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703" r:id="rId3"/>
    <p:sldMasterId id="2147483716" r:id="rId4"/>
  </p:sldMasterIdLst>
  <p:notesMasterIdLst>
    <p:notesMasterId r:id="rId51"/>
  </p:notesMasterIdLst>
  <p:sldIdLst>
    <p:sldId id="432" r:id="rId5"/>
    <p:sldId id="332" r:id="rId6"/>
    <p:sldId id="333" r:id="rId7"/>
    <p:sldId id="334" r:id="rId8"/>
    <p:sldId id="335" r:id="rId9"/>
    <p:sldId id="390" r:id="rId10"/>
    <p:sldId id="391" r:id="rId11"/>
    <p:sldId id="433" r:id="rId12"/>
    <p:sldId id="395" r:id="rId13"/>
    <p:sldId id="396" r:id="rId14"/>
    <p:sldId id="397" r:id="rId15"/>
    <p:sldId id="398" r:id="rId16"/>
    <p:sldId id="414" r:id="rId17"/>
    <p:sldId id="399" r:id="rId18"/>
    <p:sldId id="428" r:id="rId19"/>
    <p:sldId id="416" r:id="rId20"/>
    <p:sldId id="417" r:id="rId21"/>
    <p:sldId id="418" r:id="rId22"/>
    <p:sldId id="420" r:id="rId23"/>
    <p:sldId id="421" r:id="rId24"/>
    <p:sldId id="392" r:id="rId25"/>
    <p:sldId id="350" r:id="rId26"/>
    <p:sldId id="371" r:id="rId27"/>
    <p:sldId id="372" r:id="rId28"/>
    <p:sldId id="374" r:id="rId29"/>
    <p:sldId id="351" r:id="rId30"/>
    <p:sldId id="352" r:id="rId31"/>
    <p:sldId id="353" r:id="rId32"/>
    <p:sldId id="373" r:id="rId33"/>
    <p:sldId id="354" r:id="rId34"/>
    <p:sldId id="356" r:id="rId35"/>
    <p:sldId id="358" r:id="rId36"/>
    <p:sldId id="359" r:id="rId37"/>
    <p:sldId id="367" r:id="rId38"/>
    <p:sldId id="360" r:id="rId39"/>
    <p:sldId id="424" r:id="rId40"/>
    <p:sldId id="425" r:id="rId41"/>
    <p:sldId id="426" r:id="rId42"/>
    <p:sldId id="427" r:id="rId43"/>
    <p:sldId id="361" r:id="rId44"/>
    <p:sldId id="362" r:id="rId45"/>
    <p:sldId id="363" r:id="rId46"/>
    <p:sldId id="364" r:id="rId47"/>
    <p:sldId id="365" r:id="rId48"/>
    <p:sldId id="366" r:id="rId49"/>
    <p:sldId id="346" r:id="rId50"/>
  </p:sldIdLst>
  <p:sldSz cx="10363200" cy="7772400"/>
  <p:notesSz cx="10058400" cy="77724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2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368" y="82"/>
      </p:cViewPr>
      <p:guideLst>
        <p:guide orient="horz" pos="2880"/>
        <p:guide pos="222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83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52863" y="9440863"/>
            <a:ext cx="2951162" cy="496887"/>
          </a:xfrm>
          <a:prstGeom prst="rect">
            <a:avLst/>
          </a:prstGeom>
          <a:noFill/>
        </p:spPr>
        <p:txBody>
          <a:bodyPr/>
          <a:lstStyle>
            <a:lvl1pPr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D6BA043-338F-44BF-9543-7903C67CA773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46125"/>
            <a:ext cx="4968875" cy="3727450"/>
          </a:xfrm>
          <a:prstGeom prst="rect">
            <a:avLst/>
          </a:prstGeo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1225"/>
            <a:ext cx="4989513" cy="4471988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83778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77240" y="2409445"/>
            <a:ext cx="88087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54481" y="4352544"/>
            <a:ext cx="72542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71755"/>
            <a:fld id="{81D60167-4931-47E6-BA6A-407CBD079E47}" type="slidenum">
              <a:rPr lang="en-US" altLang="zh-TW" spc="-10" smtClean="0"/>
              <a:pPr marL="71755"/>
              <a:t>‹#›</a:t>
            </a:fld>
            <a:endParaRPr lang="en-US" altLang="zh-TW" spc="-1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8160" y="1739795"/>
            <a:ext cx="4578880" cy="72506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284" indent="0">
              <a:buNone/>
              <a:defRPr sz="2200" b="1"/>
            </a:lvl2pPr>
            <a:lvl3pPr marL="1004568" indent="0">
              <a:buNone/>
              <a:defRPr sz="1980" b="1"/>
            </a:lvl3pPr>
            <a:lvl4pPr marL="1506850" indent="0">
              <a:buNone/>
              <a:defRPr sz="1760" b="1"/>
            </a:lvl4pPr>
            <a:lvl5pPr marL="2009135" indent="0">
              <a:buNone/>
              <a:defRPr sz="1760" b="1"/>
            </a:lvl5pPr>
            <a:lvl6pPr marL="2511418" indent="0">
              <a:buNone/>
              <a:defRPr sz="1760" b="1"/>
            </a:lvl6pPr>
            <a:lvl7pPr marL="3013702" indent="0">
              <a:buNone/>
              <a:defRPr sz="1760" b="1"/>
            </a:lvl7pPr>
            <a:lvl8pPr marL="3515985" indent="0">
              <a:buNone/>
              <a:defRPr sz="1760" b="1"/>
            </a:lvl8pPr>
            <a:lvl9pPr marL="4018268" indent="0">
              <a:buNone/>
              <a:defRPr sz="176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8160" y="2464859"/>
            <a:ext cx="4578880" cy="4478126"/>
          </a:xfr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264376" y="1739795"/>
            <a:ext cx="4580679" cy="72506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284" indent="0">
              <a:buNone/>
              <a:defRPr sz="2200" b="1"/>
            </a:lvl2pPr>
            <a:lvl3pPr marL="1004568" indent="0">
              <a:buNone/>
              <a:defRPr sz="1980" b="1"/>
            </a:lvl3pPr>
            <a:lvl4pPr marL="1506850" indent="0">
              <a:buNone/>
              <a:defRPr sz="1760" b="1"/>
            </a:lvl4pPr>
            <a:lvl5pPr marL="2009135" indent="0">
              <a:buNone/>
              <a:defRPr sz="1760" b="1"/>
            </a:lvl5pPr>
            <a:lvl6pPr marL="2511418" indent="0">
              <a:buNone/>
              <a:defRPr sz="1760" b="1"/>
            </a:lvl6pPr>
            <a:lvl7pPr marL="3013702" indent="0">
              <a:buNone/>
              <a:defRPr sz="1760" b="1"/>
            </a:lvl7pPr>
            <a:lvl8pPr marL="3515985" indent="0">
              <a:buNone/>
              <a:defRPr sz="1760" b="1"/>
            </a:lvl8pPr>
            <a:lvl9pPr marL="4018268" indent="0">
              <a:buNone/>
              <a:defRPr sz="176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264376" y="2464859"/>
            <a:ext cx="4580679" cy="4478126"/>
          </a:xfr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9C4C-40AB-4BBE-964A-3F5E1B8684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9438-942C-4878-A9FC-47C61AA390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66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9C4C-40AB-4BBE-964A-3F5E1B8684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9438-942C-4878-A9FC-47C61AA390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48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9C4C-40AB-4BBE-964A-3F5E1B8684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9438-942C-4878-A9FC-47C61AA390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00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174" y="309457"/>
            <a:ext cx="3409421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51724" y="309471"/>
            <a:ext cx="5793317" cy="6633528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18174" y="1626461"/>
            <a:ext cx="3409421" cy="5316538"/>
          </a:xfrm>
        </p:spPr>
        <p:txBody>
          <a:bodyPr/>
          <a:lstStyle>
            <a:lvl1pPr marL="0" indent="0">
              <a:buNone/>
              <a:defRPr sz="1540"/>
            </a:lvl1pPr>
            <a:lvl2pPr marL="502284" indent="0">
              <a:buNone/>
              <a:defRPr sz="1320"/>
            </a:lvl2pPr>
            <a:lvl3pPr marL="1004568" indent="0">
              <a:buNone/>
              <a:defRPr sz="1100"/>
            </a:lvl3pPr>
            <a:lvl4pPr marL="1506850" indent="0">
              <a:buNone/>
              <a:defRPr sz="990"/>
            </a:lvl4pPr>
            <a:lvl5pPr marL="2009135" indent="0">
              <a:buNone/>
              <a:defRPr sz="990"/>
            </a:lvl5pPr>
            <a:lvl6pPr marL="2511418" indent="0">
              <a:buNone/>
              <a:defRPr sz="990"/>
            </a:lvl6pPr>
            <a:lvl7pPr marL="3013702" indent="0">
              <a:buNone/>
              <a:defRPr sz="990"/>
            </a:lvl7pPr>
            <a:lvl8pPr marL="3515985" indent="0">
              <a:buNone/>
              <a:defRPr sz="990"/>
            </a:lvl8pPr>
            <a:lvl9pPr marL="4018268" indent="0">
              <a:buNone/>
              <a:defRPr sz="99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9C4C-40AB-4BBE-964A-3F5E1B8684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9438-942C-4878-A9FC-47C61AA390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05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1260" y="5440681"/>
            <a:ext cx="621792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031260" y="694478"/>
            <a:ext cx="6217920" cy="4663440"/>
          </a:xfrm>
        </p:spPr>
        <p:txBody>
          <a:bodyPr/>
          <a:lstStyle>
            <a:lvl1pPr marL="0" indent="0">
              <a:buNone/>
              <a:defRPr sz="3520"/>
            </a:lvl1pPr>
            <a:lvl2pPr marL="502284" indent="0">
              <a:buNone/>
              <a:defRPr sz="3080"/>
            </a:lvl2pPr>
            <a:lvl3pPr marL="1004568" indent="0">
              <a:buNone/>
              <a:defRPr sz="2640"/>
            </a:lvl3pPr>
            <a:lvl4pPr marL="1506850" indent="0">
              <a:buNone/>
              <a:defRPr sz="2200"/>
            </a:lvl4pPr>
            <a:lvl5pPr marL="2009135" indent="0">
              <a:buNone/>
              <a:defRPr sz="2200"/>
            </a:lvl5pPr>
            <a:lvl6pPr marL="2511418" indent="0">
              <a:buNone/>
              <a:defRPr sz="2200"/>
            </a:lvl6pPr>
            <a:lvl7pPr marL="3013702" indent="0">
              <a:buNone/>
              <a:defRPr sz="2200"/>
            </a:lvl7pPr>
            <a:lvl8pPr marL="3515985" indent="0">
              <a:buNone/>
              <a:defRPr sz="2200"/>
            </a:lvl8pPr>
            <a:lvl9pPr marL="4018268" indent="0">
              <a:buNone/>
              <a:defRPr sz="22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031260" y="6082984"/>
            <a:ext cx="6217920" cy="912177"/>
          </a:xfrm>
        </p:spPr>
        <p:txBody>
          <a:bodyPr/>
          <a:lstStyle>
            <a:lvl1pPr marL="0" indent="0">
              <a:buNone/>
              <a:defRPr sz="1540"/>
            </a:lvl1pPr>
            <a:lvl2pPr marL="502284" indent="0">
              <a:buNone/>
              <a:defRPr sz="1320"/>
            </a:lvl2pPr>
            <a:lvl3pPr marL="1004568" indent="0">
              <a:buNone/>
              <a:defRPr sz="1100"/>
            </a:lvl3pPr>
            <a:lvl4pPr marL="1506850" indent="0">
              <a:buNone/>
              <a:defRPr sz="990"/>
            </a:lvl4pPr>
            <a:lvl5pPr marL="2009135" indent="0">
              <a:buNone/>
              <a:defRPr sz="990"/>
            </a:lvl5pPr>
            <a:lvl6pPr marL="2511418" indent="0">
              <a:buNone/>
              <a:defRPr sz="990"/>
            </a:lvl6pPr>
            <a:lvl7pPr marL="3013702" indent="0">
              <a:buNone/>
              <a:defRPr sz="990"/>
            </a:lvl7pPr>
            <a:lvl8pPr marL="3515985" indent="0">
              <a:buNone/>
              <a:defRPr sz="990"/>
            </a:lvl8pPr>
            <a:lvl9pPr marL="4018268" indent="0">
              <a:buNone/>
              <a:defRPr sz="99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9C4C-40AB-4BBE-964A-3F5E1B8684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9438-942C-4878-A9FC-47C61AA390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70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9C4C-40AB-4BBE-964A-3F5E1B8684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9438-942C-4878-A9FC-47C61AA390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10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513333" y="311271"/>
            <a:ext cx="2331720" cy="663172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18160" y="311271"/>
            <a:ext cx="6822440" cy="663172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9C4C-40AB-4BBE-964A-3F5E1B8684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9438-942C-4878-A9FC-47C61AA390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5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4422352"/>
            <a:ext cx="3853816" cy="3342852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98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98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98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980">
                <a:solidFill>
                  <a:srgbClr val="FFFFFF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sz="1980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sz="1980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sz="1980">
                <a:solidFill>
                  <a:srgbClr val="FFFFFF"/>
                </a:solidFill>
              </a:endParaRPr>
            </a:p>
          </p:txBody>
        </p:sp>
      </p:grpSp>
      <p:sp>
        <p:nvSpPr>
          <p:cNvPr id="1025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777240" y="2123018"/>
            <a:ext cx="8808720" cy="1763183"/>
          </a:xfrm>
        </p:spPr>
        <p:txBody>
          <a:bodyPr/>
          <a:lstStyle>
            <a:lvl1pPr>
              <a:defRPr sz="528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025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54480" y="4404360"/>
            <a:ext cx="7254240" cy="198628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1DE67-49E3-44D4-B79D-BA1FA7563120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31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17D8E-56E2-4BD3-8BF5-9E2CF4838BBF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85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8621" y="4994488"/>
            <a:ext cx="8808720" cy="154368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18621" y="3294275"/>
            <a:ext cx="8808720" cy="1700212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920" indent="0">
              <a:buNone/>
              <a:defRPr sz="1980"/>
            </a:lvl2pPr>
            <a:lvl3pPr marL="1005840" indent="0">
              <a:buNone/>
              <a:defRPr sz="1760"/>
            </a:lvl3pPr>
            <a:lvl4pPr marL="1508760" indent="0">
              <a:buNone/>
              <a:defRPr sz="1540"/>
            </a:lvl4pPr>
            <a:lvl5pPr marL="2011680" indent="0">
              <a:buNone/>
              <a:defRPr sz="1540"/>
            </a:lvl5pPr>
            <a:lvl6pPr marL="2514600" indent="0">
              <a:buNone/>
              <a:defRPr sz="1540"/>
            </a:lvl6pPr>
            <a:lvl7pPr marL="3017520" indent="0">
              <a:buNone/>
              <a:defRPr sz="1540"/>
            </a:lvl7pPr>
            <a:lvl8pPr marL="3520440" indent="0">
              <a:buNone/>
              <a:defRPr sz="1540"/>
            </a:lvl8pPr>
            <a:lvl9pPr marL="4023360" indent="0">
              <a:buNone/>
              <a:defRPr sz="154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B1A74-C4FB-47CC-AC75-806DA706320C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78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D3481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71755"/>
            <a:fld id="{81D60167-4931-47E6-BA6A-407CBD079E47}" type="slidenum">
              <a:rPr lang="en-US" altLang="zh-TW" spc="-10" smtClean="0"/>
              <a:pPr marL="71755"/>
              <a:t>‹#›</a:t>
            </a:fld>
            <a:endParaRPr lang="en-US" altLang="zh-TW" spc="-1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18160" y="1813560"/>
            <a:ext cx="4577080" cy="5134822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67960" y="1813560"/>
            <a:ext cx="4577080" cy="5134822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05EDE-55E6-4BA3-A29D-CF4B1DDF38AF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37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160" y="311256"/>
            <a:ext cx="932688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8160" y="1739795"/>
            <a:ext cx="4578880" cy="72506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8160" y="2464859"/>
            <a:ext cx="4578880" cy="4478126"/>
          </a:xfr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264363" y="1739795"/>
            <a:ext cx="4580679" cy="72506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264363" y="2464859"/>
            <a:ext cx="4580679" cy="4478126"/>
          </a:xfr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7F03B-03CB-48E8-8B5A-C3171D8B7B33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46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62F54-172B-48F8-9DCA-230C460DA668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43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8451F-33D4-4365-B967-F6D4201EADC9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54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161" y="309457"/>
            <a:ext cx="3409421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51724" y="309457"/>
            <a:ext cx="5793317" cy="6633528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18161" y="1626447"/>
            <a:ext cx="3409421" cy="5316538"/>
          </a:xfrm>
        </p:spPr>
        <p:txBody>
          <a:bodyPr/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B7247-A8AE-4FD9-AC55-E2052A48204C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19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1260" y="5440681"/>
            <a:ext cx="621792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031260" y="694478"/>
            <a:ext cx="6217920" cy="4663440"/>
          </a:xfrm>
        </p:spPr>
        <p:txBody>
          <a:bodyPr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031260" y="6082984"/>
            <a:ext cx="6217920" cy="912177"/>
          </a:xfrm>
        </p:spPr>
        <p:txBody>
          <a:bodyPr/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B968A-5C60-4CEF-9B65-43CD7F996B79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39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582F-1CBA-4768-9248-44D6E211037E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51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513320" y="314856"/>
            <a:ext cx="2331720" cy="663352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18160" y="314856"/>
            <a:ext cx="6822440" cy="663352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0C2CB-C50B-407A-8042-B1B7F39C9B43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09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160" y="314855"/>
            <a:ext cx="9326880" cy="129180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518160" y="1813560"/>
            <a:ext cx="9326880" cy="5134822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6D62C-07E2-4699-A19C-0576B40E961F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3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77240" y="2414482"/>
            <a:ext cx="8808720" cy="166602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54480" y="4404360"/>
            <a:ext cx="725424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8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6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4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2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0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08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2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45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C3EB6-891B-42A2-A70B-9A5CA535FE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8203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D3481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108012" y="1716902"/>
            <a:ext cx="434220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801297" y="1716902"/>
            <a:ext cx="358066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71755"/>
            <a:fld id="{81D60167-4931-47E6-BA6A-407CBD079E47}" type="slidenum">
              <a:rPr lang="en-US" altLang="zh-TW" spc="-10" smtClean="0"/>
              <a:pPr marL="71755"/>
              <a:t>‹#›</a:t>
            </a:fld>
            <a:endParaRPr lang="en-US" altLang="zh-TW" spc="-10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CF39A-C72B-474C-BA50-642B9E1E1A8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6480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8621" y="4994487"/>
            <a:ext cx="8808720" cy="1543685"/>
          </a:xfrm>
        </p:spPr>
        <p:txBody>
          <a:bodyPr anchor="t"/>
          <a:lstStyle>
            <a:lvl1pPr algn="l">
              <a:defRPr sz="4533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18621" y="3294275"/>
            <a:ext cx="8808720" cy="1700212"/>
          </a:xfrm>
        </p:spPr>
        <p:txBody>
          <a:bodyPr anchor="b"/>
          <a:lstStyle>
            <a:lvl1pPr marL="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1pPr>
            <a:lvl2pPr marL="518145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99FEA-8A58-48E2-A347-87DCDCF37A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6677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18160" y="1813560"/>
            <a:ext cx="4577080" cy="5129425"/>
          </a:xfrm>
        </p:spPr>
        <p:txBody>
          <a:bodyPr/>
          <a:lstStyle>
            <a:lvl1pPr>
              <a:defRPr sz="3173"/>
            </a:lvl1pPr>
            <a:lvl2pPr>
              <a:defRPr sz="2720"/>
            </a:lvl2pPr>
            <a:lvl3pPr>
              <a:defRPr sz="2267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67960" y="1813560"/>
            <a:ext cx="4577080" cy="5129425"/>
          </a:xfrm>
        </p:spPr>
        <p:txBody>
          <a:bodyPr/>
          <a:lstStyle>
            <a:lvl1pPr>
              <a:defRPr sz="3173"/>
            </a:lvl1pPr>
            <a:lvl2pPr>
              <a:defRPr sz="2720"/>
            </a:lvl2pPr>
            <a:lvl3pPr>
              <a:defRPr sz="2267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0F433-E9B8-4CE5-ACD5-45CB103447B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8172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8160" y="1739795"/>
            <a:ext cx="4578880" cy="725064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8160" y="2464859"/>
            <a:ext cx="4578880" cy="4478126"/>
          </a:xfrm>
        </p:spPr>
        <p:txBody>
          <a:bodyPr/>
          <a:lstStyle>
            <a:lvl1pPr>
              <a:defRPr sz="2720"/>
            </a:lvl1pPr>
            <a:lvl2pPr>
              <a:defRPr sz="2267"/>
            </a:lvl2pPr>
            <a:lvl3pPr>
              <a:defRPr sz="2040"/>
            </a:lvl3pPr>
            <a:lvl4pPr>
              <a:defRPr sz="1813"/>
            </a:lvl4pPr>
            <a:lvl5pPr>
              <a:defRPr sz="1813"/>
            </a:lvl5pPr>
            <a:lvl6pPr>
              <a:defRPr sz="1813"/>
            </a:lvl6pPr>
            <a:lvl7pPr>
              <a:defRPr sz="1813"/>
            </a:lvl7pPr>
            <a:lvl8pPr>
              <a:defRPr sz="1813"/>
            </a:lvl8pPr>
            <a:lvl9pPr>
              <a:defRPr sz="181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264362" y="1739795"/>
            <a:ext cx="4580678" cy="725064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264362" y="2464859"/>
            <a:ext cx="4580678" cy="4478126"/>
          </a:xfrm>
        </p:spPr>
        <p:txBody>
          <a:bodyPr/>
          <a:lstStyle>
            <a:lvl1pPr>
              <a:defRPr sz="2720"/>
            </a:lvl1pPr>
            <a:lvl2pPr>
              <a:defRPr sz="2267"/>
            </a:lvl2pPr>
            <a:lvl3pPr>
              <a:defRPr sz="2040"/>
            </a:lvl3pPr>
            <a:lvl4pPr>
              <a:defRPr sz="1813"/>
            </a:lvl4pPr>
            <a:lvl5pPr>
              <a:defRPr sz="1813"/>
            </a:lvl5pPr>
            <a:lvl6pPr>
              <a:defRPr sz="1813"/>
            </a:lvl6pPr>
            <a:lvl7pPr>
              <a:defRPr sz="1813"/>
            </a:lvl7pPr>
            <a:lvl8pPr>
              <a:defRPr sz="1813"/>
            </a:lvl8pPr>
            <a:lvl9pPr>
              <a:defRPr sz="181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B99FA-FDF7-4E8D-AAF8-A02AA61988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8104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12F8D-7EEF-4D85-9CFB-D8FC7E60AF4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923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38531-2E0C-453B-8019-FBF87935824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7718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161" y="309457"/>
            <a:ext cx="3409421" cy="1316990"/>
          </a:xfrm>
        </p:spPr>
        <p:txBody>
          <a:bodyPr anchor="b"/>
          <a:lstStyle>
            <a:lvl1pPr algn="l">
              <a:defRPr sz="22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51723" y="309457"/>
            <a:ext cx="5793317" cy="6633528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18161" y="1626447"/>
            <a:ext cx="3409421" cy="5316538"/>
          </a:xfrm>
        </p:spPr>
        <p:txBody>
          <a:bodyPr/>
          <a:lstStyle>
            <a:lvl1pPr marL="0" indent="0">
              <a:buNone/>
              <a:defRPr sz="1587"/>
            </a:lvl1pPr>
            <a:lvl2pPr marL="518145" indent="0">
              <a:buNone/>
              <a:defRPr sz="1360"/>
            </a:lvl2pPr>
            <a:lvl3pPr marL="1036290" indent="0">
              <a:buNone/>
              <a:defRPr sz="1133"/>
            </a:lvl3pPr>
            <a:lvl4pPr marL="1554434" indent="0">
              <a:buNone/>
              <a:defRPr sz="1020"/>
            </a:lvl4pPr>
            <a:lvl5pPr marL="2072579" indent="0">
              <a:buNone/>
              <a:defRPr sz="1020"/>
            </a:lvl5pPr>
            <a:lvl6pPr marL="2590724" indent="0">
              <a:buNone/>
              <a:defRPr sz="1020"/>
            </a:lvl6pPr>
            <a:lvl7pPr marL="3108869" indent="0">
              <a:buNone/>
              <a:defRPr sz="1020"/>
            </a:lvl7pPr>
            <a:lvl8pPr marL="3627013" indent="0">
              <a:buNone/>
              <a:defRPr sz="1020"/>
            </a:lvl8pPr>
            <a:lvl9pPr marL="4145158" indent="0">
              <a:buNone/>
              <a:defRPr sz="102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88C00-93C0-40E1-A6E8-66FFA78BE8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52026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1260" y="5440680"/>
            <a:ext cx="6217920" cy="642303"/>
          </a:xfrm>
        </p:spPr>
        <p:txBody>
          <a:bodyPr anchor="b"/>
          <a:lstStyle>
            <a:lvl1pPr algn="l">
              <a:defRPr sz="22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031260" y="694478"/>
            <a:ext cx="6217920" cy="4663440"/>
          </a:xfrm>
        </p:spPr>
        <p:txBody>
          <a:bodyPr rtlCol="0">
            <a:normAutofit/>
          </a:bodyPr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031260" y="6082983"/>
            <a:ext cx="6217920" cy="912177"/>
          </a:xfrm>
        </p:spPr>
        <p:txBody>
          <a:bodyPr/>
          <a:lstStyle>
            <a:lvl1pPr marL="0" indent="0">
              <a:buNone/>
              <a:defRPr sz="1587"/>
            </a:lvl1pPr>
            <a:lvl2pPr marL="518145" indent="0">
              <a:buNone/>
              <a:defRPr sz="1360"/>
            </a:lvl2pPr>
            <a:lvl3pPr marL="1036290" indent="0">
              <a:buNone/>
              <a:defRPr sz="1133"/>
            </a:lvl3pPr>
            <a:lvl4pPr marL="1554434" indent="0">
              <a:buNone/>
              <a:defRPr sz="1020"/>
            </a:lvl4pPr>
            <a:lvl5pPr marL="2072579" indent="0">
              <a:buNone/>
              <a:defRPr sz="1020"/>
            </a:lvl5pPr>
            <a:lvl6pPr marL="2590724" indent="0">
              <a:buNone/>
              <a:defRPr sz="1020"/>
            </a:lvl6pPr>
            <a:lvl7pPr marL="3108869" indent="0">
              <a:buNone/>
              <a:defRPr sz="1020"/>
            </a:lvl7pPr>
            <a:lvl8pPr marL="3627013" indent="0">
              <a:buNone/>
              <a:defRPr sz="1020"/>
            </a:lvl8pPr>
            <a:lvl9pPr marL="4145158" indent="0">
              <a:buNone/>
              <a:defRPr sz="102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C0D84-A27B-4E44-B5E3-9B034468FD7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563601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9EDA8-19A2-4AB6-A13F-766100D181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931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513320" y="311257"/>
            <a:ext cx="2331720" cy="663172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18160" y="311257"/>
            <a:ext cx="6822440" cy="663172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350B0-703D-499B-B06B-369296CDAA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99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D3481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71755"/>
            <a:fld id="{81D60167-4931-47E6-BA6A-407CBD079E47}" type="slidenum">
              <a:rPr lang="en-US" altLang="zh-TW" spc="-10" smtClean="0"/>
              <a:pPr marL="71755"/>
              <a:t>‹#›</a:t>
            </a:fld>
            <a:endParaRPr lang="en-US" altLang="zh-TW" spc="-10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160" y="311256"/>
            <a:ext cx="9326880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518160" y="1813560"/>
            <a:ext cx="4577080" cy="5129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67960" y="1813560"/>
            <a:ext cx="4577080" cy="5129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18160" y="7085118"/>
            <a:ext cx="2418080" cy="539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7426960" y="7081520"/>
            <a:ext cx="2418080" cy="5397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B577B4-FE7C-4D8D-A79A-B66339AAF58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2"/>
          </p:nvPr>
        </p:nvSpPr>
        <p:spPr>
          <a:xfrm>
            <a:off x="3540760" y="7081520"/>
            <a:ext cx="3281680" cy="539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36432"/>
      </p:ext>
    </p:extLst>
  </p:cSld>
  <p:clrMapOvr>
    <a:masterClrMapping/>
  </p:clrMapOvr>
  <p:transition spd="slow"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518160" y="311257"/>
            <a:ext cx="9326880" cy="663172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518160" y="7085118"/>
            <a:ext cx="2418080" cy="539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7426960" y="7081520"/>
            <a:ext cx="2418080" cy="5397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27A6DE-6A52-4F1C-A695-2D7F45CE0B0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>
          <a:xfrm>
            <a:off x="3540760" y="7081520"/>
            <a:ext cx="3281680" cy="539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397808"/>
      </p:ext>
    </p:extLst>
  </p:cSld>
  <p:clrMapOvr>
    <a:masterClrMapping/>
  </p:clrMapOvr>
  <p:transition spd="slow"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160" y="311256"/>
            <a:ext cx="9326880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518160" y="1813560"/>
            <a:ext cx="9326880" cy="5129425"/>
          </a:xfrm>
        </p:spPr>
        <p:txBody>
          <a:bodyPr rtlCol="0">
            <a:normAutofit/>
          </a:bodyPr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18160" y="7085118"/>
            <a:ext cx="2418080" cy="539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>
          <a:xfrm>
            <a:off x="7426960" y="7081520"/>
            <a:ext cx="2418080" cy="5397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132C6A-56A6-481D-8452-A7E1FA34B4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2"/>
          </p:nvPr>
        </p:nvSpPr>
        <p:spPr>
          <a:xfrm>
            <a:off x="3540760" y="7081520"/>
            <a:ext cx="3281680" cy="539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19646"/>
      </p:ext>
    </p:extLst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71755"/>
            <a:fld id="{81D60167-4931-47E6-BA6A-407CBD079E47}" type="slidenum">
              <a:rPr lang="en-US" altLang="zh-TW" spc="-10" smtClean="0"/>
              <a:pPr marL="71755"/>
              <a:t>‹#›</a:t>
            </a:fld>
            <a:endParaRPr lang="en-US" altLang="zh-TW" spc="-1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77240" y="2414496"/>
            <a:ext cx="8808720" cy="166602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54480" y="4404360"/>
            <a:ext cx="725424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2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4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9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1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3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15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18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9C4C-40AB-4BBE-964A-3F5E1B8684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9438-942C-4878-A9FC-47C61AA390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26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9C4C-40AB-4BBE-964A-3F5E1B8684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9438-942C-4878-A9FC-47C61AA390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64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8621" y="4994502"/>
            <a:ext cx="8808720" cy="154368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18621" y="3294289"/>
            <a:ext cx="880872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2284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1004568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50685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4pPr>
            <a:lvl5pPr marL="2009135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5pPr>
            <a:lvl6pPr marL="2511418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6pPr>
            <a:lvl7pPr marL="3013702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7pPr>
            <a:lvl8pPr marL="3515985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8pPr>
            <a:lvl9pPr marL="4018268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9C4C-40AB-4BBE-964A-3F5E1B8684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9438-942C-4878-A9FC-47C61AA390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37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18160" y="1813575"/>
            <a:ext cx="4577080" cy="5129425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67960" y="1813575"/>
            <a:ext cx="4577080" cy="5129425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9C4C-40AB-4BBE-964A-3F5E1B8684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9438-942C-4878-A9FC-47C61AA390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687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30721" y="521209"/>
            <a:ext cx="9299402" cy="915669"/>
          </a:xfrm>
          <a:custGeom>
            <a:avLst/>
            <a:gdLst/>
            <a:ahLst/>
            <a:cxnLst/>
            <a:rect l="l" t="t" r="r" b="b"/>
            <a:pathLst>
              <a:path w="9025890" h="915669">
                <a:moveTo>
                  <a:pt x="9025890" y="915162"/>
                </a:moveTo>
                <a:lnTo>
                  <a:pt x="9025890" y="336041"/>
                </a:lnTo>
                <a:lnTo>
                  <a:pt x="9025629" y="321854"/>
                </a:lnTo>
                <a:lnTo>
                  <a:pt x="9021277" y="279862"/>
                </a:lnTo>
                <a:lnTo>
                  <a:pt x="9011722" y="239043"/>
                </a:lnTo>
                <a:lnTo>
                  <a:pt x="8997160" y="199809"/>
                </a:lnTo>
                <a:lnTo>
                  <a:pt x="8977785" y="162572"/>
                </a:lnTo>
                <a:lnTo>
                  <a:pt x="8953794" y="127742"/>
                </a:lnTo>
                <a:lnTo>
                  <a:pt x="8925381" y="95730"/>
                </a:lnTo>
                <a:lnTo>
                  <a:pt x="8896350" y="70299"/>
                </a:lnTo>
                <a:lnTo>
                  <a:pt x="8863162" y="47868"/>
                </a:lnTo>
                <a:lnTo>
                  <a:pt x="8827925" y="29252"/>
                </a:lnTo>
                <a:lnTo>
                  <a:pt x="8789669" y="15239"/>
                </a:lnTo>
                <a:lnTo>
                  <a:pt x="8740902" y="3809"/>
                </a:lnTo>
                <a:lnTo>
                  <a:pt x="8707373" y="0"/>
                </a:lnTo>
                <a:lnTo>
                  <a:pt x="336041" y="0"/>
                </a:lnTo>
                <a:lnTo>
                  <a:pt x="282036" y="4013"/>
                </a:lnTo>
                <a:lnTo>
                  <a:pt x="230483" y="16629"/>
                </a:lnTo>
                <a:lnTo>
                  <a:pt x="182162" y="37088"/>
                </a:lnTo>
                <a:lnTo>
                  <a:pt x="137854" y="64629"/>
                </a:lnTo>
                <a:lnTo>
                  <a:pt x="98340" y="98493"/>
                </a:lnTo>
                <a:lnTo>
                  <a:pt x="64401" y="137918"/>
                </a:lnTo>
                <a:lnTo>
                  <a:pt x="36816" y="182146"/>
                </a:lnTo>
                <a:lnTo>
                  <a:pt x="16367" y="230416"/>
                </a:lnTo>
                <a:lnTo>
                  <a:pt x="3835" y="281968"/>
                </a:lnTo>
                <a:lnTo>
                  <a:pt x="0" y="336042"/>
                </a:lnTo>
                <a:lnTo>
                  <a:pt x="0" y="915162"/>
                </a:lnTo>
                <a:lnTo>
                  <a:pt x="12191" y="915162"/>
                </a:lnTo>
                <a:lnTo>
                  <a:pt x="12192" y="336042"/>
                </a:lnTo>
                <a:lnTo>
                  <a:pt x="12481" y="322412"/>
                </a:lnTo>
                <a:lnTo>
                  <a:pt x="16844" y="282032"/>
                </a:lnTo>
                <a:lnTo>
                  <a:pt x="26397" y="242625"/>
                </a:lnTo>
                <a:lnTo>
                  <a:pt x="41071" y="204467"/>
                </a:lnTo>
                <a:lnTo>
                  <a:pt x="60795" y="167834"/>
                </a:lnTo>
                <a:lnTo>
                  <a:pt x="85501" y="133002"/>
                </a:lnTo>
                <a:lnTo>
                  <a:pt x="115118" y="100244"/>
                </a:lnTo>
                <a:lnTo>
                  <a:pt x="146216" y="74142"/>
                </a:lnTo>
                <a:lnTo>
                  <a:pt x="178540" y="53587"/>
                </a:lnTo>
                <a:lnTo>
                  <a:pt x="212945" y="36758"/>
                </a:lnTo>
                <a:lnTo>
                  <a:pt x="270509" y="19050"/>
                </a:lnTo>
                <a:lnTo>
                  <a:pt x="303275" y="14478"/>
                </a:lnTo>
                <a:lnTo>
                  <a:pt x="319277" y="12954"/>
                </a:lnTo>
                <a:lnTo>
                  <a:pt x="336041" y="12192"/>
                </a:lnTo>
                <a:lnTo>
                  <a:pt x="8689847" y="12191"/>
                </a:lnTo>
                <a:lnTo>
                  <a:pt x="8703865" y="12654"/>
                </a:lnTo>
                <a:lnTo>
                  <a:pt x="8744833" y="17243"/>
                </a:lnTo>
                <a:lnTo>
                  <a:pt x="8784178" y="26700"/>
                </a:lnTo>
                <a:lnTo>
                  <a:pt x="8821907" y="41113"/>
                </a:lnTo>
                <a:lnTo>
                  <a:pt x="8858027" y="60570"/>
                </a:lnTo>
                <a:lnTo>
                  <a:pt x="8892546" y="85155"/>
                </a:lnTo>
                <a:lnTo>
                  <a:pt x="8925469" y="114958"/>
                </a:lnTo>
                <a:lnTo>
                  <a:pt x="8951747" y="146236"/>
                </a:lnTo>
                <a:lnTo>
                  <a:pt x="8972299" y="178551"/>
                </a:lnTo>
                <a:lnTo>
                  <a:pt x="8989137" y="212942"/>
                </a:lnTo>
                <a:lnTo>
                  <a:pt x="9003030" y="255269"/>
                </a:lnTo>
                <a:lnTo>
                  <a:pt x="9012936" y="319278"/>
                </a:lnTo>
                <a:lnTo>
                  <a:pt x="9013697" y="336041"/>
                </a:lnTo>
                <a:lnTo>
                  <a:pt x="9013697" y="915162"/>
                </a:lnTo>
                <a:lnTo>
                  <a:pt x="9025890" y="9151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16991" y="1327431"/>
            <a:ext cx="772921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D3481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20163" y="1975287"/>
            <a:ext cx="792287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523489" y="7228332"/>
            <a:ext cx="331622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18160" y="7228332"/>
            <a:ext cx="23835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9088" y="6805412"/>
            <a:ext cx="24403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71755"/>
            <a:fld id="{81D60167-4931-47E6-BA6A-407CBD079E47}" type="slidenum">
              <a:rPr lang="en-US" altLang="zh-TW" spc="-10" smtClean="0"/>
              <a:pPr marL="71755"/>
              <a:t>‹#›</a:t>
            </a:fld>
            <a:endParaRPr lang="en-US" altLang="zh-TW" spc="-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18160" y="311270"/>
            <a:ext cx="9326880" cy="1295400"/>
          </a:xfrm>
          <a:prstGeom prst="rect">
            <a:avLst/>
          </a:prstGeom>
        </p:spPr>
        <p:txBody>
          <a:bodyPr vert="horz" lIns="91332" tIns="45660" rIns="91332" bIns="4566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8160" y="1813575"/>
            <a:ext cx="9326880" cy="5129425"/>
          </a:xfrm>
          <a:prstGeom prst="rect">
            <a:avLst/>
          </a:prstGeom>
        </p:spPr>
        <p:txBody>
          <a:bodyPr vert="horz" lIns="91332" tIns="45660" rIns="91332" bIns="4566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18160" y="7203878"/>
            <a:ext cx="2418080" cy="413808"/>
          </a:xfrm>
          <a:prstGeom prst="rect">
            <a:avLst/>
          </a:prstGeom>
        </p:spPr>
        <p:txBody>
          <a:bodyPr vert="horz" lIns="91332" tIns="45660" rIns="91332" bIns="4566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4568"/>
            <a:fld id="{53F59C4C-40AB-4BBE-964A-3F5E1B8684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004568"/>
              <a:t>2021/9/12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540761" y="7203878"/>
            <a:ext cx="3281680" cy="413808"/>
          </a:xfrm>
          <a:prstGeom prst="rect">
            <a:avLst/>
          </a:prstGeom>
        </p:spPr>
        <p:txBody>
          <a:bodyPr vert="horz" lIns="91332" tIns="45660" rIns="91332" bIns="4566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456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426973" y="7203878"/>
            <a:ext cx="2418080" cy="413808"/>
          </a:xfrm>
          <a:prstGeom prst="rect">
            <a:avLst/>
          </a:prstGeom>
        </p:spPr>
        <p:txBody>
          <a:bodyPr vert="horz" lIns="91332" tIns="45660" rIns="91332" bIns="4566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4568"/>
            <a:fld id="{962A9438-942C-4878-A9FC-47C61AA390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00456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1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004568" rtl="0" eaLnBrk="1" latinLnBrk="0" hangingPunct="1"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713" indent="-376713" algn="l" defTabSz="1004568" rtl="0" eaLnBrk="1" latinLnBrk="0" hangingPunct="1">
        <a:spcBef>
          <a:spcPct val="20000"/>
        </a:spcBef>
        <a:buFont typeface="Arial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16211" indent="-313927" algn="l" defTabSz="1004568" rtl="0" eaLnBrk="1" latinLnBrk="0" hangingPunct="1">
        <a:spcBef>
          <a:spcPct val="20000"/>
        </a:spcBef>
        <a:buFont typeface="Arial" pitchFamily="34" charset="0"/>
        <a:buChar char="–"/>
        <a:defRPr sz="308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09" indent="-251141" algn="l" defTabSz="1004568" rtl="0" eaLnBrk="1" latinLnBrk="0" hangingPunct="1">
        <a:spcBef>
          <a:spcPct val="20000"/>
        </a:spcBef>
        <a:buFont typeface="Arial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1757994" indent="-251141" algn="l" defTabSz="1004568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0276" indent="-251141" algn="l" defTabSz="1004568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2560" indent="-251141" algn="l" defTabSz="100456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43" indent="-251141" algn="l" defTabSz="100456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67125" indent="-251141" algn="l" defTabSz="100456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69408" indent="-251141" algn="l" defTabSz="100456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00456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284" algn="l" defTabSz="100456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4568" algn="l" defTabSz="100456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6850" algn="l" defTabSz="100456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09135" algn="l" defTabSz="100456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18" algn="l" defTabSz="100456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3702" algn="l" defTabSz="100456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15985" algn="l" defTabSz="100456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18268" algn="l" defTabSz="100456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4422352"/>
            <a:ext cx="3853816" cy="3342852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980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980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980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1980">
                <a:solidFill>
                  <a:srgbClr val="FFFFFF"/>
                </a:solidFill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sz="1980">
                <a:solidFill>
                  <a:srgbClr val="FFFFFF"/>
                </a:solidFill>
              </a:endParaRPr>
            </a:p>
          </p:txBody>
        </p:sp>
        <p:sp>
          <p:nvSpPr>
            <p:cNvPr id="103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sz="1980">
                <a:solidFill>
                  <a:srgbClr val="FFFFFF"/>
                </a:solidFill>
              </a:endParaRPr>
            </a:p>
          </p:txBody>
        </p:sp>
        <p:sp>
          <p:nvSpPr>
            <p:cNvPr id="103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sz="1980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18160" y="314855"/>
            <a:ext cx="9326880" cy="129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8160" y="1813560"/>
            <a:ext cx="9326880" cy="513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8160" y="7081520"/>
            <a:ext cx="241808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0760" y="7081520"/>
            <a:ext cx="328168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6960" y="7081520"/>
            <a:ext cx="241808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CF4D58-F023-499B-94B3-A551862AD37A}" type="slidenum">
              <a:rPr lang="en-US" altLang="zh-TW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634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84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84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84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84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84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新細明體" pitchFamily="18" charset="-120"/>
        </a:defRPr>
      </a:lvl5pPr>
      <a:lvl6pPr marL="502920" algn="ctr" rtl="0" fontAlgn="base">
        <a:spcBef>
          <a:spcPct val="0"/>
        </a:spcBef>
        <a:spcAft>
          <a:spcPct val="0"/>
        </a:spcAft>
        <a:defRPr kumimoji="1" sz="484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新細明體" pitchFamily="18" charset="-120"/>
        </a:defRPr>
      </a:lvl6pPr>
      <a:lvl7pPr marL="1005840" algn="ctr" rtl="0" fontAlgn="base">
        <a:spcBef>
          <a:spcPct val="0"/>
        </a:spcBef>
        <a:spcAft>
          <a:spcPct val="0"/>
        </a:spcAft>
        <a:defRPr kumimoji="1" sz="484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新細明體" pitchFamily="18" charset="-120"/>
        </a:defRPr>
      </a:lvl7pPr>
      <a:lvl8pPr marL="1508760" algn="ctr" rtl="0" fontAlgn="base">
        <a:spcBef>
          <a:spcPct val="0"/>
        </a:spcBef>
        <a:spcAft>
          <a:spcPct val="0"/>
        </a:spcAft>
        <a:defRPr kumimoji="1" sz="484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新細明體" pitchFamily="18" charset="-120"/>
        </a:defRPr>
      </a:lvl8pPr>
      <a:lvl9pPr marL="2011680" algn="ctr" rtl="0" fontAlgn="base">
        <a:spcBef>
          <a:spcPct val="0"/>
        </a:spcBef>
        <a:spcAft>
          <a:spcPct val="0"/>
        </a:spcAft>
        <a:defRPr kumimoji="1" sz="484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新細明體" pitchFamily="18" charset="-120"/>
        </a:defRPr>
      </a:lvl9pPr>
    </p:titleStyle>
    <p:bodyStyle>
      <a:lvl1pPr marL="377190" indent="-37719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Char char="l"/>
        <a:defRPr kumimoji="1" sz="352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817245" indent="-31432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l"/>
        <a:defRPr kumimoji="1" sz="308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2pPr>
      <a:lvl3pPr marL="1257300" indent="-25146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l"/>
        <a:defRPr kumimoji="1" sz="264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3pPr>
      <a:lvl4pPr marL="1760220" indent="-25146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l"/>
        <a:defRPr kumimoji="1" sz="2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4pPr>
      <a:lvl5pPr marL="2263140" indent="-25146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kumimoji="1" sz="2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5pPr>
      <a:lvl6pPr marL="2766060" indent="-25146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6pPr>
      <a:lvl7pPr marL="3268980" indent="-25146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7pPr>
      <a:lvl8pPr marL="3771900" indent="-25146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8pPr>
      <a:lvl9pPr marL="4274820" indent="-25146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518160" y="311256"/>
            <a:ext cx="932688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518160" y="1813560"/>
            <a:ext cx="9326880" cy="51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18160" y="7203864"/>
            <a:ext cx="241808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prstClr val="white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540760" y="7203864"/>
            <a:ext cx="328168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prstClr val="white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426960" y="7203864"/>
            <a:ext cx="2418080" cy="41380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60" smtClean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319862-26C8-4150-83CF-69C83056FEBB}" type="slidenum">
              <a:rPr kumimoji="1" lang="en-US" altLang="zh-TW">
                <a:latin typeface="Garamond" panose="02020404030301010803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7821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87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87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87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87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518145" algn="ctr" rtl="0" fontAlgn="base">
        <a:spcBef>
          <a:spcPct val="0"/>
        </a:spcBef>
        <a:spcAft>
          <a:spcPct val="0"/>
        </a:spcAft>
        <a:defRPr sz="4987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1036290" algn="ctr" rtl="0" fontAlgn="base">
        <a:spcBef>
          <a:spcPct val="0"/>
        </a:spcBef>
        <a:spcAft>
          <a:spcPct val="0"/>
        </a:spcAft>
        <a:defRPr sz="4987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554434" algn="ctr" rtl="0" fontAlgn="base">
        <a:spcBef>
          <a:spcPct val="0"/>
        </a:spcBef>
        <a:spcAft>
          <a:spcPct val="0"/>
        </a:spcAft>
        <a:defRPr sz="4987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2072579" algn="ctr" rtl="0" fontAlgn="base">
        <a:spcBef>
          <a:spcPct val="0"/>
        </a:spcBef>
        <a:spcAft>
          <a:spcPct val="0"/>
        </a:spcAft>
        <a:defRPr sz="4987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88609" indent="-38860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27" kern="1200">
          <a:solidFill>
            <a:schemeClr val="tx1"/>
          </a:solidFill>
          <a:latin typeface="+mn-lt"/>
          <a:ea typeface="+mn-ea"/>
          <a:cs typeface="+mn-cs"/>
        </a:defRPr>
      </a:lvl1pPr>
      <a:lvl2pPr marL="841985" indent="-32384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73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spcBef>
          <a:spcPct val="20000"/>
        </a:spcBef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spcBef>
          <a:spcPct val="20000"/>
        </a:spcBef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spcBef>
          <a:spcPct val="20000"/>
        </a:spcBef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spcBef>
          <a:spcPct val="20000"/>
        </a:spcBef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mailto:cmjuang@gmail.com.tw" TargetMode="Externa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5116" y="401014"/>
            <a:ext cx="9109012" cy="1351587"/>
          </a:xfrm>
        </p:spPr>
        <p:txBody>
          <a:bodyPr>
            <a:noAutofit/>
          </a:bodyPr>
          <a:lstStyle/>
          <a:p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(1,2) 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衛生政策與策略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62743" y="2539650"/>
            <a:ext cx="8396133" cy="388124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zh-TW" altLang="en-US" sz="10560" b="1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莊其穆 </a:t>
            </a:r>
            <a:endParaRPr lang="en-US" altLang="zh-TW" sz="10560" b="1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70000"/>
              </a:lnSpc>
            </a:pPr>
            <a:r>
              <a:rPr lang="en-US" altLang="zh-TW" sz="10560" b="1" dirty="0">
                <a:solidFill>
                  <a:schemeClr val="accent5">
                    <a:lumMod val="75000"/>
                  </a:schemeClr>
                </a:solidFill>
              </a:rPr>
              <a:t>Chi-Mu Chuang, MD, PhD</a:t>
            </a:r>
          </a:p>
          <a:p>
            <a:pPr algn="l">
              <a:lnSpc>
                <a:spcPct val="170000"/>
              </a:lnSpc>
              <a:defRPr/>
            </a:pPr>
            <a:r>
              <a:rPr lang="en-US" altLang="zh-TW" sz="7920" b="1" dirty="0">
                <a:solidFill>
                  <a:schemeClr val="tx1"/>
                </a:solidFill>
                <a:ea typeface="新細明體" pitchFamily="18" charset="-120"/>
                <a:sym typeface="Symbol"/>
              </a:rPr>
              <a:t>Professor</a:t>
            </a:r>
          </a:p>
          <a:p>
            <a:pPr algn="l">
              <a:lnSpc>
                <a:spcPct val="170000"/>
              </a:lnSpc>
              <a:defRPr/>
            </a:pPr>
            <a:r>
              <a:rPr lang="en-US" altLang="zh-TW" sz="7920" b="1" dirty="0">
                <a:solidFill>
                  <a:schemeClr val="tx1"/>
                </a:solidFill>
                <a:ea typeface="新細明體" pitchFamily="18" charset="-120"/>
              </a:rPr>
              <a:t>Department of Obstetrics and Gynecology, </a:t>
            </a:r>
          </a:p>
          <a:p>
            <a:pPr algn="l">
              <a:lnSpc>
                <a:spcPct val="170000"/>
              </a:lnSpc>
              <a:defRPr/>
            </a:pPr>
            <a:r>
              <a:rPr lang="en-US" altLang="zh-TW" sz="7920" b="1" dirty="0">
                <a:solidFill>
                  <a:schemeClr val="tx1"/>
                </a:solidFill>
                <a:ea typeface="新細明體" pitchFamily="18" charset="-120"/>
              </a:rPr>
              <a:t>Taipei Veterans General Hospital</a:t>
            </a:r>
          </a:p>
          <a:p>
            <a:pPr algn="l">
              <a:lnSpc>
                <a:spcPct val="170000"/>
              </a:lnSpc>
              <a:defRPr/>
            </a:pPr>
            <a:r>
              <a:rPr lang="en-US" altLang="zh-TW" sz="7920" b="1" dirty="0">
                <a:solidFill>
                  <a:schemeClr val="tx1"/>
                </a:solidFill>
                <a:ea typeface="新細明體" pitchFamily="18" charset="-120"/>
              </a:rPr>
              <a:t>National Taipei University of Nursing and Health Sciences</a:t>
            </a:r>
          </a:p>
          <a:p>
            <a:pPr algn="l">
              <a:lnSpc>
                <a:spcPct val="170000"/>
              </a:lnSpc>
              <a:defRPr/>
            </a:pPr>
            <a:r>
              <a:rPr lang="en-US" altLang="zh-TW" sz="7920" b="1" dirty="0">
                <a:solidFill>
                  <a:schemeClr val="tx1"/>
                </a:solidFill>
                <a:ea typeface="新細明體" pitchFamily="18" charset="-120"/>
              </a:rPr>
              <a:t>       </a:t>
            </a:r>
          </a:p>
          <a:p>
            <a:pPr algn="l">
              <a:lnSpc>
                <a:spcPct val="170000"/>
              </a:lnSpc>
              <a:defRPr/>
            </a:pPr>
            <a:endParaRPr lang="en-US" altLang="zh-TW" sz="8800" b="1" dirty="0">
              <a:solidFill>
                <a:schemeClr val="accent4">
                  <a:lumMod val="75000"/>
                </a:schemeClr>
              </a:solidFill>
              <a:ea typeface="新細明體" pitchFamily="18" charset="-120"/>
            </a:endParaRPr>
          </a:p>
          <a:p>
            <a:pPr algn="l">
              <a:lnSpc>
                <a:spcPct val="170000"/>
              </a:lnSpc>
              <a:defRPr/>
            </a:pPr>
            <a:endParaRPr lang="en-US" altLang="zh-TW" sz="8800" b="1" dirty="0">
              <a:solidFill>
                <a:schemeClr val="accent4">
                  <a:lumMod val="75000"/>
                </a:schemeClr>
              </a:solidFill>
              <a:ea typeface="新細明體" pitchFamily="18" charset="-120"/>
            </a:endParaRPr>
          </a:p>
          <a:p>
            <a:endParaRPr lang="en-US" altLang="zh-TW" sz="8800" b="1" dirty="0"/>
          </a:p>
          <a:p>
            <a:endParaRPr lang="zh-TW" altLang="en-US" dirty="0"/>
          </a:p>
        </p:txBody>
      </p:sp>
      <p:pic>
        <p:nvPicPr>
          <p:cNvPr id="7" name="Picture 2" descr="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3E3D3"/>
              </a:clrFrom>
              <a:clrTo>
                <a:srgbClr val="F3E3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699" y="6420896"/>
            <a:ext cx="1168869" cy="110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784" y="6540800"/>
            <a:ext cx="925513" cy="9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699" y="6500092"/>
            <a:ext cx="1029714" cy="98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832" y="6540798"/>
            <a:ext cx="871297" cy="91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85800" y="1981201"/>
            <a:ext cx="341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健康政策與策略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音訊 9">
            <a:hlinkClick r:id="" action="ppaction://media"/>
            <a:extLst>
              <a:ext uri="{FF2B5EF4-FFF2-40B4-BE49-F238E27FC236}">
                <a16:creationId xmlns:a16="http://schemas.microsoft.com/office/drawing/2014/main" id="{DB23895F-2BAF-4840-BA36-79DD6284E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23438" y="71326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2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84"/>
    </mc:Choice>
    <mc:Fallback>
      <p:transition spd="slow" advTm="25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現行健保制度有幾個致命傷：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年輕工作人口不斷減少，年紀大看病的人不斷增加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台灣民國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39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年到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53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年產生的嬰兒潮（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Baby Boomer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），正在以每年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萬人的速度退休，而台灣的嬰兒出生才只有一半。稍為算一下健保費的損失就知道了。一年少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萬人，一月少交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千，一年健保就少收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億。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年後每年少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百億。如果加上老人醫療的增加，每年健保的差額千億是平平常常的事。</a:t>
            </a:r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B1D91511-0631-4FDA-8985-5B4A6C9C6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3438" y="71326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56"/>
    </mc:Choice>
    <mc:Fallback>
      <p:transition spd="slow" advTm="79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1" x="10275888" y="3836988"/>
          <p14:tracePt t="261" x="10250488" y="3829050"/>
          <p14:tracePt t="262" x="10223500" y="3822700"/>
          <p14:tracePt t="264" x="10196513" y="3822700"/>
          <p14:tracePt t="264" x="10177463" y="3816350"/>
          <p14:tracePt t="265" x="10150475" y="3816350"/>
          <p14:tracePt t="266" x="10123488" y="3810000"/>
          <p14:tracePt t="267" x="10096500" y="3803650"/>
          <p14:tracePt t="268" x="10069513" y="3803650"/>
          <p14:tracePt t="269" x="10036175" y="3795713"/>
          <p14:tracePt t="270" x="10010775" y="3789363"/>
          <p14:tracePt t="271" x="9990138" y="3789363"/>
          <p14:tracePt t="272" x="9963150" y="3783013"/>
          <p14:tracePt t="273" x="9936163" y="3783013"/>
          <p14:tracePt t="274" x="9917113" y="3776663"/>
          <p14:tracePt t="276" x="9877425" y="3770313"/>
          <p14:tracePt t="276" x="9856788" y="3770313"/>
          <p14:tracePt t="277" x="9829800" y="3762375"/>
          <p14:tracePt t="278" x="9810750" y="3762375"/>
          <p14:tracePt t="279" x="9783763" y="3756025"/>
          <p14:tracePt t="280" x="9756775" y="3749675"/>
          <p14:tracePt t="281" x="9729788" y="3749675"/>
          <p14:tracePt t="282" x="9704388" y="3743325"/>
          <p14:tracePt t="284" x="9683750" y="3743325"/>
          <p14:tracePt t="284" x="9656763" y="3736975"/>
          <p14:tracePt t="285" x="9631363" y="3729038"/>
          <p14:tracePt t="286" x="9604375" y="3729038"/>
          <p14:tracePt t="287" x="9577388" y="3722688"/>
          <p14:tracePt t="288" x="9556750" y="3722688"/>
          <p14:tracePt t="289" x="9531350" y="3722688"/>
          <p14:tracePt t="290" x="9504363" y="3722688"/>
          <p14:tracePt t="291" x="9477375" y="3716338"/>
          <p14:tracePt t="292" x="9464675" y="3716338"/>
          <p14:tracePt t="293" x="9437688" y="3709988"/>
          <p14:tracePt t="294" x="9417050" y="3709988"/>
          <p14:tracePt t="295" x="9383713" y="3703638"/>
          <p14:tracePt t="296" x="9371013" y="3703638"/>
          <p14:tracePt t="297" x="9350375" y="3703638"/>
          <p14:tracePt t="298" x="9331325" y="3695700"/>
          <p14:tracePt t="299" x="9304338" y="3695700"/>
          <p14:tracePt t="301" x="9283700" y="3695700"/>
          <p14:tracePt t="301" x="9271000" y="3689350"/>
          <p14:tracePt t="302" x="9244013" y="3689350"/>
          <p14:tracePt t="303" x="9224963" y="3689350"/>
          <p14:tracePt t="304" x="9210675" y="3683000"/>
          <p14:tracePt t="305" x="9191625" y="3683000"/>
          <p14:tracePt t="306" x="9170988" y="3676650"/>
          <p14:tracePt t="307" x="9150350" y="3676650"/>
          <p14:tracePt t="309" x="9137650" y="3676650"/>
          <p14:tracePt t="309" x="9117013" y="3670300"/>
          <p14:tracePt t="310" x="9104313" y="3670300"/>
          <p14:tracePt t="311" x="9091613" y="3670300"/>
          <p14:tracePt t="312" x="9077325" y="3662363"/>
          <p14:tracePt t="313" x="9058275" y="3662363"/>
          <p14:tracePt t="314" x="9051925" y="3662363"/>
          <p14:tracePt t="315" x="9031288" y="3656013"/>
          <p14:tracePt t="316" x="9018588" y="3656013"/>
          <p14:tracePt t="317" x="9010650" y="3656013"/>
          <p14:tracePt t="318" x="8991600" y="3649663"/>
          <p14:tracePt t="319" x="8985250" y="3649663"/>
          <p14:tracePt t="320" x="8970963" y="3649663"/>
          <p14:tracePt t="321" x="8958263" y="3643313"/>
          <p14:tracePt t="322" x="8951913" y="3643313"/>
          <p14:tracePt t="323" x="8937625" y="3643313"/>
          <p14:tracePt t="324" x="8924925" y="3643313"/>
          <p14:tracePt t="326" x="8918575" y="3643313"/>
          <p14:tracePt t="326" x="8904288" y="3643313"/>
          <p14:tracePt t="327" x="8891588" y="3636963"/>
          <p14:tracePt t="328" x="8885238" y="3636963"/>
          <p14:tracePt t="329" x="8877300" y="3636963"/>
          <p14:tracePt t="330" x="8870950" y="3629025"/>
          <p14:tracePt t="331" x="8858250" y="3629025"/>
          <p14:tracePt t="332" x="8851900" y="3629025"/>
          <p14:tracePt t="334" x="8843963" y="3622675"/>
          <p14:tracePt t="334" x="8831263" y="3622675"/>
          <p14:tracePt t="335" x="8824913" y="3622675"/>
          <p14:tracePt t="336" x="8818563" y="3622675"/>
          <p14:tracePt t="337" x="8804275" y="3616325"/>
          <p14:tracePt t="338" x="8797925" y="3616325"/>
          <p14:tracePt t="339" x="8791575" y="3616325"/>
          <p14:tracePt t="340" x="8778875" y="3616325"/>
          <p14:tracePt t="342" x="8764588" y="3616325"/>
          <p14:tracePt t="343" x="8758238" y="3616325"/>
          <p14:tracePt t="344" x="8751888" y="3609975"/>
          <p14:tracePt t="345" x="8737600" y="3609975"/>
          <p14:tracePt t="346" x="8731250" y="3609975"/>
          <p14:tracePt t="347" x="8724900" y="3603625"/>
          <p14:tracePt t="348" x="8712200" y="3603625"/>
          <p14:tracePt t="349" x="8704263" y="3603625"/>
          <p14:tracePt t="351" x="8691563" y="3597275"/>
          <p14:tracePt t="352" x="8678863" y="3597275"/>
          <p14:tracePt t="353" x="8670925" y="3597275"/>
          <p14:tracePt t="354" x="8658225" y="3589338"/>
          <p14:tracePt t="355" x="8645525" y="3589338"/>
          <p14:tracePt t="357" x="8637588" y="3589338"/>
          <p14:tracePt t="359" x="8624888" y="3582988"/>
          <p14:tracePt t="359" x="8618538" y="3582988"/>
          <p14:tracePt t="360" x="8612188" y="3582988"/>
          <p14:tracePt t="361" x="8597900" y="3582988"/>
          <p14:tracePt t="362" x="8591550" y="3582988"/>
          <p14:tracePt t="363" x="8578850" y="3582988"/>
          <p14:tracePt t="364" x="8570913" y="3582988"/>
          <p14:tracePt t="365" x="8564563" y="3576638"/>
          <p14:tracePt t="366" x="8551863" y="3576638"/>
          <p14:tracePt t="367" x="8545513" y="3576638"/>
          <p14:tracePt t="368" x="8531225" y="3570288"/>
          <p14:tracePt t="369" x="8518525" y="3570288"/>
          <p14:tracePt t="370" x="8512175" y="3570288"/>
          <p14:tracePt t="371" x="8497888" y="3570288"/>
          <p14:tracePt t="372" x="8485188" y="3563938"/>
          <p14:tracePt t="373" x="8478838" y="3563938"/>
          <p14:tracePt t="374" x="8464550" y="3556000"/>
          <p14:tracePt t="376" x="8451850" y="3556000"/>
          <p14:tracePt t="376" x="8445500" y="3556000"/>
          <p14:tracePt t="377" x="8431213" y="3549650"/>
          <p14:tracePt t="378" x="8424863" y="3549650"/>
          <p14:tracePt t="379" x="8412163" y="3549650"/>
          <p14:tracePt t="380" x="8397875" y="3549650"/>
          <p14:tracePt t="381" x="8385175" y="3549650"/>
          <p14:tracePt t="382" x="8372475" y="3549650"/>
          <p14:tracePt t="384" x="8358188" y="3543300"/>
          <p14:tracePt t="384" x="8345488" y="3543300"/>
          <p14:tracePt t="385" x="8331200" y="3543300"/>
          <p14:tracePt t="386" x="8312150" y="3536950"/>
          <p14:tracePt t="387" x="8305800" y="3536950"/>
          <p14:tracePt t="388" x="8291513" y="3536950"/>
          <p14:tracePt t="389" x="8278813" y="3530600"/>
          <p14:tracePt t="390" x="8264525" y="3530600"/>
          <p14:tracePt t="391" x="8251825" y="3522663"/>
          <p14:tracePt t="392" x="8231188" y="3522663"/>
          <p14:tracePt t="393" x="8218488" y="3516313"/>
          <p14:tracePt t="394" x="8205788" y="3516313"/>
          <p14:tracePt t="395" x="8185150" y="3509963"/>
          <p14:tracePt t="396" x="8172450" y="3509963"/>
          <p14:tracePt t="397" x="8158163" y="3503613"/>
          <p14:tracePt t="398" x="8139113" y="3503613"/>
          <p14:tracePt t="399" x="8118475" y="3503613"/>
          <p14:tracePt t="401" x="8105775" y="3497263"/>
          <p14:tracePt t="401" x="8091488" y="3497263"/>
          <p14:tracePt t="402" x="8072438" y="3489325"/>
          <p14:tracePt t="403" x="8058150" y="3482975"/>
          <p14:tracePt t="404" x="8039100" y="3482975"/>
          <p14:tracePt t="405" x="8018463" y="3476625"/>
          <p14:tracePt t="406" x="8012113" y="3476625"/>
          <p14:tracePt t="407" x="7999413" y="3470275"/>
          <p14:tracePt t="409" x="7978775" y="3463925"/>
          <p14:tracePt t="409" x="7958138" y="3463925"/>
          <p14:tracePt t="410" x="7945438" y="3455988"/>
          <p14:tracePt t="411" x="7924800" y="3455988"/>
          <p14:tracePt t="412" x="7905750" y="3449638"/>
          <p14:tracePt t="413" x="7893050" y="3443288"/>
          <p14:tracePt t="414" x="7872413" y="3443288"/>
          <p14:tracePt t="415" x="7851775" y="3436938"/>
          <p14:tracePt t="416" x="7832725" y="3430588"/>
          <p14:tracePt t="417" x="7818438" y="3430588"/>
          <p14:tracePt t="418" x="7799388" y="3430588"/>
          <p14:tracePt t="419" x="7778750" y="3430588"/>
          <p14:tracePt t="420" x="7766050" y="3422650"/>
          <p14:tracePt t="421" x="7745413" y="3422650"/>
          <p14:tracePt t="422" x="7726363" y="3416300"/>
          <p14:tracePt t="423" x="7699375" y="3409950"/>
          <p14:tracePt t="424" x="7685088" y="3409950"/>
          <p14:tracePt t="426" x="7666038" y="3403600"/>
          <p14:tracePt t="426" x="7651750" y="3403600"/>
          <p14:tracePt t="427" x="7626350" y="3397250"/>
          <p14:tracePt t="428" x="7612063" y="3397250"/>
          <p14:tracePt t="429" x="7593013" y="3389313"/>
          <p14:tracePt t="430" x="7572375" y="3389313"/>
          <p14:tracePt t="431" x="7559675" y="3382963"/>
          <p14:tracePt t="432" x="7532688" y="3376613"/>
          <p14:tracePt t="434" x="7512050" y="3376613"/>
          <p14:tracePt t="434" x="7493000" y="3370263"/>
          <p14:tracePt t="435" x="7478713" y="3370263"/>
          <p14:tracePt t="436" x="7453313" y="3363913"/>
          <p14:tracePt t="437" x="7432675" y="3363913"/>
          <p14:tracePt t="438" x="7412038" y="3355975"/>
          <p14:tracePt t="439" x="7399338" y="3349625"/>
          <p14:tracePt t="440" x="7372350" y="3349625"/>
          <p14:tracePt t="441" x="7359650" y="3349625"/>
          <p14:tracePt t="442" x="7332663" y="3343275"/>
          <p14:tracePt t="443" x="7319963" y="3343275"/>
          <p14:tracePt t="444" x="7305675" y="3336925"/>
          <p14:tracePt t="445" x="7280275" y="3330575"/>
          <p14:tracePt t="446" x="7272338" y="3330575"/>
          <p14:tracePt t="447" x="7253288" y="3322638"/>
          <p14:tracePt t="448" x="7226300" y="3316288"/>
          <p14:tracePt t="449" x="7199313" y="3309938"/>
          <p14:tracePt t="451" x="7186613" y="3303588"/>
          <p14:tracePt t="452" x="7165975" y="3297238"/>
          <p14:tracePt t="453" x="7146925" y="3290888"/>
          <p14:tracePt t="454" x="7126288" y="3290888"/>
          <p14:tracePt t="455" x="7105650" y="3282950"/>
          <p14:tracePt t="457" x="7092950" y="3276600"/>
          <p14:tracePt t="459" x="7080250" y="3276600"/>
          <p14:tracePt t="459" x="7059613" y="3270250"/>
          <p14:tracePt t="460" x="7053263" y="3263900"/>
          <p14:tracePt t="461" x="7040563" y="3257550"/>
          <p14:tracePt t="462" x="7026275" y="3257550"/>
          <p14:tracePt t="463" x="7026275" y="3249613"/>
          <p14:tracePt t="464" x="7007225" y="3243263"/>
          <p14:tracePt t="465" x="6992938" y="3243263"/>
          <p14:tracePt t="466" x="6986588" y="3243263"/>
          <p14:tracePt t="467" x="6973888" y="3236913"/>
          <p14:tracePt t="468" x="6965950" y="3230563"/>
          <p14:tracePt t="469" x="6959600" y="3224213"/>
          <p14:tracePt t="470" x="6946900" y="3216275"/>
          <p14:tracePt t="471" x="6932613" y="3209925"/>
          <p14:tracePt t="472" x="6926263" y="3209925"/>
          <p14:tracePt t="473" x="6919913" y="3209925"/>
          <p14:tracePt t="474" x="6907213" y="3203575"/>
          <p14:tracePt t="476" x="6899275" y="3197225"/>
          <p14:tracePt t="476" x="6886575" y="3190875"/>
          <p14:tracePt t="477" x="6873875" y="3182938"/>
          <p14:tracePt t="478" x="6865938" y="3176588"/>
          <p14:tracePt t="479" x="6859588" y="3176588"/>
          <p14:tracePt t="480" x="6846888" y="3176588"/>
          <p14:tracePt t="481" x="6846888" y="3170238"/>
          <p14:tracePt t="482" x="6832600" y="3163888"/>
          <p14:tracePt t="484" x="6819900" y="3157538"/>
          <p14:tracePt t="485" x="6807200" y="3149600"/>
          <p14:tracePt t="486" x="6792913" y="3143250"/>
          <p14:tracePt t="487" x="6792913" y="3136900"/>
          <p14:tracePt t="488" x="6780213" y="3130550"/>
          <p14:tracePt t="489" x="6765925" y="3130550"/>
          <p14:tracePt t="490" x="6759575" y="3124200"/>
          <p14:tracePt t="491" x="6746875" y="3116263"/>
          <p14:tracePt t="493" x="6740525" y="3109913"/>
          <p14:tracePt t="493" x="6734175" y="3103563"/>
          <p14:tracePt t="494" x="6719888" y="3103563"/>
          <p14:tracePt t="495" x="6707188" y="3097213"/>
          <p14:tracePt t="496" x="6700838" y="3090863"/>
          <p14:tracePt t="497" x="6686550" y="3082925"/>
          <p14:tracePt t="498" x="6680200" y="3076575"/>
          <p14:tracePt t="499" x="6673850" y="3076575"/>
          <p14:tracePt t="500" x="6659563" y="3070225"/>
          <p14:tracePt t="501" x="6646863" y="3063875"/>
          <p14:tracePt t="502" x="6634163" y="3049588"/>
          <p14:tracePt t="503" x="6626225" y="3043238"/>
          <p14:tracePt t="504" x="6613525" y="3036888"/>
          <p14:tracePt t="505" x="6600825" y="3030538"/>
          <p14:tracePt t="506" x="6586538" y="3024188"/>
          <p14:tracePt t="507" x="6580188" y="3017838"/>
          <p14:tracePt t="509" x="6559550" y="3009900"/>
          <p14:tracePt t="509" x="6546850" y="2997200"/>
          <p14:tracePt t="510" x="6534150" y="2990850"/>
          <p14:tracePt t="511" x="6526213" y="2984500"/>
          <p14:tracePt t="512" x="6513513" y="2976563"/>
          <p14:tracePt t="513" x="6500813" y="2970213"/>
          <p14:tracePt t="514" x="6486525" y="2963863"/>
          <p14:tracePt t="515" x="6473825" y="2951163"/>
          <p14:tracePt t="516" x="6461125" y="2943225"/>
          <p14:tracePt t="518" x="6446838" y="2936875"/>
          <p14:tracePt t="518" x="6440488" y="2930525"/>
          <p14:tracePt t="519" x="6427788" y="2924175"/>
          <p14:tracePt t="520" x="6407150" y="2909888"/>
          <p14:tracePt t="521" x="6400800" y="2903538"/>
          <p14:tracePt t="522" x="6386513" y="2897188"/>
          <p14:tracePt t="523" x="6373813" y="2890838"/>
          <p14:tracePt t="524" x="6361113" y="2884488"/>
          <p14:tracePt t="525" x="6353175" y="2876550"/>
          <p14:tracePt t="526" x="6334125" y="2863850"/>
          <p14:tracePt t="527" x="6319838" y="2857500"/>
          <p14:tracePt t="528" x="6313488" y="2851150"/>
          <p14:tracePt t="529" x="6300788" y="2843213"/>
          <p14:tracePt t="530" x="6286500" y="2836863"/>
          <p14:tracePt t="531" x="6267450" y="2830513"/>
          <p14:tracePt t="532" x="6261100" y="2824163"/>
          <p14:tracePt t="534" x="6246813" y="2817813"/>
          <p14:tracePt t="534" x="6234113" y="2809875"/>
          <p14:tracePt t="535" x="6219825" y="2797175"/>
          <p14:tracePt t="536" x="6213475" y="2797175"/>
          <p14:tracePt t="537" x="6200775" y="2790825"/>
          <p14:tracePt t="538" x="6188075" y="2784475"/>
          <p14:tracePt t="540" x="6167438" y="2770188"/>
          <p14:tracePt t="541" x="6161088" y="2770188"/>
          <p14:tracePt t="543" x="6154738" y="2763838"/>
          <p14:tracePt t="543" x="6140450" y="2763838"/>
          <p14:tracePt t="544" x="6134100" y="2757488"/>
          <p14:tracePt t="545" x="6127750" y="2751138"/>
          <p14:tracePt t="546" x="6113463" y="2743200"/>
          <p14:tracePt t="547" x="6100763" y="2736850"/>
          <p14:tracePt t="548" x="6094413" y="2736850"/>
          <p14:tracePt t="549" x="6080125" y="2736850"/>
          <p14:tracePt t="551" x="6067425" y="2724150"/>
          <p14:tracePt t="552" x="6054725" y="2717800"/>
          <p14:tracePt t="553" x="6040438" y="2717800"/>
          <p14:tracePt t="554" x="6027738" y="2711450"/>
          <p14:tracePt t="555" x="6021388" y="2703513"/>
          <p14:tracePt t="557" x="6007100" y="2697163"/>
          <p14:tracePt t="559" x="5994400" y="2690813"/>
          <p14:tracePt t="559" x="5988050" y="2690813"/>
          <p14:tracePt t="560" x="5980113" y="2690813"/>
          <p14:tracePt t="561" x="5967413" y="2684463"/>
          <p14:tracePt t="562" x="5961063" y="2678113"/>
          <p14:tracePt t="563" x="5946775" y="2670175"/>
          <p14:tracePt t="564" x="5934075" y="2670175"/>
          <p14:tracePt t="565" x="5927725" y="2663825"/>
          <p14:tracePt t="566" x="5921375" y="2663825"/>
          <p14:tracePt t="567" x="5907088" y="2663825"/>
          <p14:tracePt t="568" x="5900738" y="2657475"/>
          <p14:tracePt t="569" x="5888038" y="2651125"/>
          <p14:tracePt t="570" x="5873750" y="2644775"/>
          <p14:tracePt t="571" x="5861050" y="2636838"/>
          <p14:tracePt t="572" x="5854700" y="2630488"/>
          <p14:tracePt t="573" x="5840413" y="2630488"/>
          <p14:tracePt t="574" x="5827713" y="2630488"/>
          <p14:tracePt t="576" x="5821363" y="2624138"/>
          <p14:tracePt t="576" x="5807075" y="2617788"/>
          <p14:tracePt t="577" x="5794375" y="2611438"/>
          <p14:tracePt t="578" x="5788025" y="2603500"/>
          <p14:tracePt t="579" x="5773738" y="2597150"/>
          <p14:tracePt t="580" x="5761038" y="2590800"/>
          <p14:tracePt t="581" x="5748338" y="2590800"/>
          <p14:tracePt t="582" x="5734050" y="2584450"/>
          <p14:tracePt t="584" x="5721350" y="2578100"/>
          <p14:tracePt t="584" x="5707063" y="2570163"/>
          <p14:tracePt t="585" x="5694363" y="2563813"/>
          <p14:tracePt t="586" x="5681663" y="2557463"/>
          <p14:tracePt t="587" x="5661025" y="2544763"/>
          <p14:tracePt t="588" x="5648325" y="2536825"/>
          <p14:tracePt t="589" x="5634038" y="2530475"/>
          <p14:tracePt t="590" x="5621338" y="2530475"/>
          <p14:tracePt t="591" x="5600700" y="2524125"/>
          <p14:tracePt t="593" x="5588000" y="2511425"/>
          <p14:tracePt t="593" x="5575300" y="2503488"/>
          <p14:tracePt t="594" x="5561013" y="2497138"/>
          <p14:tracePt t="595" x="5541963" y="2490788"/>
          <p14:tracePt t="596" x="5527675" y="2484438"/>
          <p14:tracePt t="597" x="5521325" y="2478088"/>
          <p14:tracePt t="598" x="5500688" y="2470150"/>
          <p14:tracePt t="599" x="5481638" y="2463800"/>
          <p14:tracePt t="600" x="5467350" y="2451100"/>
          <p14:tracePt t="601" x="5454650" y="2444750"/>
          <p14:tracePt t="602" x="5441950" y="2438400"/>
          <p14:tracePt t="603" x="5421313" y="2424113"/>
          <p14:tracePt t="604" x="5400675" y="2417763"/>
          <p14:tracePt t="605" x="5394325" y="2411413"/>
          <p14:tracePt t="606" x="5375275" y="2405063"/>
          <p14:tracePt t="607" x="5354638" y="2390775"/>
          <p14:tracePt t="609" x="5341938" y="2384425"/>
          <p14:tracePt t="609" x="5327650" y="2378075"/>
          <p14:tracePt t="610" x="5308600" y="2363788"/>
          <p14:tracePt t="611" x="5287963" y="2357438"/>
          <p14:tracePt t="612" x="5275263" y="2351088"/>
          <p14:tracePt t="613" x="5260975" y="2344738"/>
          <p14:tracePt t="614" x="5241925" y="2330450"/>
          <p14:tracePt t="615" x="5227638" y="2324100"/>
          <p14:tracePt t="616" x="5208588" y="2311400"/>
          <p14:tracePt t="618" x="5202238" y="2305050"/>
          <p14:tracePt t="618" x="5181600" y="2290763"/>
          <p14:tracePt t="619" x="5160963" y="2278063"/>
          <p14:tracePt t="620" x="5141913" y="2278063"/>
          <p14:tracePt t="621" x="5127625" y="2263775"/>
          <p14:tracePt t="622" x="5114925" y="2257425"/>
          <p14:tracePt t="623" x="5102225" y="2244725"/>
          <p14:tracePt t="624" x="5081588" y="2230438"/>
          <p14:tracePt t="625" x="5060950" y="2224088"/>
          <p14:tracePt t="626" x="5054600" y="2217738"/>
          <p14:tracePt t="627" x="5035550" y="2211388"/>
          <p14:tracePt t="628" x="5021263" y="2197100"/>
          <p14:tracePt t="629" x="5008563" y="2190750"/>
          <p14:tracePt t="630" x="4987925" y="2178050"/>
          <p14:tracePt t="631" x="4981575" y="2171700"/>
          <p14:tracePt t="632" x="4968875" y="2163763"/>
          <p14:tracePt t="634" x="4954588" y="2163763"/>
          <p14:tracePt t="634" x="4948238" y="2151063"/>
          <p14:tracePt t="635" x="4935538" y="2144713"/>
          <p14:tracePt t="636" x="4921250" y="2138363"/>
          <p14:tracePt t="637" x="4908550" y="2132013"/>
          <p14:tracePt t="638" x="4902200" y="2117725"/>
          <p14:tracePt t="639" x="4887913" y="2117725"/>
          <p14:tracePt t="640" x="4875213" y="2111375"/>
          <p14:tracePt t="641" x="4875213" y="2105025"/>
          <p14:tracePt t="643" x="4862513" y="2098675"/>
          <p14:tracePt t="643" x="4848225" y="2090738"/>
          <p14:tracePt t="644" x="4841875" y="2084388"/>
          <p14:tracePt t="645" x="4829175" y="2084388"/>
          <p14:tracePt t="646" x="4821238" y="2071688"/>
          <p14:tracePt t="647" x="4808538" y="2065338"/>
          <p14:tracePt t="648" x="4802188" y="2057400"/>
          <p14:tracePt t="649" x="4787900" y="2051050"/>
          <p14:tracePt t="651" x="4775200" y="2051050"/>
          <p14:tracePt t="652" x="4768850" y="2038350"/>
          <p14:tracePt t="653" x="4762500" y="2032000"/>
          <p14:tracePt t="654" x="4748213" y="2024063"/>
          <p14:tracePt t="655" x="4741863" y="2017713"/>
          <p14:tracePt t="657" x="4735513" y="2017713"/>
          <p14:tracePt t="659" x="4722813" y="2011363"/>
          <p14:tracePt t="659" x="4714875" y="2005013"/>
          <p14:tracePt t="661" x="4708525" y="1998663"/>
          <p14:tracePt t="662" x="4702175" y="1998663"/>
          <p14:tracePt t="663" x="4695825" y="1990725"/>
          <p14:tracePt t="664" x="4689475" y="1984375"/>
          <p14:tracePt t="665" x="4681538" y="1984375"/>
          <p14:tracePt t="666" x="4675188" y="1978025"/>
          <p14:tracePt t="668" x="4662488" y="1971675"/>
          <p14:tracePt t="669" x="4656138" y="1965325"/>
          <p14:tracePt t="671" x="4648200" y="1957388"/>
          <p14:tracePt t="672" x="4641850" y="1957388"/>
          <p14:tracePt t="674" x="4635500" y="1951038"/>
          <p14:tracePt t="676" x="4622800" y="1944688"/>
          <p14:tracePt t="677" x="4614863" y="1938338"/>
          <p14:tracePt t="678" x="4608513" y="1938338"/>
          <p14:tracePt t="679" x="4602163" y="1931988"/>
          <p14:tracePt t="680" x="4602163" y="1924050"/>
          <p14:tracePt t="681" x="4595813" y="1924050"/>
          <p14:tracePt t="682" x="4589463" y="1917700"/>
          <p14:tracePt t="683" x="4581525" y="1917700"/>
          <p14:tracePt t="684" x="4575175" y="1911350"/>
          <p14:tracePt t="685" x="4568825" y="1911350"/>
          <p14:tracePt t="686" x="4568825" y="1905000"/>
          <p14:tracePt t="687" x="4556125" y="1898650"/>
          <p14:tracePt t="688" x="4548188" y="1890713"/>
          <p14:tracePt t="690" x="4541838" y="1890713"/>
          <p14:tracePt t="691" x="4535488" y="1884363"/>
          <p14:tracePt t="692" x="4529138" y="1878013"/>
          <p14:tracePt t="693" x="4522788" y="1871663"/>
          <p14:tracePt t="694" x="4514850" y="1871663"/>
          <p14:tracePt t="695" x="4508500" y="1865313"/>
          <p14:tracePt t="696" x="4502150" y="1865313"/>
          <p14:tracePt t="697" x="4489450" y="1851025"/>
          <p14:tracePt t="699" x="4475163" y="1851025"/>
          <p14:tracePt t="701" x="4468813" y="1844675"/>
          <p14:tracePt t="701" x="4462463" y="1838325"/>
          <p14:tracePt t="702" x="4456113" y="1831975"/>
          <p14:tracePt t="703" x="4449763" y="1831975"/>
          <p14:tracePt t="704" x="4435475" y="1817688"/>
          <p14:tracePt t="705" x="4422775" y="1811338"/>
          <p14:tracePt t="706" x="4416425" y="1804988"/>
          <p14:tracePt t="707" x="4408488" y="1798638"/>
          <p14:tracePt t="709" x="4395788" y="1798638"/>
          <p14:tracePt t="709" x="4389438" y="1792288"/>
          <p14:tracePt t="710" x="4383088" y="1784350"/>
          <p14:tracePt t="711" x="4368800" y="1778000"/>
          <p14:tracePt t="712" x="4356100" y="1771650"/>
          <p14:tracePt t="714" x="4341813" y="1765300"/>
          <p14:tracePt t="715" x="4329113" y="1758950"/>
          <p14:tracePt t="716" x="4322763" y="1751013"/>
          <p14:tracePt t="718" x="4308475" y="1744663"/>
          <p14:tracePt t="718" x="4295775" y="1744663"/>
          <p14:tracePt t="719" x="4289425" y="1731963"/>
          <p14:tracePt t="720" x="4275138" y="1725613"/>
          <p14:tracePt t="721" x="4262438" y="1717675"/>
          <p14:tracePt t="722" x="4249738" y="1711325"/>
          <p14:tracePt t="723" x="4241800" y="1704975"/>
          <p14:tracePt t="724" x="4229100" y="1698625"/>
          <p14:tracePt t="725" x="4216400" y="1698625"/>
          <p14:tracePt t="726" x="4202113" y="1692275"/>
          <p14:tracePt t="727" x="4195763" y="1677988"/>
          <p14:tracePt t="728" x="4175125" y="1677988"/>
          <p14:tracePt t="729" x="4168775" y="1671638"/>
          <p14:tracePt t="730" x="4162425" y="1671638"/>
          <p14:tracePt t="731" x="4149725" y="1665288"/>
          <p14:tracePt t="732" x="4135438" y="1658938"/>
          <p14:tracePt t="734" x="4129088" y="1651000"/>
          <p14:tracePt t="734" x="4116388" y="1644650"/>
          <p14:tracePt t="735" x="4102100" y="1638300"/>
          <p14:tracePt t="736" x="4089400" y="1631950"/>
          <p14:tracePt t="737" x="4083050" y="1631950"/>
          <p14:tracePt t="738" x="4068763" y="1625600"/>
          <p14:tracePt t="739" x="4056063" y="1617663"/>
          <p14:tracePt t="740" x="4049713" y="1611313"/>
          <p14:tracePt t="741" x="4035425" y="1604963"/>
          <p14:tracePt t="743" x="4022725" y="1598613"/>
          <p14:tracePt t="743" x="4016375" y="1598613"/>
          <p14:tracePt t="744" x="4002088" y="1592263"/>
          <p14:tracePt t="745" x="3989388" y="1592263"/>
          <p14:tracePt t="746" x="3983038" y="1584325"/>
          <p14:tracePt t="747" x="3976688" y="1584325"/>
          <p14:tracePt t="748" x="3962400" y="1571625"/>
          <p14:tracePt t="749" x="3943350" y="1565275"/>
          <p14:tracePt t="751" x="3935413" y="1558925"/>
          <p14:tracePt t="752" x="3929063" y="1558925"/>
          <p14:tracePt t="753" x="3916363" y="1558925"/>
          <p14:tracePt t="754" x="3910013" y="1552575"/>
          <p14:tracePt t="755" x="3895725" y="1544638"/>
          <p14:tracePt t="757" x="3883025" y="1538288"/>
          <p14:tracePt t="758" x="3876675" y="1531938"/>
          <p14:tracePt t="759" x="3870325" y="1531938"/>
          <p14:tracePt t="760" x="3856038" y="1525588"/>
          <p14:tracePt t="762" x="3843338" y="1519238"/>
          <p14:tracePt t="763" x="3836988" y="1519238"/>
          <p14:tracePt t="764" x="3836988" y="1511300"/>
          <p14:tracePt t="765" x="3822700" y="1511300"/>
          <p14:tracePt t="766" x="3822700" y="1504950"/>
          <p14:tracePt t="767" x="3816350" y="1504950"/>
          <p14:tracePt t="768" x="3810000" y="1504950"/>
          <p14:tracePt t="769" x="3803650" y="1498600"/>
          <p14:tracePt t="770" x="3795713" y="1498600"/>
          <p14:tracePt t="771" x="3795713" y="1492250"/>
          <p14:tracePt t="772" x="3783013" y="1485900"/>
          <p14:tracePt t="773" x="3776663" y="1485900"/>
          <p14:tracePt t="776" x="3770313" y="1485900"/>
          <p14:tracePt t="776" x="3762375" y="1477963"/>
          <p14:tracePt t="778" x="3756025" y="1471613"/>
          <p14:tracePt t="779" x="3749675" y="1471613"/>
          <p14:tracePt t="780" x="3743325" y="1471613"/>
          <p14:tracePt t="782" x="3736975" y="1465263"/>
          <p14:tracePt t="784" x="3729038" y="1465263"/>
          <p14:tracePt t="784" x="3729038" y="1458913"/>
          <p14:tracePt t="785" x="3722688" y="1458913"/>
          <p14:tracePt t="786" x="3716338" y="1452563"/>
          <p14:tracePt t="788" x="3709988" y="1452563"/>
          <p14:tracePt t="789" x="3703638" y="1452563"/>
          <p14:tracePt t="790" x="3695700" y="1444625"/>
          <p14:tracePt t="792" x="3689350" y="1438275"/>
          <p14:tracePt t="793" x="3683000" y="1438275"/>
          <p14:tracePt t="796" x="3676650" y="1431925"/>
          <p14:tracePt t="797" x="3670300" y="1431925"/>
          <p14:tracePt t="798" x="3662363" y="1425575"/>
          <p14:tracePt t="801" x="3656013" y="1419225"/>
          <p14:tracePt t="801" x="3649663" y="1419225"/>
          <p14:tracePt t="803" x="3643313" y="1419225"/>
          <p14:tracePt t="804" x="3643313" y="1411288"/>
          <p14:tracePt t="805" x="3636963" y="1411288"/>
          <p14:tracePt t="806" x="3629025" y="1404938"/>
          <p14:tracePt t="809" x="3622675" y="1404938"/>
          <p14:tracePt t="809" x="3616325" y="1404938"/>
          <p14:tracePt t="810" x="3616325" y="1398588"/>
          <p14:tracePt t="811" x="3609975" y="1398588"/>
          <p14:tracePt t="812" x="3609975" y="1392238"/>
          <p14:tracePt t="813" x="3603625" y="1392238"/>
          <p14:tracePt t="814" x="3597275" y="1385888"/>
          <p14:tracePt t="816" x="3589338" y="1385888"/>
          <p14:tracePt t="817" x="3582988" y="1385888"/>
          <p14:tracePt t="818" x="3582988" y="1377950"/>
          <p14:tracePt t="820" x="3576638" y="1371600"/>
          <p14:tracePt t="821" x="3570288" y="1371600"/>
          <p14:tracePt t="822" x="3563938" y="1371600"/>
          <p14:tracePt t="823" x="3563938" y="1365250"/>
          <p14:tracePt t="824" x="3556000" y="1365250"/>
          <p14:tracePt t="826" x="3556000" y="1358900"/>
          <p14:tracePt t="826" x="3549650" y="1358900"/>
          <p14:tracePt t="828" x="3549650" y="1352550"/>
          <p14:tracePt t="829" x="3543300" y="1352550"/>
          <p14:tracePt t="830" x="3536950" y="1352550"/>
          <p14:tracePt t="832" x="3530600" y="1344613"/>
          <p14:tracePt t="834" x="3522663" y="1344613"/>
          <p14:tracePt t="835" x="3516313" y="1338263"/>
          <p14:tracePt t="838" x="3509963" y="1331913"/>
          <p14:tracePt t="839" x="3503613" y="1331913"/>
          <p14:tracePt t="840" x="3503613" y="1325563"/>
          <p14:tracePt t="841" x="3497263" y="1325563"/>
          <p14:tracePt t="843" x="3489325" y="1325563"/>
          <p14:tracePt t="844" x="3482975" y="1319213"/>
          <p14:tracePt t="846" x="3482975" y="1311275"/>
          <p14:tracePt t="847" x="3476625" y="1311275"/>
          <p14:tracePt t="848" x="3470275" y="1304925"/>
          <p14:tracePt t="849" x="3463925" y="1304925"/>
          <p14:tracePt t="851" x="3463925" y="1298575"/>
          <p14:tracePt t="852" x="3455988" y="1298575"/>
          <p14:tracePt t="853" x="3449638" y="1292225"/>
          <p14:tracePt t="854" x="3443288" y="1285875"/>
          <p14:tracePt t="857" x="3430588" y="1285875"/>
          <p14:tracePt t="859" x="3422650" y="1279525"/>
          <p14:tracePt t="860" x="3422650" y="1271588"/>
          <p14:tracePt t="861" x="3416300" y="1271588"/>
          <p14:tracePt t="862" x="3409950" y="1271588"/>
          <p14:tracePt t="863" x="3409950" y="1265238"/>
          <p14:tracePt t="864" x="3403600" y="1265238"/>
          <p14:tracePt t="865" x="3403600" y="1258888"/>
          <p14:tracePt t="866" x="3397250" y="1258888"/>
          <p14:tracePt t="867" x="3397250" y="1252538"/>
          <p14:tracePt t="868" x="3389313" y="1252538"/>
          <p14:tracePt t="869" x="3382963" y="1252538"/>
          <p14:tracePt t="870" x="3376613" y="1246188"/>
          <p14:tracePt t="872" x="3370263" y="1238250"/>
          <p14:tracePt t="873" x="3363913" y="1238250"/>
          <p14:tracePt t="876" x="3355975" y="1231900"/>
          <p14:tracePt t="876" x="3349625" y="1231900"/>
          <p14:tracePt t="877" x="3343275" y="1225550"/>
          <p14:tracePt t="878" x="3343275" y="1219200"/>
          <p14:tracePt t="879" x="3336925" y="1219200"/>
          <p14:tracePt t="880" x="3330575" y="1219200"/>
          <p14:tracePt t="884" x="3316288" y="1212850"/>
          <p14:tracePt t="884" x="3309938" y="1204913"/>
          <p14:tracePt t="886" x="3303588" y="1204913"/>
          <p14:tracePt t="887" x="3297238" y="1204913"/>
          <p14:tracePt t="888" x="3297238" y="1198563"/>
          <p14:tracePt t="889" x="3297238" y="1192213"/>
          <p14:tracePt t="890" x="3282950" y="1192213"/>
          <p14:tracePt t="891" x="3282950" y="1185863"/>
          <p14:tracePt t="892" x="3276600" y="1185863"/>
          <p14:tracePt t="894" x="3270250" y="1185863"/>
          <p14:tracePt t="895" x="3263900" y="1179513"/>
          <p14:tracePt t="896" x="3257550" y="1179513"/>
          <p14:tracePt t="897" x="3257550" y="1171575"/>
          <p14:tracePt t="898" x="3249613" y="1171575"/>
          <p14:tracePt t="899" x="3243263" y="1171575"/>
          <p14:tracePt t="901" x="3236913" y="1165225"/>
          <p14:tracePt t="902" x="3230563" y="1165225"/>
          <p14:tracePt t="903" x="3230563" y="1158875"/>
          <p14:tracePt t="905" x="3224213" y="1152525"/>
          <p14:tracePt t="906" x="3216275" y="1152525"/>
          <p14:tracePt t="907" x="3209925" y="1152525"/>
          <p14:tracePt t="909" x="3203575" y="1152525"/>
          <p14:tracePt t="910" x="3197225" y="1146175"/>
          <p14:tracePt t="911" x="3197225" y="1138238"/>
          <p14:tracePt t="912" x="3190875" y="1138238"/>
          <p14:tracePt t="913" x="3182938" y="1138238"/>
          <p14:tracePt t="914" x="3176588" y="1138238"/>
          <p14:tracePt t="916" x="3170238" y="1131888"/>
          <p14:tracePt t="917" x="3163888" y="1131888"/>
          <p14:tracePt t="918" x="3163888" y="1125538"/>
          <p14:tracePt t="919" x="3157538" y="1125538"/>
          <p14:tracePt t="920" x="3149600" y="1125538"/>
          <p14:tracePt t="921" x="3143250" y="1125538"/>
          <p14:tracePt t="922" x="3143250" y="1119188"/>
          <p14:tracePt t="923" x="3136900" y="1119188"/>
          <p14:tracePt t="924" x="3130550" y="1112838"/>
          <p14:tracePt t="926" x="3124200" y="1104900"/>
          <p14:tracePt t="927" x="3116263" y="1104900"/>
          <p14:tracePt t="928" x="3109913" y="1104900"/>
          <p14:tracePt t="930" x="3103563" y="1098550"/>
          <p14:tracePt t="931" x="3097213" y="1098550"/>
          <p14:tracePt t="932" x="3090863" y="1092200"/>
          <p14:tracePt t="934" x="3082925" y="1092200"/>
          <p14:tracePt t="934" x="3076575" y="1092200"/>
          <p14:tracePt t="936" x="3063875" y="1085850"/>
          <p14:tracePt t="937" x="3057525" y="1079500"/>
          <p14:tracePt t="939" x="3049588" y="1071563"/>
          <p14:tracePt t="940" x="3043238" y="1071563"/>
          <p14:tracePt t="942" x="3036888" y="1071563"/>
          <p14:tracePt t="943" x="3024188" y="1065213"/>
          <p14:tracePt t="945" x="3017838" y="1058863"/>
          <p14:tracePt t="946" x="3009900" y="1058863"/>
          <p14:tracePt t="947" x="3003550" y="1052513"/>
          <p14:tracePt t="949" x="2990850" y="1052513"/>
          <p14:tracePt t="951" x="2984500" y="1052513"/>
          <p14:tracePt t="951" x="2976563" y="1046163"/>
          <p14:tracePt t="952" x="2963863" y="1046163"/>
          <p14:tracePt t="953" x="2957513" y="1038225"/>
          <p14:tracePt t="956" x="2943225" y="1031875"/>
          <p14:tracePt t="957" x="2930525" y="1025525"/>
          <p14:tracePt t="959" x="2924175" y="1025525"/>
          <p14:tracePt t="961" x="2909888" y="1025525"/>
          <p14:tracePt t="962" x="2909888" y="1019175"/>
          <p14:tracePt t="963" x="2903538" y="1019175"/>
          <p14:tracePt t="964" x="2897188" y="1019175"/>
          <p14:tracePt t="965" x="2897188" y="1012825"/>
          <p14:tracePt t="966" x="2884488" y="1012825"/>
          <p14:tracePt t="967" x="2876550" y="1012825"/>
          <p14:tracePt t="969" x="2870200" y="1012825"/>
          <p14:tracePt t="970" x="2863850" y="1012825"/>
          <p14:tracePt t="971" x="2863850" y="1006475"/>
          <p14:tracePt t="972" x="2857500" y="1006475"/>
          <p14:tracePt t="973" x="2851150" y="1006475"/>
          <p14:tracePt t="974" x="2843213" y="998538"/>
          <p14:tracePt t="976" x="2836863" y="998538"/>
          <p14:tracePt t="977" x="2830513" y="998538"/>
          <p14:tracePt t="978" x="2830513" y="992188"/>
          <p14:tracePt t="979" x="2824163" y="992188"/>
          <p14:tracePt t="981" x="2817813" y="992188"/>
          <p14:tracePt t="984" x="2809875" y="992188"/>
          <p14:tracePt t="985" x="2803525" y="992188"/>
          <p14:tracePt t="986" x="2797175" y="992188"/>
          <p14:tracePt t="987" x="2797175" y="985838"/>
          <p14:tracePt t="989" x="2790825" y="985838"/>
          <p14:tracePt t="990" x="2784475" y="985838"/>
          <p14:tracePt t="991" x="2784475" y="979488"/>
          <p14:tracePt t="992" x="2776538" y="979488"/>
          <p14:tracePt t="994" x="2770188" y="979488"/>
          <p14:tracePt t="996" x="2763838" y="979488"/>
          <p14:tracePt t="998" x="2757488" y="979488"/>
          <p14:tracePt t="999" x="2757488" y="973138"/>
          <p14:tracePt t="1000" x="2751138" y="973138"/>
          <p14:tracePt t="1002" x="2743200" y="965200"/>
          <p14:tracePt t="1003" x="2736850" y="965200"/>
          <p14:tracePt t="1004" x="2730500" y="965200"/>
          <p14:tracePt t="1006" x="2724150" y="965200"/>
          <p14:tracePt t="1007" x="2717800" y="965200"/>
          <p14:tracePt t="1009" x="2717800" y="958850"/>
          <p14:tracePt t="1010" x="2711450" y="958850"/>
          <p14:tracePt t="1011" x="2703513" y="958850"/>
          <p14:tracePt t="1012" x="2697163" y="952500"/>
          <p14:tracePt t="1014" x="2690813" y="952500"/>
          <p14:tracePt t="1015" x="2684463" y="946150"/>
          <p14:tracePt t="1017" x="2678113" y="946150"/>
          <p14:tracePt t="1018" x="2670175" y="946150"/>
          <p14:tracePt t="1019" x="2663825" y="946150"/>
          <p14:tracePt t="1021" x="2657475" y="946150"/>
          <p14:tracePt t="1022" x="2651125" y="939800"/>
          <p14:tracePt t="1024" x="2644775" y="939800"/>
          <p14:tracePt t="1026" x="2636838" y="939800"/>
          <p14:tracePt t="1026" x="2636838" y="931863"/>
          <p14:tracePt t="1027" x="2630488" y="931863"/>
          <p14:tracePt t="1029" x="2624138" y="931863"/>
          <p14:tracePt t="1030" x="2617788" y="931863"/>
          <p14:tracePt t="1034" x="2611438" y="931863"/>
          <p14:tracePt t="1035" x="2603500" y="931863"/>
          <p14:tracePt t="1036" x="2603500" y="925513"/>
          <p14:tracePt t="1037" x="2597150" y="925513"/>
          <p14:tracePt t="1040" x="2590800" y="925513"/>
          <p14:tracePt t="1043" x="2584450" y="925513"/>
          <p14:tracePt t="1045" x="2584450" y="919163"/>
          <p14:tracePt t="1051" x="2578100" y="919163"/>
          <p14:tracePt t="1057" x="2570163" y="919163"/>
          <p14:tracePt t="1064" x="2563813" y="912813"/>
          <p14:tracePt t="1076" x="2557463" y="912813"/>
          <p14:tracePt t="1080" x="2551113" y="912813"/>
          <p14:tracePt t="1087" x="2544763" y="912813"/>
          <p14:tracePt t="1090" x="2536825" y="912813"/>
          <p14:tracePt t="1093" x="2536825" y="906463"/>
          <p14:tracePt t="1095" x="2530475" y="906463"/>
          <p14:tracePt t="1096" x="2524125" y="906463"/>
          <p14:tracePt t="1098" x="2517775" y="906463"/>
          <p14:tracePt t="1099" x="2517775" y="898525"/>
          <p14:tracePt t="1101" x="2511425" y="898525"/>
          <p14:tracePt t="1102" x="2503488" y="898525"/>
          <p14:tracePt t="1105" x="2497138" y="898525"/>
          <p14:tracePt t="1106" x="2490788" y="898525"/>
          <p14:tracePt t="1107" x="2484438" y="898525"/>
          <p14:tracePt t="1109" x="2484438" y="892175"/>
          <p14:tracePt t="1110" x="2478088" y="892175"/>
          <p14:tracePt t="1111" x="2470150" y="892175"/>
          <p14:tracePt t="1113" x="2463800" y="892175"/>
          <p14:tracePt t="1114" x="2457450" y="892175"/>
          <p14:tracePt t="1115" x="2451100" y="892175"/>
          <p14:tracePt t="1116" x="2451100" y="885825"/>
          <p14:tracePt t="1117" x="2444750" y="885825"/>
          <p14:tracePt t="1118" x="2438400" y="885825"/>
          <p14:tracePt t="1119" x="2430463" y="885825"/>
          <p14:tracePt t="1121" x="2424113" y="885825"/>
          <p14:tracePt t="1122" x="2417763" y="879475"/>
          <p14:tracePt t="1124" x="2411413" y="879475"/>
          <p14:tracePt t="1125" x="2405063" y="879475"/>
          <p14:tracePt t="1127" x="2397125" y="879475"/>
          <p14:tracePt t="1128" x="2390775" y="879475"/>
          <p14:tracePt t="1129" x="2384425" y="879475"/>
          <p14:tracePt t="1132" x="2378075" y="879475"/>
          <p14:tracePt t="1134" x="2371725" y="879475"/>
          <p14:tracePt t="1136" x="2363788" y="879475"/>
          <p14:tracePt t="1137" x="2363788" y="873125"/>
          <p14:tracePt t="1138" x="2357438" y="873125"/>
          <p14:tracePt t="1139" x="2351088" y="873125"/>
          <p14:tracePt t="1144" x="2344738" y="873125"/>
          <p14:tracePt t="1148" x="2338388" y="873125"/>
          <p14:tracePt t="1208" x="2338388" y="865188"/>
          <p14:tracePt t="1211" x="2330450" y="865188"/>
          <p14:tracePt t="1220" x="2324100" y="865188"/>
          <p14:tracePt t="1226" x="2317750" y="865188"/>
          <p14:tracePt t="1241" x="2311400" y="865188"/>
          <p14:tracePt t="1254" x="2305050" y="865188"/>
          <p14:tracePt t="1276" x="2297113" y="865188"/>
          <p14:tracePt t="1283" x="2297113" y="873125"/>
          <p14:tracePt t="1284" x="2290763" y="873125"/>
          <p14:tracePt t="1292" x="2284413" y="873125"/>
          <p14:tracePt t="1307" x="2284413" y="879475"/>
          <p14:tracePt t="1308" x="2278063" y="879475"/>
          <p14:tracePt t="1316" x="2271713" y="879475"/>
          <p14:tracePt t="1320" x="2271713" y="885825"/>
          <p14:tracePt t="1331" x="2271713" y="892175"/>
          <p14:tracePt t="1332" x="2263775" y="892175"/>
          <p14:tracePt t="1341" x="2257425" y="892175"/>
          <p14:tracePt t="1351" x="2251075" y="892175"/>
          <p14:tracePt t="1368" x="2251075" y="898525"/>
          <p14:tracePt t="1395" x="2251075" y="906463"/>
          <p14:tracePt t="1400" x="2244725" y="906463"/>
          <p14:tracePt t="1421" x="2244725" y="912813"/>
          <p14:tracePt t="1439" x="2244725" y="919163"/>
          <p14:tracePt t="1448" x="2238375" y="919163"/>
          <p14:tracePt t="1455" x="2238375" y="925513"/>
          <p14:tracePt t="1479" x="2238375" y="931863"/>
          <p14:tracePt t="1489" x="2238375" y="939800"/>
          <p14:tracePt t="1509" x="2238375" y="946150"/>
          <p14:tracePt t="1522" x="2238375" y="952500"/>
          <p14:tracePt t="1531" x="2238375" y="958850"/>
          <p14:tracePt t="1548" x="2244725" y="958850"/>
          <p14:tracePt t="1553" x="2244725" y="965200"/>
          <p14:tracePt t="1562" x="2244725" y="973138"/>
          <p14:tracePt t="1615" x="2244725" y="979488"/>
          <p14:tracePt t="1623" x="2251075" y="979488"/>
          <p14:tracePt t="1635" x="2251075" y="985838"/>
          <p14:tracePt t="1639" x="2257425" y="985838"/>
          <p14:tracePt t="1651" x="2263775" y="985838"/>
          <p14:tracePt t="1656" x="2263775" y="992188"/>
          <p14:tracePt t="1662" x="2263775" y="998538"/>
          <p14:tracePt t="1664" x="2271713" y="998538"/>
          <p14:tracePt t="1669" x="2271713" y="1006475"/>
          <p14:tracePt t="1670" x="2278063" y="1006475"/>
          <p14:tracePt t="1682" x="2284413" y="1006475"/>
          <p14:tracePt t="1684" x="2284413" y="1012825"/>
          <p14:tracePt t="1692" x="2290763" y="1012825"/>
          <p14:tracePt t="1696" x="2290763" y="1019175"/>
          <p14:tracePt t="1710" x="2297113" y="1019175"/>
          <p14:tracePt t="1741" x="2297113" y="1025525"/>
          <p14:tracePt t="1748" x="2305050" y="1025525"/>
          <p14:tracePt t="1753" x="2305050" y="1031875"/>
          <p14:tracePt t="1758" x="2311400" y="1031875"/>
          <p14:tracePt t="1761" x="2311400" y="1038225"/>
          <p14:tracePt t="1769" x="2317750" y="1038225"/>
          <p14:tracePt t="1773" x="2317750" y="1046163"/>
          <p14:tracePt t="1775" x="2324100" y="1046163"/>
          <p14:tracePt t="1779" x="2330450" y="1046163"/>
          <p14:tracePt t="1781" x="2330450" y="1052513"/>
          <p14:tracePt t="1788" x="2338388" y="1052513"/>
          <p14:tracePt t="1794" x="2344738" y="1052513"/>
          <p14:tracePt t="1801" x="2344738" y="1058863"/>
          <p14:tracePt t="1803" x="2351088" y="1058863"/>
          <p14:tracePt t="1807" x="2357438" y="1058863"/>
          <p14:tracePt t="1811" x="2357438" y="1065213"/>
          <p14:tracePt t="1812" x="2363788" y="1065213"/>
          <p14:tracePt t="1818" x="2363788" y="1071563"/>
          <p14:tracePt t="1819" x="2371725" y="1071563"/>
          <p14:tracePt t="1822" x="2378075" y="1071563"/>
          <p14:tracePt t="1828" x="2384425" y="1071563"/>
          <p14:tracePt t="1831" x="2390775" y="1071563"/>
          <p14:tracePt t="1832" x="2390775" y="1079500"/>
          <p14:tracePt t="1834" x="2397125" y="1079500"/>
          <p14:tracePt t="1837" x="2397125" y="1085850"/>
          <p14:tracePt t="1838" x="2405063" y="1085850"/>
          <p14:tracePt t="1840" x="2411413" y="1085850"/>
          <p14:tracePt t="1844" x="2417763" y="1085850"/>
          <p14:tracePt t="1845" x="2424113" y="1085850"/>
          <p14:tracePt t="1847" x="2424113" y="1092200"/>
          <p14:tracePt t="1849" x="2430463" y="1092200"/>
          <p14:tracePt t="1852" x="2438400" y="1098550"/>
          <p14:tracePt t="1853" x="2444750" y="1098550"/>
          <p14:tracePt t="1854" x="2444750" y="1104900"/>
          <p14:tracePt t="1855" x="2451100" y="1104900"/>
          <p14:tracePt t="1859" x="2457450" y="1104900"/>
          <p14:tracePt t="1860" x="2463800" y="1104900"/>
          <p14:tracePt t="1861" x="2463800" y="1112838"/>
          <p14:tracePt t="1862" x="2470150" y="1112838"/>
          <p14:tracePt t="1863" x="2478088" y="1112838"/>
          <p14:tracePt t="1866" x="2478088" y="1119188"/>
          <p14:tracePt t="1867" x="2484438" y="1119188"/>
          <p14:tracePt t="1869" x="2490788" y="1119188"/>
          <p14:tracePt t="1872" x="2497138" y="1119188"/>
          <p14:tracePt t="1874" x="2503488" y="1119188"/>
          <p14:tracePt t="1875" x="2503488" y="1125538"/>
          <p14:tracePt t="1876" x="2511425" y="1125538"/>
          <p14:tracePt t="1879" x="2511425" y="1131888"/>
          <p14:tracePt t="1880" x="2517775" y="1131888"/>
          <p14:tracePt t="1881" x="2524125" y="1131888"/>
          <p14:tracePt t="1884" x="2524125" y="1138238"/>
          <p14:tracePt t="1885" x="2530475" y="1138238"/>
          <p14:tracePt t="1886" x="2536825" y="1138238"/>
          <p14:tracePt t="1892" x="2551113" y="1138238"/>
          <p14:tracePt t="1893" x="2557463" y="1138238"/>
          <p14:tracePt t="1893" x="2557463" y="1146175"/>
          <p14:tracePt t="1895" x="2563813" y="1146175"/>
          <p14:tracePt t="1896" x="2570163" y="1146175"/>
          <p14:tracePt t="1898" x="2578100" y="1146175"/>
          <p14:tracePt t="1899" x="2578100" y="1152525"/>
          <p14:tracePt t="1901" x="2584450" y="1152525"/>
          <p14:tracePt t="1902" x="2590800" y="1152525"/>
          <p14:tracePt t="1905" x="2597150" y="1152525"/>
          <p14:tracePt t="1906" x="2603500" y="1152525"/>
          <p14:tracePt t="1909" x="2611438" y="1152525"/>
          <p14:tracePt t="1910" x="2611438" y="1158875"/>
          <p14:tracePt t="1911" x="2617788" y="1158875"/>
          <p14:tracePt t="1912" x="2624138" y="1158875"/>
          <p14:tracePt t="1914" x="2630488" y="1158875"/>
          <p14:tracePt t="1915" x="2636838" y="1165225"/>
          <p14:tracePt t="1917" x="2644775" y="1165225"/>
          <p14:tracePt t="1918" x="2651125" y="1165225"/>
          <p14:tracePt t="1920" x="2657475" y="1165225"/>
          <p14:tracePt t="1922" x="2657475" y="1171575"/>
          <p14:tracePt t="1923" x="2663825" y="1171575"/>
          <p14:tracePt t="1924" x="2670175" y="1171575"/>
          <p14:tracePt t="1926" x="2678113" y="1171575"/>
          <p14:tracePt t="1927" x="2684463" y="1171575"/>
          <p14:tracePt t="1928" x="2690813" y="1171575"/>
          <p14:tracePt t="1930" x="2697163" y="1171575"/>
          <p14:tracePt t="1931" x="2703513" y="1171575"/>
          <p14:tracePt t="1934" x="2711450" y="1179513"/>
          <p14:tracePt t="1934" x="2717800" y="1179513"/>
          <p14:tracePt t="1935" x="2724150" y="1179513"/>
          <p14:tracePt t="1937" x="2730500" y="1179513"/>
          <p14:tracePt t="1938" x="2736850" y="1179513"/>
          <p14:tracePt t="1940" x="2743200" y="1185863"/>
          <p14:tracePt t="1941" x="2751138" y="1185863"/>
          <p14:tracePt t="1942" x="2757488" y="1185863"/>
          <p14:tracePt t="1944" x="2763838" y="1185863"/>
          <p14:tracePt t="1945" x="2770188" y="1185863"/>
          <p14:tracePt t="1948" x="2784475" y="1185863"/>
          <p14:tracePt t="1949" x="2790825" y="1185863"/>
          <p14:tracePt t="1952" x="2797175" y="1192213"/>
          <p14:tracePt t="1953" x="2803525" y="1192213"/>
          <p14:tracePt t="1955" x="2809875" y="1192213"/>
          <p14:tracePt t="1957" x="2817813" y="1192213"/>
          <p14:tracePt t="1959" x="2824163" y="1192213"/>
          <p14:tracePt t="1960" x="2830513" y="1192213"/>
          <p14:tracePt t="1961" x="2830513" y="1198563"/>
          <p14:tracePt t="1962" x="2836863" y="1198563"/>
          <p14:tracePt t="1964" x="2843213" y="1198563"/>
          <p14:tracePt t="1965" x="2851150" y="1198563"/>
          <p14:tracePt t="1966" x="2857500" y="1198563"/>
          <p14:tracePt t="1969" x="2863850" y="1198563"/>
          <p14:tracePt t="1970" x="2870200" y="1198563"/>
          <p14:tracePt t="1973" x="2876550" y="1198563"/>
          <p14:tracePt t="1975" x="2884488" y="1198563"/>
          <p14:tracePt t="1976" x="2890838" y="1198563"/>
          <p14:tracePt t="1977" x="2890838" y="1204913"/>
          <p14:tracePt t="1979" x="2897188" y="1204913"/>
          <p14:tracePt t="1981" x="2903538" y="1204913"/>
          <p14:tracePt t="1984" x="2909888" y="1204913"/>
          <p14:tracePt t="1984" x="2917825" y="1204913"/>
          <p14:tracePt t="1986" x="2924175" y="1204913"/>
          <p14:tracePt t="1988" x="2930525" y="1204913"/>
          <p14:tracePt t="1989" x="2930525" y="1212850"/>
          <p14:tracePt t="1990" x="2936875" y="1212850"/>
          <p14:tracePt t="1992" x="2943225" y="1212850"/>
          <p14:tracePt t="1993" x="2951163" y="1212850"/>
          <p14:tracePt t="1994" x="2957513" y="1212850"/>
          <p14:tracePt t="1997" x="2963863" y="1212850"/>
          <p14:tracePt t="1998" x="2970213" y="1212850"/>
          <p14:tracePt t="2000" x="2976563" y="1219200"/>
          <p14:tracePt t="2001" x="2984500" y="1219200"/>
          <p14:tracePt t="2003" x="2990850" y="1219200"/>
          <p14:tracePt t="2004" x="2997200" y="1219200"/>
          <p14:tracePt t="2005" x="3003550" y="1219200"/>
          <p14:tracePt t="2007" x="3009900" y="1219200"/>
          <p14:tracePt t="2009" x="3017838" y="1219200"/>
          <p14:tracePt t="2010" x="3024188" y="1219200"/>
          <p14:tracePt t="2011" x="3030538" y="1219200"/>
          <p14:tracePt t="2012" x="3036888" y="1219200"/>
          <p14:tracePt t="2015" x="3043238" y="1219200"/>
          <p14:tracePt t="2016" x="3049588" y="1219200"/>
          <p14:tracePt t="2018" x="3057525" y="1219200"/>
          <p14:tracePt t="2019" x="3063875" y="1219200"/>
          <p14:tracePt t="2020" x="3070225" y="1219200"/>
          <p14:tracePt t="2022" x="3076575" y="1219200"/>
          <p14:tracePt t="2023" x="3082925" y="1219200"/>
          <p14:tracePt t="2025" x="3090863" y="1219200"/>
          <p14:tracePt t="2026" x="3097213" y="1219200"/>
          <p14:tracePt t="2027" x="3103563" y="1219200"/>
          <p14:tracePt t="2029" x="3109913" y="1225550"/>
          <p14:tracePt t="2030" x="3116263" y="1225550"/>
          <p14:tracePt t="2032" x="3124200" y="1225550"/>
          <p14:tracePt t="2034" x="3130550" y="1225550"/>
          <p14:tracePt t="2034" x="3136900" y="1225550"/>
          <p14:tracePt t="2037" x="3143250" y="1225550"/>
          <p14:tracePt t="2038" x="3149600" y="1225550"/>
          <p14:tracePt t="2041" x="3157538" y="1225550"/>
          <p14:tracePt t="2043" x="3163888" y="1225550"/>
          <p14:tracePt t="2044" x="3170238" y="1225550"/>
          <p14:tracePt t="2047" x="3176588" y="1225550"/>
          <p14:tracePt t="2049" x="3182938" y="1225550"/>
          <p14:tracePt t="2052" x="3190875" y="1225550"/>
          <p14:tracePt t="2054" x="3197225" y="1225550"/>
          <p14:tracePt t="2059" x="3203575" y="1225550"/>
          <p14:tracePt t="2059" x="3209925" y="1225550"/>
          <p14:tracePt t="2060" x="3216275" y="1225550"/>
          <p14:tracePt t="2064" x="3224213" y="1225550"/>
          <p14:tracePt t="2066" x="3230563" y="1225550"/>
          <p14:tracePt t="2069" x="3236913" y="1225550"/>
          <p14:tracePt t="2071" x="3243263" y="1225550"/>
          <p14:tracePt t="2072" x="3249613" y="1225550"/>
          <p14:tracePt t="2075" x="3257550" y="1225550"/>
          <p14:tracePt t="2076" x="3263900" y="1225550"/>
          <p14:tracePt t="2079" x="3270250" y="1225550"/>
          <p14:tracePt t="2080" x="3276600" y="1225550"/>
          <p14:tracePt t="2081" x="3282950" y="1225550"/>
          <p14:tracePt t="2084" x="3290888" y="1225550"/>
          <p14:tracePt t="2085" x="3297238" y="1225550"/>
          <p14:tracePt t="2087" x="3303588" y="1225550"/>
          <p14:tracePt t="2088" x="3309938" y="1225550"/>
          <p14:tracePt t="2089" x="3316288" y="1225550"/>
          <p14:tracePt t="2091" x="3322638" y="1225550"/>
          <p14:tracePt t="2092" x="3330575" y="1225550"/>
          <p14:tracePt t="2094" x="3336925" y="1225550"/>
          <p14:tracePt t="2095" x="3343275" y="1225550"/>
          <p14:tracePt t="2096" x="3349625" y="1225550"/>
          <p14:tracePt t="2098" x="3355975" y="1225550"/>
          <p14:tracePt t="2099" x="3363913" y="1225550"/>
          <p14:tracePt t="2100" x="3370263" y="1225550"/>
          <p14:tracePt t="2101" x="3376613" y="1225550"/>
          <p14:tracePt t="2102" x="3382963" y="1225550"/>
          <p14:tracePt t="2104" x="3397250" y="1225550"/>
          <p14:tracePt t="2105" x="3403600" y="1225550"/>
          <p14:tracePt t="2107" x="3416300" y="1225550"/>
          <p14:tracePt t="2109" x="3422650" y="1225550"/>
          <p14:tracePt t="2110" x="3430588" y="1225550"/>
          <p14:tracePt t="2111" x="3436938" y="1225550"/>
          <p14:tracePt t="2112" x="3443288" y="1225550"/>
          <p14:tracePt t="2113" x="3449638" y="1225550"/>
          <p14:tracePt t="2114" x="3455988" y="1225550"/>
          <p14:tracePt t="2116" x="3463925" y="1225550"/>
          <p14:tracePt t="2117" x="3476625" y="1225550"/>
          <p14:tracePt t="2119" x="3482975" y="1225550"/>
          <p14:tracePt t="2120" x="3489325" y="1225550"/>
          <p14:tracePt t="2122" x="3497263" y="1225550"/>
          <p14:tracePt t="2123" x="3503613" y="1225550"/>
          <p14:tracePt t="2124" x="3509963" y="1225550"/>
          <p14:tracePt t="2125" x="3516313" y="1225550"/>
          <p14:tracePt t="2126" x="3522663" y="1225550"/>
          <p14:tracePt t="2127" x="3522663" y="1219200"/>
          <p14:tracePt t="2128" x="3530600" y="1219200"/>
          <p14:tracePt t="2129" x="3536950" y="1219200"/>
          <p14:tracePt t="2130" x="3543300" y="1219200"/>
          <p14:tracePt t="2132" x="3549650" y="1219200"/>
          <p14:tracePt t="2134" x="3556000" y="1219200"/>
          <p14:tracePt t="2135" x="3563938" y="1219200"/>
          <p14:tracePt t="2136" x="3570288" y="1219200"/>
          <p14:tracePt t="2137" x="3576638" y="1219200"/>
          <p14:tracePt t="2139" x="3582988" y="1219200"/>
          <p14:tracePt t="2140" x="3589338" y="1219200"/>
          <p14:tracePt t="2143" x="3597275" y="1219200"/>
          <p14:tracePt t="2144" x="3603625" y="1219200"/>
          <p14:tracePt t="2145" x="3609975" y="1219200"/>
          <p14:tracePt t="2149" x="3616325" y="1212850"/>
          <p14:tracePt t="2150" x="3622675" y="1212850"/>
          <p14:tracePt t="2153" x="3629025" y="1212850"/>
          <p14:tracePt t="2155" x="3636963" y="1212850"/>
          <p14:tracePt t="2156" x="3643313" y="1212850"/>
          <p14:tracePt t="2159" x="3649663" y="1212850"/>
          <p14:tracePt t="2160" x="3656013" y="1212850"/>
          <p14:tracePt t="2163" x="3662363" y="1212850"/>
          <p14:tracePt t="2165" x="3670300" y="1212850"/>
          <p14:tracePt t="2168" x="3676650" y="1212850"/>
          <p14:tracePt t="2169" x="3683000" y="1212850"/>
          <p14:tracePt t="2171" x="3689350" y="1212850"/>
          <p14:tracePt t="2174" x="3695700" y="1212850"/>
          <p14:tracePt t="2175" x="3703638" y="1212850"/>
          <p14:tracePt t="2178" x="3709988" y="1212850"/>
          <p14:tracePt t="2179" x="3716338" y="1212850"/>
          <p14:tracePt t="2180" x="3722688" y="1212850"/>
          <p14:tracePt t="2184" x="3729038" y="1212850"/>
          <p14:tracePt t="2185" x="3736975" y="1212850"/>
          <p14:tracePt t="2188" x="3743325" y="1212850"/>
          <p14:tracePt t="2189" x="3749675" y="1212850"/>
          <p14:tracePt t="2190" x="3756025" y="1212850"/>
          <p14:tracePt t="2193" x="3762375" y="1212850"/>
          <p14:tracePt t="2194" x="3770313" y="1212850"/>
          <p14:tracePt t="2197" x="3776663" y="1212850"/>
          <p14:tracePt t="2198" x="3783013" y="1212850"/>
          <p14:tracePt t="2199" x="3789363" y="1212850"/>
          <p14:tracePt t="2202" x="3795713" y="1212850"/>
          <p14:tracePt t="2203" x="3803650" y="1212850"/>
          <p14:tracePt t="2205" x="3810000" y="1212850"/>
          <p14:tracePt t="2207" x="3816350" y="1212850"/>
          <p14:tracePt t="2209" x="3822700" y="1212850"/>
          <p14:tracePt t="2210" x="3829050" y="1212850"/>
          <p14:tracePt t="2211" x="3836988" y="1212850"/>
          <p14:tracePt t="2214" x="3843338" y="1212850"/>
          <p14:tracePt t="2215" x="3849688" y="1212850"/>
          <p14:tracePt t="2216" x="3856038" y="1212850"/>
          <p14:tracePt t="2218" x="3862388" y="1219200"/>
          <p14:tracePt t="2219" x="3870325" y="1219200"/>
          <p14:tracePt t="2221" x="3876675" y="1219200"/>
          <p14:tracePt t="2222" x="3883025" y="1219200"/>
          <p14:tracePt t="2224" x="3889375" y="1219200"/>
          <p14:tracePt t="2225" x="3895725" y="1219200"/>
          <p14:tracePt t="2226" x="3902075" y="1219200"/>
          <p14:tracePt t="2228" x="3910013" y="1219200"/>
          <p14:tracePt t="2229" x="3916363" y="1219200"/>
          <p14:tracePt t="2231" x="3922713" y="1219200"/>
          <p14:tracePt t="2232" x="3935413" y="1219200"/>
          <p14:tracePt t="2234" x="3943350" y="1219200"/>
          <p14:tracePt t="2235" x="3956050" y="1219200"/>
          <p14:tracePt t="2236" x="3956050" y="1225550"/>
          <p14:tracePt t="2237" x="3968750" y="1225550"/>
          <p14:tracePt t="2238" x="3976688" y="1225550"/>
          <p14:tracePt t="2240" x="3989388" y="1225550"/>
          <p14:tracePt t="2242" x="3995738" y="1225550"/>
          <p14:tracePt t="2243" x="4010025" y="1225550"/>
          <p14:tracePt t="2244" x="4010025" y="1231900"/>
          <p14:tracePt t="2245" x="4022725" y="1231900"/>
          <p14:tracePt t="2246" x="4035425" y="1231900"/>
          <p14:tracePt t="2248" x="4056063" y="1231900"/>
          <p14:tracePt t="2249" x="4062413" y="1231900"/>
          <p14:tracePt t="2251" x="4068763" y="1231900"/>
          <p14:tracePt t="2252" x="4083050" y="1231900"/>
          <p14:tracePt t="2253" x="4089400" y="1231900"/>
          <p14:tracePt t="2254" x="4102100" y="1231900"/>
          <p14:tracePt t="2255" x="4110038" y="1231900"/>
          <p14:tracePt t="2257" x="4122738" y="1231900"/>
          <p14:tracePt t="2259" x="4129088" y="1231900"/>
          <p14:tracePt t="2259" x="4135438" y="1231900"/>
          <p14:tracePt t="2260" x="4143375" y="1231900"/>
          <p14:tracePt t="2261" x="4149725" y="1238250"/>
          <p14:tracePt t="2262" x="4156075" y="1238250"/>
          <p14:tracePt t="2263" x="4162425" y="1238250"/>
          <p14:tracePt t="2265" x="4175125" y="1238250"/>
          <p14:tracePt t="2266" x="4183063" y="1238250"/>
          <p14:tracePt t="2268" x="4195763" y="1238250"/>
          <p14:tracePt t="2269" x="4202113" y="1238250"/>
          <p14:tracePt t="2271" x="4208463" y="1246188"/>
          <p14:tracePt t="2272" x="4216400" y="1246188"/>
          <p14:tracePt t="2274" x="4222750" y="1246188"/>
          <p14:tracePt t="2275" x="4229100" y="1246188"/>
          <p14:tracePt t="2276" x="4235450" y="1246188"/>
          <p14:tracePt t="2278" x="4241800" y="1246188"/>
          <p14:tracePt t="2279" x="4249738" y="1246188"/>
          <p14:tracePt t="2282" x="4256088" y="1246188"/>
          <p14:tracePt t="2284" x="4262438" y="1246188"/>
          <p14:tracePt t="2285" x="4268788" y="1246188"/>
          <p14:tracePt t="2289" x="4275138" y="1246188"/>
          <p14:tracePt t="2291" x="4283075" y="1246188"/>
          <p14:tracePt t="2296" x="4289425" y="1246188"/>
          <p14:tracePt t="2299" x="4295775" y="1246188"/>
          <p14:tracePt t="2304" x="4302125" y="1246188"/>
          <p14:tracePt t="2313" x="4308475" y="1246188"/>
          <p14:tracePt t="2319" x="4316413" y="1246188"/>
          <p14:tracePt t="2329" x="4322763" y="1246188"/>
          <p14:tracePt t="2334" x="4329113" y="1246188"/>
          <p14:tracePt t="2336" x="4335463" y="1246188"/>
          <p14:tracePt t="2342" x="4341813" y="1246188"/>
          <p14:tracePt t="2344" x="4349750" y="1246188"/>
          <p14:tracePt t="2349" x="4356100" y="1246188"/>
          <p14:tracePt t="2350" x="4362450" y="1246188"/>
          <p14:tracePt t="2353" x="4368800" y="1246188"/>
          <p14:tracePt t="2355" x="4375150" y="1246188"/>
          <p14:tracePt t="2356" x="4383088" y="1246188"/>
          <p14:tracePt t="2359" x="4389438" y="1246188"/>
          <p14:tracePt t="2360" x="4395788" y="1246188"/>
          <p14:tracePt t="2361" x="4402138" y="1246188"/>
          <p14:tracePt t="2363" x="4408488" y="1246188"/>
          <p14:tracePt t="2364" x="4416425" y="1246188"/>
          <p14:tracePt t="2366" x="4416425" y="1252538"/>
          <p14:tracePt t="2367" x="4422775" y="1252538"/>
          <p14:tracePt t="2368" x="4429125" y="1252538"/>
          <p14:tracePt t="2370" x="4441825" y="1252538"/>
          <p14:tracePt t="2371" x="4449763" y="1252538"/>
          <p14:tracePt t="2373" x="4456113" y="1252538"/>
          <p14:tracePt t="2374" x="4462463" y="1252538"/>
          <p14:tracePt t="2375" x="4468813" y="1252538"/>
          <p14:tracePt t="2376" x="4475163" y="1252538"/>
          <p14:tracePt t="2377" x="4481513" y="1252538"/>
          <p14:tracePt t="2379" x="4489450" y="1252538"/>
          <p14:tracePt t="2380" x="4495800" y="1252538"/>
          <p14:tracePt t="2381" x="4502150" y="1252538"/>
          <p14:tracePt t="2382" x="4508500" y="1252538"/>
          <p14:tracePt t="2384" x="4514850" y="1252538"/>
          <p14:tracePt t="2384" x="4522788" y="1252538"/>
          <p14:tracePt t="2386" x="4529138" y="1252538"/>
          <p14:tracePt t="2387" x="4535488" y="1252538"/>
          <p14:tracePt t="2388" x="4541838" y="1252538"/>
          <p14:tracePt t="2389" x="4548188" y="1252538"/>
          <p14:tracePt t="2390" x="4556125" y="1252538"/>
          <p14:tracePt t="2392" x="4562475" y="1252538"/>
          <p14:tracePt t="2393" x="4568825" y="1252538"/>
          <p14:tracePt t="2395" x="4575175" y="1252538"/>
          <p14:tracePt t="2396" x="4581525" y="1252538"/>
          <p14:tracePt t="2397" x="4589463" y="1252538"/>
          <p14:tracePt t="2399" x="4595813" y="1252538"/>
          <p14:tracePt t="2400" x="4602163" y="1252538"/>
          <p14:tracePt t="2403" x="4608513" y="1252538"/>
          <p14:tracePt t="2404" x="4614863" y="1252538"/>
          <p14:tracePt t="2405" x="4622800" y="1252538"/>
          <p14:tracePt t="2409" x="4629150" y="1252538"/>
          <p14:tracePt t="2410" x="4635500" y="1252538"/>
          <p14:tracePt t="2415" x="4641850" y="1252538"/>
          <p14:tracePt t="2418" x="4648200" y="1252538"/>
          <p14:tracePt t="2420" x="4656138" y="1252538"/>
          <p14:tracePt t="2427" x="4662488" y="1252538"/>
          <p14:tracePt t="2432" x="4668838" y="1252538"/>
          <p14:tracePt t="2440" x="4675188" y="1252538"/>
          <p14:tracePt t="2444" x="4681538" y="1252538"/>
          <p14:tracePt t="2449" x="4689475" y="1252538"/>
          <p14:tracePt t="2456" x="4695825" y="1252538"/>
          <p14:tracePt t="2459" x="4702175" y="1252538"/>
          <p14:tracePt t="2465" x="4708525" y="1252538"/>
          <p14:tracePt t="2468" x="4714875" y="1252538"/>
          <p14:tracePt t="2469" x="4714875" y="1246188"/>
          <p14:tracePt t="2471" x="4722813" y="1246188"/>
          <p14:tracePt t="2476" x="4729163" y="1246188"/>
          <p14:tracePt t="2479" x="4735513" y="1246188"/>
          <p14:tracePt t="2484" x="4741863" y="1246188"/>
          <p14:tracePt t="2485" x="4741863" y="1238250"/>
          <p14:tracePt t="2487" x="4748213" y="1238250"/>
          <p14:tracePt t="2492" x="4754563" y="1238250"/>
          <p14:tracePt t="2495" x="4762500" y="1238250"/>
          <p14:tracePt t="2498" x="4768850" y="1238250"/>
          <p14:tracePt t="2504" x="4775200" y="1238250"/>
          <p14:tracePt t="2507" x="4781550" y="1238250"/>
          <p14:tracePt t="2514" x="4787900" y="1238250"/>
          <p14:tracePt t="2518" x="4795838" y="1238250"/>
          <p14:tracePt t="2523" x="4802188" y="1238250"/>
          <p14:tracePt t="2534" x="4808538" y="1238250"/>
          <p14:tracePt t="2540" x="4814888" y="1238250"/>
          <p14:tracePt t="2552" x="4821238" y="1238250"/>
          <p14:tracePt t="2557" x="4829175" y="1238250"/>
          <p14:tracePt t="2562" x="4835525" y="1238250"/>
          <p14:tracePt t="2570" x="4841875" y="1238250"/>
          <p14:tracePt t="2573" x="4848225" y="1238250"/>
          <p14:tracePt t="2579" x="4854575" y="1238250"/>
          <p14:tracePt t="2582" x="4862513" y="1238250"/>
          <p14:tracePt t="2584" x="4868863" y="1238250"/>
          <p14:tracePt t="2589" x="4875213" y="1238250"/>
          <p14:tracePt t="2591" x="4881563" y="1238250"/>
          <p14:tracePt t="2594" x="4887913" y="1238250"/>
          <p14:tracePt t="2596" x="4895850" y="1238250"/>
          <p14:tracePt t="2598" x="4902200" y="1238250"/>
          <p14:tracePt t="2602" x="4908550" y="1238250"/>
          <p14:tracePt t="2604" x="4914900" y="1238250"/>
          <p14:tracePt t="2607" x="4921250" y="1238250"/>
          <p14:tracePt t="2609" x="4921250" y="1231900"/>
          <p14:tracePt t="2609" x="4929188" y="1231900"/>
          <p14:tracePt t="2610" x="4935538" y="1231900"/>
          <p14:tracePt t="2613" x="4941888" y="1231900"/>
          <p14:tracePt t="2615" x="4948238" y="1231900"/>
          <p14:tracePt t="2618" x="4954588" y="1231900"/>
          <p14:tracePt t="2620" x="4962525" y="1231900"/>
          <p14:tracePt t="2621" x="4962525" y="1225550"/>
          <p14:tracePt t="2624" x="4968875" y="1225550"/>
          <p14:tracePt t="2626" x="4975225" y="1225550"/>
          <p14:tracePt t="2628" x="4981575" y="1225550"/>
          <p14:tracePt t="2632" x="4987925" y="1225550"/>
          <p14:tracePt t="2635" x="4995863" y="1225550"/>
          <p14:tracePt t="2640" x="5002213" y="1225550"/>
          <p14:tracePt t="2643" x="5008563" y="1225550"/>
          <p14:tracePt t="2647" x="5014913" y="1225550"/>
          <p14:tracePt t="2653" x="5021263" y="1225550"/>
          <p14:tracePt t="2656" x="5029200" y="1225550"/>
          <p14:tracePt t="2663" x="5035550" y="1225550"/>
          <p14:tracePt t="2667" x="5041900" y="1225550"/>
          <p14:tracePt t="2670" x="5048250" y="1225550"/>
          <p14:tracePt t="2677" x="5054600" y="1225550"/>
          <p14:tracePt t="2681" x="5060950" y="1225550"/>
          <p14:tracePt t="2686" x="5068888" y="1225550"/>
          <p14:tracePt t="2688" x="5075238" y="1225550"/>
          <p14:tracePt t="2691" x="5081588" y="1225550"/>
          <p14:tracePt t="2695" x="5087938" y="1225550"/>
          <p14:tracePt t="2696" x="5094288" y="1225550"/>
          <p14:tracePt t="2701" x="5102225" y="1225550"/>
          <p14:tracePt t="2703" x="5108575" y="1225550"/>
          <p14:tracePt t="2704" x="5114925" y="1225550"/>
          <p14:tracePt t="2709" x="5121275" y="1225550"/>
          <p14:tracePt t="2710" x="5127625" y="1225550"/>
          <p14:tracePt t="2714" x="5135563" y="1225550"/>
          <p14:tracePt t="2717" x="5141913" y="1225550"/>
          <p14:tracePt t="2719" x="5148263" y="1225550"/>
          <p14:tracePt t="2724" x="5154613" y="1225550"/>
          <p14:tracePt t="2727" x="5160963" y="1225550"/>
          <p14:tracePt t="2734" x="5168900" y="1225550"/>
          <p14:tracePt t="2738" x="5175250" y="1225550"/>
          <p14:tracePt t="2748" x="5181600" y="1225550"/>
          <p14:tracePt t="2754" x="5187950" y="1225550"/>
          <p14:tracePt t="2759" x="5194300" y="1225550"/>
          <p14:tracePt t="2769" x="5202238" y="1225550"/>
          <p14:tracePt t="2775" x="5208588" y="1225550"/>
          <p14:tracePt t="2784" x="5214938" y="1225550"/>
          <p14:tracePt t="2788" x="5221288" y="1225550"/>
          <p14:tracePt t="2789" x="5221288" y="1219200"/>
          <p14:tracePt t="2791" x="5227638" y="1219200"/>
          <p14:tracePt t="2799" x="5235575" y="1219200"/>
          <p14:tracePt t="2802" x="5241925" y="1219200"/>
          <p14:tracePt t="2809" x="5248275" y="1219200"/>
          <p14:tracePt t="2811" x="5254625" y="1219200"/>
          <p14:tracePt t="2813" x="5254625" y="1212850"/>
          <p14:tracePt t="2814" x="5260975" y="1212850"/>
          <p14:tracePt t="2819" x="5268913" y="1212850"/>
          <p14:tracePt t="2821" x="5275263" y="1212850"/>
          <p14:tracePt t="2826" x="5281613" y="1212850"/>
          <p14:tracePt t="2828" x="5287963" y="1212850"/>
          <p14:tracePt t="2831" x="5294313" y="1212850"/>
          <p14:tracePt t="2834" x="5294313" y="1204913"/>
          <p14:tracePt t="2835" x="5302250" y="1204913"/>
          <p14:tracePt t="2837" x="5308600" y="1204913"/>
          <p14:tracePt t="2841" x="5314950" y="1204913"/>
          <p14:tracePt t="2844" x="5321300" y="1204913"/>
          <p14:tracePt t="2846" x="5327650" y="1204913"/>
          <p14:tracePt t="2852" x="5334000" y="1204913"/>
          <p14:tracePt t="2854" x="5341938" y="1204913"/>
          <p14:tracePt t="2859" x="5348288" y="1204913"/>
          <p14:tracePt t="2860" x="5354638" y="1204913"/>
          <p14:tracePt t="2863" x="5360988" y="1204913"/>
          <p14:tracePt t="2867" x="5367338" y="1204913"/>
          <p14:tracePt t="2869" x="5375275" y="1204913"/>
          <p14:tracePt t="2873" x="5381625" y="1204913"/>
          <p14:tracePt t="2875" x="5387975" y="1204913"/>
          <p14:tracePt t="2878" x="5394325" y="1204913"/>
          <p14:tracePt t="2884" x="5408613" y="1204913"/>
          <p14:tracePt t="2884" x="5414963" y="1204913"/>
          <p14:tracePt t="2885" x="5421313" y="1204913"/>
          <p14:tracePt t="2887" x="5427663" y="1204913"/>
          <p14:tracePt t="2889" x="5434013" y="1204913"/>
          <p14:tracePt t="2890" x="5441950" y="1204913"/>
          <p14:tracePt t="2892" x="5448300" y="1204913"/>
          <p14:tracePt t="2893" x="5454650" y="1204913"/>
          <p14:tracePt t="2895" x="5461000" y="1204913"/>
          <p14:tracePt t="2896" x="5467350" y="1204913"/>
          <p14:tracePt t="2897" x="5475288" y="1204913"/>
          <p14:tracePt t="2899" x="5481638" y="1204913"/>
          <p14:tracePt t="2900" x="5487988" y="1204913"/>
          <p14:tracePt t="2901" x="5494338" y="1204913"/>
          <p14:tracePt t="2902" x="5500688" y="1204913"/>
          <p14:tracePt t="2903" x="5508625" y="1204913"/>
          <p14:tracePt t="2905" x="5514975" y="1204913"/>
          <p14:tracePt t="2906" x="5527675" y="1204913"/>
          <p14:tracePt t="2909" x="5534025" y="1204913"/>
          <p14:tracePt t="2909" x="5548313" y="1204913"/>
          <p14:tracePt t="2911" x="5554663" y="1204913"/>
          <p14:tracePt t="2912" x="5561013" y="1204913"/>
          <p14:tracePt t="2913" x="5567363" y="1204913"/>
          <p14:tracePt t="2914" x="5575300" y="1204913"/>
          <p14:tracePt t="2915" x="5581650" y="1204913"/>
          <p14:tracePt t="2916" x="5588000" y="1204913"/>
          <p14:tracePt t="2917" x="5594350" y="1204913"/>
          <p14:tracePt t="2918" x="5600700" y="1204913"/>
          <p14:tracePt t="2919" x="5608638" y="1204913"/>
          <p14:tracePt t="2920" x="5614988" y="1204913"/>
          <p14:tracePt t="2922" x="5621338" y="1204913"/>
          <p14:tracePt t="2923" x="5627688" y="1204913"/>
          <p14:tracePt t="2924" x="5634038" y="1204913"/>
          <p14:tracePt t="2925" x="5640388" y="1204913"/>
          <p14:tracePt t="2926" x="5648325" y="1204913"/>
          <p14:tracePt t="2927" x="5654675" y="1204913"/>
          <p14:tracePt t="2928" x="5661025" y="1204913"/>
          <p14:tracePt t="2929" x="5667375" y="1204913"/>
          <p14:tracePt t="2931" x="5673725" y="1204913"/>
          <p14:tracePt t="2932" x="5688013" y="1204913"/>
          <p14:tracePt t="2934" x="5694363" y="1204913"/>
          <p14:tracePt t="2935" x="5700713" y="1204913"/>
          <p14:tracePt t="2936" x="5707063" y="1204913"/>
          <p14:tracePt t="2938" x="5715000" y="1204913"/>
          <p14:tracePt t="2939" x="5721350" y="1204913"/>
          <p14:tracePt t="2941" x="5727700" y="1204913"/>
          <p14:tracePt t="2942" x="5734050" y="1204913"/>
          <p14:tracePt t="2944" x="5740400" y="1198563"/>
          <p14:tracePt t="2945" x="5748338" y="1198563"/>
          <p14:tracePt t="2946" x="5754688" y="1198563"/>
          <p14:tracePt t="2949" x="5761038" y="1198563"/>
          <p14:tracePt t="2951" x="5767388" y="1198563"/>
          <p14:tracePt t="2954" x="5773738" y="1198563"/>
          <p14:tracePt t="2955" x="5781675" y="1198563"/>
          <p14:tracePt t="2956" x="5788025" y="1198563"/>
          <p14:tracePt t="2960" x="5794375" y="1198563"/>
          <p14:tracePt t="2962" x="5800725" y="1198563"/>
          <p14:tracePt t="2964" x="5800725" y="1192213"/>
          <p14:tracePt t="2966" x="5807075" y="1192213"/>
          <p14:tracePt t="2968" x="5815013" y="1192213"/>
          <p14:tracePt t="2969" x="5821363" y="1192213"/>
          <p14:tracePt t="2973" x="5827713" y="1192213"/>
          <p14:tracePt t="2975" x="5834063" y="1192213"/>
          <p14:tracePt t="2979" x="5840413" y="1192213"/>
          <p14:tracePt t="2980" x="5848350" y="1192213"/>
          <p14:tracePt t="2982" x="5854700" y="1192213"/>
          <p14:tracePt t="2985" x="5861050" y="1192213"/>
          <p14:tracePt t="2987" x="5867400" y="1192213"/>
          <p14:tracePt t="2989" x="5873750" y="1192213"/>
          <p14:tracePt t="2990" x="5881688" y="1192213"/>
          <p14:tracePt t="2991" x="5888038" y="1192213"/>
          <p14:tracePt t="2993" x="5894388" y="1192213"/>
          <p14:tracePt t="2994" x="5900738" y="1192213"/>
          <p14:tracePt t="2996" x="5907088" y="1192213"/>
          <p14:tracePt t="2997" x="5913438" y="1192213"/>
          <p14:tracePt t="2998" x="5921375" y="1192213"/>
          <p14:tracePt t="3000" x="5927725" y="1192213"/>
          <p14:tracePt t="3001" x="5934075" y="1192213"/>
          <p14:tracePt t="3003" x="5940425" y="1192213"/>
          <p14:tracePt t="3004" x="5954713" y="1192213"/>
          <p14:tracePt t="3006" x="5961063" y="1192213"/>
          <p14:tracePt t="3007" x="5973763" y="1192213"/>
          <p14:tracePt t="3009" x="5980113" y="1192213"/>
          <p14:tracePt t="3010" x="5988050" y="1192213"/>
          <p14:tracePt t="3011" x="5994400" y="1192213"/>
          <p14:tracePt t="3012" x="6007100" y="1192213"/>
          <p14:tracePt t="3014" x="6013450" y="1192213"/>
          <p14:tracePt t="3015" x="6027738" y="1192213"/>
          <p14:tracePt t="3017" x="6034088" y="1192213"/>
          <p14:tracePt t="3018" x="6046788" y="1192213"/>
          <p14:tracePt t="3020" x="6061075" y="1192213"/>
          <p14:tracePt t="3021" x="6067425" y="1192213"/>
          <p14:tracePt t="3022" x="6073775" y="1192213"/>
          <p14:tracePt t="3023" x="6080125" y="1198563"/>
          <p14:tracePt t="3024" x="6088063" y="1198563"/>
          <p14:tracePt t="3025" x="6094413" y="1198563"/>
          <p14:tracePt t="3026" x="6107113" y="1198563"/>
          <p14:tracePt t="3028" x="6121400" y="1198563"/>
          <p14:tracePt t="3030" x="6127750" y="1198563"/>
          <p14:tracePt t="3031" x="6140450" y="1198563"/>
          <p14:tracePt t="3034" x="6146800" y="1198563"/>
          <p14:tracePt t="3034" x="6154738" y="1198563"/>
          <p14:tracePt t="3035" x="6161088" y="1198563"/>
          <p14:tracePt t="3036" x="6167438" y="1204913"/>
          <p14:tracePt t="3037" x="6173788" y="1204913"/>
          <p14:tracePt t="3039" x="6180138" y="1204913"/>
          <p14:tracePt t="3040" x="6188075" y="1204913"/>
          <p14:tracePt t="3041" x="6194425" y="1204913"/>
          <p14:tracePt t="3042" x="6200775" y="1204913"/>
          <p14:tracePt t="3043" x="6207125" y="1212850"/>
          <p14:tracePt t="3044" x="6213475" y="1212850"/>
          <p14:tracePt t="3046" x="6219825" y="1212850"/>
          <p14:tracePt t="3047" x="6227763" y="1212850"/>
          <p14:tracePt t="3048" x="6234113" y="1212850"/>
          <p14:tracePt t="3049" x="6240463" y="1212850"/>
          <p14:tracePt t="3051" x="6246813" y="1212850"/>
          <p14:tracePt t="3053" x="6253163" y="1219200"/>
          <p14:tracePt t="3054" x="6261100" y="1219200"/>
          <p14:tracePt t="3057" x="6267450" y="1219200"/>
          <p14:tracePt t="3059" x="6273800" y="1219200"/>
          <p14:tracePt t="3059" x="6280150" y="1219200"/>
          <p14:tracePt t="3061" x="6286500" y="1219200"/>
          <p14:tracePt t="3062" x="6294438" y="1219200"/>
          <p14:tracePt t="3064" x="6300788" y="1219200"/>
          <p14:tracePt t="3066" x="6307138" y="1219200"/>
          <p14:tracePt t="3067" x="6313488" y="1219200"/>
          <p14:tracePt t="3069" x="6319838" y="1219200"/>
          <p14:tracePt t="3070" x="6327775" y="1219200"/>
          <p14:tracePt t="3073" x="6334125" y="1219200"/>
          <p14:tracePt t="3074" x="6340475" y="1219200"/>
          <p14:tracePt t="3075" x="6346825" y="1219200"/>
          <p14:tracePt t="3077" x="6353175" y="1219200"/>
          <p14:tracePt t="3078" x="6361113" y="1219200"/>
          <p14:tracePt t="3080" x="6367463" y="1219200"/>
          <p14:tracePt t="3081" x="6373813" y="1219200"/>
          <p14:tracePt t="3084" x="6380163" y="1219200"/>
          <p14:tracePt t="3084" x="6386513" y="1219200"/>
          <p14:tracePt t="3085" x="6394450" y="1219200"/>
          <p14:tracePt t="3087" x="6400800" y="1219200"/>
          <p14:tracePt t="3088" x="6407150" y="1219200"/>
          <p14:tracePt t="3090" x="6413500" y="1219200"/>
          <p14:tracePt t="3091" x="6419850" y="1219200"/>
          <p14:tracePt t="3092" x="6427788" y="1219200"/>
          <p14:tracePt t="3094" x="6434138" y="1219200"/>
          <p14:tracePt t="3095" x="6446838" y="1219200"/>
          <p14:tracePt t="3097" x="6453188" y="1219200"/>
          <p14:tracePt t="3098" x="6461125" y="1219200"/>
          <p14:tracePt t="3099" x="6467475" y="1219200"/>
          <p14:tracePt t="3100" x="6473825" y="1219200"/>
          <p14:tracePt t="3101" x="6480175" y="1219200"/>
          <p14:tracePt t="3102" x="6486525" y="1219200"/>
          <p14:tracePt t="3103" x="6492875" y="1219200"/>
          <p14:tracePt t="3104" x="6500813" y="1219200"/>
          <p14:tracePt t="3106" x="6507163" y="1219200"/>
          <p14:tracePt t="3107" x="6513513" y="1219200"/>
          <p14:tracePt t="3109" x="6519863" y="1219200"/>
          <p14:tracePt t="3109" x="6526213" y="1219200"/>
          <p14:tracePt t="3110" x="6534150" y="1219200"/>
          <p14:tracePt t="3111" x="6540500" y="1219200"/>
          <p14:tracePt t="3112" x="6546850" y="1219200"/>
          <p14:tracePt t="3113" x="6553200" y="1219200"/>
          <p14:tracePt t="3115" x="6559550" y="1219200"/>
          <p14:tracePt t="3116" x="6567488" y="1219200"/>
          <p14:tracePt t="3118" x="6573838" y="1219200"/>
          <p14:tracePt t="3119" x="6586538" y="1219200"/>
          <p14:tracePt t="3121" x="6592888" y="1219200"/>
          <p14:tracePt t="3122" x="6600825" y="1219200"/>
          <p14:tracePt t="3124" x="6607175" y="1219200"/>
          <p14:tracePt t="3125" x="6613525" y="1219200"/>
          <p14:tracePt t="3126" x="6619875" y="1212850"/>
          <p14:tracePt t="3128" x="6626225" y="1212850"/>
          <p14:tracePt t="3129" x="6634163" y="1212850"/>
          <p14:tracePt t="3132" x="6640513" y="1212850"/>
          <p14:tracePt t="3134" x="6646863" y="1212850"/>
          <p14:tracePt t="3135" x="6653213" y="1212850"/>
          <p14:tracePt t="3138" x="6659563" y="1212850"/>
          <p14:tracePt t="3139" x="6659563" y="1204913"/>
          <p14:tracePt t="3140" x="6667500" y="1204913"/>
          <p14:tracePt t="3145" x="6673850" y="1204913"/>
          <p14:tracePt t="3149" x="6680200" y="1204913"/>
          <p14:tracePt t="3153" x="6686550" y="1204913"/>
          <p14:tracePt t="3161" x="6692900" y="1204913"/>
          <p14:tracePt t="3166" x="6700838" y="1204913"/>
          <p14:tracePt t="3173" x="6707188" y="1204913"/>
          <p14:tracePt t="3176" x="6713538" y="1204913"/>
          <p14:tracePt t="3179" x="6719888" y="1204913"/>
          <p14:tracePt t="3184" x="6726238" y="1204913"/>
          <p14:tracePt t="3186" x="6734175" y="1204913"/>
          <p14:tracePt t="3187" x="6734175" y="1198563"/>
          <p14:tracePt t="3190" x="6740525" y="1198563"/>
          <p14:tracePt t="3191" x="6746875" y="1198563"/>
          <p14:tracePt t="3195" x="6753225" y="1198563"/>
          <p14:tracePt t="3196" x="6759575" y="1198563"/>
          <p14:tracePt t="3198" x="6765925" y="1198563"/>
          <p14:tracePt t="3201" x="6773863" y="1198563"/>
          <p14:tracePt t="3202" x="6780213" y="1198563"/>
          <p14:tracePt t="3205" x="6786563" y="1198563"/>
          <p14:tracePt t="3206" x="6792913" y="1198563"/>
          <p14:tracePt t="3209" x="6799263" y="1198563"/>
          <p14:tracePt t="3210" x="6807200" y="1198563"/>
          <p14:tracePt t="3212" x="6813550" y="1198563"/>
          <p14:tracePt t="3214" x="6819900" y="1198563"/>
          <p14:tracePt t="3216" x="6826250" y="1198563"/>
          <p14:tracePt t="3217" x="6832600" y="1198563"/>
          <p14:tracePt t="3220" x="6840538" y="1198563"/>
          <p14:tracePt t="3221" x="6846888" y="1198563"/>
          <p14:tracePt t="3225" x="6853238" y="1198563"/>
          <p14:tracePt t="3226" x="6859588" y="1198563"/>
          <p14:tracePt t="3228" x="6865938" y="1198563"/>
          <p14:tracePt t="3231" x="6873875" y="1192213"/>
          <p14:tracePt t="3234" x="6880225" y="1192213"/>
          <p14:tracePt t="3237" x="6886575" y="1192213"/>
          <p14:tracePt t="3239" x="6892925" y="1192213"/>
          <p14:tracePt t="3241" x="6899275" y="1192213"/>
          <p14:tracePt t="3245" x="6907213" y="1192213"/>
          <p14:tracePt t="3247" x="6913563" y="1192213"/>
          <p14:tracePt t="3250" x="6919913" y="1192213"/>
          <p14:tracePt t="3252" x="6926263" y="1192213"/>
          <p14:tracePt t="3254" x="6932613" y="1192213"/>
          <p14:tracePt t="3256" x="6940550" y="1192213"/>
          <p14:tracePt t="3259" x="6946900" y="1192213"/>
          <p14:tracePt t="3259" x="6946900" y="1185863"/>
          <p14:tracePt t="3260" x="6953250" y="1185863"/>
          <p14:tracePt t="3261" x="6959600" y="1185863"/>
          <p14:tracePt t="3263" x="6965950" y="1185863"/>
          <p14:tracePt t="3264" x="6973888" y="1185863"/>
          <p14:tracePt t="3265" x="6980238" y="1179513"/>
          <p14:tracePt t="3267" x="6986588" y="1179513"/>
          <p14:tracePt t="3268" x="6992938" y="1179513"/>
          <p14:tracePt t="3270" x="6999288" y="1179513"/>
          <p14:tracePt t="3271" x="7007225" y="1179513"/>
          <p14:tracePt t="3272" x="7013575" y="1179513"/>
          <p14:tracePt t="3273" x="7019925" y="1179513"/>
          <p14:tracePt t="3274" x="7026275" y="1179513"/>
          <p14:tracePt t="3275" x="7032625" y="1179513"/>
          <p14:tracePt t="3276" x="7040563" y="1171575"/>
          <p14:tracePt t="3277" x="7053263" y="1171575"/>
          <p14:tracePt t="3279" x="7059613" y="1171575"/>
          <p14:tracePt t="3280" x="7065963" y="1171575"/>
          <p14:tracePt t="3281" x="7072313" y="1171575"/>
          <p14:tracePt t="3282" x="7086600" y="1165225"/>
          <p14:tracePt t="3284" x="7092950" y="1165225"/>
          <p14:tracePt t="3284" x="7099300" y="1165225"/>
          <p14:tracePt t="3285" x="7113588" y="1165225"/>
          <p14:tracePt t="3286" x="7119938" y="1165225"/>
          <p14:tracePt t="3287" x="7126288" y="1158875"/>
          <p14:tracePt t="3288" x="7132638" y="1158875"/>
          <p14:tracePt t="3289" x="7146925" y="1158875"/>
          <p14:tracePt t="3290" x="7159625" y="1158875"/>
          <p14:tracePt t="3292" x="7172325" y="1158875"/>
          <p14:tracePt t="3293" x="7186613" y="1152525"/>
          <p14:tracePt t="3295" x="7199313" y="1152525"/>
          <p14:tracePt t="3297" x="7213600" y="1152525"/>
          <p14:tracePt t="3298" x="7226300" y="1152525"/>
          <p14:tracePt t="3301" x="7239000" y="1152525"/>
          <p14:tracePt t="3301" x="7246938" y="1152525"/>
          <p14:tracePt t="3302" x="7253288" y="1152525"/>
          <p14:tracePt t="3303" x="7259638" y="1152525"/>
          <p14:tracePt t="3304" x="7265988" y="1152525"/>
          <p14:tracePt t="3305" x="7272338" y="1152525"/>
          <p14:tracePt t="3306" x="7280275" y="1152525"/>
          <p14:tracePt t="3307" x="7286625" y="1152525"/>
          <p14:tracePt t="3309" x="7292975" y="1152525"/>
          <p14:tracePt t="3309" x="7299325" y="1152525"/>
          <p14:tracePt t="3310" x="7305675" y="1146175"/>
          <p14:tracePt t="3311" x="7313613" y="1146175"/>
          <p14:tracePt t="3312" x="7319963" y="1146175"/>
          <p14:tracePt t="3314" x="7326313" y="1146175"/>
          <p14:tracePt t="3315" x="7339013" y="1146175"/>
          <p14:tracePt t="3317" x="7345363" y="1146175"/>
          <p14:tracePt t="3318" x="7353300" y="1146175"/>
          <p14:tracePt t="3321" x="7359650" y="1146175"/>
          <p14:tracePt t="3322" x="7366000" y="1146175"/>
          <p14:tracePt t="3323" x="7372350" y="1146175"/>
          <p14:tracePt t="3326" x="7372350" y="1138238"/>
          <p14:tracePt t="3327" x="7378700" y="1138238"/>
          <p14:tracePt t="3328" x="7386638" y="1138238"/>
          <p14:tracePt t="3332" x="7392988" y="1138238"/>
          <p14:tracePt t="3335" x="7399338" y="1138238"/>
          <p14:tracePt t="3338" x="7405688" y="1138238"/>
          <p14:tracePt t="3349" x="7412038" y="1138238"/>
          <p14:tracePt t="3358" x="7419975" y="1138238"/>
          <p14:tracePt t="3364" x="7419975" y="1131888"/>
          <p14:tracePt t="3371" x="7426325" y="1131888"/>
          <p14:tracePt t="3375" x="7432675" y="1131888"/>
          <p14:tracePt t="3379" x="7439025" y="1131888"/>
          <p14:tracePt t="3384" x="7445375" y="1131888"/>
          <p14:tracePt t="3386" x="7453313" y="1131888"/>
          <p14:tracePt t="3390" x="7459663" y="1131888"/>
          <p14:tracePt t="3392" x="7466013" y="1131888"/>
          <p14:tracePt t="3395" x="7472363" y="1131888"/>
          <p14:tracePt t="3397" x="7478713" y="1131888"/>
          <p14:tracePt t="3398" x="7486650" y="1131888"/>
          <p14:tracePt t="3401" x="7493000" y="1125538"/>
          <p14:tracePt t="3402" x="7499350" y="1125538"/>
          <p14:tracePt t="3405" x="7505700" y="1125538"/>
          <p14:tracePt t="3406" x="7512050" y="1125538"/>
          <p14:tracePt t="3407" x="7519988" y="1125538"/>
          <p14:tracePt t="3409" x="7519988" y="1119188"/>
          <p14:tracePt t="3410" x="7526338" y="1119188"/>
          <p14:tracePt t="3411" x="7532688" y="1119188"/>
          <p14:tracePt t="3413" x="7539038" y="1119188"/>
          <p14:tracePt t="3415" x="7545388" y="1119188"/>
          <p14:tracePt t="3416" x="7553325" y="1119188"/>
          <p14:tracePt t="3419" x="7559675" y="1119188"/>
          <p14:tracePt t="3420" x="7566025" y="1119188"/>
          <p14:tracePt t="3421" x="7566025" y="1112838"/>
          <p14:tracePt t="3423" x="7572375" y="1112838"/>
          <p14:tracePt t="3424" x="7578725" y="1112838"/>
          <p14:tracePt t="3426" x="7578725" y="1104900"/>
          <p14:tracePt t="3426" x="7586663" y="1104900"/>
          <p14:tracePt t="3429" x="7593013" y="1104900"/>
          <p14:tracePt t="3431" x="7599363" y="1104900"/>
          <p14:tracePt t="3432" x="7599363" y="1098550"/>
          <p14:tracePt t="3435" x="7605713" y="1098550"/>
          <p14:tracePt t="3439" x="7612063" y="1098550"/>
          <p14:tracePt t="3443" x="7620000" y="1098550"/>
          <p14:tracePt t="3503" x="7626350" y="1098550"/>
          <p14:tracePt t="3519" x="7632700" y="1092200"/>
          <p14:tracePt t="3547" x="7639050" y="1092200"/>
          <p14:tracePt t="3559" x="7639050" y="1085850"/>
          <p14:tracePt t="3657" x="7645400" y="1085850"/>
          <p14:tracePt t="3728" x="7651750" y="1085850"/>
          <p14:tracePt t="3746" x="7659688" y="1085850"/>
          <p14:tracePt t="3754" x="7666038" y="1085850"/>
          <p14:tracePt t="3765" x="7666038" y="1079500"/>
          <p14:tracePt t="3768" x="7672388" y="1079500"/>
          <p14:tracePt t="3775" x="7678738" y="1079500"/>
          <p14:tracePt t="3790" x="7678738" y="1071563"/>
          <p14:tracePt t="3900" x="7685088" y="1071563"/>
          <p14:tracePt t="4406" x="7693025" y="1071563"/>
          <p14:tracePt t="5676" x="7685088" y="1071563"/>
          <p14:tracePt t="5686" x="7678738" y="1071563"/>
          <p14:tracePt t="5689" x="7678738" y="1079500"/>
          <p14:tracePt t="5690" x="7672388" y="1079500"/>
          <p14:tracePt t="5695" x="7666038" y="1079500"/>
          <p14:tracePt t="5698" x="7659688" y="1079500"/>
          <p14:tracePt t="5700" x="7659688" y="1085850"/>
          <p14:tracePt t="5703" x="7651750" y="1085850"/>
          <p14:tracePt t="5705" x="7645400" y="1092200"/>
          <p14:tracePt t="5708" x="7639050" y="1092200"/>
          <p14:tracePt t="5713" x="7632700" y="1092200"/>
          <p14:tracePt t="5716" x="7626350" y="1092200"/>
          <p14:tracePt t="5717" x="7626350" y="1098550"/>
          <p14:tracePt t="5720" x="7620000" y="1098550"/>
          <p14:tracePt t="5723" x="7612063" y="1098550"/>
          <p14:tracePt t="5724" x="7612063" y="1104900"/>
          <p14:tracePt t="5726" x="7605713" y="1104900"/>
          <p14:tracePt t="5731" x="7599363" y="1104900"/>
          <p14:tracePt t="5733" x="7599363" y="1112838"/>
          <p14:tracePt t="5734" x="7593013" y="1112838"/>
          <p14:tracePt t="5740" x="7586663" y="1112838"/>
          <p14:tracePt t="5744" x="7578725" y="1112838"/>
          <p14:tracePt t="5747" x="7572375" y="1112838"/>
          <p14:tracePt t="5750" x="7572375" y="1119188"/>
          <p14:tracePt t="5753" x="7566025" y="1119188"/>
          <p14:tracePt t="5755" x="7559675" y="1119188"/>
          <p14:tracePt t="5759" x="7553325" y="1119188"/>
          <p14:tracePt t="5760" x="7553325" y="1125538"/>
          <p14:tracePt t="5761" x="7545388" y="1125538"/>
          <p14:tracePt t="5762" x="7539038" y="1125538"/>
          <p14:tracePt t="5765" x="7532688" y="1125538"/>
          <p14:tracePt t="5767" x="7526338" y="1125538"/>
          <p14:tracePt t="5769" x="7519988" y="1125538"/>
          <p14:tracePt t="5770" x="7512050" y="1125538"/>
          <p14:tracePt t="5771" x="7505700" y="1125538"/>
          <p14:tracePt t="5773" x="7499350" y="1131888"/>
          <p14:tracePt t="5774" x="7493000" y="1131888"/>
          <p14:tracePt t="5776" x="7486650" y="1131888"/>
          <p14:tracePt t="5777" x="7478713" y="1131888"/>
          <p14:tracePt t="5778" x="7472363" y="1131888"/>
          <p14:tracePt t="5779" x="7472363" y="1138238"/>
          <p14:tracePt t="5780" x="7466013" y="1138238"/>
          <p14:tracePt t="5781" x="7459663" y="1138238"/>
          <p14:tracePt t="5782" x="7453313" y="1138238"/>
          <p14:tracePt t="5783" x="7445375" y="1138238"/>
          <p14:tracePt t="5784" x="7439025" y="1138238"/>
          <p14:tracePt t="5785" x="7432675" y="1146175"/>
          <p14:tracePt t="5786" x="7426325" y="1146175"/>
          <p14:tracePt t="5787" x="7419975" y="1146175"/>
          <p14:tracePt t="5788" x="7412038" y="1146175"/>
          <p14:tracePt t="5789" x="7405688" y="1146175"/>
          <p14:tracePt t="5790" x="7399338" y="1146175"/>
          <p14:tracePt t="5791" x="7392988" y="1146175"/>
          <p14:tracePt t="5792" x="7386638" y="1146175"/>
          <p14:tracePt t="5793" x="7378700" y="1146175"/>
          <p14:tracePt t="5794" x="7372350" y="1152525"/>
          <p14:tracePt t="5795" x="7359650" y="1152525"/>
          <p14:tracePt t="5797" x="7345363" y="1152525"/>
          <p14:tracePt t="5799" x="7332663" y="1158875"/>
          <p14:tracePt t="5800" x="7319963" y="1158875"/>
          <p14:tracePt t="5802" x="7313613" y="1165225"/>
          <p14:tracePt t="5803" x="7299325" y="1165225"/>
          <p14:tracePt t="5804" x="7292975" y="1165225"/>
          <p14:tracePt t="5805" x="7286625" y="1165225"/>
          <p14:tracePt t="5806" x="7280275" y="1165225"/>
          <p14:tracePt t="5807" x="7272338" y="1165225"/>
          <p14:tracePt t="5808" x="7265988" y="1165225"/>
          <p14:tracePt t="5810" x="7253288" y="1171575"/>
          <p14:tracePt t="5811" x="7246938" y="1171575"/>
          <p14:tracePt t="5812" x="7239000" y="1171575"/>
          <p14:tracePt t="5813" x="7232650" y="1179513"/>
          <p14:tracePt t="5814" x="7226300" y="1179513"/>
          <p14:tracePt t="5815" x="7219950" y="1179513"/>
          <p14:tracePt t="5816" x="7213600" y="1185863"/>
          <p14:tracePt t="5817" x="7205663" y="1185863"/>
          <p14:tracePt t="5818" x="7199313" y="1185863"/>
          <p14:tracePt t="5819" x="7186613" y="1185863"/>
          <p14:tracePt t="5821" x="7180263" y="1185863"/>
          <p14:tracePt t="5822" x="7165975" y="1192213"/>
          <p14:tracePt t="5824" x="7153275" y="1192213"/>
          <p14:tracePt t="5825" x="7146925" y="1198563"/>
          <p14:tracePt t="5826" x="7138988" y="1198563"/>
          <p14:tracePt t="5827" x="7132638" y="1204913"/>
          <p14:tracePt t="5828" x="7126288" y="1204913"/>
          <p14:tracePt t="5829" x="7119938" y="1204913"/>
          <p14:tracePt t="5830" x="7113588" y="1204913"/>
          <p14:tracePt t="5832" x="7099300" y="1212850"/>
          <p14:tracePt t="5833" x="7092950" y="1212850"/>
          <p14:tracePt t="5834" x="7092950" y="1219200"/>
          <p14:tracePt t="5835" x="7086600" y="1219200"/>
          <p14:tracePt t="5836" x="7080250" y="1219200"/>
          <p14:tracePt t="5837" x="7072313" y="1225550"/>
          <p14:tracePt t="5838" x="7065963" y="1225550"/>
          <p14:tracePt t="5839" x="7059613" y="1225550"/>
          <p14:tracePt t="5840" x="7053263" y="1225550"/>
          <p14:tracePt t="5842" x="7046913" y="1231900"/>
          <p14:tracePt t="5843" x="7040563" y="1231900"/>
          <p14:tracePt t="5845" x="7032625" y="1238250"/>
          <p14:tracePt t="5846" x="7026275" y="1238250"/>
          <p14:tracePt t="5847" x="7019925" y="1238250"/>
          <p14:tracePt t="5850" x="7013575" y="1246188"/>
          <p14:tracePt t="5851" x="7007225" y="1246188"/>
          <p14:tracePt t="5854" x="6999288" y="1252538"/>
          <p14:tracePt t="5855" x="6992938" y="1252538"/>
          <p14:tracePt t="5856" x="6986588" y="1252538"/>
          <p14:tracePt t="5857" x="6980238" y="1258888"/>
          <p14:tracePt t="5858" x="6973888" y="1258888"/>
          <p14:tracePt t="5861" x="6965950" y="1258888"/>
          <p14:tracePt t="5862" x="6959600" y="1265238"/>
          <p14:tracePt t="5863" x="6953250" y="1265238"/>
          <p14:tracePt t="5864" x="6946900" y="1265238"/>
          <p14:tracePt t="5865" x="6946900" y="1271588"/>
          <p14:tracePt t="5866" x="6932613" y="1271588"/>
          <p14:tracePt t="5868" x="6926263" y="1271588"/>
          <p14:tracePt t="5869" x="6913563" y="1271588"/>
          <p14:tracePt t="5870" x="6913563" y="1279525"/>
          <p14:tracePt t="5871" x="6907213" y="1279525"/>
          <p14:tracePt t="5872" x="6899275" y="1279525"/>
          <p14:tracePt t="5873" x="6892925" y="1285875"/>
          <p14:tracePt t="5874" x="6886575" y="1285875"/>
          <p14:tracePt t="5875" x="6873875" y="1292225"/>
          <p14:tracePt t="5876" x="6865938" y="1292225"/>
          <p14:tracePt t="5877" x="6859588" y="1292225"/>
          <p14:tracePt t="5878" x="6853238" y="1292225"/>
          <p14:tracePt t="5879" x="6840538" y="1292225"/>
          <p14:tracePt t="5880" x="6826250" y="1298575"/>
          <p14:tracePt t="5881" x="6819900" y="1298575"/>
          <p14:tracePt t="5882" x="6807200" y="1304925"/>
          <p14:tracePt t="5883" x="6792913" y="1304925"/>
          <p14:tracePt t="5884" x="6786563" y="1311275"/>
          <p14:tracePt t="5885" x="6780213" y="1311275"/>
          <p14:tracePt t="5886" x="6765925" y="1311275"/>
          <p14:tracePt t="5887" x="6759575" y="1319213"/>
          <p14:tracePt t="5888" x="6740525" y="1319213"/>
          <p14:tracePt t="5889" x="6726238" y="1325563"/>
          <p14:tracePt t="5892" x="6700838" y="1331913"/>
          <p14:tracePt t="5893" x="6686550" y="1331913"/>
          <p14:tracePt t="5893" x="6680200" y="1331913"/>
          <p14:tracePt t="5894" x="6659563" y="1331913"/>
          <p14:tracePt t="5895" x="6640513" y="1338263"/>
          <p14:tracePt t="5896" x="6634163" y="1338263"/>
          <p14:tracePt t="5897" x="6619875" y="1344613"/>
          <p14:tracePt t="5898" x="6600825" y="1344613"/>
          <p14:tracePt t="5899" x="6592888" y="1352550"/>
          <p14:tracePt t="5900" x="6573838" y="1352550"/>
          <p14:tracePt t="5901" x="6553200" y="1358900"/>
          <p14:tracePt t="5902" x="6534150" y="1358900"/>
          <p14:tracePt t="5903" x="6526213" y="1358900"/>
          <p14:tracePt t="5904" x="6507163" y="1365250"/>
          <p14:tracePt t="5905" x="6500813" y="1365250"/>
          <p14:tracePt t="5906" x="6480175" y="1371600"/>
          <p14:tracePt t="5907" x="6461125" y="1371600"/>
          <p14:tracePt t="5908" x="6446838" y="1377950"/>
          <p14:tracePt t="5909" x="6434138" y="1377950"/>
          <p14:tracePt t="5910" x="6413500" y="1377950"/>
          <p14:tracePt t="5911" x="6400800" y="1385888"/>
          <p14:tracePt t="5912" x="6386513" y="1385888"/>
          <p14:tracePt t="5913" x="6367463" y="1385888"/>
          <p14:tracePt t="5914" x="6353175" y="1385888"/>
          <p14:tracePt t="5915" x="6340475" y="1392238"/>
          <p14:tracePt t="5916" x="6327775" y="1392238"/>
          <p14:tracePt t="5917" x="6307138" y="1392238"/>
          <p14:tracePt t="5918" x="6294438" y="1392238"/>
          <p14:tracePt t="5919" x="6280150" y="1398588"/>
          <p14:tracePt t="5920" x="6261100" y="1398588"/>
          <p14:tracePt t="5921" x="6253163" y="1398588"/>
          <p14:tracePt t="5922" x="6234113" y="1404938"/>
          <p14:tracePt t="5923" x="6227763" y="1404938"/>
          <p14:tracePt t="5924" x="6213475" y="1404938"/>
          <p14:tracePt t="5925" x="6200775" y="1411288"/>
          <p14:tracePt t="5926" x="6194425" y="1411288"/>
          <p14:tracePt t="5927" x="6180138" y="1411288"/>
          <p14:tracePt t="5928" x="6167438" y="1419225"/>
          <p14:tracePt t="5929" x="6161088" y="1419225"/>
          <p14:tracePt t="5930" x="6146800" y="1419225"/>
          <p14:tracePt t="5931" x="6127750" y="1419225"/>
          <p14:tracePt t="5932" x="6127750" y="1425575"/>
          <p14:tracePt t="5933" x="6113463" y="1425575"/>
          <p14:tracePt t="5934" x="6107113" y="1425575"/>
          <p14:tracePt t="5935" x="6094413" y="1425575"/>
          <p14:tracePt t="5936" x="6080125" y="1425575"/>
          <p14:tracePt t="5937" x="6073775" y="1425575"/>
          <p14:tracePt t="5938" x="6061075" y="1425575"/>
          <p14:tracePt t="5939" x="6054725" y="1425575"/>
          <p14:tracePt t="5940" x="6046788" y="1431925"/>
          <p14:tracePt t="5941" x="6034088" y="1431925"/>
          <p14:tracePt t="5942" x="6027738" y="1431925"/>
          <p14:tracePt t="5943" x="6027738" y="1438275"/>
          <p14:tracePt t="5944" x="6013450" y="1438275"/>
          <p14:tracePt t="5945" x="6007100" y="1438275"/>
          <p14:tracePt t="5946" x="6000750" y="1438275"/>
          <p14:tracePt t="5947" x="5988050" y="1444625"/>
          <p14:tracePt t="5948" x="5980113" y="1444625"/>
          <p14:tracePt t="5949" x="5967413" y="1444625"/>
          <p14:tracePt t="5951" x="5954713" y="1452563"/>
          <p14:tracePt t="5952" x="5946775" y="1452563"/>
          <p14:tracePt t="5953" x="5934075" y="1452563"/>
          <p14:tracePt t="5954" x="5927725" y="1452563"/>
          <p14:tracePt t="5955" x="5921375" y="1452563"/>
          <p14:tracePt t="5957" x="5907088" y="1452563"/>
          <p14:tracePt t="5958" x="5900738" y="1458913"/>
          <p14:tracePt t="5959" x="5888038" y="1458913"/>
          <p14:tracePt t="5960" x="5873750" y="1458913"/>
          <p14:tracePt t="5961" x="5873750" y="1465263"/>
          <p14:tracePt t="5962" x="5861050" y="1465263"/>
          <p14:tracePt t="5963" x="5854700" y="1465263"/>
          <p14:tracePt t="5964" x="5848350" y="1471613"/>
          <p14:tracePt t="5965" x="5834063" y="1471613"/>
          <p14:tracePt t="5966" x="5827713" y="1471613"/>
          <p14:tracePt t="5967" x="5815013" y="1477963"/>
          <p14:tracePt t="5968" x="5807075" y="1477963"/>
          <p14:tracePt t="5969" x="5800725" y="1477963"/>
          <p14:tracePt t="5970" x="5788025" y="1477963"/>
          <p14:tracePt t="5971" x="5781675" y="1477963"/>
          <p14:tracePt t="5972" x="5767388" y="1485900"/>
          <p14:tracePt t="5973" x="5754688" y="1485900"/>
          <p14:tracePt t="5974" x="5748338" y="1492250"/>
          <p14:tracePt t="5975" x="5734050" y="1492250"/>
          <p14:tracePt t="5976" x="5721350" y="1492250"/>
          <p14:tracePt t="5977" x="5715000" y="1498600"/>
          <p14:tracePt t="5978" x="5700713" y="1504950"/>
          <p14:tracePt t="5979" x="5688013" y="1504950"/>
          <p14:tracePt t="5980" x="5681663" y="1504950"/>
          <p14:tracePt t="5981" x="5667375" y="1511300"/>
          <p14:tracePt t="5982" x="5654675" y="1511300"/>
          <p14:tracePt t="5983" x="5648325" y="1511300"/>
          <p14:tracePt t="5984" x="5634038" y="1511300"/>
          <p14:tracePt t="5985" x="5614988" y="1519238"/>
          <p14:tracePt t="5986" x="5608638" y="1519238"/>
          <p14:tracePt t="5987" x="5594350" y="1525588"/>
          <p14:tracePt t="5988" x="5581650" y="1525588"/>
          <p14:tracePt t="5989" x="5575300" y="1531938"/>
          <p14:tracePt t="5990" x="5561013" y="1531938"/>
          <p14:tracePt t="5991" x="5541963" y="1538288"/>
          <p14:tracePt t="5992" x="5534025" y="1538288"/>
          <p14:tracePt t="5993" x="5521325" y="1544638"/>
          <p14:tracePt t="5994" x="5514975" y="1544638"/>
          <p14:tracePt t="5995" x="5494338" y="1552575"/>
          <p14:tracePt t="5996" x="5481638" y="1552575"/>
          <p14:tracePt t="5997" x="5475288" y="1552575"/>
          <p14:tracePt t="5998" x="5461000" y="1558925"/>
          <p14:tracePt t="5999" x="5448300" y="1558925"/>
          <p14:tracePt t="6000" x="5441950" y="1558925"/>
          <p14:tracePt t="6001" x="5427663" y="1558925"/>
          <p14:tracePt t="6002" x="5414963" y="1565275"/>
          <p14:tracePt t="6003" x="5408613" y="1565275"/>
          <p14:tracePt t="6004" x="5394325" y="1571625"/>
          <p14:tracePt t="6005" x="5381625" y="1571625"/>
          <p14:tracePt t="6006" x="5375275" y="1571625"/>
          <p14:tracePt t="6007" x="5360988" y="1577975"/>
          <p14:tracePt t="6008" x="5354638" y="1577975"/>
          <p14:tracePt t="6009" x="5341938" y="1584325"/>
          <p14:tracePt t="6010" x="5327650" y="1584325"/>
          <p14:tracePt t="6011" x="5321300" y="1584325"/>
          <p14:tracePt t="6012" x="5308600" y="1592263"/>
          <p14:tracePt t="6013" x="5294313" y="1592263"/>
          <p14:tracePt t="6015" x="5281613" y="1592263"/>
          <p14:tracePt t="6016" x="5268913" y="1592263"/>
          <p14:tracePt t="6018" x="5254625" y="1598613"/>
          <p14:tracePt t="6019" x="5248275" y="1598613"/>
          <p14:tracePt t="6020" x="5241925" y="1598613"/>
          <p14:tracePt t="6021" x="5227638" y="1598613"/>
          <p14:tracePt t="6022" x="5221288" y="1598613"/>
          <p14:tracePt t="6023" x="5214938" y="1604963"/>
          <p14:tracePt t="6024" x="5208588" y="1604963"/>
          <p14:tracePt t="6025" x="5202238" y="1604963"/>
          <p14:tracePt t="6026" x="5187950" y="1604963"/>
          <p14:tracePt t="6028" x="5175250" y="1604963"/>
          <p14:tracePt t="6029" x="5168900" y="1611313"/>
          <p14:tracePt t="6030" x="5160963" y="1611313"/>
          <p14:tracePt t="6031" x="5154613" y="1611313"/>
          <p14:tracePt t="6032" x="5148263" y="1611313"/>
          <p14:tracePt t="6033" x="5141913" y="1611313"/>
          <p14:tracePt t="6034" x="5127625" y="1611313"/>
          <p14:tracePt t="6036" x="5114925" y="1611313"/>
          <p14:tracePt t="6038" x="5108575" y="1611313"/>
          <p14:tracePt t="6039" x="5094288" y="1611313"/>
          <p14:tracePt t="6040" x="5087938" y="1611313"/>
          <p14:tracePt t="6041" x="5081588" y="1611313"/>
          <p14:tracePt t="6042" x="5068888" y="1617663"/>
          <p14:tracePt t="6044" x="5054600" y="1617663"/>
          <p14:tracePt t="6045" x="5048250" y="1617663"/>
          <p14:tracePt t="6046" x="5041900" y="1617663"/>
          <p14:tracePt t="6047" x="5029200" y="1625600"/>
          <p14:tracePt t="6048" x="5014913" y="1625600"/>
          <p14:tracePt t="6049" x="5008563" y="1625600"/>
          <p14:tracePt t="6051" x="4995863" y="1625600"/>
          <p14:tracePt t="6052" x="4981575" y="1631950"/>
          <p14:tracePt t="6053" x="4968875" y="1631950"/>
          <p14:tracePt t="6054" x="4954588" y="1631950"/>
          <p14:tracePt t="6055" x="4948238" y="1631950"/>
          <p14:tracePt t="6057" x="4935538" y="1638300"/>
          <p14:tracePt t="6058" x="4929188" y="1638300"/>
          <p14:tracePt t="6059" x="4914900" y="1638300"/>
          <p14:tracePt t="6060" x="4902200" y="1644650"/>
          <p14:tracePt t="6061" x="4895850" y="1644650"/>
          <p14:tracePt t="6062" x="4881563" y="1644650"/>
          <p14:tracePt t="6063" x="4868863" y="1644650"/>
          <p14:tracePt t="6064" x="4862513" y="1644650"/>
          <p14:tracePt t="6065" x="4848225" y="1644650"/>
          <p14:tracePt t="6066" x="4841875" y="1644650"/>
          <p14:tracePt t="6067" x="4829175" y="1644650"/>
          <p14:tracePt t="6068" x="4814888" y="1651000"/>
          <p14:tracePt t="6069" x="4808538" y="1651000"/>
          <p14:tracePt t="6070" x="4795838" y="1651000"/>
          <p14:tracePt t="6071" x="4781550" y="1658938"/>
          <p14:tracePt t="6072" x="4775200" y="1658938"/>
          <p14:tracePt t="6073" x="4762500" y="1658938"/>
          <p14:tracePt t="6074" x="4748213" y="1665288"/>
          <p14:tracePt t="6076" x="4741863" y="1665288"/>
          <p14:tracePt t="6076" x="4729163" y="1665288"/>
          <p14:tracePt t="6077" x="4722813" y="1671638"/>
          <p14:tracePt t="6078" x="4708525" y="1671638"/>
          <p14:tracePt t="6079" x="4695825" y="1671638"/>
          <p14:tracePt t="6080" x="4689475" y="1671638"/>
          <p14:tracePt t="6081" x="4675188" y="1677988"/>
          <p14:tracePt t="6082" x="4662488" y="1677988"/>
          <p14:tracePt t="6084" x="4648200" y="1677988"/>
          <p14:tracePt t="6085" x="4641850" y="1677988"/>
          <p14:tracePt t="6086" x="4629150" y="1684338"/>
          <p14:tracePt t="6087" x="4614863" y="1684338"/>
          <p14:tracePt t="6088" x="4608513" y="1684338"/>
          <p14:tracePt t="6089" x="4602163" y="1692275"/>
          <p14:tracePt t="6090" x="4589463" y="1692275"/>
          <p14:tracePt t="6091" x="4581525" y="1692275"/>
          <p14:tracePt t="6092" x="4575175" y="1692275"/>
          <p14:tracePt t="6093" x="4568825" y="1698625"/>
          <p14:tracePt t="6094" x="4562475" y="1698625"/>
          <p14:tracePt t="6095" x="4548188" y="1698625"/>
          <p14:tracePt t="6097" x="4535488" y="1698625"/>
          <p14:tracePt t="6098" x="4529138" y="1698625"/>
          <p14:tracePt t="6099" x="4522788" y="1704975"/>
          <p14:tracePt t="6100" x="4514850" y="1704975"/>
          <p14:tracePt t="6101" x="4508500" y="1704975"/>
          <p14:tracePt t="6103" x="4495800" y="1704975"/>
          <p14:tracePt t="6104" x="4495800" y="1711325"/>
          <p14:tracePt t="6105" x="4489450" y="1711325"/>
          <p14:tracePt t="6106" x="4481513" y="1711325"/>
          <p14:tracePt t="6107" x="4475163" y="1711325"/>
          <p14:tracePt t="6108" x="4475163" y="1717675"/>
          <p14:tracePt t="6109" x="4468813" y="1717675"/>
          <p14:tracePt t="6110" x="4462463" y="1717675"/>
          <p14:tracePt t="6114" x="4456113" y="1717675"/>
          <p14:tracePt t="6115" x="4449763" y="1717675"/>
          <p14:tracePt t="6117" x="4441825" y="1717675"/>
          <p14:tracePt t="6121" x="4435475" y="1717675"/>
          <p14:tracePt t="6123" x="4429125" y="1717675"/>
          <p14:tracePt t="6124" x="4429125" y="1725613"/>
          <p14:tracePt t="6128" x="4422775" y="1725613"/>
          <p14:tracePt t="6130" x="4416425" y="1725613"/>
          <p14:tracePt t="6133" x="4408488" y="1725613"/>
          <p14:tracePt t="6136" x="4408488" y="1731963"/>
          <p14:tracePt t="6137" x="4402138" y="1731963"/>
          <p14:tracePt t="6139" x="4395788" y="1731963"/>
          <p14:tracePt t="6143" x="4389438" y="1731963"/>
          <p14:tracePt t="6145" x="4383088" y="1731963"/>
          <p14:tracePt t="6146" x="4383088" y="1738313"/>
          <p14:tracePt t="6147" x="4375150" y="1738313"/>
          <p14:tracePt t="6150" x="4368800" y="1738313"/>
          <p14:tracePt t="6152" x="4362450" y="1738313"/>
          <p14:tracePt t="6154" x="4356100" y="1738313"/>
          <p14:tracePt t="6155" x="4349750" y="1738313"/>
          <p14:tracePt t="6156" x="4341813" y="1738313"/>
          <p14:tracePt t="6159" x="4335463" y="1738313"/>
          <p14:tracePt t="6160" x="4329113" y="1744663"/>
          <p14:tracePt t="6162" x="4322763" y="1744663"/>
          <p14:tracePt t="6163" x="4316413" y="1744663"/>
          <p14:tracePt t="6165" x="4308475" y="1744663"/>
          <p14:tracePt t="6166" x="4302125" y="1751013"/>
          <p14:tracePt t="6167" x="4295775" y="1751013"/>
          <p14:tracePt t="6169" x="4289425" y="1751013"/>
          <p14:tracePt t="6170" x="4283075" y="1751013"/>
          <p14:tracePt t="6172" x="4275138" y="1751013"/>
          <p14:tracePt t="6173" x="4268788" y="1751013"/>
          <p14:tracePt t="6174" x="4262438" y="1751013"/>
          <p14:tracePt t="6175" x="4256088" y="1751013"/>
          <p14:tracePt t="6176" x="4249738" y="1751013"/>
          <p14:tracePt t="6177" x="4241800" y="1758950"/>
          <p14:tracePt t="6178" x="4235450" y="1758950"/>
          <p14:tracePt t="6179" x="4229100" y="1758950"/>
          <p14:tracePt t="6180" x="4229100" y="1765300"/>
          <p14:tracePt t="6181" x="4216400" y="1765300"/>
          <p14:tracePt t="6182" x="4208463" y="1765300"/>
          <p14:tracePt t="6183" x="4202113" y="1771650"/>
          <p14:tracePt t="6184" x="4195763" y="1771650"/>
          <p14:tracePt t="6185" x="4189413" y="1771650"/>
          <p14:tracePt t="6186" x="4183063" y="1771650"/>
          <p14:tracePt t="6187" x="4175125" y="1771650"/>
          <p14:tracePt t="6188" x="4168775" y="1778000"/>
          <p14:tracePt t="6189" x="4162425" y="1778000"/>
          <p14:tracePt t="6190" x="4156075" y="1784350"/>
          <p14:tracePt t="6191" x="4149725" y="1784350"/>
          <p14:tracePt t="6192" x="4143375" y="1784350"/>
          <p14:tracePt t="6193" x="4129088" y="1784350"/>
          <p14:tracePt t="6194" x="4129088" y="1792288"/>
          <p14:tracePt t="6195" x="4122738" y="1792288"/>
          <p14:tracePt t="6196" x="4110038" y="1798638"/>
          <p14:tracePt t="6198" x="4095750" y="1804988"/>
          <p14:tracePt t="6199" x="4089400" y="1804988"/>
          <p14:tracePt t="6201" x="4076700" y="1804988"/>
          <p14:tracePt t="6202" x="4076700" y="1811338"/>
          <p14:tracePt t="6203" x="4062413" y="1811338"/>
          <p14:tracePt t="6204" x="4056063" y="1817688"/>
          <p14:tracePt t="6205" x="4049713" y="1825625"/>
          <p14:tracePt t="6206" x="4043363" y="1825625"/>
          <p14:tracePt t="6207" x="4035425" y="1825625"/>
          <p14:tracePt t="6209" x="4022725" y="1825625"/>
          <p14:tracePt t="6210" x="4016375" y="1831975"/>
          <p14:tracePt t="6212" x="4002088" y="1838325"/>
          <p14:tracePt t="6213" x="3995738" y="1838325"/>
          <p14:tracePt t="6214" x="3995738" y="1844675"/>
          <p14:tracePt t="6215" x="3989388" y="1844675"/>
          <p14:tracePt t="6216" x="3983038" y="1844675"/>
          <p14:tracePt t="6217" x="3976688" y="1844675"/>
          <p14:tracePt t="6218" x="3968750" y="1844675"/>
          <p14:tracePt t="6219" x="3956050" y="1851025"/>
          <p14:tracePt t="6221" x="3949700" y="1858963"/>
          <p14:tracePt t="6222" x="3943350" y="1858963"/>
          <p14:tracePt t="6224" x="3929063" y="1865313"/>
          <p14:tracePt t="6225" x="3922713" y="1865313"/>
          <p14:tracePt t="6227" x="3916363" y="1865313"/>
          <p14:tracePt t="6228" x="3910013" y="1865313"/>
          <p14:tracePt t="6229" x="3910013" y="1871663"/>
          <p14:tracePt t="6230" x="3902075" y="1871663"/>
          <p14:tracePt t="6231" x="3889375" y="1878013"/>
          <p14:tracePt t="6233" x="3883025" y="1878013"/>
          <p14:tracePt t="6234" x="3876675" y="1878013"/>
          <p14:tracePt t="6235" x="3870325" y="1878013"/>
          <p14:tracePt t="6236" x="3862388" y="1878013"/>
          <p14:tracePt t="6237" x="3856038" y="1878013"/>
          <p14:tracePt t="6238" x="3849688" y="1884363"/>
          <p14:tracePt t="6240" x="3836988" y="1884363"/>
          <p14:tracePt t="6241" x="3836988" y="1890713"/>
          <p14:tracePt t="6242" x="3829050" y="1890713"/>
          <p14:tracePt t="6243" x="3822700" y="1890713"/>
          <p14:tracePt t="6244" x="3816350" y="1890713"/>
          <p14:tracePt t="6245" x="3810000" y="1898650"/>
          <p14:tracePt t="6246" x="3803650" y="1898650"/>
          <p14:tracePt t="6247" x="3795713" y="1898650"/>
          <p14:tracePt t="6248" x="3789363" y="1898650"/>
          <p14:tracePt t="6249" x="3776663" y="1898650"/>
          <p14:tracePt t="6251" x="3770313" y="1898650"/>
          <p14:tracePt t="6252" x="3762375" y="1898650"/>
          <p14:tracePt t="6253" x="3749675" y="1898650"/>
          <p14:tracePt t="6254" x="3743325" y="1905000"/>
          <p14:tracePt t="6255" x="3736975" y="1905000"/>
          <p14:tracePt t="6257" x="3722688" y="1905000"/>
          <p14:tracePt t="6258" x="3716338" y="1911350"/>
          <p14:tracePt t="6259" x="3709988" y="1911350"/>
          <p14:tracePt t="6260" x="3703638" y="1911350"/>
          <p14:tracePt t="6261" x="3695700" y="1911350"/>
          <p14:tracePt t="6262" x="3689350" y="1917700"/>
          <p14:tracePt t="6263" x="3683000" y="1917700"/>
          <p14:tracePt t="6264" x="3676650" y="1917700"/>
          <p14:tracePt t="6265" x="3670300" y="1917700"/>
          <p14:tracePt t="6266" x="3662363" y="1917700"/>
          <p14:tracePt t="6267" x="3656013" y="1924050"/>
          <p14:tracePt t="6268" x="3643313" y="1924050"/>
          <p14:tracePt t="6270" x="3629025" y="1924050"/>
          <p14:tracePt t="6272" x="3616325" y="1924050"/>
          <p14:tracePt t="6273" x="3609975" y="1924050"/>
          <p14:tracePt t="6274" x="3603625" y="1924050"/>
          <p14:tracePt t="6275" x="3597275" y="1924050"/>
          <p14:tracePt t="6276" x="3582988" y="1931988"/>
          <p14:tracePt t="6278" x="3570288" y="1931988"/>
          <p14:tracePt t="6280" x="3563938" y="1931988"/>
          <p14:tracePt t="6281" x="3549650" y="1938338"/>
          <p14:tracePt t="6283" x="3543300" y="1938338"/>
          <p14:tracePt t="6284" x="3530600" y="1938338"/>
          <p14:tracePt t="6286" x="3516313" y="1938338"/>
          <p14:tracePt t="6287" x="3509963" y="1938338"/>
          <p14:tracePt t="6288" x="3509963" y="1944688"/>
          <p14:tracePt t="6289" x="3503613" y="1944688"/>
          <p14:tracePt t="6290" x="3489325" y="1944688"/>
          <p14:tracePt t="6292" x="3482975" y="1944688"/>
          <p14:tracePt t="6293" x="3476625" y="1944688"/>
          <p14:tracePt t="6295" x="3470275" y="1944688"/>
          <p14:tracePt t="6296" x="3463925" y="1944688"/>
          <p14:tracePt t="6297" x="3455988" y="1944688"/>
          <p14:tracePt t="6299" x="3449638" y="1944688"/>
          <p14:tracePt t="6300" x="3443288" y="1944688"/>
          <p14:tracePt t="6301" x="3443288" y="1951038"/>
          <p14:tracePt t="6302" x="3436938" y="1951038"/>
          <p14:tracePt t="6303" x="3430588" y="1951038"/>
          <p14:tracePt t="6305" x="3422650" y="1951038"/>
          <p14:tracePt t="6306" x="3422650" y="1957388"/>
          <p14:tracePt t="6307" x="3416300" y="1957388"/>
          <p14:tracePt t="6308" x="3409950" y="1957388"/>
          <p14:tracePt t="6310" x="3403600" y="1957388"/>
          <p14:tracePt t="6311" x="3397250" y="1957388"/>
          <p14:tracePt t="6314" x="3389313" y="1957388"/>
          <p14:tracePt t="6315" x="3382963" y="1957388"/>
          <p14:tracePt t="6316" x="3376613" y="1957388"/>
          <p14:tracePt t="6317" x="3376613" y="1965325"/>
          <p14:tracePt t="6318" x="3370263" y="1965325"/>
          <p14:tracePt t="6319" x="3363913" y="1965325"/>
          <p14:tracePt t="6322" x="3355975" y="1971675"/>
          <p14:tracePt t="6323" x="3349625" y="1971675"/>
          <p14:tracePt t="6325" x="3343275" y="1971675"/>
          <p14:tracePt t="6326" x="3343275" y="1978025"/>
          <p14:tracePt t="6328" x="3336925" y="1978025"/>
          <p14:tracePt t="6329" x="3330575" y="1978025"/>
          <p14:tracePt t="6332" x="3322638" y="1978025"/>
          <p14:tracePt t="6333" x="3316288" y="1984375"/>
          <p14:tracePt t="6334" x="3309938" y="1984375"/>
          <p14:tracePt t="6335" x="3309938" y="1990725"/>
          <p14:tracePt t="6337" x="3303588" y="1990725"/>
          <p14:tracePt t="6339" x="3297238" y="1990725"/>
          <p14:tracePt t="6341" x="3290888" y="1990725"/>
          <p14:tracePt t="6342" x="3290888" y="1998663"/>
          <p14:tracePt t="6343" x="3282950" y="1998663"/>
          <p14:tracePt t="6344" x="3276600" y="2005013"/>
          <p14:tracePt t="6346" x="3270250" y="2011363"/>
          <p14:tracePt t="6347" x="3263900" y="2011363"/>
          <p14:tracePt t="6349" x="3257550" y="2011363"/>
          <p14:tracePt t="6351" x="3249613" y="2017713"/>
          <p14:tracePt t="6352" x="3243263" y="2017713"/>
          <p14:tracePt t="6353" x="3243263" y="2024063"/>
          <p14:tracePt t="6354" x="3230563" y="2024063"/>
          <p14:tracePt t="6355" x="3224213" y="2024063"/>
          <p14:tracePt t="6357" x="3224213" y="2032000"/>
          <p14:tracePt t="6358" x="3216275" y="2032000"/>
          <p14:tracePt t="6359" x="3209925" y="2038350"/>
          <p14:tracePt t="6361" x="3203575" y="2044700"/>
          <p14:tracePt t="6362" x="3197225" y="2044700"/>
          <p14:tracePt t="6364" x="3190875" y="2044700"/>
          <p14:tracePt t="6365" x="3182938" y="2051050"/>
          <p14:tracePt t="6366" x="3176588" y="2051050"/>
          <p14:tracePt t="6368" x="3170238" y="2057400"/>
          <p14:tracePt t="6369" x="3163888" y="2057400"/>
          <p14:tracePt t="6370" x="3157538" y="2065338"/>
          <p14:tracePt t="6371" x="3149600" y="2065338"/>
          <p14:tracePt t="6372" x="3143250" y="2065338"/>
          <p14:tracePt t="6374" x="3136900" y="2065338"/>
          <p14:tracePt t="6375" x="3124200" y="2071688"/>
          <p14:tracePt t="6377" x="3116263" y="2078038"/>
          <p14:tracePt t="6378" x="3109913" y="2078038"/>
          <p14:tracePt t="6379" x="3103563" y="2078038"/>
          <p14:tracePt t="6381" x="3090863" y="2078038"/>
          <p14:tracePt t="6382" x="3082925" y="2084388"/>
          <p14:tracePt t="6384" x="3076575" y="2084388"/>
          <p14:tracePt t="6385" x="3070225" y="2090738"/>
          <p14:tracePt t="6386" x="3063875" y="2090738"/>
          <p14:tracePt t="6387" x="3057525" y="2098675"/>
          <p14:tracePt t="6388" x="3049588" y="2098675"/>
          <p14:tracePt t="6389" x="3043238" y="2098675"/>
          <p14:tracePt t="6390" x="3036888" y="2098675"/>
          <p14:tracePt t="6391" x="3030538" y="2098675"/>
          <p14:tracePt t="6392" x="3024188" y="2105025"/>
          <p14:tracePt t="6393" x="3009900" y="2105025"/>
          <p14:tracePt t="6395" x="2997200" y="2111375"/>
          <p14:tracePt t="6396" x="2990850" y="2111375"/>
          <p14:tracePt t="6397" x="2990850" y="2117725"/>
          <p14:tracePt t="6398" x="2976563" y="2117725"/>
          <p14:tracePt t="6399" x="2970213" y="2117725"/>
          <p14:tracePt t="6400" x="2963863" y="2117725"/>
          <p14:tracePt t="6401" x="2957513" y="2117725"/>
          <p14:tracePt t="6402" x="2951163" y="2124075"/>
          <p14:tracePt t="6403" x="2943225" y="2124075"/>
          <p14:tracePt t="6404" x="2930525" y="2132013"/>
          <p14:tracePt t="6406" x="2917825" y="2138363"/>
          <p14:tracePt t="6407" x="2909888" y="2138363"/>
          <p14:tracePt t="6409" x="2897188" y="2138363"/>
          <p14:tracePt t="6410" x="2890838" y="2144713"/>
          <p14:tracePt t="6411" x="2884488" y="2151063"/>
          <p14:tracePt t="6412" x="2876550" y="2151063"/>
          <p14:tracePt t="6413" x="2870200" y="2157413"/>
          <p14:tracePt t="6414" x="2863850" y="2157413"/>
          <p14:tracePt t="6415" x="2857500" y="2157413"/>
          <p14:tracePt t="6416" x="2851150" y="2157413"/>
          <p14:tracePt t="6417" x="2843213" y="2157413"/>
          <p14:tracePt t="6418" x="2830513" y="2163763"/>
          <p14:tracePt t="6419" x="2830513" y="2171700"/>
          <p14:tracePt t="6420" x="2824163" y="2171700"/>
          <p14:tracePt t="6421" x="2809875" y="2178050"/>
          <p14:tracePt t="6423" x="2797175" y="2184400"/>
          <p14:tracePt t="6424" x="2790825" y="2184400"/>
          <p14:tracePt t="6425" x="2784475" y="2184400"/>
          <p14:tracePt t="6426" x="2776538" y="2190750"/>
          <p14:tracePt t="6427" x="2770188" y="2190750"/>
          <p14:tracePt t="6428" x="2763838" y="2197100"/>
          <p14:tracePt t="6429" x="2757488" y="2197100"/>
          <p14:tracePt t="6430" x="2751138" y="2197100"/>
          <p14:tracePt t="6431" x="2743200" y="2205038"/>
          <p14:tracePt t="6432" x="2736850" y="2205038"/>
          <p14:tracePt t="6433" x="2730500" y="2211388"/>
          <p14:tracePt t="6434" x="2724150" y="2211388"/>
          <p14:tracePt t="6435" x="2717800" y="2217738"/>
          <p14:tracePt t="6437" x="2711450" y="2217738"/>
          <p14:tracePt t="6438" x="2697163" y="2224088"/>
          <p14:tracePt t="6440" x="2690813" y="2230438"/>
          <p14:tracePt t="6441" x="2684463" y="2230438"/>
          <p14:tracePt t="6442" x="2678113" y="2238375"/>
          <p14:tracePt t="6444" x="2670175" y="2238375"/>
          <p14:tracePt t="6445" x="2663825" y="2244725"/>
          <p14:tracePt t="6446" x="2657475" y="2244725"/>
          <p14:tracePt t="6447" x="2657475" y="2251075"/>
          <p14:tracePt t="6449" x="2644775" y="2251075"/>
          <p14:tracePt t="6451" x="2636838" y="2251075"/>
          <p14:tracePt t="6452" x="2630488" y="2257425"/>
          <p14:tracePt t="6453" x="2624138" y="2257425"/>
          <p14:tracePt t="6455" x="2624138" y="2263775"/>
          <p14:tracePt t="6456" x="2617788" y="2263775"/>
          <p14:tracePt t="6457" x="2611438" y="2263775"/>
          <p14:tracePt t="6458" x="2611438" y="2271713"/>
          <p14:tracePt t="6461" x="2603500" y="2271713"/>
          <p14:tracePt t="6463" x="2597150" y="2271713"/>
          <p14:tracePt t="6465" x="2590800" y="2271713"/>
          <p14:tracePt t="6469" x="2584450" y="2278063"/>
          <p14:tracePt t="6471" x="2578100" y="2278063"/>
          <p14:tracePt t="6476" x="2570163" y="2278063"/>
          <p14:tracePt t="6477" x="2570163" y="2284413"/>
          <p14:tracePt t="6479" x="2563813" y="2284413"/>
          <p14:tracePt t="6481" x="2557463" y="2284413"/>
          <p14:tracePt t="6486" x="2551113" y="2284413"/>
          <p14:tracePt t="6487" x="2544763" y="2284413"/>
          <p14:tracePt t="6491" x="2536825" y="2290763"/>
          <p14:tracePt t="6493" x="2530475" y="2290763"/>
          <p14:tracePt t="6495" x="2524125" y="2290763"/>
          <p14:tracePt t="6497" x="2524125" y="2297113"/>
          <p14:tracePt t="6498" x="2517775" y="2297113"/>
          <p14:tracePt t="6499" x="2511425" y="2297113"/>
          <p14:tracePt t="6502" x="2503488" y="2297113"/>
          <p14:tracePt t="6503" x="2503488" y="2305050"/>
          <p14:tracePt t="6504" x="2497138" y="2305050"/>
          <p14:tracePt t="6506" x="2490788" y="2305050"/>
          <p14:tracePt t="6508" x="2484438" y="2305050"/>
          <p14:tracePt t="6509" x="2478088" y="2305050"/>
          <p14:tracePt t="6512" x="2478088" y="2311400"/>
          <p14:tracePt t="6513" x="2470150" y="2311400"/>
          <p14:tracePt t="6514" x="2463800" y="2311400"/>
          <p14:tracePt t="6516" x="2463800" y="2317750"/>
          <p14:tracePt t="6517" x="2457450" y="2317750"/>
          <p14:tracePt t="6518" x="2451100" y="2317750"/>
          <p14:tracePt t="6519" x="2444750" y="2317750"/>
          <p14:tracePt t="6522" x="2438400" y="2317750"/>
          <p14:tracePt t="6523" x="2430463" y="2324100"/>
          <p14:tracePt t="6525" x="2424113" y="2330450"/>
          <p14:tracePt t="6527" x="2417763" y="2330450"/>
          <p14:tracePt t="6528" x="2411413" y="2330450"/>
          <p14:tracePt t="6531" x="2405063" y="2330450"/>
          <p14:tracePt t="6532" x="2405063" y="2338388"/>
          <p14:tracePt t="6533" x="2397125" y="2338388"/>
          <p14:tracePt t="6535" x="2390775" y="2338388"/>
          <p14:tracePt t="6536" x="2390775" y="2344738"/>
          <p14:tracePt t="6537" x="2384425" y="2344738"/>
          <p14:tracePt t="6538" x="2378075" y="2344738"/>
          <p14:tracePt t="6539" x="2378075" y="2351088"/>
          <p14:tracePt t="6541" x="2371725" y="2351088"/>
          <p14:tracePt t="6542" x="2363788" y="2351088"/>
          <p14:tracePt t="6545" x="2357438" y="2351088"/>
          <p14:tracePt t="6546" x="2351088" y="2351088"/>
          <p14:tracePt t="6547" x="2351088" y="2357438"/>
          <p14:tracePt t="6549" x="2344738" y="2357438"/>
          <p14:tracePt t="6551" x="2338388" y="2363788"/>
          <p14:tracePt t="6552" x="2330450" y="2363788"/>
          <p14:tracePt t="6555" x="2324100" y="2363788"/>
          <p14:tracePt t="6556" x="2317750" y="2363788"/>
          <p14:tracePt t="6557" x="2311400" y="2363788"/>
          <p14:tracePt t="6559" x="2305050" y="2371725"/>
          <p14:tracePt t="6561" x="2297113" y="2371725"/>
          <p14:tracePt t="6563" x="2290763" y="2371725"/>
          <p14:tracePt t="6564" x="2290763" y="2378075"/>
          <p14:tracePt t="6565" x="2284413" y="2378075"/>
          <p14:tracePt t="6566" x="2278063" y="2378075"/>
          <p14:tracePt t="6568" x="2271713" y="2378075"/>
          <p14:tracePt t="6569" x="2271713" y="2384425"/>
          <p14:tracePt t="6570" x="2263775" y="2384425"/>
          <p14:tracePt t="6572" x="2257425" y="2384425"/>
          <p14:tracePt t="6573" x="2251075" y="2384425"/>
          <p14:tracePt t="6575" x="2244725" y="2384425"/>
          <p14:tracePt t="6577" x="2238375" y="2384425"/>
          <p14:tracePt t="6578" x="2230438" y="2384425"/>
          <p14:tracePt t="6579" x="2230438" y="2390775"/>
          <p14:tracePt t="6580" x="2224088" y="2390775"/>
          <p14:tracePt t="6581" x="2217738" y="2390775"/>
          <p14:tracePt t="6582" x="2211388" y="2390775"/>
          <p14:tracePt t="6584" x="2211388" y="2397125"/>
          <p14:tracePt t="6585" x="2205038" y="2397125"/>
          <p14:tracePt t="6586" x="2197100" y="2397125"/>
          <p14:tracePt t="6588" x="2190750" y="2397125"/>
          <p14:tracePt t="6589" x="2184400" y="2397125"/>
          <p14:tracePt t="6591" x="2178050" y="2397125"/>
          <p14:tracePt t="6593" x="2171700" y="2397125"/>
          <p14:tracePt t="6594" x="2163763" y="2397125"/>
          <p14:tracePt t="6596" x="2157413" y="2397125"/>
          <p14:tracePt t="6597" x="2151063" y="2405063"/>
          <p14:tracePt t="6599" x="2144713" y="2405063"/>
          <p14:tracePt t="6600" x="2138363" y="2405063"/>
          <p14:tracePt t="6602" x="2132013" y="2405063"/>
          <p14:tracePt t="6606" x="2124075" y="2405063"/>
          <p14:tracePt t="6607" x="2124075" y="2411413"/>
          <p14:tracePt t="6608" x="2117725" y="2411413"/>
          <p14:tracePt t="6611" x="2111375" y="2411413"/>
          <p14:tracePt t="6613" x="2105025" y="2411413"/>
          <p14:tracePt t="6616" x="2098675" y="2411413"/>
          <p14:tracePt t="6617" x="2098675" y="2417763"/>
          <p14:tracePt t="6627" x="2090738" y="2417763"/>
          <p14:tracePt t="6639" x="2084388" y="2417763"/>
          <p14:tracePt t="6657" x="2078038" y="2417763"/>
          <p14:tracePt t="6662" x="2071688" y="2424113"/>
          <p14:tracePt t="6665" x="2065338" y="2424113"/>
          <p14:tracePt t="6671" x="2057400" y="2424113"/>
          <p14:tracePt t="6673" x="2057400" y="2430463"/>
          <p14:tracePt t="6674" x="2051050" y="2430463"/>
          <p14:tracePt t="6677" x="2044700" y="2430463"/>
          <p14:tracePt t="6679" x="2038350" y="2430463"/>
          <p14:tracePt t="6680" x="2032000" y="2430463"/>
          <p14:tracePt t="6683" x="2024063" y="2430463"/>
          <p14:tracePt t="6685" x="2017713" y="2430463"/>
          <p14:tracePt t="6687" x="2011363" y="2430463"/>
          <p14:tracePt t="6688" x="2011363" y="2438400"/>
          <p14:tracePt t="6689" x="2005013" y="2438400"/>
          <p14:tracePt t="6690" x="1998663" y="2438400"/>
          <p14:tracePt t="6692" x="1990725" y="2438400"/>
          <p14:tracePt t="6693" x="1984375" y="2438400"/>
          <p14:tracePt t="6694" x="1984375" y="2444750"/>
          <p14:tracePt t="6695" x="1978025" y="2444750"/>
          <p14:tracePt t="6696" x="1971675" y="2444750"/>
          <p14:tracePt t="6697" x="1965325" y="2444750"/>
          <p14:tracePt t="6699" x="1957388" y="2444750"/>
          <p14:tracePt t="6700" x="1951038" y="2444750"/>
          <p14:tracePt t="6701" x="1944688" y="2444750"/>
          <p14:tracePt t="6702" x="1938338" y="2444750"/>
          <p14:tracePt t="6703" x="1931988" y="2444750"/>
          <p14:tracePt t="6705" x="1924050" y="2444750"/>
          <p14:tracePt t="6706" x="1917700" y="2444750"/>
          <p14:tracePt t="6707" x="1911350" y="2444750"/>
          <p14:tracePt t="6708" x="1905000" y="2444750"/>
          <p14:tracePt t="6709" x="1898650" y="2451100"/>
          <p14:tracePt t="6711" x="1890713" y="2451100"/>
          <p14:tracePt t="6712" x="1884363" y="2451100"/>
          <p14:tracePt t="6714" x="1878013" y="2451100"/>
          <p14:tracePt t="6715" x="1871663" y="2451100"/>
          <p14:tracePt t="6716" x="1865313" y="2451100"/>
          <p14:tracePt t="6718" x="1858963" y="2451100"/>
          <p14:tracePt t="6720" x="1851025" y="2451100"/>
          <p14:tracePt t="6722" x="1844675" y="2451100"/>
          <p14:tracePt t="6724" x="1838325" y="2451100"/>
          <p14:tracePt t="6726" x="1831975" y="2451100"/>
          <p14:tracePt t="6730" x="1825625" y="2451100"/>
          <p14:tracePt t="6733" x="1817688" y="2451100"/>
          <p14:tracePt t="6759" x="1811338" y="2451100"/>
          <p14:tracePt t="6779" x="1804988" y="2451100"/>
          <p14:tracePt t="6787" x="1798638" y="2451100"/>
          <p14:tracePt t="6796" x="1792288" y="2451100"/>
          <p14:tracePt t="6799" x="1784350" y="2451100"/>
          <p14:tracePt t="6803" x="1778000" y="2451100"/>
          <p14:tracePt t="6805" x="1771650" y="2451100"/>
          <p14:tracePt t="6806" x="1765300" y="2451100"/>
          <p14:tracePt t="6810" x="1758950" y="2451100"/>
          <p14:tracePt t="6811" x="1751013" y="2451100"/>
          <p14:tracePt t="6814" x="1744663" y="2451100"/>
          <p14:tracePt t="6815" x="1738313" y="2451100"/>
          <p14:tracePt t="6817" x="1731963" y="2451100"/>
          <p14:tracePt t="6819" x="1725613" y="2451100"/>
          <p14:tracePt t="6820" x="1717675" y="2451100"/>
          <p14:tracePt t="6822" x="1711325" y="2451100"/>
          <p14:tracePt t="6823" x="1704975" y="2451100"/>
          <p14:tracePt t="6824" x="1698625" y="2451100"/>
          <p14:tracePt t="6826" x="1692275" y="2451100"/>
          <p14:tracePt t="6827" x="1684338" y="2451100"/>
          <p14:tracePt t="6829" x="1677988" y="2451100"/>
          <p14:tracePt t="6830" x="1671638" y="2451100"/>
          <p14:tracePt t="6832" x="1665288" y="2451100"/>
          <p14:tracePt t="6833" x="1658938" y="2451100"/>
          <p14:tracePt t="6834" x="1651000" y="2451100"/>
          <p14:tracePt t="6836" x="1644650" y="2451100"/>
          <p14:tracePt t="6837" x="1638300" y="2451100"/>
          <p14:tracePt t="6839" x="1631950" y="2451100"/>
          <p14:tracePt t="6840" x="1625600" y="2451100"/>
          <p14:tracePt t="6841" x="1617663" y="2451100"/>
          <p14:tracePt t="6843" x="1611313" y="2451100"/>
          <p14:tracePt t="6844" x="1604963" y="2451100"/>
          <p14:tracePt t="6846" x="1598613" y="2451100"/>
          <p14:tracePt t="6847" x="1592263" y="2451100"/>
          <p14:tracePt t="6848" x="1584325" y="2451100"/>
          <p14:tracePt t="6851" x="1577975" y="2451100"/>
          <p14:tracePt t="6853" x="1571625" y="2451100"/>
          <p14:tracePt t="6856" x="1565275" y="2451100"/>
          <p14:tracePt t="6858" x="1558925" y="2451100"/>
          <p14:tracePt t="6860" x="1552575" y="2451100"/>
          <p14:tracePt t="6867" x="1552575" y="2444750"/>
          <p14:tracePt t="6868" x="1544638" y="2444750"/>
          <p14:tracePt t="6879" x="1538288" y="2444750"/>
          <p14:tracePt t="6910" x="1531938" y="2444750"/>
          <p14:tracePt t="6916" x="1525588" y="2444750"/>
          <p14:tracePt t="6920" x="1519238" y="2444750"/>
          <p14:tracePt t="6927" x="1511300" y="2444750"/>
          <p14:tracePt t="6930" x="1504950" y="2444750"/>
          <p14:tracePt t="6933" x="1504950" y="2438400"/>
          <p14:tracePt t="6935" x="1498600" y="2438400"/>
          <p14:tracePt t="6938" x="1492250" y="2438400"/>
          <p14:tracePt t="6940" x="1485900" y="2438400"/>
          <p14:tracePt t="6945" x="1477963" y="2438400"/>
          <p14:tracePt t="6949" x="1471613" y="2438400"/>
          <p14:tracePt t="6955" x="1465263" y="2438400"/>
          <p14:tracePt t="6958" x="1458913" y="2438400"/>
          <p14:tracePt t="6959" x="1458913" y="2430463"/>
          <p14:tracePt t="6968" x="1452563" y="2430463"/>
          <p14:tracePt t="6973" x="1444625" y="2430463"/>
          <p14:tracePt t="6974" x="1444625" y="2424113"/>
          <p14:tracePt t="6978" x="1438275" y="2424113"/>
          <p14:tracePt t="6989" x="1431925" y="2424113"/>
          <p14:tracePt t="6994" x="1425575" y="2424113"/>
          <p14:tracePt t="6999" x="1425575" y="2417763"/>
          <p14:tracePt t="7001" x="1419225" y="2417763"/>
          <p14:tracePt t="7006" x="1411288" y="2417763"/>
          <p14:tracePt t="7010" x="1411288" y="2411413"/>
          <p14:tracePt t="7011" x="1404938" y="2411413"/>
          <p14:tracePt t="7018" x="1404938" y="2405063"/>
          <p14:tracePt t="7021" x="1398588" y="2405063"/>
          <p14:tracePt t="7028" x="1392238" y="2405063"/>
          <p14:tracePt t="7050" x="1392238" y="2397125"/>
          <p14:tracePt t="7055" x="1385888" y="2397125"/>
          <p14:tracePt t="7061" x="1377950" y="2397125"/>
          <p14:tracePt t="7064" x="1377950" y="2390775"/>
          <p14:tracePt t="7066" x="1371600" y="2390775"/>
          <p14:tracePt t="7074" x="1365250" y="2390775"/>
          <p14:tracePt t="7078" x="1358900" y="2390775"/>
          <p14:tracePt t="7083" x="1352550" y="2390775"/>
          <p14:tracePt t="7084" x="1352550" y="2384425"/>
          <p14:tracePt t="7086" x="1344613" y="2384425"/>
          <p14:tracePt t="7089" x="1338263" y="2384425"/>
          <p14:tracePt t="7095" x="1338263" y="2378075"/>
          <p14:tracePt t="7096" x="1331913" y="2378075"/>
          <p14:tracePt t="7101" x="1325563" y="2378075"/>
          <p14:tracePt t="7140" x="1325563" y="2371725"/>
          <p14:tracePt t="7166" x="1319213" y="2371725"/>
          <p14:tracePt t="7174" x="1311275" y="2371725"/>
          <p14:tracePt t="7177" x="1311275" y="2363788"/>
          <p14:tracePt t="7179" x="1304925" y="2363788"/>
          <p14:tracePt t="7188" x="1304925" y="2357438"/>
          <p14:tracePt t="7192" x="1298575" y="2357438"/>
          <p14:tracePt t="7199" x="1292225" y="2357438"/>
          <p14:tracePt t="7218" x="1285875" y="2357438"/>
          <p14:tracePt t="7233" x="1285875" y="2351088"/>
          <p14:tracePt t="7234" x="1279525" y="2351088"/>
          <p14:tracePt t="7249" x="1271588" y="2351088"/>
          <p14:tracePt t="7261" x="1271588" y="2344738"/>
          <p14:tracePt t="7265" x="1265238" y="2344738"/>
          <p14:tracePt t="7271" x="1258888" y="2344738"/>
          <p14:tracePt t="7272" x="1258888" y="2338388"/>
          <p14:tracePt t="7284" x="1252538" y="2338388"/>
          <p14:tracePt t="7290" x="1246188" y="2338388"/>
          <p14:tracePt t="7293" x="1246188" y="2330450"/>
          <p14:tracePt t="7304" x="1238250" y="2330450"/>
          <p14:tracePt t="7308" x="1238250" y="2324100"/>
          <p14:tracePt t="7311" x="1231900" y="2324100"/>
          <p14:tracePt t="7321" x="1225550" y="2324100"/>
          <p14:tracePt t="7339" x="1219200" y="2324100"/>
          <p14:tracePt t="7344" x="1212850" y="2324100"/>
          <p14:tracePt t="7353" x="1204913" y="2324100"/>
          <p14:tracePt t="7355" x="1204913" y="2317750"/>
          <p14:tracePt t="7357" x="1198563" y="2317750"/>
          <p14:tracePt t="7359" x="1192213" y="2317750"/>
          <p14:tracePt t="7366" x="1185863" y="2317750"/>
          <p14:tracePt t="7370" x="1179513" y="2317750"/>
          <p14:tracePt t="7376" x="1179513" y="2311400"/>
          <p14:tracePt t="7381" x="1171575" y="2311400"/>
          <p14:tracePt t="7401" x="1165225" y="2311400"/>
          <p14:tracePt t="7475" x="1158875" y="2311400"/>
          <p14:tracePt t="7508" x="1152525" y="2311400"/>
          <p14:tracePt t="7812" x="1158875" y="2311400"/>
          <p14:tracePt t="7822" x="1165225" y="2311400"/>
          <p14:tracePt t="7830" x="1171575" y="2311400"/>
          <p14:tracePt t="7849" x="1179513" y="2311400"/>
          <p14:tracePt t="7862" x="1185863" y="2311400"/>
          <p14:tracePt t="7888" x="1192213" y="2311400"/>
          <p14:tracePt t="7904" x="1198563" y="2311400"/>
          <p14:tracePt t="7922" x="1204913" y="2311400"/>
          <p14:tracePt t="7945" x="1212850" y="2311400"/>
          <p14:tracePt t="7953" x="1219200" y="2311400"/>
          <p14:tracePt t="7963" x="1219200" y="2317750"/>
          <p14:tracePt t="7964" x="1225550" y="2317750"/>
          <p14:tracePt t="7969" x="1231900" y="2317750"/>
          <p14:tracePt t="7974" x="1238250" y="2317750"/>
          <p14:tracePt t="7983" x="1246188" y="2317750"/>
          <p14:tracePt t="7984" x="1246188" y="2324100"/>
          <p14:tracePt t="7990" x="1252538" y="2324100"/>
          <p14:tracePt t="7992" x="1252538" y="2330450"/>
          <p14:tracePt t="8003" x="1258888" y="2330450"/>
          <p14:tracePt t="8012" x="1265238" y="2330450"/>
          <p14:tracePt t="8022" x="1265238" y="2338388"/>
          <p14:tracePt t="8033" x="1271588" y="2338388"/>
          <p14:tracePt t="8044" x="1279525" y="2338388"/>
          <p14:tracePt t="8051" x="1279525" y="2344738"/>
          <p14:tracePt t="8053" x="1285875" y="2344738"/>
          <p14:tracePt t="8068" x="1292225" y="2344738"/>
          <p14:tracePt t="8075" x="1298575" y="2344738"/>
          <p14:tracePt t="8088" x="1304925" y="2344738"/>
          <p14:tracePt t="8095" x="1311275" y="2344738"/>
          <p14:tracePt t="8099" x="1311275" y="2351088"/>
          <p14:tracePt t="8101" x="1319213" y="2351088"/>
          <p14:tracePt t="8111" x="1325563" y="2351088"/>
          <p14:tracePt t="8115" x="1331913" y="2351088"/>
          <p14:tracePt t="8122" x="1338263" y="2351088"/>
          <p14:tracePt t="8126" x="1344613" y="2351088"/>
          <p14:tracePt t="8129" x="1352550" y="2351088"/>
          <p14:tracePt t="8135" x="1358900" y="2351088"/>
          <p14:tracePt t="8139" x="1365250" y="2351088"/>
          <p14:tracePt t="8147" x="1371600" y="2351088"/>
          <p14:tracePt t="8151" x="1371600" y="2357438"/>
          <p14:tracePt t="8152" x="1377950" y="2357438"/>
          <p14:tracePt t="8159" x="1385888" y="2357438"/>
          <p14:tracePt t="8171" x="1392238" y="2357438"/>
          <p14:tracePt t="8177" x="1398588" y="2357438"/>
          <p14:tracePt t="8187" x="1404938" y="2357438"/>
          <p14:tracePt t="8192" x="1411288" y="2357438"/>
          <p14:tracePt t="8196" x="1419225" y="2357438"/>
          <p14:tracePt t="8203" x="1425575" y="2357438"/>
          <p14:tracePt t="8207" x="1431925" y="2357438"/>
          <p14:tracePt t="8214" x="1438275" y="2357438"/>
          <p14:tracePt t="8216" x="1444625" y="2357438"/>
          <p14:tracePt t="8220" x="1452563" y="2357438"/>
          <p14:tracePt t="8225" x="1458913" y="2357438"/>
          <p14:tracePt t="8226" x="1458913" y="2363788"/>
          <p14:tracePt t="8227" x="1465263" y="2363788"/>
          <p14:tracePt t="8233" x="1471613" y="2363788"/>
          <p14:tracePt t="8236" x="1477963" y="2363788"/>
          <p14:tracePt t="8242" x="1485900" y="2363788"/>
          <p14:tracePt t="8245" x="1492250" y="2363788"/>
          <p14:tracePt t="8250" x="1498600" y="2363788"/>
          <p14:tracePt t="8258" x="1504950" y="2363788"/>
          <p14:tracePt t="8261" x="1511300" y="2363788"/>
          <p14:tracePt t="8272" x="1519238" y="2363788"/>
          <p14:tracePt t="8275" x="1519238" y="2371725"/>
          <p14:tracePt t="8277" x="1525588" y="2371725"/>
          <p14:tracePt t="8283" x="1531938" y="2371725"/>
          <p14:tracePt t="8295" x="1538288" y="2371725"/>
          <p14:tracePt t="8300" x="1544638" y="2378075"/>
          <p14:tracePt t="8308" x="1552575" y="2378075"/>
          <p14:tracePt t="8312" x="1558925" y="2378075"/>
          <p14:tracePt t="8315" x="1565275" y="2378075"/>
          <p14:tracePt t="8321" x="1571625" y="2378075"/>
          <p14:tracePt t="8324" x="1577975" y="2378075"/>
          <p14:tracePt t="8330" x="1584325" y="2378075"/>
          <p14:tracePt t="8333" x="1592263" y="2378075"/>
          <p14:tracePt t="8336" x="1598613" y="2378075"/>
          <p14:tracePt t="8343" x="1604963" y="2378075"/>
          <p14:tracePt t="8346" x="1611313" y="2378075"/>
          <p14:tracePt t="8354" x="1617663" y="2378075"/>
          <p14:tracePt t="8356" x="1617663" y="2384425"/>
          <p14:tracePt t="8357" x="1625600" y="2384425"/>
          <p14:tracePt t="8359" x="1631950" y="2384425"/>
          <p14:tracePt t="8366" x="1638300" y="2384425"/>
          <p14:tracePt t="8369" x="1644650" y="2384425"/>
          <p14:tracePt t="8374" x="1651000" y="2384425"/>
          <p14:tracePt t="8376" x="1658938" y="2384425"/>
          <p14:tracePt t="8379" x="1665288" y="2384425"/>
          <p14:tracePt t="8383" x="1671638" y="2384425"/>
          <p14:tracePt t="8386" x="1677988" y="2384425"/>
          <p14:tracePt t="8389" x="1684338" y="2384425"/>
          <p14:tracePt t="8391" x="1692275" y="2384425"/>
          <p14:tracePt t="8394" x="1698625" y="2384425"/>
          <p14:tracePt t="8395" x="1698625" y="2390775"/>
          <p14:tracePt t="8396" x="1704975" y="2390775"/>
          <p14:tracePt t="8398" x="1711325" y="2390775"/>
          <p14:tracePt t="8401" x="1717675" y="2390775"/>
          <p14:tracePt t="8403" x="1725613" y="2390775"/>
          <p14:tracePt t="8405" x="1731963" y="2397125"/>
          <p14:tracePt t="8406" x="1738313" y="2397125"/>
          <p14:tracePt t="8407" x="1744663" y="2397125"/>
          <p14:tracePt t="8410" x="1751013" y="2397125"/>
          <p14:tracePt t="8411" x="1758950" y="2397125"/>
          <p14:tracePt t="8414" x="1765300" y="2397125"/>
          <p14:tracePt t="8415" x="1771650" y="2397125"/>
          <p14:tracePt t="8416" x="1778000" y="2397125"/>
          <p14:tracePt t="8419" x="1784350" y="2397125"/>
          <p14:tracePt t="8420" x="1784350" y="2405063"/>
          <p14:tracePt t="8421" x="1792288" y="2405063"/>
          <p14:tracePt t="8423" x="1798638" y="2405063"/>
          <p14:tracePt t="8424" x="1804988" y="2405063"/>
          <p14:tracePt t="8425" x="1811338" y="2405063"/>
          <p14:tracePt t="8427" x="1811338" y="2411413"/>
          <p14:tracePt t="8428" x="1817688" y="2411413"/>
          <p14:tracePt t="8430" x="1825625" y="2411413"/>
          <p14:tracePt t="8433" x="1831975" y="2411413"/>
          <p14:tracePt t="8435" x="1838325" y="2417763"/>
          <p14:tracePt t="8438" x="1844675" y="2417763"/>
          <p14:tracePt t="8444" x="1851025" y="2417763"/>
          <p14:tracePt t="8450" x="1858963" y="2417763"/>
          <p14:tracePt t="8464" x="1865313" y="2417763"/>
          <p14:tracePt t="8474" x="1871663" y="2417763"/>
          <p14:tracePt t="8476" x="1871663" y="2424113"/>
          <p14:tracePt t="8481" x="1878013" y="2424113"/>
          <p14:tracePt t="8493" x="1884363" y="2424113"/>
          <p14:tracePt t="8497" x="1890713" y="2424113"/>
          <p14:tracePt t="8504" x="1898650" y="2424113"/>
          <p14:tracePt t="8505" x="1898650" y="2430463"/>
          <p14:tracePt t="8508" x="1905000" y="2430463"/>
          <p14:tracePt t="8515" x="1911350" y="2430463"/>
          <p14:tracePt t="8517" x="1917700" y="2430463"/>
          <p14:tracePt t="8521" x="1924050" y="2430463"/>
          <p14:tracePt t="8529" x="1931988" y="2430463"/>
          <p14:tracePt t="8533" x="1938338" y="2430463"/>
          <p14:tracePt t="8539" x="1944688" y="2430463"/>
          <p14:tracePt t="8542" x="1951038" y="2430463"/>
          <p14:tracePt t="8545" x="1957388" y="2430463"/>
          <p14:tracePt t="8553" x="1965325" y="2430463"/>
          <p14:tracePt t="8556" x="1971675" y="2430463"/>
          <p14:tracePt t="8559" x="1971675" y="2438400"/>
          <p14:tracePt t="8562" x="1978025" y="2438400"/>
          <p14:tracePt t="8565" x="1984375" y="2438400"/>
          <p14:tracePt t="8568" x="1990725" y="2438400"/>
          <p14:tracePt t="8574" x="1998663" y="2438400"/>
          <p14:tracePt t="8577" x="2005013" y="2438400"/>
          <p14:tracePt t="8582" x="2011363" y="2438400"/>
          <p14:tracePt t="8585" x="2017713" y="2438400"/>
          <p14:tracePt t="8586" x="2017713" y="2444750"/>
          <p14:tracePt t="8588" x="2024063" y="2444750"/>
          <p14:tracePt t="8595" x="2032000" y="2444750"/>
          <p14:tracePt t="8598" x="2038350" y="2444750"/>
          <p14:tracePt t="8604" x="2044700" y="2444750"/>
          <p14:tracePt t="8606" x="2051050" y="2444750"/>
          <p14:tracePt t="8610" x="2057400" y="2444750"/>
          <p14:tracePt t="8615" x="2065338" y="2444750"/>
          <p14:tracePt t="8617" x="2071688" y="2444750"/>
          <p14:tracePt t="8623" x="2078038" y="2444750"/>
          <p14:tracePt t="8624" x="2078038" y="2451100"/>
          <p14:tracePt t="8626" x="2084388" y="2451100"/>
          <p14:tracePt t="8628" x="2090738" y="2451100"/>
          <p14:tracePt t="8633" x="2098675" y="2451100"/>
          <p14:tracePt t="8635" x="2105025" y="2451100"/>
          <p14:tracePt t="8640" x="2111375" y="2451100"/>
          <p14:tracePt t="8642" x="2117725" y="2451100"/>
          <p14:tracePt t="8647" x="2124075" y="2451100"/>
          <p14:tracePt t="8649" x="2132013" y="2451100"/>
          <p14:tracePt t="8651" x="2138363" y="2451100"/>
          <p14:tracePt t="8654" x="2144713" y="2451100"/>
          <p14:tracePt t="8656" x="2144713" y="2457450"/>
          <p14:tracePt t="8657" x="2151063" y="2457450"/>
          <p14:tracePt t="8660" x="2157413" y="2457450"/>
          <p14:tracePt t="8662" x="2163763" y="2457450"/>
          <p14:tracePt t="8665" x="2171700" y="2457450"/>
          <p14:tracePt t="8667" x="2171700" y="2463800"/>
          <p14:tracePt t="8669" x="2178050" y="2463800"/>
          <p14:tracePt t="8671" x="2184400" y="2463800"/>
          <p14:tracePt t="8676" x="2190750" y="2463800"/>
          <p14:tracePt t="8679" x="2197100" y="2463800"/>
          <p14:tracePt t="8681" x="2205038" y="2463800"/>
          <p14:tracePt t="8687" x="2205038" y="2470150"/>
          <p14:tracePt t="8688" x="2211388" y="2470150"/>
          <p14:tracePt t="8691" x="2217738" y="2470150"/>
          <p14:tracePt t="8698" x="2224088" y="2470150"/>
          <p14:tracePt t="8702" x="2224088" y="2478088"/>
          <p14:tracePt t="8703" x="2230438" y="2478088"/>
          <p14:tracePt t="8707" x="2238375" y="2478088"/>
          <p14:tracePt t="8717" x="2238375" y="2484438"/>
          <p14:tracePt t="8718" x="2244725" y="2484438"/>
          <p14:tracePt t="8722" x="2251075" y="2484438"/>
          <p14:tracePt t="8729" x="2257425" y="2484438"/>
          <p14:tracePt t="8733" x="2263775" y="2484438"/>
          <p14:tracePt t="8735" x="2271713" y="2484438"/>
          <p14:tracePt t="8740" x="2278063" y="2484438"/>
          <p14:tracePt t="8742" x="2284413" y="2484438"/>
          <p14:tracePt t="8743" x="2284413" y="2490788"/>
          <p14:tracePt t="8745" x="2290763" y="2490788"/>
          <p14:tracePt t="8747" x="2297113" y="2490788"/>
          <p14:tracePt t="8749" x="2305050" y="2490788"/>
          <p14:tracePt t="8752" x="2311400" y="2490788"/>
          <p14:tracePt t="8753" x="2317750" y="2490788"/>
          <p14:tracePt t="8755" x="2324100" y="2490788"/>
          <p14:tracePt t="8756" x="2330450" y="2490788"/>
          <p14:tracePt t="8759" x="2338388" y="2490788"/>
          <p14:tracePt t="8760" x="2344738" y="2490788"/>
          <p14:tracePt t="8761" x="2351088" y="2490788"/>
          <p14:tracePt t="8763" x="2357438" y="2490788"/>
          <p14:tracePt t="8764" x="2363788" y="2497138"/>
          <p14:tracePt t="8766" x="2371725" y="2497138"/>
          <p14:tracePt t="8767" x="2378075" y="2497138"/>
          <p14:tracePt t="8768" x="2384425" y="2497138"/>
          <p14:tracePt t="8770" x="2390775" y="2497138"/>
          <p14:tracePt t="8771" x="2397125" y="2497138"/>
          <p14:tracePt t="8774" x="2405063" y="2497138"/>
          <p14:tracePt t="8775" x="2411413" y="2497138"/>
          <p14:tracePt t="8776" x="2417763" y="2497138"/>
          <p14:tracePt t="8779" x="2424113" y="2497138"/>
          <p14:tracePt t="8780" x="2430463" y="2497138"/>
          <p14:tracePt t="8783" x="2438400" y="2497138"/>
          <p14:tracePt t="8784" x="2444750" y="2497138"/>
          <p14:tracePt t="8786" x="2451100" y="2497138"/>
          <p14:tracePt t="8789" x="2457450" y="2497138"/>
          <p14:tracePt t="8791" x="2463800" y="2497138"/>
          <p14:tracePt t="8796" x="2470150" y="2497138"/>
          <p14:tracePt t="8800" x="2478088" y="2497138"/>
          <p14:tracePt t="8803" x="2484438" y="2497138"/>
          <p14:tracePt t="8814" x="2490788" y="2497138"/>
          <p14:tracePt t="8821" x="2497138" y="2497138"/>
          <p14:tracePt t="8831" x="2503488" y="2497138"/>
          <p14:tracePt t="8834" x="2511425" y="2497138"/>
          <p14:tracePt t="8839" x="2517775" y="2497138"/>
          <p14:tracePt t="8845" x="2524125" y="2497138"/>
          <p14:tracePt t="8849" x="2530475" y="2497138"/>
          <p14:tracePt t="8853" x="2536825" y="2497138"/>
          <p14:tracePt t="8856" x="2544763" y="2497138"/>
          <p14:tracePt t="8860" x="2544763" y="2503488"/>
          <p14:tracePt t="8861" x="2551113" y="2503488"/>
          <p14:tracePt t="8863" x="2557463" y="2503488"/>
          <p14:tracePt t="8866" x="2563813" y="2503488"/>
          <p14:tracePt t="8872" x="2570163" y="2503488"/>
          <p14:tracePt t="8875" x="2578100" y="2503488"/>
          <p14:tracePt t="8882" x="2584450" y="2503488"/>
          <p14:tracePt t="8887" x="2590800" y="2503488"/>
          <p14:tracePt t="8890" x="2597150" y="2503488"/>
          <p14:tracePt t="8900" x="2603500" y="2503488"/>
          <p14:tracePt t="8901" x="2611438" y="2503488"/>
          <p14:tracePt t="8907" x="2617788" y="2503488"/>
          <p14:tracePt t="8911" x="2624138" y="2503488"/>
          <p14:tracePt t="8913" x="2630488" y="2503488"/>
          <p14:tracePt t="8919" x="2636838" y="2503488"/>
          <p14:tracePt t="8921" x="2644775" y="2503488"/>
          <p14:tracePt t="8925" x="2651125" y="2503488"/>
          <p14:tracePt t="8927" x="2657475" y="2503488"/>
          <p14:tracePt t="8929" x="2663825" y="2503488"/>
          <p14:tracePt t="8933" x="2670175" y="2503488"/>
          <p14:tracePt t="8935" x="2678113" y="2503488"/>
          <p14:tracePt t="8938" x="2684463" y="2503488"/>
          <p14:tracePt t="8940" x="2690813" y="2503488"/>
          <p14:tracePt t="8941" x="2697163" y="2503488"/>
          <p14:tracePt t="8944" x="2703513" y="2503488"/>
          <p14:tracePt t="8946" x="2711450" y="2503488"/>
          <p14:tracePt t="8950" x="2717800" y="2503488"/>
          <p14:tracePt t="8952" x="2724150" y="2503488"/>
          <p14:tracePt t="8954" x="2730500" y="2503488"/>
          <p14:tracePt t="8957" x="2736850" y="2503488"/>
          <p14:tracePt t="8959" x="2743200" y="2503488"/>
          <p14:tracePt t="8963" x="2751138" y="2503488"/>
          <p14:tracePt t="8966" x="2757488" y="2503488"/>
          <p14:tracePt t="8972" x="2763838" y="2503488"/>
          <p14:tracePt t="8975" x="2770188" y="2503488"/>
          <p14:tracePt t="8978" x="2776538" y="2503488"/>
          <p14:tracePt t="8985" x="2784475" y="2503488"/>
          <p14:tracePt t="8988" x="2790825" y="2503488"/>
          <p14:tracePt t="8996" x="2797175" y="2503488"/>
          <p14:tracePt t="9001" x="2803525" y="2503488"/>
          <p14:tracePt t="9005" x="2809875" y="2503488"/>
          <p14:tracePt t="9016" x="2817813" y="2503488"/>
          <p14:tracePt t="9021" x="2824163" y="2503488"/>
          <p14:tracePt t="9036" x="2830513" y="2503488"/>
          <p14:tracePt t="9043" x="2836863" y="2503488"/>
          <p14:tracePt t="9050" x="2843213" y="2503488"/>
          <p14:tracePt t="9060" x="2851150" y="2503488"/>
          <p14:tracePt t="9061" x="2851150" y="2497138"/>
          <p14:tracePt t="9063" x="2857500" y="2497138"/>
          <p14:tracePt t="9070" x="2863850" y="2497138"/>
          <p14:tracePt t="9073" x="2870200" y="2497138"/>
          <p14:tracePt t="9075" x="2876550" y="2497138"/>
          <p14:tracePt t="9080" x="2884488" y="2497138"/>
          <p14:tracePt t="9083" x="2890838" y="2497138"/>
          <p14:tracePt t="9087" x="2897188" y="2497138"/>
          <p14:tracePt t="9088" x="2903538" y="2497138"/>
          <p14:tracePt t="9091" x="2909888" y="2497138"/>
          <p14:tracePt t="9094" x="2917825" y="2497138"/>
          <p14:tracePt t="9096" x="2924175" y="2497138"/>
          <p14:tracePt t="9100" x="2930525" y="2497138"/>
          <p14:tracePt t="9103" x="2936875" y="2497138"/>
          <p14:tracePt t="9105" x="2943225" y="2497138"/>
          <p14:tracePt t="9110" x="2951163" y="2497138"/>
          <p14:tracePt t="9114" x="2957513" y="2497138"/>
          <p14:tracePt t="9122" x="2963863" y="2497138"/>
          <p14:tracePt t="9127" x="2970213" y="2497138"/>
          <p14:tracePt t="9138" x="2976563" y="2497138"/>
          <p14:tracePt t="9144" x="2984500" y="2497138"/>
          <p14:tracePt t="9149" x="2990850" y="2497138"/>
          <p14:tracePt t="9156" x="2997200" y="2497138"/>
          <p14:tracePt t="9159" x="3003550" y="2497138"/>
          <p14:tracePt t="9163" x="3003550" y="2490788"/>
          <p14:tracePt t="9164" x="3009900" y="2490788"/>
          <p14:tracePt t="9166" x="3017838" y="2490788"/>
          <p14:tracePt t="9169" x="3024188" y="2490788"/>
          <p14:tracePt t="9173" x="3030538" y="2490788"/>
          <p14:tracePt t="9175" x="3036888" y="2490788"/>
          <p14:tracePt t="9179" x="3043238" y="2490788"/>
          <p14:tracePt t="9181" x="3049588" y="2490788"/>
          <p14:tracePt t="9183" x="3057525" y="2490788"/>
          <p14:tracePt t="9187" x="3063875" y="2490788"/>
          <p14:tracePt t="9189" x="3063875" y="2484438"/>
          <p14:tracePt t="9190" x="3070225" y="2484438"/>
          <p14:tracePt t="9193" x="3076575" y="2484438"/>
          <p14:tracePt t="9196" x="3082925" y="2484438"/>
          <p14:tracePt t="9199" x="3090863" y="2484438"/>
          <p14:tracePt t="9204" x="3090863" y="2478088"/>
          <p14:tracePt t="9205" x="3097213" y="2478088"/>
          <p14:tracePt t="9209" x="3103563" y="2478088"/>
          <p14:tracePt t="9220" x="3109913" y="2478088"/>
          <p14:tracePt t="9226" x="3116263" y="2478088"/>
          <p14:tracePt t="9232" x="3124200" y="2478088"/>
          <p14:tracePt t="9234" x="3124200" y="2470150"/>
          <p14:tracePt t="9242" x="3130550" y="2470150"/>
          <p14:tracePt t="9245" x="3136900" y="2470150"/>
          <p14:tracePt t="9253" x="3143250" y="2470150"/>
          <p14:tracePt t="9256" x="3149600" y="2470150"/>
          <p14:tracePt t="9258" x="3157538" y="2470150"/>
          <p14:tracePt t="9262" x="3163888" y="2470150"/>
          <p14:tracePt t="9264" x="3170238" y="2470150"/>
          <p14:tracePt t="9265" x="3170238" y="2463800"/>
          <p14:tracePt t="9268" x="3176588" y="2463800"/>
          <p14:tracePt t="9269" x="3182938" y="2463800"/>
          <p14:tracePt t="9273" x="3190875" y="2463800"/>
          <p14:tracePt t="9274" x="3190875" y="2457450"/>
          <p14:tracePt t="9275" x="3197225" y="2457450"/>
          <p14:tracePt t="9276" x="3203575" y="2457450"/>
          <p14:tracePt t="9279" x="3209925" y="2457450"/>
          <p14:tracePt t="9281" x="3216275" y="2457450"/>
          <p14:tracePt t="9284" x="3224213" y="2457450"/>
          <p14:tracePt t="9286" x="3230563" y="2457450"/>
          <p14:tracePt t="9288" x="3236913" y="2457450"/>
          <p14:tracePt t="9291" x="3243263" y="2457450"/>
          <p14:tracePt t="9293" x="3249613" y="2457450"/>
          <p14:tracePt t="9295" x="3249613" y="2451100"/>
          <p14:tracePt t="9298" x="3257550" y="2451100"/>
          <p14:tracePt t="9300" x="3263900" y="2451100"/>
          <p14:tracePt t="9303" x="3270250" y="2451100"/>
          <p14:tracePt t="9308" x="3276600" y="2451100"/>
          <p14:tracePt t="9311" x="3282950" y="2451100"/>
          <p14:tracePt t="9312" x="3282950" y="2444750"/>
          <p14:tracePt t="9316" x="3290888" y="2444750"/>
          <p14:tracePt t="9320" x="3297238" y="2444750"/>
          <p14:tracePt t="9322" x="3303588" y="2444750"/>
          <p14:tracePt t="9324" x="3303588" y="2438400"/>
          <p14:tracePt t="9329" x="3309938" y="2438400"/>
          <p14:tracePt t="9332" x="3316288" y="2438400"/>
          <p14:tracePt t="9338" x="3322638" y="2438400"/>
          <p14:tracePt t="9340" x="3330575" y="2438400"/>
          <p14:tracePt t="9343" x="3336925" y="2438400"/>
          <p14:tracePt t="9349" x="3343275" y="2438400"/>
          <p14:tracePt t="9351" x="3349625" y="2438400"/>
          <p14:tracePt t="9353" x="3349625" y="2430463"/>
          <p14:tracePt t="9357" x="3355975" y="2430463"/>
          <p14:tracePt t="9359" x="3363913" y="2430463"/>
          <p14:tracePt t="9361" x="3370263" y="2430463"/>
          <p14:tracePt t="9367" x="3376613" y="2430463"/>
          <p14:tracePt t="9370" x="3382963" y="2430463"/>
          <p14:tracePt t="9376" x="3389313" y="2430463"/>
          <p14:tracePt t="9378" x="3389313" y="2424113"/>
          <p14:tracePt t="9379" x="3397250" y="2424113"/>
          <p14:tracePt t="9387" x="3403600" y="2424113"/>
          <p14:tracePt t="9390" x="3409950" y="2424113"/>
          <p14:tracePt t="9394" x="3416300" y="2424113"/>
          <p14:tracePt t="9400" x="3422650" y="2424113"/>
          <p14:tracePt t="9403" x="3430588" y="2424113"/>
          <p14:tracePt t="9409" x="3436938" y="2424113"/>
          <p14:tracePt t="9411" x="3443288" y="2424113"/>
          <p14:tracePt t="9414" x="3449638" y="2424113"/>
          <p14:tracePt t="9418" x="3455988" y="2424113"/>
          <p14:tracePt t="9420" x="3463925" y="2424113"/>
          <p14:tracePt t="9421" x="3463925" y="2417763"/>
          <p14:tracePt t="9424" x="3470275" y="2417763"/>
          <p14:tracePt t="9426" x="3476625" y="2417763"/>
          <p14:tracePt t="9428" x="3482975" y="2417763"/>
          <p14:tracePt t="9430" x="3482975" y="2411413"/>
          <p14:tracePt t="9431" x="3489325" y="2411413"/>
          <p14:tracePt t="9433" x="3497263" y="2411413"/>
          <p14:tracePt t="9436" x="3503613" y="2411413"/>
          <p14:tracePt t="9437" x="3503613" y="2405063"/>
          <p14:tracePt t="9438" x="3509963" y="2405063"/>
          <p14:tracePt t="9439" x="3516313" y="2405063"/>
          <p14:tracePt t="9442" x="3522663" y="2405063"/>
          <p14:tracePt t="9444" x="3530600" y="2405063"/>
          <p14:tracePt t="9447" x="3536950" y="2405063"/>
          <p14:tracePt t="9449" x="3543300" y="2405063"/>
          <p14:tracePt t="9450" x="3549650" y="2405063"/>
          <p14:tracePt t="9454" x="3556000" y="2405063"/>
          <p14:tracePt t="9455" x="3556000" y="2397125"/>
          <p14:tracePt t="9456" x="3563938" y="2397125"/>
          <p14:tracePt t="9459" x="3570288" y="2397125"/>
          <p14:tracePt t="9461" x="3576638" y="2397125"/>
          <p14:tracePt t="9464" x="3582988" y="2397125"/>
          <p14:tracePt t="9467" x="3582988" y="2390775"/>
          <p14:tracePt t="9470" x="3589338" y="2390775"/>
          <p14:tracePt t="9474" x="3597275" y="2390775"/>
          <p14:tracePt t="9486" x="3603625" y="2390775"/>
          <p14:tracePt t="9494" x="3609975" y="2390775"/>
          <p14:tracePt t="9508" x="3616325" y="2390775"/>
          <p14:tracePt t="9514" x="3622675" y="2390775"/>
          <p14:tracePt t="9516" x="3622675" y="2384425"/>
          <p14:tracePt t="9519" x="3629025" y="2384425"/>
          <p14:tracePt t="9529" x="3636963" y="2384425"/>
          <p14:tracePt t="9533" x="3643313" y="2384425"/>
          <p14:tracePt t="9534" x="3643313" y="2378075"/>
          <p14:tracePt t="9540" x="3649663" y="2378075"/>
          <p14:tracePt t="9543" x="3656013" y="2378075"/>
          <p14:tracePt t="9547" x="3662363" y="2378075"/>
          <p14:tracePt t="9548" x="3662363" y="2371725"/>
          <p14:tracePt t="9554" x="3670300" y="2371725"/>
          <p14:tracePt t="9557" x="3676650" y="2371725"/>
          <p14:tracePt t="9565" x="3683000" y="2371725"/>
          <p14:tracePt t="9570" x="3689350" y="2371725"/>
          <p14:tracePt t="9575" x="3695700" y="2371725"/>
          <p14:tracePt t="9576" x="3695700" y="2363788"/>
          <p14:tracePt t="9585" x="3703638" y="2363788"/>
          <p14:tracePt t="9590" x="3709988" y="2363788"/>
          <p14:tracePt t="9594" x="3709988" y="2357438"/>
          <p14:tracePt t="9600" x="3716338" y="2357438"/>
          <p14:tracePt t="9604" x="3722688" y="2357438"/>
          <p14:tracePt t="9609" x="3729038" y="2357438"/>
          <p14:tracePt t="9617" x="3736975" y="2357438"/>
          <p14:tracePt t="9621" x="3743325" y="2357438"/>
          <p14:tracePt t="9630" x="3749675" y="2357438"/>
          <p14:tracePt t="9634" x="3756025" y="2357438"/>
          <p14:tracePt t="9638" x="3762375" y="2357438"/>
          <p14:tracePt t="9645" x="3770313" y="2357438"/>
          <p14:tracePt t="9651" x="3776663" y="2357438"/>
          <p14:tracePt t="9652" x="3776663" y="2351088"/>
          <p14:tracePt t="9657" x="3783013" y="2351088"/>
          <p14:tracePt t="9659" x="3789363" y="2351088"/>
          <p14:tracePt t="9663" x="3795713" y="2351088"/>
          <p14:tracePt t="9668" x="3795713" y="2344738"/>
          <p14:tracePt t="9669" x="3803650" y="2344738"/>
          <p14:tracePt t="9671" x="3810000" y="2344738"/>
          <p14:tracePt t="9676" x="3816350" y="2344738"/>
          <p14:tracePt t="9678" x="3822700" y="2344738"/>
          <p14:tracePt t="9682" x="3829050" y="2344738"/>
          <p14:tracePt t="9683" x="3829050" y="2338388"/>
          <p14:tracePt t="9684" x="3836988" y="2338388"/>
          <p14:tracePt t="9686" x="3843338" y="2338388"/>
          <p14:tracePt t="9689" x="3849688" y="2338388"/>
          <p14:tracePt t="9691" x="3856038" y="2338388"/>
          <p14:tracePt t="9694" x="3862388" y="2338388"/>
          <p14:tracePt t="9695" x="3870325" y="2338388"/>
          <p14:tracePt t="9697" x="3876675" y="2338388"/>
          <p14:tracePt t="9700" x="3883025" y="2338388"/>
          <p14:tracePt t="9702" x="3889375" y="2338388"/>
          <p14:tracePt t="9704" x="3889375" y="2330450"/>
          <p14:tracePt t="9705" x="3895725" y="2330450"/>
          <p14:tracePt t="9706" x="3902075" y="2330450"/>
          <p14:tracePt t="9708" x="3910013" y="2330450"/>
          <p14:tracePt t="9711" x="3916363" y="2330450"/>
          <p14:tracePt t="9712" x="3922713" y="2330450"/>
          <p14:tracePt t="9714" x="3922713" y="2324100"/>
          <p14:tracePt t="9715" x="3929063" y="2324100"/>
          <p14:tracePt t="9716" x="3935413" y="2324100"/>
          <p14:tracePt t="9718" x="3943350" y="2324100"/>
          <p14:tracePt t="9720" x="3949700" y="2324100"/>
          <p14:tracePt t="9722" x="3956050" y="2324100"/>
          <p14:tracePt t="9725" x="3962400" y="2324100"/>
          <p14:tracePt t="9727" x="3968750" y="2324100"/>
          <p14:tracePt t="9729" x="3976688" y="2324100"/>
          <p14:tracePt t="9732" x="3983038" y="2324100"/>
          <p14:tracePt t="9734" x="3989388" y="2324100"/>
          <p14:tracePt t="9738" x="3995738" y="2317750"/>
          <p14:tracePt t="9741" x="4002088" y="2317750"/>
          <p14:tracePt t="9743" x="4010025" y="2317750"/>
          <p14:tracePt t="9750" x="4016375" y="2317750"/>
          <p14:tracePt t="9755" x="4022725" y="2317750"/>
          <p14:tracePt t="9767" x="4029075" y="2317750"/>
          <p14:tracePt t="9774" x="4035425" y="2317750"/>
          <p14:tracePt t="9780" x="4035425" y="2311400"/>
          <p14:tracePt t="9787" x="4043363" y="2311400"/>
          <p14:tracePt t="9793" x="4049713" y="2311400"/>
          <p14:tracePt t="9797" x="4056063" y="2311400"/>
          <p14:tracePt t="9803" x="4062413" y="2311400"/>
          <p14:tracePt t="9808" x="4068763" y="2311400"/>
          <p14:tracePt t="9815" x="4076700" y="2311400"/>
          <p14:tracePt t="9817" x="4083050" y="2311400"/>
          <p14:tracePt t="9822" x="4089400" y="2311400"/>
          <p14:tracePt t="9829" x="4095750" y="2311400"/>
          <p14:tracePt t="9832" x="4102100" y="2311400"/>
          <p14:tracePt t="9842" x="4110038" y="2311400"/>
          <p14:tracePt t="9848" x="4116388" y="2311400"/>
          <p14:tracePt t="9853" x="4122738" y="2311400"/>
          <p14:tracePt t="9861" x="4129088" y="2311400"/>
          <p14:tracePt t="9865" x="4135438" y="2311400"/>
          <p14:tracePt t="9873" x="4143375" y="2311400"/>
          <p14:tracePt t="9877" x="4149725" y="2311400"/>
          <p14:tracePt t="9880" x="4156075" y="2311400"/>
          <p14:tracePt t="9887" x="4162425" y="2311400"/>
          <p14:tracePt t="9892" x="4168775" y="2311400"/>
          <p14:tracePt t="9896" x="4175125" y="2311400"/>
          <p14:tracePt t="9901" x="4183063" y="2311400"/>
          <p14:tracePt t="9903" x="4189413" y="2311400"/>
          <p14:tracePt t="9904" x="4189413" y="2305050"/>
          <p14:tracePt t="9911" x="4195763" y="2305050"/>
          <p14:tracePt t="9916" x="4202113" y="2305050"/>
          <p14:tracePt t="9924" x="4208463" y="2305050"/>
          <p14:tracePt t="9928" x="4216400" y="2305050"/>
          <p14:tracePt t="9929" x="4216400" y="2297113"/>
          <p14:tracePt t="9932" x="4222750" y="2297113"/>
          <p14:tracePt t="9938" x="4229100" y="2297113"/>
          <p14:tracePt t="9940" x="4235450" y="2297113"/>
          <p14:tracePt t="9945" x="4241800" y="2297113"/>
          <p14:tracePt t="9948" x="4249738" y="2297113"/>
          <p14:tracePt t="9952" x="4256088" y="2297113"/>
          <p14:tracePt t="9953" x="4262438" y="2297113"/>
          <p14:tracePt t="9954" x="4268788" y="2297113"/>
          <p14:tracePt t="9956" x="4275138" y="2297113"/>
          <p14:tracePt t="9958" x="4283075" y="2297113"/>
          <p14:tracePt t="9960" x="4289425" y="2297113"/>
          <p14:tracePt t="9961" x="4295775" y="2297113"/>
          <p14:tracePt t="9962" x="4302125" y="2297113"/>
          <p14:tracePt t="9965" x="4308475" y="2297113"/>
          <p14:tracePt t="9966" x="4316413" y="2297113"/>
          <p14:tracePt t="9968" x="4322763" y="2297113"/>
          <p14:tracePt t="9969" x="4329113" y="2297113"/>
          <p14:tracePt t="9970" x="4335463" y="2297113"/>
          <p14:tracePt t="9972" x="4341813" y="2297113"/>
          <p14:tracePt t="9973" x="4349750" y="2297113"/>
          <p14:tracePt t="9974" x="4349750" y="2290763"/>
          <p14:tracePt t="9975" x="4356100" y="2290763"/>
          <p14:tracePt t="9976" x="4362450" y="2290763"/>
          <p14:tracePt t="9977" x="4368800" y="2290763"/>
          <p14:tracePt t="9979" x="4375150" y="2290763"/>
          <p14:tracePt t="9980" x="4383088" y="2290763"/>
          <p14:tracePt t="9982" x="4389438" y="2290763"/>
          <p14:tracePt t="9983" x="4395788" y="2290763"/>
          <p14:tracePt t="9984" x="4402138" y="2290763"/>
          <p14:tracePt t="9986" x="4408488" y="2290763"/>
          <p14:tracePt t="9987" x="4416425" y="2290763"/>
          <p14:tracePt t="9989" x="4422775" y="2290763"/>
          <p14:tracePt t="9991" x="4429125" y="2290763"/>
          <p14:tracePt t="9992" x="4435475" y="2290763"/>
          <p14:tracePt t="9995" x="4441825" y="2290763"/>
          <p14:tracePt t="9997" x="4449763" y="2290763"/>
          <p14:tracePt t="10001" x="4456113" y="2290763"/>
          <p14:tracePt t="10003" x="4462463" y="2290763"/>
          <p14:tracePt t="10010" x="4468813" y="2290763"/>
          <p14:tracePt t="10012" x="4468813" y="2284413"/>
          <p14:tracePt t="10019" x="4475163" y="2284413"/>
          <p14:tracePt t="10434" x="4481513" y="2284413"/>
          <p14:tracePt t="10663" x="4475163" y="2284413"/>
          <p14:tracePt t="10672" x="4468813" y="2284413"/>
          <p14:tracePt t="10715" x="4462463" y="2284413"/>
          <p14:tracePt t="10729" x="4456113" y="2284413"/>
          <p14:tracePt t="10740" x="4449763" y="2284413"/>
          <p14:tracePt t="10745" x="4441825" y="2284413"/>
          <p14:tracePt t="10751" x="4435475" y="2284413"/>
          <p14:tracePt t="10754" x="4429125" y="2284413"/>
          <p14:tracePt t="10756" x="4422775" y="2284413"/>
          <p14:tracePt t="10759" x="4416425" y="2284413"/>
          <p14:tracePt t="10761" x="4408488" y="2284413"/>
          <p14:tracePt t="10765" x="4402138" y="2284413"/>
          <p14:tracePt t="10766" x="4395788" y="2284413"/>
          <p14:tracePt t="10767" x="4389438" y="2284413"/>
          <p14:tracePt t="10770" x="4383088" y="2284413"/>
          <p14:tracePt t="10772" x="4375150" y="2284413"/>
          <p14:tracePt t="10776" x="4368800" y="2284413"/>
          <p14:tracePt t="10776" x="4368800" y="2290763"/>
          <p14:tracePt t="10777" x="4362450" y="2290763"/>
          <p14:tracePt t="10778" x="4356100" y="2290763"/>
          <p14:tracePt t="10781" x="4349750" y="2290763"/>
          <p14:tracePt t="10782" x="4341813" y="2290763"/>
          <p14:tracePt t="10783" x="4341813" y="2297113"/>
          <p14:tracePt t="10785" x="4335463" y="2297113"/>
          <p14:tracePt t="10787" x="4329113" y="2297113"/>
          <p14:tracePt t="10788" x="4322763" y="2297113"/>
          <p14:tracePt t="10791" x="4316413" y="2297113"/>
          <p14:tracePt t="10792" x="4316413" y="2305050"/>
          <p14:tracePt t="10794" x="4308475" y="2305050"/>
          <p14:tracePt t="10798" x="4302125" y="2305050"/>
          <p14:tracePt t="10801" x="4295775" y="2305050"/>
          <p14:tracePt t="10804" x="4289425" y="2305050"/>
          <p14:tracePt t="10809" x="4283075" y="2305050"/>
          <p14:tracePt t="10812" x="4275138" y="2305050"/>
          <p14:tracePt t="10815" x="4275138" y="2311400"/>
          <p14:tracePt t="10819" x="4268788" y="2311400"/>
          <p14:tracePt t="10822" x="4262438" y="2311400"/>
          <p14:tracePt t="10826" x="4256088" y="2311400"/>
          <p14:tracePt t="10826" x="4256088" y="2317750"/>
          <p14:tracePt t="10829" x="4249738" y="2317750"/>
          <p14:tracePt t="10831" x="4241800" y="2317750"/>
          <p14:tracePt t="10835" x="4235450" y="2317750"/>
          <p14:tracePt t="10837" x="4229100" y="2317750"/>
          <p14:tracePt t="10839" x="4222750" y="2317750"/>
          <p14:tracePt t="10840" x="4216400" y="2317750"/>
          <p14:tracePt t="10841" x="4208463" y="2317750"/>
          <p14:tracePt t="10842" x="4208463" y="2324100"/>
          <p14:tracePt t="10843" x="4202113" y="2324100"/>
          <p14:tracePt t="10844" x="4195763" y="2324100"/>
          <p14:tracePt t="10846" x="4189413" y="2324100"/>
          <p14:tracePt t="10847" x="4183063" y="2324100"/>
          <p14:tracePt t="10848" x="4175125" y="2324100"/>
          <p14:tracePt t="10849" x="4168775" y="2324100"/>
          <p14:tracePt t="10851" x="4156075" y="2330450"/>
          <p14:tracePt t="10853" x="4143375" y="2330450"/>
          <p14:tracePt t="10854" x="4135438" y="2330450"/>
          <p14:tracePt t="10855" x="4129088" y="2330450"/>
          <p14:tracePt t="10857" x="4116388" y="2330450"/>
          <p14:tracePt t="10858" x="4110038" y="2338388"/>
          <p14:tracePt t="10859" x="4102100" y="2338388"/>
          <p14:tracePt t="10860" x="4089400" y="2338388"/>
          <p14:tracePt t="10862" x="4076700" y="2338388"/>
          <p14:tracePt t="10863" x="4068763" y="2338388"/>
          <p14:tracePt t="10864" x="4062413" y="2338388"/>
          <p14:tracePt t="10865" x="4049713" y="2338388"/>
          <p14:tracePt t="10866" x="4043363" y="2338388"/>
          <p14:tracePt t="10867" x="4035425" y="2338388"/>
          <p14:tracePt t="10868" x="4029075" y="2338388"/>
          <p14:tracePt t="10869" x="4022725" y="2338388"/>
          <p14:tracePt t="10870" x="4010025" y="2338388"/>
          <p14:tracePt t="10871" x="4002088" y="2338388"/>
          <p14:tracePt t="10872" x="3995738" y="2338388"/>
          <p14:tracePt t="10873" x="3989388" y="2338388"/>
          <p14:tracePt t="10874" x="3983038" y="2338388"/>
          <p14:tracePt t="10876" x="3968750" y="2338388"/>
          <p14:tracePt t="10876" x="3962400" y="2338388"/>
          <p14:tracePt t="10877" x="3956050" y="2338388"/>
          <p14:tracePt t="10878" x="3949700" y="2338388"/>
          <p14:tracePt t="10879" x="3943350" y="2338388"/>
          <p14:tracePt t="10880" x="3935413" y="2338388"/>
          <p14:tracePt t="10881" x="3922713" y="2338388"/>
          <p14:tracePt t="10883" x="3910013" y="2338388"/>
          <p14:tracePt t="10885" x="3902075" y="2338388"/>
          <p14:tracePt t="10886" x="3895725" y="2338388"/>
          <p14:tracePt t="10887" x="3889375" y="2338388"/>
          <p14:tracePt t="10889" x="3876675" y="2338388"/>
          <p14:tracePt t="10890" x="3870325" y="2338388"/>
          <p14:tracePt t="10892" x="3862388" y="2338388"/>
          <p14:tracePt t="10893" x="3856038" y="2338388"/>
          <p14:tracePt t="10895" x="3849688" y="2338388"/>
          <p14:tracePt t="10896" x="3843338" y="2338388"/>
          <p14:tracePt t="10898" x="3836988" y="2338388"/>
          <p14:tracePt t="10901" x="3829050" y="2338388"/>
          <p14:tracePt t="10904" x="3822700" y="2338388"/>
          <p14:tracePt t="10951" x="3816350" y="2338388"/>
          <p14:tracePt t="10958" x="3810000" y="2338388"/>
          <p14:tracePt t="10965" x="3803650" y="2338388"/>
          <p14:tracePt t="10968" x="3795713" y="2338388"/>
          <p14:tracePt t="10971" x="3789363" y="2338388"/>
          <p14:tracePt t="10976" x="3783013" y="2338388"/>
          <p14:tracePt t="10978" x="3776663" y="2338388"/>
          <p14:tracePt t="10983" x="3770313" y="2338388"/>
          <p14:tracePt t="10986" x="3762375" y="2338388"/>
          <p14:tracePt t="10988" x="3756025" y="2338388"/>
          <p14:tracePt t="11034" x="3756025" y="2330450"/>
          <p14:tracePt t="11153" x="3762375" y="2330450"/>
          <p14:tracePt t="11162" x="3770313" y="2330450"/>
          <p14:tracePt t="11175" x="3776663" y="2330450"/>
          <p14:tracePt t="11179" x="3783013" y="2330450"/>
          <p14:tracePt t="11185" x="3789363" y="2330450"/>
          <p14:tracePt t="11188" x="3795713" y="2330450"/>
          <p14:tracePt t="11190" x="3803650" y="2330450"/>
          <p14:tracePt t="11191" x="3803650" y="2324100"/>
          <p14:tracePt t="11195" x="3810000" y="2324100"/>
          <p14:tracePt t="11197" x="3816350" y="2324100"/>
          <p14:tracePt t="11202" x="3822700" y="2324100"/>
          <p14:tracePt t="11203" x="3829050" y="2324100"/>
          <p14:tracePt t="11204" x="3829050" y="2317750"/>
          <p14:tracePt t="11207" x="3836988" y="2317750"/>
          <p14:tracePt t="11210" x="3843338" y="2317750"/>
          <p14:tracePt t="11212" x="3849688" y="2317750"/>
          <p14:tracePt t="11216" x="3849688" y="2311400"/>
          <p14:tracePt t="11218" x="3856038" y="2311400"/>
          <p14:tracePt t="11222" x="3862388" y="2311400"/>
          <p14:tracePt t="11238" x="3870325" y="2311400"/>
          <p14:tracePt t="11308" x="3876675" y="2311400"/>
          <p14:tracePt t="11318" x="3883025" y="2311400"/>
          <p14:tracePt t="11352" x="3889375" y="2311400"/>
          <p14:tracePt t="11371" x="3895725" y="2311400"/>
          <p14:tracePt t="11394" x="3902075" y="2311400"/>
          <p14:tracePt t="11400" x="3910013" y="2311400"/>
          <p14:tracePt t="11402" x="3910013" y="2305050"/>
          <p14:tracePt t="11405" x="3916363" y="2305050"/>
          <p14:tracePt t="11410" x="3922713" y="2305050"/>
          <p14:tracePt t="11413" x="3929063" y="2305050"/>
          <p14:tracePt t="11418" x="3935413" y="2305050"/>
          <p14:tracePt t="11420" x="3943350" y="2305050"/>
          <p14:tracePt t="11422" x="3949700" y="2305050"/>
          <p14:tracePt t="11426" x="3956050" y="2305050"/>
          <p14:tracePt t="11427" x="3962400" y="2305050"/>
          <p14:tracePt t="11430" x="3968750" y="2305050"/>
          <p14:tracePt t="11431" x="3976688" y="2305050"/>
          <p14:tracePt t="11433" x="3983038" y="2305050"/>
          <p14:tracePt t="11436" x="3989388" y="2305050"/>
          <p14:tracePt t="11438" x="3995738" y="2305050"/>
          <p14:tracePt t="11440" x="4002088" y="2305050"/>
          <p14:tracePt t="11442" x="4010025" y="2305050"/>
          <p14:tracePt t="11443" x="4016375" y="2305050"/>
          <p14:tracePt t="11446" x="4022725" y="2305050"/>
          <p14:tracePt t="11447" x="4022725" y="2297113"/>
          <p14:tracePt t="11449" x="4029075" y="2297113"/>
          <p14:tracePt t="11451" x="4035425" y="2297113"/>
          <p14:tracePt t="11452" x="4043363" y="2297113"/>
          <p14:tracePt t="11456" x="4049713" y="2297113"/>
          <p14:tracePt t="11458" x="4056063" y="2297113"/>
          <p14:tracePt t="11459" x="4062413" y="2297113"/>
          <p14:tracePt t="11463" x="4068763" y="2297113"/>
          <p14:tracePt t="11465" x="4076700" y="2297113"/>
          <p14:tracePt t="11469" x="4083050" y="2297113"/>
          <p14:tracePt t="11471" x="4089400" y="2297113"/>
          <p14:tracePt t="11473" x="4095750" y="2297113"/>
          <p14:tracePt t="11478" x="4102100" y="2297113"/>
          <p14:tracePt t="11480" x="4110038" y="2297113"/>
          <p14:tracePt t="11486" x="4116388" y="2297113"/>
          <p14:tracePt t="11488" x="4116388" y="2290763"/>
          <p14:tracePt t="11489" x="4122738" y="2290763"/>
          <p14:tracePt t="11491" x="4129088" y="2290763"/>
          <p14:tracePt t="11496" x="4135438" y="2290763"/>
          <p14:tracePt t="11498" x="4143375" y="2290763"/>
          <p14:tracePt t="11502" x="4149725" y="2290763"/>
          <p14:tracePt t="11504" x="4156075" y="2290763"/>
          <p14:tracePt t="11506" x="4162425" y="2290763"/>
          <p14:tracePt t="11509" x="4168775" y="2290763"/>
          <p14:tracePt t="11510" x="4175125" y="2290763"/>
          <p14:tracePt t="11513" x="4183063" y="2290763"/>
          <p14:tracePt t="11514" x="4189413" y="2290763"/>
          <p14:tracePt t="11516" x="4195763" y="2290763"/>
          <p14:tracePt t="11518" x="4202113" y="2290763"/>
          <p14:tracePt t="11519" x="4208463" y="2290763"/>
          <p14:tracePt t="11522" x="4216400" y="2290763"/>
          <p14:tracePt t="11524" x="4222750" y="2290763"/>
          <p14:tracePt t="11526" x="4229100" y="2290763"/>
          <p14:tracePt t="11527" x="4235450" y="2290763"/>
          <p14:tracePt t="11529" x="4241800" y="2290763"/>
          <p14:tracePt t="11531" x="4249738" y="2290763"/>
          <p14:tracePt t="11533" x="4256088" y="2290763"/>
          <p14:tracePt t="11536" x="4262438" y="2290763"/>
          <p14:tracePt t="11538" x="4268788" y="2290763"/>
          <p14:tracePt t="11540" x="4275138" y="2290763"/>
          <p14:tracePt t="11543" x="4283075" y="2290763"/>
          <p14:tracePt t="11545" x="4289425" y="2290763"/>
          <p14:tracePt t="11549" x="4295775" y="2290763"/>
          <p14:tracePt t="11551" x="4302125" y="2290763"/>
          <p14:tracePt t="11554" x="4308475" y="2290763"/>
          <p14:tracePt t="11559" x="4316413" y="2290763"/>
          <p14:tracePt t="11562" x="4322763" y="2290763"/>
          <p14:tracePt t="11570" x="4329113" y="2290763"/>
          <p14:tracePt t="11573" x="4335463" y="2290763"/>
          <p14:tracePt t="11577" x="4341813" y="2290763"/>
          <p14:tracePt t="11583" x="4349750" y="2290763"/>
          <p14:tracePt t="11585" x="4356100" y="2290763"/>
          <p14:tracePt t="11589" x="4362450" y="2290763"/>
          <p14:tracePt t="11591" x="4368800" y="2290763"/>
          <p14:tracePt t="11593" x="4375150" y="2290763"/>
          <p14:tracePt t="11596" x="4383088" y="2290763"/>
          <p14:tracePt t="11597" x="4389438" y="2290763"/>
          <p14:tracePt t="11601" x="4395788" y="2290763"/>
          <p14:tracePt t="11601" x="4402138" y="2290763"/>
          <p14:tracePt t="11602" x="4408488" y="2290763"/>
          <p14:tracePt t="11604" x="4416425" y="2290763"/>
          <p14:tracePt t="11605" x="4422775" y="2290763"/>
          <p14:tracePt t="11607" x="4429125" y="2290763"/>
          <p14:tracePt t="11608" x="4435475" y="2290763"/>
          <p14:tracePt t="11609" x="4441825" y="2290763"/>
          <p14:tracePt t="11611" x="4449763" y="2290763"/>
          <p14:tracePt t="11612" x="4456113" y="2290763"/>
          <p14:tracePt t="11614" x="4462463" y="2290763"/>
          <p14:tracePt t="11615" x="4468813" y="2290763"/>
          <p14:tracePt t="11618" x="4475163" y="2290763"/>
          <p14:tracePt t="11619" x="4481513" y="2290763"/>
          <p14:tracePt t="11620" x="4489450" y="2290763"/>
          <p14:tracePt t="11622" x="4495800" y="2290763"/>
          <p14:tracePt t="11623" x="4502150" y="2290763"/>
          <p14:tracePt t="11626" x="4508500" y="2290763"/>
          <p14:tracePt t="11627" x="4514850" y="2290763"/>
          <p14:tracePt t="11628" x="4522788" y="2290763"/>
          <p14:tracePt t="11632" x="4529138" y="2290763"/>
          <p14:tracePt t="11633" x="4535488" y="2290763"/>
          <p14:tracePt t="11637" x="4541838" y="2290763"/>
          <p14:tracePt t="11639" x="4548188" y="2290763"/>
          <p14:tracePt t="11642" x="4556125" y="2290763"/>
          <p14:tracePt t="11652" x="4562475" y="2290763"/>
          <p14:tracePt t="11661" x="4568825" y="2290763"/>
          <p14:tracePt t="11675" x="4575175" y="2290763"/>
          <p14:tracePt t="11679" x="4581525" y="2290763"/>
          <p14:tracePt t="11683" x="4589463" y="2290763"/>
          <p14:tracePt t="11689" x="4595813" y="2290763"/>
          <p14:tracePt t="11691" x="4595813" y="2297113"/>
          <p14:tracePt t="11692" x="4602163" y="2297113"/>
          <p14:tracePt t="11696" x="4608513" y="2297113"/>
          <p14:tracePt t="11698" x="4614863" y="2297113"/>
          <p14:tracePt t="11701" x="4622800" y="2297113"/>
          <p14:tracePt t="11706" x="4629150" y="2297113"/>
          <p14:tracePt t="11710" x="4635500" y="2297113"/>
          <p14:tracePt t="11833" x="4635500" y="2305050"/>
          <p14:tracePt t="11837" x="4629150" y="2305050"/>
          <p14:tracePt t="11882" x="4622800" y="2305050"/>
          <p14:tracePt t="11902" x="4614863" y="2305050"/>
          <p14:tracePt t="11921" x="4608513" y="2305050"/>
          <p14:tracePt t="12008" x="4608513" y="2311400"/>
          <p14:tracePt t="12042" x="4614863" y="2311400"/>
          <p14:tracePt t="12080" x="4622800" y="2311400"/>
          <p14:tracePt t="12097" x="4629150" y="2311400"/>
          <p14:tracePt t="12102" x="4635500" y="2311400"/>
          <p14:tracePt t="12109" x="4641850" y="2311400"/>
          <p14:tracePt t="12111" x="4648200" y="2311400"/>
          <p14:tracePt t="12114" x="4656138" y="2311400"/>
          <p14:tracePt t="12120" x="4662488" y="2311400"/>
          <p14:tracePt t="12121" x="4662488" y="2317750"/>
          <p14:tracePt t="12123" x="4668838" y="2317750"/>
          <p14:tracePt t="12129" x="4675188" y="2317750"/>
          <p14:tracePt t="12132" x="4681538" y="2317750"/>
          <p14:tracePt t="12142" x="4689475" y="2317750"/>
          <p14:tracePt t="12153" x="4695825" y="2317750"/>
          <p14:tracePt t="12207" x="4702175" y="2317750"/>
          <p14:tracePt t="12283" x="4695825" y="2317750"/>
          <p14:tracePt t="12286" x="4695825" y="2324100"/>
          <p14:tracePt t="12292" x="4689475" y="2324100"/>
          <p14:tracePt t="12310" x="4681538" y="2324100"/>
          <p14:tracePt t="12313" x="4681538" y="2330450"/>
          <p14:tracePt t="12543" x="4689475" y="2330450"/>
          <p14:tracePt t="12632" x="4695825" y="2330450"/>
          <p14:tracePt t="12646" x="4702175" y="2330450"/>
          <p14:tracePt t="12686" x="4708525" y="2330450"/>
          <p14:tracePt t="12707" x="4714875" y="2330450"/>
          <p14:tracePt t="12708" x="4714875" y="2338388"/>
          <p14:tracePt t="12725" x="4722813" y="2338388"/>
          <p14:tracePt t="12731" x="4729163" y="2338388"/>
          <p14:tracePt t="12736" x="4735513" y="2338388"/>
          <p14:tracePt t="12748" x="4741863" y="2338388"/>
          <p14:tracePt t="12756" x="4748213" y="2338388"/>
          <p14:tracePt t="12812" x="4754563" y="2338388"/>
          <p14:tracePt t="12821" x="4754563" y="2344738"/>
          <p14:tracePt t="12827" x="4762500" y="2344738"/>
          <p14:tracePt t="12837" x="4768850" y="2344738"/>
          <p14:tracePt t="12851" x="4775200" y="2344738"/>
          <p14:tracePt t="12854" x="4775200" y="2351088"/>
          <p14:tracePt t="12857" x="4781550" y="2351088"/>
          <p14:tracePt t="12867" x="4787900" y="2351088"/>
          <p14:tracePt t="12873" x="4795838" y="2351088"/>
          <p14:tracePt t="12881" x="4802188" y="2351088"/>
          <p14:tracePt t="12910" x="4808538" y="2351088"/>
          <p14:tracePt t="12944" x="4814888" y="2351088"/>
          <p14:tracePt t="13289" x="4808538" y="2351088"/>
          <p14:tracePt t="13476" x="4808538" y="2344738"/>
          <p14:tracePt t="13490" x="4814888" y="2344738"/>
          <p14:tracePt t="13508" x="4821238" y="2344738"/>
          <p14:tracePt t="13521" x="4829175" y="2344738"/>
          <p14:tracePt t="13524" x="4829175" y="2338388"/>
          <p14:tracePt t="13537" x="4835525" y="2338388"/>
          <p14:tracePt t="13565" x="4835525" y="2330450"/>
          <p14:tracePt t="13574" x="4841875" y="2330450"/>
          <p14:tracePt t="13597" x="4848225" y="2330450"/>
          <p14:tracePt t="13630" x="4854575" y="2330450"/>
          <p14:tracePt t="13641" x="4862513" y="2330450"/>
          <p14:tracePt t="13669" x="4868863" y="2330450"/>
          <p14:tracePt t="13884" x="4875213" y="2330450"/>
          <p14:tracePt t="13901" x="4881563" y="2330450"/>
          <p14:tracePt t="13925" x="4887913" y="2330450"/>
          <p14:tracePt t="13936" x="4895850" y="2330450"/>
          <p14:tracePt t="13946" x="4902200" y="2330450"/>
          <p14:tracePt t="13951" x="4908550" y="2330450"/>
          <p14:tracePt t="13953" x="4914900" y="2330450"/>
          <p14:tracePt t="13956" x="4921250" y="2330450"/>
          <p14:tracePt t="13958" x="4929188" y="2330450"/>
          <p14:tracePt t="13960" x="4935538" y="2330450"/>
          <p14:tracePt t="13961" x="4941888" y="2330450"/>
          <p14:tracePt t="13962" x="4948238" y="2330450"/>
          <p14:tracePt t="13963" x="4948238" y="2338388"/>
          <p14:tracePt t="13965" x="4954588" y="2338388"/>
          <p14:tracePt t="13966" x="4968875" y="2338388"/>
          <p14:tracePt t="13968" x="4975225" y="2338388"/>
          <p14:tracePt t="13969" x="4981575" y="2338388"/>
          <p14:tracePt t="13970" x="4987925" y="2338388"/>
          <p14:tracePt t="13971" x="5002213" y="2338388"/>
          <p14:tracePt t="13972" x="5008563" y="2344738"/>
          <p14:tracePt t="13973" x="5021263" y="2344738"/>
          <p14:tracePt t="13974" x="5035550" y="2344738"/>
          <p14:tracePt t="13976" x="5041900" y="2344738"/>
          <p14:tracePt t="13976" x="5054600" y="2351088"/>
          <p14:tracePt t="13977" x="5068888" y="2351088"/>
          <p14:tracePt t="13978" x="5075238" y="2357438"/>
          <p14:tracePt t="13979" x="5094288" y="2357438"/>
          <p14:tracePt t="13980" x="5102225" y="2357438"/>
          <p14:tracePt t="13981" x="5121275" y="2363788"/>
          <p14:tracePt t="13982" x="5135563" y="2363788"/>
          <p14:tracePt t="13983" x="5148263" y="2363788"/>
          <p14:tracePt t="13984" x="5160963" y="2371725"/>
          <p14:tracePt t="13985" x="5175250" y="2371725"/>
          <p14:tracePt t="13986" x="5187950" y="2371725"/>
          <p14:tracePt t="13987" x="5202238" y="2378075"/>
          <p14:tracePt t="13988" x="5214938" y="2378075"/>
          <p14:tracePt t="13989" x="5227638" y="2378075"/>
          <p14:tracePt t="13990" x="5241925" y="2378075"/>
          <p14:tracePt t="13991" x="5254625" y="2378075"/>
          <p14:tracePt t="13993" x="5268913" y="2378075"/>
          <p14:tracePt t="13993" x="5281613" y="2378075"/>
          <p14:tracePt t="13994" x="5302250" y="2384425"/>
          <p14:tracePt t="13995" x="5308600" y="2384425"/>
          <p14:tracePt t="13996" x="5321300" y="2384425"/>
          <p14:tracePt t="13997" x="5334000" y="2390775"/>
          <p14:tracePt t="13998" x="5348288" y="2390775"/>
          <p14:tracePt t="13999" x="5360988" y="2390775"/>
          <p14:tracePt t="14001" x="5375275" y="2390775"/>
          <p14:tracePt t="14001" x="5381625" y="2390775"/>
          <p14:tracePt t="14002" x="5394325" y="2397125"/>
          <p14:tracePt t="14003" x="5400675" y="2397125"/>
          <p14:tracePt t="14004" x="5414963" y="2397125"/>
          <p14:tracePt t="14005" x="5427663" y="2397125"/>
          <p14:tracePt t="14006" x="5434013" y="2397125"/>
          <p14:tracePt t="14007" x="5441950" y="2397125"/>
          <p14:tracePt t="14008" x="5454650" y="2405063"/>
          <p14:tracePt t="14009" x="5461000" y="2405063"/>
          <p14:tracePt t="14010" x="5467350" y="2405063"/>
          <p14:tracePt t="14011" x="5475288" y="2405063"/>
          <p14:tracePt t="14012" x="5481638" y="2405063"/>
          <p14:tracePt t="14013" x="5494338" y="2405063"/>
          <p14:tracePt t="14015" x="5500688" y="2405063"/>
          <p14:tracePt t="14016" x="5514975" y="2405063"/>
          <p14:tracePt t="14018" x="5521325" y="2405063"/>
          <p14:tracePt t="14019" x="5527675" y="2405063"/>
          <p14:tracePt t="14021" x="5534025" y="2405063"/>
          <p14:tracePt t="14022" x="5541963" y="2405063"/>
          <p14:tracePt t="14026" x="5548313" y="2405063"/>
          <p14:tracePt t="14027" x="5554663" y="2405063"/>
          <p14:tracePt t="14030" x="5561013" y="2405063"/>
          <p14:tracePt t="14067" x="5567363" y="2405063"/>
          <p14:tracePt t="14073" x="5575300" y="2405063"/>
          <p14:tracePt t="14080" x="5581650" y="2405063"/>
          <p14:tracePt t="14082" x="5588000" y="2405063"/>
          <p14:tracePt t="14084" x="5594350" y="2405063"/>
          <p14:tracePt t="14088" x="5600700" y="2405063"/>
          <p14:tracePt t="14089" x="5608638" y="2405063"/>
          <p14:tracePt t="14092" x="5614988" y="2405063"/>
          <p14:tracePt t="14094" x="5621338" y="2405063"/>
          <p14:tracePt t="14095" x="5627688" y="2405063"/>
          <p14:tracePt t="14097" x="5627688" y="2397125"/>
          <p14:tracePt t="14098" x="5634038" y="2397125"/>
          <p14:tracePt t="14099" x="5640388" y="2397125"/>
          <p14:tracePt t="14101" x="5648325" y="2397125"/>
          <p14:tracePt t="14102" x="5654675" y="2397125"/>
          <p14:tracePt t="14103" x="5661025" y="2397125"/>
          <p14:tracePt t="14106" x="5667375" y="2397125"/>
          <p14:tracePt t="14107" x="5673725" y="2397125"/>
          <p14:tracePt t="14109" x="5681663" y="2397125"/>
          <p14:tracePt t="14110" x="5688013" y="2397125"/>
          <p14:tracePt t="14111" x="5694363" y="2397125"/>
          <p14:tracePt t="14113" x="5700713" y="2397125"/>
          <p14:tracePt t="14115" x="5707063" y="2397125"/>
          <p14:tracePt t="14117" x="5715000" y="2397125"/>
          <p14:tracePt t="14118" x="5721350" y="2397125"/>
          <p14:tracePt t="14119" x="5727700" y="2397125"/>
          <p14:tracePt t="14122" x="5734050" y="2397125"/>
          <p14:tracePt t="14124" x="5740400" y="2397125"/>
          <p14:tracePt t="14127" x="5748338" y="2397125"/>
          <p14:tracePt t="14128" x="5754688" y="2397125"/>
          <p14:tracePt t="14132" x="5761038" y="2390775"/>
          <p14:tracePt t="14134" x="5767388" y="2390775"/>
          <p14:tracePt t="14136" x="5773738" y="2390775"/>
          <p14:tracePt t="14140" x="5781675" y="2390775"/>
          <p14:tracePt t="14143" x="5788025" y="2390775"/>
          <p14:tracePt t="14149" x="5794375" y="2390775"/>
          <p14:tracePt t="14151" x="5794375" y="2384425"/>
          <p14:tracePt t="14153" x="5800725" y="2384425"/>
          <p14:tracePt t="14155" x="5807075" y="2384425"/>
          <p14:tracePt t="14162" x="5815013" y="2384425"/>
          <p14:tracePt t="14165" x="5821363" y="2384425"/>
          <p14:tracePt t="14172" x="5827713" y="2384425"/>
          <p14:tracePt t="14177" x="5834063" y="2384425"/>
          <p14:tracePt t="14182" x="5840413" y="2384425"/>
          <p14:tracePt t="14183" x="5840413" y="2378075"/>
          <p14:tracePt t="14193" x="5848350" y="2378075"/>
          <p14:tracePt t="14201" x="5854700" y="2371725"/>
          <p14:tracePt t="14213" x="5861050" y="2371725"/>
          <p14:tracePt t="14214" x="5861050" y="2363788"/>
          <p14:tracePt t="14218" x="5867400" y="2363788"/>
          <p14:tracePt t="14224" x="5873750" y="2363788"/>
          <p14:tracePt t="14233" x="5881688" y="2363788"/>
          <p14:tracePt t="14236" x="5888038" y="2363788"/>
          <p14:tracePt t="14239" x="5888038" y="2357438"/>
          <p14:tracePt t="14243" x="5894388" y="2357438"/>
          <p14:tracePt t="14245" x="5900738" y="2357438"/>
          <p14:tracePt t="14248" x="5907088" y="2357438"/>
          <p14:tracePt t="14253" x="5907088" y="2351088"/>
          <p14:tracePt t="14254" x="5913438" y="2351088"/>
          <p14:tracePt t="14257" x="5921375" y="2351088"/>
          <p14:tracePt t="14263" x="5927725" y="2351088"/>
          <p14:tracePt t="14266" x="5934075" y="2351088"/>
          <p14:tracePt t="14269" x="5940425" y="2351088"/>
          <p14:tracePt t="14277" x="5946775" y="2351088"/>
          <p14:tracePt t="14281" x="5946775" y="2344738"/>
          <p14:tracePt t="14282" x="5954713" y="2344738"/>
          <p14:tracePt t="14302" x="5961063" y="2344738"/>
          <p14:tracePt t="14314" x="5961063" y="2338388"/>
          <p14:tracePt t="14397" x="5967413" y="2338388"/>
          <p14:tracePt t="14871" x="5973763" y="2338388"/>
          <p14:tracePt t="17116" x="5980113" y="2338388"/>
          <p14:tracePt t="17152" x="5988050" y="2338388"/>
          <p14:tracePt t="17167" x="5988050" y="2330450"/>
          <p14:tracePt t="17179" x="5994400" y="2330450"/>
          <p14:tracePt t="17185" x="6000750" y="2330450"/>
          <p14:tracePt t="17196" x="6007100" y="2330450"/>
          <p14:tracePt t="17202" x="6013450" y="2330450"/>
          <p14:tracePt t="17205" x="6013450" y="2324100"/>
          <p14:tracePt t="17206" x="6021388" y="2324100"/>
          <p14:tracePt t="17215" x="6027738" y="2324100"/>
          <p14:tracePt t="17220" x="6034088" y="2324100"/>
          <p14:tracePt t="17228" x="6034088" y="2317750"/>
          <p14:tracePt t="17229" x="6040438" y="2317750"/>
          <p14:tracePt t="17235" x="6046788" y="2317750"/>
          <p14:tracePt t="17242" x="6054725" y="2317750"/>
          <p14:tracePt t="17269" x="6061075" y="2317750"/>
          <p14:tracePt t="17280" x="6067425" y="2317750"/>
          <p14:tracePt t="17294" x="6073775" y="2317750"/>
          <p14:tracePt t="17299" x="6080125" y="2317750"/>
          <p14:tracePt t="17304" x="6088063" y="2317750"/>
          <p14:tracePt t="17312" x="6094413" y="2317750"/>
          <p14:tracePt t="17315" x="6100763" y="2317750"/>
          <p14:tracePt t="17318" x="6100763" y="2311400"/>
          <p14:tracePt t="17322" x="6107113" y="2311400"/>
          <p14:tracePt t="17327" x="6113463" y="2311400"/>
          <p14:tracePt t="17330" x="6121400" y="2311400"/>
          <p14:tracePt t="17339" x="6127750" y="2311400"/>
          <p14:tracePt t="17346" x="6134100" y="2311400"/>
          <p14:tracePt t="17357" x="6140450" y="2311400"/>
          <p14:tracePt t="17362" x="6146800" y="2311400"/>
          <p14:tracePt t="17366" x="6154738" y="2311400"/>
          <p14:tracePt t="17374" x="6161088" y="2311400"/>
          <p14:tracePt t="17378" x="6167438" y="2311400"/>
          <p14:tracePt t="17385" x="6173788" y="2311400"/>
          <p14:tracePt t="17386" x="6173788" y="2305050"/>
          <p14:tracePt t="17387" x="6180138" y="2305050"/>
          <p14:tracePt t="17393" x="6188075" y="2305050"/>
          <p14:tracePt t="17395" x="6194425" y="2305050"/>
          <p14:tracePt t="17399" x="6200775" y="2305050"/>
          <p14:tracePt t="17404" x="6207125" y="2305050"/>
          <p14:tracePt t="17407" x="6213475" y="2305050"/>
          <p14:tracePt t="17412" x="6219825" y="2305050"/>
          <p14:tracePt t="17415" x="6227763" y="2305050"/>
          <p14:tracePt t="17418" x="6234113" y="2305050"/>
          <p14:tracePt t="17424" x="6240463" y="2305050"/>
          <p14:tracePt t="17425" x="6240463" y="2297113"/>
          <p14:tracePt t="17427" x="6246813" y="2297113"/>
          <p14:tracePt t="17434" x="6253163" y="2297113"/>
          <p14:tracePt t="17437" x="6261100" y="2297113"/>
          <p14:tracePt t="17439" x="6267450" y="2297113"/>
          <p14:tracePt t="17443" x="6273800" y="2297113"/>
          <p14:tracePt t="17446" x="6280150" y="2297113"/>
          <p14:tracePt t="17451" x="6286500" y="2297113"/>
          <p14:tracePt t="17455" x="6294438" y="2297113"/>
          <p14:tracePt t="17458" x="6300788" y="2297113"/>
          <p14:tracePt t="17463" x="6307138" y="2297113"/>
          <p14:tracePt t="17465" x="6313488" y="2297113"/>
          <p14:tracePt t="17470" x="6319838" y="2297113"/>
          <p14:tracePt t="17472" x="6327775" y="2297113"/>
          <p14:tracePt t="17474" x="6334125" y="2297113"/>
          <p14:tracePt t="17478" x="6340475" y="2297113"/>
          <p14:tracePt t="17480" x="6346825" y="2297113"/>
          <p14:tracePt t="17483" x="6353175" y="2297113"/>
          <p14:tracePt t="17484" x="6361113" y="2297113"/>
          <p14:tracePt t="17485" x="6367463" y="2297113"/>
          <p14:tracePt t="17488" x="6373813" y="2297113"/>
          <p14:tracePt t="17490" x="6380163" y="2297113"/>
          <p14:tracePt t="17492" x="6386513" y="2297113"/>
          <p14:tracePt t="17494" x="6394450" y="2297113"/>
          <p14:tracePt t="17497" x="6400800" y="2297113"/>
          <p14:tracePt t="17498" x="6407150" y="2297113"/>
          <p14:tracePt t="17499" x="6413500" y="2297113"/>
          <p14:tracePt t="17502" x="6419850" y="2297113"/>
          <p14:tracePt t="17504" x="6427788" y="2297113"/>
          <p14:tracePt t="17507" x="6434138" y="2297113"/>
          <p14:tracePt t="17509" x="6440488" y="2297113"/>
          <p14:tracePt t="17510" x="6446838" y="2297113"/>
          <p14:tracePt t="17514" x="6453188" y="2297113"/>
          <p14:tracePt t="17516" x="6461125" y="2297113"/>
          <p14:tracePt t="17520" x="6467475" y="2297113"/>
          <p14:tracePt t="17522" x="6473825" y="2297113"/>
          <p14:tracePt t="17524" x="6480175" y="2297113"/>
          <p14:tracePt t="17530" x="6486525" y="2297113"/>
          <p14:tracePt t="17534" x="6492875" y="2297113"/>
          <p14:tracePt t="17547" x="6500813" y="2297113"/>
          <p14:tracePt t="17561" x="6507163" y="2297113"/>
          <p14:tracePt t="17577" x="6513513" y="2297113"/>
          <p14:tracePt t="17596" x="6519863" y="2297113"/>
          <p14:tracePt t="17604" x="6526213" y="2297113"/>
          <p14:tracePt t="17626" x="6534150" y="2297113"/>
          <p14:tracePt t="17642" x="6540500" y="2297113"/>
          <p14:tracePt t="17657" x="6546850" y="2297113"/>
          <p14:tracePt t="17675" x="6553200" y="2297113"/>
          <p14:tracePt t="17682" x="6559550" y="2297113"/>
          <p14:tracePt t="17694" x="6567488" y="2297113"/>
          <p14:tracePt t="17700" x="6573838" y="2297113"/>
          <p14:tracePt t="17707" x="6580188" y="2297113"/>
          <p14:tracePt t="17722" x="6586538" y="2297113"/>
          <p14:tracePt t="17733" x="6592888" y="2297113"/>
          <p14:tracePt t="17776" x="6600825" y="2297113"/>
          <p14:tracePt t="17783" x="6607175" y="2297113"/>
          <p14:tracePt t="17793" x="6613525" y="2297113"/>
          <p14:tracePt t="17795" x="6619875" y="2297113"/>
          <p14:tracePt t="17799" x="6619875" y="2305050"/>
          <p14:tracePt t="17800" x="6626225" y="2305050"/>
          <p14:tracePt t="17806" x="6634163" y="2305050"/>
          <p14:tracePt t="17808" x="6640513" y="2305050"/>
          <p14:tracePt t="17814" x="6646863" y="2305050"/>
          <p14:tracePt t="17818" x="6653213" y="2305050"/>
          <p14:tracePt t="17820" x="6659563" y="2305050"/>
          <p14:tracePt t="17825" x="6667500" y="2305050"/>
          <p14:tracePt t="17828" x="6673850" y="2305050"/>
          <p14:tracePt t="17834" x="6680200" y="2305050"/>
          <p14:tracePt t="17837" x="6686550" y="2305050"/>
          <p14:tracePt t="17841" x="6692900" y="2305050"/>
          <p14:tracePt t="17854" x="6700838" y="2305050"/>
          <p14:tracePt t="17866" x="6707188" y="2305050"/>
          <p14:tracePt t="17881" x="6713538" y="2305050"/>
          <p14:tracePt t="17885" x="6719888" y="2305050"/>
          <p14:tracePt t="17889" x="6726238" y="2305050"/>
          <p14:tracePt t="17895" x="6734175" y="2305050"/>
          <p14:tracePt t="17898" x="6740525" y="2305050"/>
          <p14:tracePt t="17902" x="6746875" y="2305050"/>
          <p14:tracePt t="17905" x="6753225" y="2305050"/>
          <p14:tracePt t="17907" x="6759575" y="2305050"/>
          <p14:tracePt t="17911" x="6765925" y="2305050"/>
          <p14:tracePt t="17913" x="6773863" y="2305050"/>
          <p14:tracePt t="17916" x="6780213" y="2305050"/>
          <p14:tracePt t="17918" x="6786563" y="2305050"/>
          <p14:tracePt t="17920" x="6792913" y="2305050"/>
          <p14:tracePt t="17924" x="6799263" y="2305050"/>
          <p14:tracePt t="17926" x="6807200" y="2305050"/>
          <p14:tracePt t="17930" x="6813550" y="2305050"/>
          <p14:tracePt t="17932" x="6819900" y="2305050"/>
          <p14:tracePt t="17937" x="6826250" y="2305050"/>
          <p14:tracePt t="17940" x="6832600" y="2305050"/>
          <p14:tracePt t="17943" x="6840538" y="2305050"/>
          <p14:tracePt t="17950" x="6846888" y="2305050"/>
          <p14:tracePt t="17955" x="6853238" y="2305050"/>
          <p14:tracePt t="17967" x="6859588" y="2305050"/>
          <p14:tracePt t="17973" x="6865938" y="2305050"/>
          <p14:tracePt t="17978" x="6873875" y="2305050"/>
          <p14:tracePt t="17985" x="6880225" y="2305050"/>
          <p14:tracePt t="17988" x="6886575" y="2305050"/>
          <p14:tracePt t="17993" x="6892925" y="2305050"/>
          <p14:tracePt t="17995" x="6899275" y="2305050"/>
          <p14:tracePt t="17997" x="6907213" y="2305050"/>
          <p14:tracePt t="18000" x="6913563" y="2305050"/>
          <p14:tracePt t="18002" x="6919913" y="2305050"/>
          <p14:tracePt t="18005" x="6926263" y="2305050"/>
          <p14:tracePt t="18007" x="6932613" y="2305050"/>
          <p14:tracePt t="18008" x="6940550" y="2305050"/>
          <p14:tracePt t="18011" x="6946900" y="2305050"/>
          <p14:tracePt t="18012" x="6953250" y="2305050"/>
          <p14:tracePt t="18015" x="6959600" y="2305050"/>
          <p14:tracePt t="18016" x="6965950" y="2305050"/>
          <p14:tracePt t="18018" x="6973888" y="2305050"/>
          <p14:tracePt t="18019" x="6973888" y="2297113"/>
          <p14:tracePt t="18021" x="6980238" y="2297113"/>
          <p14:tracePt t="18022" x="6986588" y="2297113"/>
          <p14:tracePt t="18024" x="6992938" y="2297113"/>
          <p14:tracePt t="18025" x="6999288" y="2297113"/>
          <p14:tracePt t="18027" x="7007225" y="2297113"/>
          <p14:tracePt t="18029" x="7013575" y="2297113"/>
          <p14:tracePt t="18031" x="7019925" y="2297113"/>
          <p14:tracePt t="18034" x="7026275" y="2297113"/>
          <p14:tracePt t="18035" x="7032625" y="2297113"/>
          <p14:tracePt t="18039" x="7040563" y="2297113"/>
          <p14:tracePt t="18041" x="7046913" y="2297113"/>
          <p14:tracePt t="18043" x="7053263" y="2297113"/>
          <p14:tracePt t="18048" x="7059613" y="2297113"/>
          <p14:tracePt t="18050" x="7065963" y="2297113"/>
          <p14:tracePt t="18057" x="7072313" y="2297113"/>
          <p14:tracePt t="18061" x="7080250" y="2297113"/>
          <p14:tracePt t="18068" x="7086600" y="2297113"/>
          <p14:tracePt t="18082" x="7092950" y="2297113"/>
          <p14:tracePt t="18087" x="7099300" y="2297113"/>
          <p14:tracePt t="18096" x="7105650" y="2297113"/>
          <p14:tracePt t="18099" x="7113588" y="2297113"/>
          <p14:tracePt t="18102" x="7119938" y="2297113"/>
          <p14:tracePt t="18106" x="7126288" y="2297113"/>
          <p14:tracePt t="18108" x="7132638" y="2297113"/>
          <p14:tracePt t="18112" x="7138988" y="2297113"/>
          <p14:tracePt t="18113" x="7146925" y="2297113"/>
          <p14:tracePt t="18115" x="7153275" y="2297113"/>
          <p14:tracePt t="18118" x="7159625" y="2297113"/>
          <p14:tracePt t="18119" x="7165975" y="2297113"/>
          <p14:tracePt t="18122" x="7172325" y="2297113"/>
          <p14:tracePt t="18123" x="7180263" y="2297113"/>
          <p14:tracePt t="18124" x="7186613" y="2297113"/>
          <p14:tracePt t="18126" x="7192963" y="2297113"/>
          <p14:tracePt t="18128" x="7199313" y="2297113"/>
          <p14:tracePt t="18130" x="7205663" y="2297113"/>
          <p14:tracePt t="18131" x="7213600" y="2297113"/>
          <p14:tracePt t="18132" x="7219950" y="2297113"/>
          <p14:tracePt t="18135" x="7226300" y="2297113"/>
          <p14:tracePt t="18136" x="7232650" y="2297113"/>
          <p14:tracePt t="18138" x="7239000" y="2297113"/>
          <p14:tracePt t="18139" x="7246938" y="2297113"/>
          <p14:tracePt t="18142" x="7253288" y="2297113"/>
          <p14:tracePt t="18143" x="7259638" y="2297113"/>
          <p14:tracePt t="18145" x="7265988" y="2297113"/>
          <p14:tracePt t="18149" x="7272338" y="2297113"/>
          <p14:tracePt t="18150" x="7280275" y="2297113"/>
          <p14:tracePt t="18153" x="7286625" y="2297113"/>
          <p14:tracePt t="18156" x="7292975" y="2297113"/>
          <p14:tracePt t="18157" x="7299325" y="2297113"/>
          <p14:tracePt t="18162" x="7305675" y="2297113"/>
          <p14:tracePt t="18165" x="7313613" y="2297113"/>
          <p14:tracePt t="18176" x="7319963" y="2297113"/>
          <p14:tracePt t="18183" x="7326313" y="2297113"/>
          <p14:tracePt t="18193" x="7332663" y="2297113"/>
          <p14:tracePt t="18202" x="7339013" y="2297113"/>
          <p14:tracePt t="18205" x="7345363" y="2297113"/>
          <p14:tracePt t="18211" x="7353300" y="2297113"/>
          <p14:tracePt t="18213" x="7359650" y="2297113"/>
          <p14:tracePt t="18215" x="7366000" y="2297113"/>
          <p14:tracePt t="18218" x="7372350" y="2297113"/>
          <p14:tracePt t="18220" x="7378700" y="2297113"/>
          <p14:tracePt t="18223" x="7386638" y="2297113"/>
          <p14:tracePt t="18224" x="7392988" y="2297113"/>
          <p14:tracePt t="18226" x="7399338" y="2297113"/>
          <p14:tracePt t="18228" x="7405688" y="2297113"/>
          <p14:tracePt t="18230" x="7412038" y="2297113"/>
          <p14:tracePt t="18232" x="7419975" y="2297113"/>
          <p14:tracePt t="18234" x="7426325" y="2297113"/>
          <p14:tracePt t="18235" x="7432675" y="2297113"/>
          <p14:tracePt t="18237" x="7439025" y="2297113"/>
          <p14:tracePt t="18238" x="7445375" y="2297113"/>
          <p14:tracePt t="18241" x="7453313" y="2297113"/>
          <p14:tracePt t="18242" x="7459663" y="2297113"/>
          <p14:tracePt t="18245" x="7466013" y="2297113"/>
          <p14:tracePt t="18246" x="7472363" y="2297113"/>
          <p14:tracePt t="18247" x="7478713" y="2297113"/>
          <p14:tracePt t="18251" x="7486650" y="2297113"/>
          <p14:tracePt t="18252" x="7493000" y="2297113"/>
          <p14:tracePt t="18254" x="7499350" y="2297113"/>
          <p14:tracePt t="18256" x="7505700" y="2297113"/>
          <p14:tracePt t="18258" x="7512050" y="2297113"/>
          <p14:tracePt t="18261" x="7519988" y="2297113"/>
          <p14:tracePt t="18263" x="7526338" y="2297113"/>
          <p14:tracePt t="18269" x="7532688" y="2297113"/>
          <p14:tracePt t="18273" x="7539038" y="2297113"/>
          <p14:tracePt t="18283" x="7545388" y="2297113"/>
          <p14:tracePt t="18313" x="7553325" y="2297113"/>
          <p14:tracePt t="18317" x="7559675" y="2297113"/>
          <p14:tracePt t="18323" x="7566025" y="2297113"/>
          <p14:tracePt t="18325" x="7572375" y="2297113"/>
          <p14:tracePt t="18328" x="7578725" y="2297113"/>
          <p14:tracePt t="18331" x="7586663" y="2297113"/>
          <p14:tracePt t="18333" x="7593013" y="2297113"/>
          <p14:tracePt t="18336" x="7599363" y="2297113"/>
          <p14:tracePt t="18337" x="7605713" y="2297113"/>
          <p14:tracePt t="18338" x="7612063" y="2297113"/>
          <p14:tracePt t="18341" x="7620000" y="2297113"/>
          <p14:tracePt t="18343" x="7626350" y="2297113"/>
          <p14:tracePt t="18345" x="7632700" y="2297113"/>
          <p14:tracePt t="18346" x="7639050" y="2297113"/>
          <p14:tracePt t="18348" x="7645400" y="2297113"/>
          <p14:tracePt t="18351" x="7651750" y="2297113"/>
          <p14:tracePt t="18352" x="7659688" y="2297113"/>
          <p14:tracePt t="18355" x="7666038" y="2297113"/>
          <p14:tracePt t="18356" x="7672388" y="2297113"/>
          <p14:tracePt t="18358" x="7678738" y="2297113"/>
          <p14:tracePt t="18359" x="7685088" y="2297113"/>
          <p14:tracePt t="18360" x="7693025" y="2297113"/>
          <p14:tracePt t="18363" x="7699375" y="2297113"/>
          <p14:tracePt t="18365" x="7705725" y="2297113"/>
          <p14:tracePt t="18368" x="7712075" y="2297113"/>
          <p14:tracePt t="18370" x="7718425" y="2297113"/>
          <p14:tracePt t="18372" x="7726363" y="2297113"/>
          <p14:tracePt t="18376" x="7726363" y="2305050"/>
          <p14:tracePt t="18377" x="7732713" y="2305050"/>
          <p14:tracePt t="18380" x="7739063" y="2305050"/>
          <p14:tracePt t="18392" x="7745413" y="2305050"/>
          <p14:tracePt t="18407" x="7751763" y="2305050"/>
          <p14:tracePt t="18419" x="7759700" y="2305050"/>
          <p14:tracePt t="18432" x="7766050" y="2305050"/>
          <p14:tracePt t="18436" x="7772400" y="2305050"/>
          <p14:tracePt t="18448" x="7778750" y="2305050"/>
          <p14:tracePt t="18457" x="7785100" y="2305050"/>
          <p14:tracePt t="18464" x="7793038" y="2305050"/>
          <p14:tracePt t="18486" x="7799388" y="2305050"/>
          <p14:tracePt t="18495" x="7805738" y="2305050"/>
          <p14:tracePt t="18506" x="7812088" y="2305050"/>
          <p14:tracePt t="18509" x="7818438" y="2305050"/>
          <p14:tracePt t="18513" x="7826375" y="2305050"/>
          <p14:tracePt t="18518" x="7832725" y="2305050"/>
          <p14:tracePt t="18521" x="7839075" y="2305050"/>
          <p14:tracePt t="18526" x="7845425" y="2305050"/>
          <p14:tracePt t="18528" x="7851775" y="2305050"/>
          <p14:tracePt t="18530" x="7859713" y="2305050"/>
          <p14:tracePt t="18535" x="7866063" y="2305050"/>
          <p14:tracePt t="18536" x="7872413" y="2305050"/>
          <p14:tracePt t="18540" x="7878763" y="2305050"/>
          <p14:tracePt t="18542" x="7885113" y="2305050"/>
          <p14:tracePt t="18546" x="7893050" y="2305050"/>
          <p14:tracePt t="18548" x="7899400" y="2305050"/>
          <p14:tracePt t="18550" x="7905750" y="2305050"/>
          <p14:tracePt t="18553" x="7912100" y="2305050"/>
          <p14:tracePt t="18555" x="7918450" y="2305050"/>
          <p14:tracePt t="18558" x="7924800" y="2305050"/>
          <p14:tracePt t="18560" x="7932738" y="2305050"/>
          <p14:tracePt t="18562" x="7939088" y="2305050"/>
          <p14:tracePt t="18566" x="7945438" y="2305050"/>
          <p14:tracePt t="18569" x="7951788" y="2305050"/>
          <p14:tracePt t="18574" x="7958138" y="2305050"/>
          <p14:tracePt t="18577" x="7966075" y="2305050"/>
          <p14:tracePt t="18581" x="7972425" y="2305050"/>
          <p14:tracePt t="18598" x="7978775" y="2305050"/>
          <p14:tracePt t="18650" x="7985125" y="2305050"/>
          <p14:tracePt t="18666" x="7991475" y="2305050"/>
          <p14:tracePt t="18672" x="7999413" y="2305050"/>
          <p14:tracePt t="18677" x="8005763" y="2305050"/>
          <p14:tracePt t="18688" x="8012113" y="2305050"/>
          <p14:tracePt t="18693" x="8018463" y="2305050"/>
          <p14:tracePt t="18706" x="8024813" y="2305050"/>
          <p14:tracePt t="18713" x="8032750" y="2305050"/>
          <p14:tracePt t="18722" x="8039100" y="2305050"/>
          <p14:tracePt t="18736" x="8039100" y="2297113"/>
          <p14:tracePt t="18737" x="8045450" y="2297113"/>
          <p14:tracePt t="18742" x="8051800" y="2297113"/>
          <p14:tracePt t="18749" x="8058150" y="2297113"/>
          <p14:tracePt t="18751" x="8066088" y="2297113"/>
          <p14:tracePt t="18755" x="8072438" y="2297113"/>
          <p14:tracePt t="18758" x="8078788" y="2297113"/>
          <p14:tracePt t="18760" x="8085138" y="2297113"/>
          <p14:tracePt t="18764" x="8091488" y="2297113"/>
          <p14:tracePt t="18766" x="8099425" y="2297113"/>
          <p14:tracePt t="18769" x="8105775" y="2297113"/>
          <p14:tracePt t="18770" x="8112125" y="2297113"/>
          <p14:tracePt t="18772" x="8118475" y="2297113"/>
          <p14:tracePt t="18775" x="8124825" y="2297113"/>
          <p14:tracePt t="18776" x="8132763" y="2297113"/>
          <p14:tracePt t="18780" x="8139113" y="2297113"/>
          <p14:tracePt t="18781" x="8145463" y="2297113"/>
          <p14:tracePt t="18782" x="8151813" y="2297113"/>
          <p14:tracePt t="18785" x="8158163" y="2297113"/>
          <p14:tracePt t="18787" x="8166100" y="2297113"/>
          <p14:tracePt t="18790" x="8172450" y="2297113"/>
          <p14:tracePt t="18792" x="8178800" y="2297113"/>
          <p14:tracePt t="18794" x="8185150" y="2297113"/>
          <p14:tracePt t="18797" x="8191500" y="2297113"/>
          <p14:tracePt t="18799" x="8199438" y="2297113"/>
          <p14:tracePt t="18803" x="8205788" y="2297113"/>
          <p14:tracePt t="18805" x="8212138" y="2297113"/>
          <p14:tracePt t="18807" x="8218488" y="2297113"/>
          <p14:tracePt t="18812" x="8224838" y="2297113"/>
          <p14:tracePt t="18815" x="8231188" y="2297113"/>
          <p14:tracePt t="18821" x="8239125" y="2297113"/>
          <p14:tracePt t="18823" x="8245475" y="2297113"/>
          <p14:tracePt t="18826" x="8251825" y="2297113"/>
          <p14:tracePt t="18832" x="8258175" y="2297113"/>
          <p14:tracePt t="18834" x="8264525" y="2297113"/>
          <p14:tracePt t="18839" x="8272463" y="2297113"/>
          <p14:tracePt t="18842" x="8278813" y="2297113"/>
          <p14:tracePt t="18844" x="8285163" y="2297113"/>
          <p14:tracePt t="18848" x="8291513" y="2297113"/>
          <p14:tracePt t="18850" x="8297863" y="2297113"/>
          <p14:tracePt t="18854" x="8305800" y="2297113"/>
          <p14:tracePt t="18855" x="8312150" y="2297113"/>
          <p14:tracePt t="18858" x="8318500" y="2297113"/>
          <p14:tracePt t="18859" x="8324850" y="2297113"/>
          <p14:tracePt t="18861" x="8331200" y="2297113"/>
          <p14:tracePt t="18864" x="8339138" y="2297113"/>
          <p14:tracePt t="18866" x="8345488" y="2297113"/>
          <p14:tracePt t="18869" x="8351838" y="2297113"/>
          <p14:tracePt t="18870" x="8358188" y="2297113"/>
          <p14:tracePt t="18872" x="8364538" y="2297113"/>
          <p14:tracePt t="18876" x="8372475" y="2297113"/>
          <p14:tracePt t="18878" x="8378825" y="2297113"/>
          <p14:tracePt t="18884" x="8385175" y="2297113"/>
          <p14:tracePt t="18885" x="8391525" y="2297113"/>
          <p14:tracePt t="18888" x="8397875" y="2297113"/>
          <p14:tracePt t="18896" x="8405813" y="2297113"/>
          <p14:tracePt t="18902" x="8412163" y="2297113"/>
          <p14:tracePt t="18915" x="8418513" y="2297113"/>
          <p14:tracePt t="18919" x="8424863" y="2297113"/>
          <p14:tracePt t="18923" x="8431213" y="2297113"/>
          <p14:tracePt t="18928" x="8439150" y="2297113"/>
          <p14:tracePt t="18930" x="8445500" y="2297113"/>
          <p14:tracePt t="18934" x="8451850" y="2297113"/>
          <p14:tracePt t="18936" x="8458200" y="2297113"/>
          <p14:tracePt t="18938" x="8464550" y="2297113"/>
          <p14:tracePt t="18939" x="8464550" y="2305050"/>
          <p14:tracePt t="18941" x="8472488" y="2305050"/>
          <p14:tracePt t="18942" x="8478838" y="2305050"/>
          <p14:tracePt t="18945" x="8485188" y="2305050"/>
          <p14:tracePt t="18947" x="8491538" y="2305050"/>
          <p14:tracePt t="18949" x="8497888" y="2305050"/>
          <p14:tracePt t="18951" x="8504238" y="2305050"/>
          <p14:tracePt t="18952" x="8512175" y="2305050"/>
          <p14:tracePt t="18955" x="8518525" y="2305050"/>
          <p14:tracePt t="18956" x="8524875" y="2311400"/>
          <p14:tracePt t="18958" x="8531225" y="2311400"/>
          <p14:tracePt t="18959" x="8537575" y="2311400"/>
          <p14:tracePt t="18961" x="8545513" y="2311400"/>
          <p14:tracePt t="18964" x="8551863" y="2311400"/>
          <p14:tracePt t="18965" x="8558213" y="2311400"/>
          <p14:tracePt t="18968" x="8564563" y="2311400"/>
          <p14:tracePt t="18970" x="8570913" y="2311400"/>
          <p14:tracePt t="18972" x="8578850" y="2311400"/>
          <p14:tracePt t="18978" x="8585200" y="2311400"/>
          <p14:tracePt t="18983" x="8591550" y="2311400"/>
          <p14:tracePt t="19458" x="8585200" y="2311400"/>
          <p14:tracePt t="19461" x="8578850" y="2311400"/>
          <p14:tracePt t="19462" x="8570913" y="2311400"/>
          <p14:tracePt t="19464" x="8564563" y="2311400"/>
          <p14:tracePt t="19467" x="8558213" y="2311400"/>
          <p14:tracePt t="19468" x="8551863" y="2311400"/>
          <p14:tracePt t="19470" x="8545513" y="2311400"/>
          <p14:tracePt t="19471" x="8537575" y="2311400"/>
          <p14:tracePt t="19472" x="8531225" y="2311400"/>
          <p14:tracePt t="19474" x="8524875" y="2311400"/>
          <p14:tracePt t="19475" x="8518525" y="2311400"/>
          <p14:tracePt t="19477" x="8512175" y="2317750"/>
          <p14:tracePt t="19478" x="8504238" y="2317750"/>
          <p14:tracePt t="19479" x="8497888" y="2317750"/>
          <p14:tracePt t="19480" x="8491538" y="2317750"/>
          <p14:tracePt t="19481" x="8485188" y="2317750"/>
          <p14:tracePt t="19482" x="8478838" y="2317750"/>
          <p14:tracePt t="19483" x="8472488" y="2317750"/>
          <p14:tracePt t="19484" x="8464550" y="2324100"/>
          <p14:tracePt t="19485" x="8451850" y="2324100"/>
          <p14:tracePt t="19486" x="8445500" y="2324100"/>
          <p14:tracePt t="19487" x="8439150" y="2324100"/>
          <p14:tracePt t="19488" x="8424863" y="2324100"/>
          <p14:tracePt t="19489" x="8418513" y="2324100"/>
          <p14:tracePt t="19490" x="8412163" y="2330450"/>
          <p14:tracePt t="19491" x="8397875" y="2330450"/>
          <p14:tracePt t="19493" x="8385175" y="2330450"/>
          <p14:tracePt t="19494" x="8372475" y="2330450"/>
          <p14:tracePt t="19495" x="8364538" y="2330450"/>
          <p14:tracePt t="19496" x="8351838" y="2330450"/>
          <p14:tracePt t="19497" x="8339138" y="2330450"/>
          <p14:tracePt t="19498" x="8331200" y="2330450"/>
          <p14:tracePt t="19499" x="8318500" y="2330450"/>
          <p14:tracePt t="19500" x="8312150" y="2330450"/>
          <p14:tracePt t="19501" x="8297863" y="2338388"/>
          <p14:tracePt t="19502" x="8285163" y="2338388"/>
          <p14:tracePt t="19503" x="8272463" y="2338388"/>
          <p14:tracePt t="19504" x="8258175" y="2338388"/>
          <p14:tracePt t="19505" x="8245475" y="2344738"/>
          <p14:tracePt t="19506" x="8239125" y="2344738"/>
          <p14:tracePt t="19507" x="8224838" y="2344738"/>
          <p14:tracePt t="19508" x="8212138" y="2351088"/>
          <p14:tracePt t="19509" x="8199438" y="2351088"/>
          <p14:tracePt t="19510" x="8191500" y="2351088"/>
          <p14:tracePt t="19511" x="8185150" y="2357438"/>
          <p14:tracePt t="19512" x="8166100" y="2357438"/>
          <p14:tracePt t="19513" x="8151813" y="2357438"/>
          <p14:tracePt t="19514" x="8145463" y="2363788"/>
          <p14:tracePt t="19515" x="8124825" y="2363788"/>
          <p14:tracePt t="19516" x="8112125" y="2371725"/>
          <p14:tracePt t="19517" x="8099425" y="2371725"/>
          <p14:tracePt t="19518" x="8085138" y="2371725"/>
          <p14:tracePt t="19519" x="8066088" y="2371725"/>
          <p14:tracePt t="19520" x="8051800" y="2378075"/>
          <p14:tracePt t="19521" x="8039100" y="2378075"/>
          <p14:tracePt t="19522" x="8018463" y="2384425"/>
          <p14:tracePt t="19523" x="8005763" y="2384425"/>
          <p14:tracePt t="19524" x="7991475" y="2390775"/>
          <p14:tracePt t="19525" x="7972425" y="2397125"/>
          <p14:tracePt t="19526" x="7951788" y="2397125"/>
          <p14:tracePt t="19527" x="7939088" y="2405063"/>
          <p14:tracePt t="19528" x="7924800" y="2405063"/>
          <p14:tracePt t="19529" x="7905750" y="2411413"/>
          <p14:tracePt t="19530" x="7885113" y="2417763"/>
          <p14:tracePt t="19531" x="7872413" y="2417763"/>
          <p14:tracePt t="19532" x="7851775" y="2424113"/>
          <p14:tracePt t="19533" x="7832725" y="2430463"/>
          <p14:tracePt t="19535" x="7818438" y="2430463"/>
          <p14:tracePt t="19535" x="7793038" y="2430463"/>
          <p14:tracePt t="19536" x="7772400" y="2438400"/>
          <p14:tracePt t="19537" x="7751763" y="2444750"/>
          <p14:tracePt t="19538" x="7726363" y="2451100"/>
          <p14:tracePt t="19539" x="7712075" y="2457450"/>
          <p14:tracePt t="19540" x="7685088" y="2457450"/>
          <p14:tracePt t="19541" x="7666038" y="2463800"/>
          <p14:tracePt t="19542" x="7639050" y="2470150"/>
          <p14:tracePt t="19543" x="7626350" y="2478088"/>
          <p14:tracePt t="19544" x="7599363" y="2484438"/>
          <p14:tracePt t="19545" x="7572375" y="2484438"/>
          <p14:tracePt t="19546" x="7545388" y="2490788"/>
          <p14:tracePt t="19547" x="7526338" y="2497138"/>
          <p14:tracePt t="19549" x="7478713" y="2503488"/>
          <p14:tracePt t="19550" x="7439025" y="2511425"/>
          <p14:tracePt t="19551" x="7405688" y="2517775"/>
          <p14:tracePt t="19552" x="7366000" y="2524125"/>
          <p14:tracePt t="19553" x="7353300" y="2530475"/>
          <p14:tracePt t="19555" x="7319963" y="2536825"/>
          <p14:tracePt t="19556" x="7280275" y="2544763"/>
          <p14:tracePt t="19557" x="7246938" y="2544763"/>
          <p14:tracePt t="19558" x="7219950" y="2551113"/>
          <p14:tracePt t="19560" x="7205663" y="2557463"/>
          <p14:tracePt t="19560" x="7192963" y="2557463"/>
          <p14:tracePt t="19561" x="7165975" y="2563813"/>
          <p14:tracePt t="19562" x="7138988" y="2563813"/>
          <p14:tracePt t="19563" x="7113588" y="2570163"/>
          <p14:tracePt t="19564" x="7086600" y="2578100"/>
          <p14:tracePt t="19565" x="7072313" y="2578100"/>
          <p14:tracePt t="19566" x="7040563" y="2584450"/>
          <p14:tracePt t="19567" x="7019925" y="2584450"/>
          <p14:tracePt t="19568" x="6992938" y="2590800"/>
          <p14:tracePt t="19569" x="6973888" y="2597150"/>
          <p14:tracePt t="19570" x="6953250" y="2597150"/>
          <p14:tracePt t="19571" x="6926263" y="2603500"/>
          <p14:tracePt t="19572" x="6899275" y="2603500"/>
          <p14:tracePt t="19573" x="6873875" y="2611438"/>
          <p14:tracePt t="19574" x="6853238" y="2611438"/>
          <p14:tracePt t="19575" x="6826250" y="2617788"/>
          <p14:tracePt t="19576" x="6799263" y="2617788"/>
          <p14:tracePt t="19577" x="6773863" y="2624138"/>
          <p14:tracePt t="19578" x="6746875" y="2624138"/>
          <p14:tracePt t="19579" x="6726238" y="2630488"/>
          <p14:tracePt t="19580" x="6700838" y="2630488"/>
          <p14:tracePt t="19581" x="6673850" y="2636838"/>
          <p14:tracePt t="19582" x="6646863" y="2636838"/>
          <p14:tracePt t="19583" x="6619875" y="2636838"/>
          <p14:tracePt t="19585" x="6586538" y="2644775"/>
          <p14:tracePt t="19585" x="6573838" y="2644775"/>
          <p14:tracePt t="19586" x="6546850" y="2644775"/>
          <p14:tracePt t="19587" x="6519863" y="2651125"/>
          <p14:tracePt t="19588" x="6492875" y="2651125"/>
          <p14:tracePt t="19589" x="6461125" y="2651125"/>
          <p14:tracePt t="19590" x="6440488" y="2651125"/>
          <p14:tracePt t="19591" x="6413500" y="2651125"/>
          <p14:tracePt t="19592" x="6386513" y="2651125"/>
          <p14:tracePt t="19593" x="6361113" y="2651125"/>
          <p14:tracePt t="19594" x="6327775" y="2663825"/>
          <p14:tracePt t="19595" x="6300788" y="2663825"/>
          <p14:tracePt t="19596" x="6280150" y="2663825"/>
          <p14:tracePt t="19597" x="6253163" y="2663825"/>
          <p14:tracePt t="19598" x="6227763" y="2663825"/>
          <p14:tracePt t="19599" x="6194425" y="2670175"/>
          <p14:tracePt t="19600" x="6167438" y="2670175"/>
          <p14:tracePt t="19601" x="6146800" y="2670175"/>
          <p14:tracePt t="19602" x="6121400" y="2670175"/>
          <p14:tracePt t="19603" x="6100763" y="2670175"/>
          <p14:tracePt t="19604" x="6067425" y="2670175"/>
          <p14:tracePt t="19605" x="6040438" y="2670175"/>
          <p14:tracePt t="19606" x="6021388" y="2678113"/>
          <p14:tracePt t="19607" x="5994400" y="2678113"/>
          <p14:tracePt t="19608" x="5967413" y="2678113"/>
          <p14:tracePt t="19609" x="5940425" y="2678113"/>
          <p14:tracePt t="19610" x="5921375" y="2678113"/>
          <p14:tracePt t="19611" x="5894388" y="2678113"/>
          <p14:tracePt t="19612" x="5867400" y="2678113"/>
          <p14:tracePt t="19613" x="5840413" y="2678113"/>
          <p14:tracePt t="19614" x="5821363" y="2678113"/>
          <p14:tracePt t="19615" x="5794375" y="2678113"/>
          <p14:tracePt t="19616" x="5773738" y="2678113"/>
          <p14:tracePt t="19617" x="5748338" y="2678113"/>
          <p14:tracePt t="19618" x="5727700" y="2684463"/>
          <p14:tracePt t="19619" x="5700713" y="2684463"/>
          <p14:tracePt t="19620" x="5681663" y="2684463"/>
          <p14:tracePt t="19621" x="5667375" y="2684463"/>
          <p14:tracePt t="19622" x="5640388" y="2684463"/>
          <p14:tracePt t="19623" x="5621338" y="2684463"/>
          <p14:tracePt t="19624" x="5594350" y="2690813"/>
          <p14:tracePt t="19625" x="5581650" y="2690813"/>
          <p14:tracePt t="19626" x="5554663" y="2690813"/>
          <p14:tracePt t="19627" x="5534025" y="2690813"/>
          <p14:tracePt t="19628" x="5521325" y="2690813"/>
          <p14:tracePt t="19629" x="5494338" y="2690813"/>
          <p14:tracePt t="19630" x="5475288" y="2690813"/>
          <p14:tracePt t="19631" x="5454650" y="2690813"/>
          <p14:tracePt t="19632" x="5441950" y="2697163"/>
          <p14:tracePt t="19633" x="5421313" y="2697163"/>
          <p14:tracePt t="19634" x="5400675" y="2697163"/>
          <p14:tracePt t="19635" x="5387975" y="2697163"/>
          <p14:tracePt t="19636" x="5367338" y="2697163"/>
          <p14:tracePt t="19637" x="5348288" y="2703513"/>
          <p14:tracePt t="19638" x="5334000" y="2703513"/>
          <p14:tracePt t="19639" x="5314950" y="2703513"/>
          <p14:tracePt t="19640" x="5294313" y="2703513"/>
          <p14:tracePt t="19641" x="5287963" y="2703513"/>
          <p14:tracePt t="19642" x="5268913" y="2703513"/>
          <p14:tracePt t="19643" x="5248275" y="2703513"/>
          <p14:tracePt t="19644" x="5241925" y="2711450"/>
          <p14:tracePt t="19645" x="5221288" y="2711450"/>
          <p14:tracePt t="19646" x="5202238" y="2711450"/>
          <p14:tracePt t="19647" x="5194300" y="2711450"/>
          <p14:tracePt t="19648" x="5168900" y="2711450"/>
          <p14:tracePt t="19649" x="5148263" y="2711450"/>
          <p14:tracePt t="19650" x="5141913" y="2711450"/>
          <p14:tracePt t="19652" x="5121275" y="2717800"/>
          <p14:tracePt t="19653" x="5102225" y="2717800"/>
          <p14:tracePt t="19654" x="5087938" y="2717800"/>
          <p14:tracePt t="19655" x="5068888" y="2717800"/>
          <p14:tracePt t="19657" x="5048250" y="2717800"/>
          <p14:tracePt t="19658" x="5035550" y="2717800"/>
          <p14:tracePt t="19659" x="5021263" y="2717800"/>
          <p14:tracePt t="19660" x="5008563" y="2717800"/>
          <p14:tracePt t="19661" x="5002213" y="2717800"/>
          <p14:tracePt t="19662" x="4981575" y="2717800"/>
          <p14:tracePt t="19663" x="4975225" y="2717800"/>
          <p14:tracePt t="19664" x="4962525" y="2717800"/>
          <p14:tracePt t="19665" x="4948238" y="2717800"/>
          <p14:tracePt t="19666" x="4935538" y="2717800"/>
          <p14:tracePt t="19667" x="4921250" y="2724150"/>
          <p14:tracePt t="19668" x="4908550" y="2724150"/>
          <p14:tracePt t="19669" x="4895850" y="2724150"/>
          <p14:tracePt t="19670" x="4881563" y="2724150"/>
          <p14:tracePt t="19671" x="4862513" y="2724150"/>
          <p14:tracePt t="19672" x="4854575" y="2724150"/>
          <p14:tracePt t="19673" x="4835525" y="2724150"/>
          <p14:tracePt t="19674" x="4829175" y="2724150"/>
          <p14:tracePt t="19675" x="4814888" y="2724150"/>
          <p14:tracePt t="19676" x="4795838" y="2724150"/>
          <p14:tracePt t="19677" x="4781550" y="2724150"/>
          <p14:tracePt t="19678" x="4768850" y="2724150"/>
          <p14:tracePt t="19679" x="4754563" y="2724150"/>
          <p14:tracePt t="19680" x="4741863" y="2724150"/>
          <p14:tracePt t="19681" x="4729163" y="2724150"/>
          <p14:tracePt t="19682" x="4708525" y="2724150"/>
          <p14:tracePt t="19683" x="4695825" y="2724150"/>
          <p14:tracePt t="19684" x="4675188" y="2724150"/>
          <p14:tracePt t="19685" x="4656138" y="2724150"/>
          <p14:tracePt t="19686" x="4648200" y="2724150"/>
          <p14:tracePt t="19687" x="4629150" y="2724150"/>
          <p14:tracePt t="19688" x="4608513" y="2730500"/>
          <p14:tracePt t="19689" x="4595813" y="2730500"/>
          <p14:tracePt t="19690" x="4575175" y="2730500"/>
          <p14:tracePt t="19691" x="4556125" y="2730500"/>
          <p14:tracePt t="19692" x="4541838" y="2730500"/>
          <p14:tracePt t="19693" x="4522788" y="2730500"/>
          <p14:tracePt t="19694" x="4502150" y="2730500"/>
          <p14:tracePt t="19695" x="4489450" y="2730500"/>
          <p14:tracePt t="19696" x="4468813" y="2730500"/>
          <p14:tracePt t="19697" x="4449763" y="2730500"/>
          <p14:tracePt t="19698" x="4441825" y="2730500"/>
          <p14:tracePt t="19699" x="4422775" y="2730500"/>
          <p14:tracePt t="19700" x="4402138" y="2730500"/>
          <p14:tracePt t="19701" x="4389438" y="2736850"/>
          <p14:tracePt t="19702" x="4368800" y="2736850"/>
          <p14:tracePt t="19703" x="4349750" y="2736850"/>
          <p14:tracePt t="19704" x="4335463" y="2736850"/>
          <p14:tracePt t="19705" x="4316413" y="2736850"/>
          <p14:tracePt t="19706" x="4295775" y="2736850"/>
          <p14:tracePt t="19707" x="4283075" y="2743200"/>
          <p14:tracePt t="19708" x="4262438" y="2743200"/>
          <p14:tracePt t="19709" x="4241800" y="2743200"/>
          <p14:tracePt t="19710" x="4229100" y="2743200"/>
          <p14:tracePt t="19711" x="4208463" y="2743200"/>
          <p14:tracePt t="19712" x="4189413" y="2743200"/>
          <p14:tracePt t="19713" x="4175125" y="2743200"/>
          <p14:tracePt t="19714" x="4156075" y="2743200"/>
          <p14:tracePt t="19715" x="4135438" y="2743200"/>
          <p14:tracePt t="19716" x="4129088" y="2743200"/>
          <p14:tracePt t="19717" x="4116388" y="2743200"/>
          <p14:tracePt t="19718" x="4095750" y="2743200"/>
          <p14:tracePt t="19719" x="4083050" y="2743200"/>
          <p14:tracePt t="19720" x="4062413" y="2743200"/>
          <p14:tracePt t="19721" x="4043363" y="2743200"/>
          <p14:tracePt t="19722" x="4029075" y="2743200"/>
          <p14:tracePt t="19723" x="4016375" y="2743200"/>
          <p14:tracePt t="19724" x="3995738" y="2751138"/>
          <p14:tracePt t="19725" x="3983038" y="2751138"/>
          <p14:tracePt t="19726" x="3968750" y="2751138"/>
          <p14:tracePt t="19727" x="3949700" y="2751138"/>
          <p14:tracePt t="19728" x="3935413" y="2751138"/>
          <p14:tracePt t="19729" x="3922713" y="2751138"/>
          <p14:tracePt t="19730" x="3902075" y="2757488"/>
          <p14:tracePt t="19731" x="3895725" y="2757488"/>
          <p14:tracePt t="19732" x="3876675" y="2757488"/>
          <p14:tracePt t="19733" x="3870325" y="2757488"/>
          <p14:tracePt t="19734" x="3849688" y="2757488"/>
          <p14:tracePt t="19735" x="3836988" y="2757488"/>
          <p14:tracePt t="19736" x="3829050" y="2757488"/>
          <p14:tracePt t="19737" x="3810000" y="2757488"/>
          <p14:tracePt t="19738" x="3795713" y="2757488"/>
          <p14:tracePt t="19739" x="3783013" y="2757488"/>
          <p14:tracePt t="19740" x="3770313" y="2763838"/>
          <p14:tracePt t="19741" x="3756025" y="2763838"/>
          <p14:tracePt t="19742" x="3743325" y="2763838"/>
          <p14:tracePt t="19743" x="3729038" y="2763838"/>
          <p14:tracePt t="19744" x="3722688" y="2763838"/>
          <p14:tracePt t="19745" x="3703638" y="2763838"/>
          <p14:tracePt t="19746" x="3689350" y="2763838"/>
          <p14:tracePt t="19747" x="3683000" y="2763838"/>
          <p14:tracePt t="19748" x="3656013" y="2763838"/>
          <p14:tracePt t="19749" x="3643313" y="2763838"/>
          <p14:tracePt t="19751" x="3629025" y="2763838"/>
          <p14:tracePt t="19752" x="3609975" y="2763838"/>
          <p14:tracePt t="19753" x="3597275" y="2763838"/>
          <p14:tracePt t="19754" x="3582988" y="2763838"/>
          <p14:tracePt t="19755" x="3570288" y="2763838"/>
          <p14:tracePt t="19757" x="3549650" y="2763838"/>
          <p14:tracePt t="19758" x="3536950" y="2763838"/>
          <p14:tracePt t="19759" x="3530600" y="2763838"/>
          <p14:tracePt t="19760" x="3522663" y="2763838"/>
          <p14:tracePt t="19761" x="3509963" y="2763838"/>
          <p14:tracePt t="19762" x="3497263" y="2763838"/>
          <p14:tracePt t="19763" x="3482975" y="2763838"/>
          <p14:tracePt t="19764" x="3470275" y="2763838"/>
          <p14:tracePt t="19765" x="3455988" y="2763838"/>
          <p14:tracePt t="19766" x="3449638" y="2763838"/>
          <p14:tracePt t="19767" x="3436938" y="2763838"/>
          <p14:tracePt t="19768" x="3430588" y="2763838"/>
          <p14:tracePt t="19769" x="3416300" y="2757488"/>
          <p14:tracePt t="19770" x="3403600" y="2757488"/>
          <p14:tracePt t="19771" x="3397250" y="2757488"/>
          <p14:tracePt t="19772" x="3382963" y="2757488"/>
          <p14:tracePt t="19773" x="3370263" y="2757488"/>
          <p14:tracePt t="19774" x="3363913" y="2757488"/>
          <p14:tracePt t="19775" x="3349625" y="2757488"/>
          <p14:tracePt t="19776" x="3343275" y="2757488"/>
          <p14:tracePt t="19777" x="3330575" y="2757488"/>
          <p14:tracePt t="19778" x="3322638" y="2751138"/>
          <p14:tracePt t="19779" x="3316288" y="2751138"/>
          <p14:tracePt t="19780" x="3303588" y="2751138"/>
          <p14:tracePt t="19781" x="3297238" y="2751138"/>
          <p14:tracePt t="19782" x="3282950" y="2743200"/>
          <p14:tracePt t="19783" x="3270250" y="2743200"/>
          <p14:tracePt t="19785" x="3257550" y="2743200"/>
          <p14:tracePt t="19786" x="3243263" y="2743200"/>
          <p14:tracePt t="19787" x="3243263" y="2736850"/>
          <p14:tracePt t="19788" x="3230563" y="2736850"/>
          <p14:tracePt t="19789" x="3224213" y="2736850"/>
          <p14:tracePt t="19790" x="3216275" y="2736850"/>
          <p14:tracePt t="19791" x="3203575" y="2730500"/>
          <p14:tracePt t="19793" x="3197225" y="2730500"/>
          <p14:tracePt t="19794" x="3190875" y="2730500"/>
          <p14:tracePt t="19795" x="3182938" y="2730500"/>
          <p14:tracePt t="19796" x="3176588" y="2730500"/>
          <p14:tracePt t="19797" x="3170238" y="2730500"/>
          <p14:tracePt t="19798" x="3163888" y="2730500"/>
          <p14:tracePt t="19800" x="3157538" y="2730500"/>
          <p14:tracePt t="19801" x="3149600" y="2730500"/>
          <p14:tracePt t="19802" x="3149600" y="2724150"/>
          <p14:tracePt t="19803" x="3143250" y="2724150"/>
          <p14:tracePt t="19804" x="3136900" y="2724150"/>
          <p14:tracePt t="19805" x="3130550" y="2724150"/>
          <p14:tracePt t="19808" x="3124200" y="2724150"/>
          <p14:tracePt t="19809" x="3116263" y="2724150"/>
          <p14:tracePt t="19812" x="3116263" y="2717800"/>
          <p14:tracePt t="19813" x="3109913" y="2717800"/>
          <p14:tracePt t="19814" x="3103563" y="2717800"/>
          <p14:tracePt t="19817" x="3097213" y="2717800"/>
          <p14:tracePt t="19818" x="3090863" y="2717800"/>
          <p14:tracePt t="19820" x="3082925" y="2717800"/>
          <p14:tracePt t="19822" x="3076575" y="2717800"/>
          <p14:tracePt t="19823" x="3070225" y="2717800"/>
          <p14:tracePt t="19825" x="3063875" y="2717800"/>
          <p14:tracePt t="19826" x="3057525" y="2717800"/>
          <p14:tracePt t="19827" x="3049588" y="2717800"/>
          <p14:tracePt t="19829" x="3043238" y="2717800"/>
          <p14:tracePt t="19830" x="3036888" y="2717800"/>
          <p14:tracePt t="19832" x="3030538" y="2717800"/>
          <p14:tracePt t="19833" x="3024188" y="2717800"/>
          <p14:tracePt t="19834" x="3017838" y="2717800"/>
          <p14:tracePt t="19835" x="3009900" y="2717800"/>
          <p14:tracePt t="19836" x="3003550" y="2717800"/>
          <p14:tracePt t="19837" x="2997200" y="2717800"/>
          <p14:tracePt t="19838" x="2984500" y="2717800"/>
          <p14:tracePt t="19839" x="2976563" y="2717800"/>
          <p14:tracePt t="19840" x="2970213" y="2717800"/>
          <p14:tracePt t="19841" x="2963863" y="2717800"/>
          <p14:tracePt t="19842" x="2957513" y="2717800"/>
          <p14:tracePt t="19843" x="2943225" y="2717800"/>
          <p14:tracePt t="19844" x="2930525" y="2717800"/>
          <p14:tracePt t="19845" x="2924175" y="2717800"/>
          <p14:tracePt t="19846" x="2909888" y="2717800"/>
          <p14:tracePt t="19847" x="2897188" y="2717800"/>
          <p14:tracePt t="19848" x="2884488" y="2717800"/>
          <p14:tracePt t="19849" x="2863850" y="2717800"/>
          <p14:tracePt t="19851" x="2851150" y="2717800"/>
          <p14:tracePt t="19852" x="2836863" y="2717800"/>
          <p14:tracePt t="19853" x="2817813" y="2717800"/>
          <p14:tracePt t="19854" x="2803525" y="2717800"/>
          <p14:tracePt t="19855" x="2784475" y="2724150"/>
          <p14:tracePt t="19857" x="2763838" y="2724150"/>
          <p14:tracePt t="19858" x="2751138" y="2724150"/>
          <p14:tracePt t="19859" x="2736850" y="2724150"/>
          <p14:tracePt t="19860" x="2717800" y="2724150"/>
          <p14:tracePt t="19861" x="2711450" y="2724150"/>
          <p14:tracePt t="19862" x="2690813" y="2724150"/>
          <p14:tracePt t="19863" x="2678113" y="2724150"/>
          <p14:tracePt t="19864" x="2663825" y="2724150"/>
          <p14:tracePt t="19865" x="2644775" y="2724150"/>
          <p14:tracePt t="19866" x="2630488" y="2724150"/>
          <p14:tracePt t="19867" x="2624138" y="2724150"/>
          <p14:tracePt t="19868" x="2603500" y="2724150"/>
          <p14:tracePt t="19869" x="2590800" y="2724150"/>
          <p14:tracePt t="19870" x="2570163" y="2724150"/>
          <p14:tracePt t="19871" x="2557463" y="2724150"/>
          <p14:tracePt t="19872" x="2544763" y="2724150"/>
          <p14:tracePt t="19873" x="2524125" y="2724150"/>
          <p14:tracePt t="19874" x="2511425" y="2724150"/>
          <p14:tracePt t="19875" x="2497138" y="2724150"/>
          <p14:tracePt t="19876" x="2478088" y="2724150"/>
          <p14:tracePt t="19877" x="2457450" y="2724150"/>
          <p14:tracePt t="19878" x="2451100" y="2724150"/>
          <p14:tracePt t="19879" x="2430463" y="2724150"/>
          <p14:tracePt t="19880" x="2411413" y="2724150"/>
          <p14:tracePt t="19881" x="2405063" y="2724150"/>
          <p14:tracePt t="19882" x="2384425" y="2730500"/>
          <p14:tracePt t="19883" x="2363788" y="2730500"/>
          <p14:tracePt t="19884" x="2357438" y="2730500"/>
          <p14:tracePt t="19885" x="2344738" y="2730500"/>
          <p14:tracePt t="19886" x="2324100" y="2730500"/>
          <p14:tracePt t="19887" x="2317750" y="2730500"/>
          <p14:tracePt t="19893" x="2257425" y="2730500"/>
          <p14:tracePt t="19893" x="2244725" y="2730500"/>
          <p14:tracePt t="19894" x="2238375" y="2730500"/>
          <p14:tracePt t="19895" x="2224088" y="2730500"/>
          <p14:tracePt t="19896" x="2211388" y="2730500"/>
          <p14:tracePt t="19897" x="2205038" y="2730500"/>
          <p14:tracePt t="19898" x="2197100" y="2730500"/>
          <p14:tracePt t="19899" x="2190750" y="2730500"/>
          <p14:tracePt t="19900" x="2184400" y="2730500"/>
          <p14:tracePt t="19901" x="2171700" y="2730500"/>
          <p14:tracePt t="19903" x="2157413" y="2730500"/>
          <p14:tracePt t="19904" x="2151063" y="2730500"/>
          <p14:tracePt t="19906" x="2144713" y="2730500"/>
          <p14:tracePt t="19907" x="2138363" y="2730500"/>
          <p14:tracePt t="19909" x="2132013" y="2730500"/>
          <p14:tracePt t="19910" x="2124075" y="2736850"/>
          <p14:tracePt t="19911" x="2117725" y="2736850"/>
          <p14:tracePt t="19912" x="2111375" y="2736850"/>
          <p14:tracePt t="19913" x="2105025" y="2736850"/>
          <p14:tracePt t="19915" x="2098675" y="2736850"/>
          <p14:tracePt t="19916" x="2090738" y="2736850"/>
          <p14:tracePt t="19917" x="2084388" y="2736850"/>
          <p14:tracePt t="19919" x="2078038" y="2736850"/>
          <p14:tracePt t="19920" x="2071688" y="2736850"/>
          <p14:tracePt t="19922" x="2065338" y="2736850"/>
          <p14:tracePt t="19923" x="2057400" y="2736850"/>
          <p14:tracePt t="19924" x="2051050" y="2736850"/>
          <p14:tracePt t="19927" x="2044700" y="2736850"/>
          <p14:tracePt t="19928" x="2038350" y="2736850"/>
          <p14:tracePt t="19930" x="2032000" y="2736850"/>
          <p14:tracePt t="19931" x="2024063" y="2736850"/>
          <p14:tracePt t="19932" x="2017713" y="2736850"/>
          <p14:tracePt t="19934" x="2005013" y="2736850"/>
          <p14:tracePt t="19935" x="2005013" y="2743200"/>
          <p14:tracePt t="19936" x="1998663" y="2743200"/>
          <p14:tracePt t="19937" x="1990725" y="2743200"/>
          <p14:tracePt t="19938" x="1984375" y="2743200"/>
          <p14:tracePt t="19939" x="1978025" y="2743200"/>
          <p14:tracePt t="19940" x="1971675" y="2743200"/>
          <p14:tracePt t="19941" x="1965325" y="2743200"/>
          <p14:tracePt t="19942" x="1957388" y="2743200"/>
          <p14:tracePt t="19943" x="1951038" y="2743200"/>
          <p14:tracePt t="19945" x="1944688" y="2751138"/>
          <p14:tracePt t="19946" x="1931988" y="2751138"/>
          <p14:tracePt t="19948" x="1917700" y="2751138"/>
          <p14:tracePt t="19949" x="1905000" y="2751138"/>
          <p14:tracePt t="19951" x="1898650" y="2751138"/>
          <p14:tracePt t="19952" x="1890713" y="2751138"/>
          <p14:tracePt t="19953" x="1884363" y="2751138"/>
          <p14:tracePt t="19954" x="1871663" y="2751138"/>
          <p14:tracePt t="19955" x="1858963" y="2751138"/>
          <p14:tracePt t="19957" x="1851025" y="2757488"/>
          <p14:tracePt t="19958" x="1838325" y="2757488"/>
          <p14:tracePt t="19959" x="1831975" y="2757488"/>
          <p14:tracePt t="19960" x="1825625" y="2757488"/>
          <p14:tracePt t="19961" x="1811338" y="2757488"/>
          <p14:tracePt t="19963" x="1798638" y="2757488"/>
          <p14:tracePt t="19964" x="1792288" y="2757488"/>
          <p14:tracePt t="19965" x="1784350" y="2757488"/>
          <p14:tracePt t="19966" x="1771650" y="2757488"/>
          <p14:tracePt t="19967" x="1765300" y="2757488"/>
          <p14:tracePt t="19968" x="1751013" y="2757488"/>
          <p14:tracePt t="19969" x="1738313" y="2757488"/>
          <p14:tracePt t="19971" x="1725613" y="2757488"/>
          <p14:tracePt t="19972" x="1717675" y="2757488"/>
          <p14:tracePt t="19973" x="1704975" y="2757488"/>
          <p14:tracePt t="19974" x="1698625" y="2757488"/>
          <p14:tracePt t="19975" x="1692275" y="2757488"/>
          <p14:tracePt t="19976" x="1677988" y="2757488"/>
          <p14:tracePt t="19977" x="1671638" y="2757488"/>
          <p14:tracePt t="19978" x="1665288" y="2757488"/>
          <p14:tracePt t="19979" x="1651000" y="2757488"/>
          <p14:tracePt t="19981" x="1638300" y="2757488"/>
          <p14:tracePt t="19982" x="1631950" y="2757488"/>
          <p14:tracePt t="19983" x="1625600" y="2757488"/>
          <p14:tracePt t="19984" x="1617663" y="2757488"/>
          <p14:tracePt t="19985" x="1611313" y="2757488"/>
          <p14:tracePt t="19986" x="1604963" y="2757488"/>
          <p14:tracePt t="19987" x="1592263" y="2763838"/>
          <p14:tracePt t="19989" x="1584325" y="2763838"/>
          <p14:tracePt t="19990" x="1571625" y="2763838"/>
          <p14:tracePt t="19992" x="1565275" y="2763838"/>
          <p14:tracePt t="19993" x="1558925" y="2763838"/>
          <p14:tracePt t="19994" x="1552575" y="2763838"/>
          <p14:tracePt t="19995" x="1544638" y="2763838"/>
          <p14:tracePt t="19996" x="1538288" y="2763838"/>
          <p14:tracePt t="19997" x="1538288" y="2770188"/>
          <p14:tracePt t="19998" x="1531938" y="2770188"/>
          <p14:tracePt t="19999" x="1525588" y="2770188"/>
          <p14:tracePt t="20001" x="1519238" y="2770188"/>
          <p14:tracePt t="20002" x="1511300" y="2770188"/>
          <p14:tracePt t="20003" x="1504950" y="2770188"/>
          <p14:tracePt t="20005" x="1498600" y="2770188"/>
          <p14:tracePt t="20006" x="1492250" y="2770188"/>
          <p14:tracePt t="20008" x="1492250" y="2776538"/>
          <p14:tracePt t="20009" x="1485900" y="2776538"/>
          <p14:tracePt t="20010" x="1477963" y="2776538"/>
          <p14:tracePt t="20011" x="1471613" y="2776538"/>
          <p14:tracePt t="20014" x="1465263" y="2776538"/>
          <p14:tracePt t="20015" x="1458913" y="2776538"/>
          <p14:tracePt t="20018" x="1452563" y="2776538"/>
          <p14:tracePt t="20021" x="1444625" y="2776538"/>
          <p14:tracePt t="20023" x="1438275" y="2776538"/>
          <p14:tracePt t="20029" x="1431925" y="2776538"/>
          <p14:tracePt t="20034" x="1425575" y="2776538"/>
          <p14:tracePt t="20058" x="1419225" y="2776538"/>
          <p14:tracePt t="20065" x="1411288" y="2776538"/>
          <p14:tracePt t="20072" x="1404938" y="2776538"/>
          <p14:tracePt t="20075" x="1398588" y="2776538"/>
          <p14:tracePt t="20077" x="1392238" y="2776538"/>
          <p14:tracePt t="20081" x="1385888" y="2776538"/>
          <p14:tracePt t="20083" x="1377950" y="2776538"/>
          <p14:tracePt t="20086" x="1371600" y="2776538"/>
          <p14:tracePt t="20087" x="1365250" y="2776538"/>
          <p14:tracePt t="20089" x="1358900" y="2776538"/>
          <p14:tracePt t="20092" x="1352550" y="2776538"/>
          <p14:tracePt t="20093" x="1344613" y="2776538"/>
          <p14:tracePt t="20096" x="1338263" y="2776538"/>
          <p14:tracePt t="20098" x="1331913" y="2776538"/>
          <p14:tracePt t="20099" x="1325563" y="2776538"/>
          <p14:tracePt t="20102" x="1325563" y="2784475"/>
          <p14:tracePt t="20103" x="1319213" y="2784475"/>
          <p14:tracePt t="20104" x="1311275" y="2784475"/>
          <p14:tracePt t="20108" x="1304925" y="2784475"/>
          <p14:tracePt t="20110" x="1298575" y="2784475"/>
          <p14:tracePt t="20112" x="1292225" y="2784475"/>
          <p14:tracePt t="20605" x="1298575" y="2784475"/>
          <p14:tracePt t="20651" x="1304925" y="2784475"/>
          <p14:tracePt t="20736" x="1304925" y="2776538"/>
          <p14:tracePt t="20897" x="1311275" y="2776538"/>
          <p14:tracePt t="20906" x="1311275" y="2770188"/>
          <p14:tracePt t="21073" x="1319213" y="2770188"/>
          <p14:tracePt t="21097" x="1319213" y="2763838"/>
          <p14:tracePt t="21122" x="1319213" y="2757488"/>
          <p14:tracePt t="21280" x="1325563" y="2757488"/>
          <p14:tracePt t="21305" x="1325563" y="2751138"/>
          <p14:tracePt t="21387" x="1325563" y="2757488"/>
          <p14:tracePt t="21388" x="1331913" y="2757488"/>
          <p14:tracePt t="21389" x="1331913" y="2763838"/>
          <p14:tracePt t="21394" x="1331913" y="2770188"/>
          <p14:tracePt t="21396" x="1338263" y="2770188"/>
          <p14:tracePt t="21397" x="1338263" y="2776538"/>
          <p14:tracePt t="21400" x="1338263" y="2784475"/>
          <p14:tracePt t="21402" x="1338263" y="2790825"/>
          <p14:tracePt t="21403" x="1344613" y="2790825"/>
          <p14:tracePt t="21405" x="1344613" y="2797175"/>
          <p14:tracePt t="21406" x="1352550" y="2797175"/>
          <p14:tracePt t="21407" x="1352550" y="2803525"/>
          <p14:tracePt t="21408" x="1352550" y="2809875"/>
          <p14:tracePt t="21410" x="1352550" y="2817813"/>
          <p14:tracePt t="21411" x="1352550" y="2824163"/>
          <p14:tracePt t="21412" x="1358900" y="2824163"/>
          <p14:tracePt t="21414" x="1358900" y="2830513"/>
          <p14:tracePt t="21415" x="1365250" y="2836863"/>
          <p14:tracePt t="21416" x="1365250" y="2843213"/>
          <p14:tracePt t="21418" x="1371600" y="2843213"/>
          <p14:tracePt t="21419" x="1371600" y="2851150"/>
          <p14:tracePt t="21420" x="1371600" y="2857500"/>
          <p14:tracePt t="21422" x="1371600" y="2863850"/>
          <p14:tracePt t="21423" x="1371600" y="2870200"/>
          <p14:tracePt t="21424" x="1371600" y="2876550"/>
          <p14:tracePt t="21425" x="1377950" y="2876550"/>
          <p14:tracePt t="21426" x="1377950" y="2890838"/>
          <p14:tracePt t="21427" x="1377950" y="2897188"/>
          <p14:tracePt t="21429" x="1385888" y="2903538"/>
          <p14:tracePt t="21430" x="1385888" y="2909888"/>
          <p14:tracePt t="21431" x="1385888" y="2917825"/>
          <p14:tracePt t="21432" x="1385888" y="2924175"/>
          <p14:tracePt t="21433" x="1385888" y="2930525"/>
          <p14:tracePt t="21435" x="1385888" y="2936875"/>
          <p14:tracePt t="21436" x="1385888" y="2943225"/>
          <p14:tracePt t="21437" x="1385888" y="2951163"/>
          <p14:tracePt t="21438" x="1385888" y="2957513"/>
          <p14:tracePt t="21439" x="1392238" y="2963863"/>
          <p14:tracePt t="21441" x="1392238" y="2970213"/>
          <p14:tracePt t="21442" x="1392238" y="2984500"/>
          <p14:tracePt t="21444" x="1392238" y="2990850"/>
          <p14:tracePt t="21445" x="1392238" y="2997200"/>
          <p14:tracePt t="21447" x="1392238" y="3003550"/>
          <p14:tracePt t="21448" x="1392238" y="3009900"/>
          <p14:tracePt t="21449" x="1398588" y="3017838"/>
          <p14:tracePt t="21452" x="1398588" y="3030538"/>
          <p14:tracePt t="21454" x="1398588" y="3036888"/>
          <p14:tracePt t="21455" x="1398588" y="3043238"/>
          <p14:tracePt t="21457" x="1398588" y="3049588"/>
          <p14:tracePt t="21459" x="1398588" y="3057525"/>
          <p14:tracePt t="21460" x="1398588" y="3063875"/>
          <p14:tracePt t="21462" x="1404938" y="3063875"/>
          <p14:tracePt t="21463" x="1404938" y="3070225"/>
          <p14:tracePt t="21464" x="1404938" y="3076575"/>
          <p14:tracePt t="21465" x="1404938" y="3082925"/>
          <p14:tracePt t="21468" x="1404938" y="3090863"/>
          <p14:tracePt t="21469" x="1404938" y="3097213"/>
          <p14:tracePt t="21471" x="1404938" y="3103563"/>
          <p14:tracePt t="21472" x="1411288" y="3109913"/>
          <p14:tracePt t="21473" x="1411288" y="3116263"/>
          <p14:tracePt t="21475" x="1419225" y="3116263"/>
          <p14:tracePt t="21476" x="1419225" y="3124200"/>
          <p14:tracePt t="21477" x="1419225" y="3130550"/>
          <p14:tracePt t="21479" x="1419225" y="3143250"/>
          <p14:tracePt t="21480" x="1425575" y="3149600"/>
          <p14:tracePt t="21482" x="1425575" y="3157538"/>
          <p14:tracePt t="21483" x="1431925" y="3163888"/>
          <p14:tracePt t="21485" x="1431925" y="3170238"/>
          <p14:tracePt t="21486" x="1438275" y="3176588"/>
          <p14:tracePt t="21487" x="1438275" y="3182938"/>
          <p14:tracePt t="21488" x="1444625" y="3190875"/>
          <p14:tracePt t="21489" x="1452563" y="3197225"/>
          <p14:tracePt t="21490" x="1452563" y="3203575"/>
          <p14:tracePt t="21492" x="1452563" y="3209925"/>
          <p14:tracePt t="21493" x="1458913" y="3224213"/>
          <p14:tracePt t="21494" x="1465263" y="3224213"/>
          <p14:tracePt t="21495" x="1471613" y="3230563"/>
          <p14:tracePt t="21496" x="1471613" y="3243263"/>
          <p14:tracePt t="21498" x="1477963" y="3249613"/>
          <p14:tracePt t="21499" x="1485900" y="3263900"/>
          <p14:tracePt t="21500" x="1485900" y="3270250"/>
          <p14:tracePt t="21501" x="1492250" y="3276600"/>
          <p14:tracePt t="21502" x="1492250" y="3282950"/>
          <p14:tracePt t="21503" x="1498600" y="3290888"/>
          <p14:tracePt t="21504" x="1504950" y="3303588"/>
          <p14:tracePt t="21506" x="1511300" y="3316288"/>
          <p14:tracePt t="21507" x="1511300" y="3322638"/>
          <p14:tracePt t="21508" x="1511300" y="3330575"/>
          <p14:tracePt t="21510" x="1519238" y="3343275"/>
          <p14:tracePt t="21510" x="1525588" y="3349625"/>
          <p14:tracePt t="21511" x="1531938" y="3355975"/>
          <p14:tracePt t="21512" x="1531938" y="3370263"/>
          <p14:tracePt t="21513" x="1531938" y="3376613"/>
          <p14:tracePt t="21514" x="1538288" y="3382963"/>
          <p14:tracePt t="21515" x="1544638" y="3389313"/>
          <p14:tracePt t="21516" x="1544638" y="3397250"/>
          <p14:tracePt t="21517" x="1552575" y="3409950"/>
          <p14:tracePt t="21518" x="1558925" y="3416300"/>
          <p14:tracePt t="21519" x="1558925" y="3422650"/>
          <p14:tracePt t="21520" x="1558925" y="3430588"/>
          <p14:tracePt t="21521" x="1565275" y="3436938"/>
          <p14:tracePt t="21522" x="1565275" y="3443288"/>
          <p14:tracePt t="21523" x="1571625" y="3449638"/>
          <p14:tracePt t="21524" x="1571625" y="3455988"/>
          <p14:tracePt t="21526" x="1577975" y="3463925"/>
          <p14:tracePt t="21527" x="1577975" y="3470275"/>
          <p14:tracePt t="21528" x="1584325" y="3470275"/>
          <p14:tracePt t="21529" x="1584325" y="3476625"/>
          <p14:tracePt t="21530" x="1592263" y="3476625"/>
          <p14:tracePt t="21531" x="1592263" y="3482975"/>
          <p14:tracePt t="21532" x="1592263" y="3489325"/>
          <p14:tracePt t="21535" x="1598613" y="3489325"/>
          <p14:tracePt t="21536" x="1598613" y="3497263"/>
          <p14:tracePt t="21539" x="1604963" y="3497263"/>
          <p14:tracePt t="21542" x="1604963" y="3503613"/>
          <p14:tracePt t="21591" x="1604963" y="3497263"/>
          <p14:tracePt t="21632" x="1611313" y="3497263"/>
          <p14:tracePt t="21665" x="1617663" y="3497263"/>
          <p14:tracePt t="21670" x="1617663" y="3489325"/>
          <p14:tracePt t="21675" x="1625600" y="3489325"/>
          <p14:tracePt t="21677" x="1625600" y="3482975"/>
          <p14:tracePt t="21681" x="1625600" y="3476625"/>
          <p14:tracePt t="21687" x="1631950" y="3476625"/>
          <p14:tracePt t="21689" x="1631950" y="3470275"/>
          <p14:tracePt t="21694" x="1638300" y="3463925"/>
          <p14:tracePt t="21702" x="1638300" y="3455988"/>
          <p14:tracePt t="21707" x="1638300" y="3449638"/>
          <p14:tracePt t="21712" x="1644650" y="3449638"/>
          <p14:tracePt t="21717" x="1644650" y="3443288"/>
          <p14:tracePt t="21724" x="1644650" y="3436938"/>
          <p14:tracePt t="21731" x="1644650" y="3430588"/>
          <p14:tracePt t="21746" x="1644650" y="3422650"/>
          <p14:tracePt t="21755" x="1644650" y="3416300"/>
          <p14:tracePt t="21771" x="1644650" y="3409950"/>
          <p14:tracePt t="21778" x="1644650" y="3403600"/>
          <p14:tracePt t="21785" x="1644650" y="3397250"/>
          <p14:tracePt t="21795" x="1644650" y="3389313"/>
          <p14:tracePt t="21799" x="1644650" y="3382963"/>
          <p14:tracePt t="21808" x="1644650" y="3376613"/>
          <p14:tracePt t="21815" x="1644650" y="3370263"/>
          <p14:tracePt t="21826" x="1644650" y="3363913"/>
          <p14:tracePt t="21905" x="1638300" y="3363913"/>
          <p14:tracePt t="21912" x="1638300" y="3355975"/>
          <p14:tracePt t="21927" x="1631950" y="3355975"/>
          <p14:tracePt t="21944" x="1631950" y="3349625"/>
          <p14:tracePt t="21967" x="1625600" y="3349625"/>
          <p14:tracePt t="21986" x="1617663" y="3349625"/>
          <p14:tracePt t="22003" x="1611313" y="3349625"/>
          <p14:tracePt t="22023" x="1604963" y="3349625"/>
          <p14:tracePt t="22030" x="1598613" y="3349625"/>
          <p14:tracePt t="22040" x="1592263" y="3349625"/>
          <p14:tracePt t="22045" x="1584325" y="3349625"/>
          <p14:tracePt t="22050" x="1577975" y="3349625"/>
          <p14:tracePt t="22076" x="1571625" y="3349625"/>
          <p14:tracePt t="22151" x="1577975" y="3349625"/>
          <p14:tracePt t="22156" x="1584325" y="3349625"/>
          <p14:tracePt t="22158" x="1592263" y="3349625"/>
          <p14:tracePt t="22163" x="1598613" y="3349625"/>
          <p14:tracePt t="22165" x="1604963" y="3349625"/>
          <p14:tracePt t="22169" x="1611313" y="3349625"/>
          <p14:tracePt t="22170" x="1617663" y="3349625"/>
          <p14:tracePt t="22171" x="1625600" y="3349625"/>
          <p14:tracePt t="22174" x="1631950" y="3349625"/>
          <p14:tracePt t="22175" x="1638300" y="3349625"/>
          <p14:tracePt t="22177" x="1644650" y="3349625"/>
          <p14:tracePt t="22178" x="1651000" y="3349625"/>
          <p14:tracePt t="22180" x="1658938" y="3349625"/>
          <p14:tracePt t="22181" x="1665288" y="3349625"/>
          <p14:tracePt t="22182" x="1671638" y="3349625"/>
          <p14:tracePt t="22184" x="1677988" y="3349625"/>
          <p14:tracePt t="22185" x="1684338" y="3349625"/>
          <p14:tracePt t="22187" x="1692275" y="3349625"/>
          <p14:tracePt t="22188" x="1698625" y="3349625"/>
          <p14:tracePt t="22189" x="1704975" y="3349625"/>
          <p14:tracePt t="22191" x="1711325" y="3349625"/>
          <p14:tracePt t="22193" x="1717675" y="3349625"/>
          <p14:tracePt t="22194" x="1725613" y="3349625"/>
          <p14:tracePt t="22195" x="1731963" y="3349625"/>
          <p14:tracePt t="22196" x="1738313" y="3349625"/>
          <p14:tracePt t="22198" x="1744663" y="3349625"/>
          <p14:tracePt t="22199" x="1751013" y="3349625"/>
          <p14:tracePt t="22202" x="1758950" y="3349625"/>
          <p14:tracePt t="22203" x="1765300" y="3349625"/>
          <p14:tracePt t="22204" x="1771650" y="3349625"/>
          <p14:tracePt t="22207" x="1778000" y="3349625"/>
          <p14:tracePt t="22209" x="1784350" y="3349625"/>
          <p14:tracePt t="22210" x="1784350" y="3343275"/>
          <p14:tracePt t="22212" x="1792288" y="3343275"/>
          <p14:tracePt t="22214" x="1798638" y="3343275"/>
          <p14:tracePt t="22215" x="1804988" y="3343275"/>
          <p14:tracePt t="22219" x="1811338" y="3336925"/>
          <p14:tracePt t="22222" x="1817688" y="3336925"/>
          <p14:tracePt t="22227" x="1825625" y="3336925"/>
          <p14:tracePt t="22231" x="1831975" y="3336925"/>
          <p14:tracePt t="22233" x="1831975" y="3330575"/>
          <p14:tracePt t="22236" x="1838325" y="3330575"/>
          <p14:tracePt t="22251" x="1844675" y="3330575"/>
          <p14:tracePt t="22257" x="1851025" y="3330575"/>
          <p14:tracePt t="22266" x="1858963" y="3330575"/>
          <p14:tracePt t="22269" x="1865313" y="3330575"/>
          <p14:tracePt t="22275" x="1871663" y="3330575"/>
          <p14:tracePt t="22277" x="1878013" y="3330575"/>
          <p14:tracePt t="22280" x="1884363" y="3330575"/>
          <p14:tracePt t="22284" x="1890713" y="3330575"/>
          <p14:tracePt t="22287" x="1898650" y="3330575"/>
          <p14:tracePt t="22291" x="1905000" y="3330575"/>
          <p14:tracePt t="22293" x="1911350" y="3330575"/>
          <p14:tracePt t="22295" x="1917700" y="3330575"/>
          <p14:tracePt t="22299" x="1924050" y="3330575"/>
          <p14:tracePt t="22301" x="1924050" y="3322638"/>
          <p14:tracePt t="22302" x="1931988" y="3322638"/>
          <p14:tracePt t="22305" x="1938338" y="3322638"/>
          <p14:tracePt t="22308" x="1944688" y="3322638"/>
          <p14:tracePt t="22310" x="1951038" y="3322638"/>
          <p14:tracePt t="22314" x="1957388" y="3322638"/>
          <p14:tracePt t="22316" x="1957388" y="3316288"/>
          <p14:tracePt t="22317" x="1965325" y="3316288"/>
          <p14:tracePt t="22322" x="1971675" y="3316288"/>
          <p14:tracePt t="22324" x="1978025" y="3316288"/>
          <p14:tracePt t="22326" x="1984375" y="3316288"/>
          <p14:tracePt t="22331" x="1990725" y="3316288"/>
          <p14:tracePt t="22333" x="1998663" y="3316288"/>
          <p14:tracePt t="22337" x="2005013" y="3316288"/>
          <p14:tracePt t="22339" x="2011363" y="3316288"/>
          <p14:tracePt t="22340" x="2011363" y="3309938"/>
          <p14:tracePt t="22341" x="2017713" y="3309938"/>
          <p14:tracePt t="22344" x="2024063" y="3309938"/>
          <p14:tracePt t="22346" x="2032000" y="3309938"/>
          <p14:tracePt t="22349" x="2038350" y="3309938"/>
          <p14:tracePt t="22350" x="2044700" y="3309938"/>
          <p14:tracePt t="22352" x="2051050" y="3303588"/>
          <p14:tracePt t="22354" x="2057400" y="3303588"/>
          <p14:tracePt t="22355" x="2065338" y="3303588"/>
          <p14:tracePt t="22358" x="2078038" y="3303588"/>
          <p14:tracePt t="22359" x="2084388" y="3303588"/>
          <p14:tracePt t="22360" x="2084388" y="3297238"/>
          <p14:tracePt t="22361" x="2090738" y="3297238"/>
          <p14:tracePt t="22362" x="2098675" y="3297238"/>
          <p14:tracePt t="22363" x="2105025" y="3297238"/>
          <p14:tracePt t="22364" x="2111375" y="3297238"/>
          <p14:tracePt t="22365" x="2117725" y="3297238"/>
          <p14:tracePt t="22366" x="2124075" y="3297238"/>
          <p14:tracePt t="22368" x="2138363" y="3297238"/>
          <p14:tracePt t="22369" x="2151063" y="3297238"/>
          <p14:tracePt t="22370" x="2157413" y="3297238"/>
          <p14:tracePt t="22371" x="2163763" y="3297238"/>
          <p14:tracePt t="22372" x="2178050" y="3297238"/>
          <p14:tracePt t="22374" x="2190750" y="3297238"/>
          <p14:tracePt t="22375" x="2197100" y="3297238"/>
          <p14:tracePt t="22376" x="2211388" y="3297238"/>
          <p14:tracePt t="22377" x="2217738" y="3297238"/>
          <p14:tracePt t="22378" x="2224088" y="3297238"/>
          <p14:tracePt t="22379" x="2230438" y="3297238"/>
          <p14:tracePt t="22380" x="2238375" y="3297238"/>
          <p14:tracePt t="22381" x="2251075" y="3297238"/>
          <p14:tracePt t="22382" x="2263775" y="3297238"/>
          <p14:tracePt t="22383" x="2271713" y="3297238"/>
          <p14:tracePt t="22384" x="2278063" y="3297238"/>
          <p14:tracePt t="22385" x="2290763" y="3297238"/>
          <p14:tracePt t="22386" x="2297113" y="3297238"/>
          <p14:tracePt t="22387" x="2305050" y="3297238"/>
          <p14:tracePt t="22388" x="2311400" y="3297238"/>
          <p14:tracePt t="22389" x="2324100" y="3297238"/>
          <p14:tracePt t="22390" x="2330450" y="3297238"/>
          <p14:tracePt t="22391" x="2338388" y="3297238"/>
          <p14:tracePt t="22393" x="2344738" y="3297238"/>
          <p14:tracePt t="22393" x="2351088" y="3297238"/>
          <p14:tracePt t="22394" x="2357438" y="3297238"/>
          <p14:tracePt t="22395" x="2363788" y="3297238"/>
          <p14:tracePt t="22396" x="2371725" y="3297238"/>
          <p14:tracePt t="22397" x="2378075" y="3297238"/>
          <p14:tracePt t="22398" x="2384425" y="3297238"/>
          <p14:tracePt t="22400" x="2397125" y="3297238"/>
          <p14:tracePt t="22401" x="2405063" y="3297238"/>
          <p14:tracePt t="22403" x="2411413" y="3297238"/>
          <p14:tracePt t="22404" x="2417763" y="3297238"/>
          <p14:tracePt t="22405" x="2424113" y="3297238"/>
          <p14:tracePt t="22407" x="2430463" y="3297238"/>
          <p14:tracePt t="22408" x="2438400" y="3297238"/>
          <p14:tracePt t="22411" x="2444750" y="3297238"/>
          <p14:tracePt t="22413" x="2451100" y="3297238"/>
          <p14:tracePt t="22418" x="2457450" y="3297238"/>
          <p14:tracePt t="22421" x="2463800" y="3297238"/>
          <p14:tracePt t="22431" x="2470150" y="3297238"/>
          <p14:tracePt t="22477" x="2478088" y="3297238"/>
          <p14:tracePt t="22483" x="2484438" y="3297238"/>
          <p14:tracePt t="22492" x="2490788" y="3297238"/>
          <p14:tracePt t="22496" x="2497138" y="3297238"/>
          <p14:tracePt t="22499" x="2503488" y="3297238"/>
          <p14:tracePt t="22506" x="2511425" y="3297238"/>
          <p14:tracePt t="22509" x="2517775" y="3297238"/>
          <p14:tracePt t="22515" x="2524125" y="3297238"/>
          <p14:tracePt t="22519" x="2530475" y="3297238"/>
          <p14:tracePt t="22522" x="2536825" y="3297238"/>
          <p14:tracePt t="22527" x="2536825" y="3290888"/>
          <p14:tracePt t="22529" x="2544763" y="3290888"/>
          <p14:tracePt t="22533" x="2551113" y="3290888"/>
          <p14:tracePt t="22542" x="2557463" y="3290888"/>
          <p14:tracePt t="22549" x="2563813" y="3290888"/>
          <p14:tracePt t="22555" x="2570163" y="3290888"/>
          <p14:tracePt t="22572" x="2578100" y="3290888"/>
          <p14:tracePt t="22584" x="2584450" y="3290888"/>
          <p14:tracePt t="22597" x="2590800" y="3290888"/>
          <p14:tracePt t="22600" x="2597150" y="3290888"/>
          <p14:tracePt t="22607" x="2603500" y="3290888"/>
          <p14:tracePt t="22616" x="2611438" y="3290888"/>
          <p14:tracePt t="22620" x="2617788" y="3290888"/>
          <p14:tracePt t="22629" x="2624138" y="3290888"/>
          <p14:tracePt t="22630" x="2624138" y="3282950"/>
          <p14:tracePt t="22633" x="2630488" y="3282950"/>
          <p14:tracePt t="22637" x="2636838" y="3282950"/>
          <p14:tracePt t="22646" x="2644775" y="3282950"/>
          <p14:tracePt t="22650" x="2651125" y="3282950"/>
          <p14:tracePt t="22658" x="2657475" y="3282950"/>
          <p14:tracePt t="22664" x="2663825" y="3282950"/>
          <p14:tracePt t="22692" x="2670175" y="3282950"/>
          <p14:tracePt t="22725" x="2678113" y="3282950"/>
          <p14:tracePt t="22736" x="2684463" y="3282950"/>
          <p14:tracePt t="22752" x="2690813" y="3282950"/>
          <p14:tracePt t="22759" x="2697163" y="3282950"/>
          <p14:tracePt t="22769" x="2703513" y="3282950"/>
          <p14:tracePt t="22773" x="2711450" y="3282950"/>
          <p14:tracePt t="22776" x="2717800" y="3282950"/>
          <p14:tracePt t="22784" x="2724150" y="3282950"/>
          <p14:tracePt t="22787" x="2730500" y="3282950"/>
          <p14:tracePt t="22794" x="2736850" y="3282950"/>
          <p14:tracePt t="22797" x="2743200" y="3282950"/>
          <p14:tracePt t="22801" x="2751138" y="3282950"/>
          <p14:tracePt t="22808" x="2757488" y="3282950"/>
          <p14:tracePt t="22811" x="2763838" y="3282950"/>
          <p14:tracePt t="22818" x="2770188" y="3282950"/>
          <p14:tracePt t="22821" x="2776538" y="3282950"/>
          <p14:tracePt t="22824" x="2784475" y="3282950"/>
          <p14:tracePt t="22829" x="2790825" y="3282950"/>
          <p14:tracePt t="22831" x="2797175" y="3282950"/>
          <p14:tracePt t="22836" x="2803525" y="3282950"/>
          <p14:tracePt t="22838" x="2809875" y="3282950"/>
          <p14:tracePt t="22840" x="2817813" y="3282950"/>
          <p14:tracePt t="22844" x="2824163" y="3282950"/>
          <p14:tracePt t="22847" x="2830513" y="3282950"/>
          <p14:tracePt t="22849" x="2830513" y="3290888"/>
          <p14:tracePt t="22851" x="2836863" y="3290888"/>
          <p14:tracePt t="22854" x="2843213" y="3290888"/>
          <p14:tracePt t="22857" x="2851150" y="3290888"/>
          <p14:tracePt t="22864" x="2857500" y="3290888"/>
          <p14:tracePt t="22871" x="2863850" y="3290888"/>
          <p14:tracePt t="22916" x="2870200" y="3290888"/>
          <p14:tracePt t="22932" x="2876550" y="3290888"/>
          <p14:tracePt t="22949" x="2884488" y="3290888"/>
          <p14:tracePt t="22956" x="2890838" y="3290888"/>
          <p14:tracePt t="22962" x="2897188" y="3290888"/>
          <p14:tracePt t="22973" x="2903538" y="3290888"/>
          <p14:tracePt t="22979" x="2909888" y="3290888"/>
          <p14:tracePt t="22990" x="2917825" y="3290888"/>
          <p14:tracePt t="22995" x="2924175" y="3290888"/>
          <p14:tracePt t="23000" x="2930525" y="3290888"/>
          <p14:tracePt t="23010" x="2936875" y="3290888"/>
          <p14:tracePt t="23015" x="2943225" y="3290888"/>
          <p14:tracePt t="23025" x="2951163" y="3290888"/>
          <p14:tracePt t="23029" x="2957513" y="3290888"/>
          <p14:tracePt t="23035" x="2963863" y="3290888"/>
          <p14:tracePt t="23045" x="2970213" y="3290888"/>
          <p14:tracePt t="23051" x="2976563" y="3290888"/>
          <p14:tracePt t="23059" x="2976563" y="3297238"/>
          <p14:tracePt t="23060" x="2984500" y="3297238"/>
          <p14:tracePt t="23065" x="2990850" y="3297238"/>
          <p14:tracePt t="23069" x="2997200" y="3297238"/>
          <p14:tracePt t="23079" x="3003550" y="3297238"/>
          <p14:tracePt t="23083" x="3009900" y="3297238"/>
          <p14:tracePt t="23092" x="3017838" y="3297238"/>
          <p14:tracePt t="23096" x="3024188" y="3297238"/>
          <p14:tracePt t="23100" x="3030538" y="3297238"/>
          <p14:tracePt t="23107" x="3036888" y="3297238"/>
          <p14:tracePt t="23110" x="3043238" y="3297238"/>
          <p14:tracePt t="23115" x="3049588" y="3297238"/>
          <p14:tracePt t="23118" x="3057525" y="3297238"/>
          <p14:tracePt t="23120" x="3063875" y="3297238"/>
          <p14:tracePt t="23124" x="3070225" y="3297238"/>
          <p14:tracePt t="23126" x="3076575" y="3297238"/>
          <p14:tracePt t="23130" x="3082925" y="3297238"/>
          <p14:tracePt t="23132" x="3090863" y="3297238"/>
          <p14:tracePt t="23135" x="3097213" y="3297238"/>
          <p14:tracePt t="23137" x="3103563" y="3297238"/>
          <p14:tracePt t="23139" x="3109913" y="3297238"/>
          <p14:tracePt t="23143" x="3116263" y="3297238"/>
          <p14:tracePt t="23144" x="3124200" y="3297238"/>
          <p14:tracePt t="23148" x="3130550" y="3297238"/>
          <p14:tracePt t="23149" x="3136900" y="3297238"/>
          <p14:tracePt t="23152" x="3143250" y="3297238"/>
          <p14:tracePt t="23155" x="3149600" y="3297238"/>
          <p14:tracePt t="23157" x="3157538" y="3297238"/>
          <p14:tracePt t="23161" x="3163888" y="3297238"/>
          <p14:tracePt t="23164" x="3170238" y="3297238"/>
          <p14:tracePt t="23166" x="3176588" y="3297238"/>
          <p14:tracePt t="23173" x="3182938" y="3297238"/>
          <p14:tracePt t="23177" x="3190875" y="3297238"/>
          <p14:tracePt t="23186" x="3197225" y="3297238"/>
          <p14:tracePt t="23191" x="3203575" y="3297238"/>
          <p14:tracePt t="23197" x="3209925" y="3297238"/>
          <p14:tracePt t="23206" x="3216275" y="3297238"/>
          <p14:tracePt t="23209" x="3224213" y="3297238"/>
          <p14:tracePt t="23215" x="3230563" y="3297238"/>
          <p14:tracePt t="23218" x="3236913" y="3297238"/>
          <p14:tracePt t="23219" x="3243263" y="3297238"/>
          <p14:tracePt t="23223" x="3249613" y="3297238"/>
          <p14:tracePt t="23224" x="3257550" y="3297238"/>
          <p14:tracePt t="23227" x="3263900" y="3297238"/>
          <p14:tracePt t="23228" x="3270250" y="3297238"/>
          <p14:tracePt t="23230" x="3276600" y="3297238"/>
          <p14:tracePt t="23233" x="3282950" y="3297238"/>
          <p14:tracePt t="23234" x="3290888" y="3297238"/>
          <p14:tracePt t="23235" x="3290888" y="3303588"/>
          <p14:tracePt t="23237" x="3297238" y="3303588"/>
          <p14:tracePt t="23238" x="3303588" y="3303588"/>
          <p14:tracePt t="23240" x="3309938" y="3303588"/>
          <p14:tracePt t="23241" x="3316288" y="3303588"/>
          <p14:tracePt t="23243" x="3322638" y="3303588"/>
          <p14:tracePt t="23244" x="3330575" y="3303588"/>
          <p14:tracePt t="23245" x="3336925" y="3303588"/>
          <p14:tracePt t="23248" x="3343275" y="3303588"/>
          <p14:tracePt t="23249" x="3349625" y="3303588"/>
          <p14:tracePt t="23250" x="3355975" y="3309938"/>
          <p14:tracePt t="23253" x="3363913" y="3309938"/>
          <p14:tracePt t="23254" x="3370263" y="3309938"/>
          <p14:tracePt t="23257" x="3376613" y="3309938"/>
          <p14:tracePt t="23258" x="3382963" y="3309938"/>
          <p14:tracePt t="23259" x="3389313" y="3309938"/>
          <p14:tracePt t="23261" x="3397250" y="3309938"/>
          <p14:tracePt t="23262" x="3403600" y="3309938"/>
          <p14:tracePt t="23265" x="3409950" y="3309938"/>
          <p14:tracePt t="23268" x="3416300" y="3309938"/>
          <p14:tracePt t="23269" x="3422650" y="3309938"/>
          <p14:tracePt t="23272" x="3430588" y="3309938"/>
          <p14:tracePt t="23274" x="3436938" y="3309938"/>
          <p14:tracePt t="23278" x="3443288" y="3309938"/>
          <p14:tracePt t="23280" x="3449638" y="3309938"/>
          <p14:tracePt t="23283" x="3455988" y="3309938"/>
          <p14:tracePt t="23288" x="3463925" y="3309938"/>
          <p14:tracePt t="23291" x="3470275" y="3309938"/>
          <p14:tracePt t="23297" x="3476625" y="3309938"/>
          <p14:tracePt t="23300" x="3482975" y="3309938"/>
          <p14:tracePt t="23303" x="3489325" y="3309938"/>
          <p14:tracePt t="23308" x="3497263" y="3309938"/>
          <p14:tracePt t="23310" x="3503613" y="3309938"/>
          <p14:tracePt t="23314" x="3509963" y="3309938"/>
          <p14:tracePt t="23316" x="3516313" y="3309938"/>
          <p14:tracePt t="23320" x="3522663" y="3309938"/>
          <p14:tracePt t="23322" x="3530600" y="3309938"/>
          <p14:tracePt t="23323" x="3536950" y="3309938"/>
          <p14:tracePt t="23327" x="3543300" y="3309938"/>
          <p14:tracePt t="23329" x="3549650" y="3309938"/>
          <p14:tracePt t="23332" x="3556000" y="3309938"/>
          <p14:tracePt t="23333" x="3563938" y="3309938"/>
          <p14:tracePt t="23334" x="3570288" y="3309938"/>
          <p14:tracePt t="23337" x="3576638" y="3309938"/>
          <p14:tracePt t="23339" x="3582988" y="3309938"/>
          <p14:tracePt t="23343" x="3589338" y="3309938"/>
          <p14:tracePt t="23343" x="3597275" y="3309938"/>
          <p14:tracePt t="23345" x="3603625" y="3309938"/>
          <p14:tracePt t="23346" x="3603625" y="3316288"/>
          <p14:tracePt t="23349" x="3609975" y="3316288"/>
          <p14:tracePt t="23350" x="3616325" y="3316288"/>
          <p14:tracePt t="23353" x="3622675" y="3316288"/>
          <p14:tracePt t="23355" x="3629025" y="3316288"/>
          <p14:tracePt t="23356" x="3636963" y="3316288"/>
          <p14:tracePt t="23359" x="3643313" y="3316288"/>
          <p14:tracePt t="23361" x="3649663" y="3316288"/>
          <p14:tracePt t="23362" x="3649663" y="3322638"/>
          <p14:tracePt t="23365" x="3656013" y="3322638"/>
          <p14:tracePt t="23368" x="3662363" y="3322638"/>
          <p14:tracePt t="23369" x="3670300" y="3322638"/>
          <p14:tracePt t="23373" x="3676650" y="3322638"/>
          <p14:tracePt t="23375" x="3683000" y="3322638"/>
          <p14:tracePt t="23379" x="3689350" y="3322638"/>
          <p14:tracePt t="23381" x="3695700" y="3322638"/>
          <p14:tracePt t="23383" x="3703638" y="3322638"/>
          <p14:tracePt t="23387" x="3709988" y="3322638"/>
          <p14:tracePt t="23389" x="3716338" y="3322638"/>
          <p14:tracePt t="23393" x="3722688" y="3322638"/>
          <p14:tracePt t="23393" x="3729038" y="3322638"/>
          <p14:tracePt t="23397" x="3736975" y="3322638"/>
          <p14:tracePt t="23399" x="3743325" y="3322638"/>
          <p14:tracePt t="23400" x="3749675" y="3322638"/>
          <p14:tracePt t="23403" x="3756025" y="3322638"/>
          <p14:tracePt t="23404" x="3762375" y="3322638"/>
          <p14:tracePt t="23407" x="3770313" y="3322638"/>
          <p14:tracePt t="23408" x="3776663" y="3322638"/>
          <p14:tracePt t="23410" x="3783013" y="3322638"/>
          <p14:tracePt t="23412" x="3789363" y="3322638"/>
          <p14:tracePt t="23413" x="3795713" y="3322638"/>
          <p14:tracePt t="23416" x="3803650" y="3322638"/>
          <p14:tracePt t="23418" x="3810000" y="3322638"/>
          <p14:tracePt t="23418" x="3816350" y="3322638"/>
          <p14:tracePt t="23421" x="3822700" y="3322638"/>
          <p14:tracePt t="23422" x="3829050" y="3322638"/>
          <p14:tracePt t="23425" x="3836988" y="3322638"/>
          <p14:tracePt t="23426" x="3843338" y="3322638"/>
          <p14:tracePt t="23427" x="3849688" y="3322638"/>
          <p14:tracePt t="23429" x="3856038" y="3322638"/>
          <p14:tracePt t="23431" x="3862388" y="3322638"/>
          <p14:tracePt t="23433" x="3870325" y="3322638"/>
          <p14:tracePt t="23435" x="3876675" y="3322638"/>
          <p14:tracePt t="23436" x="3883025" y="3322638"/>
          <p14:tracePt t="23439" x="3889375" y="3322638"/>
          <p14:tracePt t="23441" x="3895725" y="3322638"/>
          <p14:tracePt t="23445" x="3902075" y="3322638"/>
          <p14:tracePt t="23446" x="3910013" y="3322638"/>
          <p14:tracePt t="23449" x="3916363" y="3322638"/>
          <p14:tracePt t="23455" x="3922713" y="3322638"/>
          <p14:tracePt t="23457" x="3929063" y="3322638"/>
          <p14:tracePt t="23466" x="3935413" y="3322638"/>
          <p14:tracePt t="23474" x="3943350" y="3322638"/>
          <p14:tracePt t="23493" x="3949700" y="3322638"/>
          <p14:tracePt t="23500" x="3956050" y="3322638"/>
          <p14:tracePt t="23506" x="3962400" y="3322638"/>
          <p14:tracePt t="23508" x="3962400" y="3330575"/>
          <p14:tracePt t="23515" x="3968750" y="3330575"/>
          <p14:tracePt t="23519" x="3976688" y="3330575"/>
          <p14:tracePt t="23525" x="3983038" y="3330575"/>
          <p14:tracePt t="23529" x="3989388" y="3330575"/>
          <p14:tracePt t="23532" x="3995738" y="3330575"/>
          <p14:tracePt t="23533" x="3995738" y="3336925"/>
          <p14:tracePt t="23538" x="4002088" y="3336925"/>
          <p14:tracePt t="23541" x="4010025" y="3336925"/>
          <p14:tracePt t="23547" x="4016375" y="3336925"/>
          <p14:tracePt t="23551" x="4022725" y="3336925"/>
          <p14:tracePt t="23554" x="4029075" y="3336925"/>
          <p14:tracePt t="23558" x="4029075" y="3343275"/>
          <p14:tracePt t="23562" x="4035425" y="3343275"/>
          <p14:tracePt t="23568" x="4043363" y="3343275"/>
          <p14:tracePt t="23579" x="4049713" y="3343275"/>
          <p14:tracePt t="23585" x="4056063" y="3343275"/>
          <p14:tracePt t="23590" x="4062413" y="3343275"/>
          <p14:tracePt t="23601" x="4068763" y="3343275"/>
          <p14:tracePt t="23605" x="4076700" y="3343275"/>
          <p14:tracePt t="23612" x="4083050" y="3343275"/>
          <p14:tracePt t="23615" x="4089400" y="3343275"/>
          <p14:tracePt t="23618" x="4095750" y="3343275"/>
          <p14:tracePt t="23623" x="4102100" y="3343275"/>
          <p14:tracePt t="23625" x="4110038" y="3343275"/>
          <p14:tracePt t="23629" x="4116388" y="3343275"/>
          <p14:tracePt t="23632" x="4122738" y="3343275"/>
          <p14:tracePt t="23634" x="4129088" y="3343275"/>
          <p14:tracePt t="23638" x="4135438" y="3343275"/>
          <p14:tracePt t="23640" x="4143375" y="3343275"/>
          <p14:tracePt t="23644" x="4149725" y="3343275"/>
          <p14:tracePt t="23647" x="4156075" y="3343275"/>
          <p14:tracePt t="23653" x="4162425" y="3343275"/>
          <p14:tracePt t="23655" x="4168775" y="3343275"/>
          <p14:tracePt t="23659" x="4175125" y="3343275"/>
          <p14:tracePt t="23669" x="4183063" y="3343275"/>
          <p14:tracePt t="23676" x="4189413" y="3343275"/>
          <p14:tracePt t="23699" x="4195763" y="3343275"/>
          <p14:tracePt t="23707" x="4202113" y="3343275"/>
          <p14:tracePt t="23713" x="4208463" y="3343275"/>
          <p14:tracePt t="23721" x="4216400" y="3343275"/>
          <p14:tracePt t="23724" x="4222750" y="3343275"/>
          <p14:tracePt t="23729" x="4229100" y="3343275"/>
          <p14:tracePt t="23732" x="4235450" y="3343275"/>
          <p14:tracePt t="23734" x="4241800" y="3343275"/>
          <p14:tracePt t="23738" x="4249738" y="3343275"/>
          <p14:tracePt t="23740" x="4256088" y="3343275"/>
          <p14:tracePt t="23744" x="4262438" y="3343275"/>
          <p14:tracePt t="23746" x="4268788" y="3343275"/>
          <p14:tracePt t="23748" x="4275138" y="3343275"/>
          <p14:tracePt t="23752" x="4283075" y="3343275"/>
          <p14:tracePt t="23753" x="4289425" y="3343275"/>
          <p14:tracePt t="23757" x="4295775" y="3343275"/>
          <p14:tracePt t="23759" x="4302125" y="3343275"/>
          <p14:tracePt t="23760" x="4308475" y="3343275"/>
          <p14:tracePt t="23764" x="4316413" y="3343275"/>
          <p14:tracePt t="23765" x="4322763" y="3343275"/>
          <p14:tracePt t="23769" x="4329113" y="3343275"/>
          <p14:tracePt t="23772" x="4335463" y="3343275"/>
          <p14:tracePt t="23774" x="4341813" y="3343275"/>
          <p14:tracePt t="23779" x="4349750" y="3343275"/>
          <p14:tracePt t="23780" x="4349750" y="3336925"/>
          <p14:tracePt t="23783" x="4356100" y="3336925"/>
          <p14:tracePt t="23792" x="4362450" y="3336925"/>
          <p14:tracePt t="23797" x="4368800" y="3336925"/>
          <p14:tracePt t="23813" x="4375150" y="3336925"/>
          <p14:tracePt t="23822" x="4383088" y="3336925"/>
          <p14:tracePt t="23829" x="4389438" y="3336925"/>
          <p14:tracePt t="23840" x="4395788" y="3336925"/>
          <p14:tracePt t="23846" x="4402138" y="3336925"/>
          <p14:tracePt t="23857" x="4408488" y="3336925"/>
          <p14:tracePt t="23861" x="4416425" y="3336925"/>
          <p14:tracePt t="23866" x="4422775" y="3336925"/>
          <p14:tracePt t="23876" x="4429125" y="3336925"/>
          <p14:tracePt t="23880" x="4435475" y="3336925"/>
          <p14:tracePt t="23893" x="4441825" y="3336925"/>
          <p14:tracePt t="23895" x="4449763" y="3336925"/>
          <p14:tracePt t="23899" x="4456113" y="3336925"/>
          <p14:tracePt t="23906" x="4462463" y="3336925"/>
          <p14:tracePt t="23910" x="4468813" y="3336925"/>
          <p14:tracePt t="23916" x="4475163" y="3336925"/>
          <p14:tracePt t="23918" x="4481513" y="3336925"/>
          <p14:tracePt t="23920" x="4489450" y="3336925"/>
          <p14:tracePt t="23924" x="4495800" y="3336925"/>
          <p14:tracePt t="23926" x="4502150" y="3336925"/>
          <p14:tracePt t="23930" x="4508500" y="3336925"/>
          <p14:tracePt t="23931" x="4514850" y="3336925"/>
          <p14:tracePt t="23933" x="4522788" y="3336925"/>
          <p14:tracePt t="23936" x="4529138" y="3336925"/>
          <p14:tracePt t="23937" x="4535488" y="3336925"/>
          <p14:tracePt t="23940" x="4541838" y="3336925"/>
          <p14:tracePt t="23941" x="4548188" y="3336925"/>
          <p14:tracePt t="23943" x="4556125" y="3336925"/>
          <p14:tracePt t="23946" x="4562475" y="3336925"/>
          <p14:tracePt t="23948" x="4568825" y="3336925"/>
          <p14:tracePt t="23951" x="4575175" y="3336925"/>
          <p14:tracePt t="23952" x="4581525" y="3336925"/>
          <p14:tracePt t="23955" x="4589463" y="3336925"/>
          <p14:tracePt t="23956" x="4595813" y="3336925"/>
          <p14:tracePt t="23958" x="4602163" y="3336925"/>
          <p14:tracePt t="23961" x="4608513" y="3336925"/>
          <p14:tracePt t="23962" x="4614863" y="3336925"/>
          <p14:tracePt t="23966" x="4622800" y="3336925"/>
          <p14:tracePt t="23968" x="4629150" y="3336925"/>
          <p14:tracePt t="23970" x="4635500" y="3336925"/>
          <p14:tracePt t="23974" x="4641850" y="3336925"/>
          <p14:tracePt t="23976" x="4648200" y="3336925"/>
          <p14:tracePt t="23981" x="4656138" y="3336925"/>
          <p14:tracePt t="23983" x="4662488" y="3336925"/>
          <p14:tracePt t="23986" x="4668838" y="3336925"/>
          <p14:tracePt t="23991" x="4675188" y="3336925"/>
          <p14:tracePt t="23994" x="4681538" y="3336925"/>
          <p14:tracePt t="23999" x="4689475" y="3336925"/>
          <p14:tracePt t="24002" x="4695825" y="3336925"/>
          <p14:tracePt t="24004" x="4702175" y="3336925"/>
          <p14:tracePt t="24009" x="4708525" y="3336925"/>
          <p14:tracePt t="24011" x="4714875" y="3336925"/>
          <p14:tracePt t="24014" x="4722813" y="3336925"/>
          <p14:tracePt t="24016" x="4729163" y="3336925"/>
          <p14:tracePt t="24018" x="4735513" y="3336925"/>
          <p14:tracePt t="24021" x="4741863" y="3336925"/>
          <p14:tracePt t="24022" x="4748213" y="3336925"/>
          <p14:tracePt t="24025" x="4754563" y="3336925"/>
          <p14:tracePt t="24026" x="4762500" y="3336925"/>
          <p14:tracePt t="24027" x="4768850" y="3336925"/>
          <p14:tracePt t="24030" x="4775200" y="3336925"/>
          <p14:tracePt t="24031" x="4781550" y="3336925"/>
          <p14:tracePt t="24033" x="4787900" y="3336925"/>
          <p14:tracePt t="24034" x="4795838" y="3336925"/>
          <p14:tracePt t="24036" x="4802188" y="3336925"/>
          <p14:tracePt t="24038" x="4808538" y="3336925"/>
          <p14:tracePt t="24039" x="4814888" y="3336925"/>
          <p14:tracePt t="24041" x="4821238" y="3336925"/>
          <p14:tracePt t="24043" x="4829175" y="3336925"/>
          <p14:tracePt t="24044" x="4835525" y="3336925"/>
          <p14:tracePt t="24045" x="4841875" y="3336925"/>
          <p14:tracePt t="24046" x="4848225" y="3336925"/>
          <p14:tracePt t="24049" x="4854575" y="3336925"/>
          <p14:tracePt t="24050" x="4862513" y="3336925"/>
          <p14:tracePt t="24052" x="4868863" y="3336925"/>
          <p14:tracePt t="24054" x="4875213" y="3336925"/>
          <p14:tracePt t="24055" x="4881563" y="3336925"/>
          <p14:tracePt t="24057" x="4887913" y="3336925"/>
          <p14:tracePt t="24058" x="4895850" y="3343275"/>
          <p14:tracePt t="24061" x="4902200" y="3343275"/>
          <p14:tracePt t="24063" x="4908550" y="3343275"/>
          <p14:tracePt t="24065" x="4914900" y="3343275"/>
          <p14:tracePt t="24068" x="4921250" y="3343275"/>
          <p14:tracePt t="24070" x="4929188" y="3343275"/>
          <p14:tracePt t="24075" x="4935538" y="3343275"/>
          <p14:tracePt t="24078" x="4941888" y="3343275"/>
          <p14:tracePt t="24081" x="4948238" y="3343275"/>
          <p14:tracePt t="24090" x="4954588" y="3343275"/>
          <p14:tracePt t="24095" x="4962525" y="3343275"/>
          <p14:tracePt t="24108" x="4968875" y="3343275"/>
          <p14:tracePt t="24113" x="4975225" y="3343275"/>
          <p14:tracePt t="24118" x="4981575" y="3343275"/>
          <p14:tracePt t="24126" x="4987925" y="3343275"/>
          <p14:tracePt t="24129" x="4995863" y="3343275"/>
          <p14:tracePt t="24135" x="5002213" y="3343275"/>
          <p14:tracePt t="24137" x="5008563" y="3343275"/>
          <p14:tracePt t="24138" x="5008563" y="3349625"/>
          <p14:tracePt t="24141" x="5014913" y="3349625"/>
          <p14:tracePt t="24143" x="5021263" y="3349625"/>
          <p14:tracePt t="24145" x="5029200" y="3349625"/>
          <p14:tracePt t="24149" x="5035550" y="3349625"/>
          <p14:tracePt t="24150" x="5041900" y="3349625"/>
          <p14:tracePt t="24154" x="5048250" y="3349625"/>
          <p14:tracePt t="24155" x="5054600" y="3349625"/>
          <p14:tracePt t="24156" x="5060950" y="3349625"/>
          <p14:tracePt t="24159" x="5068888" y="3349625"/>
          <p14:tracePt t="24160" x="5075238" y="3355975"/>
          <p14:tracePt t="24163" x="5081588" y="3355975"/>
          <p14:tracePt t="24165" x="5087938" y="3355975"/>
          <p14:tracePt t="24166" x="5094288" y="3355975"/>
          <p14:tracePt t="24169" x="5102225" y="3355975"/>
          <p14:tracePt t="24171" x="5108575" y="3355975"/>
          <p14:tracePt t="24174" x="5114925" y="3355975"/>
          <p14:tracePt t="24175" x="5121275" y="3355975"/>
          <p14:tracePt t="24177" x="5127625" y="3355975"/>
          <p14:tracePt t="24181" x="5135563" y="3355975"/>
          <p14:tracePt t="24183" x="5141913" y="3355975"/>
          <p14:tracePt t="24188" x="5148263" y="3355975"/>
          <p14:tracePt t="24190" x="5154613" y="3355975"/>
          <p14:tracePt t="24193" x="5160963" y="3355975"/>
          <p14:tracePt t="24199" x="5168900" y="3355975"/>
          <p14:tracePt t="24203" x="5175250" y="3355975"/>
          <p14:tracePt t="24211" x="5181600" y="3355975"/>
          <p14:tracePt t="24215" x="5187950" y="3355975"/>
          <p14:tracePt t="24219" x="5194300" y="3355975"/>
          <p14:tracePt t="24226" x="5202238" y="3355975"/>
          <p14:tracePt t="24229" x="5208588" y="3355975"/>
          <p14:tracePt t="24235" x="5214938" y="3355975"/>
          <p14:tracePt t="24237" x="5221288" y="3355975"/>
          <p14:tracePt t="24241" x="5227638" y="3355975"/>
          <p14:tracePt t="24243" x="5235575" y="3355975"/>
          <p14:tracePt t="24245" x="5241925" y="3355975"/>
          <p14:tracePt t="24250" x="5248275" y="3355975"/>
          <p14:tracePt t="24251" x="5254625" y="3355975"/>
          <p14:tracePt t="24255" x="5260975" y="3355975"/>
          <p14:tracePt t="24257" x="5268913" y="3355975"/>
          <p14:tracePt t="24258" x="5275263" y="3355975"/>
          <p14:tracePt t="24261" x="5281613" y="3355975"/>
          <p14:tracePt t="24263" x="5287963" y="3355975"/>
          <p14:tracePt t="24268" x="5294313" y="3355975"/>
          <p14:tracePt t="24269" x="5302250" y="3355975"/>
          <p14:tracePt t="24271" x="5308600" y="3355975"/>
          <p14:tracePt t="24275" x="5314950" y="3355975"/>
          <p14:tracePt t="24277" x="5321300" y="3355975"/>
          <p14:tracePt t="24282" x="5327650" y="3355975"/>
          <p14:tracePt t="24285" x="5334000" y="3355975"/>
          <p14:tracePt t="24288" x="5341938" y="3355975"/>
          <p14:tracePt t="24295" x="5348288" y="3355975"/>
          <p14:tracePt t="24298" x="5354638" y="3355975"/>
          <p14:tracePt t="24304" x="5360988" y="3355975"/>
          <p14:tracePt t="24306" x="5367338" y="3355975"/>
          <p14:tracePt t="24309" x="5375275" y="3355975"/>
          <p14:tracePt t="24313" x="5381625" y="3355975"/>
          <p14:tracePt t="24315" x="5387975" y="3355975"/>
          <p14:tracePt t="24319" x="5394325" y="3355975"/>
          <p14:tracePt t="24320" x="5400675" y="3355975"/>
          <p14:tracePt t="24322" x="5408613" y="3355975"/>
          <p14:tracePt t="24324" x="5414963" y="3355975"/>
          <p14:tracePt t="24325" x="5421313" y="3355975"/>
          <p14:tracePt t="24328" x="5427663" y="3355975"/>
          <p14:tracePt t="24329" x="5434013" y="3355975"/>
          <p14:tracePt t="24331" x="5441950" y="3355975"/>
          <p14:tracePt t="24332" x="5448300" y="3355975"/>
          <p14:tracePt t="24333" x="5454650" y="3355975"/>
          <p14:tracePt t="24335" x="5461000" y="3355975"/>
          <p14:tracePt t="24336" x="5467350" y="3355975"/>
          <p14:tracePt t="24338" x="5475288" y="3355975"/>
          <p14:tracePt t="24339" x="5481638" y="3355975"/>
          <p14:tracePt t="24340" x="5487988" y="3355975"/>
          <p14:tracePt t="24341" x="5494338" y="3355975"/>
          <p14:tracePt t="24343" x="5500688" y="3355975"/>
          <p14:tracePt t="24343" x="5508625" y="3355975"/>
          <p14:tracePt t="24345" x="5521325" y="3355975"/>
          <p14:tracePt t="24346" x="5527675" y="3355975"/>
          <p14:tracePt t="24348" x="5541963" y="3355975"/>
          <p14:tracePt t="24351" x="5554663" y="3355975"/>
          <p14:tracePt t="24352" x="5561013" y="3355975"/>
          <p14:tracePt t="24353" x="5567363" y="3363913"/>
          <p14:tracePt t="24354" x="5575300" y="3363913"/>
          <p14:tracePt t="24355" x="5581650" y="3363913"/>
          <p14:tracePt t="24357" x="5588000" y="3363913"/>
          <p14:tracePt t="24358" x="5594350" y="3363913"/>
          <p14:tracePt t="24359" x="5600700" y="3363913"/>
          <p14:tracePt t="24361" x="5608638" y="3363913"/>
          <p14:tracePt t="24362" x="5614988" y="3363913"/>
          <p14:tracePt t="24364" x="5621338" y="3363913"/>
          <p14:tracePt t="24365" x="5627688" y="3363913"/>
          <p14:tracePt t="24366" x="5634038" y="3363913"/>
          <p14:tracePt t="24368" x="5640388" y="3363913"/>
          <p14:tracePt t="24369" x="5648325" y="3363913"/>
          <p14:tracePt t="24372" x="5654675" y="3363913"/>
          <p14:tracePt t="24374" x="5661025" y="3363913"/>
          <p14:tracePt t="24375" x="5667375" y="3363913"/>
          <p14:tracePt t="24378" x="5667375" y="3370263"/>
          <p14:tracePt t="24379" x="5673725" y="3370263"/>
          <p14:tracePt t="24381" x="5681663" y="3370263"/>
          <p14:tracePt t="24389" x="5688013" y="3370263"/>
          <p14:tracePt t="24393" x="5694363" y="3370263"/>
          <p14:tracePt t="24399" x="5700713" y="3370263"/>
          <p14:tracePt t="24409" x="5707063" y="3370263"/>
          <p14:tracePt t="24413" x="5715000" y="3370263"/>
          <p14:tracePt t="24420" x="5721350" y="3370263"/>
          <p14:tracePt t="24423" x="5727700" y="3370263"/>
          <p14:tracePt t="24425" x="5734050" y="3370263"/>
          <p14:tracePt t="24430" x="5740400" y="3370263"/>
          <p14:tracePt t="24432" x="5748338" y="3370263"/>
          <p14:tracePt t="24435" x="5754688" y="3370263"/>
          <p14:tracePt t="24436" x="5761038" y="3370263"/>
          <p14:tracePt t="24439" x="5767388" y="3370263"/>
          <p14:tracePt t="24441" x="5773738" y="3370263"/>
          <p14:tracePt t="24443" x="5781675" y="3370263"/>
          <p14:tracePt t="24445" x="5788025" y="3370263"/>
          <p14:tracePt t="24446" x="5794375" y="3370263"/>
          <p14:tracePt t="24448" x="5800725" y="3370263"/>
          <p14:tracePt t="24449" x="5807075" y="3370263"/>
          <p14:tracePt t="24452" x="5815013" y="3370263"/>
          <p14:tracePt t="24454" x="5821363" y="3370263"/>
          <p14:tracePt t="24455" x="5827713" y="3370263"/>
          <p14:tracePt t="24456" x="5834063" y="3370263"/>
          <p14:tracePt t="24458" x="5840413" y="3370263"/>
          <p14:tracePt t="24459" x="5848350" y="3370263"/>
          <p14:tracePt t="24461" x="5854700" y="3370263"/>
          <p14:tracePt t="24462" x="5861050" y="3370263"/>
          <p14:tracePt t="24464" x="5867400" y="3370263"/>
          <p14:tracePt t="24466" x="5873750" y="3370263"/>
          <p14:tracePt t="24468" x="5881688" y="3370263"/>
          <p14:tracePt t="24470" x="5888038" y="3370263"/>
          <p14:tracePt t="24471" x="5894388" y="3370263"/>
          <p14:tracePt t="24474" x="5900738" y="3370263"/>
          <p14:tracePt t="24476" x="5907088" y="3370263"/>
          <p14:tracePt t="24477" x="5913438" y="3370263"/>
          <p14:tracePt t="24480" x="5921375" y="3370263"/>
          <p14:tracePt t="24482" x="5927725" y="3370263"/>
          <p14:tracePt t="24486" x="5934075" y="3370263"/>
          <p14:tracePt t="24488" x="5940425" y="3370263"/>
          <p14:tracePt t="24489" x="5946775" y="3370263"/>
          <p14:tracePt t="24493" x="5954713" y="3370263"/>
          <p14:tracePt t="24495" x="5961063" y="3370263"/>
          <p14:tracePt t="24498" x="5967413" y="3370263"/>
          <p14:tracePt t="24499" x="5973763" y="3370263"/>
          <p14:tracePt t="24501" x="5980113" y="3370263"/>
          <p14:tracePt t="24504" x="5988050" y="3370263"/>
          <p14:tracePt t="24505" x="5994400" y="3370263"/>
          <p14:tracePt t="24508" x="6000750" y="3370263"/>
          <p14:tracePt t="24509" x="6007100" y="3370263"/>
          <p14:tracePt t="24510" x="6013450" y="3370263"/>
          <p14:tracePt t="24513" x="6021388" y="3370263"/>
          <p14:tracePt t="24514" x="6027738" y="3370263"/>
          <p14:tracePt t="24516" x="6034088" y="3370263"/>
          <p14:tracePt t="24518" x="6040438" y="3370263"/>
          <p14:tracePt t="24519" x="6046788" y="3370263"/>
          <p14:tracePt t="24521" x="6054725" y="3370263"/>
          <p14:tracePt t="24522" x="6061075" y="3370263"/>
          <p14:tracePt t="24524" x="6067425" y="3370263"/>
          <p14:tracePt t="24525" x="6073775" y="3370263"/>
          <p14:tracePt t="24527" x="6080125" y="3370263"/>
          <p14:tracePt t="24529" x="6088063" y="3370263"/>
          <p14:tracePt t="24530" x="6094413" y="3370263"/>
          <p14:tracePt t="24533" x="6100763" y="3370263"/>
          <p14:tracePt t="24534" x="6107113" y="3370263"/>
          <p14:tracePt t="24537" x="6113463" y="3370263"/>
          <p14:tracePt t="24538" x="6121400" y="3370263"/>
          <p14:tracePt t="24540" x="6127750" y="3370263"/>
          <p14:tracePt t="24543" x="6134100" y="3370263"/>
          <p14:tracePt t="24545" x="6140450" y="3370263"/>
          <p14:tracePt t="24549" x="6146800" y="3370263"/>
          <p14:tracePt t="24553" x="6154738" y="3370263"/>
          <p14:tracePt t="24556" x="6161088" y="3370263"/>
          <p14:tracePt t="24565" x="6167438" y="3370263"/>
          <p14:tracePt t="24574" x="6173788" y="3370263"/>
          <p14:tracePt t="24586" x="6180138" y="3370263"/>
          <p14:tracePt t="24589" x="6188075" y="3370263"/>
          <p14:tracePt t="24593" x="6194425" y="3370263"/>
          <p14:tracePt t="24597" x="6200775" y="3370263"/>
          <p14:tracePt t="24599" x="6207125" y="3370263"/>
          <p14:tracePt t="24603" x="6213475" y="3370263"/>
          <p14:tracePt t="24604" x="6219825" y="3370263"/>
          <p14:tracePt t="24605" x="6227763" y="3363913"/>
          <p14:tracePt t="24608" x="6234113" y="3363913"/>
          <p14:tracePt t="24609" x="6240463" y="3363913"/>
          <p14:tracePt t="24611" x="6246813" y="3363913"/>
          <p14:tracePt t="24612" x="6253163" y="3363913"/>
          <p14:tracePt t="24613" x="6261100" y="3363913"/>
          <p14:tracePt t="24615" x="6267450" y="3363913"/>
          <p14:tracePt t="24616" x="6273800" y="3363913"/>
          <p14:tracePt t="24618" x="6286500" y="3363913"/>
          <p14:tracePt t="24619" x="6294438" y="3363913"/>
          <p14:tracePt t="24621" x="6307138" y="3363913"/>
          <p14:tracePt t="24622" x="6313488" y="3363913"/>
          <p14:tracePt t="24623" x="6319838" y="3363913"/>
          <p14:tracePt t="24624" x="6327775" y="3363913"/>
          <p14:tracePt t="24625" x="6334125" y="3363913"/>
          <p14:tracePt t="24626" x="6340475" y="3363913"/>
          <p14:tracePt t="24627" x="6346825" y="3363913"/>
          <p14:tracePt t="24628" x="6353175" y="3363913"/>
          <p14:tracePt t="24629" x="6367463" y="3363913"/>
          <p14:tracePt t="24630" x="6373813" y="3363913"/>
          <p14:tracePt t="24631" x="6380163" y="3363913"/>
          <p14:tracePt t="24632" x="6386513" y="3363913"/>
          <p14:tracePt t="24633" x="6394450" y="3363913"/>
          <p14:tracePt t="24634" x="6407150" y="3363913"/>
          <p14:tracePt t="24635" x="6413500" y="3363913"/>
          <p14:tracePt t="24637" x="6427788" y="3363913"/>
          <p14:tracePt t="24638" x="6434138" y="3363913"/>
          <p14:tracePt t="24639" x="6440488" y="3363913"/>
          <p14:tracePt t="24640" x="6446838" y="3363913"/>
          <p14:tracePt t="24641" x="6453188" y="3363913"/>
          <p14:tracePt t="24643" x="6461125" y="3363913"/>
          <p14:tracePt t="24644" x="6467475" y="3363913"/>
          <p14:tracePt t="24645" x="6473825" y="3363913"/>
          <p14:tracePt t="24646" x="6480175" y="3363913"/>
          <p14:tracePt t="24648" x="6486525" y="3363913"/>
          <p14:tracePt t="24651" x="6492875" y="3363913"/>
          <p14:tracePt t="24652" x="6500813" y="3363913"/>
          <p14:tracePt t="24656" x="6507163" y="3363913"/>
          <p14:tracePt t="24659" x="6513513" y="3363913"/>
          <p14:tracePt t="24708" x="6519863" y="3363913"/>
          <p14:tracePt t="24726" x="6526213" y="3363913"/>
          <p14:tracePt t="24731" x="6534150" y="3363913"/>
          <p14:tracePt t="24739" x="6540500" y="3363913"/>
          <p14:tracePt t="24742" x="6546850" y="3363913"/>
          <p14:tracePt t="24743" x="6546850" y="3355975"/>
          <p14:tracePt t="24745" x="6553200" y="3355975"/>
          <p14:tracePt t="24752" x="6559550" y="3355975"/>
          <p14:tracePt t="24755" x="6567488" y="3355975"/>
          <p14:tracePt t="24762" x="6573838" y="3355975"/>
          <p14:tracePt t="24766" x="6580188" y="3355975"/>
          <p14:tracePt t="24770" x="6586538" y="3355975"/>
          <p14:tracePt t="24771" x="6586538" y="3349625"/>
          <p14:tracePt t="24789" x="6592888" y="3349625"/>
          <p14:tracePt t="24801" x="6600825" y="3349625"/>
          <p14:tracePt t="24816" x="6607175" y="3349625"/>
          <p14:tracePt t="24820" x="6613525" y="3349625"/>
          <p14:tracePt t="24828" x="6619875" y="3349625"/>
          <p14:tracePt t="24831" x="6626225" y="3349625"/>
          <p14:tracePt t="24834" x="6634163" y="3349625"/>
          <p14:tracePt t="24840" x="6640513" y="3349625"/>
          <p14:tracePt t="24843" x="6646863" y="3349625"/>
          <p14:tracePt t="24850" x="6653213" y="3349625"/>
          <p14:tracePt t="24854" x="6659563" y="3349625"/>
          <p14:tracePt t="24857" x="6667500" y="3349625"/>
          <p14:tracePt t="24869" x="6673850" y="3349625"/>
          <p14:tracePt t="24882" x="6680200" y="3349625"/>
          <p14:tracePt t="24926" x="6686550" y="3349625"/>
          <p14:tracePt t="24933" x="6692900" y="3349625"/>
          <p14:tracePt t="24940" x="6700838" y="3349625"/>
          <p14:tracePt t="24950" x="6707188" y="3349625"/>
          <p14:tracePt t="24954" x="6713538" y="3349625"/>
          <p14:tracePt t="24961" x="6719888" y="3349625"/>
          <p14:tracePt t="24966" x="6726238" y="3349625"/>
          <p14:tracePt t="24970" x="6734175" y="3349625"/>
          <p14:tracePt t="24979" x="6740525" y="3349625"/>
          <p14:tracePt t="24987" x="6746875" y="3349625"/>
          <p14:tracePt t="25004" x="6753225" y="3349625"/>
          <p14:tracePt t="25015" x="6759575" y="3349625"/>
          <p14:tracePt t="25030" x="6765925" y="3349625"/>
          <p14:tracePt t="25045" x="6773863" y="3349625"/>
          <p14:tracePt t="25050" x="6780213" y="3349625"/>
          <p14:tracePt t="25059" x="6786563" y="3349625"/>
          <p14:tracePt t="25063" x="6792913" y="3349625"/>
          <p14:tracePt t="25068" x="6799263" y="3349625"/>
          <p14:tracePt t="25079" x="6807200" y="3349625"/>
          <p14:tracePt t="25087" x="6813550" y="3349625"/>
          <p14:tracePt t="25129" x="6819900" y="3349625"/>
          <p14:tracePt t="25135" x="6826250" y="3349625"/>
          <p14:tracePt t="25144" x="6832600" y="3349625"/>
          <p14:tracePt t="25148" x="6840538" y="3349625"/>
          <p14:tracePt t="25149" x="6846888" y="3349625"/>
          <p14:tracePt t="25155" x="6853238" y="3349625"/>
          <p14:tracePt t="25156" x="6859588" y="3349625"/>
          <p14:tracePt t="25160" x="6865938" y="3349625"/>
          <p14:tracePt t="25162" x="6873875" y="3349625"/>
          <p14:tracePt t="25163" x="6880225" y="3349625"/>
          <p14:tracePt t="25166" x="6886575" y="3349625"/>
          <p14:tracePt t="25168" x="6892925" y="3349625"/>
          <p14:tracePt t="25171" x="6899275" y="3349625"/>
          <p14:tracePt t="25173" x="6907213" y="3349625"/>
          <p14:tracePt t="25175" x="6913563" y="3349625"/>
          <p14:tracePt t="25179" x="6919913" y="3349625"/>
          <p14:tracePt t="25181" x="6926263" y="3349625"/>
          <p14:tracePt t="25188" x="6932613" y="3349625"/>
          <p14:tracePt t="25194" x="6940550" y="3349625"/>
          <p14:tracePt t="25263" x="6946900" y="3349625"/>
          <p14:tracePt t="25282" x="6953250" y="3349625"/>
          <p14:tracePt t="25289" x="6959600" y="3349625"/>
          <p14:tracePt t="25303" x="6965950" y="3349625"/>
          <p14:tracePt t="25310" x="6973888" y="3349625"/>
          <p14:tracePt t="25321" x="6980238" y="3349625"/>
          <p14:tracePt t="25400" x="6986588" y="3349625"/>
          <p14:tracePt t="25445" x="6992938" y="3349625"/>
          <p14:tracePt t="25993" x="6986588" y="3349625"/>
          <p14:tracePt t="26014" x="6992938" y="3349625"/>
          <p14:tracePt t="26018" x="6999288" y="3349625"/>
          <p14:tracePt t="26020" x="6999288" y="3355975"/>
          <p14:tracePt t="26021" x="7007225" y="3355975"/>
          <p14:tracePt t="26022" x="7013575" y="3355975"/>
          <p14:tracePt t="26024" x="7019925" y="3355975"/>
          <p14:tracePt t="26025" x="7026275" y="3363913"/>
          <p14:tracePt t="26027" x="7032625" y="3363913"/>
          <p14:tracePt t="26028" x="7046913" y="3363913"/>
          <p14:tracePt t="26030" x="7053263" y="3363913"/>
          <p14:tracePt t="26031" x="7065963" y="3363913"/>
          <p14:tracePt t="26033" x="7080250" y="3370263"/>
          <p14:tracePt t="26034" x="7086600" y="3370263"/>
          <p14:tracePt t="26035" x="7099300" y="3370263"/>
          <p14:tracePt t="26036" x="7113588" y="3370263"/>
          <p14:tracePt t="26037" x="7126288" y="3370263"/>
          <p14:tracePt t="26038" x="7138988" y="3370263"/>
          <p14:tracePt t="26039" x="7153275" y="3376613"/>
          <p14:tracePt t="26040" x="7165975" y="3376613"/>
          <p14:tracePt t="26041" x="7180263" y="3376613"/>
          <p14:tracePt t="26043" x="7199313" y="3376613"/>
          <p14:tracePt t="26043" x="7205663" y="3376613"/>
          <p14:tracePt t="26045" x="7226300" y="3376613"/>
          <p14:tracePt t="26046" x="7246938" y="3382963"/>
          <p14:tracePt t="26046" x="7253288" y="3382963"/>
          <p14:tracePt t="26047" x="7265988" y="3382963"/>
          <p14:tracePt t="26048" x="7292975" y="3382963"/>
          <p14:tracePt t="26049" x="7313613" y="3382963"/>
          <p14:tracePt t="26051" x="7332663" y="3382963"/>
          <p14:tracePt t="26052" x="7353300" y="3382963"/>
          <p14:tracePt t="26053" x="7366000" y="3382963"/>
          <p14:tracePt t="26054" x="7386638" y="3382963"/>
          <p14:tracePt t="26055" x="7412038" y="3382963"/>
          <p14:tracePt t="26057" x="7426325" y="3382963"/>
          <p14:tracePt t="26058" x="7445375" y="3382963"/>
          <p14:tracePt t="26059" x="7459663" y="3382963"/>
          <p14:tracePt t="26060" x="7472363" y="3382963"/>
          <p14:tracePt t="26061" x="7486650" y="3382963"/>
          <p14:tracePt t="26062" x="7505700" y="3382963"/>
          <p14:tracePt t="26063" x="7519988" y="3382963"/>
          <p14:tracePt t="26064" x="7532688" y="3382963"/>
          <p14:tracePt t="26065" x="7539038" y="3382963"/>
          <p14:tracePt t="26066" x="7559675" y="3382963"/>
          <p14:tracePt t="26068" x="7572375" y="3382963"/>
          <p14:tracePt t="26068" x="7578725" y="3382963"/>
          <p14:tracePt t="26069" x="7593013" y="3382963"/>
          <p14:tracePt t="26070" x="7605713" y="3382963"/>
          <p14:tracePt t="26071" x="7612063" y="3382963"/>
          <p14:tracePt t="26072" x="7626350" y="3376613"/>
          <p14:tracePt t="26073" x="7632700" y="3376613"/>
          <p14:tracePt t="26074" x="7645400" y="3376613"/>
          <p14:tracePt t="26075" x="7659688" y="3370263"/>
          <p14:tracePt t="26076" x="7666038" y="3370263"/>
          <p14:tracePt t="26077" x="7672388" y="3370263"/>
          <p14:tracePt t="26078" x="7678738" y="3370263"/>
          <p14:tracePt t="26079" x="7685088" y="3363913"/>
          <p14:tracePt t="26080" x="7693025" y="3363913"/>
          <p14:tracePt t="26081" x="7699375" y="3363913"/>
          <p14:tracePt t="26083" x="7705725" y="3363913"/>
          <p14:tracePt t="26085" x="7712075" y="3363913"/>
          <p14:tracePt t="26085" x="7718425" y="3363913"/>
          <p14:tracePt t="26088" x="7718425" y="3355975"/>
          <p14:tracePt t="26091" x="7726363" y="3355975"/>
          <p14:tracePt t="26113" x="7726363" y="3349625"/>
          <p14:tracePt t="26130" x="7732713" y="3349625"/>
          <p14:tracePt t="26147" x="7739063" y="3349625"/>
          <p14:tracePt t="26150" x="7745413" y="3343275"/>
          <p14:tracePt t="26152" x="7751763" y="3343275"/>
          <p14:tracePt t="26155" x="7759700" y="3343275"/>
          <p14:tracePt t="26156" x="7766050" y="3343275"/>
          <p14:tracePt t="26158" x="7766050" y="3336925"/>
          <p14:tracePt t="26159" x="7772400" y="3336925"/>
          <p14:tracePt t="26160" x="7778750" y="3336925"/>
          <p14:tracePt t="26161" x="7785100" y="3336925"/>
          <p14:tracePt t="26163" x="7793038" y="3336925"/>
          <p14:tracePt t="26164" x="7799388" y="3336925"/>
          <p14:tracePt t="26166" x="7805738" y="3336925"/>
          <p14:tracePt t="26168" x="7812088" y="3336925"/>
          <p14:tracePt t="26168" x="7818438" y="3336925"/>
          <p14:tracePt t="26169" x="7826375" y="3330575"/>
          <p14:tracePt t="26170" x="7832725" y="3330575"/>
          <p14:tracePt t="26171" x="7839075" y="3330575"/>
          <p14:tracePt t="26172" x="7845425" y="3330575"/>
          <p14:tracePt t="26173" x="7851775" y="3330575"/>
          <p14:tracePt t="26174" x="7859713" y="3330575"/>
          <p14:tracePt t="26175" x="7866063" y="3330575"/>
          <p14:tracePt t="26176" x="7872413" y="3330575"/>
          <p14:tracePt t="26177" x="7878763" y="3330575"/>
          <p14:tracePt t="26178" x="7885113" y="3330575"/>
          <p14:tracePt t="26179" x="7893050" y="3330575"/>
          <p14:tracePt t="26180" x="7899400" y="3322638"/>
          <p14:tracePt t="26181" x="7905750" y="3322638"/>
          <p14:tracePt t="26182" x="7912100" y="3322638"/>
          <p14:tracePt t="26183" x="7918450" y="3322638"/>
          <p14:tracePt t="26184" x="7924800" y="3322638"/>
          <p14:tracePt t="26185" x="7932738" y="3322638"/>
          <p14:tracePt t="26186" x="7939088" y="3322638"/>
          <p14:tracePt t="26187" x="7945438" y="3322638"/>
          <p14:tracePt t="26189" x="7951788" y="3322638"/>
          <p14:tracePt t="26190" x="7966075" y="3316288"/>
          <p14:tracePt t="26193" x="7972425" y="3316288"/>
          <p14:tracePt t="26193" x="7978775" y="3316288"/>
          <p14:tracePt t="26194" x="7985125" y="3316288"/>
          <p14:tracePt t="26196" x="7991475" y="3316288"/>
          <p14:tracePt t="26197" x="7999413" y="3316288"/>
          <p14:tracePt t="26199" x="8005763" y="3316288"/>
          <p14:tracePt t="26201" x="8012113" y="3316288"/>
          <p14:tracePt t="26203" x="8018463" y="3316288"/>
          <p14:tracePt t="26211" x="8024813" y="3316288"/>
          <p14:tracePt t="26551" x="8032750" y="3316288"/>
          <p14:tracePt t="26620" x="8024813" y="3316288"/>
          <p14:tracePt t="26624" x="8018463" y="3316288"/>
          <p14:tracePt t="26626" x="8012113" y="3316288"/>
          <p14:tracePt t="26628" x="8005763" y="3316288"/>
          <p14:tracePt t="26630" x="7999413" y="3316288"/>
          <p14:tracePt t="26631" x="7991475" y="3316288"/>
          <p14:tracePt t="26634" x="7985125" y="3316288"/>
          <p14:tracePt t="26635" x="7978775" y="3316288"/>
          <p14:tracePt t="26636" x="7972425" y="3316288"/>
          <p14:tracePt t="26638" x="7966075" y="3316288"/>
          <p14:tracePt t="26639" x="7958138" y="3316288"/>
          <p14:tracePt t="26640" x="7951788" y="3316288"/>
          <p14:tracePt t="26641" x="7945438" y="3316288"/>
          <p14:tracePt t="26643" x="7939088" y="3316288"/>
          <p14:tracePt t="26643" x="7932738" y="3316288"/>
          <p14:tracePt t="26644" x="7924800" y="3316288"/>
          <p14:tracePt t="26645" x="7918450" y="3316288"/>
          <p14:tracePt t="26646" x="7912100" y="3316288"/>
          <p14:tracePt t="26647" x="7899400" y="3316288"/>
          <p14:tracePt t="26648" x="7893050" y="3316288"/>
          <p14:tracePt t="26649" x="7878763" y="3316288"/>
          <p14:tracePt t="26651" x="7866063" y="3316288"/>
          <p14:tracePt t="26652" x="7859713" y="3316288"/>
          <p14:tracePt t="26653" x="7839075" y="3316288"/>
          <p14:tracePt t="26654" x="7826375" y="3316288"/>
          <p14:tracePt t="26655" x="7818438" y="3316288"/>
          <p14:tracePt t="26657" x="7799388" y="3322638"/>
          <p14:tracePt t="26658" x="7778750" y="3322638"/>
          <p14:tracePt t="26660" x="7766050" y="3322638"/>
          <p14:tracePt t="26661" x="7751763" y="3330575"/>
          <p14:tracePt t="26662" x="7739063" y="3330575"/>
          <p14:tracePt t="26663" x="7726363" y="3330575"/>
          <p14:tracePt t="26664" x="7718425" y="3330575"/>
          <p14:tracePt t="26665" x="7699375" y="3330575"/>
          <p14:tracePt t="26666" x="7685088" y="3330575"/>
          <p14:tracePt t="26668" x="7672388" y="3336925"/>
          <p14:tracePt t="26668" x="7659688" y="3336925"/>
          <p14:tracePt t="26669" x="7639050" y="3336925"/>
          <p14:tracePt t="26670" x="7632700" y="3343275"/>
          <p14:tracePt t="26671" x="7612063" y="3343275"/>
          <p14:tracePt t="26672" x="7599363" y="3343275"/>
          <p14:tracePt t="26673" x="7578725" y="3343275"/>
          <p14:tracePt t="26674" x="7566025" y="3343275"/>
          <p14:tracePt t="26675" x="7545388" y="3349625"/>
          <p14:tracePt t="26676" x="7532688" y="3349625"/>
          <p14:tracePt t="26677" x="7512050" y="3349625"/>
          <p14:tracePt t="26678" x="7493000" y="3349625"/>
          <p14:tracePt t="26679" x="7472363" y="3355975"/>
          <p14:tracePt t="26680" x="7453313" y="3355975"/>
          <p14:tracePt t="26681" x="7426325" y="3355975"/>
          <p14:tracePt t="26682" x="7405688" y="3355975"/>
          <p14:tracePt t="26683" x="7386638" y="3363913"/>
          <p14:tracePt t="26685" x="7366000" y="3363913"/>
          <p14:tracePt t="26685" x="7339013" y="3363913"/>
          <p14:tracePt t="26686" x="7313613" y="3370263"/>
          <p14:tracePt t="26687" x="7292975" y="3370263"/>
          <p14:tracePt t="26688" x="7265988" y="3370263"/>
          <p14:tracePt t="26689" x="7239000" y="3376613"/>
          <p14:tracePt t="26690" x="7219950" y="3376613"/>
          <p14:tracePt t="26691" x="7180263" y="3376613"/>
          <p14:tracePt t="26693" x="7159625" y="3376613"/>
          <p14:tracePt t="26693" x="7119938" y="3376613"/>
          <p14:tracePt t="26694" x="7099300" y="3376613"/>
          <p14:tracePt t="26695" x="7065963" y="3376613"/>
          <p14:tracePt t="26696" x="7032625" y="3389313"/>
          <p14:tracePt t="26697" x="6999288" y="3389313"/>
          <p14:tracePt t="26698" x="6965950" y="3389313"/>
          <p14:tracePt t="26699" x="6926263" y="3397250"/>
          <p14:tracePt t="26700" x="6892925" y="3397250"/>
          <p14:tracePt t="26701" x="6859588" y="3397250"/>
          <p14:tracePt t="26702" x="6819900" y="3403600"/>
          <p14:tracePt t="26703" x="6780213" y="3403600"/>
          <p14:tracePt t="26704" x="6740525" y="3403600"/>
          <p14:tracePt t="26705" x="6700838" y="3403600"/>
          <p14:tracePt t="26706" x="6653213" y="3409950"/>
          <p14:tracePt t="26707" x="6619875" y="3409950"/>
          <p14:tracePt t="26708" x="6573838" y="3409950"/>
          <p14:tracePt t="26710" x="6526213" y="3409950"/>
          <p14:tracePt t="26710" x="6500813" y="3416300"/>
          <p14:tracePt t="26711" x="6434138" y="3416300"/>
          <p14:tracePt t="26712" x="6407150" y="3416300"/>
          <p14:tracePt t="26713" x="6367463" y="3416300"/>
          <p14:tracePt t="26714" x="6319838" y="3416300"/>
          <p14:tracePt t="26715" x="6273800" y="3416300"/>
          <p14:tracePt t="26716" x="6227763" y="3422650"/>
          <p14:tracePt t="26718" x="6188075" y="3422650"/>
          <p14:tracePt t="26718" x="6140450" y="3422650"/>
          <p14:tracePt t="26719" x="6094413" y="3422650"/>
          <p14:tracePt t="26720" x="6046788" y="3422650"/>
          <p14:tracePt t="26721" x="6007100" y="3422650"/>
          <p14:tracePt t="26722" x="5961063" y="3430588"/>
          <p14:tracePt t="26723" x="5913438" y="3430588"/>
          <p14:tracePt t="26724" x="5867400" y="3430588"/>
          <p14:tracePt t="26725" x="5821363" y="3430588"/>
          <p14:tracePt t="26726" x="5773738" y="3430588"/>
          <p14:tracePt t="26727" x="5740400" y="3430588"/>
          <p14:tracePt t="26728" x="5707063" y="3436938"/>
          <p14:tracePt t="26729" x="5648325" y="3436938"/>
          <p14:tracePt t="26730" x="5627688" y="3436938"/>
          <p14:tracePt t="26731" x="5575300" y="3436938"/>
          <p14:tracePt t="26732" x="5548313" y="3436938"/>
          <p14:tracePt t="26733" x="5514975" y="3436938"/>
          <p14:tracePt t="26734" x="5467350" y="3443288"/>
          <p14:tracePt t="26735" x="5434013" y="3443288"/>
          <p14:tracePt t="26736" x="5400675" y="3443288"/>
          <p14:tracePt t="26737" x="5367338" y="3443288"/>
          <p14:tracePt t="26738" x="5334000" y="3443288"/>
          <p14:tracePt t="26739" x="5308600" y="3443288"/>
          <p14:tracePt t="26740" x="5275263" y="3443288"/>
          <p14:tracePt t="26741" x="5248275" y="3443288"/>
          <p14:tracePt t="26743" x="5214938" y="3443288"/>
          <p14:tracePt t="26743" x="5187950" y="3443288"/>
          <p14:tracePt t="26744" x="5168900" y="3449638"/>
          <p14:tracePt t="26745" x="5127625" y="3449638"/>
          <p14:tracePt t="26746" x="5114925" y="3449638"/>
          <p14:tracePt t="26747" x="5087938" y="3449638"/>
          <p14:tracePt t="26749" x="5035550" y="3449638"/>
          <p14:tracePt t="26750" x="5014913" y="3449638"/>
          <p14:tracePt t="26751" x="4987925" y="3449638"/>
          <p14:tracePt t="26752" x="4962525" y="3449638"/>
          <p14:tracePt t="26753" x="4941888" y="3449638"/>
          <p14:tracePt t="26755" x="4921250" y="3449638"/>
          <p14:tracePt t="26756" x="4895850" y="3455988"/>
          <p14:tracePt t="26757" x="4875213" y="3455988"/>
          <p14:tracePt t="26758" x="4862513" y="3455988"/>
          <p14:tracePt t="26759" x="4854575" y="3455988"/>
          <p14:tracePt t="26760" x="4841875" y="3455988"/>
          <p14:tracePt t="26761" x="4829175" y="3455988"/>
          <p14:tracePt t="26762" x="4814888" y="3455988"/>
          <p14:tracePt t="26763" x="4795838" y="3455988"/>
          <p14:tracePt t="26764" x="4787900" y="3455988"/>
          <p14:tracePt t="26765" x="4775200" y="3455988"/>
          <p14:tracePt t="26766" x="4768850" y="3455988"/>
          <p14:tracePt t="26768" x="4754563" y="3463925"/>
          <p14:tracePt t="26768" x="4741863" y="3463925"/>
          <p14:tracePt t="26769" x="4735513" y="3463925"/>
          <p14:tracePt t="26770" x="4722813" y="3463925"/>
          <p14:tracePt t="26771" x="4714875" y="3463925"/>
          <p14:tracePt t="26772" x="4708525" y="3463925"/>
          <p14:tracePt t="26773" x="4695825" y="3463925"/>
          <p14:tracePt t="26774" x="4689475" y="3470275"/>
          <p14:tracePt t="26775" x="4675188" y="3470275"/>
          <p14:tracePt t="26776" x="4662488" y="3470275"/>
          <p14:tracePt t="26778" x="4648200" y="3470275"/>
          <p14:tracePt t="26779" x="4641850" y="3470275"/>
          <p14:tracePt t="26780" x="4629150" y="3470275"/>
          <p14:tracePt t="26781" x="4622800" y="3476625"/>
          <p14:tracePt t="26782" x="4614863" y="3476625"/>
          <p14:tracePt t="26783" x="4602163" y="3476625"/>
          <p14:tracePt t="26785" x="4595813" y="3476625"/>
          <p14:tracePt t="26785" x="4589463" y="3476625"/>
          <p14:tracePt t="26786" x="4575175" y="3482975"/>
          <p14:tracePt t="26788" x="4562475" y="3482975"/>
          <p14:tracePt t="26789" x="4556125" y="3482975"/>
          <p14:tracePt t="26790" x="4548188" y="3482975"/>
          <p14:tracePt t="26791" x="4541838" y="3482975"/>
          <p14:tracePt t="26793" x="4535488" y="3482975"/>
          <p14:tracePt t="26793" x="4529138" y="3482975"/>
          <p14:tracePt t="26794" x="4514850" y="3482975"/>
          <p14:tracePt t="26796" x="4502150" y="3482975"/>
          <p14:tracePt t="26797" x="4495800" y="3489325"/>
          <p14:tracePt t="26798" x="4489450" y="3489325"/>
          <p14:tracePt t="26799" x="4475163" y="3489325"/>
          <p14:tracePt t="26801" x="4462463" y="3489325"/>
          <p14:tracePt t="26802" x="4456113" y="3489325"/>
          <p14:tracePt t="26803" x="4449763" y="3497263"/>
          <p14:tracePt t="26804" x="4441825" y="3497263"/>
          <p14:tracePt t="26805" x="4435475" y="3497263"/>
          <p14:tracePt t="26806" x="4429125" y="3497263"/>
          <p14:tracePt t="26807" x="4416425" y="3497263"/>
          <p14:tracePt t="26810" x="4402138" y="3497263"/>
          <p14:tracePt t="26810" x="4389438" y="3503613"/>
          <p14:tracePt t="26812" x="4375150" y="3503613"/>
          <p14:tracePt t="26813" x="4368800" y="3503613"/>
          <p14:tracePt t="26814" x="4356100" y="3503613"/>
          <p14:tracePt t="26815" x="4349750" y="3503613"/>
          <p14:tracePt t="26816" x="4341813" y="3503613"/>
          <p14:tracePt t="26818" x="4329113" y="3503613"/>
          <p14:tracePt t="26818" x="4316413" y="3509963"/>
          <p14:tracePt t="26819" x="4308475" y="3509963"/>
          <p14:tracePt t="26820" x="4295775" y="3509963"/>
          <p14:tracePt t="26821" x="4289425" y="3509963"/>
          <p14:tracePt t="26822" x="4275138" y="3509963"/>
          <p14:tracePt t="26823" x="4268788" y="3509963"/>
          <p14:tracePt t="26824" x="4262438" y="3509963"/>
          <p14:tracePt t="26825" x="4249738" y="3509963"/>
          <p14:tracePt t="26826" x="4235450" y="3509963"/>
          <p14:tracePt t="26827" x="4229100" y="3509963"/>
          <p14:tracePt t="26828" x="4216400" y="3509963"/>
          <p14:tracePt t="26829" x="4208463" y="3509963"/>
          <p14:tracePt t="26830" x="4195763" y="3509963"/>
          <p14:tracePt t="26831" x="4183063" y="3509963"/>
          <p14:tracePt t="26832" x="4175125" y="3509963"/>
          <p14:tracePt t="26833" x="4162425" y="3509963"/>
          <p14:tracePt t="26834" x="4143375" y="3516313"/>
          <p14:tracePt t="26835" x="4135438" y="3516313"/>
          <p14:tracePt t="26836" x="4122738" y="3516313"/>
          <p14:tracePt t="26837" x="4116388" y="3516313"/>
          <p14:tracePt t="26838" x="4095750" y="3516313"/>
          <p14:tracePt t="26839" x="4083050" y="3516313"/>
          <p14:tracePt t="26840" x="4076700" y="3516313"/>
          <p14:tracePt t="26841" x="4056063" y="3516313"/>
          <p14:tracePt t="26843" x="4049713" y="3516313"/>
          <p14:tracePt t="26843" x="4035425" y="3522663"/>
          <p14:tracePt t="26844" x="4016375" y="3522663"/>
          <p14:tracePt t="26845" x="4010025" y="3522663"/>
          <p14:tracePt t="26846" x="3989388" y="3522663"/>
          <p14:tracePt t="26847" x="3976688" y="3522663"/>
          <p14:tracePt t="26848" x="3949700" y="3530600"/>
          <p14:tracePt t="26849" x="3929063" y="3530600"/>
          <p14:tracePt t="26850" x="3910013" y="3530600"/>
          <p14:tracePt t="26852" x="3889375" y="3530600"/>
          <p14:tracePt t="26853" x="3870325" y="3530600"/>
          <p14:tracePt t="26854" x="3849688" y="3530600"/>
          <p14:tracePt t="26855" x="3829050" y="3536950"/>
          <p14:tracePt t="26857" x="3810000" y="3536950"/>
          <p14:tracePt t="26858" x="3783013" y="3536950"/>
          <p14:tracePt t="26860" x="3762375" y="3536950"/>
          <p14:tracePt t="26860" x="3743325" y="3536950"/>
          <p14:tracePt t="26861" x="3729038" y="3543300"/>
          <p14:tracePt t="26862" x="3716338" y="3543300"/>
          <p14:tracePt t="26863" x="3695700" y="3543300"/>
          <p14:tracePt t="26864" x="3683000" y="3543300"/>
          <p14:tracePt t="26865" x="3662363" y="3543300"/>
          <p14:tracePt t="26866" x="3643313" y="3543300"/>
          <p14:tracePt t="26868" x="3629025" y="3549650"/>
          <p14:tracePt t="26868" x="3609975" y="3549650"/>
          <p14:tracePt t="26869" x="3589338" y="3549650"/>
          <p14:tracePt t="26870" x="3576638" y="3549650"/>
          <p14:tracePt t="26871" x="3556000" y="3556000"/>
          <p14:tracePt t="26872" x="3536950" y="3556000"/>
          <p14:tracePt t="26873" x="3522663" y="3556000"/>
          <p14:tracePt t="26874" x="3509963" y="3556000"/>
          <p14:tracePt t="26875" x="3489325" y="3556000"/>
          <p14:tracePt t="26876" x="3476625" y="3563938"/>
          <p14:tracePt t="26877" x="3455988" y="3563938"/>
          <p14:tracePt t="26878" x="3443288" y="3563938"/>
          <p14:tracePt t="26879" x="3430588" y="3563938"/>
          <p14:tracePt t="26880" x="3409950" y="3563938"/>
          <p14:tracePt t="26881" x="3397250" y="3570288"/>
          <p14:tracePt t="26882" x="3389313" y="3570288"/>
          <p14:tracePt t="26883" x="3376613" y="3570288"/>
          <p14:tracePt t="26885" x="3355975" y="3570288"/>
          <p14:tracePt t="26885" x="3349625" y="3570288"/>
          <p14:tracePt t="26886" x="3336925" y="3570288"/>
          <p14:tracePt t="26887" x="3322638" y="3570288"/>
          <p14:tracePt t="26888" x="3316288" y="3570288"/>
          <p14:tracePt t="26889" x="3303588" y="3570288"/>
          <p14:tracePt t="26890" x="3297238" y="3570288"/>
          <p14:tracePt t="26893" x="3270250" y="3576638"/>
          <p14:tracePt t="26894" x="3257550" y="3576638"/>
          <p14:tracePt t="26895" x="3249613" y="3576638"/>
          <p14:tracePt t="26896" x="3243263" y="3576638"/>
          <p14:tracePt t="26897" x="3236913" y="3576638"/>
          <p14:tracePt t="26898" x="3230563" y="3582988"/>
          <p14:tracePt t="26899" x="3224213" y="3582988"/>
          <p14:tracePt t="26900" x="3216275" y="3582988"/>
          <p14:tracePt t="26901" x="3209925" y="3582988"/>
          <p14:tracePt t="26903" x="3203575" y="3582988"/>
          <p14:tracePt t="26904" x="3197225" y="3582988"/>
          <p14:tracePt t="26905" x="3197225" y="3589338"/>
          <p14:tracePt t="26906" x="3190875" y="3589338"/>
          <p14:tracePt t="26907" x="3182938" y="3589338"/>
          <p14:tracePt t="26910" x="3176588" y="3589338"/>
          <p14:tracePt t="26910" x="3170238" y="3589338"/>
          <p14:tracePt t="26911" x="3163888" y="3589338"/>
          <p14:tracePt t="26914" x="3157538" y="3589338"/>
          <p14:tracePt t="26915" x="3149600" y="3589338"/>
          <p14:tracePt t="26918" x="3143250" y="3597275"/>
          <p14:tracePt t="26919" x="3136900" y="3597275"/>
          <p14:tracePt t="26920" x="3130550" y="3597275"/>
          <p14:tracePt t="26923" x="3124200" y="3597275"/>
          <p14:tracePt t="26924" x="3116263" y="3603625"/>
          <p14:tracePt t="26926" x="3109913" y="3603625"/>
          <p14:tracePt t="26927" x="3109913" y="3609975"/>
          <p14:tracePt t="26928" x="3097213" y="3609975"/>
          <p14:tracePt t="26930" x="3090863" y="3609975"/>
          <p14:tracePt t="26931" x="3082925" y="3609975"/>
          <p14:tracePt t="26932" x="3076575" y="3609975"/>
          <p14:tracePt t="26933" x="3070225" y="3609975"/>
          <p14:tracePt t="26934" x="3063875" y="3616325"/>
          <p14:tracePt t="26936" x="3049588" y="3622675"/>
          <p14:tracePt t="26937" x="3043238" y="3622675"/>
          <p14:tracePt t="26939" x="3030538" y="3629025"/>
          <p14:tracePt t="26940" x="3024188" y="3629025"/>
          <p14:tracePt t="26941" x="3017838" y="3629025"/>
          <p14:tracePt t="26943" x="3003550" y="3629025"/>
          <p14:tracePt t="26943" x="2997200" y="3636963"/>
          <p14:tracePt t="26944" x="2990850" y="3636963"/>
          <p14:tracePt t="26945" x="2976563" y="3643313"/>
          <p14:tracePt t="26946" x="2970213" y="3643313"/>
          <p14:tracePt t="26947" x="2963863" y="3649663"/>
          <p14:tracePt t="26949" x="2936875" y="3656013"/>
          <p14:tracePt t="26950" x="2917825" y="3656013"/>
          <p14:tracePt t="26951" x="2909888" y="3662363"/>
          <p14:tracePt t="26952" x="2897188" y="3662363"/>
          <p14:tracePt t="26953" x="2876550" y="3662363"/>
          <p14:tracePt t="26955" x="2870200" y="3670300"/>
          <p14:tracePt t="26956" x="2857500" y="3676650"/>
          <p14:tracePt t="26957" x="2836863" y="3676650"/>
          <p14:tracePt t="26958" x="2824163" y="3683000"/>
          <p14:tracePt t="26959" x="2817813" y="3683000"/>
          <p14:tracePt t="26960" x="2803525" y="3689350"/>
          <p14:tracePt t="26961" x="2797175" y="3695700"/>
          <p14:tracePt t="26962" x="2776538" y="3695700"/>
          <p14:tracePt t="26963" x="2763838" y="3695700"/>
          <p14:tracePt t="26964" x="2757488" y="3695700"/>
          <p14:tracePt t="26965" x="2743200" y="3703638"/>
          <p14:tracePt t="26966" x="2730500" y="3709988"/>
          <p14:tracePt t="26968" x="2711450" y="3709988"/>
          <p14:tracePt t="26968" x="2703513" y="3716338"/>
          <p14:tracePt t="26969" x="2684463" y="3722688"/>
          <p14:tracePt t="26970" x="2670175" y="3729038"/>
          <p14:tracePt t="26971" x="2663825" y="3729038"/>
          <p14:tracePt t="26972" x="2651125" y="3736975"/>
          <p14:tracePt t="26973" x="2636838" y="3743325"/>
          <p14:tracePt t="26974" x="2624138" y="3743325"/>
          <p14:tracePt t="26975" x="2617788" y="3743325"/>
          <p14:tracePt t="26976" x="2597150" y="3749675"/>
          <p14:tracePt t="26977" x="2590800" y="3756025"/>
          <p14:tracePt t="26978" x="2578100" y="3756025"/>
          <p14:tracePt t="26979" x="2563813" y="3762375"/>
          <p14:tracePt t="26980" x="2557463" y="3770313"/>
          <p14:tracePt t="26981" x="2536825" y="3770313"/>
          <p14:tracePt t="26982" x="2524125" y="3776663"/>
          <p14:tracePt t="26983" x="2517775" y="3783013"/>
          <p14:tracePt t="26984" x="2503488" y="3783013"/>
          <p14:tracePt t="26985" x="2490788" y="3783013"/>
          <p14:tracePt t="26986" x="2484438" y="3789363"/>
          <p14:tracePt t="26987" x="2478088" y="3789363"/>
          <p14:tracePt t="26988" x="2463800" y="3795713"/>
          <p14:tracePt t="26989" x="2457450" y="3803650"/>
          <p14:tracePt t="26990" x="2444750" y="3810000"/>
          <p14:tracePt t="26991" x="2430463" y="3810000"/>
          <p14:tracePt t="26993" x="2417763" y="3810000"/>
          <p14:tracePt t="26994" x="2405063" y="3816350"/>
          <p14:tracePt t="26996" x="2390775" y="3822700"/>
          <p14:tracePt t="26997" x="2384425" y="3822700"/>
          <p14:tracePt t="26998" x="2384425" y="3829050"/>
          <p14:tracePt t="26999" x="2371725" y="3829050"/>
          <p14:tracePt t="27000" x="2363788" y="3836988"/>
          <p14:tracePt t="27001" x="2357438" y="3836988"/>
          <p14:tracePt t="27002" x="2351088" y="3836988"/>
          <p14:tracePt t="27003" x="2344738" y="3836988"/>
          <p14:tracePt t="27004" x="2338388" y="3843338"/>
          <p14:tracePt t="27005" x="2330450" y="3843338"/>
          <p14:tracePt t="27006" x="2324100" y="3843338"/>
          <p14:tracePt t="27007" x="2324100" y="3849688"/>
          <p14:tracePt t="27008" x="2317750" y="3849688"/>
          <p14:tracePt t="27010" x="2311400" y="3849688"/>
          <p14:tracePt t="27010" x="2305050" y="3849688"/>
          <p14:tracePt t="27011" x="2297113" y="3849688"/>
          <p14:tracePt t="27012" x="2290763" y="3856038"/>
          <p14:tracePt t="27014" x="2284413" y="3856038"/>
          <p14:tracePt t="27015" x="2278063" y="3856038"/>
          <p14:tracePt t="27016" x="2271713" y="3862388"/>
          <p14:tracePt t="27018" x="2263775" y="3862388"/>
          <p14:tracePt t="27018" x="2257425" y="3862388"/>
          <p14:tracePt t="27019" x="2257425" y="3870325"/>
          <p14:tracePt t="27020" x="2251075" y="3870325"/>
          <p14:tracePt t="27021" x="2244725" y="3870325"/>
          <p14:tracePt t="27022" x="2238375" y="3870325"/>
          <p14:tracePt t="27024" x="2230438" y="3870325"/>
          <p14:tracePt t="27025" x="2224088" y="3870325"/>
          <p14:tracePt t="27027" x="2217738" y="3876675"/>
          <p14:tracePt t="27028" x="2211388" y="3876675"/>
          <p14:tracePt t="27029" x="2205038" y="3876675"/>
          <p14:tracePt t="27030" x="2205038" y="3883025"/>
          <p14:tracePt t="27031" x="2197100" y="3883025"/>
          <p14:tracePt t="27032" x="2190750" y="3883025"/>
          <p14:tracePt t="27035" x="2184400" y="3883025"/>
          <p14:tracePt t="27035" x="2184400" y="3889375"/>
          <p14:tracePt t="27036" x="2178050" y="3889375"/>
          <p14:tracePt t="27037" x="2171700" y="3889375"/>
          <p14:tracePt t="27040" x="2163763" y="3889375"/>
          <p14:tracePt t="27041" x="2157413" y="3889375"/>
          <p14:tracePt t="27043" x="2151063" y="3889375"/>
          <p14:tracePt t="27044" x="2144713" y="3889375"/>
          <p14:tracePt t="27045" x="2144713" y="3895725"/>
          <p14:tracePt t="27046" x="2138363" y="3895725"/>
          <p14:tracePt t="27049" x="2132013" y="3895725"/>
          <p14:tracePt t="27050" x="2124075" y="3895725"/>
          <p14:tracePt t="27051" x="2124075" y="3902075"/>
          <p14:tracePt t="27054" x="2117725" y="3902075"/>
          <p14:tracePt t="27056" x="2111375" y="3902075"/>
          <p14:tracePt t="27060" x="2105025" y="3902075"/>
          <p14:tracePt t="27062" x="2098675" y="3902075"/>
          <p14:tracePt t="27065" x="2090738" y="3902075"/>
          <p14:tracePt t="27070" x="2084388" y="3910013"/>
          <p14:tracePt t="27072" x="2078038" y="3910013"/>
          <p14:tracePt t="27077" x="2071688" y="3910013"/>
          <p14:tracePt t="27079" x="2065338" y="3910013"/>
          <p14:tracePt t="27081" x="2065338" y="3916363"/>
          <p14:tracePt t="27082" x="2057400" y="3916363"/>
          <p14:tracePt t="27085" x="2051050" y="3916363"/>
          <p14:tracePt t="27086" x="2044700" y="3916363"/>
          <p14:tracePt t="27090" x="2038350" y="3916363"/>
          <p14:tracePt t="27093" x="2032000" y="3916363"/>
          <p14:tracePt t="27094" x="2024063" y="3916363"/>
          <p14:tracePt t="27097" x="2017713" y="3916363"/>
          <p14:tracePt t="27100" x="2011363" y="3916363"/>
          <p14:tracePt t="27106" x="2005013" y="3916363"/>
          <p14:tracePt t="27108" x="2005013" y="3922713"/>
          <p14:tracePt t="27110" x="1998663" y="3922713"/>
          <p14:tracePt t="27559" x="2005013" y="3922713"/>
          <p14:tracePt t="27568" x="2011363" y="3922713"/>
          <p14:tracePt t="27571" x="2017713" y="3922713"/>
          <p14:tracePt t="27575" x="2024063" y="3922713"/>
          <p14:tracePt t="27577" x="2032000" y="3922713"/>
          <p14:tracePt t="27578" x="2038350" y="3922713"/>
          <p14:tracePt t="27580" x="2044700" y="3922713"/>
          <p14:tracePt t="27582" x="2051050" y="3922713"/>
          <p14:tracePt t="27584" x="2057400" y="3922713"/>
          <p14:tracePt t="27585" x="2065338" y="3922713"/>
          <p14:tracePt t="27586" x="2071688" y="3922713"/>
          <p14:tracePt t="27588" x="2078038" y="3922713"/>
          <p14:tracePt t="27589" x="2084388" y="3922713"/>
          <p14:tracePt t="27590" x="2090738" y="3922713"/>
          <p14:tracePt t="27591" x="2098675" y="3922713"/>
          <p14:tracePt t="27593" x="2105025" y="3922713"/>
          <p14:tracePt t="27593" x="2111375" y="3922713"/>
          <p14:tracePt t="27594" x="2124075" y="3922713"/>
          <p14:tracePt t="27596" x="2138363" y="3922713"/>
          <p14:tracePt t="27597" x="2151063" y="3922713"/>
          <p14:tracePt t="27598" x="2157413" y="3922713"/>
          <p14:tracePt t="27599" x="2163763" y="3922713"/>
          <p14:tracePt t="27600" x="2171700" y="3922713"/>
          <p14:tracePt t="27601" x="2184400" y="3916363"/>
          <p14:tracePt t="27602" x="2197100" y="3916363"/>
          <p14:tracePt t="27603" x="2205038" y="3916363"/>
          <p14:tracePt t="27604" x="2217738" y="3910013"/>
          <p14:tracePt t="27605" x="2230438" y="3910013"/>
          <p14:tracePt t="27606" x="2238375" y="3910013"/>
          <p14:tracePt t="27607" x="2257425" y="3902075"/>
          <p14:tracePt t="27608" x="2271713" y="3902075"/>
          <p14:tracePt t="27610" x="2278063" y="3902075"/>
          <p14:tracePt t="27610" x="2297113" y="3902075"/>
          <p14:tracePt t="27611" x="2311400" y="3895725"/>
          <p14:tracePt t="27612" x="2324100" y="3895725"/>
          <p14:tracePt t="27613" x="2344738" y="3895725"/>
          <p14:tracePt t="27614" x="2357438" y="3889375"/>
          <p14:tracePt t="27615" x="2371725" y="3889375"/>
          <p14:tracePt t="27616" x="2390775" y="3883025"/>
          <p14:tracePt t="27618" x="2411413" y="3883025"/>
          <p14:tracePt t="27618" x="2424113" y="3883025"/>
          <p14:tracePt t="27619" x="2444750" y="3876675"/>
          <p14:tracePt t="27620" x="2463800" y="3876675"/>
          <p14:tracePt t="27621" x="2470150" y="3876675"/>
          <p14:tracePt t="27622" x="2497138" y="3876675"/>
          <p14:tracePt t="27623" x="2517775" y="3876675"/>
          <p14:tracePt t="27624" x="2544763" y="3876675"/>
          <p14:tracePt t="27625" x="2557463" y="3876675"/>
          <p14:tracePt t="27626" x="2584450" y="3876675"/>
          <p14:tracePt t="27627" x="2611438" y="3870325"/>
          <p14:tracePt t="27628" x="2636838" y="3870325"/>
          <p14:tracePt t="27629" x="2657475" y="3870325"/>
          <p14:tracePt t="27630" x="2684463" y="3862388"/>
          <p14:tracePt t="27631" x="2711450" y="3862388"/>
          <p14:tracePt t="27632" x="2736850" y="3862388"/>
          <p14:tracePt t="27633" x="2757488" y="3862388"/>
          <p14:tracePt t="27635" x="2784475" y="3856038"/>
          <p14:tracePt t="27635" x="2809875" y="3856038"/>
          <p14:tracePt t="27636" x="2843213" y="3856038"/>
          <p14:tracePt t="27637" x="2870200" y="3856038"/>
          <p14:tracePt t="27638" x="2890838" y="3856038"/>
          <p14:tracePt t="27639" x="2917825" y="3856038"/>
          <p14:tracePt t="27640" x="2943225" y="3849688"/>
          <p14:tracePt t="27641" x="2970213" y="3849688"/>
          <p14:tracePt t="27643" x="3003550" y="3849688"/>
          <p14:tracePt t="27643" x="3024188" y="3849688"/>
          <p14:tracePt t="27644" x="3057525" y="3849688"/>
          <p14:tracePt t="27645" x="3082925" y="3849688"/>
          <p14:tracePt t="27646" x="3109913" y="3849688"/>
          <p14:tracePt t="27647" x="3143250" y="3849688"/>
          <p14:tracePt t="27648" x="3190875" y="3849688"/>
          <p14:tracePt t="27649" x="3224213" y="3849688"/>
          <p14:tracePt t="27651" x="3257550" y="3849688"/>
          <p14:tracePt t="27652" x="3290888" y="3849688"/>
          <p14:tracePt t="27653" x="3322638" y="3849688"/>
          <p14:tracePt t="27654" x="3349625" y="3849688"/>
          <p14:tracePt t="27655" x="3376613" y="3849688"/>
          <p14:tracePt t="27657" x="3409950" y="3849688"/>
          <p14:tracePt t="27658" x="3430588" y="3849688"/>
          <p14:tracePt t="27659" x="3449638" y="3849688"/>
          <p14:tracePt t="27660" x="3470275" y="3849688"/>
          <p14:tracePt t="27661" x="3482975" y="3849688"/>
          <p14:tracePt t="27662" x="3503613" y="3849688"/>
          <p14:tracePt t="27663" x="3522663" y="3849688"/>
          <p14:tracePt t="27664" x="3543300" y="3849688"/>
          <p14:tracePt t="27665" x="3556000" y="3849688"/>
          <p14:tracePt t="27666" x="3570288" y="3849688"/>
          <p14:tracePt t="27668" x="3576638" y="3849688"/>
          <p14:tracePt t="27668" x="3597275" y="3849688"/>
          <p14:tracePt t="27669" x="3609975" y="3849688"/>
          <p14:tracePt t="27670" x="3616325" y="3849688"/>
          <p14:tracePt t="27671" x="3629025" y="3849688"/>
          <p14:tracePt t="27672" x="3636963" y="3849688"/>
          <p14:tracePt t="27673" x="3649663" y="3849688"/>
          <p14:tracePt t="27674" x="3656013" y="3849688"/>
          <p14:tracePt t="27675" x="3662363" y="3849688"/>
          <p14:tracePt t="27676" x="3670300" y="3849688"/>
          <p14:tracePt t="27677" x="3676650" y="3849688"/>
          <p14:tracePt t="27678" x="3683000" y="3849688"/>
          <p14:tracePt t="27679" x="3689350" y="3849688"/>
          <p14:tracePt t="27680" x="3695700" y="3849688"/>
          <p14:tracePt t="27682" x="3703638" y="3849688"/>
          <p14:tracePt t="27683" x="3709988" y="3849688"/>
          <p14:tracePt t="27684" x="3716338" y="3849688"/>
          <p14:tracePt t="27686" x="3722688" y="3849688"/>
          <p14:tracePt t="27688" x="3729038" y="3849688"/>
          <p14:tracePt t="27694" x="3736975" y="3849688"/>
          <p14:tracePt t="27700" x="3743325" y="3849688"/>
          <p14:tracePt t="27706" x="3749675" y="3849688"/>
          <p14:tracePt t="27715" x="3756025" y="3849688"/>
          <p14:tracePt t="27719" x="3762375" y="3849688"/>
          <p14:tracePt t="27723" x="3770313" y="3849688"/>
          <p14:tracePt t="27724" x="3776663" y="3849688"/>
          <p14:tracePt t="27726" x="3783013" y="3849688"/>
          <p14:tracePt t="27727" x="3789363" y="3849688"/>
          <p14:tracePt t="27728" x="3795713" y="3843338"/>
          <p14:tracePt t="27730" x="3803650" y="3843338"/>
          <p14:tracePt t="27731" x="3810000" y="3843338"/>
          <p14:tracePt t="27733" x="3816350" y="3843338"/>
          <p14:tracePt t="27735" x="3822700" y="3843338"/>
          <p14:tracePt t="27735" x="3829050" y="3843338"/>
          <p14:tracePt t="27736" x="3836988" y="3843338"/>
          <p14:tracePt t="27737" x="3849688" y="3843338"/>
          <p14:tracePt t="27738" x="3849688" y="3836988"/>
          <p14:tracePt t="27739" x="3862388" y="3836988"/>
          <p14:tracePt t="27740" x="3870325" y="3836988"/>
          <p14:tracePt t="27741" x="3883025" y="3836988"/>
          <p14:tracePt t="27743" x="3895725" y="3836988"/>
          <p14:tracePt t="27743" x="3902075" y="3829050"/>
          <p14:tracePt t="27744" x="3916363" y="3829050"/>
          <p14:tracePt t="27745" x="3929063" y="3829050"/>
          <p14:tracePt t="27746" x="3935413" y="3829050"/>
          <p14:tracePt t="27747" x="3949700" y="3822700"/>
          <p14:tracePt t="27748" x="3968750" y="3822700"/>
          <p14:tracePt t="27749" x="3983038" y="3822700"/>
          <p14:tracePt t="27751" x="4002088" y="3822700"/>
          <p14:tracePt t="27752" x="4022725" y="3822700"/>
          <p14:tracePt t="27753" x="4029075" y="3822700"/>
          <p14:tracePt t="27754" x="4049713" y="3816350"/>
          <p14:tracePt t="27755" x="4068763" y="3816350"/>
          <p14:tracePt t="27757" x="4083050" y="3816350"/>
          <p14:tracePt t="27758" x="4095750" y="3816350"/>
          <p14:tracePt t="27760" x="4110038" y="3816350"/>
          <p14:tracePt t="27760" x="4122738" y="3816350"/>
          <p14:tracePt t="27761" x="4135438" y="3810000"/>
          <p14:tracePt t="27762" x="4143375" y="3810000"/>
          <p14:tracePt t="27763" x="4162425" y="3810000"/>
          <p14:tracePt t="27764" x="4175125" y="3810000"/>
          <p14:tracePt t="27765" x="4183063" y="3810000"/>
          <p14:tracePt t="27766" x="4195763" y="3810000"/>
          <p14:tracePt t="27768" x="4202113" y="3810000"/>
          <p14:tracePt t="27768" x="4216400" y="3810000"/>
          <p14:tracePt t="27769" x="4229100" y="3810000"/>
          <p14:tracePt t="27770" x="4235450" y="3810000"/>
          <p14:tracePt t="27771" x="4241800" y="3810000"/>
          <p14:tracePt t="27772" x="4256088" y="3810000"/>
          <p14:tracePt t="27773" x="4262438" y="3810000"/>
          <p14:tracePt t="27774" x="4268788" y="3810000"/>
          <p14:tracePt t="27775" x="4275138" y="3810000"/>
          <p14:tracePt t="27776" x="4283075" y="3810000"/>
          <p14:tracePt t="27777" x="4289425" y="3810000"/>
          <p14:tracePt t="27778" x="4295775" y="3803650"/>
          <p14:tracePt t="27779" x="4302125" y="3803650"/>
          <p14:tracePt t="27780" x="4308475" y="3803650"/>
          <p14:tracePt t="27781" x="4316413" y="3803650"/>
          <p14:tracePt t="27783" x="4322763" y="3803650"/>
          <p14:tracePt t="27785" x="4329113" y="3803650"/>
          <p14:tracePt t="27788" x="4329113" y="3795713"/>
          <p14:tracePt t="27790" x="4335463" y="3795713"/>
          <p14:tracePt t="27815" x="4335463" y="3789363"/>
          <p14:tracePt t="27885" x="4335463" y="3783013"/>
          <p14:tracePt t="27893" x="4335463" y="3776663"/>
          <p14:tracePt t="27899" x="4329113" y="3776663"/>
          <p14:tracePt t="27903" x="4329113" y="3770313"/>
          <p14:tracePt t="27916" x="4322763" y="3770313"/>
          <p14:tracePt t="27949" x="4316413" y="3770313"/>
          <p14:tracePt t="27957" x="4308475" y="3770313"/>
          <p14:tracePt t="27965" x="4302125" y="3770313"/>
          <p14:tracePt t="27976" x="4295775" y="3770313"/>
          <p14:tracePt t="27980" x="4289425" y="3770313"/>
          <p14:tracePt t="27988" x="4283075" y="3770313"/>
          <p14:tracePt t="27991" x="4275138" y="3770313"/>
          <p14:tracePt t="27994" x="4268788" y="3770313"/>
          <p14:tracePt t="27999" x="4262438" y="3770313"/>
          <p14:tracePt t="28002" x="4256088" y="3770313"/>
          <p14:tracePt t="28007" x="4249738" y="3770313"/>
          <p14:tracePt t="28009" x="4241800" y="3770313"/>
          <p14:tracePt t="28012" x="4235450" y="3770313"/>
          <p14:tracePt t="28018" x="4229100" y="3770313"/>
          <p14:tracePt t="28021" x="4222750" y="3770313"/>
          <p14:tracePt t="28030" x="4216400" y="3770313"/>
          <p14:tracePt t="28037" x="4208463" y="3770313"/>
          <p14:tracePt t="28045" x="4202113" y="3770313"/>
          <p14:tracePt t="28068" x="4195763" y="3770313"/>
          <p14:tracePt t="28074" x="4189413" y="3770313"/>
          <p14:tracePt t="28084" x="4183063" y="3770313"/>
          <p14:tracePt t="28086" x="4175125" y="3770313"/>
          <p14:tracePt t="28093" x="4168775" y="3770313"/>
          <p14:tracePt t="28096" x="4162425" y="3770313"/>
          <p14:tracePt t="28099" x="4156075" y="3770313"/>
          <p14:tracePt t="28104" x="4149725" y="3770313"/>
          <p14:tracePt t="28107" x="4143375" y="3770313"/>
          <p14:tracePt t="28113" x="4135438" y="3770313"/>
          <p14:tracePt t="28115" x="4129088" y="3770313"/>
          <p14:tracePt t="28120" x="4122738" y="3770313"/>
          <p14:tracePt t="28129" x="4116388" y="3770313"/>
          <p14:tracePt t="28135" x="4110038" y="3770313"/>
          <p14:tracePt t="28184" x="4102100" y="3770313"/>
          <p14:tracePt t="28202" x="4095750" y="3770313"/>
          <p14:tracePt t="28211" x="4089400" y="3770313"/>
          <p14:tracePt t="28218" x="4089400" y="3776663"/>
          <p14:tracePt t="28233" x="4083050" y="3776663"/>
          <p14:tracePt t="28256" x="4076700" y="3776663"/>
          <p14:tracePt t="28503" x="4083050" y="3776663"/>
          <p14:tracePt t="28522" x="4083050" y="3770313"/>
          <p14:tracePt t="28536" x="4083050" y="3762375"/>
          <p14:tracePt t="28540" x="4089400" y="3762375"/>
          <p14:tracePt t="28542" x="4089400" y="3756025"/>
          <p14:tracePt t="28554" x="4089400" y="3749675"/>
          <p14:tracePt t="28558" x="4095750" y="3749675"/>
          <p14:tracePt t="28561" x="4095750" y="3743325"/>
          <p14:tracePt t="28567" x="4102100" y="3743325"/>
          <p14:tracePt t="28574" x="4102100" y="3736975"/>
          <p14:tracePt t="28578" x="4110038" y="3729038"/>
          <p14:tracePt t="28581" x="4110038" y="3722688"/>
          <p14:tracePt t="28583" x="4116388" y="3722688"/>
          <p14:tracePt t="28587" x="4116388" y="3716338"/>
          <p14:tracePt t="28590" x="4116388" y="3709988"/>
          <p14:tracePt t="28591" x="4122738" y="3709988"/>
          <p14:tracePt t="28593" x="4129088" y="3709988"/>
          <p14:tracePt t="28594" x="4129088" y="3703638"/>
          <p14:tracePt t="28595" x="4135438" y="3703638"/>
          <p14:tracePt t="28596" x="4135438" y="3695700"/>
          <p14:tracePt t="28597" x="4135438" y="3689350"/>
          <p14:tracePt t="28600" x="4143375" y="3689350"/>
          <p14:tracePt t="28601" x="4143375" y="3683000"/>
          <p14:tracePt t="28602" x="4149725" y="3683000"/>
          <p14:tracePt t="28603" x="4149725" y="3676650"/>
          <p14:tracePt t="28606" x="4149725" y="3670300"/>
          <p14:tracePt t="28607" x="4156075" y="3670300"/>
          <p14:tracePt t="28608" x="4156075" y="3662363"/>
          <p14:tracePt t="28609" x="4162425" y="3656013"/>
          <p14:tracePt t="28611" x="4168775" y="3649663"/>
          <p14:tracePt t="28612" x="4168775" y="3643313"/>
          <p14:tracePt t="28615" x="4175125" y="3643313"/>
          <p14:tracePt t="28616" x="4183063" y="3636963"/>
          <p14:tracePt t="28617" x="4183063" y="3629025"/>
          <p14:tracePt t="28618" x="4183063" y="3622675"/>
          <p14:tracePt t="28620" x="4189413" y="3622675"/>
          <p14:tracePt t="28621" x="4189413" y="3616325"/>
          <p14:tracePt t="28622" x="4195763" y="3609975"/>
          <p14:tracePt t="28625" x="4195763" y="3603625"/>
          <p14:tracePt t="28626" x="4202113" y="3603625"/>
          <p14:tracePt t="28627" x="4202113" y="3597275"/>
          <p14:tracePt t="28628" x="4208463" y="3589338"/>
          <p14:tracePt t="28629" x="4216400" y="3589338"/>
          <p14:tracePt t="28631" x="4216400" y="3582988"/>
          <p14:tracePt t="28632" x="4216400" y="3576638"/>
          <p14:tracePt t="28633" x="4222750" y="3576638"/>
          <p14:tracePt t="28635" x="4229100" y="3576638"/>
          <p14:tracePt t="28636" x="4229100" y="3570288"/>
          <p14:tracePt t="28638" x="4229100" y="3563938"/>
          <p14:tracePt t="28640" x="4235450" y="3556000"/>
          <p14:tracePt t="28643" x="4241800" y="3556000"/>
          <p14:tracePt t="28646" x="4249738" y="3556000"/>
          <p14:tracePt t="28647" x="4249738" y="3549650"/>
          <p14:tracePt t="28651" x="4249738" y="3543300"/>
          <p14:tracePt t="28653" x="4256088" y="3543300"/>
          <p14:tracePt t="28655" x="4262438" y="3543300"/>
          <p14:tracePt t="28659" x="4268788" y="3543300"/>
          <p14:tracePt t="28662" x="4275138" y="3543300"/>
          <p14:tracePt t="28663" x="4275138" y="3536950"/>
          <p14:tracePt t="28664" x="4283075" y="3536950"/>
          <p14:tracePt t="28667" x="4289425" y="3536950"/>
          <p14:tracePt t="28668" x="4289425" y="3530600"/>
          <p14:tracePt t="28669" x="4295775" y="3530600"/>
          <p14:tracePt t="28672" x="4302125" y="3530600"/>
          <p14:tracePt t="28673" x="4308475" y="3530600"/>
          <p14:tracePt t="28675" x="4316413" y="3530600"/>
          <p14:tracePt t="28677" x="4322763" y="3530600"/>
          <p14:tracePt t="28678" x="4329113" y="3530600"/>
          <p14:tracePt t="28679" x="4329113" y="3522663"/>
          <p14:tracePt t="28680" x="4335463" y="3522663"/>
          <p14:tracePt t="28681" x="4341813" y="3522663"/>
          <p14:tracePt t="28682" x="4349750" y="3522663"/>
          <p14:tracePt t="28683" x="4349750" y="3516313"/>
          <p14:tracePt t="28684" x="4356100" y="3516313"/>
          <p14:tracePt t="28685" x="4362450" y="3516313"/>
          <p14:tracePt t="28686" x="4368800" y="3516313"/>
          <p14:tracePt t="28687" x="4375150" y="3509963"/>
          <p14:tracePt t="28688" x="4383088" y="3509963"/>
          <p14:tracePt t="28690" x="4395788" y="3509963"/>
          <p14:tracePt t="28691" x="4402138" y="3509963"/>
          <p14:tracePt t="28692" x="4408488" y="3509963"/>
          <p14:tracePt t="28693" x="4416425" y="3509963"/>
          <p14:tracePt t="28694" x="4422775" y="3509963"/>
          <p14:tracePt t="28695" x="4429125" y="3509963"/>
          <p14:tracePt t="28696" x="4435475" y="3503613"/>
          <p14:tracePt t="28697" x="4441825" y="3503613"/>
          <p14:tracePt t="28698" x="4456113" y="3503613"/>
          <p14:tracePt t="28699" x="4462463" y="3497263"/>
          <p14:tracePt t="28700" x="4468813" y="3497263"/>
          <p14:tracePt t="28701" x="4475163" y="3497263"/>
          <p14:tracePt t="28702" x="4481513" y="3497263"/>
          <p14:tracePt t="28703" x="4489450" y="3497263"/>
          <p14:tracePt t="28704" x="4502150" y="3489325"/>
          <p14:tracePt t="28705" x="4508500" y="3489325"/>
          <p14:tracePt t="28706" x="4514850" y="3489325"/>
          <p14:tracePt t="28707" x="4522788" y="3489325"/>
          <p14:tracePt t="28708" x="4529138" y="3489325"/>
          <p14:tracePt t="28709" x="4541838" y="3489325"/>
          <p14:tracePt t="28711" x="4556125" y="3489325"/>
          <p14:tracePt t="28712" x="4562475" y="3489325"/>
          <p14:tracePt t="28713" x="4568825" y="3482975"/>
          <p14:tracePt t="28714" x="4575175" y="3482975"/>
          <p14:tracePt t="28715" x="4581525" y="3482975"/>
          <p14:tracePt t="28716" x="4589463" y="3482975"/>
          <p14:tracePt t="28717" x="4602163" y="3476625"/>
          <p14:tracePt t="28719" x="4608513" y="3476625"/>
          <p14:tracePt t="28720" x="4622800" y="3476625"/>
          <p14:tracePt t="28721" x="4622800" y="3470275"/>
          <p14:tracePt t="28722" x="4629150" y="3470275"/>
          <p14:tracePt t="28723" x="4635500" y="3470275"/>
          <p14:tracePt t="28725" x="4641850" y="3470275"/>
          <p14:tracePt t="28726" x="4648200" y="3470275"/>
          <p14:tracePt t="28727" x="4656138" y="3470275"/>
          <p14:tracePt t="28729" x="4662488" y="3470275"/>
          <p14:tracePt t="28730" x="4668838" y="3463925"/>
          <p14:tracePt t="28732" x="4675188" y="3463925"/>
          <p14:tracePt t="28733" x="4681538" y="3463925"/>
          <p14:tracePt t="28734" x="4689475" y="3463925"/>
          <p14:tracePt t="28735" x="4689475" y="3455988"/>
          <p14:tracePt t="28737" x="4695825" y="3455988"/>
          <p14:tracePt t="28739" x="4702175" y="3455988"/>
          <p14:tracePt t="28743" x="4708525" y="3455988"/>
          <p14:tracePt t="28745" x="4714875" y="3455988"/>
          <p14:tracePt t="28748" x="4722813" y="3449638"/>
          <p14:tracePt t="28753" x="4729163" y="3449638"/>
          <p14:tracePt t="28754" x="4735513" y="3443288"/>
          <p14:tracePt t="28757" x="4741863" y="3443288"/>
          <p14:tracePt t="28759" x="4748213" y="3443288"/>
          <p14:tracePt t="28760" x="4748213" y="3436938"/>
          <p14:tracePt t="28761" x="4754563" y="3436938"/>
          <p14:tracePt t="28763" x="4762500" y="3436938"/>
          <p14:tracePt t="28764" x="4768850" y="3436938"/>
          <p14:tracePt t="28766" x="4775200" y="3436938"/>
          <p14:tracePt t="28767" x="4781550" y="3436938"/>
          <p14:tracePt t="28768" x="4787900" y="3436938"/>
          <p14:tracePt t="28769" x="4795838" y="3430588"/>
          <p14:tracePt t="28770" x="4808538" y="3430588"/>
          <p14:tracePt t="28772" x="4821238" y="3430588"/>
          <p14:tracePt t="28773" x="4841875" y="3422650"/>
          <p14:tracePt t="28774" x="4848225" y="3422650"/>
          <p14:tracePt t="28775" x="4862513" y="3422650"/>
          <p14:tracePt t="28776" x="4868863" y="3416300"/>
          <p14:tracePt t="28777" x="4887913" y="3416300"/>
          <p14:tracePt t="28778" x="4908550" y="3416300"/>
          <p14:tracePt t="28779" x="4914900" y="3416300"/>
          <p14:tracePt t="28780" x="4935538" y="3409950"/>
          <p14:tracePt t="28781" x="4954588" y="3409950"/>
          <p14:tracePt t="28782" x="4968875" y="3409950"/>
          <p14:tracePt t="28783" x="4987925" y="3409950"/>
          <p14:tracePt t="28784" x="5014913" y="3409950"/>
          <p14:tracePt t="28785" x="5035550" y="3409950"/>
          <p14:tracePt t="28786" x="5054600" y="3409950"/>
          <p14:tracePt t="28787" x="5075238" y="3409950"/>
          <p14:tracePt t="28788" x="5102225" y="3409950"/>
          <p14:tracePt t="28789" x="5114925" y="3409950"/>
          <p14:tracePt t="28790" x="5141913" y="3409950"/>
          <p14:tracePt t="28791" x="5168900" y="3409950"/>
          <p14:tracePt t="28792" x="5194300" y="3409950"/>
          <p14:tracePt t="28793" x="5214938" y="3409950"/>
          <p14:tracePt t="28794" x="5241925" y="3409950"/>
          <p14:tracePt t="28795" x="5268913" y="3409950"/>
          <p14:tracePt t="28796" x="5302250" y="3409950"/>
          <p14:tracePt t="28797" x="5314950" y="3409950"/>
          <p14:tracePt t="28798" x="5354638" y="3409950"/>
          <p14:tracePt t="28799" x="5367338" y="3409950"/>
          <p14:tracePt t="28800" x="5400675" y="3409950"/>
          <p14:tracePt t="28801" x="5427663" y="3409950"/>
          <p14:tracePt t="28802" x="5461000" y="3416300"/>
          <p14:tracePt t="28803" x="5487988" y="3416300"/>
          <p14:tracePt t="28804" x="5521325" y="3422650"/>
          <p14:tracePt t="28805" x="5548313" y="3422650"/>
          <p14:tracePt t="28806" x="5567363" y="3422650"/>
          <p14:tracePt t="28807" x="5608638" y="3430588"/>
          <p14:tracePt t="28808" x="5627688" y="3430588"/>
          <p14:tracePt t="28809" x="5661025" y="3430588"/>
          <p14:tracePt t="28810" x="5688013" y="3430588"/>
          <p14:tracePt t="28811" x="5715000" y="3430588"/>
          <p14:tracePt t="28812" x="5740400" y="3436938"/>
          <p14:tracePt t="28813" x="5773738" y="3436938"/>
          <p14:tracePt t="28814" x="5800725" y="3436938"/>
          <p14:tracePt t="28815" x="5815013" y="3436938"/>
          <p14:tracePt t="28816" x="5848350" y="3436938"/>
          <p14:tracePt t="28817" x="5867400" y="3436938"/>
          <p14:tracePt t="28818" x="5894388" y="3443288"/>
          <p14:tracePt t="28819" x="5907088" y="3443288"/>
          <p14:tracePt t="28820" x="5934075" y="3443288"/>
          <p14:tracePt t="28821" x="5954713" y="3443288"/>
          <p14:tracePt t="28822" x="5967413" y="3443288"/>
          <p14:tracePt t="28823" x="5994400" y="3443288"/>
          <p14:tracePt t="28824" x="6013450" y="3443288"/>
          <p14:tracePt t="28825" x="6034088" y="3443288"/>
          <p14:tracePt t="28826" x="6046788" y="3443288"/>
          <p14:tracePt t="28827" x="6067425" y="3443288"/>
          <p14:tracePt t="28828" x="6073775" y="3443288"/>
          <p14:tracePt t="28829" x="6094413" y="3443288"/>
          <p14:tracePt t="28830" x="6107113" y="3443288"/>
          <p14:tracePt t="28831" x="6113463" y="3443288"/>
          <p14:tracePt t="28832" x="6134100" y="3443288"/>
          <p14:tracePt t="28833" x="6140450" y="3443288"/>
          <p14:tracePt t="28834" x="6146800" y="3443288"/>
          <p14:tracePt t="28835" x="6161088" y="3443288"/>
          <p14:tracePt t="28836" x="6167438" y="3443288"/>
          <p14:tracePt t="28837" x="6173788" y="3443288"/>
          <p14:tracePt t="28838" x="6180138" y="3443288"/>
          <p14:tracePt t="28839" x="6188075" y="3443288"/>
          <p14:tracePt t="28840" x="6194425" y="3443288"/>
          <p14:tracePt t="28841" x="6200775" y="3443288"/>
          <p14:tracePt t="28843" x="6207125" y="3443288"/>
          <p14:tracePt t="28844" x="6213475" y="3443288"/>
          <p14:tracePt t="28846" x="6219825" y="3443288"/>
          <p14:tracePt t="28890" x="6227763" y="3443288"/>
          <p14:tracePt t="28893" x="6234113" y="3443288"/>
          <p14:tracePt t="28897" x="6240463" y="3443288"/>
          <p14:tracePt t="28898" x="6246813" y="3443288"/>
          <p14:tracePt t="28899" x="6253163" y="3443288"/>
          <p14:tracePt t="28902" x="6261100" y="3436938"/>
          <p14:tracePt t="28903" x="6267450" y="3436938"/>
          <p14:tracePt t="28905" x="6273800" y="3436938"/>
          <p14:tracePt t="28906" x="6280150" y="3436938"/>
          <p14:tracePt t="28907" x="6286500" y="3430588"/>
          <p14:tracePt t="28908" x="6294438" y="3430588"/>
          <p14:tracePt t="28909" x="6300788" y="3430588"/>
          <p14:tracePt t="28910" x="6307138" y="3430588"/>
          <p14:tracePt t="28911" x="6313488" y="3430588"/>
          <p14:tracePt t="28912" x="6319838" y="3430588"/>
          <p14:tracePt t="28913" x="6327775" y="3430588"/>
          <p14:tracePt t="28914" x="6340475" y="3430588"/>
          <p14:tracePt t="28915" x="6346825" y="3430588"/>
          <p14:tracePt t="28916" x="6353175" y="3422650"/>
          <p14:tracePt t="28917" x="6361113" y="3422650"/>
          <p14:tracePt t="28918" x="6367463" y="3422650"/>
          <p14:tracePt t="28919" x="6380163" y="3422650"/>
          <p14:tracePt t="28920" x="6394450" y="3422650"/>
          <p14:tracePt t="28922" x="6407150" y="3416300"/>
          <p14:tracePt t="28923" x="6413500" y="3416300"/>
          <p14:tracePt t="28924" x="6427788" y="3416300"/>
          <p14:tracePt t="28925" x="6440488" y="3416300"/>
          <p14:tracePt t="28927" x="6453188" y="3416300"/>
          <p14:tracePt t="28928" x="6461125" y="3416300"/>
          <p14:tracePt t="28929" x="6473825" y="3409950"/>
          <p14:tracePt t="28930" x="6480175" y="3409950"/>
          <p14:tracePt t="28931" x="6486525" y="3409950"/>
          <p14:tracePt t="28932" x="6492875" y="3409950"/>
          <p14:tracePt t="28933" x="6507163" y="3409950"/>
          <p14:tracePt t="28934" x="6513513" y="3409950"/>
          <p14:tracePt t="28935" x="6526213" y="3409950"/>
          <p14:tracePt t="28936" x="6534150" y="3409950"/>
          <p14:tracePt t="28937" x="6540500" y="3409950"/>
          <p14:tracePt t="28938" x="6546850" y="3409950"/>
          <p14:tracePt t="28939" x="6553200" y="3409950"/>
          <p14:tracePt t="28940" x="6559550" y="3409950"/>
          <p14:tracePt t="28941" x="6573838" y="3403600"/>
          <p14:tracePt t="28943" x="6580188" y="3403600"/>
          <p14:tracePt t="28944" x="6586538" y="3403600"/>
          <p14:tracePt t="28945" x="6592888" y="3403600"/>
          <p14:tracePt t="28946" x="6600825" y="3403600"/>
          <p14:tracePt t="28947" x="6607175" y="3403600"/>
          <p14:tracePt t="28948" x="6607175" y="3397250"/>
          <p14:tracePt t="28949" x="6613525" y="3397250"/>
          <p14:tracePt t="28951" x="6619875" y="3397250"/>
          <p14:tracePt t="28953" x="6626225" y="3397250"/>
          <p14:tracePt t="28955" x="6634163" y="3397250"/>
          <p14:tracePt t="28956" x="6634163" y="3389313"/>
          <p14:tracePt t="28958" x="6640513" y="3389313"/>
          <p14:tracePt t="29006" x="6634163" y="3389313"/>
          <p14:tracePt t="29009" x="6626225" y="3389313"/>
          <p14:tracePt t="29014" x="6619875" y="3389313"/>
          <p14:tracePt t="29016" x="6613525" y="3389313"/>
          <p14:tracePt t="29020" x="6607175" y="3389313"/>
          <p14:tracePt t="29022" x="6600825" y="3389313"/>
          <p14:tracePt t="29024" x="6592888" y="3389313"/>
          <p14:tracePt t="29027" x="6586538" y="3389313"/>
          <p14:tracePt t="29029" x="6580188" y="3389313"/>
          <p14:tracePt t="29033" x="6573838" y="3389313"/>
          <p14:tracePt t="29035" x="6567488" y="3389313"/>
          <p14:tracePt t="29037" x="6567488" y="3397250"/>
          <p14:tracePt t="29038" x="6559550" y="3397250"/>
          <p14:tracePt t="29039" x="6553200" y="3397250"/>
          <p14:tracePt t="29041" x="6546850" y="3397250"/>
          <p14:tracePt t="29045" x="6540500" y="3397250"/>
          <p14:tracePt t="29046" x="6534150" y="3397250"/>
          <p14:tracePt t="29051" x="6526213" y="3397250"/>
          <p14:tracePt t="29052" x="6519863" y="3397250"/>
          <p14:tracePt t="29054" x="6513513" y="3397250"/>
          <p14:tracePt t="29058" x="6507163" y="3397250"/>
          <p14:tracePt t="29059" x="6500813" y="3397250"/>
          <p14:tracePt t="29064" x="6492875" y="3397250"/>
          <p14:tracePt t="29066" x="6486525" y="3397250"/>
          <p14:tracePt t="29069" x="6480175" y="3397250"/>
          <p14:tracePt t="29074" x="6473825" y="3397250"/>
          <p14:tracePt t="29077" x="6467475" y="3397250"/>
          <p14:tracePt t="29084" x="6461125" y="3397250"/>
          <p14:tracePt t="29090" x="6453188" y="3397250"/>
          <p14:tracePt t="29142" x="6461125" y="3397250"/>
          <p14:tracePt t="29148" x="6467475" y="3397250"/>
          <p14:tracePt t="29150" x="6473825" y="3397250"/>
          <p14:tracePt t="29154" x="6480175" y="3397250"/>
          <p14:tracePt t="29156" x="6486525" y="3397250"/>
          <p14:tracePt t="29157" x="6492875" y="3397250"/>
          <p14:tracePt t="29161" x="6500813" y="3397250"/>
          <p14:tracePt t="29163" x="6507163" y="3397250"/>
          <p14:tracePt t="29165" x="6513513" y="3397250"/>
          <p14:tracePt t="29167" x="6519863" y="3397250"/>
          <p14:tracePt t="29169" x="6526213" y="3397250"/>
          <p14:tracePt t="29173" x="6534150" y="3397250"/>
          <p14:tracePt t="29176" x="6540500" y="3397250"/>
          <p14:tracePt t="29182" x="6540500" y="3389313"/>
          <p14:tracePt t="29184" x="6546850" y="3389313"/>
          <p14:tracePt t="29194" x="6553200" y="3389313"/>
          <p14:tracePt t="29272" x="6546850" y="3389313"/>
          <p14:tracePt t="29278" x="6540500" y="3389313"/>
          <p14:tracePt t="29281" x="6534150" y="3389313"/>
          <p14:tracePt t="29285" x="6526213" y="3389313"/>
          <p14:tracePt t="29286" x="6519863" y="3389313"/>
          <p14:tracePt t="29287" x="6513513" y="3389313"/>
          <p14:tracePt t="29289" x="6507163" y="3389313"/>
          <p14:tracePt t="29290" x="6500813" y="3389313"/>
          <p14:tracePt t="29292" x="6492875" y="3389313"/>
          <p14:tracePt t="29294" x="6486525" y="3389313"/>
          <p14:tracePt t="29295" x="6480175" y="3389313"/>
          <p14:tracePt t="29296" x="6480175" y="3397250"/>
          <p14:tracePt t="29297" x="6473825" y="3397250"/>
          <p14:tracePt t="29298" x="6467475" y="3397250"/>
          <p14:tracePt t="29300" x="6461125" y="3397250"/>
          <p14:tracePt t="29301" x="6453188" y="3397250"/>
          <p14:tracePt t="29302" x="6446838" y="3397250"/>
          <p14:tracePt t="29304" x="6440488" y="3397250"/>
          <p14:tracePt t="29305" x="6434138" y="3397250"/>
          <p14:tracePt t="29306" x="6427788" y="3397250"/>
          <p14:tracePt t="29307" x="6419850" y="3397250"/>
          <p14:tracePt t="29308" x="6413500" y="3403600"/>
          <p14:tracePt t="29310" x="6407150" y="3403600"/>
          <p14:tracePt t="29311" x="6400800" y="3403600"/>
          <p14:tracePt t="29313" x="6394450" y="3403600"/>
          <p14:tracePt t="29314" x="6386513" y="3403600"/>
          <p14:tracePt t="29315" x="6380163" y="3403600"/>
          <p14:tracePt t="29317" x="6373813" y="3403600"/>
          <p14:tracePt t="29318" x="6361113" y="3403600"/>
          <p14:tracePt t="29320" x="6353175" y="3403600"/>
          <p14:tracePt t="29321" x="6346825" y="3403600"/>
          <p14:tracePt t="29323" x="6340475" y="3403600"/>
          <p14:tracePt t="29324" x="6334125" y="3403600"/>
          <p14:tracePt t="29325" x="6327775" y="3403600"/>
          <p14:tracePt t="29327" x="6319838" y="3403600"/>
          <p14:tracePt t="29328" x="6313488" y="3403600"/>
          <p14:tracePt t="29330" x="6307138" y="3403600"/>
          <p14:tracePt t="29332" x="6300788" y="3403600"/>
          <p14:tracePt t="29334" x="6294438" y="3403600"/>
          <p14:tracePt t="29336" x="6286500" y="3403600"/>
          <p14:tracePt t="29337" x="6280150" y="3403600"/>
          <p14:tracePt t="29338" x="6280150" y="3409950"/>
          <p14:tracePt t="29340" x="6273800" y="3409950"/>
          <p14:tracePt t="29341" x="6267450" y="3409950"/>
          <p14:tracePt t="29343" x="6261100" y="3409950"/>
          <p14:tracePt t="29345" x="6253163" y="3409950"/>
          <p14:tracePt t="29346" x="6246813" y="3409950"/>
          <p14:tracePt t="29349" x="6240463" y="3416300"/>
          <p14:tracePt t="29350" x="6234113" y="3416300"/>
          <p14:tracePt t="29352" x="6227763" y="3416300"/>
          <p14:tracePt t="29354" x="6219825" y="3416300"/>
          <p14:tracePt t="29355" x="6213475" y="3416300"/>
          <p14:tracePt t="29357" x="6207125" y="3416300"/>
          <p14:tracePt t="29358" x="6200775" y="3416300"/>
          <p14:tracePt t="29360" x="6194425" y="3416300"/>
          <p14:tracePt t="29361" x="6188075" y="3416300"/>
          <p14:tracePt t="29362" x="6180138" y="3416300"/>
          <p14:tracePt t="29364" x="6173788" y="3416300"/>
          <p14:tracePt t="29365" x="6167438" y="3416300"/>
          <p14:tracePt t="29366" x="6161088" y="3416300"/>
          <p14:tracePt t="29367" x="6154738" y="3416300"/>
          <p14:tracePt t="29368" x="6146800" y="3416300"/>
          <p14:tracePt t="29369" x="6140450" y="3416300"/>
          <p14:tracePt t="29370" x="6127750" y="3416300"/>
          <p14:tracePt t="29372" x="6113463" y="3416300"/>
          <p14:tracePt t="29373" x="6107113" y="3416300"/>
          <p14:tracePt t="29374" x="6100763" y="3422650"/>
          <p14:tracePt t="29375" x="6088063" y="3422650"/>
          <p14:tracePt t="29376" x="6080125" y="3422650"/>
          <p14:tracePt t="29377" x="6067425" y="3422650"/>
          <p14:tracePt t="29378" x="6046788" y="3422650"/>
          <p14:tracePt t="29379" x="6040438" y="3422650"/>
          <p14:tracePt t="29380" x="6027738" y="3422650"/>
          <p14:tracePt t="29381" x="6021388" y="3422650"/>
          <p14:tracePt t="29382" x="6000750" y="3430588"/>
          <p14:tracePt t="29383" x="5988050" y="3430588"/>
          <p14:tracePt t="29384" x="5973763" y="3430588"/>
          <p14:tracePt t="29385" x="5961063" y="3430588"/>
          <p14:tracePt t="29386" x="5940425" y="3430588"/>
          <p14:tracePt t="29388" x="5913438" y="3430588"/>
          <p14:tracePt t="29389" x="5907088" y="3430588"/>
          <p14:tracePt t="29390" x="5888038" y="3430588"/>
          <p14:tracePt t="29391" x="5873750" y="3430588"/>
          <p14:tracePt t="29392" x="5861050" y="3430588"/>
          <p14:tracePt t="29393" x="5848350" y="3436938"/>
          <p14:tracePt t="29394" x="5827713" y="3436938"/>
          <p14:tracePt t="29395" x="5815013" y="3436938"/>
          <p14:tracePt t="29396" x="5800725" y="3436938"/>
          <p14:tracePt t="29397" x="5781675" y="3436938"/>
          <p14:tracePt t="29398" x="5767388" y="3436938"/>
          <p14:tracePt t="29399" x="5748338" y="3436938"/>
          <p14:tracePt t="29400" x="5734050" y="3443288"/>
          <p14:tracePt t="29401" x="5721350" y="3443288"/>
          <p14:tracePt t="29402" x="5700713" y="3443288"/>
          <p14:tracePt t="29403" x="5681663" y="3443288"/>
          <p14:tracePt t="29404" x="5667375" y="3443288"/>
          <p14:tracePt t="29405" x="5654675" y="3443288"/>
          <p14:tracePt t="29406" x="5640388" y="3443288"/>
          <p14:tracePt t="29407" x="5627688" y="3443288"/>
          <p14:tracePt t="29408" x="5608638" y="3449638"/>
          <p14:tracePt t="29409" x="5600700" y="3449638"/>
          <p14:tracePt t="29410" x="5581650" y="3449638"/>
          <p14:tracePt t="29411" x="5561013" y="3449638"/>
          <p14:tracePt t="29412" x="5554663" y="3449638"/>
          <p14:tracePt t="29413" x="5534025" y="3449638"/>
          <p14:tracePt t="29414" x="5514975" y="3449638"/>
          <p14:tracePt t="29415" x="5508625" y="3449638"/>
          <p14:tracePt t="29416" x="5487988" y="3455988"/>
          <p14:tracePt t="29417" x="5467350" y="3455988"/>
          <p14:tracePt t="29418" x="5461000" y="3455988"/>
          <p14:tracePt t="29419" x="5441950" y="3455988"/>
          <p14:tracePt t="29420" x="5427663" y="3455988"/>
          <p14:tracePt t="29421" x="5414963" y="3455988"/>
          <p14:tracePt t="29422" x="5400675" y="3455988"/>
          <p14:tracePt t="29423" x="5381625" y="3455988"/>
          <p14:tracePt t="29424" x="5375275" y="3455988"/>
          <p14:tracePt t="29425" x="5354638" y="3455988"/>
          <p14:tracePt t="29426" x="5348288" y="3455988"/>
          <p14:tracePt t="29427" x="5334000" y="3455988"/>
          <p14:tracePt t="29428" x="5321300" y="3463925"/>
          <p14:tracePt t="29429" x="5314950" y="3463925"/>
          <p14:tracePt t="29430" x="5294313" y="3463925"/>
          <p14:tracePt t="29431" x="5281613" y="3463925"/>
          <p14:tracePt t="29432" x="5275263" y="3463925"/>
          <p14:tracePt t="29433" x="5260975" y="3463925"/>
          <p14:tracePt t="29434" x="5254625" y="3463925"/>
          <p14:tracePt t="29435" x="5241925" y="3463925"/>
          <p14:tracePt t="29436" x="5227638" y="3470275"/>
          <p14:tracePt t="29437" x="5221288" y="3470275"/>
          <p14:tracePt t="29438" x="5208588" y="3470275"/>
          <p14:tracePt t="29439" x="5194300" y="3470275"/>
          <p14:tracePt t="29440" x="5187950" y="3470275"/>
          <p14:tracePt t="29441" x="5175250" y="3470275"/>
          <p14:tracePt t="29442" x="5168900" y="3470275"/>
          <p14:tracePt t="29443" x="5160963" y="3470275"/>
          <p14:tracePt t="29444" x="5148263" y="3470275"/>
          <p14:tracePt t="29445" x="5141913" y="3476625"/>
          <p14:tracePt t="29446" x="5135563" y="3476625"/>
          <p14:tracePt t="29447" x="5121275" y="3476625"/>
          <p14:tracePt t="29449" x="5108575" y="3476625"/>
          <p14:tracePt t="29450" x="5102225" y="3476625"/>
          <p14:tracePt t="29451" x="5094288" y="3476625"/>
          <p14:tracePt t="29452" x="5081588" y="3476625"/>
          <p14:tracePt t="29453" x="5068888" y="3476625"/>
          <p14:tracePt t="29455" x="5060950" y="3482975"/>
          <p14:tracePt t="29456" x="5054600" y="3482975"/>
          <p14:tracePt t="29457" x="5041900" y="3482975"/>
          <p14:tracePt t="29459" x="5035550" y="3482975"/>
          <p14:tracePt t="29460" x="5029200" y="3482975"/>
          <p14:tracePt t="29461" x="5021263" y="3482975"/>
          <p14:tracePt t="29462" x="5008563" y="3482975"/>
          <p14:tracePt t="29464" x="5002213" y="3489325"/>
          <p14:tracePt t="29465" x="4987925" y="3489325"/>
          <p14:tracePt t="29467" x="4981575" y="3489325"/>
          <p14:tracePt t="29468" x="4968875" y="3489325"/>
          <p14:tracePt t="29470" x="4962525" y="3489325"/>
          <p14:tracePt t="29471" x="4948238" y="3489325"/>
          <p14:tracePt t="29473" x="4941888" y="3489325"/>
          <p14:tracePt t="29474" x="4935538" y="3489325"/>
          <p14:tracePt t="29475" x="4929188" y="3489325"/>
          <p14:tracePt t="29476" x="4921250" y="3489325"/>
          <p14:tracePt t="29477" x="4914900" y="3489325"/>
          <p14:tracePt t="29478" x="4908550" y="3489325"/>
          <p14:tracePt t="29479" x="4902200" y="3489325"/>
          <p14:tracePt t="29480" x="4895850" y="3497263"/>
          <p14:tracePt t="29481" x="4887913" y="3497263"/>
          <p14:tracePt t="29482" x="4881563" y="3497263"/>
          <p14:tracePt t="29484" x="4875213" y="3497263"/>
          <p14:tracePt t="29485" x="4862513" y="3497263"/>
          <p14:tracePt t="29487" x="4854575" y="3497263"/>
          <p14:tracePt t="29488" x="4841875" y="3503613"/>
          <p14:tracePt t="29490" x="4829175" y="3503613"/>
          <p14:tracePt t="29491" x="4821238" y="3503613"/>
          <p14:tracePt t="29492" x="4814888" y="3503613"/>
          <p14:tracePt t="29493" x="4802188" y="3503613"/>
          <p14:tracePt t="29495" x="4787900" y="3503613"/>
          <p14:tracePt t="29496" x="4781550" y="3503613"/>
          <p14:tracePt t="29497" x="4775200" y="3509963"/>
          <p14:tracePt t="29498" x="4762500" y="3509963"/>
          <p14:tracePt t="29499" x="4754563" y="3509963"/>
          <p14:tracePt t="29500" x="4741863" y="3509963"/>
          <p14:tracePt t="29501" x="4735513" y="3509963"/>
          <p14:tracePt t="29502" x="4729163" y="3509963"/>
          <p14:tracePt t="29503" x="4714875" y="3509963"/>
          <p14:tracePt t="29504" x="4708525" y="3509963"/>
          <p14:tracePt t="29505" x="4702175" y="3509963"/>
          <p14:tracePt t="29506" x="4689475" y="3509963"/>
          <p14:tracePt t="29507" x="4681538" y="3509963"/>
          <p14:tracePt t="29508" x="4668838" y="3509963"/>
          <p14:tracePt t="29509" x="4662488" y="3509963"/>
          <p14:tracePt t="29510" x="4656138" y="3509963"/>
          <p14:tracePt t="29511" x="4641850" y="3509963"/>
          <p14:tracePt t="29512" x="4635500" y="3509963"/>
          <p14:tracePt t="29513" x="4622800" y="3509963"/>
          <p14:tracePt t="29514" x="4608513" y="3509963"/>
          <p14:tracePt t="29516" x="4595813" y="3509963"/>
          <p14:tracePt t="29517" x="4589463" y="3509963"/>
          <p14:tracePt t="29518" x="4581525" y="3509963"/>
          <p14:tracePt t="29519" x="4568825" y="3509963"/>
          <p14:tracePt t="29520" x="4562475" y="3509963"/>
          <p14:tracePt t="29521" x="4556125" y="3509963"/>
          <p14:tracePt t="29522" x="4548188" y="3509963"/>
          <p14:tracePt t="29524" x="4535488" y="3509963"/>
          <p14:tracePt t="29525" x="4529138" y="3509963"/>
          <p14:tracePt t="29527" x="4522788" y="3509963"/>
          <p14:tracePt t="29528" x="4514850" y="3509963"/>
          <p14:tracePt t="29530" x="4508500" y="3509963"/>
          <p14:tracePt t="29531" x="4502150" y="3509963"/>
          <p14:tracePt t="29534" x="4495800" y="3509963"/>
          <p14:tracePt t="29537" x="4489450" y="3509963"/>
          <p14:tracePt t="29542" x="4481513" y="3509963"/>
          <p14:tracePt t="29599" x="4475163" y="3509963"/>
          <p14:tracePt t="29607" x="4468813" y="3509963"/>
          <p14:tracePt t="29617" x="4462463" y="3509963"/>
          <p14:tracePt t="29621" x="4456113" y="3509963"/>
          <p14:tracePt t="29624" x="4449763" y="3509963"/>
          <p14:tracePt t="29635" x="4441825" y="3509963"/>
          <p14:tracePt t="29745" x="4441825" y="3503613"/>
          <p14:tracePt t="29754" x="4449763" y="3503613"/>
          <p14:tracePt t="29757" x="4449763" y="3497263"/>
          <p14:tracePt t="29764" x="4456113" y="3497263"/>
          <p14:tracePt t="29775" x="4462463" y="3497263"/>
          <p14:tracePt t="29793" x="4462463" y="3489325"/>
          <p14:tracePt t="29797" x="4468813" y="3489325"/>
          <p14:tracePt t="29803" x="4475163" y="3489325"/>
          <p14:tracePt t="29811" x="4475163" y="3482975"/>
          <p14:tracePt t="29812" x="4481513" y="3482975"/>
          <p14:tracePt t="29815" x="4489450" y="3482975"/>
          <p14:tracePt t="29818" x="4495800" y="3482975"/>
          <p14:tracePt t="29823" x="4502150" y="3482975"/>
          <p14:tracePt t="29825" x="4508500" y="3482975"/>
          <p14:tracePt t="29827" x="4508500" y="3476625"/>
          <p14:tracePt t="29829" x="4514850" y="3476625"/>
          <p14:tracePt t="29831" x="4522788" y="3476625"/>
          <p14:tracePt t="29832" x="4522788" y="3470275"/>
          <p14:tracePt t="29835" x="4529138" y="3470275"/>
          <p14:tracePt t="29836" x="4535488" y="3470275"/>
          <p14:tracePt t="29838" x="4541838" y="3470275"/>
          <p14:tracePt t="29840" x="4541838" y="3463925"/>
          <p14:tracePt t="29841" x="4548188" y="3463925"/>
          <p14:tracePt t="29842" x="4556125" y="3463925"/>
          <p14:tracePt t="29844" x="4556125" y="3455988"/>
          <p14:tracePt t="29845" x="4562475" y="3455988"/>
          <p14:tracePt t="29847" x="4568825" y="3455988"/>
          <p14:tracePt t="29849" x="4575175" y="3449638"/>
          <p14:tracePt t="29852" x="4581525" y="3449638"/>
          <p14:tracePt t="29853" x="4589463" y="3449638"/>
          <p14:tracePt t="29856" x="4595813" y="3449638"/>
          <p14:tracePt t="29857" x="4595813" y="3443288"/>
          <p14:tracePt t="29858" x="4602163" y="3443288"/>
          <p14:tracePt t="29859" x="4608513" y="3443288"/>
          <p14:tracePt t="29862" x="4608513" y="3436938"/>
          <p14:tracePt t="29863" x="4614863" y="3436938"/>
          <p14:tracePt t="29865" x="4622800" y="3436938"/>
          <p14:tracePt t="29868" x="4629150" y="3436938"/>
          <p14:tracePt t="29870" x="4635500" y="3436938"/>
          <p14:tracePt t="29872" x="4641850" y="3436938"/>
          <p14:tracePt t="29873" x="4641850" y="3430588"/>
          <p14:tracePt t="29876" x="4648200" y="3430588"/>
          <p14:tracePt t="29878" x="4656138" y="3430588"/>
          <p14:tracePt t="29879" x="4656138" y="3422650"/>
          <p14:tracePt t="29882" x="4662488" y="3422650"/>
          <p14:tracePt t="29883" x="4662488" y="3416300"/>
          <p14:tracePt t="29884" x="4668838" y="3416300"/>
          <p14:tracePt t="29886" x="4675188" y="3416300"/>
          <p14:tracePt t="29890" x="4681538" y="3416300"/>
          <p14:tracePt t="29892" x="4689475" y="3416300"/>
          <p14:tracePt t="29895" x="4695825" y="3416300"/>
          <p14:tracePt t="29896" x="4695825" y="3409950"/>
          <p14:tracePt t="29897" x="4702175" y="3409950"/>
          <p14:tracePt t="29898" x="4708525" y="3409950"/>
          <p14:tracePt t="29901" x="4714875" y="3409950"/>
          <p14:tracePt t="29903" x="4722813" y="3409950"/>
          <p14:tracePt t="29904" x="4722813" y="3403600"/>
          <p14:tracePt t="29906" x="4729163" y="3403600"/>
          <p14:tracePt t="29907" x="4735513" y="3403600"/>
          <p14:tracePt t="29909" x="4741863" y="3403600"/>
          <p14:tracePt t="29910" x="4748213" y="3403600"/>
          <p14:tracePt t="29911" x="4754563" y="3403600"/>
          <p14:tracePt t="29918" x="4787900" y="3397250"/>
          <p14:tracePt t="29918" x="4787900" y="3389313"/>
          <p14:tracePt t="29919" x="4795838" y="3389313"/>
          <p14:tracePt t="29920" x="4808538" y="3389313"/>
          <p14:tracePt t="29922" x="4814888" y="3389313"/>
          <p14:tracePt t="29923" x="4829175" y="3382963"/>
          <p14:tracePt t="29925" x="4841875" y="3382963"/>
          <p14:tracePt t="29926" x="4848225" y="3382963"/>
          <p14:tracePt t="29927" x="4862513" y="3382963"/>
          <p14:tracePt t="29928" x="4875213" y="3382963"/>
          <p14:tracePt t="29930" x="4887913" y="3382963"/>
          <p14:tracePt t="29931" x="4902200" y="3382963"/>
          <p14:tracePt t="29932" x="4908550" y="3382963"/>
          <p14:tracePt t="29933" x="4921250" y="3382963"/>
          <p14:tracePt t="29934" x="4929188" y="3376613"/>
          <p14:tracePt t="29935" x="4941888" y="3376613"/>
          <p14:tracePt t="29936" x="4954588" y="3376613"/>
          <p14:tracePt t="29937" x="4962525" y="3376613"/>
          <p14:tracePt t="29938" x="4981575" y="3376613"/>
          <p14:tracePt t="29939" x="4987925" y="3376613"/>
          <p14:tracePt t="29940" x="5002213" y="3376613"/>
          <p14:tracePt t="29941" x="5014913" y="3370263"/>
          <p14:tracePt t="29942" x="5021263" y="3370263"/>
          <p14:tracePt t="29943" x="5035550" y="3370263"/>
          <p14:tracePt t="29944" x="5054600" y="3370263"/>
          <p14:tracePt t="29945" x="5060950" y="3370263"/>
          <p14:tracePt t="29946" x="5081588" y="3370263"/>
          <p14:tracePt t="29947" x="5087938" y="3370263"/>
          <p14:tracePt t="29948" x="5114925" y="3370263"/>
          <p14:tracePt t="29949" x="5127625" y="3363913"/>
          <p14:tracePt t="29951" x="5148263" y="3363913"/>
          <p14:tracePt t="29952" x="5160963" y="3363913"/>
          <p14:tracePt t="29953" x="5181600" y="3363913"/>
          <p14:tracePt t="29954" x="5202238" y="3363913"/>
          <p14:tracePt t="29955" x="5214938" y="3363913"/>
          <p14:tracePt t="29957" x="5235575" y="3363913"/>
          <p14:tracePt t="29958" x="5254625" y="3363913"/>
          <p14:tracePt t="29960" x="5275263" y="3363913"/>
          <p14:tracePt t="29961" x="5281613" y="3363913"/>
          <p14:tracePt t="29962" x="5294313" y="3363913"/>
          <p14:tracePt t="29963" x="5308600" y="3355975"/>
          <p14:tracePt t="29964" x="5314950" y="3355975"/>
          <p14:tracePt t="29965" x="5327650" y="3355975"/>
          <p14:tracePt t="29966" x="5334000" y="3355975"/>
          <p14:tracePt t="29967" x="5348288" y="3355975"/>
          <p14:tracePt t="29968" x="5360988" y="3355975"/>
          <p14:tracePt t="29969" x="5367338" y="3355975"/>
          <p14:tracePt t="29970" x="5381625" y="3355975"/>
          <p14:tracePt t="29971" x="5387975" y="3355975"/>
          <p14:tracePt t="29972" x="5400675" y="3355975"/>
          <p14:tracePt t="29973" x="5414963" y="3355975"/>
          <p14:tracePt t="29975" x="5427663" y="3355975"/>
          <p14:tracePt t="29976" x="5434013" y="3355975"/>
          <p14:tracePt t="29977" x="5441950" y="3349625"/>
          <p14:tracePt t="29978" x="5454650" y="3349625"/>
          <p14:tracePt t="29980" x="5467350" y="3349625"/>
          <p14:tracePt t="29981" x="5475288" y="3349625"/>
          <p14:tracePt t="29983" x="5487988" y="3349625"/>
          <p14:tracePt t="29984" x="5494338" y="3349625"/>
          <p14:tracePt t="29986" x="5500688" y="3349625"/>
          <p14:tracePt t="29987" x="5508625" y="3349625"/>
          <p14:tracePt t="29989" x="5514975" y="3349625"/>
          <p14:tracePt t="29990" x="5521325" y="3349625"/>
          <p14:tracePt t="29991" x="5527675" y="3349625"/>
          <p14:tracePt t="29993" x="5534025" y="3349625"/>
          <p14:tracePt t="29994" x="5541963" y="3349625"/>
          <p14:tracePt t="29995" x="5541963" y="3343275"/>
          <p14:tracePt t="29997" x="5548313" y="3343275"/>
          <p14:tracePt t="29999" x="5554663" y="3343275"/>
          <p14:tracePt t="30001" x="5561013" y="3343275"/>
          <p14:tracePt t="30005" x="5567363" y="3343275"/>
          <p14:tracePt t="30007" x="5567363" y="3336925"/>
          <p14:tracePt t="30008" x="5575300" y="3336925"/>
          <p14:tracePt t="30013" x="5581650" y="3336925"/>
          <p14:tracePt t="30017" x="5588000" y="3336925"/>
          <p14:tracePt t="30021" x="5594350" y="3336925"/>
          <p14:tracePt t="30024" x="5600700" y="3336925"/>
          <p14:tracePt t="30025" x="5608638" y="3336925"/>
          <p14:tracePt t="30028" x="5614988" y="3336925"/>
          <p14:tracePt t="30029" x="5621338" y="3336925"/>
          <p14:tracePt t="30032" x="5627688" y="3336925"/>
          <p14:tracePt t="30033" x="5634038" y="3336925"/>
          <p14:tracePt t="30034" x="5640388" y="3336925"/>
          <p14:tracePt t="30036" x="5648325" y="3336925"/>
          <p14:tracePt t="30037" x="5654675" y="3336925"/>
          <p14:tracePt t="30039" x="5654675" y="3330575"/>
          <p14:tracePt t="30040" x="5667375" y="3330575"/>
          <p14:tracePt t="30041" x="5673725" y="3330575"/>
          <p14:tracePt t="30043" x="5681663" y="3330575"/>
          <p14:tracePt t="30044" x="5694363" y="3330575"/>
          <p14:tracePt t="30046" x="5707063" y="3330575"/>
          <p14:tracePt t="30047" x="5715000" y="3330575"/>
          <p14:tracePt t="30048" x="5727700" y="3330575"/>
          <p14:tracePt t="30049" x="5740400" y="3330575"/>
          <p14:tracePt t="30051" x="5748338" y="3330575"/>
          <p14:tracePt t="30052" x="5761038" y="3330575"/>
          <p14:tracePt t="30053" x="5773738" y="3330575"/>
          <p14:tracePt t="30054" x="5788025" y="3330575"/>
          <p14:tracePt t="30055" x="5800725" y="3330575"/>
          <p14:tracePt t="30057" x="5815013" y="3330575"/>
          <p14:tracePt t="30058" x="5827713" y="3330575"/>
          <p14:tracePt t="30059" x="5834063" y="3330575"/>
          <p14:tracePt t="30060" x="5848350" y="3330575"/>
          <p14:tracePt t="30061" x="5861050" y="3330575"/>
          <p14:tracePt t="30062" x="5867400" y="3330575"/>
          <p14:tracePt t="30063" x="5888038" y="3330575"/>
          <p14:tracePt t="30064" x="5900738" y="3330575"/>
          <p14:tracePt t="30065" x="5907088" y="3330575"/>
          <p14:tracePt t="30066" x="5921375" y="3330575"/>
          <p14:tracePt t="30067" x="5927725" y="3330575"/>
          <p14:tracePt t="30068" x="5940425" y="3330575"/>
          <p14:tracePt t="30069" x="5961063" y="3330575"/>
          <p14:tracePt t="30070" x="5967413" y="3330575"/>
          <p14:tracePt t="30071" x="5980113" y="3330575"/>
          <p14:tracePt t="30072" x="5988050" y="3330575"/>
          <p14:tracePt t="30073" x="6000750" y="3330575"/>
          <p14:tracePt t="30074" x="6013450" y="3330575"/>
          <p14:tracePt t="30075" x="6021388" y="3330575"/>
          <p14:tracePt t="30076" x="6034088" y="3330575"/>
          <p14:tracePt t="30077" x="6040438" y="3330575"/>
          <p14:tracePt t="30078" x="6054725" y="3330575"/>
          <p14:tracePt t="30079" x="6067425" y="3330575"/>
          <p14:tracePt t="30080" x="6073775" y="3330575"/>
          <p14:tracePt t="30081" x="6088063" y="3330575"/>
          <p14:tracePt t="30082" x="6094413" y="3330575"/>
          <p14:tracePt t="30083" x="6107113" y="3330575"/>
          <p14:tracePt t="30084" x="6121400" y="3330575"/>
          <p14:tracePt t="30086" x="6134100" y="3330575"/>
          <p14:tracePt t="30087" x="6140450" y="3330575"/>
          <p14:tracePt t="30088" x="6154738" y="3330575"/>
          <p14:tracePt t="30089" x="6161088" y="3330575"/>
          <p14:tracePt t="30090" x="6167438" y="3330575"/>
          <p14:tracePt t="30091" x="6173788" y="3330575"/>
          <p14:tracePt t="30092" x="6180138" y="3330575"/>
          <p14:tracePt t="30093" x="6188075" y="3330575"/>
          <p14:tracePt t="30094" x="6194425" y="3330575"/>
          <p14:tracePt t="30095" x="6200775" y="3330575"/>
          <p14:tracePt t="30096" x="6207125" y="3330575"/>
          <p14:tracePt t="30097" x="6213475" y="3330575"/>
          <p14:tracePt t="30098" x="6219825" y="3330575"/>
          <p14:tracePt t="30099" x="6227763" y="3330575"/>
          <p14:tracePt t="30100" x="6234113" y="3330575"/>
          <p14:tracePt t="30102" x="6240463" y="3330575"/>
          <p14:tracePt t="30103" x="6246813" y="3330575"/>
          <p14:tracePt t="30104" x="6253163" y="3330575"/>
          <p14:tracePt t="30106" x="6253163" y="3322638"/>
          <p14:tracePt t="30107" x="6261100" y="3322638"/>
          <p14:tracePt t="30108" x="6267450" y="3322638"/>
          <p14:tracePt t="30112" x="6273800" y="3322638"/>
          <p14:tracePt t="30115" x="6280150" y="3322638"/>
          <p14:tracePt t="30118" x="6286500" y="3322638"/>
          <p14:tracePt t="30129" x="6294438" y="3322638"/>
          <p14:tracePt t="30138" x="6300788" y="3322638"/>
          <p14:tracePt t="30152" x="6307138" y="3322638"/>
          <p14:tracePt t="30154" x="6307138" y="3316288"/>
          <p14:tracePt t="30158" x="6313488" y="3316288"/>
          <p14:tracePt t="30163" x="6319838" y="3316288"/>
          <p14:tracePt t="30172" x="6327775" y="3316288"/>
          <p14:tracePt t="30177" x="6334125" y="3316288"/>
          <p14:tracePt t="30186" x="6340475" y="3316288"/>
          <p14:tracePt t="30192" x="6346825" y="3316288"/>
          <p14:tracePt t="30195" x="6353175" y="3316288"/>
          <p14:tracePt t="30203" x="6361113" y="3316288"/>
          <p14:tracePt t="30206" x="6367463" y="3316288"/>
          <p14:tracePt t="30207" x="6367463" y="3309938"/>
          <p14:tracePt t="30211" x="6373813" y="3309938"/>
          <p14:tracePt t="30213" x="6380163" y="3309938"/>
          <p14:tracePt t="30216" x="6386513" y="3309938"/>
          <p14:tracePt t="30220" x="6394450" y="3309938"/>
          <p14:tracePt t="30221" x="6400800" y="3309938"/>
          <p14:tracePt t="30224" x="6400800" y="3303588"/>
          <p14:tracePt t="30225" x="6407150" y="3303588"/>
          <p14:tracePt t="30227" x="6413500" y="3303588"/>
          <p14:tracePt t="30228" x="6419850" y="3303588"/>
          <p14:tracePt t="30231" x="6427788" y="3303588"/>
          <p14:tracePt t="30232" x="6434138" y="3303588"/>
          <p14:tracePt t="30235" x="6440488" y="3303588"/>
          <p14:tracePt t="30237" x="6446838" y="3303588"/>
          <p14:tracePt t="30239" x="6453188" y="3303588"/>
          <p14:tracePt t="30241" x="6461125" y="3303588"/>
          <p14:tracePt t="30243" x="6467475" y="3303588"/>
          <p14:tracePt t="30246" x="6473825" y="3303588"/>
          <p14:tracePt t="30249" x="6480175" y="3303588"/>
          <p14:tracePt t="30254" x="6486525" y="3303588"/>
          <p14:tracePt t="30259" x="6492875" y="3303588"/>
          <p14:tracePt t="30365" x="6486525" y="3303588"/>
          <p14:tracePt t="30369" x="6480175" y="3303588"/>
          <p14:tracePt t="30371" x="6473825" y="3303588"/>
          <p14:tracePt t="30373" x="6467475" y="3303588"/>
          <p14:tracePt t="30375" x="6461125" y="3303588"/>
          <p14:tracePt t="30376" x="6453188" y="3303588"/>
          <p14:tracePt t="30378" x="6446838" y="3303588"/>
          <p14:tracePt t="30379" x="6440488" y="3303588"/>
          <p14:tracePt t="30381" x="6434138" y="3303588"/>
          <p14:tracePt t="30382" x="6427788" y="3303588"/>
          <p14:tracePt t="30384" x="6413500" y="3303588"/>
          <p14:tracePt t="30385" x="6407150" y="3303588"/>
          <p14:tracePt t="30386" x="6400800" y="3303588"/>
          <p14:tracePt t="30387" x="6386513" y="3303588"/>
          <p14:tracePt t="30388" x="6380163" y="3303588"/>
          <p14:tracePt t="30389" x="6373813" y="3303588"/>
          <p14:tracePt t="30390" x="6361113" y="3303588"/>
          <p14:tracePt t="30391" x="6353175" y="3303588"/>
          <p14:tracePt t="30392" x="6340475" y="3303588"/>
          <p14:tracePt t="30393" x="6319838" y="3303588"/>
          <p14:tracePt t="30394" x="6313488" y="3303588"/>
          <p14:tracePt t="30395" x="6300788" y="3303588"/>
          <p14:tracePt t="30396" x="6294438" y="3303588"/>
          <p14:tracePt t="30397" x="6280150" y="3303588"/>
          <p14:tracePt t="30398" x="6261100" y="3303588"/>
          <p14:tracePt t="30399" x="6253163" y="3303588"/>
          <p14:tracePt t="30400" x="6234113" y="3303588"/>
          <p14:tracePt t="30401" x="6213475" y="3309938"/>
          <p14:tracePt t="30402" x="6200775" y="3309938"/>
          <p14:tracePt t="30403" x="6180138" y="3309938"/>
          <p14:tracePt t="30404" x="6161088" y="3309938"/>
          <p14:tracePt t="30405" x="6146800" y="3309938"/>
          <p14:tracePt t="30406" x="6127750" y="3316288"/>
          <p14:tracePt t="30407" x="6107113" y="3316288"/>
          <p14:tracePt t="30408" x="6094413" y="3316288"/>
          <p14:tracePt t="30409" x="6067425" y="3316288"/>
          <p14:tracePt t="30410" x="6046788" y="3316288"/>
          <p14:tracePt t="30411" x="6021388" y="3316288"/>
          <p14:tracePt t="30412" x="6007100" y="3322638"/>
          <p14:tracePt t="30413" x="5988050" y="3322638"/>
          <p14:tracePt t="30414" x="5961063" y="3322638"/>
          <p14:tracePt t="30415" x="5954713" y="3322638"/>
          <p14:tracePt t="30416" x="5927725" y="3330575"/>
          <p14:tracePt t="30417" x="5907088" y="3330575"/>
          <p14:tracePt t="30418" x="5881688" y="3330575"/>
          <p14:tracePt t="30419" x="5867400" y="3336925"/>
          <p14:tracePt t="30420" x="5840413" y="3336925"/>
          <p14:tracePt t="30421" x="5821363" y="3336925"/>
          <p14:tracePt t="30422" x="5794375" y="3343275"/>
          <p14:tracePt t="30423" x="5781675" y="3343275"/>
          <p14:tracePt t="30424" x="5761038" y="3343275"/>
          <p14:tracePt t="30425" x="5734050" y="3349625"/>
          <p14:tracePt t="30426" x="5721350" y="3349625"/>
          <p14:tracePt t="30427" x="5700713" y="3355975"/>
          <p14:tracePt t="30428" x="5681663" y="3355975"/>
          <p14:tracePt t="30429" x="5654675" y="3363913"/>
          <p14:tracePt t="30430" x="5640388" y="3363913"/>
          <p14:tracePt t="30431" x="5621338" y="3363913"/>
          <p14:tracePt t="30432" x="5600700" y="3370263"/>
          <p14:tracePt t="30433" x="5594350" y="3370263"/>
          <p14:tracePt t="30434" x="5567363" y="3376613"/>
          <p14:tracePt t="30435" x="5554663" y="3382963"/>
          <p14:tracePt t="30436" x="5541963" y="3382963"/>
          <p14:tracePt t="30437" x="5527675" y="3389313"/>
          <p14:tracePt t="30438" x="5508625" y="3397250"/>
          <p14:tracePt t="30439" x="5494338" y="3403600"/>
          <p14:tracePt t="30440" x="5481638" y="3403600"/>
          <p14:tracePt t="30441" x="5467350" y="3409950"/>
          <p14:tracePt t="30442" x="5448300" y="3416300"/>
          <p14:tracePt t="30443" x="5434013" y="3416300"/>
          <p14:tracePt t="30444" x="5427663" y="3422650"/>
          <p14:tracePt t="30445" x="5408613" y="3422650"/>
          <p14:tracePt t="30446" x="5394325" y="3430588"/>
          <p14:tracePt t="30447" x="5387975" y="3436938"/>
          <p14:tracePt t="30449" x="5360988" y="3449638"/>
          <p14:tracePt t="30450" x="5348288" y="3449638"/>
          <p14:tracePt t="30452" x="5334000" y="3455988"/>
          <p14:tracePt t="30452" x="5327650" y="3463925"/>
          <p14:tracePt t="30453" x="5314950" y="3470275"/>
          <p14:tracePt t="30455" x="5302250" y="3470275"/>
          <p14:tracePt t="30456" x="5287963" y="3476625"/>
          <p14:tracePt t="30457" x="5281613" y="3482975"/>
          <p14:tracePt t="30458" x="5275263" y="3489325"/>
          <p14:tracePt t="30459" x="5268913" y="3489325"/>
          <p14:tracePt t="30460" x="5268913" y="3497263"/>
          <p14:tracePt t="30461" x="5260975" y="3497263"/>
          <p14:tracePt t="30462" x="5254625" y="3497263"/>
          <p14:tracePt t="30463" x="5248275" y="3503613"/>
          <p14:tracePt t="30464" x="5241925" y="3503613"/>
          <p14:tracePt t="30465" x="5241925" y="3509963"/>
          <p14:tracePt t="30466" x="5235575" y="3509963"/>
          <p14:tracePt t="30468" x="5227638" y="3509963"/>
          <p14:tracePt t="30469" x="5221288" y="3516313"/>
          <p14:tracePt t="30470" x="5221288" y="3522663"/>
          <p14:tracePt t="30471" x="5214938" y="3522663"/>
          <p14:tracePt t="30473" x="5214938" y="3530600"/>
          <p14:tracePt t="30474" x="5208588" y="3530600"/>
          <p14:tracePt t="30476" x="5202238" y="3530600"/>
          <p14:tracePt t="30479" x="5202238" y="3536950"/>
          <p14:tracePt t="30480" x="5194300" y="3536950"/>
          <p14:tracePt t="30482" x="5194300" y="3543300"/>
          <p14:tracePt t="30483" x="5187950" y="3543300"/>
          <p14:tracePt t="30487" x="5181600" y="3543300"/>
          <p14:tracePt t="30497" x="5181600" y="3549650"/>
          <p14:tracePt t="30498" x="5175250" y="3549650"/>
          <p14:tracePt t="30501" x="5168900" y="3549650"/>
          <p14:tracePt t="30504" x="5168900" y="3556000"/>
          <p14:tracePt t="30507" x="5160963" y="3556000"/>
          <p14:tracePt t="30509" x="5154613" y="3556000"/>
          <p14:tracePt t="30510" x="5148263" y="3556000"/>
          <p14:tracePt t="30513" x="5148263" y="3563938"/>
          <p14:tracePt t="30514" x="5141913" y="3563938"/>
          <p14:tracePt t="30515" x="5135563" y="3563938"/>
          <p14:tracePt t="30517" x="5127625" y="3563938"/>
          <p14:tracePt t="30518" x="5121275" y="3563938"/>
          <p14:tracePt t="30519" x="5114925" y="3563938"/>
          <p14:tracePt t="30521" x="5108575" y="3563938"/>
          <p14:tracePt t="30522" x="5102225" y="3563938"/>
          <p14:tracePt t="30524" x="5087938" y="3563938"/>
          <p14:tracePt t="30525" x="5081588" y="3570288"/>
          <p14:tracePt t="30527" x="5068888" y="3570288"/>
          <p14:tracePt t="30528" x="5060950" y="3570288"/>
          <p14:tracePt t="30529" x="5054600" y="3570288"/>
          <p14:tracePt t="30530" x="5048250" y="3576638"/>
          <p14:tracePt t="30532" x="5035550" y="3576638"/>
          <p14:tracePt t="30533" x="5021263" y="3576638"/>
          <p14:tracePt t="30535" x="5008563" y="3576638"/>
          <p14:tracePt t="30536" x="5002213" y="3576638"/>
          <p14:tracePt t="30537" x="4987925" y="3576638"/>
          <p14:tracePt t="30538" x="4981575" y="3576638"/>
          <p14:tracePt t="30539" x="4975225" y="3576638"/>
          <p14:tracePt t="30540" x="4962525" y="3582988"/>
          <p14:tracePt t="30541" x="4954588" y="3582988"/>
          <p14:tracePt t="30542" x="4948238" y="3582988"/>
          <p14:tracePt t="30543" x="4935538" y="3582988"/>
          <p14:tracePt t="30544" x="4929188" y="3589338"/>
          <p14:tracePt t="30545" x="4921250" y="3589338"/>
          <p14:tracePt t="30546" x="4908550" y="3589338"/>
          <p14:tracePt t="30547" x="4902200" y="3597275"/>
          <p14:tracePt t="30548" x="4887913" y="3597275"/>
          <p14:tracePt t="30549" x="4875213" y="3603625"/>
          <p14:tracePt t="30551" x="4868863" y="3603625"/>
          <p14:tracePt t="30552" x="4854575" y="3603625"/>
          <p14:tracePt t="30553" x="4848225" y="3609975"/>
          <p14:tracePt t="30554" x="4841875" y="3609975"/>
          <p14:tracePt t="30555" x="4829175" y="3609975"/>
          <p14:tracePt t="30557" x="4821238" y="3609975"/>
          <p14:tracePt t="30558" x="4814888" y="3616325"/>
          <p14:tracePt t="30559" x="4808538" y="3616325"/>
          <p14:tracePt t="30560" x="4802188" y="3622675"/>
          <p14:tracePt t="30561" x="4795838" y="3622675"/>
          <p14:tracePt t="30562" x="4787900" y="3622675"/>
          <p14:tracePt t="30563" x="4781550" y="3629025"/>
          <p14:tracePt t="30565" x="4775200" y="3629025"/>
          <p14:tracePt t="30567" x="4768850" y="3629025"/>
          <p14:tracePt t="30569" x="4768850" y="3636963"/>
          <p14:tracePt t="30570" x="4762500" y="3636963"/>
          <p14:tracePt t="30571" x="4754563" y="3636963"/>
          <p14:tracePt t="30572" x="4754563" y="3643313"/>
          <p14:tracePt t="30573" x="4748213" y="3643313"/>
          <p14:tracePt t="30578" x="4741863" y="3643313"/>
          <p14:tracePt t="30580" x="4741863" y="3649663"/>
          <p14:tracePt t="30581" x="4735513" y="3649663"/>
          <p14:tracePt t="30586" x="4735513" y="3656013"/>
          <p14:tracePt t="30590" x="4729163" y="3656013"/>
          <p14:tracePt t="30593" x="4729163" y="3662363"/>
          <p14:tracePt t="30597" x="4722813" y="3662363"/>
          <p14:tracePt t="30609" x="4714875" y="3670300"/>
          <p14:tracePt t="30614" x="4708525" y="3670300"/>
          <p14:tracePt t="30616" x="4708525" y="3676650"/>
          <p14:tracePt t="30618" x="4702175" y="3676650"/>
          <p14:tracePt t="30623" x="4695825" y="3676650"/>
          <p14:tracePt t="30624" x="4689475" y="3676650"/>
          <p14:tracePt t="30625" x="4689475" y="3683000"/>
          <p14:tracePt t="30628" x="4681538" y="3683000"/>
          <p14:tracePt t="30629" x="4681538" y="3689350"/>
          <p14:tracePt t="30630" x="4675188" y="3689350"/>
          <p14:tracePt t="30631" x="4668838" y="3695700"/>
          <p14:tracePt t="30633" x="4662488" y="3695700"/>
          <p14:tracePt t="30635" x="4656138" y="3695700"/>
          <p14:tracePt t="30637" x="4656138" y="3703638"/>
          <p14:tracePt t="30638" x="4648200" y="3703638"/>
          <p14:tracePt t="30639" x="4641850" y="3709988"/>
          <p14:tracePt t="30640" x="4635500" y="3709988"/>
          <p14:tracePt t="30642" x="4629150" y="3709988"/>
          <p14:tracePt t="30643" x="4622800" y="3716338"/>
          <p14:tracePt t="30645" x="4614863" y="3722688"/>
          <p14:tracePt t="30646" x="4608513" y="3722688"/>
          <p14:tracePt t="30647" x="4602163" y="3722688"/>
          <p14:tracePt t="30648" x="4602163" y="3729038"/>
          <p14:tracePt t="30649" x="4595813" y="3736975"/>
          <p14:tracePt t="30651" x="4589463" y="3736975"/>
          <p14:tracePt t="30652" x="4581525" y="3743325"/>
          <p14:tracePt t="30653" x="4575175" y="3743325"/>
          <p14:tracePt t="30654" x="4568825" y="3749675"/>
          <p14:tracePt t="30657" x="4562475" y="3756025"/>
          <p14:tracePt t="30658" x="4548188" y="3762375"/>
          <p14:tracePt t="30660" x="4541838" y="3762375"/>
          <p14:tracePt t="30661" x="4535488" y="3770313"/>
          <p14:tracePt t="30662" x="4535488" y="3776663"/>
          <p14:tracePt t="30663" x="4529138" y="3776663"/>
          <p14:tracePt t="30665" x="4522788" y="3776663"/>
          <p14:tracePt t="30666" x="4514850" y="3783013"/>
          <p14:tracePt t="30667" x="4514850" y="3789363"/>
          <p14:tracePt t="30668" x="4508500" y="3789363"/>
          <p14:tracePt t="30669" x="4508500" y="3795713"/>
          <p14:tracePt t="30670" x="4502150" y="3795713"/>
          <p14:tracePt t="30672" x="4495800" y="3795713"/>
          <p14:tracePt t="30673" x="4489450" y="3803650"/>
          <p14:tracePt t="30674" x="4489450" y="3810000"/>
          <p14:tracePt t="30675" x="4481513" y="3810000"/>
          <p14:tracePt t="30677" x="4475163" y="3810000"/>
          <p14:tracePt t="30678" x="4475163" y="3816350"/>
          <p14:tracePt t="30679" x="4468813" y="3816350"/>
          <p14:tracePt t="30680" x="4468813" y="3822700"/>
          <p14:tracePt t="30683" x="4468813" y="3829050"/>
          <p14:tracePt t="30684" x="4462463" y="3829050"/>
          <p14:tracePt t="30686" x="4456113" y="3829050"/>
          <p14:tracePt t="30688" x="4449763" y="3829050"/>
          <p14:tracePt t="30689" x="4449763" y="3836988"/>
          <p14:tracePt t="30693" x="4441825" y="3836988"/>
          <p14:tracePt t="30694" x="4441825" y="3843338"/>
          <p14:tracePt t="30697" x="4435475" y="3843338"/>
          <p14:tracePt t="30703" x="4435475" y="3849688"/>
          <p14:tracePt t="30704" x="4429125" y="3849688"/>
          <p14:tracePt t="30707" x="4422775" y="3849688"/>
          <p14:tracePt t="30709" x="4422775" y="3856038"/>
          <p14:tracePt t="30711" x="4416425" y="3856038"/>
          <p14:tracePt t="30714" x="4416425" y="3862388"/>
          <p14:tracePt t="30716" x="4408488" y="3862388"/>
          <p14:tracePt t="30718" x="4402138" y="3862388"/>
          <p14:tracePt t="30723" x="4402138" y="3870325"/>
          <p14:tracePt t="30724" x="4395788" y="3870325"/>
          <p14:tracePt t="30726" x="4389438" y="3870325"/>
          <p14:tracePt t="30727" x="4389438" y="3876675"/>
          <p14:tracePt t="30728" x="4383088" y="3876675"/>
          <p14:tracePt t="30732" x="4375150" y="3876675"/>
          <p14:tracePt t="30733" x="4368800" y="3876675"/>
          <p14:tracePt t="30734" x="4368800" y="3883025"/>
          <p14:tracePt t="30738" x="4362450" y="3883025"/>
          <p14:tracePt t="30739" x="4362450" y="3889375"/>
          <p14:tracePt t="30740" x="4356100" y="3889375"/>
          <p14:tracePt t="30742" x="4349750" y="3889375"/>
          <p14:tracePt t="30743" x="4349750" y="3895725"/>
          <p14:tracePt t="30746" x="4341813" y="3895725"/>
          <p14:tracePt t="30748" x="4335463" y="3895725"/>
          <p14:tracePt t="30753" x="4329113" y="3902075"/>
          <p14:tracePt t="30755" x="4322763" y="3902075"/>
          <p14:tracePt t="30756" x="4322763" y="3910013"/>
          <p14:tracePt t="30757" x="4316413" y="3910013"/>
          <p14:tracePt t="30762" x="4308475" y="3910013"/>
          <p14:tracePt t="30765" x="4302125" y="3910013"/>
          <p14:tracePt t="30766" x="4302125" y="3916363"/>
          <p14:tracePt t="30774" x="4295775" y="3916363"/>
          <p14:tracePt t="30776" x="4295775" y="3922713"/>
          <p14:tracePt t="30780" x="4289425" y="3922713"/>
          <p14:tracePt t="30796" x="4289425" y="3929063"/>
          <p14:tracePt t="30822" x="4283075" y="3929063"/>
          <p14:tracePt t="31038" x="4289425" y="3929063"/>
          <p14:tracePt t="31051" x="4295775" y="3929063"/>
          <p14:tracePt t="31067" x="4302125" y="3929063"/>
          <p14:tracePt t="31075" x="4308475" y="3929063"/>
          <p14:tracePt t="31100" x="4316413" y="3929063"/>
          <p14:tracePt t="31121" x="4322763" y="3929063"/>
          <p14:tracePt t="31134" x="4329113" y="3929063"/>
          <p14:tracePt t="31152" x="4335463" y="3929063"/>
          <p14:tracePt t="31160" x="4341813" y="3929063"/>
          <p14:tracePt t="31172" x="4349750" y="3929063"/>
          <p14:tracePt t="31178" x="4356100" y="3929063"/>
          <p14:tracePt t="31184" x="4362450" y="3929063"/>
          <p14:tracePt t="31199" x="4368800" y="3929063"/>
          <p14:tracePt t="31206" x="4375150" y="3929063"/>
          <p14:tracePt t="31224" x="4383088" y="3929063"/>
          <p14:tracePt t="31230" x="4389438" y="3929063"/>
          <p14:tracePt t="31238" x="4395788" y="3929063"/>
          <p14:tracePt t="31249" x="4402138" y="3929063"/>
          <p14:tracePt t="31253" x="4408488" y="3929063"/>
          <p14:tracePt t="31255" x="4408488" y="3922713"/>
          <p14:tracePt t="31259" x="4416425" y="3922713"/>
          <p14:tracePt t="31262" x="4422775" y="3922713"/>
          <p14:tracePt t="31264" x="4429125" y="3922713"/>
          <p14:tracePt t="31269" x="4435475" y="3922713"/>
          <p14:tracePt t="31271" x="4441825" y="3922713"/>
          <p14:tracePt t="31276" x="4449763" y="3922713"/>
          <p14:tracePt t="31279" x="4456113" y="3922713"/>
          <p14:tracePt t="31281" x="4462463" y="3922713"/>
          <p14:tracePt t="31282" x="4462463" y="3916363"/>
          <p14:tracePt t="31285" x="4468813" y="3916363"/>
          <p14:tracePt t="31288" x="4475163" y="3916363"/>
          <p14:tracePt t="31293" x="4481513" y="3916363"/>
          <p14:tracePt t="31295" x="4489450" y="3916363"/>
          <p14:tracePt t="31297" x="4495800" y="3916363"/>
          <p14:tracePt t="31302" x="4502150" y="3916363"/>
          <p14:tracePt t="31305" x="4508500" y="3916363"/>
          <p14:tracePt t="31311" x="4514850" y="3916363"/>
          <p14:tracePt t="31313" x="4522788" y="3916363"/>
          <p14:tracePt t="31319" x="4529138" y="3916363"/>
          <p14:tracePt t="31322" x="4535488" y="3916363"/>
          <p14:tracePt t="31325" x="4541838" y="3910013"/>
          <p14:tracePt t="31331" x="4548188" y="3910013"/>
          <p14:tracePt t="31336" x="4556125" y="3910013"/>
          <p14:tracePt t="31340" x="4556125" y="3902075"/>
          <p14:tracePt t="31342" x="4562475" y="3902075"/>
          <p14:tracePt t="31345" x="4568825" y="3902075"/>
          <p14:tracePt t="31349" x="4575175" y="3902075"/>
          <p14:tracePt t="31355" x="4581525" y="3902075"/>
          <p14:tracePt t="31357" x="4589463" y="3902075"/>
          <p14:tracePt t="31361" x="4595813" y="3902075"/>
          <p14:tracePt t="31362" x="4595813" y="3895725"/>
          <p14:tracePt t="31364" x="4602163" y="3895725"/>
          <p14:tracePt t="31366" x="4608513" y="3895725"/>
          <p14:tracePt t="31369" x="4614863" y="3895725"/>
          <p14:tracePt t="31370" x="4614863" y="3889375"/>
          <p14:tracePt t="31371" x="4622800" y="3889375"/>
          <p14:tracePt t="31374" x="4629150" y="3889375"/>
          <p14:tracePt t="31375" x="4635500" y="3889375"/>
          <p14:tracePt t="31377" x="4641850" y="3889375"/>
          <p14:tracePt t="31378" x="4641850" y="3883025"/>
          <p14:tracePt t="31379" x="4648200" y="3883025"/>
          <p14:tracePt t="31380" x="4656138" y="3883025"/>
          <p14:tracePt t="31383" x="4662488" y="3883025"/>
          <p14:tracePt t="31385" x="4668838" y="3883025"/>
          <p14:tracePt t="31386" x="4675188" y="3883025"/>
          <p14:tracePt t="31388" x="4681538" y="3883025"/>
          <p14:tracePt t="31389" x="4689475" y="3883025"/>
          <p14:tracePt t="31390" x="4689475" y="3876675"/>
          <p14:tracePt t="31391" x="4695825" y="3876675"/>
          <p14:tracePt t="31392" x="4702175" y="3876675"/>
          <p14:tracePt t="31393" x="4708525" y="3876675"/>
          <p14:tracePt t="31395" x="4714875" y="3876675"/>
          <p14:tracePt t="31396" x="4722813" y="3876675"/>
          <p14:tracePt t="31397" x="4722813" y="3870325"/>
          <p14:tracePt t="31399" x="4729163" y="3870325"/>
          <p14:tracePt t="31400" x="4735513" y="3870325"/>
          <p14:tracePt t="31402" x="4741863" y="3870325"/>
          <p14:tracePt t="31404" x="4748213" y="3870325"/>
          <p14:tracePt t="31405" x="4754563" y="3870325"/>
          <p14:tracePt t="31409" x="4762500" y="3870325"/>
          <p14:tracePt t="31411" x="4768850" y="3870325"/>
          <p14:tracePt t="31416" x="4775200" y="3870325"/>
          <p14:tracePt t="31420" x="4781550" y="3870325"/>
          <p14:tracePt t="31425" x="4781550" y="3862388"/>
          <p14:tracePt t="31426" x="4787900" y="3862388"/>
          <p14:tracePt t="31475" x="4795838" y="3862388"/>
          <p14:tracePt t="31483" x="4802188" y="3862388"/>
          <p14:tracePt t="31495" x="4808538" y="3862388"/>
          <p14:tracePt t="31500" x="4814888" y="3862388"/>
          <p14:tracePt t="31504" x="4821238" y="3862388"/>
          <p14:tracePt t="31510" x="4829175" y="3862388"/>
          <p14:tracePt t="31511" x="4829175" y="3856038"/>
          <p14:tracePt t="31513" x="4835525" y="3856038"/>
          <p14:tracePt t="31518" x="4841875" y="3856038"/>
          <p14:tracePt t="31521" x="4848225" y="3849688"/>
          <p14:tracePt t="31523" x="4854575" y="3849688"/>
          <p14:tracePt t="31528" x="4862513" y="3849688"/>
          <p14:tracePt t="31530" x="4868863" y="3849688"/>
          <p14:tracePt t="31536" x="4875213" y="3849688"/>
          <p14:tracePt t="31537" x="4875213" y="3843338"/>
          <p14:tracePt t="31539" x="4881563" y="3843338"/>
          <p14:tracePt t="31541" x="4887913" y="3843338"/>
          <p14:tracePt t="31548" x="4895850" y="3836988"/>
          <p14:tracePt t="31550" x="4902200" y="3836988"/>
          <p14:tracePt t="31557" x="4908550" y="3836988"/>
          <p14:tracePt t="31560" x="4914900" y="3836988"/>
          <p14:tracePt t="31562" x="4921250" y="3836988"/>
          <p14:tracePt t="31567" x="4929188" y="3836988"/>
          <p14:tracePt t="31569" x="4929188" y="3829050"/>
          <p14:tracePt t="31570" x="4935538" y="3829050"/>
          <p14:tracePt t="31573" x="4941888" y="3829050"/>
          <p14:tracePt t="31575" x="4948238" y="3829050"/>
          <p14:tracePt t="31578" x="4954588" y="3829050"/>
          <p14:tracePt t="31579" x="4962525" y="3829050"/>
          <p14:tracePt t="31580" x="4968875" y="3829050"/>
          <p14:tracePt t="31582" x="4975225" y="3829050"/>
          <p14:tracePt t="31583" x="4981575" y="3822700"/>
          <p14:tracePt t="31585" x="4987925" y="3822700"/>
          <p14:tracePt t="31586" x="4995863" y="3822700"/>
          <p14:tracePt t="31587" x="5002213" y="3822700"/>
          <p14:tracePt t="31589" x="5008563" y="3822700"/>
          <p14:tracePt t="31590" x="5014913" y="3822700"/>
          <p14:tracePt t="31592" x="5021263" y="3822700"/>
          <p14:tracePt t="31593" x="5035550" y="3822700"/>
          <p14:tracePt t="31595" x="5041900" y="3822700"/>
          <p14:tracePt t="31596" x="5048250" y="3822700"/>
          <p14:tracePt t="31597" x="5054600" y="3822700"/>
          <p14:tracePt t="31598" x="5060950" y="3822700"/>
          <p14:tracePt t="31599" x="5068888" y="3822700"/>
          <p14:tracePt t="31600" x="5075238" y="3822700"/>
          <p14:tracePt t="31601" x="5081588" y="3822700"/>
          <p14:tracePt t="31602" x="5087938" y="3822700"/>
          <p14:tracePt t="31603" x="5094288" y="3822700"/>
          <p14:tracePt t="31604" x="5102225" y="3822700"/>
          <p14:tracePt t="31605" x="5108575" y="3822700"/>
          <p14:tracePt t="31606" x="5114925" y="3822700"/>
          <p14:tracePt t="31607" x="5121275" y="3822700"/>
          <p14:tracePt t="31608" x="5127625" y="3822700"/>
          <p14:tracePt t="31609" x="5135563" y="3822700"/>
          <p14:tracePt t="31610" x="5141913" y="3822700"/>
          <p14:tracePt t="31612" x="5148263" y="3822700"/>
          <p14:tracePt t="31613" x="5154613" y="3822700"/>
          <p14:tracePt t="31614" x="5160963" y="3822700"/>
          <p14:tracePt t="31616" x="5168900" y="3822700"/>
          <p14:tracePt t="31617" x="5175250" y="3822700"/>
          <p14:tracePt t="31619" x="5181600" y="3822700"/>
          <p14:tracePt t="31620" x="5187950" y="3822700"/>
          <p14:tracePt t="31621" x="5194300" y="3822700"/>
          <p14:tracePt t="31623" x="5202238" y="3822700"/>
          <p14:tracePt t="31624" x="5208588" y="3822700"/>
          <p14:tracePt t="31627" x="5214938" y="3822700"/>
          <p14:tracePt t="31628" x="5221288" y="3822700"/>
          <p14:tracePt t="31630" x="5227638" y="3822700"/>
          <p14:tracePt t="31635" x="5235575" y="3822700"/>
          <p14:tracePt t="31639" x="5241925" y="3822700"/>
          <p14:tracePt t="31666" x="5248275" y="3822700"/>
          <p14:tracePt t="31674" x="5254625" y="3822700"/>
          <p14:tracePt t="31678" x="5260975" y="3822700"/>
          <p14:tracePt t="31683" x="5260975" y="3829050"/>
          <p14:tracePt t="31685" x="5268913" y="3829050"/>
          <p14:tracePt t="31687" x="5275263" y="3829050"/>
          <p14:tracePt t="31691" x="5281613" y="3829050"/>
          <p14:tracePt t="31693" x="5287963" y="3829050"/>
          <p14:tracePt t="31694" x="5294313" y="3829050"/>
          <p14:tracePt t="31697" x="5302250" y="3829050"/>
          <p14:tracePt t="31698" x="5308600" y="3829050"/>
          <p14:tracePt t="31700" x="5314950" y="3829050"/>
          <p14:tracePt t="31702" x="5321300" y="3829050"/>
          <p14:tracePt t="31704" x="5327650" y="3829050"/>
          <p14:tracePt t="31705" x="5334000" y="3829050"/>
          <p14:tracePt t="31706" x="5341938" y="3829050"/>
          <p14:tracePt t="31708" x="5348288" y="3829050"/>
          <p14:tracePt t="31709" x="5354638" y="3829050"/>
          <p14:tracePt t="31712" x="5367338" y="3829050"/>
          <p14:tracePt t="31713" x="5375275" y="3829050"/>
          <p14:tracePt t="31715" x="5381625" y="3829050"/>
          <p14:tracePt t="31716" x="5387975" y="3829050"/>
          <p14:tracePt t="31717" x="5394325" y="3829050"/>
          <p14:tracePt t="31719" x="5400675" y="3829050"/>
          <p14:tracePt t="31720" x="5408613" y="3829050"/>
          <p14:tracePt t="31722" x="5414963" y="3829050"/>
          <p14:tracePt t="31723" x="5421313" y="3829050"/>
          <p14:tracePt t="31724" x="5427663" y="3829050"/>
          <p14:tracePt t="31726" x="5434013" y="3829050"/>
          <p14:tracePt t="31727" x="5441950" y="3829050"/>
          <p14:tracePt t="31728" x="5441950" y="3836988"/>
          <p14:tracePt t="31729" x="5448300" y="3836988"/>
          <p14:tracePt t="31730" x="5454650" y="3836988"/>
          <p14:tracePt t="31732" x="5461000" y="3836988"/>
          <p14:tracePt t="31734" x="5467350" y="3836988"/>
          <p14:tracePt t="31735" x="5475288" y="3836988"/>
          <p14:tracePt t="31738" x="5481638" y="3836988"/>
          <p14:tracePt t="31739" x="5487988" y="3836988"/>
          <p14:tracePt t="31743" x="5494338" y="3836988"/>
          <p14:tracePt t="31746" x="5500688" y="3836988"/>
          <p14:tracePt t="31748" x="5508625" y="3836988"/>
          <p14:tracePt t="31756" x="5514975" y="3836988"/>
          <p14:tracePt t="31759" x="5521325" y="3836988"/>
          <p14:tracePt t="31767" x="5527675" y="3836988"/>
          <p14:tracePt t="31770" x="5534025" y="3836988"/>
          <p14:tracePt t="31771" x="5534025" y="3843338"/>
          <p14:tracePt t="31773" x="5541963" y="3843338"/>
          <p14:tracePt t="31777" x="5548313" y="3843338"/>
          <p14:tracePt t="31778" x="5554663" y="3843338"/>
          <p14:tracePt t="31782" x="5561013" y="3843338"/>
          <p14:tracePt t="31783" x="5567363" y="3843338"/>
          <p14:tracePt t="31784" x="5575300" y="3843338"/>
          <p14:tracePt t="31786" x="5581650" y="3843338"/>
          <p14:tracePt t="31787" x="5588000" y="3843338"/>
          <p14:tracePt t="31789" x="5594350" y="3843338"/>
          <p14:tracePt t="31790" x="5600700" y="3843338"/>
          <p14:tracePt t="31791" x="5608638" y="3843338"/>
          <p14:tracePt t="31793" x="5614988" y="3843338"/>
          <p14:tracePt t="31794" x="5621338" y="3843338"/>
          <p14:tracePt t="31795" x="5627688" y="3843338"/>
          <p14:tracePt t="31796" x="5634038" y="3843338"/>
          <p14:tracePt t="31797" x="5640388" y="3843338"/>
          <p14:tracePt t="31798" x="5654675" y="3849688"/>
          <p14:tracePt t="31799" x="5661025" y="3849688"/>
          <p14:tracePt t="31800" x="5667375" y="3849688"/>
          <p14:tracePt t="31801" x="5673725" y="3849688"/>
          <p14:tracePt t="31802" x="5681663" y="3849688"/>
          <p14:tracePt t="31803" x="5688013" y="3856038"/>
          <p14:tracePt t="31804" x="5700713" y="3856038"/>
          <p14:tracePt t="31805" x="5715000" y="3856038"/>
          <p14:tracePt t="31807" x="5727700" y="3856038"/>
          <p14:tracePt t="31808" x="5734050" y="3862388"/>
          <p14:tracePt t="31809" x="5740400" y="3862388"/>
          <p14:tracePt t="31810" x="5754688" y="3862388"/>
          <p14:tracePt t="31811" x="5761038" y="3862388"/>
          <p14:tracePt t="31812" x="5773738" y="3862388"/>
          <p14:tracePt t="31813" x="5781675" y="3870325"/>
          <p14:tracePt t="31814" x="5788025" y="3870325"/>
          <p14:tracePt t="31815" x="5800725" y="3870325"/>
          <p14:tracePt t="31817" x="5807075" y="3870325"/>
          <p14:tracePt t="31818" x="5821363" y="3870325"/>
          <p14:tracePt t="31819" x="5827713" y="3870325"/>
          <p14:tracePt t="31820" x="5840413" y="3870325"/>
          <p14:tracePt t="31821" x="5848350" y="3870325"/>
          <p14:tracePt t="31823" x="5861050" y="3870325"/>
          <p14:tracePt t="31824" x="5867400" y="3876675"/>
          <p14:tracePt t="31826" x="5881688" y="3876675"/>
          <p14:tracePt t="31827" x="5888038" y="3876675"/>
          <p14:tracePt t="31829" x="5900738" y="3876675"/>
          <p14:tracePt t="31831" x="5907088" y="3883025"/>
          <p14:tracePt t="31832" x="5913438" y="3883025"/>
          <p14:tracePt t="31833" x="5921375" y="3883025"/>
          <p14:tracePt t="31835" x="5927725" y="3883025"/>
          <p14:tracePt t="31836" x="5934075" y="3883025"/>
          <p14:tracePt t="31839" x="5940425" y="3883025"/>
          <p14:tracePt t="31840" x="5946775" y="3883025"/>
          <p14:tracePt t="31841" x="5946775" y="3889375"/>
          <p14:tracePt t="31843" x="5954713" y="3889375"/>
          <p14:tracePt t="31854" x="5961063" y="3889375"/>
          <p14:tracePt t="31901" x="5967413" y="3889375"/>
          <p14:tracePt t="31915" x="5973763" y="3889375"/>
          <p14:tracePt t="31921" x="5980113" y="3889375"/>
          <p14:tracePt t="31926" x="5988050" y="3889375"/>
          <p14:tracePt t="31936" x="5994400" y="3889375"/>
          <p14:tracePt t="31940" x="6000750" y="3889375"/>
          <p14:tracePt t="31952" x="6007100" y="3889375"/>
          <p14:tracePt t="31957" x="6013450" y="3889375"/>
          <p14:tracePt t="31962" x="6021388" y="3889375"/>
          <p14:tracePt t="31972" x="6027738" y="3889375"/>
          <p14:tracePt t="31976" x="6034088" y="3889375"/>
          <p14:tracePt t="31982" x="6040438" y="3889375"/>
          <p14:tracePt t="31984" x="6046788" y="3889375"/>
          <p14:tracePt t="31988" x="6054725" y="3889375"/>
          <p14:tracePt t="31989" x="6061075" y="3889375"/>
          <p14:tracePt t="31991" x="6067425" y="3889375"/>
          <p14:tracePt t="31994" x="6073775" y="3889375"/>
          <p14:tracePt t="31996" x="6080125" y="3889375"/>
          <p14:tracePt t="31998" x="6088063" y="3889375"/>
          <p14:tracePt t="31999" x="6094413" y="3889375"/>
          <p14:tracePt t="32001" x="6100763" y="3889375"/>
          <p14:tracePt t="32003" x="6107113" y="3889375"/>
          <p14:tracePt t="32004" x="6113463" y="3889375"/>
          <p14:tracePt t="32006" x="6121400" y="3889375"/>
          <p14:tracePt t="32007" x="6127750" y="3889375"/>
          <p14:tracePt t="32008" x="6134100" y="3889375"/>
          <p14:tracePt t="32010" x="6140450" y="3889375"/>
          <p14:tracePt t="32011" x="6146800" y="3889375"/>
          <p14:tracePt t="32013" x="6154738" y="3889375"/>
          <p14:tracePt t="32014" x="6161088" y="3889375"/>
          <p14:tracePt t="32015" x="6167438" y="3889375"/>
          <p14:tracePt t="32017" x="6173788" y="3889375"/>
          <p14:tracePt t="32018" x="6180138" y="3889375"/>
          <p14:tracePt t="32020" x="6188075" y="3889375"/>
          <p14:tracePt t="32021" x="6194425" y="3889375"/>
          <p14:tracePt t="32022" x="6200775" y="3889375"/>
          <p14:tracePt t="32024" x="6207125" y="3889375"/>
          <p14:tracePt t="32025" x="6213475" y="3889375"/>
          <p14:tracePt t="32027" x="6219825" y="3889375"/>
          <p14:tracePt t="32028" x="6227763" y="3889375"/>
          <p14:tracePt t="32029" x="6234113" y="3889375"/>
          <p14:tracePt t="32031" x="6240463" y="3889375"/>
          <p14:tracePt t="32032" x="6246813" y="3889375"/>
          <p14:tracePt t="32035" x="6253163" y="3889375"/>
          <p14:tracePt t="32036" x="6261100" y="3889375"/>
          <p14:tracePt t="32039" x="6267450" y="3889375"/>
          <p14:tracePt t="32041" x="6273800" y="3889375"/>
          <p14:tracePt t="32043" x="6280150" y="3889375"/>
          <p14:tracePt t="32049" x="6286500" y="3889375"/>
          <p14:tracePt t="32053" x="6294438" y="3889375"/>
          <p14:tracePt t="32068" x="6300788" y="3889375"/>
          <p14:tracePt t="32084" x="6307138" y="3889375"/>
          <p14:tracePt t="32092" x="6313488" y="3889375"/>
          <p14:tracePt t="32102" x="6319838" y="3889375"/>
          <p14:tracePt t="32107" x="6327775" y="3889375"/>
          <p14:tracePt t="32114" x="6334125" y="3889375"/>
          <p14:tracePt t="32117" x="6340475" y="3889375"/>
          <p14:tracePt t="32120" x="6346825" y="3889375"/>
          <p14:tracePt t="32127" x="6353175" y="3889375"/>
          <p14:tracePt t="32129" x="6361113" y="3889375"/>
          <p14:tracePt t="32135" x="6367463" y="3889375"/>
          <p14:tracePt t="32138" x="6373813" y="3889375"/>
          <p14:tracePt t="32141" x="6380163" y="3889375"/>
          <p14:tracePt t="32147" x="6386513" y="3889375"/>
          <p14:tracePt t="32151" x="6394450" y="3889375"/>
          <p14:tracePt t="32158" x="6400800" y="3889375"/>
          <p14:tracePt t="32161" x="6407150" y="3889375"/>
          <p14:tracePt t="32166" x="6413500" y="3889375"/>
          <p14:tracePt t="32174" x="6419850" y="3889375"/>
          <p14:tracePt t="32178" x="6427788" y="3889375"/>
          <p14:tracePt t="32185" x="6434138" y="3889375"/>
          <p14:tracePt t="32187" x="6440488" y="3889375"/>
          <p14:tracePt t="32190" x="6446838" y="3889375"/>
          <p14:tracePt t="32194" x="6453188" y="3889375"/>
          <p14:tracePt t="32195" x="6461125" y="3889375"/>
          <p14:tracePt t="32199" x="6467475" y="3889375"/>
          <p14:tracePt t="32201" x="6473825" y="3889375"/>
          <p14:tracePt t="32203" x="6480175" y="3889375"/>
          <p14:tracePt t="32205" x="6486525" y="3889375"/>
          <p14:tracePt t="32206" x="6492875" y="3889375"/>
          <p14:tracePt t="32209" x="6500813" y="3889375"/>
          <p14:tracePt t="32210" x="6507163" y="3889375"/>
          <p14:tracePt t="32212" x="6513513" y="3889375"/>
          <p14:tracePt t="32213" x="6519863" y="3889375"/>
          <p14:tracePt t="32214" x="6526213" y="3889375"/>
          <p14:tracePt t="32217" x="6534150" y="3889375"/>
          <p14:tracePt t="32218" x="6540500" y="3889375"/>
          <p14:tracePt t="32219" x="6540500" y="3883025"/>
          <p14:tracePt t="32221" x="6546850" y="3883025"/>
          <p14:tracePt t="32222" x="6553200" y="3883025"/>
          <p14:tracePt t="32223" x="6559550" y="3883025"/>
          <p14:tracePt t="32225" x="6567488" y="3883025"/>
          <p14:tracePt t="32226" x="6573838" y="3883025"/>
          <p14:tracePt t="32228" x="6580188" y="3883025"/>
          <p14:tracePt t="32229" x="6586538" y="3883025"/>
          <p14:tracePt t="32231" x="6592888" y="3883025"/>
          <p14:tracePt t="32235" x="6600825" y="3883025"/>
          <p14:tracePt t="32235" x="6607175" y="3883025"/>
          <p14:tracePt t="32238" x="6613525" y="3883025"/>
          <p14:tracePt t="32241" x="6619875" y="3883025"/>
          <p14:tracePt t="32243" x="6626225" y="3883025"/>
          <p14:tracePt t="32253" x="6634163" y="3883025"/>
          <p14:tracePt t="32266" x="6640513" y="3883025"/>
          <p14:tracePt t="32298" x="6646863" y="3883025"/>
          <p14:tracePt t="32302" x="6653213" y="3883025"/>
          <p14:tracePt t="32305" x="6659563" y="3883025"/>
          <p14:tracePt t="32309" x="6667500" y="3883025"/>
          <p14:tracePt t="32312" x="6673850" y="3883025"/>
          <p14:tracePt t="32315" x="6680200" y="3883025"/>
          <p14:tracePt t="32317" x="6686550" y="3883025"/>
          <p14:tracePt t="32320" x="6692900" y="3883025"/>
          <p14:tracePt t="32321" x="6700838" y="3883025"/>
          <p14:tracePt t="32322" x="6707188" y="3883025"/>
          <p14:tracePt t="32325" x="6713538" y="3883025"/>
          <p14:tracePt t="32326" x="6719888" y="3883025"/>
          <p14:tracePt t="32328" x="6726238" y="3883025"/>
          <p14:tracePt t="32329" x="6734175" y="3883025"/>
          <p14:tracePt t="32331" x="6740525" y="3883025"/>
          <p14:tracePt t="32333" x="6746875" y="3883025"/>
          <p14:tracePt t="32334" x="6753225" y="3883025"/>
          <p14:tracePt t="32336" x="6759575" y="3883025"/>
          <p14:tracePt t="32337" x="6765925" y="3883025"/>
          <p14:tracePt t="32339" x="6773863" y="3883025"/>
          <p14:tracePt t="32341" x="6780213" y="3883025"/>
          <p14:tracePt t="32342" x="6786563" y="3883025"/>
          <p14:tracePt t="32344" x="6792913" y="3883025"/>
          <p14:tracePt t="32346" x="6799263" y="3883025"/>
          <p14:tracePt t="32348" x="6807200" y="3883025"/>
          <p14:tracePt t="32351" x="6813550" y="3883025"/>
          <p14:tracePt t="32353" x="6819900" y="3883025"/>
          <p14:tracePt t="32356" x="6826250" y="3883025"/>
          <p14:tracePt t="32359" x="6832600" y="3883025"/>
          <p14:tracePt t="32361" x="6840538" y="3883025"/>
          <p14:tracePt t="32373" x="6846888" y="3883025"/>
          <p14:tracePt t="32404" x="6853238" y="3883025"/>
          <p14:tracePt t="32414" x="6859588" y="3883025"/>
          <p14:tracePt t="32417" x="6865938" y="3883025"/>
          <p14:tracePt t="32419" x="6873875" y="3883025"/>
          <p14:tracePt t="32423" x="6880225" y="3883025"/>
          <p14:tracePt t="32424" x="6886575" y="3883025"/>
          <p14:tracePt t="32427" x="6892925" y="3883025"/>
          <p14:tracePt t="32428" x="6899275" y="3883025"/>
          <p14:tracePt t="32429" x="6899275" y="3876675"/>
          <p14:tracePt t="32431" x="6907213" y="3876675"/>
          <p14:tracePt t="32432" x="6913563" y="3876675"/>
          <p14:tracePt t="32433" x="6919913" y="3876675"/>
          <p14:tracePt t="32435" x="6926263" y="3876675"/>
          <p14:tracePt t="32436" x="6932613" y="3876675"/>
          <p14:tracePt t="32438" x="6940550" y="3876675"/>
          <p14:tracePt t="32439" x="6946900" y="3876675"/>
          <p14:tracePt t="32440" x="6953250" y="3876675"/>
          <p14:tracePt t="32442" x="6959600" y="3876675"/>
          <p14:tracePt t="32443" x="6965950" y="3876675"/>
          <p14:tracePt t="32445" x="6980238" y="3876675"/>
          <p14:tracePt t="32446" x="6986588" y="3876675"/>
          <p14:tracePt t="32448" x="6999288" y="3876675"/>
          <p14:tracePt t="32449" x="7007225" y="3876675"/>
          <p14:tracePt t="32451" x="7019925" y="3876675"/>
          <p14:tracePt t="32452" x="7026275" y="3876675"/>
          <p14:tracePt t="32453" x="7032625" y="3876675"/>
          <p14:tracePt t="32454" x="7046913" y="3876675"/>
          <p14:tracePt t="32455" x="7053263" y="3876675"/>
          <p14:tracePt t="32457" x="7059613" y="3876675"/>
          <p14:tracePt t="32458" x="7065963" y="3876675"/>
          <p14:tracePt t="32459" x="7072313" y="3876675"/>
          <p14:tracePt t="32460" x="7080250" y="3876675"/>
          <p14:tracePt t="32461" x="7086600" y="3876675"/>
          <p14:tracePt t="32463" x="7092950" y="3876675"/>
          <p14:tracePt t="32464" x="7099300" y="3876675"/>
          <p14:tracePt t="32465" x="7105650" y="3876675"/>
          <p14:tracePt t="32467" x="7113588" y="3876675"/>
          <p14:tracePt t="32468" x="7119938" y="3876675"/>
          <p14:tracePt t="32471" x="7126288" y="3876675"/>
          <p14:tracePt t="32473" x="7132638" y="3876675"/>
          <p14:tracePt t="32474" x="7132638" y="3870325"/>
          <p14:tracePt t="32475" x="7138988" y="3870325"/>
          <p14:tracePt t="32510" x="7146925" y="3870325"/>
          <p14:tracePt t="32529" x="7153275" y="3870325"/>
          <p14:tracePt t="32537" x="7159625" y="3870325"/>
          <p14:tracePt t="32540" x="7165975" y="3870325"/>
          <p14:tracePt t="32542" x="7172325" y="3870325"/>
          <p14:tracePt t="32544" x="7172325" y="3862388"/>
          <p14:tracePt t="32546" x="7180263" y="3862388"/>
          <p14:tracePt t="32549" x="7186613" y="3862388"/>
          <p14:tracePt t="32553" x="7192963" y="3862388"/>
          <p14:tracePt t="32554" x="7199313" y="3862388"/>
          <p14:tracePt t="32556" x="7205663" y="3862388"/>
          <p14:tracePt t="32559" x="7213600" y="3862388"/>
          <p14:tracePt t="32561" x="7219950" y="3862388"/>
          <p14:tracePt t="32564" x="7226300" y="3862388"/>
          <p14:tracePt t="32566" x="7232650" y="3862388"/>
          <p14:tracePt t="32568" x="7239000" y="3862388"/>
          <p14:tracePt t="32572" x="7246938" y="3862388"/>
          <p14:tracePt t="32574" x="7253288" y="3862388"/>
          <p14:tracePt t="32580" x="7259638" y="3862388"/>
          <p14:tracePt t="32584" x="7265988" y="3862388"/>
          <p14:tracePt t="32591" x="7272338" y="3862388"/>
          <p14:tracePt t="32640" x="7280275" y="3862388"/>
          <p14:tracePt t="32644" x="7286625" y="3862388"/>
          <p14:tracePt t="32651" x="7292975" y="3862388"/>
          <p14:tracePt t="32653" x="7299325" y="3862388"/>
          <p14:tracePt t="32658" x="7305675" y="3862388"/>
          <p14:tracePt t="32659" x="7313613" y="3862388"/>
          <p14:tracePt t="32661" x="7319963" y="3862388"/>
          <p14:tracePt t="32664" x="7326313" y="3862388"/>
          <p14:tracePt t="32666" x="7332663" y="3862388"/>
          <p14:tracePt t="32669" x="7339013" y="3862388"/>
          <p14:tracePt t="32670" x="7345363" y="3862388"/>
          <p14:tracePt t="32671" x="7353300" y="3862388"/>
          <p14:tracePt t="32674" x="7359650" y="3862388"/>
          <p14:tracePt t="32676" x="7366000" y="3862388"/>
          <p14:tracePt t="32679" x="7372350" y="3862388"/>
          <p14:tracePt t="32680" x="7378700" y="3862388"/>
          <p14:tracePt t="32681" x="7386638" y="3862388"/>
          <p14:tracePt t="32685" x="7392988" y="3862388"/>
          <p14:tracePt t="32687" x="7399338" y="3862388"/>
          <p14:tracePt t="32691" x="7405688" y="3862388"/>
          <p14:tracePt t="32693" x="7412038" y="3862388"/>
          <p14:tracePt t="32696" x="7419975" y="3862388"/>
          <p14:tracePt t="32711" x="7426325" y="3862388"/>
          <p14:tracePt t="32735" x="7432675" y="3862388"/>
          <p14:tracePt t="32744" x="7439025" y="3862388"/>
          <p14:tracePt t="32746" x="7445375" y="3862388"/>
          <p14:tracePt t="32749" x="7453313" y="3862388"/>
          <p14:tracePt t="32753" x="7459663" y="3862388"/>
          <p14:tracePt t="32754" x="7466013" y="3862388"/>
          <p14:tracePt t="32757" x="7478713" y="3862388"/>
          <p14:tracePt t="32758" x="7478713" y="3856038"/>
          <p14:tracePt t="32759" x="7486650" y="3856038"/>
          <p14:tracePt t="32761" x="7493000" y="3856038"/>
          <p14:tracePt t="32762" x="7499350" y="3856038"/>
          <p14:tracePt t="32764" x="7505700" y="3856038"/>
          <p14:tracePt t="32765" x="7512050" y="3856038"/>
          <p14:tracePt t="32766" x="7519988" y="3856038"/>
          <p14:tracePt t="32768" x="7526338" y="3856038"/>
          <p14:tracePt t="32769" x="7532688" y="3856038"/>
          <p14:tracePt t="32771" x="7545388" y="3856038"/>
          <p14:tracePt t="32772" x="7553325" y="3856038"/>
          <p14:tracePt t="32774" x="7566025" y="3856038"/>
          <p14:tracePt t="32775" x="7572375" y="3856038"/>
          <p14:tracePt t="32777" x="7578725" y="3856038"/>
          <p14:tracePt t="32778" x="7593013" y="3856038"/>
          <p14:tracePt t="32780" x="7599363" y="3856038"/>
          <p14:tracePt t="32781" x="7605713" y="3856038"/>
          <p14:tracePt t="32782" x="7612063" y="3856038"/>
          <p14:tracePt t="32783" x="7620000" y="3856038"/>
          <p14:tracePt t="32785" x="7626350" y="3856038"/>
          <p14:tracePt t="32786" x="7632700" y="3856038"/>
          <p14:tracePt t="32787" x="7639050" y="3856038"/>
          <p14:tracePt t="32789" x="7645400" y="3856038"/>
          <p14:tracePt t="32790" x="7651750" y="3856038"/>
          <p14:tracePt t="32791" x="7659688" y="3856038"/>
          <p14:tracePt t="32793" x="7666038" y="3856038"/>
          <p14:tracePt t="32794" x="7672388" y="3856038"/>
          <p14:tracePt t="32797" x="7678738" y="3856038"/>
          <p14:tracePt t="32798" x="7685088" y="3856038"/>
          <p14:tracePt t="32800" x="7693025" y="3856038"/>
          <p14:tracePt t="32807" x="7699375" y="3856038"/>
          <p14:tracePt t="32863" x="7705725" y="3856038"/>
          <p14:tracePt t="32873" x="7712075" y="3856038"/>
          <p14:tracePt t="32877" x="7718425" y="3856038"/>
          <p14:tracePt t="32880" x="7726363" y="3856038"/>
          <p14:tracePt t="32887" x="7732713" y="3856038"/>
          <p14:tracePt t="32890" x="7739063" y="3856038"/>
          <p14:tracePt t="32898" x="7745413" y="3856038"/>
          <p14:tracePt t="32904" x="7751763" y="3856038"/>
          <p14:tracePt t="32969" x="7759700" y="3856038"/>
          <p14:tracePt t="32973" x="7766050" y="3856038"/>
          <p14:tracePt t="32976" x="7772400" y="3856038"/>
          <p14:tracePt t="32982" x="7778750" y="3856038"/>
          <p14:tracePt t="32984" x="7785100" y="3856038"/>
          <p14:tracePt t="32989" x="7793038" y="3856038"/>
          <p14:tracePt t="32992" x="7799388" y="3856038"/>
          <p14:tracePt t="32994" x="7805738" y="3856038"/>
          <p14:tracePt t="32998" x="7812088" y="3856038"/>
          <p14:tracePt t="33000" x="7818438" y="3856038"/>
          <p14:tracePt t="33005" x="7826375" y="3856038"/>
          <p14:tracePt t="33007" x="7832725" y="3856038"/>
          <p14:tracePt t="33010" x="7839075" y="3856038"/>
          <p14:tracePt t="33012" x="7839075" y="3849688"/>
          <p14:tracePt t="33016" x="7845425" y="3849688"/>
          <p14:tracePt t="33019" x="7851775" y="3849688"/>
          <p14:tracePt t="33027" x="7851775" y="3843338"/>
          <p14:tracePt t="33028" x="7859713" y="3843338"/>
          <p14:tracePt t="33031" x="7866063" y="3843338"/>
          <p14:tracePt t="33037" x="7872413" y="3843338"/>
          <p14:tracePt t="33043" x="7872413" y="3836988"/>
          <p14:tracePt t="33046" x="7878763" y="3836988"/>
          <p14:tracePt t="33047" x="7878763" y="3829050"/>
          <p14:tracePt t="33050" x="7885113" y="3829050"/>
          <p14:tracePt t="33056" x="7885113" y="3822700"/>
          <p14:tracePt t="33059" x="7893050" y="3822700"/>
          <p14:tracePt t="33061" x="7893050" y="3816350"/>
          <p14:tracePt t="33063" x="7899400" y="3816350"/>
          <p14:tracePt t="33069" x="7905750" y="3816350"/>
          <p14:tracePt t="33073" x="7905750" y="3810000"/>
          <p14:tracePt t="33079" x="7912100" y="3810000"/>
          <p14:tracePt t="33081" x="7912100" y="3803650"/>
          <p14:tracePt t="33083" x="7918450" y="3803650"/>
          <p14:tracePt t="33089" x="7918450" y="3795713"/>
          <p14:tracePt t="33091" x="7924800" y="3795713"/>
          <p14:tracePt t="33095" x="7932738" y="3795713"/>
          <p14:tracePt t="33098" x="7939088" y="3795713"/>
          <p14:tracePt t="33108" x="7945438" y="3795713"/>
          <p14:tracePt t="33112" x="7951788" y="3795713"/>
          <p14:tracePt t="33113" x="7951788" y="3789363"/>
          <p14:tracePt t="33124" x="7958138" y="3789363"/>
          <p14:tracePt t="33130" x="7966075" y="3789363"/>
          <p14:tracePt t="33148" x="7972425" y="3789363"/>
          <p14:tracePt t="33158" x="7978775" y="3789363"/>
          <p14:tracePt t="33165" x="7985125" y="3789363"/>
          <p14:tracePt t="33174" x="7991475" y="3789363"/>
          <p14:tracePt t="33179" x="7999413" y="3789363"/>
          <p14:tracePt t="33182" x="7999413" y="3795713"/>
          <p14:tracePt t="33186" x="8005763" y="3795713"/>
          <p14:tracePt t="33188" x="8005763" y="3803650"/>
          <p14:tracePt t="33190" x="8012113" y="3803650"/>
          <p14:tracePt t="33193" x="8018463" y="3803650"/>
          <p14:tracePt t="33196" x="8018463" y="3810000"/>
          <p14:tracePt t="33199" x="8024813" y="3810000"/>
          <p14:tracePt t="33202" x="8032750" y="3810000"/>
          <p14:tracePt t="33208" x="8039100" y="3810000"/>
          <p14:tracePt t="33210" x="8045450" y="3810000"/>
          <p14:tracePt t="33212" x="8045450" y="3816350"/>
          <p14:tracePt t="33213" x="8051800" y="3816350"/>
          <p14:tracePt t="33220" x="8058150" y="3816350"/>
          <p14:tracePt t="33224" x="8066088" y="3816350"/>
          <p14:tracePt t="33225" x="8066088" y="3822700"/>
          <p14:tracePt t="33238" x="8072438" y="3822700"/>
          <p14:tracePt t="33246" x="8078788" y="3822700"/>
          <p14:tracePt t="33257" x="8085138" y="3822700"/>
          <p14:tracePt t="34266" x="8085138" y="3829050"/>
          <p14:tracePt t="34361" x="8091488" y="3829050"/>
          <p14:tracePt t="34364" x="8099425" y="3829050"/>
          <p14:tracePt t="34368" x="8105775" y="3829050"/>
          <p14:tracePt t="34370" x="8112125" y="3829050"/>
          <p14:tracePt t="34372" x="8118475" y="3829050"/>
          <p14:tracePt t="34376" x="8124825" y="3829050"/>
          <p14:tracePt t="34377" x="8124825" y="3836988"/>
          <p14:tracePt t="34378" x="8132763" y="3836988"/>
          <p14:tracePt t="34381" x="8139113" y="3836988"/>
          <p14:tracePt t="34382" x="8145463" y="3836988"/>
          <p14:tracePt t="34385" x="8151813" y="3836988"/>
          <p14:tracePt t="34387" x="8158163" y="3836988"/>
          <p14:tracePt t="34389" x="8166100" y="3836988"/>
          <p14:tracePt t="34392" x="8172450" y="3836988"/>
          <p14:tracePt t="34394" x="8178800" y="3836988"/>
          <p14:tracePt t="34397" x="8185150" y="3836988"/>
          <p14:tracePt t="34398" x="8191500" y="3836988"/>
          <p14:tracePt t="34400" x="8199438" y="3836988"/>
          <p14:tracePt t="34403" x="8205788" y="3836988"/>
          <p14:tracePt t="34405" x="8212138" y="3836988"/>
          <p14:tracePt t="34408" x="8218488" y="3836988"/>
          <p14:tracePt t="34410" x="8224838" y="3836988"/>
          <p14:tracePt t="34411" x="8231188" y="3836988"/>
          <p14:tracePt t="34414" x="8239125" y="3836988"/>
          <p14:tracePt t="34415" x="8245475" y="3836988"/>
          <p14:tracePt t="34418" x="8251825" y="3836988"/>
          <p14:tracePt t="34420" x="8258175" y="3836988"/>
          <p14:tracePt t="34421" x="8264525" y="3836988"/>
          <p14:tracePt t="34423" x="8272463" y="3836988"/>
          <p14:tracePt t="34424" x="8278813" y="3836988"/>
          <p14:tracePt t="34426" x="8285163" y="3836988"/>
          <p14:tracePt t="34427" x="8291513" y="3836988"/>
          <p14:tracePt t="34428" x="8297863" y="3836988"/>
          <p14:tracePt t="34430" x="8305800" y="3836988"/>
          <p14:tracePt t="34431" x="8312150" y="3836988"/>
          <p14:tracePt t="34433" x="8318500" y="3836988"/>
          <p14:tracePt t="34435" x="8324850" y="3836988"/>
          <p14:tracePt t="34435" x="8331200" y="3836988"/>
          <p14:tracePt t="34436" x="8339138" y="3836988"/>
          <p14:tracePt t="34437" x="8351838" y="3843338"/>
          <p14:tracePt t="34439" x="8358188" y="3843338"/>
          <p14:tracePt t="34440" x="8372475" y="3843338"/>
          <p14:tracePt t="34442" x="8385175" y="3843338"/>
          <p14:tracePt t="34443" x="8391525" y="3843338"/>
          <p14:tracePt t="34444" x="8397875" y="3843338"/>
          <p14:tracePt t="34445" x="8412163" y="3843338"/>
          <p14:tracePt t="34446" x="8418513" y="3843338"/>
          <p14:tracePt t="34447" x="8431213" y="3843338"/>
          <p14:tracePt t="34449" x="8458200" y="3849688"/>
          <p14:tracePt t="34450" x="8464550" y="3849688"/>
          <p14:tracePt t="34451" x="8478838" y="3849688"/>
          <p14:tracePt t="34452" x="8491538" y="3849688"/>
          <p14:tracePt t="34453" x="8504238" y="3849688"/>
          <p14:tracePt t="34455" x="8524875" y="3856038"/>
          <p14:tracePt t="34456" x="8531225" y="3856038"/>
          <p14:tracePt t="34457" x="8551863" y="3856038"/>
          <p14:tracePt t="34458" x="8564563" y="3856038"/>
          <p14:tracePt t="34460" x="8564563" y="3862388"/>
          <p14:tracePt t="34460" x="8578850" y="3862388"/>
          <p14:tracePt t="34461" x="8591550" y="3862388"/>
          <p14:tracePt t="34462" x="8597900" y="3862388"/>
          <p14:tracePt t="34463" x="8612188" y="3862388"/>
          <p14:tracePt t="34464" x="8618538" y="3870325"/>
          <p14:tracePt t="34465" x="8637588" y="3870325"/>
          <p14:tracePt t="34466" x="8651875" y="3870325"/>
          <p14:tracePt t="34467" x="8658225" y="3870325"/>
          <p14:tracePt t="34468" x="8670925" y="3870325"/>
          <p14:tracePt t="34469" x="8685213" y="3870325"/>
          <p14:tracePt t="34470" x="8691563" y="3870325"/>
          <p14:tracePt t="34471" x="8704263" y="3876675"/>
          <p14:tracePt t="34472" x="8712200" y="3876675"/>
          <p14:tracePt t="34473" x="8724900" y="3876675"/>
          <p14:tracePt t="34474" x="8737600" y="3876675"/>
          <p14:tracePt t="34475" x="8745538" y="3876675"/>
          <p14:tracePt t="34476" x="8758238" y="3876675"/>
          <p14:tracePt t="34477" x="8764588" y="3876675"/>
          <p14:tracePt t="34478" x="8770938" y="3876675"/>
          <p14:tracePt t="34479" x="8778875" y="3876675"/>
          <p14:tracePt t="34480" x="8785225" y="3876675"/>
          <p14:tracePt t="34481" x="8797925" y="3876675"/>
          <p14:tracePt t="34482" x="8804275" y="3876675"/>
          <p14:tracePt t="34483" x="8810625" y="3876675"/>
          <p14:tracePt t="34485" x="8824913" y="3876675"/>
          <p14:tracePt t="34486" x="8837613" y="3876675"/>
          <p14:tracePt t="34487" x="8843963" y="3876675"/>
          <p14:tracePt t="34489" x="8858250" y="3876675"/>
          <p14:tracePt t="34490" x="8864600" y="3876675"/>
          <p14:tracePt t="34492" x="8877300" y="3876675"/>
          <p14:tracePt t="34493" x="8885238" y="3876675"/>
          <p14:tracePt t="34495" x="8891588" y="3876675"/>
          <p14:tracePt t="34496" x="8897938" y="3876675"/>
          <p14:tracePt t="34498" x="8904288" y="3876675"/>
          <p14:tracePt t="34499" x="8910638" y="3876675"/>
          <p14:tracePt t="34501" x="8918575" y="3876675"/>
          <p14:tracePt t="34503" x="8924925" y="3876675"/>
          <p14:tracePt t="34505" x="8931275" y="3876675"/>
          <p14:tracePt t="34511" x="8937625" y="3876675"/>
          <p14:tracePt t="34516" x="8943975" y="3876675"/>
          <p14:tracePt t="34531" x="8951913" y="3876675"/>
          <p14:tracePt t="34545" x="8958263" y="3876675"/>
          <p14:tracePt t="34549" x="8964613" y="3876675"/>
          <p14:tracePt t="34554" x="8970963" y="3876675"/>
          <p14:tracePt t="34556" x="8977313" y="3876675"/>
          <p14:tracePt t="34557" x="8985250" y="3876675"/>
          <p14:tracePt t="34560" x="8991600" y="3876675"/>
          <p14:tracePt t="34562" x="8997950" y="3876675"/>
          <p14:tracePt t="34564" x="9004300" y="3876675"/>
          <p14:tracePt t="34566" x="9010650" y="3876675"/>
          <p14:tracePt t="34568" x="9018588" y="3876675"/>
          <p14:tracePt t="34569" x="9024938" y="3876675"/>
          <p14:tracePt t="34571" x="9031288" y="3876675"/>
          <p14:tracePt t="34573" x="9037638" y="3876675"/>
          <p14:tracePt t="34574" x="9043988" y="3876675"/>
          <p14:tracePt t="34577" x="9051925" y="3876675"/>
          <p14:tracePt t="34578" x="9058275" y="3876675"/>
          <p14:tracePt t="34579" x="9064625" y="3876675"/>
          <p14:tracePt t="34581" x="9070975" y="3876675"/>
          <p14:tracePt t="34583" x="9077325" y="3876675"/>
          <p14:tracePt t="34585" x="9083675" y="3876675"/>
          <p14:tracePt t="34586" x="9091613" y="3876675"/>
          <p14:tracePt t="34588" x="9097963" y="3876675"/>
          <p14:tracePt t="34590" x="9104313" y="3876675"/>
          <p14:tracePt t="34592" x="9110663" y="3876675"/>
          <p14:tracePt t="34595" x="9117013" y="3876675"/>
          <p14:tracePt t="34597" x="9124950" y="3876675"/>
          <p14:tracePt t="34598" x="9131300" y="3876675"/>
          <p14:tracePt t="34602" x="9137650" y="3876675"/>
          <p14:tracePt t="34605" x="9144000" y="3876675"/>
          <p14:tracePt t="34611" x="9150350" y="3876675"/>
          <p14:tracePt t="34614" x="9158288" y="3876675"/>
          <p14:tracePt t="34620" x="9164638" y="3876675"/>
          <p14:tracePt t="34641" x="9170988" y="3876675"/>
          <p14:tracePt t="34646" x="9177338" y="3876675"/>
          <p14:tracePt t="34654" x="9183688" y="3876675"/>
          <p14:tracePt t="34657" x="9191625" y="3876675"/>
          <p14:tracePt t="34660" x="9197975" y="3876675"/>
          <p14:tracePt t="34663" x="9204325" y="3876675"/>
          <p14:tracePt t="34665" x="9210675" y="3876675"/>
          <p14:tracePt t="34669" x="9217025" y="3876675"/>
          <p14:tracePt t="34671" x="9224963" y="3876675"/>
          <p14:tracePt t="34675" x="9231313" y="3876675"/>
          <p14:tracePt t="34677" x="9237663" y="3876675"/>
          <p14:tracePt t="34679" x="9244013" y="3876675"/>
          <p14:tracePt t="34683" x="9250363" y="3876675"/>
          <p14:tracePt t="34685" x="9258300" y="3876675"/>
          <p14:tracePt t="34689" x="9264650" y="3876675"/>
          <p14:tracePt t="34690" x="9264650" y="3870325"/>
          <p14:tracePt t="34692" x="9271000" y="3870325"/>
          <p14:tracePt t="34694" x="9277350" y="3870325"/>
          <p14:tracePt t="34700" x="9283700" y="3870325"/>
          <p14:tracePt t="34705" x="9291638" y="3870325"/>
          <p14:tracePt t="34721" x="9291638" y="3862388"/>
          <p14:tracePt t="34726" x="9297988" y="3862388"/>
          <p14:tracePt t="34749" x="9304338" y="3862388"/>
          <p14:tracePt t="34756" x="9310688" y="3862388"/>
          <p14:tracePt t="34759" x="9310688" y="3856038"/>
          <p14:tracePt t="34761" x="9317038" y="3856038"/>
          <p14:tracePt t="34764" x="9324975" y="3856038"/>
          <p14:tracePt t="34767" x="9331325" y="3856038"/>
          <p14:tracePt t="34770" x="9337675" y="3856038"/>
          <p14:tracePt t="34771" x="9344025" y="3856038"/>
          <p14:tracePt t="34774" x="9350375" y="3856038"/>
          <p14:tracePt t="34776" x="9356725" y="3856038"/>
          <p14:tracePt t="34778" x="9356725" y="3849688"/>
          <p14:tracePt t="34779" x="9364663" y="3849688"/>
          <p14:tracePt t="34781" x="9371013" y="3849688"/>
          <p14:tracePt t="34782" x="9377363" y="3849688"/>
          <p14:tracePt t="34786" x="9383713" y="3849688"/>
          <p14:tracePt t="34787" x="9390063" y="3849688"/>
          <p14:tracePt t="34791" x="9398000" y="3849688"/>
          <p14:tracePt t="34793" x="9404350" y="3849688"/>
          <p14:tracePt t="34795" x="9410700" y="3849688"/>
          <p14:tracePt t="34800" x="9417050" y="3849688"/>
          <p14:tracePt t="34803" x="9423400" y="3849688"/>
          <p14:tracePt t="34811" x="9431338" y="3849688"/>
          <p14:tracePt t="34887" x="9437688" y="3849688"/>
          <p14:tracePt t="34904" x="9444038" y="3849688"/>
          <p14:tracePt t="34910" x="9450388" y="3849688"/>
          <p14:tracePt t="34916" x="9456738" y="3849688"/>
          <p14:tracePt t="34981" x="9450388" y="3849688"/>
          <p14:tracePt t="34983" x="9444038" y="3849688"/>
          <p14:tracePt t="34988" x="9437688" y="3849688"/>
          <p14:tracePt t="34989" x="9431338" y="3849688"/>
          <p14:tracePt t="34992" x="9423400" y="3849688"/>
          <p14:tracePt t="34994" x="9417050" y="3849688"/>
          <p14:tracePt t="34997" x="9410700" y="3849688"/>
          <p14:tracePt t="34998" x="9404350" y="3849688"/>
          <p14:tracePt t="34999" x="9398000" y="3849688"/>
          <p14:tracePt t="35001" x="9390063" y="3849688"/>
          <p14:tracePt t="35002" x="9383713" y="3849688"/>
          <p14:tracePt t="35004" x="9377363" y="3849688"/>
          <p14:tracePt t="35005" x="9371013" y="3849688"/>
          <p14:tracePt t="35006" x="9364663" y="3849688"/>
          <p14:tracePt t="35008" x="9356725" y="3849688"/>
          <p14:tracePt t="35010" x="9350375" y="3849688"/>
          <p14:tracePt t="35011" x="9344025" y="3849688"/>
          <p14:tracePt t="35012" x="9337675" y="3849688"/>
          <p14:tracePt t="35013" x="9331325" y="3849688"/>
          <p14:tracePt t="35014" x="9324975" y="3849688"/>
          <p14:tracePt t="35015" x="9317038" y="3849688"/>
          <p14:tracePt t="35016" x="9310688" y="3849688"/>
          <p14:tracePt t="35017" x="9297988" y="3849688"/>
          <p14:tracePt t="35018" x="9291638" y="3849688"/>
          <p14:tracePt t="35019" x="9283700" y="3849688"/>
          <p14:tracePt t="35020" x="9271000" y="3849688"/>
          <p14:tracePt t="35022" x="9250363" y="3849688"/>
          <p14:tracePt t="35023" x="9244013" y="3849688"/>
          <p14:tracePt t="35024" x="9231313" y="3849688"/>
          <p14:tracePt t="35025" x="9217025" y="3849688"/>
          <p14:tracePt t="35026" x="9204325" y="3849688"/>
          <p14:tracePt t="35027" x="9191625" y="3849688"/>
          <p14:tracePt t="35028" x="9177338" y="3849688"/>
          <p14:tracePt t="35029" x="9164638" y="3849688"/>
          <p14:tracePt t="35030" x="9144000" y="3849688"/>
          <p14:tracePt t="35031" x="9131300" y="3849688"/>
          <p14:tracePt t="35032" x="9110663" y="3849688"/>
          <p14:tracePt t="35033" x="9083675" y="3849688"/>
          <p14:tracePt t="35035" x="9064625" y="3849688"/>
          <p14:tracePt t="35035" x="9043988" y="3849688"/>
          <p14:tracePt t="35036" x="9024938" y="3849688"/>
          <p14:tracePt t="35037" x="8997950" y="3849688"/>
          <p14:tracePt t="35038" x="8977313" y="3849688"/>
          <p14:tracePt t="35039" x="8951913" y="3849688"/>
          <p14:tracePt t="35040" x="8924925" y="3849688"/>
          <p14:tracePt t="35041" x="8904288" y="3849688"/>
          <p14:tracePt t="35042" x="8870950" y="3849688"/>
          <p14:tracePt t="35043" x="8851900" y="3843338"/>
          <p14:tracePt t="35044" x="8810625" y="3843338"/>
          <p14:tracePt t="35046" x="8778875" y="3843338"/>
          <p14:tracePt t="35046" x="8758238" y="3843338"/>
          <p14:tracePt t="35047" x="8724900" y="3843338"/>
          <p14:tracePt t="35048" x="8651875" y="3836988"/>
          <p14:tracePt t="35049" x="8612188" y="3836988"/>
          <p14:tracePt t="35051" x="8564563" y="3836988"/>
          <p14:tracePt t="35052" x="8518525" y="3829050"/>
          <p14:tracePt t="35053" x="8458200" y="3829050"/>
          <p14:tracePt t="35054" x="8405813" y="3822700"/>
          <p14:tracePt t="35055" x="8358188" y="3822700"/>
          <p14:tracePt t="35057" x="8312150" y="3822700"/>
          <p14:tracePt t="35058" x="8245475" y="3816350"/>
          <p14:tracePt t="35060" x="8212138" y="3816350"/>
          <p14:tracePt t="35060" x="8178800" y="3816350"/>
          <p14:tracePt t="35061" x="8139113" y="3803650"/>
          <p14:tracePt t="35062" x="8099425" y="3803650"/>
          <p14:tracePt t="35063" x="8045450" y="3795713"/>
          <p14:tracePt t="35064" x="8012113" y="3795713"/>
          <p14:tracePt t="35065" x="7972425" y="3795713"/>
          <p14:tracePt t="35066" x="7924800" y="3795713"/>
          <p14:tracePt t="35067" x="7885113" y="3789363"/>
          <p14:tracePt t="35068" x="7845425" y="3789363"/>
          <p14:tracePt t="35069" x="7805738" y="3789363"/>
          <p14:tracePt t="35070" x="7772400" y="3789363"/>
          <p14:tracePt t="35071" x="7739063" y="3783013"/>
          <p14:tracePt t="35072" x="7693025" y="3783013"/>
          <p14:tracePt t="35073" x="7666038" y="3783013"/>
          <p14:tracePt t="35074" x="7632700" y="3783013"/>
          <p14:tracePt t="35075" x="7599363" y="3783013"/>
          <p14:tracePt t="35077" x="7566025" y="3776663"/>
          <p14:tracePt t="35077" x="7539038" y="3776663"/>
          <p14:tracePt t="35078" x="7505700" y="3776663"/>
          <p14:tracePt t="35079" x="7486650" y="3776663"/>
          <p14:tracePt t="35080" x="7466013" y="3776663"/>
          <p14:tracePt t="35081" x="7439025" y="3776663"/>
          <p14:tracePt t="35082" x="7419975" y="3770313"/>
          <p14:tracePt t="35083" x="7392988" y="3770313"/>
          <p14:tracePt t="35084" x="7378700" y="3770313"/>
          <p14:tracePt t="35085" x="7359650" y="3770313"/>
          <p14:tracePt t="35086" x="7339013" y="3770313"/>
          <p14:tracePt t="35087" x="7326313" y="3770313"/>
          <p14:tracePt t="35088" x="7305675" y="3770313"/>
          <p14:tracePt t="35089" x="7286625" y="3770313"/>
          <p14:tracePt t="35090" x="7280275" y="3770313"/>
          <p14:tracePt t="35091" x="7265988" y="3770313"/>
          <p14:tracePt t="35092" x="7259638" y="3770313"/>
          <p14:tracePt t="35093" x="7246938" y="3770313"/>
          <p14:tracePt t="35094" x="7239000" y="3762375"/>
          <p14:tracePt t="35096" x="7226300" y="3762375"/>
          <p14:tracePt t="35097" x="7219950" y="3762375"/>
          <p14:tracePt t="35099" x="7213600" y="3762375"/>
          <p14:tracePt t="35100" x="7205663" y="3762375"/>
          <p14:tracePt t="35298" x="7213600" y="3762375"/>
          <p14:tracePt t="35303" x="7219950" y="3762375"/>
          <p14:tracePt t="35306" x="7226300" y="3762375"/>
          <p14:tracePt t="35309" x="7232650" y="3762375"/>
          <p14:tracePt t="35310" x="7239000" y="3762375"/>
          <p14:tracePt t="35312" x="7246938" y="3762375"/>
          <p14:tracePt t="35314" x="7253288" y="3762375"/>
          <p14:tracePt t="35315" x="7259638" y="3762375"/>
          <p14:tracePt t="35317" x="7265988" y="3762375"/>
          <p14:tracePt t="35318" x="7272338" y="3762375"/>
          <p14:tracePt t="35319" x="7280275" y="3762375"/>
          <p14:tracePt t="35321" x="7286625" y="3762375"/>
          <p14:tracePt t="35322" x="7299325" y="3762375"/>
          <p14:tracePt t="35324" x="7305675" y="3762375"/>
          <p14:tracePt t="35325" x="7313613" y="3762375"/>
          <p14:tracePt t="35326" x="7319963" y="3762375"/>
          <p14:tracePt t="35327" x="7326313" y="3762375"/>
          <p14:tracePt t="35328" x="7332663" y="3762375"/>
          <p14:tracePt t="35329" x="7339013" y="3762375"/>
          <p14:tracePt t="35330" x="7345363" y="3762375"/>
          <p14:tracePt t="35331" x="7353300" y="3762375"/>
          <p14:tracePt t="35332" x="7359650" y="3762375"/>
          <p14:tracePt t="35333" x="7366000" y="3762375"/>
          <p14:tracePt t="35335" x="7372350" y="3762375"/>
          <p14:tracePt t="35335" x="7378700" y="3762375"/>
          <p14:tracePt t="35336" x="7386638" y="3762375"/>
          <p14:tracePt t="35337" x="7392988" y="3762375"/>
          <p14:tracePt t="35338" x="7405688" y="3762375"/>
          <p14:tracePt t="35340" x="7412038" y="3762375"/>
          <p14:tracePt t="35341" x="7426325" y="3762375"/>
          <p14:tracePt t="35343" x="7432675" y="3762375"/>
          <p14:tracePt t="35344" x="7445375" y="3762375"/>
          <p14:tracePt t="35346" x="7453313" y="3762375"/>
          <p14:tracePt t="35347" x="7459663" y="3762375"/>
          <p14:tracePt t="35348" x="7472363" y="3762375"/>
          <p14:tracePt t="35349" x="7486650" y="3762375"/>
          <p14:tracePt t="35351" x="7486650" y="3756025"/>
          <p14:tracePt t="35352" x="7499350" y="3756025"/>
          <p14:tracePt t="35353" x="7512050" y="3756025"/>
          <p14:tracePt t="35355" x="7526338" y="3756025"/>
          <p14:tracePt t="35357" x="7532688" y="3756025"/>
          <p14:tracePt t="35358" x="7545388" y="3756025"/>
          <p14:tracePt t="35360" x="7553325" y="3756025"/>
          <p14:tracePt t="35360" x="7559675" y="3756025"/>
          <p14:tracePt t="35361" x="7566025" y="3756025"/>
          <p14:tracePt t="35362" x="7572375" y="3756025"/>
          <p14:tracePt t="35363" x="7578725" y="3749675"/>
          <p14:tracePt t="35364" x="7593013" y="3749675"/>
          <p14:tracePt t="35365" x="7599363" y="3749675"/>
          <p14:tracePt t="35366" x="7612063" y="3749675"/>
          <p14:tracePt t="35367" x="7620000" y="3749675"/>
          <p14:tracePt t="35368" x="7626350" y="3749675"/>
          <p14:tracePt t="35369" x="7639050" y="3749675"/>
          <p14:tracePt t="35370" x="7645400" y="3749675"/>
          <p14:tracePt t="35371" x="7659688" y="3749675"/>
          <p14:tracePt t="35372" x="7666038" y="3749675"/>
          <p14:tracePt t="35373" x="7678738" y="3749675"/>
          <p14:tracePt t="35374" x="7693025" y="3749675"/>
          <p14:tracePt t="35375" x="7699375" y="3749675"/>
          <p14:tracePt t="35376" x="7712075" y="3749675"/>
          <p14:tracePt t="35377" x="7718425" y="3749675"/>
          <p14:tracePt t="35378" x="7732713" y="3749675"/>
          <p14:tracePt t="35379" x="7745413" y="3749675"/>
          <p14:tracePt t="35380" x="7751763" y="3749675"/>
          <p14:tracePt t="35381" x="7766050" y="3749675"/>
          <p14:tracePt t="35382" x="7772400" y="3749675"/>
          <p14:tracePt t="35383" x="7793038" y="3749675"/>
          <p14:tracePt t="35385" x="7805738" y="3749675"/>
          <p14:tracePt t="35385" x="7818438" y="3749675"/>
          <p14:tracePt t="35386" x="7832725" y="3749675"/>
          <p14:tracePt t="35387" x="7845425" y="3749675"/>
          <p14:tracePt t="35388" x="7859713" y="3749675"/>
          <p14:tracePt t="35389" x="7872413" y="3749675"/>
          <p14:tracePt t="35390" x="7885113" y="3749675"/>
          <p14:tracePt t="35391" x="7899400" y="3749675"/>
          <p14:tracePt t="35392" x="7918450" y="3749675"/>
          <p14:tracePt t="35393" x="7924800" y="3749675"/>
          <p14:tracePt t="35394" x="7939088" y="3749675"/>
          <p14:tracePt t="35395" x="7958138" y="3749675"/>
          <p14:tracePt t="35396" x="7966075" y="3749675"/>
          <p14:tracePt t="35397" x="7978775" y="3749675"/>
          <p14:tracePt t="35398" x="7991475" y="3749675"/>
          <p14:tracePt t="35399" x="8005763" y="3749675"/>
          <p14:tracePt t="35400" x="8018463" y="3749675"/>
          <p14:tracePt t="35401" x="8024813" y="3749675"/>
          <p14:tracePt t="35402" x="8039100" y="3749675"/>
          <p14:tracePt t="35403" x="8051800" y="3756025"/>
          <p14:tracePt t="35404" x="8066088" y="3756025"/>
          <p14:tracePt t="35405" x="8078788" y="3756025"/>
          <p14:tracePt t="35406" x="8091488" y="3756025"/>
          <p14:tracePt t="35407" x="8099425" y="3756025"/>
          <p14:tracePt t="35408" x="8112125" y="3756025"/>
          <p14:tracePt t="35410" x="8118475" y="3756025"/>
          <p14:tracePt t="35410" x="8132763" y="3756025"/>
          <p14:tracePt t="35411" x="8145463" y="3762375"/>
          <p14:tracePt t="35412" x="8151813" y="3762375"/>
          <p14:tracePt t="35413" x="8166100" y="3762375"/>
          <p14:tracePt t="35414" x="8172450" y="3762375"/>
          <p14:tracePt t="35415" x="8178800" y="3762375"/>
          <p14:tracePt t="35416" x="8191500" y="3762375"/>
          <p14:tracePt t="35417" x="8199438" y="3762375"/>
          <p14:tracePt t="35418" x="8205788" y="3762375"/>
          <p14:tracePt t="35419" x="8212138" y="3762375"/>
          <p14:tracePt t="35420" x="8218488" y="3762375"/>
          <p14:tracePt t="35421" x="8224838" y="3762375"/>
          <p14:tracePt t="35422" x="8231188" y="3762375"/>
          <p14:tracePt t="35424" x="8245475" y="3762375"/>
          <p14:tracePt t="35425" x="8251825" y="3762375"/>
          <p14:tracePt t="35427" x="8258175" y="3762375"/>
          <p14:tracePt t="35428" x="8264525" y="3762375"/>
          <p14:tracePt t="35429" x="8264525" y="3770313"/>
          <p14:tracePt t="35431" x="8272463" y="3770313"/>
          <p14:tracePt t="35432" x="8278813" y="3770313"/>
          <p14:tracePt t="35433" x="8285163" y="3770313"/>
          <p14:tracePt t="35436" x="8291513" y="3770313"/>
          <p14:tracePt t="35438" x="8297863" y="3770313"/>
          <p14:tracePt t="35442" x="8305800" y="3770313"/>
          <p14:tracePt t="35444" x="8312150" y="3770313"/>
          <p14:tracePt t="35446" x="8318500" y="3770313"/>
          <p14:tracePt t="35450" x="8324850" y="3770313"/>
          <p14:tracePt t="35453" x="8331200" y="3770313"/>
          <p14:tracePt t="35456" x="8339138" y="3770313"/>
          <p14:tracePt t="35458" x="8345488" y="3770313"/>
          <p14:tracePt t="35460" x="8351838" y="3770313"/>
          <p14:tracePt t="35462" x="8358188" y="3770313"/>
          <p14:tracePt t="35464" x="8364538" y="3770313"/>
          <p14:tracePt t="35466" x="8372475" y="3770313"/>
          <p14:tracePt t="35467" x="8378825" y="3770313"/>
          <p14:tracePt t="35469" x="8385175" y="3770313"/>
          <p14:tracePt t="35470" x="8391525" y="3770313"/>
          <p14:tracePt t="35471" x="8397875" y="3770313"/>
          <p14:tracePt t="35473" x="8405813" y="3770313"/>
          <p14:tracePt t="35474" x="8412163" y="3770313"/>
          <p14:tracePt t="35476" x="8418513" y="3770313"/>
          <p14:tracePt t="35477" x="8424863" y="3770313"/>
          <p14:tracePt t="35478" x="8431213" y="3770313"/>
          <p14:tracePt t="35479" x="8439150" y="3770313"/>
          <p14:tracePt t="35480" x="8445500" y="3770313"/>
          <p14:tracePt t="35481" x="8451850" y="3770313"/>
          <p14:tracePt t="35482" x="8458200" y="3770313"/>
          <p14:tracePt t="35483" x="8464550" y="3770313"/>
          <p14:tracePt t="35485" x="8472488" y="3770313"/>
          <p14:tracePt t="35485" x="8485188" y="3770313"/>
          <p14:tracePt t="35486" x="8491538" y="3770313"/>
          <p14:tracePt t="35487" x="8497888" y="3770313"/>
          <p14:tracePt t="35488" x="8504238" y="3770313"/>
          <p14:tracePt t="35489" x="8512175" y="3770313"/>
          <p14:tracePt t="35490" x="8524875" y="3770313"/>
          <p14:tracePt t="35491" x="8531225" y="3770313"/>
          <p14:tracePt t="35492" x="8537575" y="3770313"/>
          <p14:tracePt t="35493" x="8551863" y="3770313"/>
          <p14:tracePt t="35495" x="8564563" y="3770313"/>
          <p14:tracePt t="35496" x="8578850" y="3770313"/>
          <p14:tracePt t="35498" x="8591550" y="3770313"/>
          <p14:tracePt t="35499" x="8597900" y="3770313"/>
          <p14:tracePt t="35500" x="8604250" y="3770313"/>
          <p14:tracePt t="35501" x="8618538" y="3770313"/>
          <p14:tracePt t="35502" x="8624888" y="3770313"/>
          <p14:tracePt t="35503" x="8631238" y="3776663"/>
          <p14:tracePt t="35504" x="8637588" y="3776663"/>
          <p14:tracePt t="35505" x="8645525" y="3776663"/>
          <p14:tracePt t="35506" x="8658225" y="3776663"/>
          <p14:tracePt t="35507" x="8664575" y="3776663"/>
          <p14:tracePt t="35508" x="8670925" y="3776663"/>
          <p14:tracePt t="35510" x="8678863" y="3776663"/>
          <p14:tracePt t="35510" x="8685213" y="3776663"/>
          <p14:tracePt t="35511" x="8691563" y="3776663"/>
          <p14:tracePt t="35512" x="8697913" y="3783013"/>
          <p14:tracePt t="35513" x="8704263" y="3783013"/>
          <p14:tracePt t="35514" x="8712200" y="3783013"/>
          <p14:tracePt t="35515" x="8718550" y="3783013"/>
          <p14:tracePt t="35516" x="8724900" y="3783013"/>
          <p14:tracePt t="35517" x="8731250" y="3783013"/>
          <p14:tracePt t="35518" x="8737600" y="3783013"/>
          <p14:tracePt t="35520" x="8751888" y="3783013"/>
          <p14:tracePt t="35522" x="8758238" y="3789363"/>
          <p14:tracePt t="35523" x="8764588" y="3789363"/>
          <p14:tracePt t="35524" x="8770938" y="3789363"/>
          <p14:tracePt t="35526" x="8778875" y="3789363"/>
          <p14:tracePt t="35527" x="8785225" y="3789363"/>
          <p14:tracePt t="35530" x="8791575" y="3789363"/>
          <p14:tracePt t="35532" x="8797925" y="3789363"/>
          <p14:tracePt t="35535" x="8804275" y="3789363"/>
          <p14:tracePt t="35541" x="8810625" y="3789363"/>
          <p14:tracePt t="35551" x="8818563" y="3789363"/>
          <p14:tracePt t="35572" x="8824913" y="3789363"/>
          <p14:tracePt t="35575" x="8831263" y="3789363"/>
          <p14:tracePt t="35578" x="8837613" y="3789363"/>
          <p14:tracePt t="35579" x="8837613" y="3795713"/>
          <p14:tracePt t="35582" x="8843963" y="3795713"/>
          <p14:tracePt t="35585" x="8851900" y="3795713"/>
          <p14:tracePt t="35587" x="8858250" y="3795713"/>
          <p14:tracePt t="35588" x="8864600" y="3795713"/>
          <p14:tracePt t="35589" x="8864600" y="3803650"/>
          <p14:tracePt t="35590" x="8870950" y="3803650"/>
          <p14:tracePt t="35592" x="8877300" y="3803650"/>
          <p14:tracePt t="35593" x="8885238" y="3803650"/>
          <p14:tracePt t="35595" x="8891588" y="3803650"/>
          <p14:tracePt t="35596" x="8897938" y="3803650"/>
          <p14:tracePt t="35598" x="8904288" y="3803650"/>
          <p14:tracePt t="35599" x="8910638" y="3803650"/>
          <p14:tracePt t="35600" x="8918575" y="3803650"/>
          <p14:tracePt t="35602" x="8924925" y="3803650"/>
          <p14:tracePt t="35603" x="8931275" y="3803650"/>
          <p14:tracePt t="35605" x="8937625" y="3803650"/>
          <p14:tracePt t="35606" x="8943975" y="3810000"/>
          <p14:tracePt t="35607" x="8951913" y="3810000"/>
          <p14:tracePt t="35610" x="8958263" y="3810000"/>
          <p14:tracePt t="35610" x="8964613" y="3810000"/>
          <p14:tracePt t="35612" x="8970963" y="3810000"/>
          <p14:tracePt t="35613" x="8977313" y="3810000"/>
          <p14:tracePt t="35615" x="8985250" y="3810000"/>
          <p14:tracePt t="35618" x="8991600" y="3810000"/>
          <p14:tracePt t="35619" x="8997950" y="3810000"/>
          <p14:tracePt t="35625" x="9004300" y="3810000"/>
          <p14:tracePt t="35719" x="9010650" y="3810000"/>
          <p14:tracePt t="35729" x="9018588" y="3810000"/>
          <p14:tracePt t="35755" x="9024938" y="3810000"/>
          <p14:tracePt t="35781" x="9031288" y="3810000"/>
          <p14:tracePt t="35792" x="9037638" y="3810000"/>
          <p14:tracePt t="35795" x="9043988" y="3810000"/>
          <p14:tracePt t="35799" x="9051925" y="3810000"/>
          <p14:tracePt t="35804" x="9058275" y="3810000"/>
          <p14:tracePt t="35806" x="9064625" y="3810000"/>
          <p14:tracePt t="35811" x="9070975" y="3810000"/>
          <p14:tracePt t="35813" x="9077325" y="3810000"/>
          <p14:tracePt t="35815" x="9083675" y="3810000"/>
          <p14:tracePt t="35821" x="9091613" y="3810000"/>
          <p14:tracePt t="35824" x="9097963" y="3810000"/>
          <p14:tracePt t="35831" x="9104313" y="3810000"/>
          <p14:tracePt t="35840" x="9110663" y="3810000"/>
          <p14:tracePt t="37280" x="9110663" y="3816350"/>
          <p14:tracePt t="37283" x="9104313" y="3816350"/>
          <p14:tracePt t="37320" x="9097963" y="3816350"/>
          <p14:tracePt t="37339" x="9091613" y="3816350"/>
          <p14:tracePt t="37350" x="9083675" y="3816350"/>
          <p14:tracePt t="37352" x="9077325" y="3816350"/>
          <p14:tracePt t="37355" x="9070975" y="3816350"/>
          <p14:tracePt t="37360" x="9064625" y="3816350"/>
          <p14:tracePt t="37361" x="9058275" y="3816350"/>
          <p14:tracePt t="37364" x="9051925" y="3816350"/>
          <p14:tracePt t="37366" x="9043988" y="3816350"/>
          <p14:tracePt t="37367" x="9037638" y="3816350"/>
          <p14:tracePt t="37369" x="9031288" y="3816350"/>
          <p14:tracePt t="37371" x="9024938" y="3816350"/>
          <p14:tracePt t="37374" x="9018588" y="3822700"/>
          <p14:tracePt t="37375" x="9010650" y="3822700"/>
          <p14:tracePt t="37376" x="9004300" y="3822700"/>
          <p14:tracePt t="37378" x="8991600" y="3822700"/>
          <p14:tracePt t="37379" x="8985250" y="3822700"/>
          <p14:tracePt t="37381" x="8977313" y="3822700"/>
          <p14:tracePt t="37382" x="8970963" y="3822700"/>
          <p14:tracePt t="37383" x="8964613" y="3822700"/>
          <p14:tracePt t="37385" x="8958263" y="3822700"/>
          <p14:tracePt t="37385" x="8951913" y="3822700"/>
          <p14:tracePt t="37387" x="8943975" y="3822700"/>
          <p14:tracePt t="37388" x="8931275" y="3822700"/>
          <p14:tracePt t="37390" x="8924925" y="3829050"/>
          <p14:tracePt t="37391" x="8918575" y="3829050"/>
          <p14:tracePt t="37392" x="8910638" y="3829050"/>
          <p14:tracePt t="37393" x="8904288" y="3829050"/>
          <p14:tracePt t="37394" x="8897938" y="3829050"/>
          <p14:tracePt t="37395" x="8891588" y="3829050"/>
          <p14:tracePt t="37396" x="8877300" y="3829050"/>
          <p14:tracePt t="37398" x="8864600" y="3829050"/>
          <p14:tracePt t="37399" x="8858250" y="3829050"/>
          <p14:tracePt t="37400" x="8851900" y="3829050"/>
          <p14:tracePt t="37401" x="8843963" y="3829050"/>
          <p14:tracePt t="37402" x="8837613" y="3836988"/>
          <p14:tracePt t="37403" x="8824913" y="3836988"/>
          <p14:tracePt t="37404" x="8810625" y="3836988"/>
          <p14:tracePt t="37406" x="8804275" y="3836988"/>
          <p14:tracePt t="37407" x="8797925" y="3836988"/>
          <p14:tracePt t="37408" x="8785225" y="3836988"/>
          <p14:tracePt t="37410" x="8770938" y="3836988"/>
          <p14:tracePt t="37410" x="8764588" y="3836988"/>
          <p14:tracePt t="37411" x="8751888" y="3836988"/>
          <p14:tracePt t="37412" x="8737600" y="3843338"/>
          <p14:tracePt t="37413" x="8731250" y="3843338"/>
          <p14:tracePt t="37414" x="8718550" y="3843338"/>
          <p14:tracePt t="37415" x="8712200" y="3843338"/>
          <p14:tracePt t="37416" x="8697913" y="3843338"/>
          <p14:tracePt t="37417" x="8685213" y="3843338"/>
          <p14:tracePt t="37418" x="8678863" y="3843338"/>
          <p14:tracePt t="37419" x="8658225" y="3843338"/>
          <p14:tracePt t="37420" x="8645525" y="3843338"/>
          <p14:tracePt t="37421" x="8637588" y="3843338"/>
          <p14:tracePt t="37422" x="8618538" y="3843338"/>
          <p14:tracePt t="37423" x="8604250" y="3843338"/>
          <p14:tracePt t="37424" x="8591550" y="3849688"/>
          <p14:tracePt t="37425" x="8578850" y="3849688"/>
          <p14:tracePt t="37426" x="8564563" y="3849688"/>
          <p14:tracePt t="37427" x="8545513" y="3849688"/>
          <p14:tracePt t="37428" x="8524875" y="3849688"/>
          <p14:tracePt t="37429" x="8504238" y="3856038"/>
          <p14:tracePt t="37430" x="8491538" y="3856038"/>
          <p14:tracePt t="37431" x="8472488" y="3856038"/>
          <p14:tracePt t="37432" x="8451850" y="3862388"/>
          <p14:tracePt t="37433" x="8431213" y="3862388"/>
          <p14:tracePt t="37435" x="8412163" y="3862388"/>
          <p14:tracePt t="37435" x="8385175" y="3862388"/>
          <p14:tracePt t="37436" x="8364538" y="3870325"/>
          <p14:tracePt t="37437" x="8345488" y="3870325"/>
          <p14:tracePt t="37438" x="8324850" y="3870325"/>
          <p14:tracePt t="37439" x="8297863" y="3870325"/>
          <p14:tracePt t="37440" x="8272463" y="3876675"/>
          <p14:tracePt t="37441" x="8251825" y="3876675"/>
          <p14:tracePt t="37442" x="8224838" y="3876675"/>
          <p14:tracePt t="37443" x="8205788" y="3883025"/>
          <p14:tracePt t="37444" x="8172450" y="3883025"/>
          <p14:tracePt t="37445" x="8158163" y="3883025"/>
          <p14:tracePt t="37446" x="8124825" y="3883025"/>
          <p14:tracePt t="37447" x="8099425" y="3889375"/>
          <p14:tracePt t="37448" x="8039100" y="3889375"/>
          <p14:tracePt t="37449" x="8005763" y="3895725"/>
          <p14:tracePt t="37452" x="7958138" y="3895725"/>
          <p14:tracePt t="37452" x="7924800" y="3902075"/>
          <p14:tracePt t="37453" x="7878763" y="3902075"/>
          <p14:tracePt t="37454" x="7832725" y="3910013"/>
          <p14:tracePt t="37455" x="7785100" y="3910013"/>
          <p14:tracePt t="37457" x="7751763" y="3910013"/>
          <p14:tracePt t="37458" x="7705725" y="3916363"/>
          <p14:tracePt t="37460" x="7672388" y="3916363"/>
          <p14:tracePt t="37460" x="7632700" y="3922713"/>
          <p14:tracePt t="37461" x="7593013" y="3922713"/>
          <p14:tracePt t="37462" x="7566025" y="3929063"/>
          <p14:tracePt t="37463" x="7519988" y="3929063"/>
          <p14:tracePt t="37464" x="7493000" y="3929063"/>
          <p14:tracePt t="37465" x="7453313" y="3935413"/>
          <p14:tracePt t="37466" x="7419975" y="3935413"/>
          <p14:tracePt t="37467" x="7372350" y="3949700"/>
          <p14:tracePt t="37468" x="7332663" y="3949700"/>
          <p14:tracePt t="37469" x="7286625" y="3956050"/>
          <p14:tracePt t="37470" x="7246938" y="3956050"/>
          <p14:tracePt t="37471" x="7205663" y="3962400"/>
          <p14:tracePt t="37472" x="7159625" y="3962400"/>
          <p14:tracePt t="37473" x="7126288" y="3962400"/>
          <p14:tracePt t="37474" x="7080250" y="3968750"/>
          <p14:tracePt t="37475" x="7040563" y="3968750"/>
          <p14:tracePt t="37477" x="6992938" y="3976688"/>
          <p14:tracePt t="37477" x="6953250" y="3976688"/>
          <p14:tracePt t="37478" x="6907213" y="3983038"/>
          <p14:tracePt t="37479" x="6865938" y="3983038"/>
          <p14:tracePt t="37480" x="6826250" y="3989388"/>
          <p14:tracePt t="37481" x="6780213" y="3989388"/>
          <p14:tracePt t="37482" x="6759575" y="3989388"/>
          <p14:tracePt t="37483" x="6707188" y="4002088"/>
          <p14:tracePt t="37485" x="6680200" y="4002088"/>
          <p14:tracePt t="37485" x="6640513" y="4010025"/>
          <p14:tracePt t="37486" x="6600825" y="4010025"/>
          <p14:tracePt t="37487" x="6567488" y="4016375"/>
          <p14:tracePt t="37488" x="6519863" y="4016375"/>
          <p14:tracePt t="37489" x="6486525" y="4016375"/>
          <p14:tracePt t="37490" x="6453188" y="4022725"/>
          <p14:tracePt t="37491" x="6419850" y="4022725"/>
          <p14:tracePt t="37492" x="6380163" y="4029075"/>
          <p14:tracePt t="37493" x="6346825" y="4029075"/>
          <p14:tracePt t="37494" x="6313488" y="4035425"/>
          <p14:tracePt t="37495" x="6273800" y="4035425"/>
          <p14:tracePt t="37496" x="6246813" y="4043363"/>
          <p14:tracePt t="37497" x="6213475" y="4043363"/>
          <p14:tracePt t="37498" x="6188075" y="4049713"/>
          <p14:tracePt t="37499" x="6154738" y="4049713"/>
          <p14:tracePt t="37500" x="6140450" y="4056063"/>
          <p14:tracePt t="37501" x="6107113" y="4056063"/>
          <p14:tracePt t="37502" x="6088063" y="4062413"/>
          <p14:tracePt t="37503" x="6061075" y="4062413"/>
          <p14:tracePt t="37504" x="6034088" y="4068763"/>
          <p14:tracePt t="37505" x="6013450" y="4068763"/>
          <p14:tracePt t="37506" x="5988050" y="4076700"/>
          <p14:tracePt t="37507" x="5967413" y="4076700"/>
          <p14:tracePt t="37508" x="5940425" y="4083050"/>
          <p14:tracePt t="37510" x="5927725" y="4083050"/>
          <p14:tracePt t="37510" x="5900738" y="4089400"/>
          <p14:tracePt t="37511" x="5881688" y="4089400"/>
          <p14:tracePt t="37512" x="5861050" y="4095750"/>
          <p14:tracePt t="37513" x="5840413" y="4095750"/>
          <p14:tracePt t="37514" x="5821363" y="4095750"/>
          <p14:tracePt t="37515" x="5800725" y="4095750"/>
          <p14:tracePt t="37516" x="5781675" y="4102100"/>
          <p14:tracePt t="37517" x="5767388" y="4102100"/>
          <p14:tracePt t="37518" x="5754688" y="4110038"/>
          <p14:tracePt t="37519" x="5734050" y="4116388"/>
          <p14:tracePt t="37520" x="5721350" y="4116388"/>
          <p14:tracePt t="37521" x="5700713" y="4116388"/>
          <p14:tracePt t="37522" x="5688013" y="4122738"/>
          <p14:tracePt t="37523" x="5681663" y="4122738"/>
          <p14:tracePt t="37524" x="5661025" y="4129088"/>
          <p14:tracePt t="37525" x="5648325" y="4129088"/>
          <p14:tracePt t="37527" x="5634038" y="4135438"/>
          <p14:tracePt t="37527" x="5621338" y="4135438"/>
          <p14:tracePt t="37528" x="5608638" y="4143375"/>
          <p14:tracePt t="37529" x="5594350" y="4143375"/>
          <p14:tracePt t="37530" x="5581650" y="4149725"/>
          <p14:tracePt t="37531" x="5567363" y="4149725"/>
          <p14:tracePt t="37532" x="5561013" y="4149725"/>
          <p14:tracePt t="37533" x="5548313" y="4149725"/>
          <p14:tracePt t="37535" x="5534025" y="4156075"/>
          <p14:tracePt t="37535" x="5527675" y="4156075"/>
          <p14:tracePt t="37536" x="5514975" y="4156075"/>
          <p14:tracePt t="37537" x="5500688" y="4162425"/>
          <p14:tracePt t="37539" x="5487988" y="4168775"/>
          <p14:tracePt t="37540" x="5475288" y="4168775"/>
          <p14:tracePt t="37541" x="5467350" y="4175125"/>
          <p14:tracePt t="37542" x="5461000" y="4175125"/>
          <p14:tracePt t="37543" x="5448300" y="4183063"/>
          <p14:tracePt t="37544" x="5441950" y="4183063"/>
          <p14:tracePt t="37545" x="5427663" y="4183063"/>
          <p14:tracePt t="37546" x="5421313" y="4183063"/>
          <p14:tracePt t="37547" x="5414963" y="4189413"/>
          <p14:tracePt t="37549" x="5394325" y="4195763"/>
          <p14:tracePt t="37550" x="5381625" y="4195763"/>
          <p14:tracePt t="37552" x="5375275" y="4202113"/>
          <p14:tracePt t="37552" x="5367338" y="4202113"/>
          <p14:tracePt t="37553" x="5348288" y="4202113"/>
          <p14:tracePt t="37555" x="5334000" y="4202113"/>
          <p14:tracePt t="37556" x="5327650" y="4208463"/>
          <p14:tracePt t="37557" x="5314950" y="4208463"/>
          <p14:tracePt t="37558" x="5302250" y="4216400"/>
          <p14:tracePt t="37560" x="5294313" y="4216400"/>
          <p14:tracePt t="37561" x="5281613" y="4222750"/>
          <p14:tracePt t="37562" x="5275263" y="4222750"/>
          <p14:tracePt t="37563" x="5260975" y="4229100"/>
          <p14:tracePt t="37564" x="5254625" y="4229100"/>
          <p14:tracePt t="37565" x="5248275" y="4229100"/>
          <p14:tracePt t="37566" x="5235575" y="4235450"/>
          <p14:tracePt t="37567" x="5221288" y="4235450"/>
          <p14:tracePt t="37568" x="5214938" y="4235450"/>
          <p14:tracePt t="37569" x="5202238" y="4235450"/>
          <p14:tracePt t="37570" x="5187950" y="4241800"/>
          <p14:tracePt t="37571" x="5181600" y="4241800"/>
          <p14:tracePt t="37572" x="5175250" y="4249738"/>
          <p14:tracePt t="37573" x="5168900" y="4249738"/>
          <p14:tracePt t="37574" x="5154613" y="4249738"/>
          <p14:tracePt t="37575" x="5141913" y="4256088"/>
          <p14:tracePt t="37577" x="5135563" y="4256088"/>
          <p14:tracePt t="37577" x="5121275" y="4262438"/>
          <p14:tracePt t="37578" x="5102225" y="4268788"/>
          <p14:tracePt t="37580" x="5087938" y="4268788"/>
          <p14:tracePt t="37581" x="5075238" y="4268788"/>
          <p14:tracePt t="37582" x="5060950" y="4268788"/>
          <p14:tracePt t="37583" x="5048250" y="4275138"/>
          <p14:tracePt t="37585" x="5035550" y="4275138"/>
          <p14:tracePt t="37585" x="5029200" y="4283075"/>
          <p14:tracePt t="37586" x="5014913" y="4283075"/>
          <p14:tracePt t="37587" x="4995863" y="4289425"/>
          <p14:tracePt t="37588" x="4987925" y="4289425"/>
          <p14:tracePt t="37589" x="4975225" y="4295775"/>
          <p14:tracePt t="37590" x="4954588" y="4295775"/>
          <p14:tracePt t="37591" x="4948238" y="4302125"/>
          <p14:tracePt t="37592" x="4935538" y="4302125"/>
          <p14:tracePt t="37593" x="4914900" y="4308475"/>
          <p14:tracePt t="37594" x="4908550" y="4308475"/>
          <p14:tracePt t="37595" x="4895850" y="4308475"/>
          <p14:tracePt t="37596" x="4875213" y="4308475"/>
          <p14:tracePt t="37597" x="4868863" y="4316413"/>
          <p14:tracePt t="37598" x="4854575" y="4316413"/>
          <p14:tracePt t="37599" x="4841875" y="4322763"/>
          <p14:tracePt t="37600" x="4835525" y="4322763"/>
          <p14:tracePt t="37602" x="4814888" y="4329113"/>
          <p14:tracePt t="37602" x="4802188" y="4329113"/>
          <p14:tracePt t="37603" x="4795838" y="4335463"/>
          <p14:tracePt t="37604" x="4781550" y="4335463"/>
          <p14:tracePt t="37605" x="4762500" y="4341813"/>
          <p14:tracePt t="37606" x="4754563" y="4341813"/>
          <p14:tracePt t="37607" x="4741863" y="4349750"/>
          <p14:tracePt t="37608" x="4729163" y="4349750"/>
          <p14:tracePt t="37610" x="4722813" y="4349750"/>
          <p14:tracePt t="37610" x="4702175" y="4356100"/>
          <p14:tracePt t="37611" x="4689475" y="4356100"/>
          <p14:tracePt t="37612" x="4681538" y="4356100"/>
          <p14:tracePt t="37613" x="4668838" y="4362450"/>
          <p14:tracePt t="37614" x="4662488" y="4362450"/>
          <p14:tracePt t="37615" x="4656138" y="4362450"/>
          <p14:tracePt t="37616" x="4641850" y="4362450"/>
          <p14:tracePt t="37617" x="4635500" y="4362450"/>
          <p14:tracePt t="37618" x="4622800" y="4368800"/>
          <p14:tracePt t="37619" x="4608513" y="4368800"/>
          <p14:tracePt t="37620" x="4602163" y="4368800"/>
          <p14:tracePt t="37621" x="4589463" y="4368800"/>
          <p14:tracePt t="37622" x="4575175" y="4375150"/>
          <p14:tracePt t="37624" x="4562475" y="4375150"/>
          <p14:tracePt t="37625" x="4556125" y="4383088"/>
          <p14:tracePt t="37627" x="4548188" y="4383088"/>
          <p14:tracePt t="37627" x="4535488" y="4383088"/>
          <p14:tracePt t="37629" x="4522788" y="4389438"/>
          <p14:tracePt t="37630" x="4514850" y="4389438"/>
          <p14:tracePt t="37631" x="4508500" y="4389438"/>
          <p14:tracePt t="37632" x="4502150" y="4389438"/>
          <p14:tracePt t="37633" x="4495800" y="4389438"/>
          <p14:tracePt t="37635" x="4489450" y="4389438"/>
          <p14:tracePt t="37635" x="4481513" y="4389438"/>
          <p14:tracePt t="37636" x="4475163" y="4389438"/>
          <p14:tracePt t="37637" x="4468813" y="4389438"/>
          <p14:tracePt t="37638" x="4462463" y="4389438"/>
          <p14:tracePt t="37640" x="4449763" y="4389438"/>
          <p14:tracePt t="37641" x="4441825" y="4389438"/>
          <p14:tracePt t="37643" x="4435475" y="4395788"/>
          <p14:tracePt t="37644" x="4422775" y="4395788"/>
          <p14:tracePt t="37646" x="4416425" y="4395788"/>
          <p14:tracePt t="37647" x="4408488" y="4395788"/>
          <p14:tracePt t="37648" x="4402138" y="4395788"/>
          <p14:tracePt t="37649" x="4395788" y="4395788"/>
          <p14:tracePt t="37651" x="4389438" y="4395788"/>
          <p14:tracePt t="37652" x="4383088" y="4402138"/>
          <p14:tracePt t="37653" x="4375150" y="4402138"/>
          <p14:tracePt t="37654" x="4368800" y="4402138"/>
          <p14:tracePt t="37655" x="4362450" y="4402138"/>
          <p14:tracePt t="37657" x="4356100" y="4402138"/>
          <p14:tracePt t="37658" x="4349750" y="4402138"/>
          <p14:tracePt t="37660" x="4341813" y="4402138"/>
          <p14:tracePt t="37661" x="4335463" y="4402138"/>
          <p14:tracePt t="37663" x="4329113" y="4402138"/>
          <p14:tracePt t="37664" x="4322763" y="4402138"/>
          <p14:tracePt t="37665" x="4316413" y="4402138"/>
          <p14:tracePt t="37667" x="4302125" y="4402138"/>
          <p14:tracePt t="37669" x="4295775" y="4402138"/>
          <p14:tracePt t="37670" x="4289425" y="4402138"/>
          <p14:tracePt t="37671" x="4283075" y="4402138"/>
          <p14:tracePt t="37673" x="4275138" y="4402138"/>
          <p14:tracePt t="37674" x="4268788" y="4402138"/>
          <p14:tracePt t="37676" x="4262438" y="4402138"/>
          <p14:tracePt t="37677" x="4249738" y="4402138"/>
          <p14:tracePt t="37678" x="4249738" y="4408488"/>
          <p14:tracePt t="37679" x="4241800" y="4408488"/>
          <p14:tracePt t="37680" x="4235450" y="4408488"/>
          <p14:tracePt t="37681" x="4229100" y="4408488"/>
          <p14:tracePt t="37682" x="4222750" y="4408488"/>
          <p14:tracePt t="37683" x="4216400" y="4408488"/>
          <p14:tracePt t="37685" x="4202113" y="4416425"/>
          <p14:tracePt t="37686" x="4195763" y="4416425"/>
          <p14:tracePt t="37688" x="4183063" y="4416425"/>
          <p14:tracePt t="37689" x="4175125" y="4416425"/>
          <p14:tracePt t="37691" x="4168775" y="4416425"/>
          <p14:tracePt t="37692" x="4156075" y="4416425"/>
          <p14:tracePt t="37693" x="4156075" y="4422775"/>
          <p14:tracePt t="37694" x="4149725" y="4422775"/>
          <p14:tracePt t="37695" x="4135438" y="4422775"/>
          <p14:tracePt t="37697" x="4129088" y="4422775"/>
          <p14:tracePt t="37698" x="4122738" y="4422775"/>
          <p14:tracePt t="37699" x="4116388" y="4422775"/>
          <p14:tracePt t="37700" x="4110038" y="4422775"/>
          <p14:tracePt t="37701" x="4102100" y="4422775"/>
          <p14:tracePt t="37702" x="4095750" y="4422775"/>
          <p14:tracePt t="37703" x="4083050" y="4422775"/>
          <p14:tracePt t="37704" x="4083050" y="4429125"/>
          <p14:tracePt t="37705" x="4068763" y="4429125"/>
          <p14:tracePt t="37706" x="4062413" y="4429125"/>
          <p14:tracePt t="37708" x="4049713" y="4429125"/>
          <p14:tracePt t="37710" x="4043363" y="4429125"/>
          <p14:tracePt t="37710" x="4043363" y="4435475"/>
          <p14:tracePt t="37711" x="4029075" y="4435475"/>
          <p14:tracePt t="37713" x="4022725" y="4435475"/>
          <p14:tracePt t="37714" x="4010025" y="4435475"/>
          <p14:tracePt t="37715" x="4010025" y="4441825"/>
          <p14:tracePt t="37716" x="4002088" y="4441825"/>
          <p14:tracePt t="37717" x="3989388" y="4441825"/>
          <p14:tracePt t="37719" x="3976688" y="4441825"/>
          <p14:tracePt t="37720" x="3968750" y="4441825"/>
          <p14:tracePt t="37722" x="3956050" y="4441825"/>
          <p14:tracePt t="37724" x="3949700" y="4441825"/>
          <p14:tracePt t="37725" x="3935413" y="4441825"/>
          <p14:tracePt t="37726" x="3935413" y="4449763"/>
          <p14:tracePt t="37727" x="3929063" y="4449763"/>
          <p14:tracePt t="37728" x="3916363" y="4449763"/>
          <p14:tracePt t="37730" x="3910013" y="4449763"/>
          <p14:tracePt t="37731" x="3902075" y="4449763"/>
          <p14:tracePt t="37732" x="3895725" y="4449763"/>
          <p14:tracePt t="37733" x="3889375" y="4449763"/>
          <p14:tracePt t="37735" x="3883025" y="4449763"/>
          <p14:tracePt t="37736" x="3876675" y="4449763"/>
          <p14:tracePt t="37737" x="3862388" y="4456113"/>
          <p14:tracePt t="37739" x="3856038" y="4456113"/>
          <p14:tracePt t="37740" x="3849688" y="4456113"/>
          <p14:tracePt t="37741" x="3843338" y="4456113"/>
          <p14:tracePt t="37742" x="3836988" y="4456113"/>
          <p14:tracePt t="37743" x="3829050" y="4456113"/>
          <p14:tracePt t="37745" x="3816350" y="4456113"/>
          <p14:tracePt t="37746" x="3810000" y="4456113"/>
          <p14:tracePt t="37748" x="3795713" y="4456113"/>
          <p14:tracePt t="37749" x="3789363" y="4456113"/>
          <p14:tracePt t="37751" x="3776663" y="4456113"/>
          <p14:tracePt t="37752" x="3770313" y="4456113"/>
          <p14:tracePt t="37753" x="3762375" y="4456113"/>
          <p14:tracePt t="37754" x="3756025" y="4456113"/>
          <p14:tracePt t="37755" x="3743325" y="4456113"/>
          <p14:tracePt t="37757" x="3736975" y="4456113"/>
          <p14:tracePt t="37758" x="3729038" y="4456113"/>
          <p14:tracePt t="37760" x="3722688" y="4456113"/>
          <p14:tracePt t="37760" x="3716338" y="4456113"/>
          <p14:tracePt t="37761" x="3703638" y="4456113"/>
          <p14:tracePt t="37763" x="3695700" y="4456113"/>
          <p14:tracePt t="37764" x="3683000" y="4456113"/>
          <p14:tracePt t="37766" x="3676650" y="4456113"/>
          <p14:tracePt t="37767" x="3670300" y="4456113"/>
          <p14:tracePt t="37768" x="3662363" y="4456113"/>
          <p14:tracePt t="37769" x="3656013" y="4456113"/>
          <p14:tracePt t="37770" x="3649663" y="4456113"/>
          <p14:tracePt t="37771" x="3643313" y="4456113"/>
          <p14:tracePt t="37772" x="3629025" y="4456113"/>
          <p14:tracePt t="37774" x="3622675" y="4456113"/>
          <p14:tracePt t="37775" x="3609975" y="4456113"/>
          <p14:tracePt t="37777" x="3603625" y="4456113"/>
          <p14:tracePt t="37778" x="3597275" y="4456113"/>
          <p14:tracePt t="37779" x="3589338" y="4456113"/>
          <p14:tracePt t="37780" x="3582988" y="4456113"/>
          <p14:tracePt t="37781" x="3576638" y="4456113"/>
          <p14:tracePt t="37782" x="3570288" y="4456113"/>
          <p14:tracePt t="37783" x="3563938" y="4456113"/>
          <p14:tracePt t="37785" x="3556000" y="4456113"/>
          <p14:tracePt t="37785" x="3549650" y="4456113"/>
          <p14:tracePt t="37786" x="3543300" y="4456113"/>
          <p14:tracePt t="37787" x="3536950" y="4456113"/>
          <p14:tracePt t="37788" x="3530600" y="4456113"/>
          <p14:tracePt t="37789" x="3522663" y="4456113"/>
          <p14:tracePt t="37790" x="3516313" y="4456113"/>
          <p14:tracePt t="37791" x="3509963" y="4456113"/>
          <p14:tracePt t="37792" x="3503613" y="4456113"/>
          <p14:tracePt t="37793" x="3497263" y="4456113"/>
          <p14:tracePt t="37794" x="3489325" y="4456113"/>
          <p14:tracePt t="37795" x="3482975" y="4456113"/>
          <p14:tracePt t="37797" x="3470275" y="4456113"/>
          <p14:tracePt t="37799" x="3463925" y="4456113"/>
          <p14:tracePt t="37800" x="3455988" y="4456113"/>
          <p14:tracePt t="37801" x="3449638" y="4456113"/>
          <p14:tracePt t="37802" x="3443288" y="4456113"/>
          <p14:tracePt t="37803" x="3436938" y="4456113"/>
          <p14:tracePt t="37804" x="3430588" y="4456113"/>
          <p14:tracePt t="37805" x="3422650" y="4456113"/>
          <p14:tracePt t="37806" x="3416300" y="4456113"/>
          <p14:tracePt t="37808" x="3409950" y="4456113"/>
          <p14:tracePt t="37810" x="3403600" y="4456113"/>
          <p14:tracePt t="37810" x="3397250" y="4456113"/>
          <p14:tracePt t="37811" x="3389313" y="4456113"/>
          <p14:tracePt t="37812" x="3382963" y="4456113"/>
          <p14:tracePt t="37813" x="3376613" y="4456113"/>
          <p14:tracePt t="37815" x="3363913" y="4456113"/>
          <p14:tracePt t="37817" x="3355975" y="4456113"/>
          <p14:tracePt t="37818" x="3349625" y="4456113"/>
          <p14:tracePt t="37819" x="3343275" y="4456113"/>
          <p14:tracePt t="37820" x="3336925" y="4456113"/>
          <p14:tracePt t="37821" x="3330575" y="4456113"/>
          <p14:tracePt t="37822" x="3322638" y="4456113"/>
          <p14:tracePt t="37823" x="3316288" y="4456113"/>
          <p14:tracePt t="37824" x="3309938" y="4456113"/>
          <p14:tracePt t="37826" x="3303588" y="4449763"/>
          <p14:tracePt t="37827" x="3297238" y="4449763"/>
          <p14:tracePt t="37828" x="3290888" y="4449763"/>
          <p14:tracePt t="37829" x="3282950" y="4449763"/>
          <p14:tracePt t="37830" x="3276600" y="4449763"/>
          <p14:tracePt t="37831" x="3270250" y="4449763"/>
          <p14:tracePt t="37833" x="3263900" y="4449763"/>
          <p14:tracePt t="37835" x="3257550" y="4449763"/>
          <p14:tracePt t="37835" x="3249613" y="4449763"/>
          <p14:tracePt t="37836" x="3243263" y="4449763"/>
          <p14:tracePt t="37837" x="3236913" y="4449763"/>
          <p14:tracePt t="37839" x="3230563" y="4449763"/>
          <p14:tracePt t="37840" x="3224213" y="4449763"/>
          <p14:tracePt t="37842" x="3216275" y="4449763"/>
          <p14:tracePt t="37843" x="3209925" y="4449763"/>
          <p14:tracePt t="37844" x="3203575" y="4449763"/>
          <p14:tracePt t="37846" x="3197225" y="4449763"/>
          <p14:tracePt t="37847" x="3197225" y="4441825"/>
          <p14:tracePt t="37848" x="3182938" y="4441825"/>
          <p14:tracePt t="37852" x="3176588" y="4441825"/>
          <p14:tracePt t="37853" x="3170238" y="4441825"/>
          <p14:tracePt t="37855" x="3163888" y="4441825"/>
          <p14:tracePt t="37856" x="3157538" y="4441825"/>
          <p14:tracePt t="37858" x="3149600" y="4441825"/>
          <p14:tracePt t="37862" x="3143250" y="4441825"/>
          <p14:tracePt t="37864" x="3136900" y="4441825"/>
          <p14:tracePt t="37865" x="3136900" y="4435475"/>
          <p14:tracePt t="37868" x="3130550" y="4435475"/>
          <p14:tracePt t="37870" x="3124200" y="4435475"/>
          <p14:tracePt t="37876" x="3116263" y="4435475"/>
          <p14:tracePt t="37880" x="3109913" y="4435475"/>
          <p14:tracePt t="37885" x="3103563" y="4435475"/>
          <p14:tracePt t="37885" x="3103563" y="4429125"/>
          <p14:tracePt t="37894" x="3097213" y="4429125"/>
          <p14:tracePt t="37901" x="3090863" y="4429125"/>
          <p14:tracePt t="37910" x="3082925" y="4429125"/>
          <p14:tracePt t="37913" x="3076575" y="4429125"/>
          <p14:tracePt t="37916" x="3070225" y="4429125"/>
          <p14:tracePt t="37923" x="3070225" y="4422775"/>
          <p14:tracePt t="37924" x="3063875" y="4422775"/>
          <p14:tracePt t="37928" x="3057525" y="4422775"/>
          <p14:tracePt t="37932" x="3057525" y="4416425"/>
          <p14:tracePt t="37935" x="3049588" y="4416425"/>
          <p14:tracePt t="37937" x="3043238" y="4416425"/>
          <p14:tracePt t="37940" x="3036888" y="4416425"/>
          <p14:tracePt t="37947" x="3030538" y="4416425"/>
          <p14:tracePt t="37951" x="3024188" y="4416425"/>
          <p14:tracePt t="37958" x="3024188" y="4408488"/>
          <p14:tracePt t="37963" x="3017838" y="4408488"/>
          <p14:tracePt t="37973" x="3009900" y="4408488"/>
          <p14:tracePt t="37994" x="3003550" y="4408488"/>
          <p14:tracePt t="37999" x="3003550" y="4402138"/>
          <p14:tracePt t="38021" x="2997200" y="4402138"/>
          <p14:tracePt t="38022" x="2997200" y="4395788"/>
          <p14:tracePt t="38029" x="2990850" y="4395788"/>
          <p14:tracePt t="38319" x="2997200" y="4395788"/>
          <p14:tracePt t="38342" x="3003550" y="4395788"/>
          <p14:tracePt t="38373" x="3009900" y="4395788"/>
          <p14:tracePt t="38414" x="3017838" y="4395788"/>
          <p14:tracePt t="38438" x="3024188" y="4395788"/>
          <p14:tracePt t="38447" x="3030538" y="4395788"/>
          <p14:tracePt t="38463" x="3036888" y="4395788"/>
          <p14:tracePt t="38472" x="3043238" y="4395788"/>
          <p14:tracePt t="38494" x="3049588" y="4395788"/>
          <p14:tracePt t="38498" x="3049588" y="4389438"/>
          <p14:tracePt t="38522" x="3057525" y="4389438"/>
          <p14:tracePt t="38530" x="3063875" y="4389438"/>
          <p14:tracePt t="38542" x="3070225" y="4389438"/>
          <p14:tracePt t="38548" x="3076575" y="4389438"/>
          <p14:tracePt t="38554" x="3082925" y="4389438"/>
          <p14:tracePt t="38565" x="3090863" y="4389438"/>
          <p14:tracePt t="38571" x="3097213" y="4389438"/>
          <p14:tracePt t="38583" x="3103563" y="4389438"/>
          <p14:tracePt t="38585" x="3103563" y="4383088"/>
          <p14:tracePt t="38590" x="3109913" y="4383088"/>
          <p14:tracePt t="38598" x="3116263" y="4383088"/>
          <p14:tracePt t="38614" x="3124200" y="4383088"/>
          <p14:tracePt t="38623" x="3130550" y="4383088"/>
          <p14:tracePt t="38634" x="3136900" y="4383088"/>
          <p14:tracePt t="38640" x="3143250" y="4383088"/>
          <p14:tracePt t="38654" x="3149600" y="4383088"/>
          <p14:tracePt t="38657" x="3149600" y="4375150"/>
          <p14:tracePt t="38662" x="3157538" y="4375150"/>
          <p14:tracePt t="38691" x="3163888" y="4375150"/>
          <p14:tracePt t="38864" x="3170238" y="4375150"/>
          <p14:tracePt t="38996" x="3170238" y="4368800"/>
          <p14:tracePt t="39554" x="3170238" y="4362450"/>
          <p14:tracePt t="39623" x="3176588" y="4362450"/>
          <p14:tracePt t="39667" x="3176588" y="4356100"/>
          <p14:tracePt t="39738" x="3182938" y="4356100"/>
          <p14:tracePt t="39793" x="3190875" y="4356100"/>
          <p14:tracePt t="39799" x="3190875" y="4349750"/>
          <p14:tracePt t="39827" x="3197225" y="4349750"/>
          <p14:tracePt t="39854" x="3203575" y="4349750"/>
          <p14:tracePt t="39871" x="3209925" y="4349750"/>
          <p14:tracePt t="39965" x="3216275" y="4349750"/>
          <p14:tracePt t="39987" x="3224213" y="4349750"/>
          <p14:tracePt t="40006" x="3230563" y="4349750"/>
          <p14:tracePt t="40038" x="3236913" y="4349750"/>
          <p14:tracePt t="40050" x="3243263" y="4349750"/>
          <p14:tracePt t="40072" x="3249613" y="4349750"/>
          <p14:tracePt t="40082" x="3257550" y="4349750"/>
          <p14:tracePt t="40090" x="3263900" y="4349750"/>
          <p14:tracePt t="40105" x="3270250" y="4349750"/>
          <p14:tracePt t="40112" x="3276600" y="4349750"/>
          <p14:tracePt t="40113" x="3276600" y="4341813"/>
          <p14:tracePt t="40125" x="3282950" y="4341813"/>
          <p14:tracePt t="40133" x="3290888" y="4341813"/>
          <p14:tracePt t="40137" x="3290888" y="4335463"/>
          <p14:tracePt t="40138" x="3297238" y="4335463"/>
          <p14:tracePt t="40155" x="3303588" y="4335463"/>
          <p14:tracePt t="40167" x="3309938" y="4335463"/>
          <p14:tracePt t="40191" x="3316288" y="4335463"/>
          <p14:tracePt t="40201" x="3322638" y="4335463"/>
          <p14:tracePt t="40212" x="3330575" y="4335463"/>
          <p14:tracePt t="40227" x="3336925" y="4335463"/>
          <p14:tracePt t="40231" x="3343275" y="4335463"/>
          <p14:tracePt t="40241" x="3349625" y="4335463"/>
          <p14:tracePt t="40244" x="3355975" y="4335463"/>
          <p14:tracePt t="40251" x="3363913" y="4335463"/>
          <p14:tracePt t="40252" x="3363913" y="4329113"/>
          <p14:tracePt t="40254" x="3370263" y="4329113"/>
          <p14:tracePt t="40258" x="3376613" y="4329113"/>
          <p14:tracePt t="40263" x="3382963" y="4329113"/>
          <p14:tracePt t="40266" x="3389313" y="4322763"/>
          <p14:tracePt t="40273" x="3397250" y="4322763"/>
          <p14:tracePt t="40276" x="3403600" y="4322763"/>
          <p14:tracePt t="40279" x="3403600" y="4316413"/>
          <p14:tracePt t="40280" x="3409950" y="4316413"/>
          <p14:tracePt t="40287" x="3416300" y="4316413"/>
          <p14:tracePt t="40291" x="3422650" y="4316413"/>
          <p14:tracePt t="40297" x="3430588" y="4316413"/>
          <p14:tracePt t="40301" x="3436938" y="4316413"/>
          <p14:tracePt t="40304" x="3443288" y="4316413"/>
          <p14:tracePt t="40311" x="3449638" y="4316413"/>
          <p14:tracePt t="40313" x="3455988" y="4316413"/>
          <p14:tracePt t="40319" x="3463925" y="4316413"/>
          <p14:tracePt t="40322" x="3470275" y="4316413"/>
          <p14:tracePt t="40325" x="3476625" y="4316413"/>
          <p14:tracePt t="40332" x="3482975" y="4316413"/>
          <p14:tracePt t="40334" x="3482975" y="4308475"/>
          <p14:tracePt t="40335" x="3489325" y="4308475"/>
          <p14:tracePt t="40350" x="3497263" y="4308475"/>
          <p14:tracePt t="40388" x="3503613" y="4308475"/>
          <p14:tracePt t="40419" x="3509963" y="4308475"/>
          <p14:tracePt t="40444" x="3516313" y="4308475"/>
          <p14:tracePt t="40459" x="3522663" y="4308475"/>
          <p14:tracePt t="40505" x="3530600" y="4308475"/>
          <p14:tracePt t="40521" x="3536950" y="4308475"/>
          <p14:tracePt t="40543" x="3536950" y="4302125"/>
          <p14:tracePt t="40545" x="3543300" y="4302125"/>
          <p14:tracePt t="40582" x="3549650" y="4302125"/>
          <p14:tracePt t="40614" x="3556000" y="4302125"/>
          <p14:tracePt t="40708" x="3563938" y="4302125"/>
          <p14:tracePt t="40740" x="3570288" y="4302125"/>
          <p14:tracePt t="40789" x="3576638" y="4302125"/>
          <p14:tracePt t="40818" x="3582988" y="4302125"/>
          <p14:tracePt t="40986" x="3589338" y="4302125"/>
          <p14:tracePt t="41509" x="3589338" y="4295775"/>
          <p14:tracePt t="41760" x="3597275" y="4295775"/>
          <p14:tracePt t="41793" x="3603625" y="4295775"/>
          <p14:tracePt t="41842" x="3609975" y="4295775"/>
          <p14:tracePt t="41854" x="3616325" y="4295775"/>
          <p14:tracePt t="41862" x="3622675" y="4295775"/>
          <p14:tracePt t="41877" x="3629025" y="4295775"/>
          <p14:tracePt t="41883" x="3636963" y="4295775"/>
          <p14:tracePt t="41899" x="3643313" y="4295775"/>
          <p14:tracePt t="41907" x="3649663" y="4295775"/>
          <p14:tracePt t="41914" x="3656013" y="4295775"/>
          <p14:tracePt t="41931" x="3662363" y="4295775"/>
          <p14:tracePt t="41938" x="3670300" y="4295775"/>
          <p14:tracePt t="41950" x="3676650" y="4295775"/>
          <p14:tracePt t="41956" x="3683000" y="4295775"/>
          <p14:tracePt t="41959" x="3689350" y="4295775"/>
          <p14:tracePt t="41968" x="3695700" y="4295775"/>
          <p14:tracePt t="41972" x="3703638" y="4295775"/>
          <p14:tracePt t="41980" x="3703638" y="4289425"/>
          <p14:tracePt t="41981" x="3709988" y="4289425"/>
          <p14:tracePt t="41987" x="3716338" y="4289425"/>
          <p14:tracePt t="41993" x="3722688" y="4289425"/>
          <p14:tracePt t="42008" x="3729038" y="4289425"/>
          <p14:tracePt t="42019" x="3736975" y="4289425"/>
          <p14:tracePt t="42040" x="3743325" y="4289425"/>
          <p14:tracePt t="42048" x="3749675" y="4289425"/>
          <p14:tracePt t="42055" x="3756025" y="4289425"/>
          <p14:tracePt t="42065" x="3762375" y="4289425"/>
          <p14:tracePt t="42070" x="3770313" y="4289425"/>
          <p14:tracePt t="42077" x="3776663" y="4289425"/>
          <p14:tracePt t="42080" x="3783013" y="4289425"/>
          <p14:tracePt t="42087" x="3789363" y="4289425"/>
          <p14:tracePt t="42090" x="3795713" y="4289425"/>
          <p14:tracePt t="42093" x="3803650" y="4289425"/>
          <p14:tracePt t="42097" x="3810000" y="4289425"/>
          <p14:tracePt t="42100" x="3810000" y="4283075"/>
          <p14:tracePt t="42101" x="3816350" y="4283075"/>
          <p14:tracePt t="42104" x="3822700" y="4283075"/>
          <p14:tracePt t="42107" x="3829050" y="4283075"/>
          <p14:tracePt t="42109" x="3836988" y="4283075"/>
          <p14:tracePt t="42114" x="3843338" y="4283075"/>
          <p14:tracePt t="42118" x="3849688" y="4283075"/>
          <p14:tracePt t="42126" x="3856038" y="4283075"/>
          <p14:tracePt t="42130" x="3862388" y="4283075"/>
          <p14:tracePt t="42134" x="3870325" y="4283075"/>
          <p14:tracePt t="42142" x="3876675" y="4283075"/>
          <p14:tracePt t="42145" x="3883025" y="4283075"/>
          <p14:tracePt t="42151" x="3889375" y="4283075"/>
          <p14:tracePt t="42154" x="3895725" y="4283075"/>
          <p14:tracePt t="42156" x="3902075" y="4283075"/>
          <p14:tracePt t="42159" x="3910013" y="4283075"/>
          <p14:tracePt t="42161" x="3916363" y="4283075"/>
          <p14:tracePt t="42165" x="3922713" y="4283075"/>
          <p14:tracePt t="42166" x="3929063" y="4283075"/>
          <p14:tracePt t="42168" x="3935413" y="4283075"/>
          <p14:tracePt t="42170" x="3943350" y="4283075"/>
          <p14:tracePt t="42172" x="3949700" y="4283075"/>
          <p14:tracePt t="42174" x="3956050" y="4283075"/>
          <p14:tracePt t="42175" x="3962400" y="4283075"/>
          <p14:tracePt t="42176" x="3968750" y="4283075"/>
          <p14:tracePt t="42178" x="3976688" y="4283075"/>
          <p14:tracePt t="42180" x="3983038" y="4283075"/>
          <p14:tracePt t="42182" x="3989388" y="4283075"/>
          <p14:tracePt t="42184" x="3995738" y="4283075"/>
          <p14:tracePt t="42186" x="4002088" y="4283075"/>
          <p14:tracePt t="42187" x="4010025" y="4283075"/>
          <p14:tracePt t="42188" x="4016375" y="4283075"/>
          <p14:tracePt t="42190" x="4022725" y="4283075"/>
          <p14:tracePt t="42191" x="4029075" y="4283075"/>
          <p14:tracePt t="42194" x="4035425" y="4283075"/>
          <p14:tracePt t="42195" x="4043363" y="4283075"/>
          <p14:tracePt t="42197" x="4049713" y="4283075"/>
          <p14:tracePt t="42202" x="4056063" y="4283075"/>
          <p14:tracePt t="42205" x="4062413" y="4283075"/>
          <p14:tracePt t="42217" x="4068763" y="4283075"/>
          <p14:tracePt t="42260" x="4076700" y="4283075"/>
          <p14:tracePt t="42278" x="4083050" y="4283075"/>
          <p14:tracePt t="42303" x="4089400" y="4283075"/>
          <p14:tracePt t="42312" x="4095750" y="4283075"/>
          <p14:tracePt t="42326" x="4102100" y="4283075"/>
          <p14:tracePt t="42334" x="4110038" y="4283075"/>
          <p14:tracePt t="42340" x="4116388" y="4283075"/>
          <p14:tracePt t="42351" x="4122738" y="4283075"/>
          <p14:tracePt t="42355" x="4129088" y="4283075"/>
          <p14:tracePt t="42362" x="4135438" y="4283075"/>
          <p14:tracePt t="42364" x="4143375" y="4283075"/>
          <p14:tracePt t="42366" x="4149725" y="4283075"/>
          <p14:tracePt t="42370" x="4156075" y="4283075"/>
          <p14:tracePt t="42372" x="4162425" y="4283075"/>
          <p14:tracePt t="42375" x="4168775" y="4283075"/>
          <p14:tracePt t="42376" x="4175125" y="4283075"/>
          <p14:tracePt t="42377" x="4183063" y="4283075"/>
          <p14:tracePt t="42380" x="4189413" y="4283075"/>
          <p14:tracePt t="42381" x="4195763" y="4283075"/>
          <p14:tracePt t="42383" x="4202113" y="4283075"/>
          <p14:tracePt t="42384" x="4208463" y="4283075"/>
          <p14:tracePt t="42386" x="4216400" y="4283075"/>
          <p14:tracePt t="42387" x="4222750" y="4283075"/>
          <p14:tracePt t="42388" x="4229100" y="4283075"/>
          <p14:tracePt t="42389" x="4235450" y="4283075"/>
          <p14:tracePt t="42390" x="4241800" y="4283075"/>
          <p14:tracePt t="42391" x="4249738" y="4283075"/>
          <p14:tracePt t="42392" x="4256088" y="4283075"/>
          <p14:tracePt t="42393" x="4262438" y="4283075"/>
          <p14:tracePt t="42395" x="4275138" y="4283075"/>
          <p14:tracePt t="42396" x="4283075" y="4283075"/>
          <p14:tracePt t="42397" x="4289425" y="4283075"/>
          <p14:tracePt t="42398" x="4295775" y="4283075"/>
          <p14:tracePt t="42399" x="4302125" y="4283075"/>
          <p14:tracePt t="42400" x="4308475" y="4283075"/>
          <p14:tracePt t="42401" x="4316413" y="4283075"/>
          <p14:tracePt t="42402" x="4322763" y="4283075"/>
          <p14:tracePt t="42403" x="4329113" y="4283075"/>
          <p14:tracePt t="42404" x="4335463" y="4283075"/>
          <p14:tracePt t="42405" x="4341813" y="4283075"/>
          <p14:tracePt t="42406" x="4349750" y="4283075"/>
          <p14:tracePt t="42407" x="4356100" y="4283075"/>
          <p14:tracePt t="42409" x="4362450" y="4283075"/>
          <p14:tracePt t="42410" x="4368800" y="4283075"/>
          <p14:tracePt t="42411" x="4375150" y="4283075"/>
          <p14:tracePt t="42413" x="4383088" y="4283075"/>
          <p14:tracePt t="42414" x="4389438" y="4283075"/>
          <p14:tracePt t="42416" x="4395788" y="4283075"/>
          <p14:tracePt t="42417" x="4402138" y="4283075"/>
          <p14:tracePt t="42418" x="4408488" y="4283075"/>
          <p14:tracePt t="42420" x="4416425" y="4283075"/>
          <p14:tracePt t="42422" x="4422775" y="4283075"/>
          <p14:tracePt t="42426" x="4429125" y="4283075"/>
          <p14:tracePt t="42429" x="4435475" y="4283075"/>
          <p14:tracePt t="42433" x="4441825" y="4283075"/>
          <p14:tracePt t="42512" x="4449763" y="4283075"/>
          <p14:tracePt t="42531" x="4456113" y="4283075"/>
          <p14:tracePt t="42564" x="4462463" y="4283075"/>
          <p14:tracePt t="42577" x="4468813" y="4283075"/>
          <p14:tracePt t="42586" x="4475163" y="4283075"/>
          <p14:tracePt t="42601" x="4481513" y="4283075"/>
          <p14:tracePt t="42607" x="4489450" y="4283075"/>
          <p14:tracePt t="42619" x="4495800" y="4283075"/>
          <p14:tracePt t="42627" x="4502150" y="4283075"/>
          <p14:tracePt t="42657" x="4508500" y="4283075"/>
          <p14:tracePt t="42699" x="4514850" y="4283075"/>
          <p14:tracePt t="42928" x="4522788" y="4283075"/>
          <p14:tracePt t="43028" x="4529138" y="4283075"/>
          <p14:tracePt t="43033" x="4535488" y="4283075"/>
          <p14:tracePt t="43039" x="4541838" y="4283075"/>
          <p14:tracePt t="43041" x="4548188" y="4283075"/>
          <p14:tracePt t="43044" x="4556125" y="4283075"/>
          <p14:tracePt t="43048" x="4562475" y="4283075"/>
          <p14:tracePt t="43050" x="4568825" y="4283075"/>
          <p14:tracePt t="43053" x="4575175" y="4283075"/>
          <p14:tracePt t="43056" x="4581525" y="4283075"/>
          <p14:tracePt t="43057" x="4589463" y="4283075"/>
          <p14:tracePt t="43060" x="4595813" y="4283075"/>
          <p14:tracePt t="43062" x="4602163" y="4283075"/>
          <p14:tracePt t="43065" x="4608513" y="4283075"/>
          <p14:tracePt t="43067" x="4614863" y="4283075"/>
          <p14:tracePt t="43070" x="4622800" y="4283075"/>
          <p14:tracePt t="43075" x="4629150" y="4283075"/>
          <p14:tracePt t="43076" x="4635500" y="4283075"/>
          <p14:tracePt t="43081" x="4635500" y="4289425"/>
          <p14:tracePt t="43082" x="4641850" y="4289425"/>
          <p14:tracePt t="43084" x="4648200" y="4289425"/>
          <p14:tracePt t="43086" x="4656138" y="4295775"/>
          <p14:tracePt t="43094" x="4662488" y="4295775"/>
          <p14:tracePt t="43099" x="4668838" y="4295775"/>
          <p14:tracePt t="43100" x="4668838" y="4302125"/>
          <p14:tracePt t="43109" x="4668838" y="4308475"/>
          <p14:tracePt t="43111" x="4675188" y="4308475"/>
          <p14:tracePt t="43116" x="4681538" y="4308475"/>
          <p14:tracePt t="43121" x="4689475" y="4308475"/>
          <p14:tracePt t="43123" x="4689475" y="4316413"/>
          <p14:tracePt t="43130" x="4689475" y="4322763"/>
          <p14:tracePt t="43133" x="4695825" y="4322763"/>
          <p14:tracePt t="43138" x="4702175" y="4322763"/>
          <p14:tracePt t="43142" x="4702175" y="4329113"/>
          <p14:tracePt t="43250" x="4695825" y="4329113"/>
          <p14:tracePt t="43256" x="4689475" y="4329113"/>
          <p14:tracePt t="43258" x="4681538" y="4329113"/>
          <p14:tracePt t="43261" x="4675188" y="4329113"/>
          <p14:tracePt t="43268" x="4668838" y="4329113"/>
          <p14:tracePt t="43271" x="4662488" y="4329113"/>
          <p14:tracePt t="43284" x="4656138" y="4329113"/>
          <p14:tracePt t="43330" x="4656138" y="4322763"/>
          <p14:tracePt t="43335" x="4656138" y="4316413"/>
          <p14:tracePt t="43345" x="4656138" y="4308475"/>
          <p14:tracePt t="43350" x="4656138" y="4302125"/>
          <p14:tracePt t="43360" x="4656138" y="4295775"/>
          <p14:tracePt t="43373" x="4656138" y="4289425"/>
          <p14:tracePt t="43391" x="4662488" y="4289425"/>
          <p14:tracePt t="43402" x="4668838" y="4289425"/>
          <p14:tracePt t="43408" x="4668838" y="4283075"/>
          <p14:tracePt t="43411" x="4675188" y="4283075"/>
          <p14:tracePt t="43413" x="4681538" y="4283075"/>
          <p14:tracePt t="43416" x="4689475" y="4283075"/>
          <p14:tracePt t="43420" x="4695825" y="4283075"/>
          <p14:tracePt t="43422" x="4702175" y="4283075"/>
          <p14:tracePt t="43425" x="4708525" y="4283075"/>
          <p14:tracePt t="43427" x="4714875" y="4283075"/>
          <p14:tracePt t="43430" x="4722813" y="4283075"/>
          <p14:tracePt t="43431" x="4729163" y="4283075"/>
          <p14:tracePt t="43433" x="4735513" y="4283075"/>
          <p14:tracePt t="43436" x="4741863" y="4283075"/>
          <p14:tracePt t="43437" x="4748213" y="4283075"/>
          <p14:tracePt t="43441" x="4754563" y="4283075"/>
          <p14:tracePt t="43443" x="4762500" y="4283075"/>
          <p14:tracePt t="43444" x="4768850" y="4283075"/>
          <p14:tracePt t="43449" x="4775200" y="4283075"/>
          <p14:tracePt t="43453" x="4781550" y="4283075"/>
          <p14:tracePt t="43459" x="4787900" y="4283075"/>
          <p14:tracePt t="43464" x="4795838" y="4283075"/>
          <p14:tracePt t="43471" x="4802188" y="4283075"/>
          <p14:tracePt t="43497" x="4808538" y="4283075"/>
          <p14:tracePt t="43511" x="4814888" y="4283075"/>
          <p14:tracePt t="43515" x="4814888" y="4289425"/>
          <p14:tracePt t="43522" x="4814888" y="4295775"/>
          <p14:tracePt t="43536" x="4814888" y="4302125"/>
          <p14:tracePt t="43544" x="4814888" y="4308475"/>
          <p14:tracePt t="43559" x="4814888" y="4316413"/>
          <p14:tracePt t="43570" x="4814888" y="4322763"/>
          <p14:tracePt t="43789" x="4821238" y="4322763"/>
          <p14:tracePt t="43823" x="4829175" y="4322763"/>
          <p14:tracePt t="43841" x="4829175" y="4329113"/>
          <p14:tracePt t="43861" x="4835525" y="4329113"/>
          <p14:tracePt t="43890" x="4841875" y="4329113"/>
          <p14:tracePt t="43899" x="4848225" y="4329113"/>
          <p14:tracePt t="43907" x="4848225" y="4335463"/>
          <p14:tracePt t="43914" x="4854575" y="4335463"/>
          <p14:tracePt t="43920" x="4862513" y="4335463"/>
          <p14:tracePt t="43928" x="4868863" y="4335463"/>
          <p14:tracePt t="43947" x="4875213" y="4335463"/>
          <p14:tracePt t="43962" x="4881563" y="4335463"/>
          <p14:tracePt t="44000" x="4881563" y="4341813"/>
          <p14:tracePt t="44007" x="4887913" y="4341813"/>
          <p14:tracePt t="44033" x="4895850" y="4341813"/>
          <p14:tracePt t="44058" x="4902200" y="4341813"/>
          <p14:tracePt t="44104" x="4908550" y="4341813"/>
          <p14:tracePt t="44129" x="4914900" y="4341813"/>
          <p14:tracePt t="44190" x="4921250" y="4341813"/>
          <p14:tracePt t="44204" x="4929188" y="4341813"/>
          <p14:tracePt t="44207" x="4929188" y="4349750"/>
          <p14:tracePt t="44222" x="4935538" y="4349750"/>
          <p14:tracePt t="44232" x="4941888" y="4349750"/>
          <p14:tracePt t="44233" x="4941888" y="4356100"/>
          <p14:tracePt t="44242" x="4948238" y="4356100"/>
          <p14:tracePt t="44262" x="4948238" y="4362450"/>
          <p14:tracePt t="44267" x="4954588" y="4362450"/>
          <p14:tracePt t="44278" x="4962525" y="4362450"/>
          <p14:tracePt t="44294" x="4968875" y="4362450"/>
          <p14:tracePt t="44299" x="4975225" y="4362450"/>
          <p14:tracePt t="44305" x="4981575" y="4362450"/>
          <p14:tracePt t="44312" x="4987925" y="4362450"/>
          <p14:tracePt t="44315" x="4995863" y="4362450"/>
          <p14:tracePt t="44320" x="5002213" y="4362450"/>
          <p14:tracePt t="44323" x="5008563" y="4362450"/>
          <p14:tracePt t="44324" x="5008563" y="4368800"/>
          <p14:tracePt t="44325" x="5014913" y="4368800"/>
          <p14:tracePt t="44328" x="5021263" y="4368800"/>
          <p14:tracePt t="44330" x="5029200" y="4368800"/>
          <p14:tracePt t="44333" x="5035550" y="4368800"/>
          <p14:tracePt t="44335" x="5041900" y="4368800"/>
          <p14:tracePt t="44337" x="5048250" y="4368800"/>
          <p14:tracePt t="44338" x="5048250" y="4375150"/>
          <p14:tracePt t="44340" x="5054600" y="4375150"/>
          <p14:tracePt t="44342" x="5060950" y="4375150"/>
          <p14:tracePt t="44345" x="5068888" y="4375150"/>
          <p14:tracePt t="44346" x="5075238" y="4375150"/>
          <p14:tracePt t="44348" x="5081588" y="4375150"/>
          <p14:tracePt t="44352" x="5087938" y="4375150"/>
          <p14:tracePt t="44353" x="5094288" y="4375150"/>
          <p14:tracePt t="44356" x="5102225" y="4383088"/>
          <p14:tracePt t="44358" x="5108575" y="4383088"/>
          <p14:tracePt t="44359" x="5114925" y="4383088"/>
          <p14:tracePt t="44361" x="5121275" y="4383088"/>
          <p14:tracePt t="44362" x="5127625" y="4383088"/>
          <p14:tracePt t="44363" x="5127625" y="4389438"/>
          <p14:tracePt t="44365" x="5135563" y="4389438"/>
          <p14:tracePt t="44367" x="5141913" y="4389438"/>
          <p14:tracePt t="44370" x="5148263" y="4389438"/>
          <p14:tracePt t="44372" x="5154613" y="4389438"/>
          <p14:tracePt t="44373" x="5160963" y="4389438"/>
          <p14:tracePt t="44376" x="5168900" y="4389438"/>
          <p14:tracePt t="44377" x="5175250" y="4389438"/>
          <p14:tracePt t="44379" x="5175250" y="4395788"/>
          <p14:tracePt t="44380" x="5181600" y="4395788"/>
          <p14:tracePt t="44381" x="5187950" y="4395788"/>
          <p14:tracePt t="44383" x="5194300" y="4395788"/>
          <p14:tracePt t="44386" x="5202238" y="4395788"/>
          <p14:tracePt t="44387" x="5208588" y="4402138"/>
          <p14:tracePt t="44390" x="5214938" y="4402138"/>
          <p14:tracePt t="44392" x="5221288" y="4402138"/>
          <p14:tracePt t="44393" x="5227638" y="4402138"/>
          <p14:tracePt t="44396" x="5235575" y="4402138"/>
          <p14:tracePt t="44397" x="5241925" y="4402138"/>
          <p14:tracePt t="44400" x="5241925" y="4408488"/>
          <p14:tracePt t="44401" x="5248275" y="4408488"/>
          <p14:tracePt t="44402" x="5254625" y="4408488"/>
          <p14:tracePt t="44403" x="5260975" y="4408488"/>
          <p14:tracePt t="44405" x="5268913" y="4408488"/>
          <p14:tracePt t="44406" x="5275263" y="4408488"/>
          <p14:tracePt t="44409" x="5281613" y="4408488"/>
          <p14:tracePt t="44410" x="5287963" y="4408488"/>
          <p14:tracePt t="44411" x="5294313" y="4408488"/>
          <p14:tracePt t="44413" x="5302250" y="4408488"/>
          <p14:tracePt t="44414" x="5308600" y="4408488"/>
          <p14:tracePt t="44416" x="5314950" y="4408488"/>
          <p14:tracePt t="44418" x="5321300" y="4408488"/>
          <p14:tracePt t="44419" x="5327650" y="4408488"/>
          <p14:tracePt t="44421" x="5334000" y="4408488"/>
          <p14:tracePt t="44422" x="5341938" y="4408488"/>
          <p14:tracePt t="44424" x="5348288" y="4408488"/>
          <p14:tracePt t="44425" x="5354638" y="4408488"/>
          <p14:tracePt t="44426" x="5360988" y="4408488"/>
          <p14:tracePt t="44427" x="5367338" y="4408488"/>
          <p14:tracePt t="44428" x="5375275" y="4408488"/>
          <p14:tracePt t="44430" x="5381625" y="4408488"/>
          <p14:tracePt t="44431" x="5394325" y="4408488"/>
          <p14:tracePt t="44433" x="5400675" y="4408488"/>
          <p14:tracePt t="44434" x="5414963" y="4408488"/>
          <p14:tracePt t="44436" x="5427663" y="4408488"/>
          <p14:tracePt t="44437" x="5434013" y="4408488"/>
          <p14:tracePt t="44438" x="5441950" y="4408488"/>
          <p14:tracePt t="44439" x="5454650" y="4408488"/>
          <p14:tracePt t="44441" x="5467350" y="4408488"/>
          <p14:tracePt t="44442" x="5475288" y="4408488"/>
          <p14:tracePt t="44443" x="5481638" y="4408488"/>
          <p14:tracePt t="44444" x="5494338" y="4408488"/>
          <p14:tracePt t="44446" x="5514975" y="4408488"/>
          <p14:tracePt t="44448" x="5534025" y="4408488"/>
          <p14:tracePt t="44449" x="5541963" y="4408488"/>
          <p14:tracePt t="44452" x="5554663" y="4408488"/>
          <p14:tracePt t="44452" x="5567363" y="4408488"/>
          <p14:tracePt t="44453" x="5575300" y="4408488"/>
          <p14:tracePt t="44454" x="5594350" y="4408488"/>
          <p14:tracePt t="44455" x="5608638" y="4408488"/>
          <p14:tracePt t="44457" x="5621338" y="4408488"/>
          <p14:tracePt t="44458" x="5634038" y="4408488"/>
          <p14:tracePt t="44459" x="5640388" y="4408488"/>
          <p14:tracePt t="44460" x="5654675" y="4408488"/>
          <p14:tracePt t="44461" x="5661025" y="4408488"/>
          <p14:tracePt t="44462" x="5667375" y="4408488"/>
          <p14:tracePt t="44463" x="5681663" y="4408488"/>
          <p14:tracePt t="44464" x="5688013" y="4408488"/>
          <p14:tracePt t="44465" x="5700713" y="4408488"/>
          <p14:tracePt t="44466" x="5715000" y="4408488"/>
          <p14:tracePt t="44467" x="5721350" y="4408488"/>
          <p14:tracePt t="44468" x="5727700" y="4408488"/>
          <p14:tracePt t="44469" x="5740400" y="4408488"/>
          <p14:tracePt t="44470" x="5748338" y="4408488"/>
          <p14:tracePt t="44471" x="5761038" y="4408488"/>
          <p14:tracePt t="44472" x="5767388" y="4408488"/>
          <p14:tracePt t="44473" x="5781675" y="4408488"/>
          <p14:tracePt t="44474" x="5788025" y="4408488"/>
          <p14:tracePt t="44475" x="5794375" y="4416425"/>
          <p14:tracePt t="44476" x="5807075" y="4416425"/>
          <p14:tracePt t="44477" x="5815013" y="4416425"/>
          <p14:tracePt t="44478" x="5821363" y="4416425"/>
          <p14:tracePt t="44479" x="5834063" y="4416425"/>
          <p14:tracePt t="44480" x="5840413" y="4416425"/>
          <p14:tracePt t="44481" x="5854700" y="4416425"/>
          <p14:tracePt t="44482" x="5861050" y="4416425"/>
          <p14:tracePt t="44483" x="5867400" y="4422775"/>
          <p14:tracePt t="44484" x="5873750" y="4422775"/>
          <p14:tracePt t="44485" x="5881688" y="4422775"/>
          <p14:tracePt t="44486" x="5888038" y="4422775"/>
          <p14:tracePt t="44487" x="5900738" y="4422775"/>
          <p14:tracePt t="44489" x="5913438" y="4422775"/>
          <p14:tracePt t="44490" x="5921375" y="4422775"/>
          <p14:tracePt t="44491" x="5927725" y="4422775"/>
          <p14:tracePt t="44492" x="5934075" y="4429125"/>
          <p14:tracePt t="44493" x="5940425" y="4429125"/>
          <p14:tracePt t="44494" x="5946775" y="4429125"/>
          <p14:tracePt t="44495" x="5954713" y="4429125"/>
          <p14:tracePt t="44496" x="5961063" y="4429125"/>
          <p14:tracePt t="44497" x="5973763" y="4429125"/>
          <p14:tracePt t="44499" x="5988050" y="4435475"/>
          <p14:tracePt t="44500" x="6000750" y="4435475"/>
          <p14:tracePt t="44502" x="6013450" y="4435475"/>
          <p14:tracePt t="44503" x="6021388" y="4435475"/>
          <p14:tracePt t="44504" x="6027738" y="4435475"/>
          <p14:tracePt t="44505" x="6040438" y="4435475"/>
          <p14:tracePt t="44507" x="6054725" y="4435475"/>
          <p14:tracePt t="44508" x="6067425" y="4435475"/>
          <p14:tracePt t="44509" x="6073775" y="4435475"/>
          <p14:tracePt t="44510" x="6080125" y="4441825"/>
          <p14:tracePt t="44511" x="6088063" y="4441825"/>
          <p14:tracePt t="44512" x="6100763" y="4441825"/>
          <p14:tracePt t="44513" x="6113463" y="4441825"/>
          <p14:tracePt t="44514" x="6121400" y="4449763"/>
          <p14:tracePt t="44515" x="6140450" y="4449763"/>
          <p14:tracePt t="44516" x="6154738" y="4449763"/>
          <p14:tracePt t="44517" x="6161088" y="4456113"/>
          <p14:tracePt t="44518" x="6173788" y="4456113"/>
          <p14:tracePt t="44519" x="6180138" y="4456113"/>
          <p14:tracePt t="44520" x="6194425" y="4456113"/>
          <p14:tracePt t="44521" x="6213475" y="4462463"/>
          <p14:tracePt t="44522" x="6219825" y="4462463"/>
          <p14:tracePt t="44523" x="6234113" y="4462463"/>
          <p14:tracePt t="44524" x="6246813" y="4462463"/>
          <p14:tracePt t="44525" x="6261100" y="4468813"/>
          <p14:tracePt t="44526" x="6273800" y="4468813"/>
          <p14:tracePt t="44527" x="6286500" y="4468813"/>
          <p14:tracePt t="44528" x="6300788" y="4468813"/>
          <p14:tracePt t="44529" x="6313488" y="4468813"/>
          <p14:tracePt t="44530" x="6334125" y="4468813"/>
          <p14:tracePt t="44531" x="6346825" y="4475163"/>
          <p14:tracePt t="44532" x="6361113" y="4475163"/>
          <p14:tracePt t="44533" x="6367463" y="4475163"/>
          <p14:tracePt t="44534" x="6386513" y="4481513"/>
          <p14:tracePt t="44535" x="6400800" y="4481513"/>
          <p14:tracePt t="44536" x="6413500" y="4481513"/>
          <p14:tracePt t="44537" x="6427788" y="4481513"/>
          <p14:tracePt t="44538" x="6446838" y="4489450"/>
          <p14:tracePt t="44539" x="6461125" y="4489450"/>
          <p14:tracePt t="44540" x="6473825" y="4489450"/>
          <p14:tracePt t="44541" x="6486525" y="4489450"/>
          <p14:tracePt t="44542" x="6500813" y="4495800"/>
          <p14:tracePt t="44543" x="6513513" y="4495800"/>
          <p14:tracePt t="44544" x="6534150" y="4495800"/>
          <p14:tracePt t="44545" x="6540500" y="4495800"/>
          <p14:tracePt t="44546" x="6559550" y="4502150"/>
          <p14:tracePt t="44547" x="6573838" y="4502150"/>
          <p14:tracePt t="44549" x="6607175" y="4502150"/>
          <p14:tracePt t="44550" x="6619875" y="4508500"/>
          <p14:tracePt t="44551" x="6640513" y="4508500"/>
          <p14:tracePt t="44552" x="6653213" y="4508500"/>
          <p14:tracePt t="44553" x="6667500" y="4508500"/>
          <p14:tracePt t="44555" x="6686550" y="4508500"/>
          <p14:tracePt t="44556" x="6707188" y="4514850"/>
          <p14:tracePt t="44557" x="6713538" y="4514850"/>
          <p14:tracePt t="44558" x="6726238" y="4514850"/>
          <p14:tracePt t="44559" x="6734175" y="4514850"/>
          <p14:tracePt t="44560" x="6740525" y="4514850"/>
          <p14:tracePt t="44561" x="6753225" y="4514850"/>
          <p14:tracePt t="44562" x="6759575" y="4514850"/>
          <p14:tracePt t="44563" x="6773863" y="4514850"/>
          <p14:tracePt t="44564" x="6786563" y="4514850"/>
          <p14:tracePt t="44566" x="6799263" y="4514850"/>
          <p14:tracePt t="44567" x="6807200" y="4514850"/>
          <p14:tracePt t="44568" x="6813550" y="4514850"/>
          <p14:tracePt t="44569" x="6826250" y="4514850"/>
          <p14:tracePt t="44571" x="6840538" y="4514850"/>
          <p14:tracePt t="44572" x="6846888" y="4514850"/>
          <p14:tracePt t="44573" x="6853238" y="4514850"/>
          <p14:tracePt t="44574" x="6859588" y="4514850"/>
          <p14:tracePt t="44576" x="6865938" y="4514850"/>
          <p14:tracePt t="44577" x="6880225" y="4514850"/>
          <p14:tracePt t="44579" x="6886575" y="4514850"/>
          <p14:tracePt t="44580" x="6892925" y="4514850"/>
          <p14:tracePt t="44581" x="6899275" y="4514850"/>
          <p14:tracePt t="44583" x="6907213" y="4514850"/>
          <p14:tracePt t="44585" x="6913563" y="4514850"/>
          <p14:tracePt t="44588" x="6919913" y="4514850"/>
          <p14:tracePt t="44590" x="6926263" y="4514850"/>
          <p14:tracePt t="44592" x="6926263" y="4508500"/>
          <p14:tracePt t="44593" x="6932613" y="4508500"/>
          <p14:tracePt t="44599" x="6940550" y="4508500"/>
          <p14:tracePt t="44603" x="6946900" y="4508500"/>
          <p14:tracePt t="44612" x="6953250" y="4508500"/>
          <p14:tracePt t="44614" x="6953250" y="4502150"/>
          <p14:tracePt t="44615" x="6959600" y="4502150"/>
          <p14:tracePt t="44620" x="6965950" y="4502150"/>
          <p14:tracePt t="44622" x="6973888" y="4502150"/>
          <p14:tracePt t="44624" x="6980238" y="4502150"/>
          <p14:tracePt t="44625" x="6980238" y="4495800"/>
          <p14:tracePt t="44627" x="6986588" y="4495800"/>
          <p14:tracePt t="44628" x="6992938" y="4495800"/>
          <p14:tracePt t="44631" x="6999288" y="4495800"/>
          <p14:tracePt t="44632" x="7007225" y="4495800"/>
          <p14:tracePt t="44633" x="7013575" y="4495800"/>
          <p14:tracePt t="44635" x="7019925" y="4495800"/>
          <p14:tracePt t="44636" x="7026275" y="4495800"/>
          <p14:tracePt t="44638" x="7032625" y="4495800"/>
          <p14:tracePt t="44639" x="7046913" y="4495800"/>
          <p14:tracePt t="44641" x="7059613" y="4495800"/>
          <p14:tracePt t="44642" x="7065963" y="4495800"/>
          <p14:tracePt t="44643" x="7065963" y="4489450"/>
          <p14:tracePt t="44644" x="7080250" y="4489450"/>
          <p14:tracePt t="44645" x="7086600" y="4489450"/>
          <p14:tracePt t="44646" x="7092950" y="4489450"/>
          <p14:tracePt t="44647" x="7105650" y="4489450"/>
          <p14:tracePt t="44649" x="7119938" y="4489450"/>
          <p14:tracePt t="44650" x="7132638" y="4489450"/>
          <p14:tracePt t="44652" x="7146925" y="4489450"/>
          <p14:tracePt t="44652" x="7153275" y="4489450"/>
          <p14:tracePt t="44653" x="7172325" y="4489450"/>
          <p14:tracePt t="44655" x="7180263" y="4489450"/>
          <p14:tracePt t="44656" x="7186613" y="4489450"/>
          <p14:tracePt t="44657" x="7205663" y="4489450"/>
          <p14:tracePt t="44658" x="7213600" y="4481513"/>
          <p14:tracePt t="44659" x="7219950" y="4481513"/>
          <p14:tracePt t="44660" x="7226300" y="4481513"/>
          <p14:tracePt t="44661" x="7232650" y="4481513"/>
          <p14:tracePt t="44662" x="7239000" y="4481513"/>
          <p14:tracePt t="44663" x="7246938" y="4481513"/>
          <p14:tracePt t="44664" x="7259638" y="4481513"/>
          <p14:tracePt t="44665" x="7265988" y="4475163"/>
          <p14:tracePt t="44666" x="7272338" y="4475163"/>
          <p14:tracePt t="44667" x="7280275" y="4475163"/>
          <p14:tracePt t="44668" x="7286625" y="4475163"/>
          <p14:tracePt t="44669" x="7292975" y="4475163"/>
          <p14:tracePt t="44670" x="7305675" y="4475163"/>
          <p14:tracePt t="44672" x="7313613" y="4475163"/>
          <p14:tracePt t="44673" x="7319963" y="4475163"/>
          <p14:tracePt t="44674" x="7326313" y="4475163"/>
          <p14:tracePt t="44675" x="7332663" y="4475163"/>
          <p14:tracePt t="44676" x="7339013" y="4475163"/>
          <p14:tracePt t="44678" x="7345363" y="4468813"/>
          <p14:tracePt t="44679" x="7353300" y="4468813"/>
          <p14:tracePt t="44680" x="7359650" y="4468813"/>
          <p14:tracePt t="44683" x="7366000" y="4468813"/>
          <p14:tracePt t="44684" x="7372350" y="4468813"/>
          <p14:tracePt t="44685" x="7372350" y="4462463"/>
          <p14:tracePt t="44689" x="7378700" y="4462463"/>
          <p14:tracePt t="44701" x="7386638" y="4462463"/>
          <p14:tracePt t="44768" x="7386638" y="4456113"/>
          <p14:tracePt t="44774" x="7386638" y="4449763"/>
          <p14:tracePt t="44779" x="7386638" y="4441825"/>
          <p14:tracePt t="44782" x="7378700" y="4441825"/>
          <p14:tracePt t="44784" x="7378700" y="4435475"/>
          <p14:tracePt t="44787" x="7378700" y="4429125"/>
          <p14:tracePt t="44788" x="7372350" y="4429125"/>
          <p14:tracePt t="44791" x="7366000" y="4429125"/>
          <p14:tracePt t="44793" x="7366000" y="4422775"/>
          <p14:tracePt t="44796" x="7359650" y="4422775"/>
          <p14:tracePt t="44797" x="7359650" y="4416425"/>
          <p14:tracePt t="44798" x="7353300" y="4416425"/>
          <p14:tracePt t="44800" x="7345363" y="4408488"/>
          <p14:tracePt t="44805" x="7339013" y="4408488"/>
          <p14:tracePt t="44807" x="7332663" y="4408488"/>
          <p14:tracePt t="44808" x="7332663" y="4402138"/>
          <p14:tracePt t="44811" x="7326313" y="4402138"/>
          <p14:tracePt t="44813" x="7319963" y="4402138"/>
          <p14:tracePt t="44815" x="7313613" y="4402138"/>
          <p14:tracePt t="44816" x="7313613" y="4395788"/>
          <p14:tracePt t="44819" x="7305675" y="4395788"/>
          <p14:tracePt t="44820" x="7299325" y="4395788"/>
          <p14:tracePt t="44824" x="7292975" y="4395788"/>
          <p14:tracePt t="44827" x="7286625" y="4395788"/>
          <p14:tracePt t="44828" x="7280275" y="4395788"/>
          <p14:tracePt t="44831" x="7272338" y="4395788"/>
          <p14:tracePt t="44833" x="7265988" y="4395788"/>
          <p14:tracePt t="44837" x="7259638" y="4395788"/>
          <p14:tracePt t="44838" x="7259638" y="4389438"/>
          <p14:tracePt t="44839" x="7253288" y="4389438"/>
          <p14:tracePt t="44840" x="7246938" y="4389438"/>
          <p14:tracePt t="44843" x="7239000" y="4389438"/>
          <p14:tracePt t="44845" x="7232650" y="4389438"/>
          <p14:tracePt t="44849" x="7226300" y="4389438"/>
          <p14:tracePt t="44850" x="7219950" y="4389438"/>
          <p14:tracePt t="44852" x="7213600" y="4389438"/>
          <p14:tracePt t="44855" x="7205663" y="4389438"/>
          <p14:tracePt t="44856" x="7199313" y="4389438"/>
          <p14:tracePt t="44858" x="7192963" y="4389438"/>
          <p14:tracePt t="44859" x="7186613" y="4389438"/>
          <p14:tracePt t="44860" x="7180263" y="4389438"/>
          <p14:tracePt t="44862" x="7172325" y="4389438"/>
          <p14:tracePt t="44863" x="7165975" y="4389438"/>
          <p14:tracePt t="44865" x="7153275" y="4389438"/>
          <p14:tracePt t="44866" x="7146925" y="4389438"/>
          <p14:tracePt t="44868" x="7138988" y="4389438"/>
          <p14:tracePt t="44869" x="7132638" y="4389438"/>
          <p14:tracePt t="44870" x="7126288" y="4389438"/>
          <p14:tracePt t="44871" x="7119938" y="4389438"/>
          <p14:tracePt t="44872" x="7113588" y="4389438"/>
          <p14:tracePt t="44873" x="7105650" y="4389438"/>
          <p14:tracePt t="44874" x="7099300" y="4389438"/>
          <p14:tracePt t="44875" x="7092950" y="4389438"/>
          <p14:tracePt t="44876" x="7086600" y="4389438"/>
          <p14:tracePt t="44877" x="7072313" y="4389438"/>
          <p14:tracePt t="44879" x="7065963" y="4389438"/>
          <p14:tracePt t="44880" x="7053263" y="4389438"/>
          <p14:tracePt t="44881" x="7046913" y="4389438"/>
          <p14:tracePt t="44882" x="7040563" y="4389438"/>
          <p14:tracePt t="44883" x="7032625" y="4389438"/>
          <p14:tracePt t="44884" x="7026275" y="4389438"/>
          <p14:tracePt t="44885" x="7019925" y="4389438"/>
          <p14:tracePt t="44886" x="7013575" y="4389438"/>
          <p14:tracePt t="44887" x="7007225" y="4389438"/>
          <p14:tracePt t="44888" x="6999288" y="4389438"/>
          <p14:tracePt t="44889" x="6992938" y="4389438"/>
          <p14:tracePt t="44893" x="6980238" y="4389438"/>
          <p14:tracePt t="44894" x="6973888" y="4389438"/>
          <p14:tracePt t="44894" x="6959600" y="4389438"/>
          <p14:tracePt t="44896" x="6953250" y="4389438"/>
          <p14:tracePt t="44897" x="6946900" y="4389438"/>
          <p14:tracePt t="44898" x="6940550" y="4389438"/>
          <p14:tracePt t="44900" x="6932613" y="4389438"/>
          <p14:tracePt t="44902" x="6926263" y="4389438"/>
          <p14:tracePt t="44903" x="6919913" y="4389438"/>
          <p14:tracePt t="44904" x="6913563" y="4389438"/>
          <p14:tracePt t="44905" x="6907213" y="4389438"/>
          <p14:tracePt t="44907" x="6899275" y="4389438"/>
          <p14:tracePt t="44908" x="6892925" y="4389438"/>
          <p14:tracePt t="44911" x="6886575" y="4389438"/>
          <p14:tracePt t="44913" x="6880225" y="4389438"/>
          <p14:tracePt t="44917" x="6873875" y="4389438"/>
          <p14:tracePt t="44919" x="6865938" y="4389438"/>
          <p14:tracePt t="44923" x="6859588" y="4389438"/>
          <p14:tracePt t="45015" x="6853238" y="4389438"/>
          <p14:tracePt t="45309" x="6859588" y="4389438"/>
          <p14:tracePt t="45321" x="6865938" y="4389438"/>
          <p14:tracePt t="45330" x="6873875" y="4389438"/>
          <p14:tracePt t="45347" x="6880225" y="4389438"/>
          <p14:tracePt t="45354" x="6886575" y="4389438"/>
          <p14:tracePt t="45366" x="6892925" y="4389438"/>
          <p14:tracePt t="45374" x="6899275" y="4389438"/>
          <p14:tracePt t="45391" x="6907213" y="4389438"/>
          <p14:tracePt t="45399" x="6913563" y="4389438"/>
          <p14:tracePt t="45408" x="6919913" y="4389438"/>
          <p14:tracePt t="45420" x="6926263" y="4389438"/>
          <p14:tracePt t="45424" x="6932613" y="4389438"/>
          <p14:tracePt t="45436" x="6940550" y="4389438"/>
          <p14:tracePt t="45441" x="6946900" y="4389438"/>
          <p14:tracePt t="45448" x="6953250" y="4389438"/>
          <p14:tracePt t="45459" x="6959600" y="4389438"/>
          <p14:tracePt t="45463" x="6965950" y="4389438"/>
          <p14:tracePt t="45470" x="6973888" y="4389438"/>
          <p14:tracePt t="45473" x="6980238" y="4389438"/>
          <p14:tracePt t="45475" x="6986588" y="4389438"/>
          <p14:tracePt t="45479" x="6992938" y="4389438"/>
          <p14:tracePt t="45481" x="6999288" y="4389438"/>
          <p14:tracePt t="45484" x="7007225" y="4389438"/>
          <p14:tracePt t="45486" x="7013575" y="4389438"/>
          <p14:tracePt t="45487" x="7019925" y="4389438"/>
          <p14:tracePt t="45490" x="7026275" y="4389438"/>
          <p14:tracePt t="45491" x="7032625" y="4389438"/>
          <p14:tracePt t="45494" x="7040563" y="4389438"/>
          <p14:tracePt t="45495" x="7046913" y="4389438"/>
          <p14:tracePt t="45496" x="7053263" y="4389438"/>
          <p14:tracePt t="45499" x="7059613" y="4389438"/>
          <p14:tracePt t="45500" x="7065963" y="4389438"/>
          <p14:tracePt t="45502" x="7072313" y="4389438"/>
          <p14:tracePt t="45504" x="7080250" y="4389438"/>
          <p14:tracePt t="45505" x="7086600" y="4389438"/>
          <p14:tracePt t="45507" x="7092950" y="4389438"/>
          <p14:tracePt t="45508" x="7099300" y="4389438"/>
          <p14:tracePt t="45510" x="7105650" y="4389438"/>
          <p14:tracePt t="45511" x="7113588" y="4389438"/>
          <p14:tracePt t="45513" x="7119938" y="4389438"/>
          <p14:tracePt t="45514" x="7126288" y="4389438"/>
          <p14:tracePt t="45515" x="7132638" y="4389438"/>
          <p14:tracePt t="45517" x="7138988" y="4389438"/>
          <p14:tracePt t="45518" x="7146925" y="4389438"/>
          <p14:tracePt t="45520" x="7153275" y="4389438"/>
          <p14:tracePt t="45521" x="7159625" y="4389438"/>
          <p14:tracePt t="45522" x="7165975" y="4383088"/>
          <p14:tracePt t="45524" x="7172325" y="4383088"/>
          <p14:tracePt t="45525" x="7180263" y="4383088"/>
          <p14:tracePt t="45527" x="7186613" y="4383088"/>
          <p14:tracePt t="45528" x="7192963" y="4383088"/>
          <p14:tracePt t="45529" x="7199313" y="4383088"/>
          <p14:tracePt t="45531" x="7205663" y="4383088"/>
          <p14:tracePt t="45532" x="7213600" y="4383088"/>
          <p14:tracePt t="45534" x="7219950" y="4383088"/>
          <p14:tracePt t="45535" x="7226300" y="4383088"/>
          <p14:tracePt t="45537" x="7232650" y="4383088"/>
          <p14:tracePt t="45538" x="7232650" y="4375150"/>
          <p14:tracePt t="45540" x="7239000" y="4375150"/>
          <p14:tracePt t="45541" x="7246938" y="4375150"/>
          <p14:tracePt t="45544" x="7253288" y="4375150"/>
          <p14:tracePt t="45546" x="7259638" y="4375150"/>
          <p14:tracePt t="45548" x="7265988" y="4375150"/>
          <p14:tracePt t="45552" x="7265988" y="4368800"/>
          <p14:tracePt t="45552" x="7272338" y="4368800"/>
          <p14:tracePt t="45553" x="7280275" y="4368800"/>
          <p14:tracePt t="45556" x="7286625" y="4368800"/>
          <p14:tracePt t="45558" x="7292975" y="4368800"/>
          <p14:tracePt t="45559" x="7299325" y="4368800"/>
          <p14:tracePt t="45562" x="7305675" y="4368800"/>
          <p14:tracePt t="45564" x="7313613" y="4368800"/>
          <p14:tracePt t="45566" x="7313613" y="4362450"/>
          <p14:tracePt t="45567" x="7319963" y="4362450"/>
          <p14:tracePt t="45568" x="7326313" y="4362450"/>
          <p14:tracePt t="45570" x="7332663" y="4362450"/>
          <p14:tracePt t="45571" x="7339013" y="4362450"/>
          <p14:tracePt t="45572" x="7345363" y="4362450"/>
          <p14:tracePt t="45574" x="7353300" y="4362450"/>
          <p14:tracePt t="45575" x="7359650" y="4362450"/>
          <p14:tracePt t="45577" x="7366000" y="4362450"/>
          <p14:tracePt t="45578" x="7372350" y="4362450"/>
          <p14:tracePt t="45579" x="7378700" y="4362450"/>
          <p14:tracePt t="45581" x="7386638" y="4362450"/>
          <p14:tracePt t="45582" x="7392988" y="4362450"/>
          <p14:tracePt t="45584" x="7399338" y="4362450"/>
          <p14:tracePt t="45585" x="7412038" y="4362450"/>
          <p14:tracePt t="45587" x="7419975" y="4362450"/>
          <p14:tracePt t="45588" x="7432675" y="4362450"/>
          <p14:tracePt t="45590" x="7439025" y="4362450"/>
          <p14:tracePt t="45591" x="7453313" y="4362450"/>
          <p14:tracePt t="45593" x="7466013" y="4362450"/>
          <p14:tracePt t="45595" x="7472363" y="4362450"/>
          <p14:tracePt t="45596" x="7478713" y="4362450"/>
          <p14:tracePt t="45597" x="7486650" y="4362450"/>
          <p14:tracePt t="45598" x="7493000" y="4362450"/>
          <p14:tracePt t="45599" x="7499350" y="4362450"/>
          <p14:tracePt t="45600" x="7505700" y="4362450"/>
          <p14:tracePt t="45602" x="7512050" y="4362450"/>
          <p14:tracePt t="45602" x="7526338" y="4362450"/>
          <p14:tracePt t="45604" x="7532688" y="4362450"/>
          <p14:tracePt t="45605" x="7539038" y="4362450"/>
          <p14:tracePt t="45607" x="7553325" y="4362450"/>
          <p14:tracePt t="45608" x="7559675" y="4362450"/>
          <p14:tracePt t="45610" x="7566025" y="4362450"/>
          <p14:tracePt t="45611" x="7572375" y="4362450"/>
          <p14:tracePt t="45613" x="7578725" y="4362450"/>
          <p14:tracePt t="45614" x="7586663" y="4362450"/>
          <p14:tracePt t="45615" x="7593013" y="4362450"/>
          <p14:tracePt t="45618" x="7599363" y="4362450"/>
          <p14:tracePt t="45620" x="7605713" y="4362450"/>
          <p14:tracePt t="45625" x="7612063" y="4362450"/>
          <p14:tracePt t="45634" x="7620000" y="4362450"/>
          <p14:tracePt t="45697" x="7626350" y="4362450"/>
          <p14:tracePt t="46163" x="7620000" y="4362450"/>
          <p14:tracePt t="46166" x="7612063" y="4362450"/>
          <p14:tracePt t="46171" x="7605713" y="4362450"/>
          <p14:tracePt t="46174" x="7599363" y="4362450"/>
          <p14:tracePt t="46178" x="7593013" y="4362450"/>
          <p14:tracePt t="46180" x="7586663" y="4362450"/>
          <p14:tracePt t="46182" x="7578725" y="4362450"/>
          <p14:tracePt t="46185" x="7572375" y="4362450"/>
          <p14:tracePt t="46186" x="7572375" y="4368800"/>
          <p14:tracePt t="46187" x="7566025" y="4368800"/>
          <p14:tracePt t="46189" x="7559675" y="4368800"/>
          <p14:tracePt t="46191" x="7553325" y="4368800"/>
          <p14:tracePt t="46192" x="7545388" y="4368800"/>
          <p14:tracePt t="46194" x="7539038" y="4368800"/>
          <p14:tracePt t="46195" x="7532688" y="4368800"/>
          <p14:tracePt t="46196" x="7532688" y="4375150"/>
          <p14:tracePt t="46198" x="7526338" y="4375150"/>
          <p14:tracePt t="46199" x="7519988" y="4375150"/>
          <p14:tracePt t="46201" x="7512050" y="4375150"/>
          <p14:tracePt t="46202" x="7505700" y="4375150"/>
          <p14:tracePt t="46203" x="7499350" y="4375150"/>
          <p14:tracePt t="46205" x="7493000" y="4375150"/>
          <p14:tracePt t="46206" x="7486650" y="4375150"/>
          <p14:tracePt t="46208" x="7478713" y="4375150"/>
          <p14:tracePt t="46209" x="7472363" y="4383088"/>
          <p14:tracePt t="46210" x="7466013" y="4383088"/>
          <p14:tracePt t="46211" x="7459663" y="4383088"/>
          <p14:tracePt t="46212" x="7453313" y="4383088"/>
          <p14:tracePt t="46213" x="7445375" y="4389438"/>
          <p14:tracePt t="46214" x="7439025" y="4389438"/>
          <p14:tracePt t="46215" x="7432675" y="4389438"/>
          <p14:tracePt t="46216" x="7426325" y="4389438"/>
          <p14:tracePt t="46217" x="7412038" y="4395788"/>
          <p14:tracePt t="46218" x="7405688" y="4395788"/>
          <p14:tracePt t="46220" x="7392988" y="4395788"/>
          <p14:tracePt t="46221" x="7378700" y="4395788"/>
          <p14:tracePt t="46222" x="7372350" y="4395788"/>
          <p14:tracePt t="46223" x="7366000" y="4395788"/>
          <p14:tracePt t="46224" x="7353300" y="4402138"/>
          <p14:tracePt t="46226" x="7339013" y="4402138"/>
          <p14:tracePt t="46227" x="7332663" y="4402138"/>
          <p14:tracePt t="46228" x="7319963" y="4408488"/>
          <p14:tracePt t="46229" x="7313613" y="4408488"/>
          <p14:tracePt t="46230" x="7305675" y="4416425"/>
          <p14:tracePt t="46231" x="7292975" y="4416425"/>
          <p14:tracePt t="46232" x="7280275" y="4416425"/>
          <p14:tracePt t="46233" x="7272338" y="4416425"/>
          <p14:tracePt t="46234" x="7259638" y="4422775"/>
          <p14:tracePt t="46235" x="7253288" y="4422775"/>
          <p14:tracePt t="46236" x="7239000" y="4429125"/>
          <p14:tracePt t="46237" x="7226300" y="4429125"/>
          <p14:tracePt t="46238" x="7219950" y="4429125"/>
          <p14:tracePt t="46239" x="7205663" y="4429125"/>
          <p14:tracePt t="46240" x="7186613" y="4429125"/>
          <p14:tracePt t="46241" x="7180263" y="4429125"/>
          <p14:tracePt t="46242" x="7165975" y="4429125"/>
          <p14:tracePt t="46243" x="7153275" y="4435475"/>
          <p14:tracePt t="46244" x="7146925" y="4435475"/>
          <p14:tracePt t="46245" x="7126288" y="4435475"/>
          <p14:tracePt t="46246" x="7113588" y="4441825"/>
          <p14:tracePt t="46247" x="7099300" y="4441825"/>
          <p14:tracePt t="46248" x="7080250" y="4441825"/>
          <p14:tracePt t="46249" x="7059613" y="4449763"/>
          <p14:tracePt t="46251" x="7040563" y="4449763"/>
          <p14:tracePt t="46252" x="7026275" y="4449763"/>
          <p14:tracePt t="46253" x="6999288" y="4456113"/>
          <p14:tracePt t="46254" x="6980238" y="4456113"/>
          <p14:tracePt t="46255" x="6965950" y="4456113"/>
          <p14:tracePt t="46257" x="6946900" y="4462463"/>
          <p14:tracePt t="46258" x="6926263" y="4462463"/>
          <p14:tracePt t="46259" x="6913563" y="4462463"/>
          <p14:tracePt t="46260" x="6892925" y="4468813"/>
          <p14:tracePt t="46261" x="6873875" y="4468813"/>
          <p14:tracePt t="46262" x="6865938" y="4468813"/>
          <p14:tracePt t="46263" x="6846888" y="4468813"/>
          <p14:tracePt t="46264" x="6826250" y="4475163"/>
          <p14:tracePt t="46265" x="6813550" y="4475163"/>
          <p14:tracePt t="46266" x="6799263" y="4475163"/>
          <p14:tracePt t="46267" x="6780213" y="4475163"/>
          <p14:tracePt t="46268" x="6765925" y="4475163"/>
          <p14:tracePt t="46269" x="6746875" y="4475163"/>
          <p14:tracePt t="46270" x="6726238" y="4481513"/>
          <p14:tracePt t="46271" x="6713538" y="4481513"/>
          <p14:tracePt t="46272" x="6692900" y="4481513"/>
          <p14:tracePt t="46273" x="6673850" y="4481513"/>
          <p14:tracePt t="46274" x="6659563" y="4489450"/>
          <p14:tracePt t="46275" x="6640513" y="4489450"/>
          <p14:tracePt t="46276" x="6619875" y="4489450"/>
          <p14:tracePt t="46277" x="6607175" y="4489450"/>
          <p14:tracePt t="46278" x="6592888" y="4489450"/>
          <p14:tracePt t="46279" x="6573838" y="4495800"/>
          <p14:tracePt t="46280" x="6553200" y="4495800"/>
          <p14:tracePt t="46281" x="6540500" y="4495800"/>
          <p14:tracePt t="46282" x="6526213" y="4495800"/>
          <p14:tracePt t="46283" x="6513513" y="4495800"/>
          <p14:tracePt t="46284" x="6500813" y="4495800"/>
          <p14:tracePt t="46285" x="6480175" y="4495800"/>
          <p14:tracePt t="46286" x="6467475" y="4495800"/>
          <p14:tracePt t="46287" x="6453188" y="4495800"/>
          <p14:tracePt t="46288" x="6434138" y="4495800"/>
          <p14:tracePt t="46289" x="6427788" y="4495800"/>
          <p14:tracePt t="46290" x="6407150" y="4495800"/>
          <p14:tracePt t="46291" x="6394450" y="4502150"/>
          <p14:tracePt t="46292" x="6380163" y="4502150"/>
          <p14:tracePt t="46293" x="6367463" y="4502150"/>
          <p14:tracePt t="46294" x="6353175" y="4502150"/>
          <p14:tracePt t="46295" x="6346825" y="4502150"/>
          <p14:tracePt t="46296" x="6327775" y="4508500"/>
          <p14:tracePt t="46297" x="6313488" y="4508500"/>
          <p14:tracePt t="46298" x="6307138" y="4508500"/>
          <p14:tracePt t="46299" x="6294438" y="4508500"/>
          <p14:tracePt t="46300" x="6286500" y="4508500"/>
          <p14:tracePt t="46301" x="6273800" y="4508500"/>
          <p14:tracePt t="46302" x="6261100" y="4514850"/>
          <p14:tracePt t="46303" x="6253163" y="4514850"/>
          <p14:tracePt t="46304" x="6240463" y="4514850"/>
          <p14:tracePt t="46305" x="6234113" y="4514850"/>
          <p14:tracePt t="46306" x="6219825" y="4514850"/>
          <p14:tracePt t="46307" x="6207125" y="4514850"/>
          <p14:tracePt t="46308" x="6200775" y="4514850"/>
          <p14:tracePt t="46309" x="6194425" y="4514850"/>
          <p14:tracePt t="46310" x="6180138" y="4522788"/>
          <p14:tracePt t="46311" x="6173788" y="4522788"/>
          <p14:tracePt t="46312" x="6161088" y="4522788"/>
          <p14:tracePt t="46313" x="6154738" y="4522788"/>
          <p14:tracePt t="46314" x="6140450" y="4522788"/>
          <p14:tracePt t="46315" x="6127750" y="4522788"/>
          <p14:tracePt t="46316" x="6121400" y="4522788"/>
          <p14:tracePt t="46317" x="6107113" y="4522788"/>
          <p14:tracePt t="46318" x="6100763" y="4522788"/>
          <p14:tracePt t="46319" x="6088063" y="4529138"/>
          <p14:tracePt t="46320" x="6073775" y="4529138"/>
          <p14:tracePt t="46321" x="6067425" y="4529138"/>
          <p14:tracePt t="46322" x="6054725" y="4529138"/>
          <p14:tracePt t="46323" x="6046788" y="4529138"/>
          <p14:tracePt t="46324" x="6027738" y="4529138"/>
          <p14:tracePt t="46325" x="6013450" y="4529138"/>
          <p14:tracePt t="46326" x="6000750" y="4535488"/>
          <p14:tracePt t="46327" x="5988050" y="4535488"/>
          <p14:tracePt t="46328" x="5967413" y="4535488"/>
          <p14:tracePt t="46329" x="5954713" y="4535488"/>
          <p14:tracePt t="46330" x="5940425" y="4535488"/>
          <p14:tracePt t="46331" x="5921375" y="4535488"/>
          <p14:tracePt t="46332" x="5907088" y="4541838"/>
          <p14:tracePt t="46333" x="5888038" y="4541838"/>
          <p14:tracePt t="46334" x="5867400" y="4541838"/>
          <p14:tracePt t="46335" x="5854700" y="4541838"/>
          <p14:tracePt t="46336" x="5834063" y="4541838"/>
          <p14:tracePt t="46337" x="5807075" y="4541838"/>
          <p14:tracePt t="46338" x="5800725" y="4541838"/>
          <p14:tracePt t="46339" x="5767388" y="4541838"/>
          <p14:tracePt t="46340" x="5754688" y="4548188"/>
          <p14:tracePt t="46341" x="5727700" y="4548188"/>
          <p14:tracePt t="46342" x="5707063" y="4548188"/>
          <p14:tracePt t="46343" x="5688013" y="4556125"/>
          <p14:tracePt t="46344" x="5667375" y="4556125"/>
          <p14:tracePt t="46345" x="5640388" y="4556125"/>
          <p14:tracePt t="46346" x="5621338" y="4556125"/>
          <p14:tracePt t="46347" x="5600700" y="4562475"/>
          <p14:tracePt t="46348" x="5554663" y="4562475"/>
          <p14:tracePt t="46349" x="5534025" y="4568825"/>
          <p14:tracePt t="46350" x="5508625" y="4568825"/>
          <p14:tracePt t="46352" x="5475288" y="4575175"/>
          <p14:tracePt t="46353" x="5454650" y="4575175"/>
          <p14:tracePt t="46354" x="5427663" y="4575175"/>
          <p14:tracePt t="46355" x="5400675" y="4581525"/>
          <p14:tracePt t="46357" x="5375275" y="4581525"/>
          <p14:tracePt t="46358" x="5348288" y="4581525"/>
          <p14:tracePt t="46359" x="5334000" y="4589463"/>
          <p14:tracePt t="46360" x="5314950" y="4589463"/>
          <p14:tracePt t="46361" x="5294313" y="4589463"/>
          <p14:tracePt t="46362" x="5275263" y="4595813"/>
          <p14:tracePt t="46363" x="5260975" y="4595813"/>
          <p14:tracePt t="46364" x="5235575" y="4595813"/>
          <p14:tracePt t="46365" x="5214938" y="4602163"/>
          <p14:tracePt t="46366" x="5202238" y="4602163"/>
          <p14:tracePt t="46367" x="5187950" y="4602163"/>
          <p14:tracePt t="46369" x="5168900" y="4608513"/>
          <p14:tracePt t="46369" x="5154613" y="4608513"/>
          <p14:tracePt t="46370" x="5141913" y="4608513"/>
          <p14:tracePt t="46371" x="5121275" y="4614863"/>
          <p14:tracePt t="46372" x="5114925" y="4614863"/>
          <p14:tracePt t="46373" x="5094288" y="4614863"/>
          <p14:tracePt t="46374" x="5081588" y="4622800"/>
          <p14:tracePt t="46375" x="5068888" y="4622800"/>
          <p14:tracePt t="46377" x="5054600" y="4622800"/>
          <p14:tracePt t="46377" x="5048250" y="4622800"/>
          <p14:tracePt t="46378" x="5035550" y="4622800"/>
          <p14:tracePt t="46379" x="5021263" y="4622800"/>
          <p14:tracePt t="46380" x="5014913" y="4622800"/>
          <p14:tracePt t="46381" x="5002213" y="4629150"/>
          <p14:tracePt t="46382" x="4987925" y="4629150"/>
          <p14:tracePt t="46384" x="4975225" y="4635500"/>
          <p14:tracePt t="46385" x="4962525" y="4635500"/>
          <p14:tracePt t="46387" x="4948238" y="4641850"/>
          <p14:tracePt t="46388" x="4941888" y="4641850"/>
          <p14:tracePt t="46389" x="4935538" y="4641850"/>
          <p14:tracePt t="46390" x="4929188" y="4648200"/>
          <p14:tracePt t="46391" x="4921250" y="4648200"/>
          <p14:tracePt t="46392" x="4914900" y="4648200"/>
          <p14:tracePt t="46393" x="4908550" y="4648200"/>
          <p14:tracePt t="46395" x="4902200" y="4648200"/>
          <p14:tracePt t="46396" x="4895850" y="4648200"/>
          <p14:tracePt t="46397" x="4887913" y="4648200"/>
          <p14:tracePt t="46399" x="4881563" y="4648200"/>
          <p14:tracePt t="46400" x="4875213" y="4656138"/>
          <p14:tracePt t="46402" x="4868863" y="4656138"/>
          <p14:tracePt t="46403" x="4862513" y="4656138"/>
          <p14:tracePt t="46404" x="4854575" y="4662488"/>
          <p14:tracePt t="46407" x="4848225" y="4662488"/>
          <p14:tracePt t="46408" x="4841875" y="4662488"/>
          <p14:tracePt t="46410" x="4835525" y="4662488"/>
          <p14:tracePt t="46412" x="4829175" y="4662488"/>
          <p14:tracePt t="46413" x="4821238" y="4662488"/>
          <p14:tracePt t="46415" x="4814888" y="4668838"/>
          <p14:tracePt t="46416" x="4808538" y="4668838"/>
          <p14:tracePt t="46418" x="4802188" y="4668838"/>
          <p14:tracePt t="46419" x="4795838" y="4668838"/>
          <p14:tracePt t="46420" x="4787900" y="4668838"/>
          <p14:tracePt t="46422" x="4781550" y="4675188"/>
          <p14:tracePt t="46423" x="4775200" y="4675188"/>
          <p14:tracePt t="46424" x="4768850" y="4675188"/>
          <p14:tracePt t="46425" x="4762500" y="4675188"/>
          <p14:tracePt t="46426" x="4754563" y="4681538"/>
          <p14:tracePt t="46427" x="4748213" y="4681538"/>
          <p14:tracePt t="46428" x="4735513" y="4681538"/>
          <p14:tracePt t="46429" x="4729163" y="4689475"/>
          <p14:tracePt t="46430" x="4722813" y="4689475"/>
          <p14:tracePt t="46431" x="4708525" y="4689475"/>
          <p14:tracePt t="46433" x="4689475" y="4689475"/>
          <p14:tracePt t="46435" x="4675188" y="4689475"/>
          <p14:tracePt t="46436" x="4662488" y="4695825"/>
          <p14:tracePt t="46437" x="4656138" y="4695825"/>
          <p14:tracePt t="46438" x="4641850" y="4695825"/>
          <p14:tracePt t="46439" x="4635500" y="4695825"/>
          <p14:tracePt t="46440" x="4622800" y="4702175"/>
          <p14:tracePt t="46441" x="4608513" y="4702175"/>
          <p14:tracePt t="46442" x="4602163" y="4702175"/>
          <p14:tracePt t="46443" x="4581525" y="4708525"/>
          <p14:tracePt t="46444" x="4568825" y="4708525"/>
          <p14:tracePt t="46445" x="4562475" y="4708525"/>
          <p14:tracePt t="46446" x="4541838" y="4708525"/>
          <p14:tracePt t="46447" x="4529138" y="4714875"/>
          <p14:tracePt t="46448" x="4514850" y="4714875"/>
          <p14:tracePt t="46449" x="4495800" y="4714875"/>
          <p14:tracePt t="46451" x="4475163" y="4722813"/>
          <p14:tracePt t="46452" x="4462463" y="4722813"/>
          <p14:tracePt t="46453" x="4435475" y="4722813"/>
          <p14:tracePt t="46454" x="4422775" y="4729163"/>
          <p14:tracePt t="46455" x="4402138" y="4729163"/>
          <p14:tracePt t="46457" x="4383088" y="4729163"/>
          <p14:tracePt t="46458" x="4362450" y="4735513"/>
          <p14:tracePt t="46459" x="4349750" y="4735513"/>
          <p14:tracePt t="46460" x="4335463" y="4735513"/>
          <p14:tracePt t="46461" x="4322763" y="4735513"/>
          <p14:tracePt t="46462" x="4302125" y="4735513"/>
          <p14:tracePt t="46463" x="4289425" y="4735513"/>
          <p14:tracePt t="46464" x="4275138" y="4735513"/>
          <p14:tracePt t="46465" x="4256088" y="4741863"/>
          <p14:tracePt t="46466" x="4241800" y="4741863"/>
          <p14:tracePt t="46467" x="4229100" y="4748213"/>
          <p14:tracePt t="46469" x="4208463" y="4748213"/>
          <p14:tracePt t="46469" x="4202113" y="4748213"/>
          <p14:tracePt t="46470" x="4183063" y="4754563"/>
          <p14:tracePt t="46471" x="4168775" y="4754563"/>
          <p14:tracePt t="46472" x="4162425" y="4754563"/>
          <p14:tracePt t="46473" x="4143375" y="4754563"/>
          <p14:tracePt t="46474" x="4129088" y="4762500"/>
          <p14:tracePt t="46475" x="4116388" y="4762500"/>
          <p14:tracePt t="46476" x="4102100" y="4762500"/>
          <p14:tracePt t="46477" x="4089400" y="4768850"/>
          <p14:tracePt t="46478" x="4083050" y="4768850"/>
          <p14:tracePt t="46479" x="4062413" y="4768850"/>
          <p14:tracePt t="46480" x="4049713" y="4775200"/>
          <p14:tracePt t="46481" x="4043363" y="4775200"/>
          <p14:tracePt t="46482" x="4029075" y="4775200"/>
          <p14:tracePt t="46483" x="4010025" y="4775200"/>
          <p14:tracePt t="46484" x="4002088" y="4775200"/>
          <p14:tracePt t="46485" x="3989388" y="4775200"/>
          <p14:tracePt t="46486" x="3983038" y="4775200"/>
          <p14:tracePt t="46487" x="3976688" y="4775200"/>
          <p14:tracePt t="46488" x="3962400" y="4781550"/>
          <p14:tracePt t="46489" x="3956050" y="4781550"/>
          <p14:tracePt t="46490" x="3949700" y="4781550"/>
          <p14:tracePt t="46491" x="3935413" y="4787900"/>
          <p14:tracePt t="46493" x="3922713" y="4787900"/>
          <p14:tracePt t="46494" x="3910013" y="4795838"/>
          <p14:tracePt t="46496" x="3895725" y="4795838"/>
          <p14:tracePt t="46498" x="3889375" y="4795838"/>
          <p14:tracePt t="46499" x="3876675" y="4802188"/>
          <p14:tracePt t="46501" x="3862388" y="4802188"/>
          <p14:tracePt t="46502" x="3856038" y="4802188"/>
          <p14:tracePt t="46504" x="3843338" y="4802188"/>
          <p14:tracePt t="46505" x="3836988" y="4802188"/>
          <p14:tracePt t="46506" x="3829050" y="4802188"/>
          <p14:tracePt t="46507" x="3822700" y="4808538"/>
          <p14:tracePt t="46508" x="3816350" y="4808538"/>
          <p14:tracePt t="46509" x="3810000" y="4808538"/>
          <p14:tracePt t="46510" x="3803650" y="4808538"/>
          <p14:tracePt t="46511" x="3795713" y="4808538"/>
          <p14:tracePt t="46513" x="3783013" y="4814888"/>
          <p14:tracePt t="46515" x="3770313" y="4814888"/>
          <p14:tracePt t="46516" x="3762375" y="4821238"/>
          <p14:tracePt t="46518" x="3749675" y="4821238"/>
          <p14:tracePt t="46519" x="3743325" y="4821238"/>
          <p14:tracePt t="46520" x="3736975" y="4821238"/>
          <p14:tracePt t="46521" x="3729038" y="4821238"/>
          <p14:tracePt t="46522" x="3722688" y="4821238"/>
          <p14:tracePt t="46523" x="3716338" y="4821238"/>
          <p14:tracePt t="46524" x="3709988" y="4821238"/>
          <p14:tracePt t="46525" x="3703638" y="4829175"/>
          <p14:tracePt t="46526" x="3695700" y="4829175"/>
          <p14:tracePt t="46527" x="3689350" y="4829175"/>
          <p14:tracePt t="46529" x="3683000" y="4829175"/>
          <p14:tracePt t="46530" x="3676650" y="4835525"/>
          <p14:tracePt t="46531" x="3670300" y="4835525"/>
          <p14:tracePt t="46532" x="3662363" y="4835525"/>
          <p14:tracePt t="46533" x="3656013" y="4835525"/>
          <p14:tracePt t="46534" x="3649663" y="4835525"/>
          <p14:tracePt t="46536" x="3643313" y="4835525"/>
          <p14:tracePt t="46537" x="3636963" y="4835525"/>
          <p14:tracePt t="46538" x="3636963" y="4841875"/>
          <p14:tracePt t="46539" x="3629025" y="4841875"/>
          <p14:tracePt t="46540" x="3622675" y="4841875"/>
          <p14:tracePt t="46542" x="3616325" y="4841875"/>
          <p14:tracePt t="46543" x="3609975" y="4848225"/>
          <p14:tracePt t="46544" x="3603625" y="4848225"/>
          <p14:tracePt t="46546" x="3597275" y="4848225"/>
          <p14:tracePt t="46547" x="3589338" y="4848225"/>
          <p14:tracePt t="46549" x="3582988" y="4854575"/>
          <p14:tracePt t="46550" x="3576638" y="4854575"/>
          <p14:tracePt t="46551" x="3570288" y="4854575"/>
          <p14:tracePt t="46553" x="3563938" y="4854575"/>
          <p14:tracePt t="46555" x="3556000" y="4854575"/>
          <p14:tracePt t="46556" x="3549650" y="4854575"/>
          <p14:tracePt t="46557" x="3549650" y="4862513"/>
          <p14:tracePt t="46558" x="3543300" y="4862513"/>
          <p14:tracePt t="46559" x="3536950" y="4862513"/>
          <p14:tracePt t="46560" x="3536950" y="4868863"/>
          <p14:tracePt t="46562" x="3530600" y="4868863"/>
          <p14:tracePt t="46563" x="3522663" y="4868863"/>
          <p14:tracePt t="46565" x="3516313" y="4868863"/>
          <p14:tracePt t="46566" x="3516313" y="4875213"/>
          <p14:tracePt t="46568" x="3509963" y="4875213"/>
          <p14:tracePt t="46569" x="3503613" y="4875213"/>
          <p14:tracePt t="46573" x="3497263" y="4875213"/>
          <p14:tracePt t="46574" x="3489325" y="4875213"/>
          <p14:tracePt t="46577" x="3482975" y="4875213"/>
          <p14:tracePt t="46577" x="3482975" y="4881563"/>
          <p14:tracePt t="46579" x="3476625" y="4881563"/>
          <p14:tracePt t="46580" x="3470275" y="4881563"/>
          <p14:tracePt t="46582" x="3470275" y="4887913"/>
          <p14:tracePt t="46583" x="3463925" y="4887913"/>
          <p14:tracePt t="46585" x="3455988" y="4887913"/>
          <p14:tracePt t="46587" x="3449638" y="4887913"/>
          <p14:tracePt t="46591" x="3443288" y="4887913"/>
          <p14:tracePt t="46593" x="3436938" y="4887913"/>
          <p14:tracePt t="46596" x="3430588" y="4887913"/>
          <p14:tracePt t="46598" x="3422650" y="4887913"/>
          <p14:tracePt t="46602" x="3422650" y="4895850"/>
          <p14:tracePt t="46602" x="3416300" y="4895850"/>
          <p14:tracePt t="46605" x="3409950" y="4895850"/>
          <p14:tracePt t="46607" x="3403600" y="4895850"/>
          <p14:tracePt t="46613" x="3397250" y="4895850"/>
          <p14:tracePt t="46617" x="3389313" y="4895850"/>
          <p14:tracePt t="46622" x="3389313" y="4902200"/>
          <p14:tracePt t="46627" x="3382963" y="4902200"/>
          <p14:tracePt t="46633" x="3376613" y="4902200"/>
          <p14:tracePt t="46640" x="3370263" y="4902200"/>
          <p14:tracePt t="46650" x="3363913" y="4902200"/>
          <p14:tracePt t="46654" x="3355975" y="4902200"/>
          <p14:tracePt t="46659" x="3355975" y="4908550"/>
          <p14:tracePt t="46660" x="3349625" y="4908550"/>
          <p14:tracePt t="46662" x="3343275" y="4908550"/>
          <p14:tracePt t="46664" x="3336925" y="4908550"/>
          <p14:tracePt t="46668" x="3330575" y="4908550"/>
          <p14:tracePt t="46670" x="3322638" y="4908550"/>
          <p14:tracePt t="46674" x="3316288" y="4908550"/>
          <p14:tracePt t="46675" x="3309938" y="4908550"/>
          <p14:tracePt t="46677" x="3303588" y="4908550"/>
          <p14:tracePt t="46680" x="3297238" y="4908550"/>
          <p14:tracePt t="46681" x="3290888" y="4914900"/>
          <p14:tracePt t="46684" x="3282950" y="4914900"/>
          <p14:tracePt t="46686" x="3276600" y="4914900"/>
          <p14:tracePt t="46687" x="3270250" y="4914900"/>
          <p14:tracePt t="46688" x="3270250" y="4921250"/>
          <p14:tracePt t="46690" x="3263900" y="4921250"/>
          <p14:tracePt t="46692" x="3257550" y="4921250"/>
          <p14:tracePt t="46695" x="3249613" y="4921250"/>
          <p14:tracePt t="46697" x="3243263" y="4921250"/>
          <p14:tracePt t="46699" x="3236913" y="4921250"/>
          <p14:tracePt t="46704" x="3230563" y="4921250"/>
          <p14:tracePt t="46707" x="3224213" y="4921250"/>
          <p14:tracePt t="46717" x="3224213" y="4929188"/>
          <p14:tracePt t="46719" x="3216275" y="4929188"/>
          <p14:tracePt t="46942" x="3224213" y="4929188"/>
          <p14:tracePt t="46954" x="3230563" y="4929188"/>
          <p14:tracePt t="46980" x="3236913" y="4929188"/>
          <p14:tracePt t="46989" x="3243263" y="4929188"/>
          <p14:tracePt t="46997" x="3249613" y="4929188"/>
          <p14:tracePt t="47006" x="3257550" y="4929188"/>
          <p14:tracePt t="47009" x="3263900" y="4929188"/>
          <p14:tracePt t="47010" x="3263900" y="4921250"/>
          <p14:tracePt t="47013" x="3270250" y="4921250"/>
          <p14:tracePt t="47015" x="3276600" y="4921250"/>
          <p14:tracePt t="47016" x="3276600" y="4914900"/>
          <p14:tracePt t="47017" x="3282950" y="4914900"/>
          <p14:tracePt t="47020" x="3290888" y="4914900"/>
          <p14:tracePt t="47023" x="3297238" y="4914900"/>
          <p14:tracePt t="47025" x="3303588" y="4914900"/>
          <p14:tracePt t="47027" x="3309938" y="4908550"/>
          <p14:tracePt t="47029" x="3316288" y="4908550"/>
          <p14:tracePt t="47032" x="3322638" y="4908550"/>
          <p14:tracePt t="47033" x="3322638" y="4902200"/>
          <p14:tracePt t="47034" x="3330575" y="4902200"/>
          <p14:tracePt t="47038" x="3336925" y="4902200"/>
          <p14:tracePt t="47040" x="3336925" y="4895850"/>
          <p14:tracePt t="47041" x="3343275" y="4895850"/>
          <p14:tracePt t="47042" x="3349625" y="4895850"/>
          <p14:tracePt t="47047" x="3355975" y="4895850"/>
          <p14:tracePt t="47052" x="3363913" y="4895850"/>
          <p14:tracePt t="47057" x="3370263" y="4895850"/>
          <p14:tracePt t="47061" x="3376613" y="4895850"/>
          <p14:tracePt t="47063" x="3376613" y="4887913"/>
          <p14:tracePt t="47065" x="3382963" y="4887913"/>
          <p14:tracePt t="47072" x="3389313" y="4887913"/>
          <p14:tracePt t="47073" x="3389313" y="4881563"/>
          <p14:tracePt t="47075" x="3397250" y="4881563"/>
          <p14:tracePt t="47080" x="3403600" y="4881563"/>
          <p14:tracePt t="47083" x="3409950" y="4881563"/>
          <p14:tracePt t="47085" x="3416300" y="4881563"/>
          <p14:tracePt t="47089" x="3422650" y="4881563"/>
          <p14:tracePt t="47090" x="3422650" y="4875213"/>
          <p14:tracePt t="47091" x="3430588" y="4875213"/>
          <p14:tracePt t="47093" x="3436938" y="4875213"/>
          <p14:tracePt t="47095" x="3443288" y="4875213"/>
          <p14:tracePt t="47097" x="3449638" y="4875213"/>
          <p14:tracePt t="47098" x="3449638" y="4868863"/>
          <p14:tracePt t="47099" x="3455988" y="4868863"/>
          <p14:tracePt t="47100" x="3463925" y="4868863"/>
          <p14:tracePt t="47102" x="3470275" y="4868863"/>
          <p14:tracePt t="47103" x="3470275" y="4862513"/>
          <p14:tracePt t="47104" x="3476625" y="4862513"/>
          <p14:tracePt t="47106" x="3482975" y="4862513"/>
          <p14:tracePt t="47107" x="3489325" y="4862513"/>
          <p14:tracePt t="47108" x="3497263" y="4862513"/>
          <p14:tracePt t="47110" x="3503613" y="4862513"/>
          <p14:tracePt t="47111" x="3509963" y="4854575"/>
          <p14:tracePt t="47113" x="3516313" y="4854575"/>
          <p14:tracePt t="47114" x="3522663" y="4854575"/>
          <p14:tracePt t="47115" x="3530600" y="4848225"/>
          <p14:tracePt t="47117" x="3536950" y="4848225"/>
          <p14:tracePt t="47118" x="3543300" y="4848225"/>
          <p14:tracePt t="47120" x="3549650" y="4848225"/>
          <p14:tracePt t="47121" x="3556000" y="4848225"/>
          <p14:tracePt t="47122" x="3563938" y="4848225"/>
          <p14:tracePt t="47123" x="3563938" y="4841875"/>
          <p14:tracePt t="47124" x="3570288" y="4841875"/>
          <p14:tracePt t="47125" x="3576638" y="4841875"/>
          <p14:tracePt t="47127" x="3582988" y="4835525"/>
          <p14:tracePt t="47128" x="3589338" y="4835525"/>
          <p14:tracePt t="47129" x="3597275" y="4835525"/>
          <p14:tracePt t="47131" x="3603625" y="4835525"/>
          <p14:tracePt t="47132" x="3609975" y="4829175"/>
          <p14:tracePt t="47134" x="3616325" y="4829175"/>
          <p14:tracePt t="47135" x="3622675" y="4829175"/>
          <p14:tracePt t="47136" x="3629025" y="4829175"/>
          <p14:tracePt t="47138" x="3636963" y="4829175"/>
          <p14:tracePt t="47139" x="3643313" y="4829175"/>
          <p14:tracePt t="47140" x="3643313" y="4821238"/>
          <p14:tracePt t="47142" x="3649663" y="4821238"/>
          <p14:tracePt t="47143" x="3656013" y="4821238"/>
          <p14:tracePt t="47144" x="3656013" y="4814888"/>
          <p14:tracePt t="47145" x="3662363" y="4814888"/>
          <p14:tracePt t="47146" x="3670300" y="4814888"/>
          <p14:tracePt t="47148" x="3676650" y="4814888"/>
          <p14:tracePt t="47152" x="3683000" y="4814888"/>
          <p14:tracePt t="47152" x="3689350" y="4814888"/>
          <p14:tracePt t="47154" x="3695700" y="4808538"/>
          <p14:tracePt t="47156" x="3703638" y="4808538"/>
          <p14:tracePt t="47158" x="3709988" y="4808538"/>
          <p14:tracePt t="47160" x="3716338" y="4802188"/>
          <p14:tracePt t="47161" x="3722688" y="4802188"/>
          <p14:tracePt t="47163" x="3729038" y="4802188"/>
          <p14:tracePt t="47164" x="3736975" y="4795838"/>
          <p14:tracePt t="47165" x="3743325" y="4795838"/>
          <p14:tracePt t="47167" x="3749675" y="4795838"/>
          <p14:tracePt t="47168" x="3756025" y="4795838"/>
          <p14:tracePt t="47171" x="3762375" y="4795838"/>
          <p14:tracePt t="47172" x="3770313" y="4795838"/>
          <p14:tracePt t="47173" x="3776663" y="4795838"/>
          <p14:tracePt t="47174" x="3783013" y="4795838"/>
          <p14:tracePt t="47175" x="3789363" y="4795838"/>
          <p14:tracePt t="47176" x="3789363" y="4787900"/>
          <p14:tracePt t="47177" x="3803650" y="4787900"/>
          <p14:tracePt t="47178" x="3810000" y="4787900"/>
          <p14:tracePt t="47180" x="3822700" y="4787900"/>
          <p14:tracePt t="47181" x="3829050" y="4781550"/>
          <p14:tracePt t="47183" x="3843338" y="4781550"/>
          <p14:tracePt t="47184" x="3849688" y="4781550"/>
          <p14:tracePt t="47185" x="3856038" y="4781550"/>
          <p14:tracePt t="47186" x="3870325" y="4781550"/>
          <p14:tracePt t="47187" x="3876675" y="4781550"/>
          <p14:tracePt t="47188" x="3883025" y="4781550"/>
          <p14:tracePt t="47189" x="3895725" y="4781550"/>
          <p14:tracePt t="47190" x="3902075" y="4781550"/>
          <p14:tracePt t="47191" x="3916363" y="4775200"/>
          <p14:tracePt t="47192" x="3922713" y="4775200"/>
          <p14:tracePt t="47193" x="3935413" y="4775200"/>
          <p14:tracePt t="47194" x="3949700" y="4775200"/>
          <p14:tracePt t="47195" x="3956050" y="4775200"/>
          <p14:tracePt t="47196" x="3968750" y="4768850"/>
          <p14:tracePt t="47197" x="3983038" y="4768850"/>
          <p14:tracePt t="47198" x="3989388" y="4768850"/>
          <p14:tracePt t="47199" x="4002088" y="4768850"/>
          <p14:tracePt t="47200" x="4010025" y="4768850"/>
          <p14:tracePt t="47201" x="4016375" y="4768850"/>
          <p14:tracePt t="47202" x="4029075" y="4768850"/>
          <p14:tracePt t="47203" x="4043363" y="4768850"/>
          <p14:tracePt t="47204" x="4056063" y="4768850"/>
          <p14:tracePt t="47205" x="4062413" y="4768850"/>
          <p14:tracePt t="47206" x="4076700" y="4768850"/>
          <p14:tracePt t="47207" x="4089400" y="4762500"/>
          <p14:tracePt t="47208" x="4095750" y="4762500"/>
          <p14:tracePt t="47209" x="4110038" y="4762500"/>
          <p14:tracePt t="47210" x="4116388" y="4762500"/>
          <p14:tracePt t="47211" x="4129088" y="4762500"/>
          <p14:tracePt t="47212" x="4143375" y="4762500"/>
          <p14:tracePt t="47213" x="4149725" y="4762500"/>
          <p14:tracePt t="47214" x="4162425" y="4762500"/>
          <p14:tracePt t="47215" x="4168775" y="4762500"/>
          <p14:tracePt t="47216" x="4175125" y="4762500"/>
          <p14:tracePt t="47217" x="4189413" y="4762500"/>
          <p14:tracePt t="47218" x="4195763" y="4762500"/>
          <p14:tracePt t="47219" x="4208463" y="4762500"/>
          <p14:tracePt t="47220" x="4216400" y="4762500"/>
          <p14:tracePt t="47221" x="4229100" y="4762500"/>
          <p14:tracePt t="47222" x="4241800" y="4762500"/>
          <p14:tracePt t="47224" x="4256088" y="4762500"/>
          <p14:tracePt t="47225" x="4262438" y="4762500"/>
          <p14:tracePt t="47227" x="4268788" y="4762500"/>
          <p14:tracePt t="47227" x="4283075" y="4754563"/>
          <p14:tracePt t="47229" x="4295775" y="4754563"/>
          <p14:tracePt t="47230" x="4302125" y="4754563"/>
          <p14:tracePt t="47232" x="4316413" y="4754563"/>
          <p14:tracePt t="47234" x="4322763" y="4754563"/>
          <p14:tracePt t="47235" x="4329113" y="4754563"/>
          <p14:tracePt t="47236" x="4335463" y="4754563"/>
          <p14:tracePt t="47238" x="4341813" y="4754563"/>
          <p14:tracePt t="47239" x="4349750" y="4754563"/>
          <p14:tracePt t="47241" x="4356100" y="4754563"/>
          <p14:tracePt t="47242" x="4362450" y="4748213"/>
          <p14:tracePt t="47243" x="4368800" y="4748213"/>
          <p14:tracePt t="47245" x="4375150" y="4748213"/>
          <p14:tracePt t="47246" x="4383088" y="4748213"/>
          <p14:tracePt t="47249" x="4389438" y="4748213"/>
          <p14:tracePt t="47250" x="4395788" y="4748213"/>
          <p14:tracePt t="47252" x="4402138" y="4748213"/>
          <p14:tracePt t="47255" x="4408488" y="4748213"/>
          <p14:tracePt t="47256" x="4416425" y="4748213"/>
          <p14:tracePt t="47258" x="4416425" y="4741863"/>
          <p14:tracePt t="47259" x="4422775" y="4741863"/>
          <p14:tracePt t="47260" x="4429125" y="4741863"/>
          <p14:tracePt t="47262" x="4435475" y="4741863"/>
          <p14:tracePt t="47264" x="4435475" y="4735513"/>
          <p14:tracePt t="47265" x="4441825" y="4735513"/>
          <p14:tracePt t="47266" x="4449763" y="4735513"/>
          <p14:tracePt t="47269" x="4456113" y="4735513"/>
          <p14:tracePt t="47271" x="4462463" y="4735513"/>
          <p14:tracePt t="47272" x="4468813" y="4735513"/>
          <p14:tracePt t="47275" x="4475163" y="4735513"/>
          <p14:tracePt t="47277" x="4475163" y="4729163"/>
          <p14:tracePt t="47277" x="4481513" y="4729163"/>
          <p14:tracePt t="47279" x="4489450" y="4729163"/>
          <p14:tracePt t="47280" x="4495800" y="4729163"/>
          <p14:tracePt t="47281" x="4502150" y="4729163"/>
          <p14:tracePt t="47283" x="4508500" y="4722813"/>
          <p14:tracePt t="47284" x="4514850" y="4722813"/>
          <p14:tracePt t="47286" x="4522788" y="4722813"/>
          <p14:tracePt t="47287" x="4529138" y="4722813"/>
          <p14:tracePt t="47289" x="4535488" y="4722813"/>
          <p14:tracePt t="47291" x="4541838" y="4722813"/>
          <p14:tracePt t="47292" x="4548188" y="4722813"/>
          <p14:tracePt t="47294" x="4556125" y="4722813"/>
          <p14:tracePt t="47295" x="4562475" y="4722813"/>
          <p14:tracePt t="47296" x="4568825" y="4722813"/>
          <p14:tracePt t="47297" x="4575175" y="4722813"/>
          <p14:tracePt t="47298" x="4581525" y="4722813"/>
          <p14:tracePt t="47299" x="4581525" y="4714875"/>
          <p14:tracePt t="47300" x="4589463" y="4714875"/>
          <p14:tracePt t="47302" x="4602163" y="4714875"/>
          <p14:tracePt t="47303" x="4608513" y="4714875"/>
          <p14:tracePt t="47304" x="4614863" y="4714875"/>
          <p14:tracePt t="47305" x="4622800" y="4714875"/>
          <p14:tracePt t="47306" x="4629150" y="4714875"/>
          <p14:tracePt t="47307" x="4635500" y="4714875"/>
          <p14:tracePt t="47309" x="4648200" y="4714875"/>
          <p14:tracePt t="47310" x="4656138" y="4714875"/>
          <p14:tracePt t="47312" x="4668838" y="4714875"/>
          <p14:tracePt t="47313" x="4675188" y="4714875"/>
          <p14:tracePt t="47315" x="4689475" y="4714875"/>
          <p14:tracePt t="47317" x="4695825" y="4714875"/>
          <p14:tracePt t="47318" x="4708525" y="4714875"/>
          <p14:tracePt t="47320" x="4714875" y="4714875"/>
          <p14:tracePt t="47321" x="4729163" y="4714875"/>
          <p14:tracePt t="47323" x="4735513" y="4714875"/>
          <p14:tracePt t="47324" x="4741863" y="4714875"/>
          <p14:tracePt t="47325" x="4741863" y="4708525"/>
          <p14:tracePt t="47327" x="4754563" y="4708525"/>
          <p14:tracePt t="47327" x="4762500" y="4708525"/>
          <p14:tracePt t="47329" x="4768850" y="4708525"/>
          <p14:tracePt t="47330" x="4775200" y="4708525"/>
          <p14:tracePt t="47331" x="4781550" y="4708525"/>
          <p14:tracePt t="47333" x="4787900" y="4708525"/>
          <p14:tracePt t="47334" x="4795838" y="4708525"/>
          <p14:tracePt t="47336" x="4802188" y="4708525"/>
          <p14:tracePt t="47337" x="4808538" y="4708525"/>
          <p14:tracePt t="47338" x="4814888" y="4708525"/>
          <p14:tracePt t="47340" x="4821238" y="4708525"/>
          <p14:tracePt t="47341" x="4829175" y="4708525"/>
          <p14:tracePt t="47344" x="4835525" y="4708525"/>
          <p14:tracePt t="47345" x="4841875" y="4708525"/>
          <p14:tracePt t="47346" x="4848225" y="4708525"/>
          <p14:tracePt t="47349" x="4854575" y="4708525"/>
          <p14:tracePt t="47350" x="4862513" y="4708525"/>
          <p14:tracePt t="47353" x="4868863" y="4708525"/>
          <p14:tracePt t="47354" x="4875213" y="4708525"/>
          <p14:tracePt t="47357" x="4881563" y="4708525"/>
          <p14:tracePt t="47358" x="4887913" y="4708525"/>
          <p14:tracePt t="47359" x="4895850" y="4708525"/>
          <p14:tracePt t="47361" x="4902200" y="4708525"/>
          <p14:tracePt t="47362" x="4908550" y="4708525"/>
          <p14:tracePt t="47364" x="4914900" y="4708525"/>
          <p14:tracePt t="47365" x="4921250" y="4708525"/>
          <p14:tracePt t="47366" x="4929188" y="4708525"/>
          <p14:tracePt t="47368" x="4935538" y="4708525"/>
          <p14:tracePt t="47370" x="4941888" y="4708525"/>
          <p14:tracePt t="47372" x="4948238" y="4708525"/>
          <p14:tracePt t="47373" x="4954588" y="4708525"/>
          <p14:tracePt t="47374" x="4962525" y="4708525"/>
          <p14:tracePt t="47377" x="4968875" y="4708525"/>
          <p14:tracePt t="47377" x="4975225" y="4708525"/>
          <p14:tracePt t="47379" x="4981575" y="4708525"/>
          <p14:tracePt t="47380" x="4987925" y="4708525"/>
          <p14:tracePt t="47381" x="4995863" y="4708525"/>
          <p14:tracePt t="47383" x="5002213" y="4708525"/>
          <p14:tracePt t="47384" x="5008563" y="4708525"/>
          <p14:tracePt t="47387" x="5014913" y="4708525"/>
          <p14:tracePt t="47388" x="5021263" y="4708525"/>
          <p14:tracePt t="47390" x="5029200" y="4708525"/>
          <p14:tracePt t="47394" x="5035550" y="4708525"/>
          <p14:tracePt t="47397" x="5041900" y="4708525"/>
          <p14:tracePt t="47410" x="5048250" y="4708525"/>
          <p14:tracePt t="47650" x="5041900" y="4708525"/>
          <p14:tracePt t="47660" x="5035550" y="4708525"/>
          <p14:tracePt t="47668" x="5035550" y="4714875"/>
          <p14:tracePt t="47673" x="5029200" y="4714875"/>
          <p14:tracePt t="47677" x="5021263" y="4714875"/>
          <p14:tracePt t="47681" x="5014913" y="4714875"/>
          <p14:tracePt t="47687" x="5008563" y="4714875"/>
          <p14:tracePt t="47688" x="5008563" y="4722813"/>
          <p14:tracePt t="47690" x="5002213" y="4722813"/>
          <p14:tracePt t="47698" x="4995863" y="4722813"/>
          <p14:tracePt t="47699" x="4995863" y="4729163"/>
          <p14:tracePt t="47703" x="4987925" y="4729163"/>
          <p14:tracePt t="47708" x="4981575" y="4729163"/>
          <p14:tracePt t="47724" x="4975225" y="4729163"/>
          <p14:tracePt t="47734" x="4968875" y="4729163"/>
          <p14:tracePt t="47746" x="4962525" y="4735513"/>
          <p14:tracePt t="47750" x="4954588" y="4735513"/>
          <p14:tracePt t="47753" x="4948238" y="4735513"/>
          <p14:tracePt t="47760" x="4941888" y="4741863"/>
          <p14:tracePt t="47764" x="4935538" y="4741863"/>
          <p14:tracePt t="47774" x="4929188" y="4741863"/>
          <p14:tracePt t="47786" x="4921250" y="4741863"/>
          <p14:tracePt t="47793" x="4921250" y="4748213"/>
          <p14:tracePt t="47807" x="4921250" y="4754563"/>
          <p14:tracePt t="47814" x="4921250" y="4762500"/>
          <p14:tracePt t="47816" x="4929188" y="4762500"/>
          <p14:tracePt t="47825" x="4935538" y="4762500"/>
          <p14:tracePt t="47828" x="4941888" y="4762500"/>
          <p14:tracePt t="47835" x="4941888" y="4768850"/>
          <p14:tracePt t="47837" x="4948238" y="4768850"/>
          <p14:tracePt t="47841" x="4954588" y="4768850"/>
          <p14:tracePt t="47844" x="4962525" y="4768850"/>
          <p14:tracePt t="47848" x="4962525" y="4775200"/>
          <p14:tracePt t="47852" x="4968875" y="4775200"/>
          <p14:tracePt t="47855" x="4975225" y="4775200"/>
          <p14:tracePt t="47859" x="4981575" y="4775200"/>
          <p14:tracePt t="47862" x="4987925" y="4775200"/>
          <p14:tracePt t="47864" x="4995863" y="4775200"/>
          <p14:tracePt t="47869" x="5002213" y="4775200"/>
          <p14:tracePt t="47872" x="5008563" y="4775200"/>
          <p14:tracePt t="47877" x="5014913" y="4775200"/>
          <p14:tracePt t="47878" x="5021263" y="4775200"/>
          <p14:tracePt t="47880" x="5029200" y="4775200"/>
          <p14:tracePt t="47885" x="5041900" y="4775200"/>
          <p14:tracePt t="47887" x="5048250" y="4775200"/>
          <p14:tracePt t="47888" x="5054600" y="4775200"/>
          <p14:tracePt t="47889" x="5060950" y="4775200"/>
          <p14:tracePt t="47891" x="5068888" y="4775200"/>
          <p14:tracePt t="47892" x="5075238" y="4775200"/>
          <p14:tracePt t="47894" x="5081588" y="4775200"/>
          <p14:tracePt t="47895" x="5087938" y="4775200"/>
          <p14:tracePt t="47897" x="5094288" y="4775200"/>
          <p14:tracePt t="47898" x="5108575" y="4775200"/>
          <p14:tracePt t="47900" x="5121275" y="4775200"/>
          <p14:tracePt t="47902" x="5127625" y="4775200"/>
          <p14:tracePt t="47902" x="5135563" y="4775200"/>
          <p14:tracePt t="47903" x="5148263" y="4775200"/>
          <p14:tracePt t="47905" x="5160963" y="4775200"/>
          <p14:tracePt t="47906" x="5175250" y="4775200"/>
          <p14:tracePt t="47907" x="5187950" y="4775200"/>
          <p14:tracePt t="47908" x="5202238" y="4775200"/>
          <p14:tracePt t="47909" x="5208588" y="4775200"/>
          <p14:tracePt t="47910" x="5227638" y="4775200"/>
          <p14:tracePt t="47911" x="5241925" y="4781550"/>
          <p14:tracePt t="47912" x="5254625" y="4781550"/>
          <p14:tracePt t="47913" x="5275263" y="4781550"/>
          <p14:tracePt t="47914" x="5287963" y="4781550"/>
          <p14:tracePt t="47915" x="5302250" y="4781550"/>
          <p14:tracePt t="47916" x="5321300" y="4781550"/>
          <p14:tracePt t="47917" x="5348288" y="4781550"/>
          <p14:tracePt t="47918" x="5367338" y="4781550"/>
          <p14:tracePt t="47919" x="5381625" y="4781550"/>
          <p14:tracePt t="47920" x="5394325" y="4781550"/>
          <p14:tracePt t="47921" x="5421313" y="4787900"/>
          <p14:tracePt t="47922" x="5434013" y="4787900"/>
          <p14:tracePt t="47923" x="5461000" y="4787900"/>
          <p14:tracePt t="47924" x="5475288" y="4787900"/>
          <p14:tracePt t="47925" x="5494338" y="4787900"/>
          <p14:tracePt t="47927" x="5514975" y="4795838"/>
          <p14:tracePt t="47927" x="5541963" y="4795838"/>
          <p14:tracePt t="47928" x="5561013" y="4795838"/>
          <p14:tracePt t="47929" x="5575300" y="4795838"/>
          <p14:tracePt t="47930" x="5594350" y="4795838"/>
          <p14:tracePt t="47931" x="5621338" y="4802188"/>
          <p14:tracePt t="47932" x="5634038" y="4802188"/>
          <p14:tracePt t="47933" x="5654675" y="4802188"/>
          <p14:tracePt t="47934" x="5673725" y="4802188"/>
          <p14:tracePt t="47935" x="5688013" y="4802188"/>
          <p14:tracePt t="47936" x="5707063" y="4808538"/>
          <p14:tracePt t="47937" x="5727700" y="4808538"/>
          <p14:tracePt t="47938" x="5740400" y="4808538"/>
          <p14:tracePt t="47939" x="5761038" y="4808538"/>
          <p14:tracePt t="47940" x="5773738" y="4808538"/>
          <p14:tracePt t="47941" x="5788025" y="4814888"/>
          <p14:tracePt t="47942" x="5800725" y="4814888"/>
          <p14:tracePt t="47943" x="5815013" y="4814888"/>
          <p14:tracePt t="47944" x="5821363" y="4814888"/>
          <p14:tracePt t="47945" x="5834063" y="4814888"/>
          <p14:tracePt t="47946" x="5840413" y="4814888"/>
          <p14:tracePt t="47947" x="5854700" y="4814888"/>
          <p14:tracePt t="47948" x="5873750" y="4814888"/>
          <p14:tracePt t="47949" x="5881688" y="4814888"/>
          <p14:tracePt t="47952" x="5888038" y="4814888"/>
          <p14:tracePt t="47952" x="5894388" y="4814888"/>
          <p14:tracePt t="47953" x="5900738" y="4814888"/>
          <p14:tracePt t="47954" x="5907088" y="4814888"/>
          <p14:tracePt t="47955" x="5913438" y="4814888"/>
          <p14:tracePt t="47959" x="5921375" y="4814888"/>
          <p14:tracePt t="48033" x="5927725" y="4814888"/>
          <p14:tracePt t="48128" x="5927725" y="4821238"/>
          <p14:tracePt t="48135" x="5921375" y="4821238"/>
          <p14:tracePt t="48142" x="5913438" y="4821238"/>
          <p14:tracePt t="48145" x="5907088" y="4821238"/>
          <p14:tracePt t="48150" x="5900738" y="4821238"/>
          <p14:tracePt t="48153" x="5894388" y="4821238"/>
          <p14:tracePt t="48154" x="5888038" y="4829175"/>
          <p14:tracePt t="48158" x="5881688" y="4829175"/>
          <p14:tracePt t="48159" x="5873750" y="4829175"/>
          <p14:tracePt t="48163" x="5867400" y="4829175"/>
          <p14:tracePt t="48165" x="5867400" y="4835525"/>
          <p14:tracePt t="48166" x="5861050" y="4835525"/>
          <p14:tracePt t="48168" x="5854700" y="4835525"/>
          <p14:tracePt t="48173" x="5848350" y="4835525"/>
          <p14:tracePt t="48177" x="5840413" y="4835525"/>
          <p14:tracePt t="48186" x="5840413" y="4841875"/>
          <p14:tracePt t="48187" x="5834063" y="4841875"/>
          <p14:tracePt t="48215" x="5827713" y="4841875"/>
          <p14:tracePt t="48267" x="5834063" y="4841875"/>
          <p14:tracePt t="48275" x="5840413" y="4841875"/>
          <p14:tracePt t="48278" x="5848350" y="4841875"/>
          <p14:tracePt t="48284" x="5854700" y="4841875"/>
          <p14:tracePt t="48287" x="5861050" y="4841875"/>
          <p14:tracePt t="48290" x="5867400" y="4841875"/>
          <p14:tracePt t="48296" x="5873750" y="4841875"/>
          <p14:tracePt t="48299" x="5881688" y="4841875"/>
          <p14:tracePt t="48308" x="5888038" y="4841875"/>
          <p14:tracePt t="48318" x="5894388" y="4841875"/>
          <p14:tracePt t="48331" x="5900738" y="4841875"/>
          <p14:tracePt t="48348" x="5907088" y="4841875"/>
          <p14:tracePt t="48353" x="5913438" y="4841875"/>
          <p14:tracePt t="48360" x="5921375" y="4841875"/>
          <p14:tracePt t="48364" x="5927725" y="4841875"/>
          <p14:tracePt t="48368" x="5934075" y="4841875"/>
          <p14:tracePt t="48377" x="5940425" y="4841875"/>
          <p14:tracePt t="48383" x="5946775" y="4841875"/>
          <p14:tracePt t="48472" x="5940425" y="4841875"/>
          <p14:tracePt t="48482" x="5940425" y="4848225"/>
          <p14:tracePt t="48484" x="5934075" y="4848225"/>
          <p14:tracePt t="48488" x="5927725" y="4848225"/>
          <p14:tracePt t="48491" x="5921375" y="4848225"/>
          <p14:tracePt t="48497" x="5913438" y="4848225"/>
          <p14:tracePt t="48499" x="5913438" y="4854575"/>
          <p14:tracePt t="48500" x="5907088" y="4854575"/>
          <p14:tracePt t="48503" x="5900738" y="4854575"/>
          <p14:tracePt t="48505" x="5894388" y="4854575"/>
          <p14:tracePt t="48508" x="5888038" y="4854575"/>
          <p14:tracePt t="48514" x="5881688" y="4854575"/>
          <p14:tracePt t="48517" x="5873750" y="4854575"/>
          <p14:tracePt t="48521" x="5873750" y="4862513"/>
          <p14:tracePt t="48618" x="5881688" y="4862513"/>
          <p14:tracePt t="48636" x="5888038" y="4862513"/>
          <p14:tracePt t="48647" x="5894388" y="4862513"/>
          <p14:tracePt t="48665" x="5900738" y="4862513"/>
          <p14:tracePt t="48708" x="5907088" y="4862513"/>
          <p14:tracePt t="48771" x="5900738" y="4862513"/>
          <p14:tracePt t="48778" x="5894388" y="4862513"/>
          <p14:tracePt t="48790" x="5888038" y="4862513"/>
          <p14:tracePt t="48857" x="5894388" y="4862513"/>
          <p14:tracePt t="48869" x="5900738" y="4862513"/>
          <p14:tracePt t="48959" x="5907088" y="4862513"/>
          <p14:tracePt t="48987" x="5913438" y="4862513"/>
          <p14:tracePt t="49071" x="5921375" y="4862513"/>
          <p14:tracePt t="49083" x="5927725" y="4862513"/>
          <p14:tracePt t="49098" x="5934075" y="4862513"/>
          <p14:tracePt t="49185" x="5940425" y="4862513"/>
          <p14:tracePt t="49202" x="5946775" y="4862513"/>
          <p14:tracePt t="49254" x="5954713" y="4862513"/>
          <p14:tracePt t="49276" x="5961063" y="4862513"/>
          <p14:tracePt t="49293" x="5967413" y="4862513"/>
          <p14:tracePt t="49323" x="5973763" y="4862513"/>
          <p14:tracePt t="49338" x="5980113" y="4862513"/>
          <p14:tracePt t="49359" x="5988050" y="4862513"/>
          <p14:tracePt t="49369" x="5994400" y="4862513"/>
          <p14:tracePt t="49389" x="6000750" y="4862513"/>
          <p14:tracePt t="49399" x="6007100" y="4862513"/>
          <p14:tracePt t="49407" x="6013450" y="4862513"/>
          <p14:tracePt t="49427" x="6021388" y="4862513"/>
          <p14:tracePt t="49440" x="6027738" y="4862513"/>
          <p14:tracePt t="49483" x="6034088" y="4862513"/>
          <p14:tracePt t="49513" x="6034088" y="4854575"/>
          <p14:tracePt t="49571" x="6040438" y="4854575"/>
          <p14:tracePt t="50107" x="6046788" y="4854575"/>
          <p14:tracePt t="50121" x="6054725" y="4854575"/>
          <p14:tracePt t="50125" x="6061075" y="4854575"/>
          <p14:tracePt t="50129" x="6067425" y="4854575"/>
          <p14:tracePt t="50130" x="6073775" y="4854575"/>
          <p14:tracePt t="50132" x="6080125" y="4854575"/>
          <p14:tracePt t="50135" x="6088063" y="4854575"/>
          <p14:tracePt t="50136" x="6094413" y="4854575"/>
          <p14:tracePt t="50138" x="6100763" y="4854575"/>
          <p14:tracePt t="50139" x="6107113" y="4854575"/>
          <p14:tracePt t="50140" x="6113463" y="4854575"/>
          <p14:tracePt t="50143" x="6121400" y="4854575"/>
          <p14:tracePt t="50144" x="6127750" y="4854575"/>
          <p14:tracePt t="50146" x="6134100" y="4854575"/>
          <p14:tracePt t="50147" x="6146800" y="4854575"/>
          <p14:tracePt t="50148" x="6154738" y="4854575"/>
          <p14:tracePt t="50149" x="6161088" y="4854575"/>
          <p14:tracePt t="50152" x="6167438" y="4854575"/>
          <p14:tracePt t="50152" x="6180138" y="4854575"/>
          <p14:tracePt t="50153" x="6194425" y="4854575"/>
          <p14:tracePt t="50154" x="6200775" y="4854575"/>
          <p14:tracePt t="50155" x="6213475" y="4854575"/>
          <p14:tracePt t="50157" x="6219825" y="4854575"/>
          <p14:tracePt t="50158" x="6234113" y="4854575"/>
          <p14:tracePt t="50159" x="6246813" y="4854575"/>
          <p14:tracePt t="50160" x="6253163" y="4854575"/>
          <p14:tracePt t="50161" x="6267450" y="4854575"/>
          <p14:tracePt t="50162" x="6273800" y="4854575"/>
          <p14:tracePt t="50163" x="6286500" y="4854575"/>
          <p14:tracePt t="50164" x="6300788" y="4854575"/>
          <p14:tracePt t="50165" x="6307138" y="4854575"/>
          <p14:tracePt t="50166" x="6319838" y="4854575"/>
          <p14:tracePt t="50167" x="6334125" y="4854575"/>
          <p14:tracePt t="50168" x="6340475" y="4854575"/>
          <p14:tracePt t="50169" x="6353175" y="4854575"/>
          <p14:tracePt t="50170" x="6367463" y="4854575"/>
          <p14:tracePt t="50171" x="6380163" y="4862513"/>
          <p14:tracePt t="50172" x="6394450" y="4862513"/>
          <p14:tracePt t="50173" x="6400800" y="4862513"/>
          <p14:tracePt t="50174" x="6413500" y="4862513"/>
          <p14:tracePt t="50175" x="6427788" y="4868863"/>
          <p14:tracePt t="50177" x="6434138" y="4868863"/>
          <p14:tracePt t="50177" x="6440488" y="4868863"/>
          <p14:tracePt t="50178" x="6446838" y="4868863"/>
          <p14:tracePt t="50179" x="6461125" y="4868863"/>
          <p14:tracePt t="50180" x="6473825" y="4868863"/>
          <p14:tracePt t="50181" x="6480175" y="4868863"/>
          <p14:tracePt t="50182" x="6492875" y="4868863"/>
          <p14:tracePt t="50183" x="6500813" y="4868863"/>
          <p14:tracePt t="50184" x="6507163" y="4868863"/>
          <p14:tracePt t="50185" x="6519863" y="4868863"/>
          <p14:tracePt t="50186" x="6526213" y="4868863"/>
          <p14:tracePt t="50187" x="6540500" y="4868863"/>
          <p14:tracePt t="50188" x="6546850" y="4868863"/>
          <p14:tracePt t="50189" x="6553200" y="4868863"/>
          <p14:tracePt t="50190" x="6567488" y="4868863"/>
          <p14:tracePt t="50191" x="6573838" y="4868863"/>
          <p14:tracePt t="50192" x="6580188" y="4875213"/>
          <p14:tracePt t="50193" x="6592888" y="4875213"/>
          <p14:tracePt t="50195" x="6607175" y="4875213"/>
          <p14:tracePt t="50196" x="6613525" y="4875213"/>
          <p14:tracePt t="50197" x="6619875" y="4875213"/>
          <p14:tracePt t="50198" x="6634163" y="4875213"/>
          <p14:tracePt t="50199" x="6640513" y="4875213"/>
          <p14:tracePt t="50200" x="6653213" y="4881563"/>
          <p14:tracePt t="50202" x="6667500" y="4881563"/>
          <p14:tracePt t="50202" x="6673850" y="4881563"/>
          <p14:tracePt t="50203" x="6686550" y="4881563"/>
          <p14:tracePt t="50204" x="6692900" y="4881563"/>
          <p14:tracePt t="50205" x="6707188" y="4881563"/>
          <p14:tracePt t="50206" x="6719888" y="4881563"/>
          <p14:tracePt t="50207" x="6726238" y="4881563"/>
          <p14:tracePt t="50208" x="6746875" y="4881563"/>
          <p14:tracePt t="50209" x="6759575" y="4881563"/>
          <p14:tracePt t="50210" x="6773863" y="4881563"/>
          <p14:tracePt t="50211" x="6786563" y="4881563"/>
          <p14:tracePt t="50212" x="6807200" y="4887913"/>
          <p14:tracePt t="50213" x="6813550" y="4887913"/>
          <p14:tracePt t="50214" x="6826250" y="4887913"/>
          <p14:tracePt t="50215" x="6840538" y="4887913"/>
          <p14:tracePt t="50216" x="6859588" y="4887913"/>
          <p14:tracePt t="50217" x="6880225" y="4887913"/>
          <p14:tracePt t="50218" x="6886575" y="4887913"/>
          <p14:tracePt t="50219" x="6907213" y="4887913"/>
          <p14:tracePt t="50220" x="6926263" y="4887913"/>
          <p14:tracePt t="50221" x="6940550" y="4895850"/>
          <p14:tracePt t="50222" x="6965950" y="4895850"/>
          <p14:tracePt t="50223" x="6986588" y="4895850"/>
          <p14:tracePt t="50224" x="6999288" y="4895850"/>
          <p14:tracePt t="50225" x="7019925" y="4895850"/>
          <p14:tracePt t="50227" x="7040563" y="4895850"/>
          <p14:tracePt t="50227" x="7065963" y="4895850"/>
          <p14:tracePt t="50228" x="7080250" y="4902200"/>
          <p14:tracePt t="50229" x="7099300" y="4902200"/>
          <p14:tracePt t="50230" x="7119938" y="4902200"/>
          <p14:tracePt t="50231" x="7138988" y="4902200"/>
          <p14:tracePt t="50232" x="7159625" y="4902200"/>
          <p14:tracePt t="50233" x="7172325" y="4902200"/>
          <p14:tracePt t="50234" x="7186613" y="4902200"/>
          <p14:tracePt t="50235" x="7205663" y="4902200"/>
          <p14:tracePt t="50236" x="7226300" y="4902200"/>
          <p14:tracePt t="50237" x="7239000" y="4902200"/>
          <p14:tracePt t="50238" x="7259638" y="4902200"/>
          <p14:tracePt t="50239" x="7280275" y="4902200"/>
          <p14:tracePt t="50240" x="7292975" y="4902200"/>
          <p14:tracePt t="50241" x="7313613" y="4902200"/>
          <p14:tracePt t="50242" x="7326313" y="4902200"/>
          <p14:tracePt t="50243" x="7339013" y="4902200"/>
          <p14:tracePt t="50244" x="7353300" y="4902200"/>
          <p14:tracePt t="50245" x="7372350" y="4902200"/>
          <p14:tracePt t="50246" x="7378700" y="4902200"/>
          <p14:tracePt t="50247" x="7392988" y="4902200"/>
          <p14:tracePt t="50249" x="7412038" y="4902200"/>
          <p14:tracePt t="50250" x="7426325" y="4902200"/>
          <p14:tracePt t="50252" x="7445375" y="4902200"/>
          <p14:tracePt t="50252" x="7453313" y="4902200"/>
          <p14:tracePt t="50253" x="7466013" y="4902200"/>
          <p14:tracePt t="50255" x="7478713" y="4902200"/>
          <p14:tracePt t="50257" x="7493000" y="4902200"/>
          <p14:tracePt t="50258" x="7499350" y="4902200"/>
          <p14:tracePt t="50260" x="7505700" y="4902200"/>
          <p14:tracePt t="50261" x="7512050" y="4902200"/>
          <p14:tracePt t="50263" x="7519988" y="4902200"/>
          <p14:tracePt t="50264" x="7526338" y="4902200"/>
          <p14:tracePt t="50268" x="7532688" y="4902200"/>
          <p14:tracePt t="50272" x="7539038" y="4902200"/>
          <p14:tracePt t="50301" x="7545388" y="4902200"/>
          <p14:tracePt t="50307" x="7545388" y="4895850"/>
          <p14:tracePt t="50309" x="7553325" y="4895850"/>
          <p14:tracePt t="50310" x="7559675" y="4895850"/>
          <p14:tracePt t="50315" x="7566025" y="4895850"/>
          <p14:tracePt t="50316" x="7572375" y="4895850"/>
          <p14:tracePt t="50317" x="7578725" y="4895850"/>
          <p14:tracePt t="50320" x="7586663" y="4895850"/>
          <p14:tracePt t="50321" x="7593013" y="4895850"/>
          <p14:tracePt t="50322" x="7593013" y="4887913"/>
          <p14:tracePt t="50324" x="7599363" y="4887913"/>
          <p14:tracePt t="50325" x="7605713" y="4887913"/>
          <p14:tracePt t="50327" x="7612063" y="4887913"/>
          <p14:tracePt t="50328" x="7620000" y="4887913"/>
          <p14:tracePt t="50329" x="7626350" y="4887913"/>
          <p14:tracePt t="50331" x="7632700" y="4887913"/>
          <p14:tracePt t="50332" x="7639050" y="4881563"/>
          <p14:tracePt t="50333" x="7645400" y="4881563"/>
          <p14:tracePt t="50335" x="7651750" y="4881563"/>
          <p14:tracePt t="50336" x="7659688" y="4881563"/>
          <p14:tracePt t="50338" x="7672388" y="4881563"/>
          <p14:tracePt t="50339" x="7678738" y="4881563"/>
          <p14:tracePt t="50341" x="7685088" y="4881563"/>
          <p14:tracePt t="50342" x="7693025" y="4881563"/>
          <p14:tracePt t="50344" x="7699375" y="4881563"/>
          <p14:tracePt t="50345" x="7705725" y="4881563"/>
          <p14:tracePt t="50346" x="7712075" y="4881563"/>
          <p14:tracePt t="50348" x="7718425" y="4881563"/>
          <p14:tracePt t="50349" x="7726363" y="4881563"/>
          <p14:tracePt t="50353" x="7732713" y="4881563"/>
          <p14:tracePt t="50354" x="7739063" y="4881563"/>
          <p14:tracePt t="50355" x="7745413" y="4881563"/>
          <p14:tracePt t="50356" x="7745413" y="4875213"/>
          <p14:tracePt t="50358" x="7751763" y="4875213"/>
          <p14:tracePt t="50361" x="7759700" y="4875213"/>
          <p14:tracePt t="50412" x="7766050" y="4875213"/>
          <p14:tracePt t="50424" x="7772400" y="4875213"/>
          <p14:tracePt t="50435" x="7778750" y="4875213"/>
          <p14:tracePt t="50458" x="7778750" y="4868863"/>
          <p14:tracePt t="50468" x="7778750" y="4862513"/>
          <p14:tracePt t="50493" x="7778750" y="4854575"/>
          <p14:tracePt t="50578" x="7772400" y="4854575"/>
          <p14:tracePt t="50692" x="7766050" y="4854575"/>
          <p14:tracePt t="50885" x="7759700" y="4854575"/>
          <p14:tracePt t="51227" x="7751763" y="4854575"/>
          <p14:tracePt t="51339" x="7745413" y="4854575"/>
          <p14:tracePt t="51355" x="7739063" y="4854575"/>
          <p14:tracePt t="51394" x="7732713" y="4854575"/>
          <p14:tracePt t="51420" x="7732713" y="4848225"/>
          <p14:tracePt t="52429" x="7739063" y="4848225"/>
          <p14:tracePt t="52433" x="7745413" y="4848225"/>
          <p14:tracePt t="52441" x="7751763" y="4848225"/>
          <p14:tracePt t="52442" x="7751763" y="4841875"/>
          <p14:tracePt t="52445" x="7759700" y="4841875"/>
          <p14:tracePt t="52453" x="7766050" y="4841875"/>
          <p14:tracePt t="52456" x="7772400" y="4841875"/>
          <p14:tracePt t="52459" x="7778750" y="4841875"/>
          <p14:tracePt t="52470" x="7785100" y="4841875"/>
          <p14:tracePt t="52481" x="7793038" y="4841875"/>
          <p14:tracePt t="52505" x="7799388" y="4841875"/>
          <p14:tracePt t="52513" x="7805738" y="4841875"/>
          <p14:tracePt t="52518" x="7812088" y="4841875"/>
          <p14:tracePt t="52526" x="7818438" y="4841875"/>
          <p14:tracePt t="52529" x="7818438" y="4848225"/>
          <p14:tracePt t="52531" x="7826375" y="4848225"/>
          <p14:tracePt t="52540" x="7826375" y="4854575"/>
          <p14:tracePt t="52541" x="7832725" y="4854575"/>
          <p14:tracePt t="52546" x="7839075" y="4854575"/>
          <p14:tracePt t="52554" x="7845425" y="4854575"/>
          <p14:tracePt t="52599" x="7851775" y="4854575"/>
          <p14:tracePt t="52604" x="7859713" y="4854575"/>
          <p14:tracePt t="52606" x="7859713" y="4862513"/>
          <p14:tracePt t="52613" x="7866063" y="4862513"/>
          <p14:tracePt t="52617" x="7872413" y="4868863"/>
          <p14:tracePt t="52622" x="7878763" y="4868863"/>
          <p14:tracePt t="52625" x="7885113" y="4868863"/>
          <p14:tracePt t="52627" x="7893050" y="4868863"/>
          <p14:tracePt t="52631" x="7899400" y="4868863"/>
          <p14:tracePt t="52633" x="7905750" y="4868863"/>
          <p14:tracePt t="52634" x="7905750" y="4875213"/>
          <p14:tracePt t="52637" x="7912100" y="4875213"/>
          <p14:tracePt t="52638" x="7918450" y="4875213"/>
          <p14:tracePt t="52640" x="7918450" y="4881563"/>
          <p14:tracePt t="52641" x="7924800" y="4881563"/>
          <p14:tracePt t="52644" x="7932738" y="4881563"/>
          <p14:tracePt t="52646" x="7939088" y="4881563"/>
          <p14:tracePt t="52650" x="7945438" y="4881563"/>
          <p14:tracePt t="52653" x="7951788" y="4887913"/>
          <p14:tracePt t="52655" x="7958138" y="4887913"/>
          <p14:tracePt t="52662" x="7966075" y="4887913"/>
          <p14:tracePt t="52678" x="7972425" y="4887913"/>
          <p14:tracePt t="52727" x="7978775" y="4887913"/>
          <p14:tracePt t="52732" x="7985125" y="4887913"/>
          <p14:tracePt t="52737" x="7991475" y="4887913"/>
          <p14:tracePt t="52744" x="7999413" y="4887913"/>
          <p14:tracePt t="52748" x="8005763" y="4887913"/>
          <p14:tracePt t="52755" x="8012113" y="4887913"/>
          <p14:tracePt t="52759" x="8018463" y="4887913"/>
          <p14:tracePt t="52765" x="8024813" y="4887913"/>
          <p14:tracePt t="52796" x="8032750" y="4887913"/>
          <p14:tracePt t="52845" x="8039100" y="4887913"/>
          <p14:tracePt t="52863" x="8045450" y="4887913"/>
          <p14:tracePt t="52870" x="8051800" y="4887913"/>
          <p14:tracePt t="53074" x="8045450" y="4887913"/>
          <p14:tracePt t="53077" x="8039100" y="4895850"/>
          <p14:tracePt t="53079" x="8032750" y="4895850"/>
          <p14:tracePt t="53081" x="8024813" y="4895850"/>
          <p14:tracePt t="53082" x="8018463" y="4895850"/>
          <p14:tracePt t="53083" x="8012113" y="4895850"/>
          <p14:tracePt t="53085" x="8005763" y="4895850"/>
          <p14:tracePt t="53086" x="7999413" y="4895850"/>
          <p14:tracePt t="53087" x="7999413" y="4902200"/>
          <p14:tracePt t="53088" x="7991475" y="4902200"/>
          <p14:tracePt t="53089" x="7978775" y="4902200"/>
          <p14:tracePt t="53091" x="7966075" y="4902200"/>
          <p14:tracePt t="53092" x="7958138" y="4902200"/>
          <p14:tracePt t="53094" x="7945438" y="4902200"/>
          <p14:tracePt t="53095" x="7939088" y="4902200"/>
          <p14:tracePt t="53096" x="7932738" y="4902200"/>
          <p14:tracePt t="53097" x="7918450" y="4902200"/>
          <p14:tracePt t="53099" x="7905750" y="4902200"/>
          <p14:tracePt t="53100" x="7899400" y="4902200"/>
          <p14:tracePt t="53101" x="7885113" y="4902200"/>
          <p14:tracePt t="53102" x="7872413" y="4902200"/>
          <p14:tracePt t="53104" x="7859713" y="4902200"/>
          <p14:tracePt t="53105" x="7851775" y="4902200"/>
          <p14:tracePt t="53106" x="7845425" y="4902200"/>
          <p14:tracePt t="53107" x="7826375" y="4902200"/>
          <p14:tracePt t="53109" x="7812088" y="4902200"/>
          <p14:tracePt t="53110" x="7805738" y="4902200"/>
          <p14:tracePt t="53111" x="7799388" y="4902200"/>
          <p14:tracePt t="53112" x="7785100" y="4902200"/>
          <p14:tracePt t="53113" x="7778750" y="4902200"/>
          <p14:tracePt t="53114" x="7766050" y="4902200"/>
          <p14:tracePt t="53115" x="7759700" y="4902200"/>
          <p14:tracePt t="53116" x="7751763" y="4902200"/>
          <p14:tracePt t="53117" x="7745413" y="4902200"/>
          <p14:tracePt t="53118" x="7739063" y="4902200"/>
          <p14:tracePt t="53119" x="7732713" y="4902200"/>
          <p14:tracePt t="53120" x="7718425" y="4902200"/>
          <p14:tracePt t="53122" x="7705725" y="4902200"/>
          <p14:tracePt t="53124" x="7699375" y="4902200"/>
          <p14:tracePt t="53125" x="7693025" y="4902200"/>
          <p14:tracePt t="53126" x="7685088" y="4902200"/>
          <p14:tracePt t="53128" x="7678738" y="4902200"/>
          <p14:tracePt t="53129" x="7672388" y="4902200"/>
          <p14:tracePt t="53131" x="7666038" y="4902200"/>
          <p14:tracePt t="53132" x="7659688" y="4902200"/>
          <p14:tracePt t="53133" x="7651750" y="4902200"/>
          <p14:tracePt t="53135" x="7645400" y="4902200"/>
          <p14:tracePt t="53136" x="7639050" y="4902200"/>
          <p14:tracePt t="53139" x="7632700" y="4902200"/>
          <p14:tracePt t="53141" x="7626350" y="4902200"/>
          <p14:tracePt t="53142" x="7620000" y="4902200"/>
          <p14:tracePt t="53146" x="7612063" y="4902200"/>
          <p14:tracePt t="53148" x="7605713" y="4902200"/>
          <p14:tracePt t="53152" x="7599363" y="4902200"/>
          <p14:tracePt t="53153" x="7599363" y="4908550"/>
          <p14:tracePt t="53154" x="7593013" y="4908550"/>
          <p14:tracePt t="53155" x="7586663" y="4908550"/>
          <p14:tracePt t="53158" x="7578725" y="4908550"/>
          <p14:tracePt t="53159" x="7578725" y="4914900"/>
          <p14:tracePt t="53160" x="7572375" y="4914900"/>
          <p14:tracePt t="53162" x="7566025" y="4914900"/>
          <p14:tracePt t="53163" x="7559675" y="4914900"/>
          <p14:tracePt t="53165" x="7559675" y="4921250"/>
          <p14:tracePt t="53166" x="7553325" y="4921250"/>
          <p14:tracePt t="53167" x="7545388" y="4921250"/>
          <p14:tracePt t="53168" x="7539038" y="4921250"/>
          <p14:tracePt t="53170" x="7532688" y="4921250"/>
          <p14:tracePt t="53171" x="7526338" y="4921250"/>
          <p14:tracePt t="53173" x="7519988" y="4921250"/>
          <p14:tracePt t="53174" x="7512050" y="4929188"/>
          <p14:tracePt t="53175" x="7505700" y="4929188"/>
          <p14:tracePt t="53176" x="7499350" y="4929188"/>
          <p14:tracePt t="53177" x="7493000" y="4929188"/>
          <p14:tracePt t="53178" x="7486650" y="4935538"/>
          <p14:tracePt t="53179" x="7478713" y="4935538"/>
          <p14:tracePt t="53180" x="7466013" y="4935538"/>
          <p14:tracePt t="53182" x="7453313" y="4941888"/>
          <p14:tracePt t="53183" x="7445375" y="4941888"/>
          <p14:tracePt t="53185" x="7432675" y="4941888"/>
          <p14:tracePt t="53186" x="7419975" y="4941888"/>
          <p14:tracePt t="53187" x="7412038" y="4941888"/>
          <p14:tracePt t="53188" x="7405688" y="4941888"/>
          <p14:tracePt t="53189" x="7399338" y="4948238"/>
          <p14:tracePt t="53190" x="7386638" y="4948238"/>
          <p14:tracePt t="53191" x="7372350" y="4948238"/>
          <p14:tracePt t="53192" x="7366000" y="4948238"/>
          <p14:tracePt t="53193" x="7353300" y="4948238"/>
          <p14:tracePt t="53194" x="7345363" y="4954588"/>
          <p14:tracePt t="53195" x="7339013" y="4954588"/>
          <p14:tracePt t="53196" x="7326313" y="4954588"/>
          <p14:tracePt t="53197" x="7319963" y="4954588"/>
          <p14:tracePt t="53198" x="7305675" y="4962525"/>
          <p14:tracePt t="53199" x="7292975" y="4962525"/>
          <p14:tracePt t="53200" x="7286625" y="4962525"/>
          <p14:tracePt t="53201" x="7272338" y="4962525"/>
          <p14:tracePt t="53202" x="7265988" y="4962525"/>
          <p14:tracePt t="53203" x="7253288" y="4968875"/>
          <p14:tracePt t="53204" x="7239000" y="4968875"/>
          <p14:tracePt t="53205" x="7232650" y="4968875"/>
          <p14:tracePt t="53206" x="7226300" y="4968875"/>
          <p14:tracePt t="53207" x="7219950" y="4968875"/>
          <p14:tracePt t="53208" x="7205663" y="4968875"/>
          <p14:tracePt t="53209" x="7192963" y="4968875"/>
          <p14:tracePt t="53210" x="7186613" y="4968875"/>
          <p14:tracePt t="53211" x="7172325" y="4968875"/>
          <p14:tracePt t="53212" x="7159625" y="4968875"/>
          <p14:tracePt t="53213" x="7153275" y="4975225"/>
          <p14:tracePt t="53214" x="7146925" y="4975225"/>
          <p14:tracePt t="53215" x="7132638" y="4975225"/>
          <p14:tracePt t="53216" x="7126288" y="4975225"/>
          <p14:tracePt t="53217" x="7119938" y="4975225"/>
          <p14:tracePt t="53218" x="7113588" y="4975225"/>
          <p14:tracePt t="53219" x="7099300" y="4975225"/>
          <p14:tracePt t="53220" x="7086600" y="4975225"/>
          <p14:tracePt t="53221" x="7086600" y="4981575"/>
          <p14:tracePt t="53222" x="7072313" y="4981575"/>
          <p14:tracePt t="53224" x="7059613" y="4981575"/>
          <p14:tracePt t="53225" x="7053263" y="4981575"/>
          <p14:tracePt t="53226" x="7046913" y="4981575"/>
          <p14:tracePt t="53227" x="7040563" y="4981575"/>
          <p14:tracePt t="53228" x="7032625" y="4981575"/>
          <p14:tracePt t="53229" x="7026275" y="4981575"/>
          <p14:tracePt t="53230" x="7013575" y="4981575"/>
          <p14:tracePt t="53232" x="6999288" y="4987925"/>
          <p14:tracePt t="53233" x="6992938" y="4987925"/>
          <p14:tracePt t="53234" x="6986588" y="4987925"/>
          <p14:tracePt t="53235" x="6973888" y="4987925"/>
          <p14:tracePt t="53237" x="6965950" y="4987925"/>
          <p14:tracePt t="53238" x="6953250" y="4987925"/>
          <p14:tracePt t="53240" x="6940550" y="4987925"/>
          <p14:tracePt t="53241" x="6932613" y="4987925"/>
          <p14:tracePt t="53242" x="6926263" y="4987925"/>
          <p14:tracePt t="53243" x="6913563" y="4987925"/>
          <p14:tracePt t="53245" x="6899275" y="4987925"/>
          <p14:tracePt t="53246" x="6892925" y="4987925"/>
          <p14:tracePt t="53247" x="6886575" y="4987925"/>
          <p14:tracePt t="53248" x="6865938" y="4995863"/>
          <p14:tracePt t="53249" x="6853238" y="4995863"/>
          <p14:tracePt t="53251" x="6846888" y="4995863"/>
          <p14:tracePt t="53252" x="6826250" y="4995863"/>
          <p14:tracePt t="53253" x="6819900" y="4995863"/>
          <p14:tracePt t="53254" x="6807200" y="4995863"/>
          <p14:tracePt t="53255" x="6786563" y="4995863"/>
          <p14:tracePt t="53257" x="6773863" y="5002213"/>
          <p14:tracePt t="53258" x="6753225" y="5002213"/>
          <p14:tracePt t="53259" x="6746875" y="5002213"/>
          <p14:tracePt t="53260" x="6734175" y="5002213"/>
          <p14:tracePt t="53261" x="6719888" y="5002213"/>
          <p14:tracePt t="53262" x="6707188" y="5002213"/>
          <p14:tracePt t="53263" x="6692900" y="5002213"/>
          <p14:tracePt t="53264" x="6673850" y="5002213"/>
          <p14:tracePt t="53265" x="6659563" y="5002213"/>
          <p14:tracePt t="53266" x="6640513" y="5008563"/>
          <p14:tracePt t="53267" x="6626225" y="5008563"/>
          <p14:tracePt t="53268" x="6613525" y="5008563"/>
          <p14:tracePt t="53269" x="6592888" y="5008563"/>
          <p14:tracePt t="53270" x="6573838" y="5008563"/>
          <p14:tracePt t="53271" x="6559550" y="5008563"/>
          <p14:tracePt t="53272" x="6540500" y="5008563"/>
          <p14:tracePt t="53273" x="6519863" y="5014913"/>
          <p14:tracePt t="53274" x="6507163" y="5014913"/>
          <p14:tracePt t="53275" x="6480175" y="5014913"/>
          <p14:tracePt t="53276" x="6467475" y="5014913"/>
          <p14:tracePt t="53277" x="6440488" y="5014913"/>
          <p14:tracePt t="53278" x="6427788" y="5014913"/>
          <p14:tracePt t="53279" x="6400800" y="5014913"/>
          <p14:tracePt t="53280" x="6380163" y="5014913"/>
          <p14:tracePt t="53281" x="6361113" y="5014913"/>
          <p14:tracePt t="53282" x="6334125" y="5014913"/>
          <p14:tracePt t="53283" x="6313488" y="5014913"/>
          <p14:tracePt t="53284" x="6286500" y="5014913"/>
          <p14:tracePt t="53285" x="6273800" y="5014913"/>
          <p14:tracePt t="53286" x="6246813" y="5014913"/>
          <p14:tracePt t="53287" x="6219825" y="5014913"/>
          <p14:tracePt t="53288" x="6200775" y="5021263"/>
          <p14:tracePt t="53289" x="6180138" y="5021263"/>
          <p14:tracePt t="53290" x="6161088" y="5021263"/>
          <p14:tracePt t="53291" x="6134100" y="5021263"/>
          <p14:tracePt t="53292" x="6113463" y="5021263"/>
          <p14:tracePt t="53293" x="6094413" y="5021263"/>
          <p14:tracePt t="53294" x="6073775" y="5021263"/>
          <p14:tracePt t="53295" x="6046788" y="5029200"/>
          <p14:tracePt t="53296" x="6034088" y="5029200"/>
          <p14:tracePt t="53297" x="6013450" y="5029200"/>
          <p14:tracePt t="53298" x="5988050" y="5029200"/>
          <p14:tracePt t="53299" x="5973763" y="5029200"/>
          <p14:tracePt t="53300" x="5946775" y="5029200"/>
          <p14:tracePt t="53301" x="5927725" y="5035550"/>
          <p14:tracePt t="53302" x="5913438" y="5035550"/>
          <p14:tracePt t="53303" x="5888038" y="5035550"/>
          <p14:tracePt t="53304" x="5867400" y="5035550"/>
          <p14:tracePt t="53305" x="5848350" y="5041900"/>
          <p14:tracePt t="53306" x="5834063" y="5041900"/>
          <p14:tracePt t="53307" x="5815013" y="5041900"/>
          <p14:tracePt t="53308" x="5794375" y="5041900"/>
          <p14:tracePt t="53309" x="5781675" y="5048250"/>
          <p14:tracePt t="53310" x="5761038" y="5048250"/>
          <p14:tracePt t="53311" x="5740400" y="5048250"/>
          <p14:tracePt t="53312" x="5734050" y="5048250"/>
          <p14:tracePt t="53313" x="5715000" y="5054600"/>
          <p14:tracePt t="53314" x="5700713" y="5054600"/>
          <p14:tracePt t="53315" x="5694363" y="5054600"/>
          <p14:tracePt t="53316" x="5673725" y="5060950"/>
          <p14:tracePt t="53317" x="5661025" y="5060950"/>
          <p14:tracePt t="53318" x="5654675" y="5060950"/>
          <p14:tracePt t="53319" x="5634038" y="5060950"/>
          <p14:tracePt t="53320" x="5621338" y="5068888"/>
          <p14:tracePt t="53321" x="5614988" y="5068888"/>
          <p14:tracePt t="53322" x="5600700" y="5068888"/>
          <p14:tracePt t="53323" x="5594350" y="5068888"/>
          <p14:tracePt t="53324" x="5581650" y="5075238"/>
          <p14:tracePt t="53325" x="5567363" y="5075238"/>
          <p14:tracePt t="53326" x="5561013" y="5075238"/>
          <p14:tracePt t="53327" x="5548313" y="5075238"/>
          <p14:tracePt t="53328" x="5534025" y="5075238"/>
          <p14:tracePt t="53330" x="5521325" y="5081588"/>
          <p14:tracePt t="53331" x="5514975" y="5081588"/>
          <p14:tracePt t="53332" x="5508625" y="5081588"/>
          <p14:tracePt t="53333" x="5494338" y="5087938"/>
          <p14:tracePt t="53335" x="5481638" y="5087938"/>
          <p14:tracePt t="53336" x="5467350" y="5087938"/>
          <p14:tracePt t="53337" x="5467350" y="5094288"/>
          <p14:tracePt t="53338" x="5454650" y="5094288"/>
          <p14:tracePt t="53339" x="5448300" y="5094288"/>
          <p14:tracePt t="53340" x="5441950" y="5094288"/>
          <p14:tracePt t="53341" x="5434013" y="5094288"/>
          <p14:tracePt t="53342" x="5427663" y="5094288"/>
          <p14:tracePt t="53343" x="5421313" y="5102225"/>
          <p14:tracePt t="53344" x="5408613" y="5102225"/>
          <p14:tracePt t="53346" x="5394325" y="5102225"/>
          <p14:tracePt t="53347" x="5394325" y="5108575"/>
          <p14:tracePt t="53349" x="5381625" y="5108575"/>
          <p14:tracePt t="53350" x="5367338" y="5114925"/>
          <p14:tracePt t="53351" x="5360988" y="5114925"/>
          <p14:tracePt t="53352" x="5348288" y="5121275"/>
          <p14:tracePt t="53353" x="5334000" y="5121275"/>
          <p14:tracePt t="53356" x="5321300" y="5121275"/>
          <p14:tracePt t="53357" x="5314950" y="5121275"/>
          <p14:tracePt t="53358" x="5302250" y="5121275"/>
          <p14:tracePt t="53359" x="5294313" y="5121275"/>
          <p14:tracePt t="53360" x="5294313" y="5127625"/>
          <p14:tracePt t="53361" x="5281613" y="5127625"/>
          <p14:tracePt t="53362" x="5275263" y="5135563"/>
          <p14:tracePt t="53363" x="5268913" y="5135563"/>
          <p14:tracePt t="53364" x="5260975" y="5135563"/>
          <p14:tracePt t="53365" x="5254625" y="5141913"/>
          <p14:tracePt t="53366" x="5241925" y="5141913"/>
          <p14:tracePt t="53367" x="5227638" y="5141913"/>
          <p14:tracePt t="53368" x="5221288" y="5141913"/>
          <p14:tracePt t="53369" x="5208588" y="5141913"/>
          <p14:tracePt t="53370" x="5202238" y="5141913"/>
          <p14:tracePt t="53371" x="5194300" y="5148263"/>
          <p14:tracePt t="53372" x="5181600" y="5148263"/>
          <p14:tracePt t="53373" x="5175250" y="5148263"/>
          <p14:tracePt t="53374" x="5160963" y="5154613"/>
          <p14:tracePt t="53375" x="5148263" y="5154613"/>
          <p14:tracePt t="53376" x="5141913" y="5154613"/>
          <p14:tracePt t="53377" x="5127625" y="5160963"/>
          <p14:tracePt t="53378" x="5114925" y="5160963"/>
          <p14:tracePt t="53379" x="5108575" y="5160963"/>
          <p14:tracePt t="53380" x="5087938" y="5168900"/>
          <p14:tracePt t="53381" x="5075238" y="5168900"/>
          <p14:tracePt t="53382" x="5068888" y="5168900"/>
          <p14:tracePt t="53383" x="5054600" y="5168900"/>
          <p14:tracePt t="53384" x="5041900" y="5175250"/>
          <p14:tracePt t="53385" x="5029200" y="5175250"/>
          <p14:tracePt t="53386" x="5014913" y="5175250"/>
          <p14:tracePt t="53387" x="5002213" y="5175250"/>
          <p14:tracePt t="53388" x="4987925" y="5181600"/>
          <p14:tracePt t="53389" x="4975225" y="5181600"/>
          <p14:tracePt t="53390" x="4968875" y="5181600"/>
          <p14:tracePt t="53391" x="4954588" y="5181600"/>
          <p14:tracePt t="53392" x="4935538" y="5181600"/>
          <p14:tracePt t="53393" x="4929188" y="5181600"/>
          <p14:tracePt t="53394" x="4908550" y="5187950"/>
          <p14:tracePt t="53395" x="4895850" y="5187950"/>
          <p14:tracePt t="53396" x="4881563" y="5187950"/>
          <p14:tracePt t="53397" x="4868863" y="5194300"/>
          <p14:tracePt t="53398" x="4848225" y="5194300"/>
          <p14:tracePt t="53399" x="4841875" y="5194300"/>
          <p14:tracePt t="53400" x="4821238" y="5194300"/>
          <p14:tracePt t="53401" x="4808538" y="5202238"/>
          <p14:tracePt t="53402" x="4795838" y="5202238"/>
          <p14:tracePt t="53403" x="4775200" y="5202238"/>
          <p14:tracePt t="53404" x="4762500" y="5202238"/>
          <p14:tracePt t="53405" x="4748213" y="5208588"/>
          <p14:tracePt t="53406" x="4735513" y="5208588"/>
          <p14:tracePt t="53407" x="4722813" y="5208588"/>
          <p14:tracePt t="53408" x="4714875" y="5208588"/>
          <p14:tracePt t="53409" x="4695825" y="5208588"/>
          <p14:tracePt t="53410" x="4681538" y="5214938"/>
          <p14:tracePt t="53411" x="4668838" y="5214938"/>
          <p14:tracePt t="53412" x="4656138" y="5214938"/>
          <p14:tracePt t="53413" x="4648200" y="5214938"/>
          <p14:tracePt t="53414" x="4629150" y="5214938"/>
          <p14:tracePt t="53415" x="4614863" y="5221288"/>
          <p14:tracePt t="53416" x="4608513" y="5221288"/>
          <p14:tracePt t="53417" x="4595813" y="5221288"/>
          <p14:tracePt t="53418" x="4581525" y="5221288"/>
          <p14:tracePt t="53419" x="4575175" y="5221288"/>
          <p14:tracePt t="53420" x="4562475" y="5221288"/>
          <p14:tracePt t="53421" x="4548188" y="5227638"/>
          <p14:tracePt t="53422" x="4541838" y="5227638"/>
          <p14:tracePt t="53423" x="4529138" y="5227638"/>
          <p14:tracePt t="53424" x="4522788" y="5227638"/>
          <p14:tracePt t="53425" x="4508500" y="5227638"/>
          <p14:tracePt t="53426" x="4502150" y="5227638"/>
          <p14:tracePt t="53427" x="4495800" y="5227638"/>
          <p14:tracePt t="53428" x="4489450" y="5227638"/>
          <p14:tracePt t="53429" x="4481513" y="5227638"/>
          <p14:tracePt t="53430" x="4468813" y="5227638"/>
          <p14:tracePt t="53431" x="4462463" y="5227638"/>
          <p14:tracePt t="53432" x="4456113" y="5227638"/>
          <p14:tracePt t="53433" x="4449763" y="5227638"/>
          <p14:tracePt t="53434" x="4441825" y="5227638"/>
          <p14:tracePt t="53435" x="4435475" y="5227638"/>
          <p14:tracePt t="53436" x="4429125" y="5227638"/>
          <p14:tracePt t="53437" x="4422775" y="5235575"/>
          <p14:tracePt t="53438" x="4416425" y="5235575"/>
          <p14:tracePt t="53439" x="4408488" y="5235575"/>
          <p14:tracePt t="53440" x="4402138" y="5235575"/>
          <p14:tracePt t="53442" x="4395788" y="5235575"/>
          <p14:tracePt t="53443" x="4389438" y="5235575"/>
          <p14:tracePt t="53444" x="4383088" y="5235575"/>
          <p14:tracePt t="53445" x="4375150" y="5235575"/>
          <p14:tracePt t="53446" x="4368800" y="5235575"/>
          <p14:tracePt t="53448" x="4362450" y="5235575"/>
          <p14:tracePt t="53449" x="4349750" y="5241925"/>
          <p14:tracePt t="53452" x="4341813" y="5241925"/>
          <p14:tracePt t="53453" x="4329113" y="5241925"/>
          <p14:tracePt t="53455" x="4316413" y="5241925"/>
          <p14:tracePt t="53458" x="4308475" y="5241925"/>
          <p14:tracePt t="53459" x="4302125" y="5241925"/>
          <p14:tracePt t="53460" x="4295775" y="5248275"/>
          <p14:tracePt t="53461" x="4289425" y="5248275"/>
          <p14:tracePt t="53462" x="4275138" y="5248275"/>
          <p14:tracePt t="53464" x="4268788" y="5248275"/>
          <p14:tracePt t="53465" x="4262438" y="5248275"/>
          <p14:tracePt t="53466" x="4256088" y="5248275"/>
          <p14:tracePt t="53467" x="4241800" y="5248275"/>
          <p14:tracePt t="53468" x="4235450" y="5248275"/>
          <p14:tracePt t="53469" x="4229100" y="5248275"/>
          <p14:tracePt t="53470" x="4216400" y="5248275"/>
          <p14:tracePt t="53471" x="4208463" y="5248275"/>
          <p14:tracePt t="53472" x="4202113" y="5248275"/>
          <p14:tracePt t="53473" x="4189413" y="5248275"/>
          <p14:tracePt t="53474" x="4183063" y="5248275"/>
          <p14:tracePt t="53475" x="4168775" y="5248275"/>
          <p14:tracePt t="53476" x="4156075" y="5254625"/>
          <p14:tracePt t="53477" x="4149725" y="5254625"/>
          <p14:tracePt t="53478" x="4135438" y="5254625"/>
          <p14:tracePt t="53479" x="4129088" y="5254625"/>
          <p14:tracePt t="53480" x="4116388" y="5254625"/>
          <p14:tracePt t="53481" x="4102100" y="5254625"/>
          <p14:tracePt t="53482" x="4089400" y="5260975"/>
          <p14:tracePt t="53483" x="4083050" y="5260975"/>
          <p14:tracePt t="53484" x="4068763" y="5260975"/>
          <p14:tracePt t="53485" x="4056063" y="5260975"/>
          <p14:tracePt t="53486" x="4043363" y="5260975"/>
          <p14:tracePt t="53487" x="4029075" y="5268913"/>
          <p14:tracePt t="53488" x="4016375" y="5268913"/>
          <p14:tracePt t="53489" x="3995738" y="5268913"/>
          <p14:tracePt t="53490" x="3989388" y="5268913"/>
          <p14:tracePt t="53491" x="3968750" y="5275263"/>
          <p14:tracePt t="53492" x="3956050" y="5275263"/>
          <p14:tracePt t="53493" x="3943350" y="5275263"/>
          <p14:tracePt t="53494" x="3929063" y="5275263"/>
          <p14:tracePt t="53495" x="3910013" y="5281613"/>
          <p14:tracePt t="53496" x="3902075" y="5281613"/>
          <p14:tracePt t="53497" x="3883025" y="5281613"/>
          <p14:tracePt t="53498" x="3870325" y="5287963"/>
          <p14:tracePt t="53499" x="3856038" y="5287963"/>
          <p14:tracePt t="53500" x="3843338" y="5287963"/>
          <p14:tracePt t="53501" x="3836988" y="5287963"/>
          <p14:tracePt t="53502" x="3816350" y="5294313"/>
          <p14:tracePt t="53503" x="3803650" y="5294313"/>
          <p14:tracePt t="53504" x="3795713" y="5294313"/>
          <p14:tracePt t="53505" x="3776663" y="5302250"/>
          <p14:tracePt t="53506" x="3762375" y="5302250"/>
          <p14:tracePt t="53507" x="3749675" y="5302250"/>
          <p14:tracePt t="53508" x="3736975" y="5302250"/>
          <p14:tracePt t="53509" x="3722688" y="5302250"/>
          <p14:tracePt t="53510" x="3709988" y="5302250"/>
          <p14:tracePt t="53511" x="3695700" y="5302250"/>
          <p14:tracePt t="53512" x="3683000" y="5308600"/>
          <p14:tracePt t="53513" x="3676650" y="5308600"/>
          <p14:tracePt t="53514" x="3662363" y="5314950"/>
          <p14:tracePt t="53515" x="3649663" y="5314950"/>
          <p14:tracePt t="53516" x="3643313" y="5314950"/>
          <p14:tracePt t="53517" x="3629025" y="5314950"/>
          <p14:tracePt t="53518" x="3616325" y="5321300"/>
          <p14:tracePt t="53519" x="3609975" y="5321300"/>
          <p14:tracePt t="53520" x="3597275" y="5321300"/>
          <p14:tracePt t="53521" x="3597275" y="5327650"/>
          <p14:tracePt t="53522" x="3576638" y="5327650"/>
          <p14:tracePt t="53523" x="3570288" y="5327650"/>
          <p14:tracePt t="53525" x="3556000" y="5334000"/>
          <p14:tracePt t="53526" x="3549650" y="5334000"/>
          <p14:tracePt t="53527" x="3543300" y="5334000"/>
          <p14:tracePt t="53528" x="3530600" y="5334000"/>
          <p14:tracePt t="53530" x="3516313" y="5334000"/>
          <p14:tracePt t="53531" x="3509963" y="5334000"/>
          <p14:tracePt t="53532" x="3503613" y="5334000"/>
          <p14:tracePt t="53533" x="3497263" y="5341938"/>
          <p14:tracePt t="53534" x="3489325" y="5341938"/>
          <p14:tracePt t="53535" x="3482975" y="5341938"/>
          <p14:tracePt t="53536" x="3476625" y="5341938"/>
          <p14:tracePt t="53537" x="3470275" y="5348288"/>
          <p14:tracePt t="53538" x="3463925" y="5348288"/>
          <p14:tracePt t="53539" x="3455988" y="5348288"/>
          <p14:tracePt t="53540" x="3449638" y="5348288"/>
          <p14:tracePt t="53541" x="3443288" y="5348288"/>
          <p14:tracePt t="53542" x="3436938" y="5354638"/>
          <p14:tracePt t="53544" x="3422650" y="5354638"/>
          <p14:tracePt t="53545" x="3416300" y="5354638"/>
          <p14:tracePt t="53547" x="3403600" y="5354638"/>
          <p14:tracePt t="53548" x="3389313" y="5354638"/>
          <p14:tracePt t="53549" x="3382963" y="5354638"/>
          <p14:tracePt t="53551" x="3376613" y="5354638"/>
          <p14:tracePt t="53552" x="3370263" y="5354638"/>
          <p14:tracePt t="53553" x="3355975" y="5360988"/>
          <p14:tracePt t="53554" x="3349625" y="5360988"/>
          <p14:tracePt t="53555" x="3343275" y="5360988"/>
          <p14:tracePt t="53557" x="3330575" y="5360988"/>
          <p14:tracePt t="53558" x="3322638" y="5360988"/>
          <p14:tracePt t="53559" x="3316288" y="5360988"/>
          <p14:tracePt t="53560" x="3309938" y="5367338"/>
          <p14:tracePt t="53561" x="3303588" y="5367338"/>
          <p14:tracePt t="53562" x="3297238" y="5367338"/>
          <p14:tracePt t="53563" x="3290888" y="5367338"/>
          <p14:tracePt t="53564" x="3282950" y="5367338"/>
          <p14:tracePt t="53565" x="3276600" y="5367338"/>
          <p14:tracePt t="53566" x="3263900" y="5367338"/>
          <p14:tracePt t="53568" x="3249613" y="5367338"/>
          <p14:tracePt t="53569" x="3243263" y="5367338"/>
          <p14:tracePt t="53570" x="3236913" y="5367338"/>
          <p14:tracePt t="53571" x="3224213" y="5367338"/>
          <p14:tracePt t="53573" x="3209925" y="5367338"/>
          <p14:tracePt t="53574" x="3203575" y="5367338"/>
          <p14:tracePt t="53575" x="3197225" y="5367338"/>
          <p14:tracePt t="53576" x="3182938" y="5367338"/>
          <p14:tracePt t="53578" x="3170238" y="5367338"/>
          <p14:tracePt t="53579" x="3163888" y="5367338"/>
          <p14:tracePt t="53580" x="3157538" y="5367338"/>
          <p14:tracePt t="53581" x="3143250" y="5367338"/>
          <p14:tracePt t="53582" x="3136900" y="5367338"/>
          <p14:tracePt t="53583" x="3130550" y="5367338"/>
          <p14:tracePt t="53584" x="3116263" y="5367338"/>
          <p14:tracePt t="53585" x="3109913" y="5367338"/>
          <p14:tracePt t="53586" x="3097213" y="5367338"/>
          <p14:tracePt t="53587" x="3090863" y="5367338"/>
          <p14:tracePt t="53588" x="3076575" y="5367338"/>
          <p14:tracePt t="53589" x="3063875" y="5367338"/>
          <p14:tracePt t="53591" x="3049588" y="5367338"/>
          <p14:tracePt t="53592" x="3043238" y="5367338"/>
          <p14:tracePt t="53593" x="3030538" y="5367338"/>
          <p14:tracePt t="53594" x="3017838" y="5367338"/>
          <p14:tracePt t="53595" x="3009900" y="5367338"/>
          <p14:tracePt t="53596" x="2997200" y="5367338"/>
          <p14:tracePt t="53598" x="2984500" y="5360988"/>
          <p14:tracePt t="53599" x="2970213" y="5360988"/>
          <p14:tracePt t="53601" x="2957513" y="5360988"/>
          <p14:tracePt t="53602" x="2951163" y="5360988"/>
          <p14:tracePt t="53603" x="2936875" y="5360988"/>
          <p14:tracePt t="53604" x="2924175" y="5360988"/>
          <p14:tracePt t="53606" x="2909888" y="5360988"/>
          <p14:tracePt t="53607" x="2903538" y="5360988"/>
          <p14:tracePt t="53608" x="2897188" y="5360988"/>
          <p14:tracePt t="53609" x="2890838" y="5360988"/>
          <p14:tracePt t="53610" x="2884488" y="5360988"/>
          <p14:tracePt t="53611" x="2876550" y="5354638"/>
          <p14:tracePt t="53612" x="2870200" y="5354638"/>
          <p14:tracePt t="53613" x="2863850" y="5354638"/>
          <p14:tracePt t="53614" x="2857500" y="5354638"/>
          <p14:tracePt t="53615" x="2851150" y="5354638"/>
          <p14:tracePt t="53617" x="2843213" y="5354638"/>
          <p14:tracePt t="53618" x="2836863" y="5354638"/>
          <p14:tracePt t="53619" x="2830513" y="5354638"/>
          <p14:tracePt t="53621" x="2824163" y="5348288"/>
          <p14:tracePt t="53622" x="2817813" y="5348288"/>
          <p14:tracePt t="53624" x="2809875" y="5348288"/>
          <p14:tracePt t="53625" x="2803525" y="5348288"/>
          <p14:tracePt t="53626" x="2797175" y="5348288"/>
          <p14:tracePt t="53628" x="2790825" y="5348288"/>
          <p14:tracePt t="53629" x="2784475" y="5348288"/>
          <p14:tracePt t="53632" x="2776538" y="5348288"/>
          <p14:tracePt t="53633" x="2770188" y="5348288"/>
          <p14:tracePt t="53634" x="2770188" y="5341938"/>
          <p14:tracePt t="53635" x="2763838" y="5341938"/>
          <p14:tracePt t="53637" x="2757488" y="5341938"/>
          <p14:tracePt t="53638" x="2751138" y="5341938"/>
          <p14:tracePt t="53640" x="2743200" y="5341938"/>
          <p14:tracePt t="53641" x="2736850" y="5341938"/>
          <p14:tracePt t="53642" x="2730500" y="5341938"/>
          <p14:tracePt t="53644" x="2724150" y="5341938"/>
          <p14:tracePt t="53645" x="2717800" y="5341938"/>
          <p14:tracePt t="53648" x="2703513" y="5341938"/>
          <p14:tracePt t="53649" x="2697163" y="5341938"/>
          <p14:tracePt t="53651" x="2690813" y="5341938"/>
          <p14:tracePt t="53652" x="2684463" y="5341938"/>
          <p14:tracePt t="53653" x="2678113" y="5341938"/>
          <p14:tracePt t="53654" x="2670175" y="5341938"/>
          <p14:tracePt t="53655" x="2657475" y="5341938"/>
          <p14:tracePt t="53657" x="2651125" y="5341938"/>
          <p14:tracePt t="53658" x="2636838" y="5341938"/>
          <p14:tracePt t="53659" x="2630488" y="5341938"/>
          <p14:tracePt t="53661" x="2617788" y="5341938"/>
          <p14:tracePt t="53662" x="2611438" y="5341938"/>
          <p14:tracePt t="53663" x="2603500" y="5334000"/>
          <p14:tracePt t="53664" x="2590800" y="5334000"/>
          <p14:tracePt t="53666" x="2578100" y="5334000"/>
          <p14:tracePt t="53667" x="2570163" y="5334000"/>
          <p14:tracePt t="53668" x="2563813" y="5334000"/>
          <p14:tracePt t="53669" x="2551113" y="5334000"/>
          <p14:tracePt t="53670" x="2544763" y="5334000"/>
          <p14:tracePt t="53671" x="2536825" y="5334000"/>
          <p14:tracePt t="53672" x="2530475" y="5334000"/>
          <p14:tracePt t="53673" x="2524125" y="5334000"/>
          <p14:tracePt t="53674" x="2511425" y="5334000"/>
          <p14:tracePt t="53675" x="2503488" y="5334000"/>
          <p14:tracePt t="53676" x="2497138" y="5334000"/>
          <p14:tracePt t="53677" x="2490788" y="5334000"/>
          <p14:tracePt t="53678" x="2478088" y="5327650"/>
          <p14:tracePt t="53679" x="2463800" y="5327650"/>
          <p14:tracePt t="53680" x="2457450" y="5327650"/>
          <p14:tracePt t="53681" x="2451100" y="5327650"/>
          <p14:tracePt t="53682" x="2438400" y="5327650"/>
          <p14:tracePt t="53684" x="2424113" y="5327650"/>
          <p14:tracePt t="53685" x="2417763" y="5327650"/>
          <p14:tracePt t="53686" x="2411413" y="5327650"/>
          <p14:tracePt t="53687" x="2397125" y="5327650"/>
          <p14:tracePt t="53689" x="2384425" y="5327650"/>
          <p14:tracePt t="53690" x="2378075" y="5327650"/>
          <p14:tracePt t="53692" x="2363788" y="5327650"/>
          <p14:tracePt t="53693" x="2357438" y="5327650"/>
          <p14:tracePt t="53694" x="2351088" y="5327650"/>
          <p14:tracePt t="53695" x="2344738" y="5327650"/>
          <p14:tracePt t="53697" x="2330450" y="5327650"/>
          <p14:tracePt t="53698" x="2324100" y="5321300"/>
          <p14:tracePt t="53700" x="2317750" y="5321300"/>
          <p14:tracePt t="53701" x="2311400" y="5321300"/>
          <p14:tracePt t="53702" x="2305050" y="5321300"/>
          <p14:tracePt t="53704" x="2297113" y="5321300"/>
          <p14:tracePt t="53705" x="2290763" y="5321300"/>
          <p14:tracePt t="53707" x="2284413" y="5321300"/>
          <p14:tracePt t="53708" x="2278063" y="5321300"/>
          <p14:tracePt t="53709" x="2271713" y="5321300"/>
          <p14:tracePt t="53712" x="2263775" y="5321300"/>
          <p14:tracePt t="53715" x="2257425" y="5321300"/>
          <p14:tracePt t="53719" x="2251075" y="5321300"/>
          <p14:tracePt t="53721" x="2244725" y="5321300"/>
          <p14:tracePt t="53727" x="2238375" y="5321300"/>
          <p14:tracePt t="53730" x="2230438" y="5321300"/>
          <p14:tracePt t="53732" x="2224088" y="5321300"/>
          <p14:tracePt t="53737" x="2217738" y="5321300"/>
          <p14:tracePt t="53739" x="2211388" y="5321300"/>
          <p14:tracePt t="53742" x="2205038" y="5321300"/>
          <p14:tracePt t="53744" x="2197100" y="5321300"/>
          <p14:tracePt t="53746" x="2190750" y="5321300"/>
          <p14:tracePt t="53749" x="2184400" y="5321300"/>
          <p14:tracePt t="53750" x="2178050" y="5321300"/>
          <p14:tracePt t="53753" x="2171700" y="5321300"/>
          <p14:tracePt t="53754" x="2163763" y="5321300"/>
          <p14:tracePt t="53755" x="2157413" y="5321300"/>
          <p14:tracePt t="53758" x="2151063" y="5321300"/>
          <p14:tracePt t="53759" x="2144713" y="5314950"/>
          <p14:tracePt t="53761" x="2138363" y="5314950"/>
          <p14:tracePt t="53762" x="2132013" y="5314950"/>
          <p14:tracePt t="53763" x="2124075" y="5314950"/>
          <p14:tracePt t="53765" x="2117725" y="5314950"/>
          <p14:tracePt t="53766" x="2111375" y="5314950"/>
          <p14:tracePt t="53768" x="2105025" y="5314950"/>
          <p14:tracePt t="53769" x="2098675" y="5314950"/>
          <p14:tracePt t="53770" x="2090738" y="5308600"/>
          <p14:tracePt t="53772" x="2084388" y="5308600"/>
          <p14:tracePt t="53773" x="2078038" y="5308600"/>
          <p14:tracePt t="53775" x="2071688" y="5308600"/>
          <p14:tracePt t="53776" x="2065338" y="5308600"/>
          <p14:tracePt t="53777" x="2057400" y="5308600"/>
          <p14:tracePt t="53780" x="2051050" y="5308600"/>
          <p14:tracePt t="53781" x="2044700" y="5308600"/>
          <p14:tracePt t="53784" x="2038350" y="5308600"/>
          <p14:tracePt t="53785" x="2032000" y="5308600"/>
          <p14:tracePt t="53788" x="2024063" y="5308600"/>
          <p14:tracePt t="53790" x="2017713" y="5308600"/>
          <p14:tracePt t="53792" x="2011363" y="5308600"/>
          <p14:tracePt t="53800" x="2005013" y="5308600"/>
          <p14:tracePt t="53818" x="1998663" y="5308600"/>
          <p14:tracePt t="53866" x="1990725" y="5308600"/>
          <p14:tracePt t="53877" x="1984375" y="5308600"/>
          <p14:tracePt t="53997" x="1990725" y="5308600"/>
          <p14:tracePt t="54009" x="1998663" y="5308600"/>
          <p14:tracePt t="54015" x="2005013" y="5308600"/>
          <p14:tracePt t="54035" x="2011363" y="5308600"/>
          <p14:tracePt t="54043" x="2017713" y="5308600"/>
          <p14:tracePt t="54049" x="2024063" y="5308600"/>
          <p14:tracePt t="54057" x="2032000" y="5302250"/>
          <p14:tracePt t="54060" x="2038350" y="5302250"/>
          <p14:tracePt t="54064" x="2038350" y="5294313"/>
          <p14:tracePt t="54065" x="2044700" y="5294313"/>
          <p14:tracePt t="54067" x="2051050" y="5294313"/>
          <p14:tracePt t="54070" x="2051050" y="5287963"/>
          <p14:tracePt t="54071" x="2057400" y="5287963"/>
          <p14:tracePt t="54072" x="2065338" y="5287963"/>
          <p14:tracePt t="54073" x="2071688" y="5287963"/>
          <p14:tracePt t="54077" x="2078038" y="5287963"/>
          <p14:tracePt t="54078" x="2084388" y="5287963"/>
          <p14:tracePt t="54080" x="2090738" y="5287963"/>
          <p14:tracePt t="54081" x="2090738" y="5281613"/>
          <p14:tracePt t="54082" x="2098675" y="5281613"/>
          <p14:tracePt t="54083" x="2105025" y="5281613"/>
          <p14:tracePt t="54085" x="2111375" y="5281613"/>
          <p14:tracePt t="54086" x="2111375" y="5275263"/>
          <p14:tracePt t="54087" x="2117725" y="5275263"/>
          <p14:tracePt t="54089" x="2124075" y="5275263"/>
          <p14:tracePt t="54090" x="2132013" y="5275263"/>
          <p14:tracePt t="54091" x="2138363" y="5275263"/>
          <p14:tracePt t="54093" x="2144713" y="5275263"/>
          <p14:tracePt t="54094" x="2151063" y="5268913"/>
          <p14:tracePt t="54095" x="2157413" y="5268913"/>
          <p14:tracePt t="54096" x="2163763" y="5268913"/>
          <p14:tracePt t="54097" x="2171700" y="5260975"/>
          <p14:tracePt t="54099" x="2178050" y="5260975"/>
          <p14:tracePt t="54100" x="2184400" y="5260975"/>
          <p14:tracePt t="54101" x="2190750" y="5254625"/>
          <p14:tracePt t="54102" x="2197100" y="5254625"/>
          <p14:tracePt t="54103" x="2205038" y="5254625"/>
          <p14:tracePt t="54105" x="2217738" y="5254625"/>
          <p14:tracePt t="54106" x="2224088" y="5254625"/>
          <p14:tracePt t="54108" x="2230438" y="5254625"/>
          <p14:tracePt t="54109" x="2238375" y="5248275"/>
          <p14:tracePt t="54110" x="2244725" y="5248275"/>
          <p14:tracePt t="54112" x="2251075" y="5248275"/>
          <p14:tracePt t="54113" x="2257425" y="5248275"/>
          <p14:tracePt t="54114" x="2257425" y="5241925"/>
          <p14:tracePt t="54115" x="2263775" y="5241925"/>
          <p14:tracePt t="54116" x="2271713" y="5241925"/>
          <p14:tracePt t="54117" x="2278063" y="5241925"/>
          <p14:tracePt t="54118" x="2278063" y="5235575"/>
          <p14:tracePt t="54119" x="2284413" y="5235575"/>
          <p14:tracePt t="54120" x="2290763" y="5235575"/>
          <p14:tracePt t="54122" x="2297113" y="5235575"/>
          <p14:tracePt t="54123" x="2305050" y="5235575"/>
          <p14:tracePt t="54124" x="2311400" y="5235575"/>
          <p14:tracePt t="54126" x="2317750" y="5235575"/>
          <p14:tracePt t="54127" x="2317750" y="5227638"/>
          <p14:tracePt t="54128" x="2324100" y="5227638"/>
          <p14:tracePt t="54130" x="2330450" y="5227638"/>
          <p14:tracePt t="54131" x="2338388" y="5227638"/>
          <p14:tracePt t="54132" x="2344738" y="5221288"/>
          <p14:tracePt t="54134" x="2351088" y="5221288"/>
          <p14:tracePt t="54135" x="2357438" y="5221288"/>
          <p14:tracePt t="54138" x="2363788" y="5221288"/>
          <p14:tracePt t="54139" x="2371725" y="5214938"/>
          <p14:tracePt t="54140" x="2378075" y="5214938"/>
          <p14:tracePt t="54143" x="2384425" y="5214938"/>
          <p14:tracePt t="54144" x="2384425" y="5208588"/>
          <p14:tracePt t="54145" x="2390775" y="5208588"/>
          <p14:tracePt t="54147" x="2397125" y="5208588"/>
          <p14:tracePt t="54149" x="2405063" y="5202238"/>
          <p14:tracePt t="54151" x="2411413" y="5202238"/>
          <p14:tracePt t="54152" x="2417763" y="5202238"/>
          <p14:tracePt t="54153" x="2424113" y="5202238"/>
          <p14:tracePt t="54156" x="2430463" y="5194300"/>
          <p14:tracePt t="54158" x="2438400" y="5194300"/>
          <p14:tracePt t="54159" x="2444750" y="5194300"/>
          <p14:tracePt t="54160" x="2444750" y="5187950"/>
          <p14:tracePt t="54162" x="2451100" y="5187950"/>
          <p14:tracePt t="54163" x="2457450" y="5187950"/>
          <p14:tracePt t="54166" x="2463800" y="5187950"/>
          <p14:tracePt t="54167" x="2470150" y="5187950"/>
          <p14:tracePt t="54168" x="2478088" y="5187950"/>
          <p14:tracePt t="54170" x="2478088" y="5181600"/>
          <p14:tracePt t="54171" x="2484438" y="5181600"/>
          <p14:tracePt t="54172" x="2490788" y="5181600"/>
          <p14:tracePt t="54173" x="2497138" y="5181600"/>
          <p14:tracePt t="54174" x="2497138" y="5175250"/>
          <p14:tracePt t="54175" x="2511425" y="5175250"/>
          <p14:tracePt t="54177" x="2517775" y="5175250"/>
          <p14:tracePt t="54178" x="2524125" y="5175250"/>
          <p14:tracePt t="54179" x="2530475" y="5168900"/>
          <p14:tracePt t="54180" x="2536825" y="5168900"/>
          <p14:tracePt t="54181" x="2544763" y="5168900"/>
          <p14:tracePt t="54182" x="2551113" y="5168900"/>
          <p14:tracePt t="54183" x="2557463" y="5168900"/>
          <p14:tracePt t="54184" x="2563813" y="5168900"/>
          <p14:tracePt t="54185" x="2570163" y="5168900"/>
          <p14:tracePt t="54186" x="2578100" y="5168900"/>
          <p14:tracePt t="54187" x="2584450" y="5168900"/>
          <p14:tracePt t="54188" x="2590800" y="5168900"/>
          <p14:tracePt t="54189" x="2603500" y="5168900"/>
          <p14:tracePt t="54190" x="2611438" y="5160963"/>
          <p14:tracePt t="54191" x="2624138" y="5160963"/>
          <p14:tracePt t="54192" x="2630488" y="5160963"/>
          <p14:tracePt t="54194" x="2636838" y="5160963"/>
          <p14:tracePt t="54194" x="2651125" y="5160963"/>
          <p14:tracePt t="54195" x="2657475" y="5160963"/>
          <p14:tracePt t="54196" x="2670175" y="5160963"/>
          <p14:tracePt t="54197" x="2684463" y="5160963"/>
          <p14:tracePt t="54198" x="2690813" y="5160963"/>
          <p14:tracePt t="54199" x="2703513" y="5160963"/>
          <p14:tracePt t="54200" x="2717800" y="5154613"/>
          <p14:tracePt t="54201" x="2724150" y="5154613"/>
          <p14:tracePt t="54202" x="2736850" y="5154613"/>
          <p14:tracePt t="54203" x="2743200" y="5154613"/>
          <p14:tracePt t="54204" x="2757488" y="5154613"/>
          <p14:tracePt t="54205" x="2770188" y="5154613"/>
          <p14:tracePt t="54206" x="2776538" y="5154613"/>
          <p14:tracePt t="54207" x="2790825" y="5154613"/>
          <p14:tracePt t="54208" x="2797175" y="5154613"/>
          <p14:tracePt t="54209" x="2809875" y="5154613"/>
          <p14:tracePt t="54210" x="2824163" y="5154613"/>
          <p14:tracePt t="54211" x="2830513" y="5154613"/>
          <p14:tracePt t="54212" x="2843213" y="5154613"/>
          <p14:tracePt t="54213" x="2851150" y="5154613"/>
          <p14:tracePt t="54214" x="2863850" y="5154613"/>
          <p14:tracePt t="54215" x="2876550" y="5154613"/>
          <p14:tracePt t="54217" x="2890838" y="5154613"/>
          <p14:tracePt t="54218" x="2897188" y="5154613"/>
          <p14:tracePt t="54219" x="2909888" y="5154613"/>
          <p14:tracePt t="54220" x="2917825" y="5154613"/>
          <p14:tracePt t="54221" x="2924175" y="5154613"/>
          <p14:tracePt t="54222" x="2930525" y="5154613"/>
          <p14:tracePt t="54223" x="2936875" y="5154613"/>
          <p14:tracePt t="54224" x="2943225" y="5154613"/>
          <p14:tracePt t="54225" x="2957513" y="5154613"/>
          <p14:tracePt t="54227" x="2970213" y="5154613"/>
          <p14:tracePt t="54228" x="2976563" y="5154613"/>
          <p14:tracePt t="54230" x="2984500" y="5154613"/>
          <p14:tracePt t="54231" x="2990850" y="5154613"/>
          <p14:tracePt t="54232" x="2997200" y="5154613"/>
          <p14:tracePt t="54233" x="3003550" y="5154613"/>
          <p14:tracePt t="54234" x="3009900" y="5148263"/>
          <p14:tracePt t="54236" x="3017838" y="5148263"/>
          <p14:tracePt t="54237" x="3024188" y="5148263"/>
          <p14:tracePt t="54239" x="3030538" y="5148263"/>
          <p14:tracePt t="54240" x="3036888" y="5148263"/>
          <p14:tracePt t="54241" x="3043238" y="5148263"/>
          <p14:tracePt t="54244" x="3049588" y="5148263"/>
          <p14:tracePt t="54246" x="3057525" y="5148263"/>
          <p14:tracePt t="54251" x="3063875" y="5148263"/>
          <p14:tracePt t="54254" x="3070225" y="5148263"/>
          <p14:tracePt t="54257" x="3076575" y="5148263"/>
          <p14:tracePt t="54268" x="3082925" y="5148263"/>
          <p14:tracePt t="54271" x="3082925" y="5141913"/>
          <p14:tracePt t="54273" x="3090863" y="5141913"/>
          <p14:tracePt t="54280" x="3097213" y="5141913"/>
          <p14:tracePt t="54283" x="3103563" y="5141913"/>
          <p14:tracePt t="54286" x="3109913" y="5141913"/>
          <p14:tracePt t="54289" x="3116263" y="5141913"/>
          <p14:tracePt t="54291" x="3124200" y="5141913"/>
          <p14:tracePt t="54294" x="3130550" y="5141913"/>
          <p14:tracePt t="54295" x="3136900" y="5141913"/>
          <p14:tracePt t="54297" x="3143250" y="5141913"/>
          <p14:tracePt t="54299" x="3149600" y="5141913"/>
          <p14:tracePt t="54300" x="3149600" y="5135563"/>
          <p14:tracePt t="54301" x="3157538" y="5135563"/>
          <p14:tracePt t="54303" x="3163888" y="5135563"/>
          <p14:tracePt t="54304" x="3170238" y="5135563"/>
          <p14:tracePt t="54305" x="3176588" y="5135563"/>
          <p14:tracePt t="54306" x="3182938" y="5135563"/>
          <p14:tracePt t="54307" x="3190875" y="5135563"/>
          <p14:tracePt t="54309" x="3197225" y="5135563"/>
          <p14:tracePt t="54310" x="3209925" y="5135563"/>
          <p14:tracePt t="54312" x="3224213" y="5135563"/>
          <p14:tracePt t="54313" x="3230563" y="5135563"/>
          <p14:tracePt t="54315" x="3236913" y="5135563"/>
          <p14:tracePt t="54316" x="3249613" y="5135563"/>
          <p14:tracePt t="54318" x="3257550" y="5135563"/>
          <p14:tracePt t="54319" x="3263900" y="5135563"/>
          <p14:tracePt t="54320" x="3270250" y="5127625"/>
          <p14:tracePt t="54321" x="3282950" y="5127625"/>
          <p14:tracePt t="54323" x="3297238" y="5127625"/>
          <p14:tracePt t="54324" x="3303588" y="5127625"/>
          <p14:tracePt t="54325" x="3309938" y="5127625"/>
          <p14:tracePt t="54326" x="3316288" y="5127625"/>
          <p14:tracePt t="54327" x="3322638" y="5127625"/>
          <p14:tracePt t="54328" x="3330575" y="5127625"/>
          <p14:tracePt t="54329" x="3336925" y="5127625"/>
          <p14:tracePt t="54330" x="3343275" y="5127625"/>
          <p14:tracePt t="54331" x="3349625" y="5127625"/>
          <p14:tracePt t="54332" x="3363913" y="5127625"/>
          <p14:tracePt t="54334" x="3370263" y="5127625"/>
          <p14:tracePt t="54335" x="3376613" y="5127625"/>
          <p14:tracePt t="54336" x="3382963" y="5127625"/>
          <p14:tracePt t="54337" x="3389313" y="5127625"/>
          <p14:tracePt t="54338" x="3397250" y="5127625"/>
          <p14:tracePt t="54340" x="3409950" y="5127625"/>
          <p14:tracePt t="54341" x="3416300" y="5127625"/>
          <p14:tracePt t="54343" x="3422650" y="5127625"/>
          <p14:tracePt t="54344" x="3430588" y="5127625"/>
          <p14:tracePt t="54346" x="3436938" y="5127625"/>
          <p14:tracePt t="54347" x="3443288" y="5127625"/>
          <p14:tracePt t="54349" x="3455988" y="5127625"/>
          <p14:tracePt t="54350" x="3463925" y="5127625"/>
          <p14:tracePt t="54353" x="3470275" y="5127625"/>
          <p14:tracePt t="54354" x="3476625" y="5127625"/>
          <p14:tracePt t="54355" x="3482975" y="5127625"/>
          <p14:tracePt t="54358" x="3489325" y="5127625"/>
          <p14:tracePt t="54359" x="3497263" y="5127625"/>
          <p14:tracePt t="54361" x="3503613" y="5127625"/>
          <p14:tracePt t="54362" x="3509963" y="5127625"/>
          <p14:tracePt t="54364" x="3516313" y="5127625"/>
          <p14:tracePt t="54366" x="3522663" y="5127625"/>
          <p14:tracePt t="54367" x="3522663" y="5135563"/>
          <p14:tracePt t="54368" x="3530600" y="5135563"/>
          <p14:tracePt t="54370" x="3536950" y="5135563"/>
          <p14:tracePt t="54371" x="3543300" y="5135563"/>
          <p14:tracePt t="54372" x="3549650" y="5135563"/>
          <p14:tracePt t="54375" x="3556000" y="5141913"/>
          <p14:tracePt t="54376" x="3563938" y="5141913"/>
          <p14:tracePt t="54379" x="3570288" y="5141913"/>
          <p14:tracePt t="54380" x="3576638" y="5141913"/>
          <p14:tracePt t="54383" x="3582988" y="5141913"/>
          <p14:tracePt t="54384" x="3589338" y="5141913"/>
          <p14:tracePt t="54385" x="3597275" y="5141913"/>
          <p14:tracePt t="54387" x="3597275" y="5148263"/>
          <p14:tracePt t="54388" x="3603625" y="5148263"/>
          <p14:tracePt t="54389" x="3609975" y="5148263"/>
          <p14:tracePt t="54391" x="3616325" y="5154613"/>
          <p14:tracePt t="54392" x="3622675" y="5154613"/>
          <p14:tracePt t="54393" x="3629025" y="5154613"/>
          <p14:tracePt t="54395" x="3636963" y="5154613"/>
          <p14:tracePt t="54396" x="3643313" y="5154613"/>
          <p14:tracePt t="54398" x="3643313" y="5160963"/>
          <p14:tracePt t="54399" x="3649663" y="5160963"/>
          <p14:tracePt t="54400" x="3656013" y="5160963"/>
          <p14:tracePt t="54401" x="3662363" y="5160963"/>
          <p14:tracePt t="54403" x="3670300" y="5168900"/>
          <p14:tracePt t="54405" x="3676650" y="5168900"/>
          <p14:tracePt t="54407" x="3683000" y="5168900"/>
          <p14:tracePt t="54408" x="3683000" y="5175250"/>
          <p14:tracePt t="54409" x="3689350" y="5175250"/>
          <p14:tracePt t="54410" x="3695700" y="5175250"/>
          <p14:tracePt t="54413" x="3703638" y="5175250"/>
          <p14:tracePt t="54415" x="3709988" y="5175250"/>
          <p14:tracePt t="54418" x="3716338" y="5175250"/>
          <p14:tracePt t="54420" x="3722688" y="5175250"/>
          <p14:tracePt t="54422" x="3729038" y="5175250"/>
          <p14:tracePt t="54428" x="3736975" y="5175250"/>
          <p14:tracePt t="54431" x="3743325" y="5175250"/>
          <p14:tracePt t="54441" x="3749675" y="5175250"/>
          <p14:tracePt t="54446" x="3756025" y="5175250"/>
          <p14:tracePt t="54452" x="3762375" y="5175250"/>
          <p14:tracePt t="54461" x="3770313" y="5175250"/>
          <p14:tracePt t="54465" x="3776663" y="5175250"/>
          <p14:tracePt t="54471" x="3783013" y="5175250"/>
          <p14:tracePt t="54475" x="3789363" y="5175250"/>
          <p14:tracePt t="54481" x="3795713" y="5175250"/>
          <p14:tracePt t="54484" x="3803650" y="5175250"/>
          <p14:tracePt t="54487" x="3803650" y="5181600"/>
          <p14:tracePt t="54488" x="3810000" y="5181600"/>
          <p14:tracePt t="54498" x="3816350" y="5181600"/>
          <p14:tracePt t="54505" x="3822700" y="5181600"/>
          <p14:tracePt t="54562" x="3829050" y="5181600"/>
          <p14:tracePt t="54572" x="3829050" y="5187950"/>
          <p14:tracePt t="54576" x="3836988" y="5187950"/>
          <p14:tracePt t="54585" x="3843338" y="5187950"/>
          <p14:tracePt t="54600" x="3849688" y="5187950"/>
          <p14:tracePt t="54601" x="3849688" y="5194300"/>
          <p14:tracePt t="54608" x="3856038" y="5194300"/>
          <p14:tracePt t="54612" x="3856038" y="5202238"/>
          <p14:tracePt t="54625" x="3862388" y="5202238"/>
          <p14:tracePt t="54633" x="3870325" y="5202238"/>
          <p14:tracePt t="54635" x="3870325" y="5208588"/>
          <p14:tracePt t="54641" x="3876675" y="5208588"/>
          <p14:tracePt t="54645" x="3876675" y="5214938"/>
          <p14:tracePt t="54653" x="3883025" y="5221288"/>
          <p14:tracePt t="54656" x="3889375" y="5221288"/>
          <p14:tracePt t="54660" x="3889375" y="5227638"/>
          <p14:tracePt t="54661" x="3895725" y="5227638"/>
          <p14:tracePt t="54663" x="3902075" y="5235575"/>
          <p14:tracePt t="54665" x="3910013" y="5235575"/>
          <p14:tracePt t="54669" x="3916363" y="5235575"/>
          <p14:tracePt t="54670" x="3916363" y="5241925"/>
          <p14:tracePt t="54671" x="3922713" y="5241925"/>
          <p14:tracePt t="54672" x="3922713" y="5248275"/>
          <p14:tracePt t="54674" x="3929063" y="5248275"/>
          <p14:tracePt t="54675" x="3929063" y="5254625"/>
          <p14:tracePt t="54676" x="3935413" y="5254625"/>
          <p14:tracePt t="54678" x="3943350" y="5254625"/>
          <p14:tracePt t="54681" x="3949700" y="5254625"/>
          <p14:tracePt t="54682" x="3949700" y="5260975"/>
          <p14:tracePt t="54683" x="3956050" y="5260975"/>
          <p14:tracePt t="54686" x="3956050" y="5268913"/>
          <p14:tracePt t="54687" x="3962400" y="5268913"/>
          <p14:tracePt t="54688" x="3968750" y="5268913"/>
          <p14:tracePt t="54690" x="3976688" y="5268913"/>
          <p14:tracePt t="54694" x="3983038" y="5268913"/>
          <p14:tracePt t="54695" x="3983038" y="5275263"/>
          <p14:tracePt t="54696" x="3989388" y="5275263"/>
          <p14:tracePt t="54701" x="3995738" y="5275263"/>
          <p14:tracePt t="54708" x="4002088" y="5275263"/>
          <p14:tracePt t="54892" x="4002088" y="5281613"/>
          <p14:tracePt t="55165" x="4010025" y="5281613"/>
          <p14:tracePt t="55688" x="4010025" y="5275263"/>
          <p14:tracePt t="56220" x="4016375" y="5275263"/>
          <p14:tracePt t="56245" x="4022725" y="5275263"/>
          <p14:tracePt t="56265" x="4029075" y="5275263"/>
          <p14:tracePt t="56269" x="4035425" y="5275263"/>
          <p14:tracePt t="56276" x="4043363" y="5275263"/>
          <p14:tracePt t="56279" x="4049713" y="5275263"/>
          <p14:tracePt t="56281" x="4056063" y="5275263"/>
          <p14:tracePt t="56285" x="4062413" y="5275263"/>
          <p14:tracePt t="56287" x="4068763" y="5275263"/>
          <p14:tracePt t="56291" x="4076700" y="5275263"/>
          <p14:tracePt t="56292" x="4083050" y="5275263"/>
          <p14:tracePt t="56293" x="4089400" y="5275263"/>
          <p14:tracePt t="56296" x="4095750" y="5275263"/>
          <p14:tracePt t="56297" x="4102100" y="5275263"/>
          <p14:tracePt t="56299" x="4110038" y="5275263"/>
          <p14:tracePt t="56300" x="4116388" y="5275263"/>
          <p14:tracePt t="56301" x="4122738" y="5275263"/>
          <p14:tracePt t="56303" x="4129088" y="5275263"/>
          <p14:tracePt t="56304" x="4135438" y="5275263"/>
          <p14:tracePt t="56306" x="4143375" y="5275263"/>
          <p14:tracePt t="56307" x="4156075" y="5275263"/>
          <p14:tracePt t="56309" x="4168775" y="5275263"/>
          <p14:tracePt t="56310" x="4175125" y="5275263"/>
          <p14:tracePt t="56311" x="4183063" y="5275263"/>
          <p14:tracePt t="56312" x="4195763" y="5275263"/>
          <p14:tracePt t="56313" x="4202113" y="5275263"/>
          <p14:tracePt t="56314" x="4216400" y="5275263"/>
          <p14:tracePt t="56315" x="4235450" y="5275263"/>
          <p14:tracePt t="56316" x="4241800" y="5275263"/>
          <p14:tracePt t="56317" x="4256088" y="5275263"/>
          <p14:tracePt t="56318" x="4275138" y="5275263"/>
          <p14:tracePt t="56319" x="4283075" y="5275263"/>
          <p14:tracePt t="56320" x="4302125" y="5275263"/>
          <p14:tracePt t="56321" x="4308475" y="5275263"/>
          <p14:tracePt t="56322" x="4329113" y="5275263"/>
          <p14:tracePt t="56323" x="4341813" y="5275263"/>
          <p14:tracePt t="56324" x="4356100" y="5275263"/>
          <p14:tracePt t="56325" x="4375150" y="5281613"/>
          <p14:tracePt t="56326" x="4395788" y="5281613"/>
          <p14:tracePt t="56327" x="4408488" y="5281613"/>
          <p14:tracePt t="56328" x="4429125" y="5281613"/>
          <p14:tracePt t="56329" x="4449763" y="5281613"/>
          <p14:tracePt t="56330" x="4468813" y="5287963"/>
          <p14:tracePt t="56331" x="4481513" y="5287963"/>
          <p14:tracePt t="56332" x="4502150" y="5287963"/>
          <p14:tracePt t="56333" x="4522788" y="5287963"/>
          <p14:tracePt t="56334" x="4535488" y="5287963"/>
          <p14:tracePt t="56335" x="4562475" y="5294313"/>
          <p14:tracePt t="56336" x="4581525" y="5294313"/>
          <p14:tracePt t="56337" x="4595813" y="5294313"/>
          <p14:tracePt t="56338" x="4614863" y="5294313"/>
          <p14:tracePt t="56339" x="4635500" y="5302250"/>
          <p14:tracePt t="56340" x="4648200" y="5302250"/>
          <p14:tracePt t="56341" x="4668838" y="5302250"/>
          <p14:tracePt t="56342" x="4689475" y="5302250"/>
          <p14:tracePt t="56343" x="4702175" y="5302250"/>
          <p14:tracePt t="56344" x="4722813" y="5308600"/>
          <p14:tracePt t="56345" x="4741863" y="5308600"/>
          <p14:tracePt t="56346" x="4762500" y="5308600"/>
          <p14:tracePt t="56347" x="4775200" y="5314950"/>
          <p14:tracePt t="56348" x="4802188" y="5314950"/>
          <p14:tracePt t="56349" x="4829175" y="5314950"/>
          <p14:tracePt t="56350" x="4841875" y="5321300"/>
          <p14:tracePt t="56352" x="4862513" y="5321300"/>
          <p14:tracePt t="56353" x="4881563" y="5321300"/>
          <p14:tracePt t="56354" x="4902200" y="5321300"/>
          <p14:tracePt t="56355" x="4908550" y="5321300"/>
          <p14:tracePt t="56357" x="4929188" y="5327650"/>
          <p14:tracePt t="56358" x="4948238" y="5327650"/>
          <p14:tracePt t="56359" x="4954588" y="5327650"/>
          <p14:tracePt t="56360" x="4962525" y="5327650"/>
          <p14:tracePt t="56361" x="4968875" y="5327650"/>
          <p14:tracePt t="56362" x="4981575" y="5327650"/>
          <p14:tracePt t="56363" x="4987925" y="5327650"/>
          <p14:tracePt t="56364" x="4995863" y="5327650"/>
          <p14:tracePt t="56365" x="5008563" y="5327650"/>
          <p14:tracePt t="56366" x="5014913" y="5327650"/>
          <p14:tracePt t="56368" x="5029200" y="5327650"/>
          <p14:tracePt t="56370" x="5035550" y="5327650"/>
          <p14:tracePt t="56371" x="5041900" y="5327650"/>
          <p14:tracePt t="56372" x="5048250" y="5327650"/>
          <p14:tracePt t="56375" x="5054600" y="5327650"/>
          <p14:tracePt t="56376" x="5060950" y="5327650"/>
          <p14:tracePt t="56384" x="5068888" y="5327650"/>
          <p14:tracePt t="56419" x="5075238" y="5327650"/>
          <p14:tracePt t="56429" x="5081588" y="5327650"/>
          <p14:tracePt t="56436" x="5087938" y="5327650"/>
          <p14:tracePt t="56441" x="5094288" y="5327650"/>
          <p14:tracePt t="56445" x="5102225" y="5327650"/>
          <p14:tracePt t="56447" x="5108575" y="5327650"/>
          <p14:tracePt t="56450" x="5114925" y="5321300"/>
          <p14:tracePt t="56453" x="5121275" y="5321300"/>
          <p14:tracePt t="56456" x="5127625" y="5321300"/>
          <p14:tracePt t="56458" x="5135563" y="5321300"/>
          <p14:tracePt t="56460" x="5141913" y="5321300"/>
          <p14:tracePt t="56462" x="5148263" y="5321300"/>
          <p14:tracePt t="56465" x="5154613" y="5321300"/>
          <p14:tracePt t="56466" x="5160963" y="5321300"/>
          <p14:tracePt t="56470" x="5168900" y="5321300"/>
          <p14:tracePt t="56471" x="5175250" y="5321300"/>
          <p14:tracePt t="56473" x="5181600" y="5314950"/>
          <p14:tracePt t="56476" x="5187950" y="5314950"/>
          <p14:tracePt t="56477" x="5194300" y="5314950"/>
          <p14:tracePt t="56480" x="5202238" y="5314950"/>
          <p14:tracePt t="56482" x="5208588" y="5314950"/>
          <p14:tracePt t="56484" x="5214938" y="5314950"/>
          <p14:tracePt t="56488" x="5221288" y="5314950"/>
          <p14:tracePt t="56491" x="5227638" y="5314950"/>
          <p14:tracePt t="56856" x="5235575" y="5314950"/>
          <p14:tracePt t="57072" x="5241925" y="5314950"/>
          <p14:tracePt t="57090" x="5248275" y="5314950"/>
          <p14:tracePt t="57095" x="5254625" y="5314950"/>
          <p14:tracePt t="57097" x="5260975" y="5314950"/>
          <p14:tracePt t="57101" x="5268913" y="5314950"/>
          <p14:tracePt t="57103" x="5275263" y="5314950"/>
          <p14:tracePt t="57105" x="5281613" y="5314950"/>
          <p14:tracePt t="57106" x="5287963" y="5314950"/>
          <p14:tracePt t="57107" x="5294313" y="5314950"/>
          <p14:tracePt t="57109" x="5302250" y="5314950"/>
          <p14:tracePt t="57110" x="5308600" y="5314950"/>
          <p14:tracePt t="57112" x="5314950" y="5314950"/>
          <p14:tracePt t="57113" x="5321300" y="5314950"/>
          <p14:tracePt t="57114" x="5327650" y="5314950"/>
          <p14:tracePt t="57115" x="5334000" y="5314950"/>
          <p14:tracePt t="57116" x="5341938" y="5314950"/>
          <p14:tracePt t="57117" x="5348288" y="5314950"/>
          <p14:tracePt t="57119" x="5354638" y="5314950"/>
          <p14:tracePt t="57119" x="5367338" y="5314950"/>
          <p14:tracePt t="57120" x="5375275" y="5314950"/>
          <p14:tracePt t="57121" x="5381625" y="5314950"/>
          <p14:tracePt t="57122" x="5387975" y="5314950"/>
          <p14:tracePt t="57123" x="5400675" y="5314950"/>
          <p14:tracePt t="57124" x="5414963" y="5314950"/>
          <p14:tracePt t="57125" x="5421313" y="5314950"/>
          <p14:tracePt t="57126" x="5434013" y="5314950"/>
          <p14:tracePt t="57127" x="5441950" y="5321300"/>
          <p14:tracePt t="57128" x="5454650" y="5321300"/>
          <p14:tracePt t="57129" x="5467350" y="5321300"/>
          <p14:tracePt t="57130" x="5475288" y="5321300"/>
          <p14:tracePt t="57131" x="5494338" y="5327650"/>
          <p14:tracePt t="57132" x="5508625" y="5327650"/>
          <p14:tracePt t="57133" x="5514975" y="5327650"/>
          <p14:tracePt t="57134" x="5527675" y="5327650"/>
          <p14:tracePt t="57135" x="5534025" y="5327650"/>
          <p14:tracePt t="57136" x="5548313" y="5334000"/>
          <p14:tracePt t="57137" x="5561013" y="5334000"/>
          <p14:tracePt t="57138" x="5567363" y="5334000"/>
          <p14:tracePt t="57139" x="5581650" y="5334000"/>
          <p14:tracePt t="57140" x="5594350" y="5341938"/>
          <p14:tracePt t="57141" x="5608638" y="5341938"/>
          <p14:tracePt t="57142" x="5621338" y="5341938"/>
          <p14:tracePt t="57143" x="5627688" y="5341938"/>
          <p14:tracePt t="57144" x="5640388" y="5341938"/>
          <p14:tracePt t="57145" x="5654675" y="5348288"/>
          <p14:tracePt t="57146" x="5661025" y="5348288"/>
          <p14:tracePt t="57147" x="5673725" y="5348288"/>
          <p14:tracePt t="57148" x="5688013" y="5348288"/>
          <p14:tracePt t="57149" x="5694363" y="5348288"/>
          <p14:tracePt t="57151" x="5707063" y="5348288"/>
          <p14:tracePt t="57152" x="5721350" y="5348288"/>
          <p14:tracePt t="57153" x="5727700" y="5348288"/>
          <p14:tracePt t="57154" x="5740400" y="5348288"/>
          <p14:tracePt t="57155" x="5748338" y="5348288"/>
          <p14:tracePt t="57157" x="5761038" y="5354638"/>
          <p14:tracePt t="57158" x="5773738" y="5354638"/>
          <p14:tracePt t="57160" x="5781675" y="5354638"/>
          <p14:tracePt t="57161" x="5794375" y="5354638"/>
          <p14:tracePt t="57163" x="5800725" y="5354638"/>
          <p14:tracePt t="57164" x="5807075" y="5354638"/>
          <p14:tracePt t="57166" x="5815013" y="5360988"/>
          <p14:tracePt t="57167" x="5821363" y="5360988"/>
          <p14:tracePt t="57168" x="5827713" y="5360988"/>
          <p14:tracePt t="57169" x="5834063" y="5360988"/>
          <p14:tracePt t="57170" x="5840413" y="5360988"/>
          <p14:tracePt t="57172" x="5848350" y="5360988"/>
          <p14:tracePt t="57173" x="5854700" y="5360988"/>
          <p14:tracePt t="57175" x="5861050" y="5360988"/>
          <p14:tracePt t="57178" x="5867400" y="5360988"/>
          <p14:tracePt t="57179" x="5873750" y="5360988"/>
          <p14:tracePt t="57180" x="5873750" y="5367338"/>
          <p14:tracePt t="57182" x="5881688" y="5367338"/>
          <p14:tracePt t="57184" x="5888038" y="5367338"/>
          <p14:tracePt t="57186" x="5894388" y="5367338"/>
          <p14:tracePt t="57189" x="5900738" y="5367338"/>
          <p14:tracePt t="57192" x="5907088" y="5367338"/>
          <p14:tracePt t="57196" x="5913438" y="5367338"/>
          <p14:tracePt t="57198" x="5921375" y="5367338"/>
          <p14:tracePt t="57200" x="5927725" y="5367338"/>
          <p14:tracePt t="57204" x="5934075" y="5367338"/>
          <p14:tracePt t="57206" x="5940425" y="5367338"/>
          <p14:tracePt t="57210" x="5946775" y="5367338"/>
          <p14:tracePt t="57213" x="5954713" y="5367338"/>
          <p14:tracePt t="57215" x="5961063" y="5367338"/>
          <p14:tracePt t="57219" x="5967413" y="5367338"/>
          <p14:tracePt t="57221" x="5973763" y="5367338"/>
          <p14:tracePt t="57225" x="5980113" y="5367338"/>
          <p14:tracePt t="57226" x="5988050" y="5367338"/>
          <p14:tracePt t="57229" x="5994400" y="5367338"/>
          <p14:tracePt t="57231" x="6000750" y="5367338"/>
          <p14:tracePt t="57232" x="6007100" y="5367338"/>
          <p14:tracePt t="57235" x="6013450" y="5367338"/>
          <p14:tracePt t="57237" x="6021388" y="5367338"/>
          <p14:tracePt t="57239" x="6027738" y="5367338"/>
          <p14:tracePt t="57240" x="6034088" y="5367338"/>
          <p14:tracePt t="57241" x="6040438" y="5367338"/>
          <p14:tracePt t="57244" x="6046788" y="5367338"/>
          <p14:tracePt t="57245" x="6054725" y="5367338"/>
          <p14:tracePt t="57247" x="6061075" y="5367338"/>
          <p14:tracePt t="57248" x="6067425" y="5367338"/>
          <p14:tracePt t="57249" x="6073775" y="5367338"/>
          <p14:tracePt t="57251" x="6080125" y="5367338"/>
          <p14:tracePt t="57252" x="6094413" y="5367338"/>
          <p14:tracePt t="57253" x="6100763" y="5367338"/>
          <p14:tracePt t="57254" x="6107113" y="5367338"/>
          <p14:tracePt t="57255" x="6113463" y="5367338"/>
          <p14:tracePt t="57257" x="6127750" y="5367338"/>
          <p14:tracePt t="57258" x="6140450" y="5367338"/>
          <p14:tracePt t="57260" x="6154738" y="5367338"/>
          <p14:tracePt t="57261" x="6161088" y="5367338"/>
          <p14:tracePt t="57262" x="6167438" y="5367338"/>
          <p14:tracePt t="57263" x="6180138" y="5367338"/>
          <p14:tracePt t="57264" x="6188075" y="5367338"/>
          <p14:tracePt t="57265" x="6200775" y="5367338"/>
          <p14:tracePt t="57266" x="6207125" y="5367338"/>
          <p14:tracePt t="57267" x="6213475" y="5367338"/>
          <p14:tracePt t="57268" x="6227763" y="5367338"/>
          <p14:tracePt t="57269" x="6234113" y="5367338"/>
          <p14:tracePt t="57270" x="6246813" y="5367338"/>
          <p14:tracePt t="57271" x="6253163" y="5367338"/>
          <p14:tracePt t="57272" x="6267450" y="5367338"/>
          <p14:tracePt t="57273" x="6280150" y="5367338"/>
          <p14:tracePt t="57274" x="6286500" y="5367338"/>
          <p14:tracePt t="57275" x="6300788" y="5367338"/>
          <p14:tracePt t="57276" x="6307138" y="5367338"/>
          <p14:tracePt t="57277" x="6319838" y="5367338"/>
          <p14:tracePt t="57278" x="6340475" y="5367338"/>
          <p14:tracePt t="57279" x="6346825" y="5367338"/>
          <p14:tracePt t="57280" x="6361113" y="5367338"/>
          <p14:tracePt t="57281" x="6373813" y="5367338"/>
          <p14:tracePt t="57282" x="6386513" y="5367338"/>
          <p14:tracePt t="57283" x="6400800" y="5367338"/>
          <p14:tracePt t="57284" x="6413500" y="5375275"/>
          <p14:tracePt t="57285" x="6419850" y="5375275"/>
          <p14:tracePt t="57286" x="6440488" y="5375275"/>
          <p14:tracePt t="57287" x="6446838" y="5375275"/>
          <p14:tracePt t="57288" x="6461125" y="5375275"/>
          <p14:tracePt t="57289" x="6473825" y="5375275"/>
          <p14:tracePt t="57290" x="6480175" y="5375275"/>
          <p14:tracePt t="57291" x="6500813" y="5375275"/>
          <p14:tracePt t="57292" x="6513513" y="5375275"/>
          <p14:tracePt t="57294" x="6519863" y="5375275"/>
          <p14:tracePt t="57294" x="6534150" y="5375275"/>
          <p14:tracePt t="57295" x="6546850" y="5375275"/>
          <p14:tracePt t="57296" x="6559550" y="5375275"/>
          <p14:tracePt t="57297" x="6573838" y="5375275"/>
          <p14:tracePt t="57298" x="6580188" y="5381625"/>
          <p14:tracePt t="57299" x="6592888" y="5381625"/>
          <p14:tracePt t="57300" x="6607175" y="5381625"/>
          <p14:tracePt t="57301" x="6613525" y="5381625"/>
          <p14:tracePt t="57302" x="6626225" y="5381625"/>
          <p14:tracePt t="57303" x="6634163" y="5381625"/>
          <p14:tracePt t="57304" x="6646863" y="5381625"/>
          <p14:tracePt t="57305" x="6659563" y="5381625"/>
          <p14:tracePt t="57307" x="6673850" y="5381625"/>
          <p14:tracePt t="57308" x="6680200" y="5387975"/>
          <p14:tracePt t="57309" x="6692900" y="5387975"/>
          <p14:tracePt t="57310" x="6707188" y="5387975"/>
          <p14:tracePt t="57312" x="6719888" y="5387975"/>
          <p14:tracePt t="57313" x="6726238" y="5387975"/>
          <p14:tracePt t="57314" x="6734175" y="5387975"/>
          <p14:tracePt t="57315" x="6740525" y="5387975"/>
          <p14:tracePt t="57316" x="6746875" y="5387975"/>
          <p14:tracePt t="57317" x="6753225" y="5387975"/>
          <p14:tracePt t="57319" x="6759575" y="5387975"/>
          <p14:tracePt t="57319" x="6765925" y="5394325"/>
          <p14:tracePt t="57320" x="6773863" y="5394325"/>
          <p14:tracePt t="57321" x="6780213" y="5394325"/>
          <p14:tracePt t="57323" x="6792913" y="5394325"/>
          <p14:tracePt t="57324" x="6799263" y="5394325"/>
          <p14:tracePt t="57326" x="6807200" y="5394325"/>
          <p14:tracePt t="57327" x="6813550" y="5394325"/>
          <p14:tracePt t="57328" x="6819900" y="5394325"/>
          <p14:tracePt t="57331" x="6826250" y="5394325"/>
          <p14:tracePt t="57332" x="6832600" y="5394325"/>
          <p14:tracePt t="57334" x="6840538" y="5394325"/>
          <p14:tracePt t="57336" x="6846888" y="5394325"/>
          <p14:tracePt t="57339" x="6853238" y="5394325"/>
          <p14:tracePt t="57340" x="6859588" y="5394325"/>
          <p14:tracePt t="57342" x="6865938" y="5394325"/>
          <p14:tracePt t="57346" x="6873875" y="5394325"/>
          <p14:tracePt t="57349" x="6880225" y="5394325"/>
          <p14:tracePt t="57353" x="6886575" y="5394325"/>
          <p14:tracePt t="57355" x="6892925" y="5394325"/>
          <p14:tracePt t="57356" x="6899275" y="5394325"/>
          <p14:tracePt t="57360" x="6907213" y="5394325"/>
          <p14:tracePt t="57361" x="6913563" y="5394325"/>
          <p14:tracePt t="57365" x="6919913" y="5394325"/>
          <p14:tracePt t="57366" x="6926263" y="5394325"/>
          <p14:tracePt t="57369" x="6932613" y="5394325"/>
          <p14:tracePt t="57370" x="6940550" y="5394325"/>
          <p14:tracePt t="57371" x="6946900" y="5394325"/>
          <p14:tracePt t="57373" x="6953250" y="5394325"/>
          <p14:tracePt t="57375" x="6959600" y="5394325"/>
          <p14:tracePt t="57376" x="6965950" y="5394325"/>
          <p14:tracePt t="57378" x="6973888" y="5394325"/>
          <p14:tracePt t="57379" x="6980238" y="5394325"/>
          <p14:tracePt t="57381" x="6986588" y="5394325"/>
          <p14:tracePt t="57382" x="6992938" y="5394325"/>
          <p14:tracePt t="57383" x="6999288" y="5394325"/>
          <p14:tracePt t="57384" x="7007225" y="5394325"/>
          <p14:tracePt t="57385" x="7013575" y="5394325"/>
          <p14:tracePt t="57387" x="7019925" y="5394325"/>
          <p14:tracePt t="57388" x="7032625" y="5394325"/>
          <p14:tracePt t="57390" x="7040563" y="5394325"/>
          <p14:tracePt t="57391" x="7053263" y="5394325"/>
          <p14:tracePt t="57394" x="7059613" y="5394325"/>
          <p14:tracePt t="57394" x="7072313" y="5394325"/>
          <p14:tracePt t="57396" x="7086600" y="5394325"/>
          <p14:tracePt t="57398" x="7092950" y="5394325"/>
          <p14:tracePt t="57399" x="7099300" y="5394325"/>
          <p14:tracePt t="57400" x="7105650" y="5394325"/>
          <p14:tracePt t="57401" x="7113588" y="5394325"/>
          <p14:tracePt t="57402" x="7119938" y="5394325"/>
          <p14:tracePt t="57403" x="7126288" y="5394325"/>
          <p14:tracePt t="57404" x="7132638" y="5394325"/>
          <p14:tracePt t="57405" x="7138988" y="5394325"/>
          <p14:tracePt t="57407" x="7153275" y="5394325"/>
          <p14:tracePt t="57408" x="7159625" y="5394325"/>
          <p14:tracePt t="57410" x="7165975" y="5394325"/>
          <p14:tracePt t="57411" x="7172325" y="5400675"/>
          <p14:tracePt t="57412" x="7180263" y="5400675"/>
          <p14:tracePt t="57413" x="7186613" y="5400675"/>
          <p14:tracePt t="57414" x="7192963" y="5400675"/>
          <p14:tracePt t="57416" x="7199313" y="5400675"/>
          <p14:tracePt t="57417" x="7205663" y="5400675"/>
          <p14:tracePt t="57419" x="7213600" y="5400675"/>
          <p14:tracePt t="57420" x="7219950" y="5400675"/>
          <p14:tracePt t="57421" x="7226300" y="5400675"/>
          <p14:tracePt t="57423" x="7232650" y="5400675"/>
          <p14:tracePt t="57424" x="7239000" y="5400675"/>
          <p14:tracePt t="57425" x="7246938" y="5400675"/>
          <p14:tracePt t="57427" x="7253288" y="5400675"/>
          <p14:tracePt t="57428" x="7259638" y="5400675"/>
          <p14:tracePt t="57431" x="7265988" y="5400675"/>
          <p14:tracePt t="57433" x="7272338" y="5400675"/>
          <p14:tracePt t="57434" x="7280275" y="5400675"/>
          <p14:tracePt t="57437" x="7286625" y="5400675"/>
          <p14:tracePt t="57439" x="7292975" y="5400675"/>
          <p14:tracePt t="57442" x="7299325" y="5400675"/>
          <p14:tracePt t="57444" x="7305675" y="5400675"/>
          <p14:tracePt t="57446" x="7313613" y="5400675"/>
          <p14:tracePt t="57450" x="7319963" y="5400675"/>
          <p14:tracePt t="57453" x="7326313" y="5400675"/>
          <p14:tracePt t="57456" x="7332663" y="5400675"/>
          <p14:tracePt t="57458" x="7339013" y="5400675"/>
          <p14:tracePt t="57460" x="7345363" y="5400675"/>
          <p14:tracePt t="57465" x="7353300" y="5400675"/>
          <p14:tracePt t="57467" x="7359650" y="5400675"/>
          <p14:tracePt t="57471" x="7366000" y="5400675"/>
          <p14:tracePt t="57474" x="7372350" y="5400675"/>
          <p14:tracePt t="57476" x="7378700" y="5400675"/>
          <p14:tracePt t="57481" x="7386638" y="5400675"/>
          <p14:tracePt t="57483" x="7392988" y="5400675"/>
          <p14:tracePt t="57488" x="7399338" y="5400675"/>
          <p14:tracePt t="57490" x="7405688" y="5400675"/>
          <p14:tracePt t="57495" x="7412038" y="5400675"/>
          <p14:tracePt t="57497" x="7419975" y="5400675"/>
          <p14:tracePt t="57499" x="7426325" y="5400675"/>
          <p14:tracePt t="57503" x="7432675" y="5400675"/>
          <p14:tracePt t="57505" x="7439025" y="5400675"/>
          <p14:tracePt t="57509" x="7445375" y="5400675"/>
          <p14:tracePt t="57510" x="7453313" y="5400675"/>
          <p14:tracePt t="57512" x="7459663" y="5400675"/>
          <p14:tracePt t="57515" x="7466013" y="5400675"/>
          <p14:tracePt t="57517" x="7472363" y="5400675"/>
          <p14:tracePt t="57520" x="7478713" y="5400675"/>
          <p14:tracePt t="57522" x="7486650" y="5400675"/>
          <p14:tracePt t="57523" x="7493000" y="5400675"/>
          <p14:tracePt t="57526" x="7499350" y="5400675"/>
          <p14:tracePt t="57528" x="7505700" y="5400675"/>
          <p14:tracePt t="57531" x="7512050" y="5400675"/>
          <p14:tracePt t="57532" x="7519988" y="5400675"/>
          <p14:tracePt t="57533" x="7526338" y="5400675"/>
          <p14:tracePt t="57536" x="7532688" y="5400675"/>
          <p14:tracePt t="57537" x="7539038" y="5400675"/>
          <p14:tracePt t="57540" x="7545388" y="5400675"/>
          <p14:tracePt t="57542" x="7553325" y="5400675"/>
          <p14:tracePt t="57544" x="7559675" y="5400675"/>
          <p14:tracePt t="57546" x="7566025" y="5400675"/>
          <p14:tracePt t="57548" x="7572375" y="5400675"/>
          <p14:tracePt t="57552" x="7578725" y="5400675"/>
          <p14:tracePt t="57553" x="7586663" y="5400675"/>
          <p14:tracePt t="57554" x="7593013" y="5400675"/>
          <p14:tracePt t="57558" x="7599363" y="5400675"/>
          <p14:tracePt t="57559" x="7605713" y="5400675"/>
          <p14:tracePt t="57563" x="7612063" y="5400675"/>
          <p14:tracePt t="57565" x="7620000" y="5400675"/>
          <p14:tracePt t="57569" x="7626350" y="5400675"/>
          <p14:tracePt t="57571" x="7632700" y="5400675"/>
          <p14:tracePt t="57573" x="7639050" y="5400675"/>
          <p14:tracePt t="57577" x="7645400" y="5400675"/>
          <p14:tracePt t="57579" x="7651750" y="5400675"/>
          <p14:tracePt t="57583" x="7659688" y="5400675"/>
          <p14:tracePt t="57585" x="7666038" y="5400675"/>
          <p14:tracePt t="57587" x="7672388" y="5400675"/>
          <p14:tracePt t="57590" x="7678738" y="5400675"/>
          <p14:tracePt t="57592" x="7685088" y="5400675"/>
          <p14:tracePt t="57596" x="7693025" y="5400675"/>
          <p14:tracePt t="57597" x="7699375" y="5400675"/>
          <p14:tracePt t="57599" x="7705725" y="5400675"/>
          <p14:tracePt t="57603" x="7712075" y="5400675"/>
          <p14:tracePt t="57605" x="7718425" y="5400675"/>
          <p14:tracePt t="57608" x="7726363" y="5400675"/>
          <p14:tracePt t="57610" x="7732713" y="5400675"/>
          <p14:tracePt t="57612" x="7739063" y="5400675"/>
          <p14:tracePt t="57616" x="7745413" y="5400675"/>
          <p14:tracePt t="57619" x="7751763" y="5400675"/>
          <p14:tracePt t="57622" x="7751763" y="5394325"/>
          <p14:tracePt t="57623" x="7759700" y="5394325"/>
          <p14:tracePt t="57626" x="7766050" y="5394325"/>
          <p14:tracePt t="57629" x="7772400" y="5394325"/>
          <p14:tracePt t="57637" x="7778750" y="5394325"/>
          <p14:tracePt t="57644" x="7785100" y="5394325"/>
          <p14:tracePt t="57653" x="7785100" y="5387975"/>
          <p14:tracePt t="57663" x="7793038" y="5387975"/>
          <p14:tracePt t="57674" x="7799388" y="5387975"/>
          <p14:tracePt t="57683" x="7805738" y="5387975"/>
          <p14:tracePt t="57691" x="7812088" y="5387975"/>
          <p14:tracePt t="57694" x="7818438" y="5387975"/>
          <p14:tracePt t="57698" x="7826375" y="5387975"/>
          <p14:tracePt t="57699" x="7826375" y="5381625"/>
          <p14:tracePt t="57700" x="7832725" y="5381625"/>
          <p14:tracePt t="57703" x="7839075" y="5381625"/>
          <p14:tracePt t="57704" x="7845425" y="5381625"/>
          <p14:tracePt t="57706" x="7851775" y="5381625"/>
          <p14:tracePt t="57709" x="7859713" y="5381625"/>
          <p14:tracePt t="57710" x="7866063" y="5381625"/>
          <p14:tracePt t="57712" x="7872413" y="5381625"/>
          <p14:tracePt t="57714" x="7878763" y="5381625"/>
          <p14:tracePt t="57715" x="7885113" y="5381625"/>
          <p14:tracePt t="57717" x="7893050" y="5381625"/>
          <p14:tracePt t="57719" x="7899400" y="5381625"/>
          <p14:tracePt t="57720" x="7905750" y="5381625"/>
          <p14:tracePt t="57721" x="7912100" y="5381625"/>
          <p14:tracePt t="57723" x="7918450" y="5381625"/>
          <p14:tracePt t="57725" x="7924800" y="5381625"/>
          <p14:tracePt t="57726" x="7932738" y="5381625"/>
          <p14:tracePt t="57729" x="7939088" y="5381625"/>
          <p14:tracePt t="57730" x="7945438" y="5381625"/>
          <p14:tracePt t="57731" x="7951788" y="5381625"/>
          <p14:tracePt t="57732" x="7951788" y="5375275"/>
          <p14:tracePt t="57734" x="7958138" y="5375275"/>
          <p14:tracePt t="57735" x="7966075" y="5375275"/>
          <p14:tracePt t="57738" x="7972425" y="5375275"/>
          <p14:tracePt t="57740" x="7978775" y="5375275"/>
          <p14:tracePt t="57742" x="7985125" y="5375275"/>
          <p14:tracePt t="57746" x="7991475" y="5375275"/>
          <p14:tracePt t="57750" x="7999413" y="5375275"/>
          <p14:tracePt t="57877" x="8005763" y="5375275"/>
          <p14:tracePt t="59184" x="7999413" y="5375275"/>
          <p14:tracePt t="59188" x="7991475" y="5375275"/>
          <p14:tracePt t="59194" x="7985125" y="5375275"/>
          <p14:tracePt t="59196" x="7978775" y="5375275"/>
          <p14:tracePt t="59197" x="7972425" y="5375275"/>
          <p14:tracePt t="59201" x="7966075" y="5375275"/>
          <p14:tracePt t="59202" x="7958138" y="5375275"/>
          <p14:tracePt t="59206" x="7951788" y="5375275"/>
          <p14:tracePt t="59208" x="7945438" y="5375275"/>
          <p14:tracePt t="59209" x="7939088" y="5375275"/>
          <p14:tracePt t="59211" x="7932738" y="5375275"/>
          <p14:tracePt t="59212" x="7924800" y="5375275"/>
          <p14:tracePt t="59214" x="7924800" y="5381625"/>
          <p14:tracePt t="59215" x="7918450" y="5381625"/>
          <p14:tracePt t="59216" x="7912100" y="5381625"/>
          <p14:tracePt t="59217" x="7905750" y="5381625"/>
          <p14:tracePt t="59219" x="7899400" y="5387975"/>
          <p14:tracePt t="59220" x="7893050" y="5387975"/>
          <p14:tracePt t="59221" x="7885113" y="5387975"/>
          <p14:tracePt t="59222" x="7878763" y="5387975"/>
          <p14:tracePt t="59223" x="7872413" y="5387975"/>
          <p14:tracePt t="59225" x="7859713" y="5387975"/>
          <p14:tracePt t="59226" x="7851775" y="5387975"/>
          <p14:tracePt t="59227" x="7845425" y="5387975"/>
          <p14:tracePt t="59228" x="7832725" y="5394325"/>
          <p14:tracePt t="59230" x="7818438" y="5394325"/>
          <p14:tracePt t="59231" x="7805738" y="5400675"/>
          <p14:tracePt t="59232" x="7799388" y="5400675"/>
          <p14:tracePt t="59233" x="7785100" y="5400675"/>
          <p14:tracePt t="59234" x="7772400" y="5408613"/>
          <p14:tracePt t="59236" x="7766050" y="5408613"/>
          <p14:tracePt t="59236" x="7751763" y="5408613"/>
          <p14:tracePt t="59237" x="7739063" y="5414963"/>
          <p14:tracePt t="59238" x="7732713" y="5414963"/>
          <p14:tracePt t="59239" x="7718425" y="5414963"/>
          <p14:tracePt t="59240" x="7712075" y="5421313"/>
          <p14:tracePt t="59241" x="7699375" y="5421313"/>
          <p14:tracePt t="59242" x="7685088" y="5421313"/>
          <p14:tracePt t="59243" x="7678738" y="5421313"/>
          <p14:tracePt t="59244" x="7666038" y="5421313"/>
          <p14:tracePt t="59245" x="7651750" y="5421313"/>
          <p14:tracePt t="59246" x="7645400" y="5427663"/>
          <p14:tracePt t="59247" x="7632700" y="5427663"/>
          <p14:tracePt t="59248" x="7605713" y="5427663"/>
          <p14:tracePt t="59249" x="7599363" y="5434013"/>
          <p14:tracePt t="59250" x="7578725" y="5434013"/>
          <p14:tracePt t="59252" x="7566025" y="5441950"/>
          <p14:tracePt t="59253" x="7553325" y="5441950"/>
          <p14:tracePt t="59254" x="7539038" y="5441950"/>
          <p14:tracePt t="59255" x="7519988" y="5448300"/>
          <p14:tracePt t="59257" x="7505700" y="5448300"/>
          <p14:tracePt t="59258" x="7486650" y="5448300"/>
          <p14:tracePt t="59259" x="7478713" y="5454650"/>
          <p14:tracePt t="59261" x="7466013" y="5454650"/>
          <p14:tracePt t="59261" x="7453313" y="5454650"/>
          <p14:tracePt t="59262" x="7445375" y="5454650"/>
          <p14:tracePt t="59263" x="7432675" y="5454650"/>
          <p14:tracePt t="59264" x="7419975" y="5454650"/>
          <p14:tracePt t="59265" x="7405688" y="5461000"/>
          <p14:tracePt t="59266" x="7392988" y="5461000"/>
          <p14:tracePt t="59267" x="7378700" y="5461000"/>
          <p14:tracePt t="59268" x="7372350" y="5467350"/>
          <p14:tracePt t="59269" x="7359650" y="5467350"/>
          <p14:tracePt t="59270" x="7353300" y="5467350"/>
          <p14:tracePt t="59271" x="7339013" y="5475288"/>
          <p14:tracePt t="59272" x="7326313" y="5475288"/>
          <p14:tracePt t="59273" x="7319963" y="5475288"/>
          <p14:tracePt t="59274" x="7305675" y="5481638"/>
          <p14:tracePt t="59275" x="7292975" y="5481638"/>
          <p14:tracePt t="59276" x="7286625" y="5487988"/>
          <p14:tracePt t="59277" x="7280275" y="5487988"/>
          <p14:tracePt t="59278" x="7265988" y="5487988"/>
          <p14:tracePt t="59279" x="7259638" y="5487988"/>
          <p14:tracePt t="59280" x="7246938" y="5494338"/>
          <p14:tracePt t="59281" x="7239000" y="5494338"/>
          <p14:tracePt t="59282" x="7232650" y="5494338"/>
          <p14:tracePt t="59283" x="7226300" y="5494338"/>
          <p14:tracePt t="59284" x="7219950" y="5494338"/>
          <p14:tracePt t="59286" x="7213600" y="5500688"/>
          <p14:tracePt t="59286" x="7199313" y="5500688"/>
          <p14:tracePt t="59288" x="7186613" y="5508625"/>
          <p14:tracePt t="59289" x="7180263" y="5508625"/>
          <p14:tracePt t="59291" x="7172325" y="5514975"/>
          <p14:tracePt t="59292" x="7159625" y="5514975"/>
          <p14:tracePt t="59294" x="7153275" y="5514975"/>
          <p14:tracePt t="59295" x="7146925" y="5514975"/>
          <p14:tracePt t="59297" x="7138988" y="5514975"/>
          <p14:tracePt t="59298" x="7132638" y="5521325"/>
          <p14:tracePt t="59299" x="7126288" y="5521325"/>
          <p14:tracePt t="59301" x="7119938" y="5521325"/>
          <p14:tracePt t="59303" x="7119938" y="5527675"/>
          <p14:tracePt t="59304" x="7113588" y="5527675"/>
          <p14:tracePt t="59306" x="7105650" y="5527675"/>
          <p14:tracePt t="59308" x="7099300" y="5527675"/>
          <p14:tracePt t="59309" x="7092950" y="5527675"/>
          <p14:tracePt t="59313" x="7086600" y="5527675"/>
          <p14:tracePt t="59314" x="7086600" y="5534025"/>
          <p14:tracePt t="59315" x="7080250" y="5534025"/>
          <p14:tracePt t="59320" x="7072313" y="5541963"/>
          <p14:tracePt t="59322" x="7065963" y="5541963"/>
          <p14:tracePt t="59324" x="7059613" y="5541963"/>
          <p14:tracePt t="59328" x="7059613" y="5548313"/>
          <p14:tracePt t="59329" x="7053263" y="5548313"/>
          <p14:tracePt t="59330" x="7046913" y="5548313"/>
          <p14:tracePt t="59333" x="7040563" y="5548313"/>
          <p14:tracePt t="59335" x="7032625" y="5548313"/>
          <p14:tracePt t="59338" x="7026275" y="5548313"/>
          <p14:tracePt t="59339" x="7026275" y="5554663"/>
          <p14:tracePt t="59340" x="7019925" y="5554663"/>
          <p14:tracePt t="59341" x="7013575" y="5554663"/>
          <p14:tracePt t="59344" x="7007225" y="5561013"/>
          <p14:tracePt t="59344" x="6999288" y="5561013"/>
          <p14:tracePt t="59346" x="6992938" y="5561013"/>
          <p14:tracePt t="59348" x="6986588" y="5561013"/>
          <p14:tracePt t="59349" x="6980238" y="5561013"/>
          <p14:tracePt t="59351" x="6973888" y="5567363"/>
          <p14:tracePt t="59352" x="6965950" y="5567363"/>
          <p14:tracePt t="59353" x="6959600" y="5567363"/>
          <p14:tracePt t="59354" x="6953250" y="5575300"/>
          <p14:tracePt t="59355" x="6946900" y="5575300"/>
          <p14:tracePt t="59357" x="6940550" y="5575300"/>
          <p14:tracePt t="59358" x="6932613" y="5581650"/>
          <p14:tracePt t="59359" x="6926263" y="5581650"/>
          <p14:tracePt t="59361" x="6919913" y="5581650"/>
          <p14:tracePt t="59361" x="6913563" y="5581650"/>
          <p14:tracePt t="59362" x="6907213" y="5581650"/>
          <p14:tracePt t="59363" x="6899275" y="5581650"/>
          <p14:tracePt t="59364" x="6892925" y="5588000"/>
          <p14:tracePt t="59365" x="6886575" y="5588000"/>
          <p14:tracePt t="59366" x="6880225" y="5594350"/>
          <p14:tracePt t="59367" x="6865938" y="5594350"/>
          <p14:tracePt t="59369" x="6853238" y="5600700"/>
          <p14:tracePt t="59370" x="6846888" y="5600700"/>
          <p14:tracePt t="59371" x="6840538" y="5600700"/>
          <p14:tracePt t="59372" x="6826250" y="5600700"/>
          <p14:tracePt t="59373" x="6819900" y="5600700"/>
          <p14:tracePt t="59374" x="6813550" y="5600700"/>
          <p14:tracePt t="59375" x="6807200" y="5608638"/>
          <p14:tracePt t="59376" x="6799263" y="5608638"/>
          <p14:tracePt t="59377" x="6786563" y="5614988"/>
          <p14:tracePt t="59378" x="6780213" y="5614988"/>
          <p14:tracePt t="59379" x="6773863" y="5614988"/>
          <p14:tracePt t="59380" x="6759575" y="5621338"/>
          <p14:tracePt t="59381" x="6746875" y="5627688"/>
          <p14:tracePt t="59382" x="6740525" y="5627688"/>
          <p14:tracePt t="59383" x="6734175" y="5627688"/>
          <p14:tracePt t="59384" x="6726238" y="5627688"/>
          <p14:tracePt t="59386" x="6713538" y="5634038"/>
          <p14:tracePt t="59386" x="6700838" y="5634038"/>
          <p14:tracePt t="59387" x="6692900" y="5640388"/>
          <p14:tracePt t="59388" x="6686550" y="5640388"/>
          <p14:tracePt t="59389" x="6673850" y="5648325"/>
          <p14:tracePt t="59390" x="6667500" y="5648325"/>
          <p14:tracePt t="59391" x="6653213" y="5654675"/>
          <p14:tracePt t="59392" x="6646863" y="5654675"/>
          <p14:tracePt t="59394" x="6640513" y="5661025"/>
          <p14:tracePt t="59394" x="6634163" y="5661025"/>
          <p14:tracePt t="59395" x="6619875" y="5661025"/>
          <p14:tracePt t="59396" x="6613525" y="5661025"/>
          <p14:tracePt t="59397" x="6607175" y="5661025"/>
          <p14:tracePt t="59398" x="6600825" y="5667375"/>
          <p14:tracePt t="59399" x="6586538" y="5673725"/>
          <p14:tracePt t="59400" x="6580188" y="5673725"/>
          <p14:tracePt t="59401" x="6573838" y="5673725"/>
          <p14:tracePt t="59402" x="6567488" y="5681663"/>
          <p14:tracePt t="59403" x="6553200" y="5681663"/>
          <p14:tracePt t="59405" x="6540500" y="5681663"/>
          <p14:tracePt t="59406" x="6534150" y="5688013"/>
          <p14:tracePt t="59408" x="6519863" y="5694363"/>
          <p14:tracePt t="59409" x="6513513" y="5694363"/>
          <p14:tracePt t="59411" x="6507163" y="5700713"/>
          <p14:tracePt t="59412" x="6500813" y="5700713"/>
          <p14:tracePt t="59414" x="6486525" y="5700713"/>
          <p14:tracePt t="59415" x="6480175" y="5700713"/>
          <p14:tracePt t="59417" x="6473825" y="5707063"/>
          <p14:tracePt t="59419" x="6467475" y="5707063"/>
          <p14:tracePt t="59419" x="6461125" y="5715000"/>
          <p14:tracePt t="59421" x="6453188" y="5715000"/>
          <p14:tracePt t="59422" x="6446838" y="5715000"/>
          <p14:tracePt t="59423" x="6446838" y="5721350"/>
          <p14:tracePt t="59424" x="6440488" y="5721350"/>
          <p14:tracePt t="59425" x="6434138" y="5721350"/>
          <p14:tracePt t="59426" x="6427788" y="5721350"/>
          <p14:tracePt t="59428" x="6419850" y="5721350"/>
          <p14:tracePt t="59429" x="6413500" y="5727700"/>
          <p14:tracePt t="59431" x="6407150" y="5727700"/>
          <p14:tracePt t="59432" x="6400800" y="5727700"/>
          <p14:tracePt t="59433" x="6394450" y="5734050"/>
          <p14:tracePt t="59436" x="6386513" y="5734050"/>
          <p14:tracePt t="59436" x="6380163" y="5734050"/>
          <p14:tracePt t="59438" x="6373813" y="5734050"/>
          <p14:tracePt t="59439" x="6367463" y="5734050"/>
          <p14:tracePt t="59440" x="6361113" y="5740400"/>
          <p14:tracePt t="59441" x="6353175" y="5740400"/>
          <p14:tracePt t="59442" x="6346825" y="5740400"/>
          <p14:tracePt t="59444" x="6346825" y="5748338"/>
          <p14:tracePt t="59444" x="6340475" y="5748338"/>
          <p14:tracePt t="59445" x="6327775" y="5748338"/>
          <p14:tracePt t="59446" x="6327775" y="5754688"/>
          <p14:tracePt t="59447" x="6319838" y="5754688"/>
          <p14:tracePt t="59449" x="6300788" y="5754688"/>
          <p14:tracePt t="59450" x="6294438" y="5754688"/>
          <p14:tracePt t="59451" x="6280150" y="5761038"/>
          <p14:tracePt t="59452" x="6273800" y="5761038"/>
          <p14:tracePt t="59453" x="6267450" y="5761038"/>
          <p14:tracePt t="59455" x="6253163" y="5767388"/>
          <p14:tracePt t="59456" x="6246813" y="5767388"/>
          <p14:tracePt t="59457" x="6234113" y="5767388"/>
          <p14:tracePt t="59458" x="6219825" y="5773738"/>
          <p14:tracePt t="59461" x="6207125" y="5773738"/>
          <p14:tracePt t="59461" x="6200775" y="5781675"/>
          <p14:tracePt t="59462" x="6194425" y="5781675"/>
          <p14:tracePt t="59463" x="6180138" y="5781675"/>
          <p14:tracePt t="59464" x="6173788" y="5781675"/>
          <p14:tracePt t="59465" x="6167438" y="5781675"/>
          <p14:tracePt t="59466" x="6154738" y="5781675"/>
          <p14:tracePt t="59467" x="6146800" y="5781675"/>
          <p14:tracePt t="59469" x="6134100" y="5781675"/>
          <p14:tracePt t="59469" x="6134100" y="5788025"/>
          <p14:tracePt t="59470" x="6121400" y="5788025"/>
          <p14:tracePt t="59471" x="6107113" y="5788025"/>
          <p14:tracePt t="59472" x="6100763" y="5794375"/>
          <p14:tracePt t="59473" x="6088063" y="5794375"/>
          <p14:tracePt t="59474" x="6080125" y="5794375"/>
          <p14:tracePt t="59475" x="6073775" y="5794375"/>
          <p14:tracePt t="59476" x="6061075" y="5800725"/>
          <p14:tracePt t="59477" x="6054725" y="5800725"/>
          <p14:tracePt t="59478" x="6040438" y="5800725"/>
          <p14:tracePt t="59479" x="6027738" y="5807075"/>
          <p14:tracePt t="59480" x="6021388" y="5807075"/>
          <p14:tracePt t="59481" x="6007100" y="5807075"/>
          <p14:tracePt t="59482" x="5994400" y="5807075"/>
          <p14:tracePt t="59483" x="5988050" y="5807075"/>
          <p14:tracePt t="59484" x="5973763" y="5807075"/>
          <p14:tracePt t="59485" x="5967413" y="5807075"/>
          <p14:tracePt t="59486" x="5954713" y="5815013"/>
          <p14:tracePt t="59487" x="5940425" y="5815013"/>
          <p14:tracePt t="59488" x="5934075" y="5815013"/>
          <p14:tracePt t="59489" x="5927725" y="5815013"/>
          <p14:tracePt t="59490" x="5913438" y="5821363"/>
          <p14:tracePt t="59491" x="5900738" y="5821363"/>
          <p14:tracePt t="59492" x="5894388" y="5821363"/>
          <p14:tracePt t="59494" x="5888038" y="5827713"/>
          <p14:tracePt t="59494" x="5873750" y="5827713"/>
          <p14:tracePt t="59495" x="5867400" y="5827713"/>
          <p14:tracePt t="59496" x="5854700" y="5827713"/>
          <p14:tracePt t="59497" x="5840413" y="5834063"/>
          <p14:tracePt t="59498" x="5834063" y="5834063"/>
          <p14:tracePt t="59499" x="5821363" y="5834063"/>
          <p14:tracePt t="59500" x="5815013" y="5834063"/>
          <p14:tracePt t="59501" x="5807075" y="5834063"/>
          <p14:tracePt t="59502" x="5794375" y="5834063"/>
          <p14:tracePt t="59503" x="5788025" y="5834063"/>
          <p14:tracePt t="59504" x="5781675" y="5840413"/>
          <p14:tracePt t="59505" x="5773738" y="5840413"/>
          <p14:tracePt t="59506" x="5767388" y="5840413"/>
          <p14:tracePt t="59507" x="5761038" y="5840413"/>
          <p14:tracePt t="59508" x="5748338" y="5840413"/>
          <p14:tracePt t="59509" x="5748338" y="5848350"/>
          <p14:tracePt t="59510" x="5740400" y="5848350"/>
          <p14:tracePt t="59511" x="5734050" y="5848350"/>
          <p14:tracePt t="59513" x="5721350" y="5848350"/>
          <p14:tracePt t="59514" x="5715000" y="5854700"/>
          <p14:tracePt t="59516" x="5707063" y="5854700"/>
          <p14:tracePt t="59517" x="5694363" y="5854700"/>
          <p14:tracePt t="59519" x="5688013" y="5854700"/>
          <p14:tracePt t="59520" x="5681663" y="5854700"/>
          <p14:tracePt t="59522" x="5673725" y="5854700"/>
          <p14:tracePt t="59523" x="5667375" y="5854700"/>
          <p14:tracePt t="59524" x="5661025" y="5861050"/>
          <p14:tracePt t="59526" x="5654675" y="5861050"/>
          <p14:tracePt t="59527" x="5648325" y="5861050"/>
          <p14:tracePt t="59529" x="5648325" y="5867400"/>
          <p14:tracePt t="59530" x="5640388" y="5867400"/>
          <p14:tracePt t="59531" x="5627688" y="5867400"/>
          <p14:tracePt t="59533" x="5621338" y="5867400"/>
          <p14:tracePt t="59534" x="5614988" y="5867400"/>
          <p14:tracePt t="59536" x="5608638" y="5867400"/>
          <p14:tracePt t="59537" x="5600700" y="5867400"/>
          <p14:tracePt t="59538" x="5594350" y="5873750"/>
          <p14:tracePt t="59540" x="5581650" y="5873750"/>
          <p14:tracePt t="59542" x="5575300" y="5881688"/>
          <p14:tracePt t="59543" x="5561013" y="5881688"/>
          <p14:tracePt t="59545" x="5554663" y="5888038"/>
          <p14:tracePt t="59546" x="5548313" y="5888038"/>
          <p14:tracePt t="59547" x="5541963" y="5888038"/>
          <p14:tracePt t="59548" x="5527675" y="5888038"/>
          <p14:tracePt t="59549" x="5514975" y="5888038"/>
          <p14:tracePt t="59552" x="5500688" y="5888038"/>
          <p14:tracePt t="59553" x="5487988" y="5894388"/>
          <p14:tracePt t="59554" x="5481638" y="5894388"/>
          <p14:tracePt t="59555" x="5467350" y="5894388"/>
          <p14:tracePt t="59557" x="5461000" y="5894388"/>
          <p14:tracePt t="59558" x="5448300" y="5900738"/>
          <p14:tracePt t="59559" x="5434013" y="5900738"/>
          <p14:tracePt t="59561" x="5421313" y="5900738"/>
          <p14:tracePt t="59562" x="5408613" y="5907088"/>
          <p14:tracePt t="59563" x="5400675" y="5907088"/>
          <p14:tracePt t="59564" x="5394325" y="5907088"/>
          <p14:tracePt t="59565" x="5381625" y="5913438"/>
          <p14:tracePt t="59566" x="5375275" y="5913438"/>
          <p14:tracePt t="59567" x="5367338" y="5913438"/>
          <p14:tracePt t="59569" x="5360988" y="5913438"/>
          <p14:tracePt t="59569" x="5348288" y="5913438"/>
          <p14:tracePt t="59570" x="5334000" y="5913438"/>
          <p14:tracePt t="59572" x="5321300" y="5913438"/>
          <p14:tracePt t="59573" x="5314950" y="5913438"/>
          <p14:tracePt t="59574" x="5302250" y="5913438"/>
          <p14:tracePt t="59575" x="5287963" y="5913438"/>
          <p14:tracePt t="59576" x="5281613" y="5913438"/>
          <p14:tracePt t="59577" x="5275263" y="5921375"/>
          <p14:tracePt t="59578" x="5268913" y="5921375"/>
          <p14:tracePt t="59579" x="5254625" y="5921375"/>
          <p14:tracePt t="59580" x="5241925" y="5921375"/>
          <p14:tracePt t="59581" x="5235575" y="5921375"/>
          <p14:tracePt t="59582" x="5227638" y="5921375"/>
          <p14:tracePt t="59583" x="5221288" y="5921375"/>
          <p14:tracePt t="59584" x="5208588" y="5921375"/>
          <p14:tracePt t="59585" x="5202238" y="5921375"/>
          <p14:tracePt t="59586" x="5194300" y="5921375"/>
          <p14:tracePt t="59587" x="5187950" y="5921375"/>
          <p14:tracePt t="59588" x="5181600" y="5927725"/>
          <p14:tracePt t="59589" x="5168900" y="5927725"/>
          <p14:tracePt t="59590" x="5160963" y="5927725"/>
          <p14:tracePt t="59591" x="5154613" y="5927725"/>
          <p14:tracePt t="59592" x="5141913" y="5927725"/>
          <p14:tracePt t="59594" x="5135563" y="5927725"/>
          <p14:tracePt t="59594" x="5127625" y="5927725"/>
          <p14:tracePt t="59595" x="5121275" y="5927725"/>
          <p14:tracePt t="59596" x="5114925" y="5927725"/>
          <p14:tracePt t="59597" x="5108575" y="5927725"/>
          <p14:tracePt t="59598" x="5094288" y="5927725"/>
          <p14:tracePt t="59600" x="5081588" y="5927725"/>
          <p14:tracePt t="59601" x="5075238" y="5927725"/>
          <p14:tracePt t="59602" x="5068888" y="5927725"/>
          <p14:tracePt t="59603" x="5060950" y="5934075"/>
          <p14:tracePt t="59605" x="5054600" y="5934075"/>
          <p14:tracePt t="59606" x="5041900" y="5934075"/>
          <p14:tracePt t="59608" x="5035550" y="5934075"/>
          <p14:tracePt t="59609" x="5021263" y="5934075"/>
          <p14:tracePt t="59611" x="5008563" y="5934075"/>
          <p14:tracePt t="59612" x="5002213" y="5934075"/>
          <p14:tracePt t="59614" x="4987925" y="5934075"/>
          <p14:tracePt t="59616" x="4975225" y="5934075"/>
          <p14:tracePt t="59617" x="4968875" y="5934075"/>
          <p14:tracePt t="59619" x="4954588" y="5934075"/>
          <p14:tracePt t="59620" x="4948238" y="5934075"/>
          <p14:tracePt t="59622" x="4929188" y="5934075"/>
          <p14:tracePt t="59624" x="4921250" y="5934075"/>
          <p14:tracePt t="59625" x="4908550" y="5934075"/>
          <p14:tracePt t="59627" x="4895850" y="5934075"/>
          <p14:tracePt t="59628" x="4887913" y="5934075"/>
          <p14:tracePt t="59629" x="4881563" y="5934075"/>
          <p14:tracePt t="59630" x="4868863" y="5934075"/>
          <p14:tracePt t="59631" x="4862513" y="5934075"/>
          <p14:tracePt t="59632" x="4854575" y="5934075"/>
          <p14:tracePt t="59633" x="4841875" y="5934075"/>
          <p14:tracePt t="59634" x="4835525" y="5934075"/>
          <p14:tracePt t="59635" x="4829175" y="5934075"/>
          <p14:tracePt t="59636" x="4821238" y="5934075"/>
          <p14:tracePt t="59637" x="4808538" y="5934075"/>
          <p14:tracePt t="59638" x="4802188" y="5934075"/>
          <p14:tracePt t="59639" x="4795838" y="5934075"/>
          <p14:tracePt t="59640" x="4781550" y="5934075"/>
          <p14:tracePt t="59642" x="4762500" y="5934075"/>
          <p14:tracePt t="59644" x="4754563" y="5934075"/>
          <p14:tracePt t="59644" x="4748213" y="5934075"/>
          <p14:tracePt t="59645" x="4741863" y="5934075"/>
          <p14:tracePt t="59646" x="4735513" y="5934075"/>
          <p14:tracePt t="59647" x="4722813" y="5934075"/>
          <p14:tracePt t="59648" x="4702175" y="5934075"/>
          <p14:tracePt t="59649" x="4695825" y="5934075"/>
          <p14:tracePt t="59650" x="4681538" y="5934075"/>
          <p14:tracePt t="59652" x="4675188" y="5934075"/>
          <p14:tracePt t="59653" x="4662488" y="5934075"/>
          <p14:tracePt t="59654" x="4648200" y="5934075"/>
          <p14:tracePt t="59655" x="4641850" y="5934075"/>
          <p14:tracePt t="59657" x="4629150" y="5934075"/>
          <p14:tracePt t="59658" x="4614863" y="5934075"/>
          <p14:tracePt t="59659" x="4608513" y="5934075"/>
          <p14:tracePt t="59660" x="4595813" y="5934075"/>
          <p14:tracePt t="59661" x="4589463" y="5934075"/>
          <p14:tracePt t="59662" x="4575175" y="5934075"/>
          <p14:tracePt t="59663" x="4568825" y="5934075"/>
          <p14:tracePt t="59664" x="4562475" y="5934075"/>
          <p14:tracePt t="59665" x="4548188" y="5934075"/>
          <p14:tracePt t="59666" x="4541838" y="5934075"/>
          <p14:tracePt t="59667" x="4535488" y="5934075"/>
          <p14:tracePt t="59669" x="4522788" y="5934075"/>
          <p14:tracePt t="59669" x="4514850" y="5934075"/>
          <p14:tracePt t="59670" x="4502150" y="5934075"/>
          <p14:tracePt t="59672" x="4489450" y="5934075"/>
          <p14:tracePt t="59673" x="4481513" y="5934075"/>
          <p14:tracePt t="59674" x="4475163" y="5934075"/>
          <p14:tracePt t="59675" x="4462463" y="5934075"/>
          <p14:tracePt t="59676" x="4456113" y="5934075"/>
          <p14:tracePt t="59677" x="4449763" y="5934075"/>
          <p14:tracePt t="59678" x="4441825" y="5934075"/>
          <p14:tracePt t="59679" x="4435475" y="5934075"/>
          <p14:tracePt t="59680" x="4422775" y="5934075"/>
          <p14:tracePt t="59681" x="4416425" y="5934075"/>
          <p14:tracePt t="59683" x="4402138" y="5934075"/>
          <p14:tracePt t="59684" x="4395788" y="5934075"/>
          <p14:tracePt t="59685" x="4389438" y="5934075"/>
          <p14:tracePt t="59686" x="4383088" y="5934075"/>
          <p14:tracePt t="59687" x="4375150" y="5934075"/>
          <p14:tracePt t="59688" x="4368800" y="5934075"/>
          <p14:tracePt t="59689" x="4356100" y="5934075"/>
          <p14:tracePt t="59691" x="4341813" y="5934075"/>
          <p14:tracePt t="59692" x="4335463" y="5934075"/>
          <p14:tracePt t="59694" x="4322763" y="5934075"/>
          <p14:tracePt t="59696" x="4316413" y="5934075"/>
          <p14:tracePt t="59697" x="4302125" y="5934075"/>
          <p14:tracePt t="59699" x="4289425" y="5934075"/>
          <p14:tracePt t="59700" x="4283075" y="5934075"/>
          <p14:tracePt t="59702" x="4275138" y="5934075"/>
          <p14:tracePt t="59703" x="4262438" y="5934075"/>
          <p14:tracePt t="59704" x="4256088" y="5934075"/>
          <p14:tracePt t="59705" x="4249738" y="5934075"/>
          <p14:tracePt t="59706" x="4241800" y="5934075"/>
          <p14:tracePt t="59707" x="4235450" y="5934075"/>
          <p14:tracePt t="59708" x="4229100" y="5934075"/>
          <p14:tracePt t="59709" x="4222750" y="5934075"/>
          <p14:tracePt t="59710" x="4216400" y="5934075"/>
          <p14:tracePt t="59711" x="4208463" y="5934075"/>
          <p14:tracePt t="59712" x="4202113" y="5934075"/>
          <p14:tracePt t="59713" x="4195763" y="5934075"/>
          <p14:tracePt t="59714" x="4189413" y="5934075"/>
          <p14:tracePt t="59715" x="4183063" y="5934075"/>
          <p14:tracePt t="59716" x="4175125" y="5934075"/>
          <p14:tracePt t="59717" x="4168775" y="5934075"/>
          <p14:tracePt t="59719" x="4162425" y="5934075"/>
          <p14:tracePt t="59719" x="4156075" y="5934075"/>
          <p14:tracePt t="59720" x="4149725" y="5934075"/>
          <p14:tracePt t="59722" x="4143375" y="5934075"/>
          <p14:tracePt t="59723" x="4135438" y="5934075"/>
          <p14:tracePt t="59724" x="4129088" y="5934075"/>
          <p14:tracePt t="59725" x="4122738" y="5934075"/>
          <p14:tracePt t="59726" x="4116388" y="5934075"/>
          <p14:tracePt t="59728" x="4110038" y="5934075"/>
          <p14:tracePt t="59729" x="4102100" y="5934075"/>
          <p14:tracePt t="59731" x="4095750" y="5934075"/>
          <p14:tracePt t="59732" x="4089400" y="5934075"/>
          <p14:tracePt t="59733" x="4083050" y="5934075"/>
          <p14:tracePt t="59736" x="4076700" y="5934075"/>
          <p14:tracePt t="59738" x="4068763" y="5934075"/>
          <p14:tracePt t="59741" x="4062413" y="5934075"/>
          <p14:tracePt t="59744" x="4056063" y="5934075"/>
          <p14:tracePt t="59745" x="4049713" y="5934075"/>
          <p14:tracePt t="59750" x="4043363" y="5934075"/>
          <p14:tracePt t="59751" x="4035425" y="5934075"/>
          <p14:tracePt t="59756" x="4029075" y="5934075"/>
          <p14:tracePt t="59758" x="4029075" y="5940425"/>
          <p14:tracePt t="59759" x="4022725" y="5940425"/>
          <p14:tracePt t="59761" x="4016375" y="5940425"/>
          <p14:tracePt t="59765" x="4010025" y="5940425"/>
          <p14:tracePt t="59766" x="4002088" y="5940425"/>
          <p14:tracePt t="59770" x="3995738" y="5940425"/>
          <p14:tracePt t="59772" x="3989388" y="5940425"/>
          <p14:tracePt t="59774" x="3983038" y="5940425"/>
          <p14:tracePt t="59776" x="3983038" y="5946775"/>
          <p14:tracePt t="59777" x="3976688" y="5946775"/>
          <p14:tracePt t="59779" x="3968750" y="5946775"/>
          <p14:tracePt t="59782" x="3962400" y="5946775"/>
          <p14:tracePt t="59783" x="3956050" y="5946775"/>
          <p14:tracePt t="59786" x="3949700" y="5946775"/>
          <p14:tracePt t="59788" x="3943350" y="5946775"/>
          <p14:tracePt t="59790" x="3935413" y="5946775"/>
          <p14:tracePt t="59791" x="3935413" y="5954713"/>
          <p14:tracePt t="59794" x="3929063" y="5954713"/>
          <p14:tracePt t="59796" x="3922713" y="5954713"/>
          <p14:tracePt t="59802" x="3916363" y="5954713"/>
          <p14:tracePt t="59809" x="3910013" y="5954713"/>
          <p14:tracePt t="59844" x="3902075" y="5954713"/>
          <p14:tracePt t="59866" x="3895725" y="5954713"/>
          <p14:tracePt t="59874" x="3889375" y="5954713"/>
          <p14:tracePt t="59888" x="3883025" y="5954713"/>
          <p14:tracePt t="59895" x="3876675" y="5954713"/>
          <p14:tracePt t="59902" x="3870325" y="5954713"/>
          <p14:tracePt t="59927" x="3862388" y="5954713"/>
          <p14:tracePt t="59965" x="3856038" y="5954713"/>
          <p14:tracePt t="60011" x="3849688" y="5954713"/>
          <p14:tracePt t="60055" x="3843338" y="5954713"/>
          <p14:tracePt t="60069" x="3836988" y="5954713"/>
          <p14:tracePt t="60077" x="3836988" y="5946775"/>
          <p14:tracePt t="60106" x="3829050" y="5946775"/>
          <p14:tracePt t="60113" x="3829050" y="5940425"/>
          <p14:tracePt t="60135" x="3822700" y="5940425"/>
          <p14:tracePt t="60140" x="3822700" y="5934075"/>
          <p14:tracePt t="60155" x="3822700" y="5927725"/>
          <p14:tracePt t="62870" x="3822700" y="5921375"/>
          <p14:tracePt t="64586" x="3829050" y="5921375"/>
          <p14:tracePt t="64599" x="3836988" y="5921375"/>
          <p14:tracePt t="64604" x="3843338" y="5921375"/>
          <p14:tracePt t="64609" x="3849688" y="5921375"/>
          <p14:tracePt t="64613" x="3849688" y="5913438"/>
          <p14:tracePt t="64615" x="3856038" y="5913438"/>
          <p14:tracePt t="64617" x="3862388" y="5913438"/>
          <p14:tracePt t="64620" x="3862388" y="5907088"/>
          <p14:tracePt t="64622" x="3870325" y="5907088"/>
          <p14:tracePt t="64625" x="3876675" y="5907088"/>
          <p14:tracePt t="64628" x="3883025" y="5907088"/>
          <p14:tracePt t="64635" x="3883025" y="5900738"/>
          <p14:tracePt t="64636" x="3889375" y="5900738"/>
          <p14:tracePt t="64638" x="3895725" y="5900738"/>
          <p14:tracePt t="64643" x="3895725" y="5894388"/>
          <p14:tracePt t="64644" x="3902075" y="5894388"/>
          <p14:tracePt t="64646" x="3910013" y="5894388"/>
          <p14:tracePt t="64649" x="3916363" y="5894388"/>
          <p14:tracePt t="64654" x="3922713" y="5894388"/>
          <p14:tracePt t="64656" x="3929063" y="5894388"/>
          <p14:tracePt t="64658" x="3929063" y="5888038"/>
          <p14:tracePt t="64660" x="3935413" y="5888038"/>
          <p14:tracePt t="64662" x="3943350" y="5888038"/>
          <p14:tracePt t="64663" x="3949700" y="5888038"/>
          <p14:tracePt t="64666" x="3949700" y="5881688"/>
          <p14:tracePt t="64667" x="3956050" y="5881688"/>
          <p14:tracePt t="64669" x="3962400" y="5881688"/>
          <p14:tracePt t="64672" x="3968750" y="5881688"/>
          <p14:tracePt t="64673" x="3968750" y="5873750"/>
          <p14:tracePt t="64674" x="3976688" y="5873750"/>
          <p14:tracePt t="64676" x="3983038" y="5873750"/>
          <p14:tracePt t="64677" x="3989388" y="5873750"/>
          <p14:tracePt t="64679" x="3995738" y="5873750"/>
          <p14:tracePt t="64681" x="4002088" y="5873750"/>
          <p14:tracePt t="64682" x="4010025" y="5873750"/>
          <p14:tracePt t="64683" x="4010025" y="5867400"/>
          <p14:tracePt t="64685" x="4016375" y="5867400"/>
          <p14:tracePt t="64686" x="4022725" y="5867400"/>
          <p14:tracePt t="64687" x="4029075" y="5867400"/>
          <p14:tracePt t="64690" x="4035425" y="5867400"/>
          <p14:tracePt t="64691" x="4035425" y="5861050"/>
          <p14:tracePt t="64692" x="4043363" y="5861050"/>
          <p14:tracePt t="64694" x="4049713" y="5861050"/>
          <p14:tracePt t="64695" x="4056063" y="5861050"/>
          <p14:tracePt t="64697" x="4062413" y="5861050"/>
          <p14:tracePt t="64700" x="4068763" y="5861050"/>
          <p14:tracePt t="64701" x="4076700" y="5861050"/>
          <p14:tracePt t="64705" x="4083050" y="5861050"/>
          <p14:tracePt t="64707" x="4089400" y="5861050"/>
          <p14:tracePt t="64708" x="4089400" y="5854700"/>
          <p14:tracePt t="64709" x="4095750" y="5854700"/>
          <p14:tracePt t="64712" x="4102100" y="5854700"/>
          <p14:tracePt t="64714" x="4110038" y="5854700"/>
          <p14:tracePt t="64716" x="4110038" y="5848350"/>
          <p14:tracePt t="64717" x="4116388" y="5848350"/>
          <p14:tracePt t="64719" x="4122738" y="5848350"/>
          <p14:tracePt t="64721" x="4129088" y="5848350"/>
          <p14:tracePt t="64724" x="4129088" y="5840413"/>
          <p14:tracePt t="64725" x="4135438" y="5840413"/>
          <p14:tracePt t="64727" x="4143375" y="5840413"/>
          <p14:tracePt t="64731" x="4149725" y="5840413"/>
          <p14:tracePt t="64733" x="4156075" y="5840413"/>
          <p14:tracePt t="64734" x="4162425" y="5840413"/>
          <p14:tracePt t="64738" x="4168775" y="5840413"/>
          <p14:tracePt t="64739" x="4168775" y="5834063"/>
          <p14:tracePt t="64740" x="4175125" y="5834063"/>
          <p14:tracePt t="64743" x="4183063" y="5834063"/>
          <p14:tracePt t="64744" x="4189413" y="5834063"/>
          <p14:tracePt t="64745" x="4189413" y="5827713"/>
          <p14:tracePt t="64747" x="4195763" y="5827713"/>
          <p14:tracePt t="64748" x="4202113" y="5827713"/>
          <p14:tracePt t="64749" x="4208463" y="5827713"/>
          <p14:tracePt t="64752" x="4216400" y="5827713"/>
          <p14:tracePt t="64753" x="4229100" y="5827713"/>
          <p14:tracePt t="64755" x="4235450" y="5821363"/>
          <p14:tracePt t="64757" x="4241800" y="5821363"/>
          <p14:tracePt t="64758" x="4249738" y="5821363"/>
          <p14:tracePt t="64759" x="4256088" y="5821363"/>
          <p14:tracePt t="64760" x="4262438" y="5815013"/>
          <p14:tracePt t="64762" x="4268788" y="5815013"/>
          <p14:tracePt t="64763" x="4275138" y="5815013"/>
          <p14:tracePt t="64764" x="4283075" y="5815013"/>
          <p14:tracePt t="64765" x="4289425" y="5807075"/>
          <p14:tracePt t="64766" x="4295775" y="5807075"/>
          <p14:tracePt t="64767" x="4302125" y="5807075"/>
          <p14:tracePt t="64768" x="4316413" y="5807075"/>
          <p14:tracePt t="64769" x="4322763" y="5807075"/>
          <p14:tracePt t="64770" x="4329113" y="5807075"/>
          <p14:tracePt t="64771" x="4335463" y="5807075"/>
          <p14:tracePt t="64772" x="4341813" y="5807075"/>
          <p14:tracePt t="64773" x="4362450" y="5807075"/>
          <p14:tracePt t="64774" x="4375150" y="5800725"/>
          <p14:tracePt t="64775" x="4383088" y="5800725"/>
          <p14:tracePt t="64776" x="4395788" y="5800725"/>
          <p14:tracePt t="64777" x="4408488" y="5794375"/>
          <p14:tracePt t="64778" x="4422775" y="5794375"/>
          <p14:tracePt t="64779" x="4435475" y="5794375"/>
          <p14:tracePt t="64780" x="4441825" y="5794375"/>
          <p14:tracePt t="64781" x="4456113" y="5788025"/>
          <p14:tracePt t="64782" x="4475163" y="5788025"/>
          <p14:tracePt t="64783" x="4489450" y="5788025"/>
          <p14:tracePt t="64784" x="4502150" y="5788025"/>
          <p14:tracePt t="64785" x="4522788" y="5781675"/>
          <p14:tracePt t="64786" x="4535488" y="5781675"/>
          <p14:tracePt t="64787" x="4548188" y="5781675"/>
          <p14:tracePt t="64788" x="4568825" y="5773738"/>
          <p14:tracePt t="64789" x="4575175" y="5773738"/>
          <p14:tracePt t="64790" x="4595813" y="5773738"/>
          <p14:tracePt t="64791" x="4614863" y="5773738"/>
          <p14:tracePt t="64792" x="4629150" y="5773738"/>
          <p14:tracePt t="64793" x="4641850" y="5773738"/>
          <p14:tracePt t="64794" x="4662488" y="5773738"/>
          <p14:tracePt t="64795" x="4668838" y="5773738"/>
          <p14:tracePt t="64796" x="4689475" y="5773738"/>
          <p14:tracePt t="64797" x="4708525" y="5773738"/>
          <p14:tracePt t="64798" x="4714875" y="5767388"/>
          <p14:tracePt t="64799" x="4729163" y="5767388"/>
          <p14:tracePt t="64800" x="4741863" y="5767388"/>
          <p14:tracePt t="64801" x="4754563" y="5767388"/>
          <p14:tracePt t="64802" x="4768850" y="5767388"/>
          <p14:tracePt t="64803" x="4787900" y="5761038"/>
          <p14:tracePt t="64804" x="4795838" y="5761038"/>
          <p14:tracePt t="64805" x="4808538" y="5761038"/>
          <p14:tracePt t="64806" x="4814888" y="5761038"/>
          <p14:tracePt t="64807" x="4835525" y="5761038"/>
          <p14:tracePt t="64808" x="4848225" y="5761038"/>
          <p14:tracePt t="64809" x="4854575" y="5754688"/>
          <p14:tracePt t="64810" x="4868863" y="5754688"/>
          <p14:tracePt t="64811" x="4881563" y="5754688"/>
          <p14:tracePt t="64812" x="4887913" y="5754688"/>
          <p14:tracePt t="64813" x="4902200" y="5748338"/>
          <p14:tracePt t="64814" x="4914900" y="5748338"/>
          <p14:tracePt t="64815" x="4921250" y="5748338"/>
          <p14:tracePt t="64816" x="4929188" y="5748338"/>
          <p14:tracePt t="64817" x="4935538" y="5748338"/>
          <p14:tracePt t="64818" x="4941888" y="5740400"/>
          <p14:tracePt t="64819" x="4954588" y="5740400"/>
          <p14:tracePt t="64821" x="4962525" y="5740400"/>
          <p14:tracePt t="64822" x="4975225" y="5740400"/>
          <p14:tracePt t="64824" x="4981575" y="5740400"/>
          <p14:tracePt t="64825" x="4987925" y="5740400"/>
          <p14:tracePt t="64826" x="4995863" y="5740400"/>
          <p14:tracePt t="64827" x="5002213" y="5740400"/>
          <p14:tracePt t="64828" x="5008563" y="5740400"/>
          <p14:tracePt t="64829" x="5008563" y="5734050"/>
          <p14:tracePt t="64830" x="5014913" y="5734050"/>
          <p14:tracePt t="64831" x="5021263" y="5734050"/>
          <p14:tracePt t="64834" x="5029200" y="5734050"/>
          <p14:tracePt t="64836" x="5035550" y="5734050"/>
          <p14:tracePt t="64837" x="5035550" y="5727700"/>
          <p14:tracePt t="64838" x="5041900" y="5727700"/>
          <p14:tracePt t="64843" x="5048250" y="5727700"/>
          <p14:tracePt t="64847" x="5054600" y="5727700"/>
          <p14:tracePt t="64849" x="5054600" y="5721350"/>
          <p14:tracePt t="64853" x="5060950" y="5721350"/>
          <p14:tracePt t="64857" x="5068888" y="5721350"/>
          <p14:tracePt t="64859" x="5075238" y="5721350"/>
          <p14:tracePt t="64863" x="5081588" y="5721350"/>
          <p14:tracePt t="64864" x="5087938" y="5721350"/>
          <p14:tracePt t="64867" x="5094288" y="5721350"/>
          <p14:tracePt t="64869" x="5102225" y="5721350"/>
          <p14:tracePt t="64870" x="5108575" y="5721350"/>
          <p14:tracePt t="64871" x="5108575" y="5715000"/>
          <p14:tracePt t="64873" x="5114925" y="5715000"/>
          <p14:tracePt t="64874" x="5121275" y="5715000"/>
          <p14:tracePt t="64876" x="5127625" y="5715000"/>
          <p14:tracePt t="64877" x="5135563" y="5715000"/>
          <p14:tracePt t="64878" x="5135563" y="5707063"/>
          <p14:tracePt t="64880" x="5141913" y="5707063"/>
          <p14:tracePt t="64881" x="5148263" y="5707063"/>
          <p14:tracePt t="64882" x="5154613" y="5707063"/>
          <p14:tracePt t="64883" x="5160963" y="5707063"/>
          <p14:tracePt t="64884" x="5168900" y="5707063"/>
          <p14:tracePt t="64885" x="5175250" y="5707063"/>
          <p14:tracePt t="64886" x="5181600" y="5707063"/>
          <p14:tracePt t="64887" x="5187950" y="5707063"/>
          <p14:tracePt t="64888" x="5194300" y="5707063"/>
          <p14:tracePt t="64889" x="5202238" y="5707063"/>
          <p14:tracePt t="64890" x="5214938" y="5700713"/>
          <p14:tracePt t="64892" x="5221288" y="5700713"/>
          <p14:tracePt t="64893" x="5227638" y="5700713"/>
          <p14:tracePt t="64894" x="5241925" y="5700713"/>
          <p14:tracePt t="64895" x="5248275" y="5694363"/>
          <p14:tracePt t="64896" x="5254625" y="5694363"/>
          <p14:tracePt t="64897" x="5268913" y="5694363"/>
          <p14:tracePt t="64898" x="5281613" y="5694363"/>
          <p14:tracePt t="64899" x="5287963" y="5694363"/>
          <p14:tracePt t="64900" x="5294313" y="5688013"/>
          <p14:tracePt t="64901" x="5302250" y="5688013"/>
          <p14:tracePt t="64902" x="5314950" y="5688013"/>
          <p14:tracePt t="64903" x="5327650" y="5688013"/>
          <p14:tracePt t="64904" x="5334000" y="5688013"/>
          <p14:tracePt t="64905" x="5341938" y="5688013"/>
          <p14:tracePt t="64906" x="5348288" y="5688013"/>
          <p14:tracePt t="64907" x="5360988" y="5688013"/>
          <p14:tracePt t="64908" x="5375275" y="5688013"/>
          <p14:tracePt t="64910" x="5387975" y="5681663"/>
          <p14:tracePt t="64911" x="5394325" y="5681663"/>
          <p14:tracePt t="64912" x="5400675" y="5681663"/>
          <p14:tracePt t="64913" x="5414963" y="5681663"/>
          <p14:tracePt t="64919" x="5448300" y="5673725"/>
          <p14:tracePt t="64919" x="5454650" y="5673725"/>
          <p14:tracePt t="64920" x="5461000" y="5673725"/>
          <p14:tracePt t="64921" x="5467350" y="5673725"/>
          <p14:tracePt t="64922" x="5475288" y="5673725"/>
          <p14:tracePt t="64924" x="5487988" y="5673725"/>
          <p14:tracePt t="64926" x="5494338" y="5673725"/>
          <p14:tracePt t="64927" x="5500688" y="5673725"/>
          <p14:tracePt t="64928" x="5508625" y="5673725"/>
          <p14:tracePt t="64930" x="5514975" y="5673725"/>
          <p14:tracePt t="64931" x="5521325" y="5673725"/>
          <p14:tracePt t="64933" x="5527675" y="5673725"/>
          <p14:tracePt t="64935" x="5534025" y="5673725"/>
          <p14:tracePt t="64936" x="5541963" y="5673725"/>
          <p14:tracePt t="64939" x="5548313" y="5673725"/>
          <p14:tracePt t="64940" x="5554663" y="5673725"/>
          <p14:tracePt t="64944" x="5561013" y="5673725"/>
          <p14:tracePt t="64945" x="5567363" y="5673725"/>
          <p14:tracePt t="64947" x="5575300" y="5673725"/>
          <p14:tracePt t="64950" x="5581650" y="5673725"/>
          <p14:tracePt t="64952" x="5588000" y="5673725"/>
          <p14:tracePt t="64956" x="5594350" y="5673725"/>
          <p14:tracePt t="64957" x="5600700" y="5673725"/>
          <p14:tracePt t="64959" x="5608638" y="5673725"/>
          <p14:tracePt t="64963" x="5614988" y="5673725"/>
          <p14:tracePt t="64965" x="5621338" y="5673725"/>
          <p14:tracePt t="64971" x="5627688" y="5673725"/>
          <p14:tracePt t="64974" x="5634038" y="5673725"/>
          <p14:tracePt t="64982" x="5640388" y="5673725"/>
          <p14:tracePt t="64988" x="5648325" y="5673725"/>
          <p14:tracePt t="64998" x="5654675" y="5673725"/>
          <p14:tracePt t="65025" x="5661025" y="5673725"/>
          <p14:tracePt t="65033" x="5667375" y="5673725"/>
          <p14:tracePt t="65043" x="5673725" y="5673725"/>
          <p14:tracePt t="65048" x="5681663" y="5673725"/>
          <p14:tracePt t="65051" x="5688013" y="5673725"/>
          <p14:tracePt t="65055" x="5688013" y="5681663"/>
          <p14:tracePt t="65059" x="5694363" y="5681663"/>
          <p14:tracePt t="65061" x="5700713" y="5681663"/>
          <p14:tracePt t="65067" x="5707063" y="5681663"/>
          <p14:tracePt t="65072" x="5715000" y="5681663"/>
          <p14:tracePt t="65075" x="5721350" y="5681663"/>
          <p14:tracePt t="65129" x="5715000" y="5681663"/>
          <p14:tracePt t="65136" x="5707063" y="5681663"/>
          <p14:tracePt t="65169" x="5700713" y="5681663"/>
          <p14:tracePt t="65227" x="5700713" y="5688013"/>
          <p14:tracePt t="65244" x="5707063" y="5688013"/>
          <p14:tracePt t="65250" x="5715000" y="5688013"/>
          <p14:tracePt t="65254" x="5721350" y="5694363"/>
          <p14:tracePt t="65258" x="5727700" y="5694363"/>
          <p14:tracePt t="65260" x="5734050" y="5694363"/>
          <p14:tracePt t="65264" x="5740400" y="5694363"/>
          <p14:tracePt t="65266" x="5748338" y="5694363"/>
          <p14:tracePt t="65267" x="5754688" y="5694363"/>
          <p14:tracePt t="65269" x="5761038" y="5694363"/>
          <p14:tracePt t="65270" x="5767388" y="5694363"/>
          <p14:tracePt t="65271" x="5767388" y="5700713"/>
          <p14:tracePt t="65273" x="5773738" y="5700713"/>
          <p14:tracePt t="65274" x="5781675" y="5700713"/>
          <p14:tracePt t="65275" x="5788025" y="5700713"/>
          <p14:tracePt t="65278" x="5794375" y="5700713"/>
          <p14:tracePt t="65279" x="5794375" y="5707063"/>
          <p14:tracePt t="65280" x="5800725" y="5707063"/>
          <p14:tracePt t="65282" x="5807075" y="5707063"/>
          <p14:tracePt t="65283" x="5815013" y="5707063"/>
          <p14:tracePt t="65284" x="5821363" y="5707063"/>
          <p14:tracePt t="65286" x="5827713" y="5707063"/>
          <p14:tracePt t="65287" x="5834063" y="5707063"/>
          <p14:tracePt t="65288" x="5834063" y="5715000"/>
          <p14:tracePt t="65289" x="5840413" y="5715000"/>
          <p14:tracePt t="65290" x="5854700" y="5715000"/>
          <p14:tracePt t="65292" x="5861050" y="5715000"/>
          <p14:tracePt t="65293" x="5867400" y="5715000"/>
          <p14:tracePt t="65295" x="5873750" y="5715000"/>
          <p14:tracePt t="65296" x="5881688" y="5715000"/>
          <p14:tracePt t="65298" x="5888038" y="5715000"/>
          <p14:tracePt t="65300" x="5894388" y="5715000"/>
          <p14:tracePt t="65301" x="5900738" y="5715000"/>
          <p14:tracePt t="65303" x="5907088" y="5715000"/>
          <p14:tracePt t="65304" x="5913438" y="5715000"/>
          <p14:tracePt t="65305" x="5921375" y="5721350"/>
          <p14:tracePt t="65307" x="5927725" y="5721350"/>
          <p14:tracePt t="65308" x="5934075" y="5721350"/>
          <p14:tracePt t="65310" x="5940425" y="5721350"/>
          <p14:tracePt t="65312" x="5946775" y="5721350"/>
          <p14:tracePt t="65313" x="5954713" y="5721350"/>
          <p14:tracePt t="65316" x="5961063" y="5721350"/>
          <p14:tracePt t="65318" x="5967413" y="5721350"/>
          <p14:tracePt t="65319" x="5967413" y="5727700"/>
          <p14:tracePt t="65321" x="5973763" y="5727700"/>
          <p14:tracePt t="65322" x="5980113" y="5727700"/>
          <p14:tracePt t="65325" x="5988050" y="5727700"/>
          <p14:tracePt t="65327" x="5994400" y="5727700"/>
          <p14:tracePt t="65329" x="6000750" y="5727700"/>
          <p14:tracePt t="65332" x="6007100" y="5727700"/>
          <p14:tracePt t="65333" x="6013450" y="5727700"/>
          <p14:tracePt t="65337" x="6021388" y="5727700"/>
          <p14:tracePt t="65338" x="6027738" y="5727700"/>
          <p14:tracePt t="65339" x="6034088" y="5727700"/>
          <p14:tracePt t="65342" x="6040438" y="5727700"/>
          <p14:tracePt t="65343" x="6046788" y="5727700"/>
          <p14:tracePt t="65345" x="6054725" y="5727700"/>
          <p14:tracePt t="65346" x="6061075" y="5727700"/>
          <p14:tracePt t="65348" x="6067425" y="5727700"/>
          <p14:tracePt t="65350" x="6073775" y="5727700"/>
          <p14:tracePt t="65352" x="6080125" y="5734050"/>
          <p14:tracePt t="65353" x="6088063" y="5734050"/>
          <p14:tracePt t="65354" x="6094413" y="5734050"/>
          <p14:tracePt t="65355" x="6100763" y="5734050"/>
          <p14:tracePt t="65358" x="6107113" y="5734050"/>
          <p14:tracePt t="65359" x="6121400" y="5734050"/>
          <p14:tracePt t="65361" x="6127750" y="5734050"/>
          <p14:tracePt t="65362" x="6140450" y="5740400"/>
          <p14:tracePt t="65364" x="6146800" y="5740400"/>
          <p14:tracePt t="65365" x="6161088" y="5740400"/>
          <p14:tracePt t="65367" x="6167438" y="5740400"/>
          <p14:tracePt t="65368" x="6173788" y="5740400"/>
          <p14:tracePt t="65369" x="6180138" y="5740400"/>
          <p14:tracePt t="65370" x="6194425" y="5740400"/>
          <p14:tracePt t="65372" x="6207125" y="5748338"/>
          <p14:tracePt t="65373" x="6213475" y="5748338"/>
          <p14:tracePt t="65374" x="6219825" y="5748338"/>
          <p14:tracePt t="65375" x="6234113" y="5748338"/>
          <p14:tracePt t="65377" x="6246813" y="5748338"/>
          <p14:tracePt t="65378" x="6261100" y="5748338"/>
          <p14:tracePt t="65379" x="6267450" y="5754688"/>
          <p14:tracePt t="65380" x="6273800" y="5754688"/>
          <p14:tracePt t="65381" x="6286500" y="5754688"/>
          <p14:tracePt t="65382" x="6294438" y="5754688"/>
          <p14:tracePt t="65383" x="6307138" y="5754688"/>
          <p14:tracePt t="65385" x="6319838" y="5754688"/>
          <p14:tracePt t="65386" x="6334125" y="5754688"/>
          <p14:tracePt t="65388" x="6346825" y="5754688"/>
          <p14:tracePt t="65389" x="6353175" y="5754688"/>
          <p14:tracePt t="65390" x="6367463" y="5754688"/>
          <p14:tracePt t="65391" x="6380163" y="5754688"/>
          <p14:tracePt t="65392" x="6386513" y="5761038"/>
          <p14:tracePt t="65393" x="6394450" y="5761038"/>
          <p14:tracePt t="65394" x="6400800" y="5761038"/>
          <p14:tracePt t="65395" x="6413500" y="5761038"/>
          <p14:tracePt t="65396" x="6427788" y="5761038"/>
          <p14:tracePt t="65397" x="6434138" y="5761038"/>
          <p14:tracePt t="65398" x="6440488" y="5761038"/>
          <p14:tracePt t="65399" x="6453188" y="5761038"/>
          <p14:tracePt t="65400" x="6461125" y="5761038"/>
          <p14:tracePt t="65401" x="6473825" y="5767388"/>
          <p14:tracePt t="65402" x="6480175" y="5767388"/>
          <p14:tracePt t="65403" x="6486525" y="5767388"/>
          <p14:tracePt t="65404" x="6500813" y="5767388"/>
          <p14:tracePt t="65406" x="6513513" y="5767388"/>
          <p14:tracePt t="65407" x="6519863" y="5767388"/>
          <p14:tracePt t="65408" x="6526213" y="5767388"/>
          <p14:tracePt t="65409" x="6540500" y="5767388"/>
          <p14:tracePt t="65410" x="6546850" y="5767388"/>
          <p14:tracePt t="65411" x="6553200" y="5767388"/>
          <p14:tracePt t="65412" x="6567488" y="5773738"/>
          <p14:tracePt t="65413" x="6573838" y="5773738"/>
          <p14:tracePt t="65414" x="6580188" y="5773738"/>
          <p14:tracePt t="65415" x="6586538" y="5773738"/>
          <p14:tracePt t="65416" x="6600825" y="5773738"/>
          <p14:tracePt t="65417" x="6607175" y="5773738"/>
          <p14:tracePt t="65419" x="6619875" y="5773738"/>
          <p14:tracePt t="65420" x="6626225" y="5773738"/>
          <p14:tracePt t="65422" x="6640513" y="5773738"/>
          <p14:tracePt t="65423" x="6646863" y="5773738"/>
          <p14:tracePt t="65424" x="6653213" y="5781675"/>
          <p14:tracePt t="65425" x="6659563" y="5781675"/>
          <p14:tracePt t="65426" x="6667500" y="5781675"/>
          <p14:tracePt t="65428" x="6673850" y="5781675"/>
          <p14:tracePt t="65429" x="6680200" y="5781675"/>
          <p14:tracePt t="65431" x="6686550" y="5781675"/>
          <p14:tracePt t="65432" x="6692900" y="5781675"/>
          <p14:tracePt t="65433" x="6700838" y="5781675"/>
          <p14:tracePt t="65435" x="6707188" y="5781675"/>
          <p14:tracePt t="65436" x="6713538" y="5781675"/>
          <p14:tracePt t="65440" x="6719888" y="5781675"/>
          <p14:tracePt t="65443" x="6726238" y="5781675"/>
          <p14:tracePt t="65471" x="6734175" y="5781675"/>
          <p14:tracePt t="65482" x="6740525" y="5781675"/>
          <p14:tracePt t="65486" x="6746875" y="5781675"/>
          <p14:tracePt t="65492" x="6753225" y="5781675"/>
          <p14:tracePt t="65494" x="6759575" y="5781675"/>
          <p14:tracePt t="65497" x="6765925" y="5781675"/>
          <p14:tracePt t="65498" x="6773863" y="5781675"/>
          <p14:tracePt t="65500" x="6780213" y="5781675"/>
          <p14:tracePt t="65502" x="6786563" y="5781675"/>
          <p14:tracePt t="65503" x="6792913" y="5781675"/>
          <p14:tracePt t="65505" x="6799263" y="5781675"/>
          <p14:tracePt t="65506" x="6807200" y="5781675"/>
          <p14:tracePt t="65507" x="6813550" y="5781675"/>
          <p14:tracePt t="65509" x="6819900" y="5781675"/>
          <p14:tracePt t="65510" x="6826250" y="5781675"/>
          <p14:tracePt t="65512" x="6840538" y="5781675"/>
          <p14:tracePt t="65513" x="6846888" y="5781675"/>
          <p14:tracePt t="65515" x="6859588" y="5781675"/>
          <p14:tracePt t="65516" x="6865938" y="5781675"/>
          <p14:tracePt t="65518" x="6880225" y="5781675"/>
          <p14:tracePt t="65519" x="6886575" y="5781675"/>
          <p14:tracePt t="65520" x="6892925" y="5781675"/>
          <p14:tracePt t="65521" x="6899275" y="5781675"/>
          <p14:tracePt t="65522" x="6907213" y="5781675"/>
          <p14:tracePt t="65523" x="6913563" y="5781675"/>
          <p14:tracePt t="65524" x="6919913" y="5781675"/>
          <p14:tracePt t="65525" x="6926263" y="5781675"/>
          <p14:tracePt t="65526" x="6940550" y="5781675"/>
          <p14:tracePt t="65528" x="6946900" y="5781675"/>
          <p14:tracePt t="65529" x="6959600" y="5781675"/>
          <p14:tracePt t="65531" x="6973888" y="5781675"/>
          <p14:tracePt t="65532" x="6980238" y="5781675"/>
          <p14:tracePt t="65534" x="6986588" y="5781675"/>
          <p14:tracePt t="65535" x="6992938" y="5781675"/>
          <p14:tracePt t="65536" x="6999288" y="5781675"/>
          <p14:tracePt t="65537" x="7007225" y="5781675"/>
          <p14:tracePt t="65538" x="7013575" y="5781675"/>
          <p14:tracePt t="65540" x="7019925" y="5781675"/>
          <p14:tracePt t="65541" x="7026275" y="5781675"/>
          <p14:tracePt t="65543" x="7032625" y="5781675"/>
          <p14:tracePt t="65544" x="7040563" y="5781675"/>
          <p14:tracePt t="65546" x="7046913" y="5781675"/>
          <p14:tracePt t="65559" x="7053263" y="5781675"/>
          <p14:tracePt t="65617" x="7059613" y="5781675"/>
          <p14:tracePt t="65628" x="7065963" y="5781675"/>
          <p14:tracePt t="65632" x="7072313" y="5781675"/>
          <p14:tracePt t="65635" x="7080250" y="5781675"/>
          <p14:tracePt t="65641" x="7086600" y="5781675"/>
          <p14:tracePt t="65644" x="7092950" y="5781675"/>
          <p14:tracePt t="65652" x="7099300" y="5781675"/>
          <p14:tracePt t="65655" x="7105650" y="5781675"/>
          <p14:tracePt t="65659" x="7113588" y="5781675"/>
          <p14:tracePt t="65672" x="7119938" y="5781675"/>
          <p14:tracePt t="65680" x="7126288" y="5781675"/>
          <p14:tracePt t="65688" x="7132638" y="5781675"/>
          <p14:tracePt t="65691" x="7138988" y="5781675"/>
          <p14:tracePt t="65693" x="7146925" y="5781675"/>
          <p14:tracePt t="65697" x="7153275" y="5781675"/>
          <p14:tracePt t="65699" x="7159625" y="5781675"/>
          <p14:tracePt t="65702" x="7165975" y="5781675"/>
          <p14:tracePt t="65703" x="7172325" y="5781675"/>
          <p14:tracePt t="65704" x="7172325" y="5788025"/>
          <p14:tracePt t="65705" x="7180263" y="5788025"/>
          <p14:tracePt t="65707" x="7186613" y="5788025"/>
          <p14:tracePt t="65708" x="7192963" y="5788025"/>
          <p14:tracePt t="65710" x="7199313" y="5788025"/>
          <p14:tracePt t="65711" x="7205663" y="5788025"/>
          <p14:tracePt t="65713" x="7213600" y="5788025"/>
          <p14:tracePt t="65714" x="7226300" y="5794375"/>
          <p14:tracePt t="65716" x="7232650" y="5794375"/>
          <p14:tracePt t="65717" x="7246938" y="5794375"/>
          <p14:tracePt t="65719" x="7259638" y="5794375"/>
          <p14:tracePt t="65720" x="7265988" y="5794375"/>
          <p14:tracePt t="65722" x="7280275" y="5794375"/>
          <p14:tracePt t="65723" x="7286625" y="5794375"/>
          <p14:tracePt t="65724" x="7292975" y="5794375"/>
          <p14:tracePt t="65725" x="7299325" y="5794375"/>
          <p14:tracePt t="65726" x="7305675" y="5794375"/>
          <p14:tracePt t="65727" x="7313613" y="5794375"/>
          <p14:tracePt t="65728" x="7319963" y="5794375"/>
          <p14:tracePt t="65729" x="7326313" y="5794375"/>
          <p14:tracePt t="65730" x="7332663" y="5794375"/>
          <p14:tracePt t="65731" x="7339013" y="5794375"/>
          <p14:tracePt t="65732" x="7345363" y="5794375"/>
          <p14:tracePt t="65733" x="7359650" y="5794375"/>
          <p14:tracePt t="65735" x="7366000" y="5794375"/>
          <p14:tracePt t="65736" x="7372350" y="5794375"/>
          <p14:tracePt t="65737" x="7378700" y="5800725"/>
          <p14:tracePt t="65738" x="7386638" y="5800725"/>
          <p14:tracePt t="65739" x="7392988" y="5800725"/>
          <p14:tracePt t="65740" x="7399338" y="5800725"/>
          <p14:tracePt t="65742" x="7405688" y="5800725"/>
          <p14:tracePt t="65743" x="7412038" y="5800725"/>
          <p14:tracePt t="65745" x="7419975" y="5800725"/>
          <p14:tracePt t="65746" x="7426325" y="5800725"/>
          <p14:tracePt t="65749" x="7432675" y="5800725"/>
          <p14:tracePt t="65752" x="7439025" y="5800725"/>
          <p14:tracePt t="65756" x="7445375" y="5800725"/>
          <p14:tracePt t="65829" x="7453313" y="5800725"/>
          <p14:tracePt t="65833" x="7459663" y="5800725"/>
          <p14:tracePt t="65838" x="7459663" y="5807075"/>
          <p14:tracePt t="65840" x="7466013" y="5807075"/>
          <p14:tracePt t="65844" x="7472363" y="5807075"/>
          <p14:tracePt t="65848" x="7478713" y="5807075"/>
          <p14:tracePt t="65854" x="7486650" y="5807075"/>
          <p14:tracePt t="65857" x="7493000" y="5807075"/>
          <p14:tracePt t="65863" x="7499350" y="5807075"/>
          <p14:tracePt t="65866" x="7505700" y="5807075"/>
          <p14:tracePt t="65871" x="7512050" y="5807075"/>
          <p14:tracePt t="65915" x="7519988" y="5807075"/>
          <p14:tracePt t="66052" x="7526338" y="5807075"/>
          <p14:tracePt t="66562" x="7532688" y="5807075"/>
          <p14:tracePt t="66571" x="7539038" y="5807075"/>
          <p14:tracePt t="66578" x="7539038" y="5800725"/>
          <p14:tracePt t="66580" x="7545388" y="5800725"/>
          <p14:tracePt t="66586" x="7545388" y="5794375"/>
          <p14:tracePt t="66595" x="7545388" y="5788025"/>
          <p14:tracePt t="66601" x="7539038" y="5788025"/>
          <p14:tracePt t="66605" x="7532688" y="5788025"/>
          <p14:tracePt t="66612" x="7532688" y="5794375"/>
          <p14:tracePt t="66613" x="7526338" y="5794375"/>
          <p14:tracePt t="66617" x="7519988" y="5800725"/>
          <p14:tracePt t="66623" x="7512050" y="5800725"/>
          <p14:tracePt t="66624" x="7512050" y="5807075"/>
          <p14:tracePt t="66625" x="7505700" y="5807075"/>
          <p14:tracePt t="66628" x="7499350" y="5807075"/>
          <p14:tracePt t="66629" x="7499350" y="5815013"/>
          <p14:tracePt t="66636" x="7493000" y="5815013"/>
          <p14:tracePt t="66637" x="7493000" y="5821363"/>
          <p14:tracePt t="66639" x="7486650" y="5821363"/>
          <p14:tracePt t="66640" x="7486650" y="5827713"/>
          <p14:tracePt t="66646" x="7486650" y="5834063"/>
          <p14:tracePt t="66647" x="7486650" y="5840413"/>
          <p14:tracePt t="66648" x="7486650" y="5848350"/>
          <p14:tracePt t="66649" x="7478713" y="5848350"/>
          <p14:tracePt t="66652" x="7472363" y="5848350"/>
          <p14:tracePt t="66653" x="7472363" y="5861050"/>
          <p14:tracePt t="66655" x="7519988" y="5861050"/>
          <p14:tracePt t="66659" x="7493000" y="5861050"/>
          <p14:tracePt t="66660" x="7499350" y="5867400"/>
          <p14:tracePt t="66661" x="7493000" y="5873750"/>
          <p14:tracePt t="66662" x="7493000" y="5881688"/>
          <p14:tracePt t="66663" x="7472363" y="5888038"/>
          <p14:tracePt t="66665" x="7472363" y="5894388"/>
          <p14:tracePt t="66666" x="7459663" y="5900738"/>
          <p14:tracePt t="66667" x="7453313" y="5907088"/>
          <p14:tracePt t="66668" x="7445375" y="5907088"/>
          <p14:tracePt t="66669" x="7432675" y="5913438"/>
          <p14:tracePt t="66670" x="7432675" y="5921375"/>
          <p14:tracePt t="66671" x="7412038" y="5927725"/>
          <p14:tracePt t="66672" x="7405688" y="5927725"/>
          <p14:tracePt t="66673" x="7392988" y="5927725"/>
          <p14:tracePt t="66674" x="7378700" y="5934075"/>
          <p14:tracePt t="66675" x="7372350" y="5940425"/>
          <p14:tracePt t="66678" x="7366000" y="5940425"/>
          <p14:tracePt t="66679" x="7359650" y="5940425"/>
          <p14:tracePt t="66680" x="7353300" y="5940425"/>
          <p14:tracePt t="66681" x="7353300" y="5946775"/>
          <p14:tracePt t="66682" x="7345363" y="5946775"/>
          <p14:tracePt t="66683" x="7339013" y="5946775"/>
          <p14:tracePt t="66685" x="7326313" y="5946775"/>
          <p14:tracePt t="66838" x="7319963" y="5946775"/>
          <p14:tracePt t="66839" x="7313613" y="5946775"/>
          <p14:tracePt t="66840" x="7292975" y="5940425"/>
          <p14:tracePt t="66841" x="7286625" y="5940425"/>
          <p14:tracePt t="66842" x="7280275" y="5934075"/>
          <p14:tracePt t="66843" x="7272338" y="5934075"/>
          <p14:tracePt t="66849" x="7265988" y="5934075"/>
          <p14:tracePt t="66850" x="7259638" y="5934075"/>
          <p14:tracePt t="66852" x="7246938" y="5934075"/>
          <p14:tracePt t="66853" x="7226300" y="5927725"/>
          <p14:tracePt t="66854" x="7219950" y="5921375"/>
          <p14:tracePt t="66855" x="7205663" y="5921375"/>
          <p14:tracePt t="66856" x="7192963" y="5913438"/>
          <p14:tracePt t="66858" x="7186613" y="5913438"/>
          <p14:tracePt t="66859" x="7180263" y="5907088"/>
          <p14:tracePt t="66860" x="7172325" y="5907088"/>
          <p14:tracePt t="66861" x="7165975" y="5900738"/>
          <p14:tracePt t="66862" x="7159625" y="5900738"/>
          <p14:tracePt t="66863" x="7153275" y="5900738"/>
          <p14:tracePt t="66865" x="7146925" y="5894388"/>
          <p14:tracePt t="66866" x="7138988" y="5894388"/>
          <p14:tracePt t="66867" x="7138988" y="5888038"/>
          <p14:tracePt t="66868" x="7132638" y="5888038"/>
          <p14:tracePt t="66870" x="7126288" y="5888038"/>
          <p14:tracePt t="66871" x="7126288" y="5881688"/>
          <p14:tracePt t="66872" x="7119938" y="5881688"/>
          <p14:tracePt t="66873" x="7119938" y="5873750"/>
          <p14:tracePt t="66875" x="7119938" y="5867400"/>
          <p14:tracePt t="66877" x="7113588" y="5867400"/>
          <p14:tracePt t="66880" x="7113588" y="5861050"/>
          <p14:tracePt t="66883" x="7113588" y="5854700"/>
          <p14:tracePt t="66890" x="7105650" y="5854700"/>
          <p14:tracePt t="66902" x="7092950" y="5854700"/>
          <p14:tracePt t="66907" x="7086600" y="5854700"/>
          <p14:tracePt t="66979" x="7092950" y="5854700"/>
          <p14:tracePt t="66985" x="7099300" y="5854700"/>
          <p14:tracePt t="66994" x="7105650" y="5854700"/>
          <p14:tracePt t="66997" x="7113588" y="5854700"/>
          <p14:tracePt t="67002" x="7119938" y="5854700"/>
          <p14:tracePt t="67005" x="7126288" y="5854700"/>
          <p14:tracePt t="67009" x="7132638" y="5854700"/>
          <p14:tracePt t="67011" x="7138988" y="5854700"/>
          <p14:tracePt t="67013" x="7146925" y="5854700"/>
          <p14:tracePt t="67016" x="7153275" y="5854700"/>
          <p14:tracePt t="67018" x="7159625" y="5854700"/>
          <p14:tracePt t="67021" x="7165975" y="5854700"/>
          <p14:tracePt t="67023" x="7172325" y="5854700"/>
          <p14:tracePt t="67025" x="7180263" y="5854700"/>
          <p14:tracePt t="67028" x="7186613" y="5854700"/>
          <p14:tracePt t="67030" x="7192963" y="5854700"/>
          <p14:tracePt t="67033" x="7199313" y="5854700"/>
          <p14:tracePt t="67035" x="7205663" y="5854700"/>
          <p14:tracePt t="67037" x="7213600" y="5854700"/>
          <p14:tracePt t="67040" x="7219950" y="5854700"/>
          <p14:tracePt t="67042" x="7226300" y="5854700"/>
          <p14:tracePt t="67045" x="7232650" y="5854700"/>
          <p14:tracePt t="67047" x="7239000" y="5854700"/>
          <p14:tracePt t="67048" x="7246938" y="5854700"/>
          <p14:tracePt t="67050" x="7253288" y="5854700"/>
          <p14:tracePt t="67052" x="7259638" y="5854700"/>
          <p14:tracePt t="67054" x="7265988" y="5854700"/>
          <p14:tracePt t="67055" x="7272338" y="5854700"/>
          <p14:tracePt t="67057" x="7280275" y="5854700"/>
          <p14:tracePt t="67058" x="7286625" y="5854700"/>
          <p14:tracePt t="67059" x="7292975" y="5854700"/>
          <p14:tracePt t="67061" x="7299325" y="5854700"/>
          <p14:tracePt t="67062" x="7313613" y="5854700"/>
          <p14:tracePt t="67064" x="7319963" y="5854700"/>
          <p14:tracePt t="67065" x="7332663" y="5854700"/>
          <p14:tracePt t="67067" x="7345363" y="5854700"/>
          <p14:tracePt t="67068" x="7359650" y="5854700"/>
          <p14:tracePt t="67069" x="7366000" y="5854700"/>
          <p14:tracePt t="67070" x="7378700" y="5861050"/>
          <p14:tracePt t="67071" x="7386638" y="5861050"/>
          <p14:tracePt t="67072" x="7392988" y="5861050"/>
          <p14:tracePt t="67073" x="7405688" y="5867400"/>
          <p14:tracePt t="67074" x="7419975" y="5867400"/>
          <p14:tracePt t="67075" x="7432675" y="5867400"/>
          <p14:tracePt t="67076" x="7445375" y="5867400"/>
          <p14:tracePt t="67077" x="7453313" y="5873750"/>
          <p14:tracePt t="67078" x="7466013" y="5873750"/>
          <p14:tracePt t="67079" x="7486650" y="5873750"/>
          <p14:tracePt t="67080" x="7493000" y="5873750"/>
          <p14:tracePt t="67081" x="7505700" y="5881688"/>
          <p14:tracePt t="67082" x="7526338" y="5881688"/>
          <p14:tracePt t="67083" x="7532688" y="5881688"/>
          <p14:tracePt t="67084" x="7545388" y="5881688"/>
          <p14:tracePt t="67085" x="7566025" y="5881688"/>
          <p14:tracePt t="67086" x="7572375" y="5881688"/>
          <p14:tracePt t="67087" x="7586663" y="5881688"/>
          <p14:tracePt t="67088" x="7593013" y="5881688"/>
          <p14:tracePt t="67089" x="7612063" y="5888038"/>
          <p14:tracePt t="67090" x="7626350" y="5888038"/>
          <p14:tracePt t="67091" x="7632700" y="5888038"/>
          <p14:tracePt t="67092" x="7645400" y="5888038"/>
          <p14:tracePt t="67093" x="7651750" y="5888038"/>
          <p14:tracePt t="67094" x="7666038" y="5888038"/>
          <p14:tracePt t="67095" x="7678738" y="5888038"/>
          <p14:tracePt t="67096" x="7685088" y="5888038"/>
          <p14:tracePt t="67097" x="7699375" y="5888038"/>
          <p14:tracePt t="67098" x="7705725" y="5888038"/>
          <p14:tracePt t="67099" x="7712075" y="5888038"/>
          <p14:tracePt t="67100" x="7726363" y="5888038"/>
          <p14:tracePt t="67101" x="7732713" y="5888038"/>
          <p14:tracePt t="67102" x="7739063" y="5888038"/>
          <p14:tracePt t="67103" x="7751763" y="5888038"/>
          <p14:tracePt t="67105" x="7759700" y="5888038"/>
          <p14:tracePt t="67106" x="7766050" y="5888038"/>
          <p14:tracePt t="67108" x="7772400" y="5888038"/>
          <p14:tracePt t="67109" x="7778750" y="5888038"/>
          <p14:tracePt t="67110" x="7785100" y="5888038"/>
          <p14:tracePt t="67112" x="7793038" y="5888038"/>
          <p14:tracePt t="67114" x="7799388" y="5888038"/>
          <p14:tracePt t="67120" x="7805738" y="5888038"/>
          <p14:tracePt t="67135" x="7812088" y="5888038"/>
          <p14:tracePt t="67209" x="7805738" y="5888038"/>
          <p14:tracePt t="67213" x="7799388" y="5888038"/>
          <p14:tracePt t="67214" x="7799388" y="5881688"/>
          <p14:tracePt t="67216" x="7793038" y="5881688"/>
          <p14:tracePt t="67220" x="7793038" y="5873750"/>
          <p14:tracePt t="67221" x="7785100" y="5873750"/>
          <p14:tracePt t="67224" x="7778750" y="5873750"/>
          <p14:tracePt t="67227" x="7772400" y="5873750"/>
          <p14:tracePt t="67231" x="7772400" y="5867400"/>
          <p14:tracePt t="67232" x="7766050" y="5867400"/>
          <p14:tracePt t="67235" x="7759700" y="5867400"/>
          <p14:tracePt t="67239" x="7759700" y="5861050"/>
          <p14:tracePt t="67240" x="7751763" y="5861050"/>
          <p14:tracePt t="67243" x="7745413" y="5861050"/>
          <p14:tracePt t="67245" x="7739063" y="5861050"/>
          <p14:tracePt t="67253" x="7732713" y="5861050"/>
          <p14:tracePt t="67256" x="7726363" y="5861050"/>
          <p14:tracePt t="67297" x="7718425" y="5861050"/>
          <p14:tracePt t="67339" x="7718425" y="5854700"/>
          <p14:tracePt t="67345" x="7726363" y="5854700"/>
          <p14:tracePt t="67350" x="7732713" y="5854700"/>
          <p14:tracePt t="67356" x="7739063" y="5854700"/>
          <p14:tracePt t="67357" x="7745413" y="5854700"/>
          <p14:tracePt t="67358" x="7751763" y="5854700"/>
          <p14:tracePt t="67360" x="7759700" y="5854700"/>
          <p14:tracePt t="67361" x="7766050" y="5854700"/>
          <p14:tracePt t="67363" x="7772400" y="5854700"/>
          <p14:tracePt t="67364" x="7778750" y="5854700"/>
          <p14:tracePt t="67365" x="7785100" y="5854700"/>
          <p14:tracePt t="67367" x="7799388" y="5854700"/>
          <p14:tracePt t="67369" x="7812088" y="5854700"/>
          <p14:tracePt t="67370" x="7826375" y="5854700"/>
          <p14:tracePt t="67371" x="7832725" y="5854700"/>
          <p14:tracePt t="67372" x="7845425" y="5854700"/>
          <p14:tracePt t="67373" x="7851775" y="5854700"/>
          <p14:tracePt t="67374" x="7866063" y="5854700"/>
          <p14:tracePt t="67375" x="7872413" y="5854700"/>
          <p14:tracePt t="67376" x="7878763" y="5854700"/>
          <p14:tracePt t="67377" x="7893050" y="5854700"/>
          <p14:tracePt t="67378" x="7899400" y="5854700"/>
          <p14:tracePt t="67379" x="7912100" y="5854700"/>
          <p14:tracePt t="67380" x="7924800" y="5854700"/>
          <p14:tracePt t="67382" x="7939088" y="5854700"/>
          <p14:tracePt t="67383" x="7945438" y="5854700"/>
          <p14:tracePt t="67384" x="7958138" y="5854700"/>
          <p14:tracePt t="67385" x="7972425" y="5854700"/>
          <p14:tracePt t="67386" x="7978775" y="5848350"/>
          <p14:tracePt t="67387" x="7991475" y="5848350"/>
          <p14:tracePt t="67388" x="8005763" y="5848350"/>
          <p14:tracePt t="67390" x="8018463" y="5848350"/>
          <p14:tracePt t="67391" x="8024813" y="5848350"/>
          <p14:tracePt t="67392" x="8032750" y="5848350"/>
          <p14:tracePt t="67393" x="8045450" y="5848350"/>
          <p14:tracePt t="67394" x="8051800" y="5848350"/>
          <p14:tracePt t="67395" x="8058150" y="5848350"/>
          <p14:tracePt t="67396" x="8066088" y="5848350"/>
          <p14:tracePt t="67397" x="8072438" y="5848350"/>
          <p14:tracePt t="67398" x="8078788" y="5848350"/>
          <p14:tracePt t="67399" x="8085138" y="5848350"/>
          <p14:tracePt t="67400" x="8085138" y="5840413"/>
          <p14:tracePt t="67401" x="8091488" y="5840413"/>
          <p14:tracePt t="67402" x="8099425" y="5840413"/>
          <p14:tracePt t="67403" x="8105775" y="5840413"/>
          <p14:tracePt t="67404" x="8112125" y="5840413"/>
          <p14:tracePt t="67405" x="8118475" y="5840413"/>
          <p14:tracePt t="67408" x="8124825" y="5840413"/>
          <p14:tracePt t="67410" x="8132763" y="5840413"/>
          <p14:tracePt t="67416" x="8139113" y="5840413"/>
          <p14:tracePt t="67511" x="8132763" y="5840413"/>
          <p14:tracePt t="67516" x="8124825" y="5840413"/>
          <p14:tracePt t="67523" x="8124825" y="5834063"/>
          <p14:tracePt t="67526" x="8118475" y="5834063"/>
          <p14:tracePt t="67616" x="8124825" y="5834063"/>
          <p14:tracePt t="67624" x="8124825" y="5827713"/>
          <p14:tracePt t="67625" x="8132763" y="5827713"/>
          <p14:tracePt t="67646" x="8139113" y="5827713"/>
          <p14:tracePt t="67715" x="8132763" y="5827713"/>
          <p14:tracePt t="67722" x="8124825" y="5827713"/>
          <p14:tracePt t="67737" x="8118475" y="5827713"/>
          <p14:tracePt t="67742" x="8112125" y="5827713"/>
          <p14:tracePt t="67746" x="8112125" y="5834063"/>
          <p14:tracePt t="67748" x="8105775" y="5834063"/>
          <p14:tracePt t="67756" x="8099425" y="5834063"/>
          <p14:tracePt t="67758" x="8091488" y="5834063"/>
          <p14:tracePt t="67760" x="8091488" y="5840413"/>
          <p14:tracePt t="67764" x="8085138" y="5840413"/>
          <p14:tracePt t="67767" x="8085138" y="5848350"/>
          <p14:tracePt t="67768" x="8078788" y="5848350"/>
          <p14:tracePt t="67773" x="8072438" y="5848350"/>
          <p14:tracePt t="67816" x="8072438" y="5854700"/>
          <p14:tracePt t="67821" x="8078788" y="5854700"/>
          <p14:tracePt t="67829" x="8085138" y="5854700"/>
          <p14:tracePt t="67849" x="8091488" y="5854700"/>
          <p14:tracePt t="67860" x="8099425" y="5854700"/>
          <p14:tracePt t="67951" x="8091488" y="5854700"/>
          <p14:tracePt t="68028" x="8099425" y="5854700"/>
          <p14:tracePt t="68043" x="8105775" y="5854700"/>
          <p14:tracePt t="68051" x="8105775" y="5848350"/>
          <p14:tracePt t="68053" x="8112125" y="5848350"/>
          <p14:tracePt t="68222" x="8118475" y="5848350"/>
          <p14:tracePt t="68514" x="8118475" y="5840413"/>
          <p14:tracePt t="69071" x="8112125" y="5840413"/>
          <p14:tracePt t="69195" x="8105775" y="5840413"/>
          <p14:tracePt t="69605" x="8105775" y="5834063"/>
          <p14:tracePt t="69720" x="8105775" y="5827713"/>
          <p14:tracePt t="69739" x="8099425" y="5827713"/>
          <p14:tracePt t="71531" x="8091488" y="5827713"/>
          <p14:tracePt t="72955" x="8085138" y="5827713"/>
          <p14:tracePt t="72974" x="8078788" y="5827713"/>
          <p14:tracePt t="72997" x="8072438" y="5827713"/>
          <p14:tracePt t="73016" x="8066088" y="5827713"/>
          <p14:tracePt t="73022" x="8058150" y="5827713"/>
          <p14:tracePt t="73029" x="8051800" y="5827713"/>
          <p14:tracePt t="73032" x="8045450" y="5827713"/>
          <p14:tracePt t="73034" x="8045450" y="5834063"/>
          <p14:tracePt t="73036" x="8039100" y="5834063"/>
          <p14:tracePt t="73040" x="8032750" y="5834063"/>
          <p14:tracePt t="73044" x="8024813" y="5834063"/>
          <p14:tracePt t="73050" x="8018463" y="5834063"/>
          <p14:tracePt t="73055" x="8012113" y="5834063"/>
          <p14:tracePt t="73063" x="8005763" y="5834063"/>
          <p14:tracePt t="73068" x="7999413" y="5834063"/>
          <p14:tracePt t="73074" x="7991475" y="5834063"/>
          <p14:tracePt t="73080" x="7991475" y="5840413"/>
          <p14:tracePt t="73084" x="7985125" y="5840413"/>
          <p14:tracePt t="73088" x="7978775" y="5840413"/>
          <p14:tracePt t="73094" x="7972425" y="5840413"/>
          <p14:tracePt t="73097" x="7966075" y="5840413"/>
          <p14:tracePt t="73100" x="7958138" y="5840413"/>
          <p14:tracePt t="73104" x="7951788" y="5840413"/>
          <p14:tracePt t="73106" x="7945438" y="5840413"/>
          <p14:tracePt t="73109" x="7939088" y="5840413"/>
          <p14:tracePt t="73111" x="7932738" y="5840413"/>
          <p14:tracePt t="73113" x="7924800" y="5840413"/>
          <p14:tracePt t="73116" x="7918450" y="5840413"/>
          <p14:tracePt t="73117" x="7912100" y="5840413"/>
          <p14:tracePt t="73120" x="7905750" y="5840413"/>
          <p14:tracePt t="73122" x="7899400" y="5840413"/>
          <p14:tracePt t="73123" x="7893050" y="5840413"/>
          <p14:tracePt t="73126" x="7885113" y="5840413"/>
          <p14:tracePt t="73128" x="7878763" y="5840413"/>
          <p14:tracePt t="73130" x="7872413" y="5840413"/>
          <p14:tracePt t="73132" x="7866063" y="5840413"/>
          <p14:tracePt t="73134" x="7859713" y="5840413"/>
          <p14:tracePt t="73137" x="7851775" y="5840413"/>
          <p14:tracePt t="73139" x="7845425" y="5840413"/>
          <p14:tracePt t="73145" x="7839075" y="5840413"/>
          <p14:tracePt t="73150" x="7832725" y="5840413"/>
          <p14:tracePt t="73212" x="7826375" y="5840413"/>
          <p14:tracePt t="73237" x="7818438" y="5840413"/>
          <p14:tracePt t="73238" x="7818438" y="5848350"/>
          <p14:tracePt t="73245" x="7812088" y="5848350"/>
          <p14:tracePt t="73259" x="7805738" y="5848350"/>
          <p14:tracePt t="73264" x="7799388" y="5848350"/>
          <p14:tracePt t="73266" x="7799388" y="5854700"/>
          <p14:tracePt t="73272" x="7793038" y="5854700"/>
          <p14:tracePt t="73274" x="7793038" y="5861050"/>
          <p14:tracePt t="73275" x="7785100" y="5861050"/>
          <p14:tracePt t="73277" x="7778750" y="5861050"/>
          <p14:tracePt t="73281" x="7778750" y="5867400"/>
          <p14:tracePt t="73282" x="7772400" y="5867400"/>
          <p14:tracePt t="73284" x="7766050" y="5867400"/>
          <p14:tracePt t="73287" x="7759700" y="5867400"/>
          <p14:tracePt t="73288" x="7751763" y="5867400"/>
          <p14:tracePt t="73290" x="7745413" y="5867400"/>
          <p14:tracePt t="73292" x="7745413" y="5873750"/>
          <p14:tracePt t="73293" x="7739063" y="5873750"/>
          <p14:tracePt t="73294" x="7732713" y="5873750"/>
          <p14:tracePt t="73295" x="7732713" y="5881688"/>
          <p14:tracePt t="73297" x="7726363" y="5881688"/>
          <p14:tracePt t="73298" x="7718425" y="5881688"/>
          <p14:tracePt t="73299" x="7712075" y="5881688"/>
          <p14:tracePt t="73302" x="7705725" y="5881688"/>
          <p14:tracePt t="73303" x="7699375" y="5888038"/>
          <p14:tracePt t="73305" x="7693025" y="5888038"/>
          <p14:tracePt t="73306" x="7685088" y="5888038"/>
          <p14:tracePt t="73307" x="7678738" y="5888038"/>
          <p14:tracePt t="73308" x="7678738" y="5894388"/>
          <p14:tracePt t="73311" x="7672388" y="5894388"/>
          <p14:tracePt t="73311" x="7666038" y="5894388"/>
          <p14:tracePt t="73312" x="7666038" y="5900738"/>
          <p14:tracePt t="73313" x="7659688" y="5900738"/>
          <p14:tracePt t="73314" x="7651750" y="5900738"/>
          <p14:tracePt t="73315" x="7645400" y="5900738"/>
          <p14:tracePt t="73318" x="7639050" y="5900738"/>
          <p14:tracePt t="73319" x="7632700" y="5900738"/>
          <p14:tracePt t="73321" x="7626350" y="5907088"/>
          <p14:tracePt t="73322" x="7620000" y="5907088"/>
          <p14:tracePt t="73323" x="7612063" y="5907088"/>
          <p14:tracePt t="73326" x="7605713" y="5907088"/>
          <p14:tracePt t="73327" x="7605713" y="5913438"/>
          <p14:tracePt t="73328" x="7599363" y="5913438"/>
          <p14:tracePt t="73330" x="7593013" y="5913438"/>
          <p14:tracePt t="73331" x="7586663" y="5913438"/>
          <p14:tracePt t="73333" x="7578725" y="5913438"/>
          <p14:tracePt t="73336" x="7572375" y="5913438"/>
          <p14:tracePt t="73336" x="7566025" y="5913438"/>
          <p14:tracePt t="73337" x="7566025" y="5921375"/>
          <p14:tracePt t="73339" x="7559675" y="5921375"/>
          <p14:tracePt t="73341" x="7553325" y="5921375"/>
          <p14:tracePt t="73344" x="7553325" y="5927725"/>
          <p14:tracePt t="73345" x="7545388" y="5927725"/>
          <p14:tracePt t="73346" x="7539038" y="5927725"/>
          <p14:tracePt t="73349" x="7532688" y="5927725"/>
          <p14:tracePt t="73353" x="7526338" y="5934075"/>
          <p14:tracePt t="73355" x="7519988" y="5934075"/>
          <p14:tracePt t="73359" x="7512050" y="5934075"/>
          <p14:tracePt t="73361" x="7505700" y="5934075"/>
          <p14:tracePt t="73363" x="7499350" y="5934075"/>
          <p14:tracePt t="73367" x="7493000" y="5934075"/>
          <p14:tracePt t="73370" x="7486650" y="5934075"/>
          <p14:tracePt t="73373" x="7478713" y="5940425"/>
          <p14:tracePt t="73375" x="7472363" y="5940425"/>
          <p14:tracePt t="73376" x="7466013" y="5940425"/>
          <p14:tracePt t="73380" x="7459663" y="5940425"/>
          <p14:tracePt t="73381" x="7453313" y="5940425"/>
          <p14:tracePt t="73382" x="7453313" y="5946775"/>
          <p14:tracePt t="73384" x="7445375" y="5946775"/>
          <p14:tracePt t="73386" x="7439025" y="5946775"/>
          <p14:tracePt t="73387" x="7432675" y="5946775"/>
          <p14:tracePt t="73390" x="7426325" y="5946775"/>
          <p14:tracePt t="73392" x="7419975" y="5946775"/>
          <p14:tracePt t="73394" x="7412038" y="5946775"/>
          <p14:tracePt t="73395" x="7405688" y="5946775"/>
          <p14:tracePt t="73397" x="7399338" y="5946775"/>
          <p14:tracePt t="73399" x="7399338" y="5954713"/>
          <p14:tracePt t="73400" x="7392988" y="5954713"/>
          <p14:tracePt t="73401" x="7386638" y="5954713"/>
          <p14:tracePt t="73403" x="7378700" y="5954713"/>
          <p14:tracePt t="73404" x="7372350" y="5954713"/>
          <p14:tracePt t="73406" x="7372350" y="5961063"/>
          <p14:tracePt t="73407" x="7366000" y="5961063"/>
          <p14:tracePt t="73408" x="7359650" y="5961063"/>
          <p14:tracePt t="73411" x="7353300" y="5961063"/>
          <p14:tracePt t="73412" x="7345363" y="5961063"/>
          <p14:tracePt t="73413" x="7345363" y="5967413"/>
          <p14:tracePt t="73414" x="7339013" y="5967413"/>
          <p14:tracePt t="73416" x="7332663" y="5967413"/>
          <p14:tracePt t="73418" x="7326313" y="5967413"/>
          <p14:tracePt t="73419" x="7319963" y="5967413"/>
          <p14:tracePt t="73422" x="7313613" y="5967413"/>
          <p14:tracePt t="73424" x="7305675" y="5967413"/>
          <p14:tracePt t="73426" x="7305675" y="5973763"/>
          <p14:tracePt t="73427" x="7299325" y="5973763"/>
          <p14:tracePt t="73429" x="7292975" y="5973763"/>
          <p14:tracePt t="73431" x="7286625" y="5973763"/>
          <p14:tracePt t="73434" x="7286625" y="5980113"/>
          <p14:tracePt t="73436" x="7280275" y="5980113"/>
          <p14:tracePt t="73437" x="7272338" y="5980113"/>
          <p14:tracePt t="73443" x="7265988" y="5980113"/>
          <p14:tracePt t="73446" x="7259638" y="5980113"/>
          <p14:tracePt t="73449" x="7253288" y="5980113"/>
          <p14:tracePt t="73456" x="7246938" y="5980113"/>
          <p14:tracePt t="73459" x="7239000" y="5980113"/>
          <p14:tracePt t="73465" x="7232650" y="5980113"/>
          <p14:tracePt t="73467" x="7226300" y="5980113"/>
          <p14:tracePt t="73468" x="7226300" y="5988050"/>
          <p14:tracePt t="73469" x="7219950" y="5988050"/>
          <p14:tracePt t="73473" x="7213600" y="5988050"/>
          <p14:tracePt t="73475" x="7205663" y="5988050"/>
          <p14:tracePt t="73478" x="7199313" y="5988050"/>
          <p14:tracePt t="73480" x="7192963" y="5988050"/>
          <p14:tracePt t="73481" x="7186613" y="5988050"/>
          <p14:tracePt t="73484" x="7180263" y="5988050"/>
          <p14:tracePt t="73486" x="7172325" y="5988050"/>
          <p14:tracePt t="73487" x="7165975" y="5988050"/>
          <p14:tracePt t="73488" x="7159625" y="5988050"/>
          <p14:tracePt t="73490" x="7153275" y="5988050"/>
          <p14:tracePt t="73491" x="7146925" y="5988050"/>
          <p14:tracePt t="73492" x="7138988" y="5988050"/>
          <p14:tracePt t="73494" x="7132638" y="5988050"/>
          <p14:tracePt t="73495" x="7126288" y="5988050"/>
          <p14:tracePt t="73497" x="7119938" y="5988050"/>
          <p14:tracePt t="73498" x="7113588" y="5988050"/>
          <p14:tracePt t="73499" x="7105650" y="5988050"/>
          <p14:tracePt t="73500" x="7099300" y="5988050"/>
          <p14:tracePt t="73501" x="7092950" y="5988050"/>
          <p14:tracePt t="73502" x="7086600" y="5988050"/>
          <p14:tracePt t="73503" x="7080250" y="5988050"/>
          <p14:tracePt t="73504" x="7072313" y="5988050"/>
          <p14:tracePt t="73506" x="7065963" y="5988050"/>
          <p14:tracePt t="73507" x="7053263" y="5988050"/>
          <p14:tracePt t="73509" x="7046913" y="5988050"/>
          <p14:tracePt t="73511" x="7032625" y="5988050"/>
          <p14:tracePt t="73512" x="7026275" y="5988050"/>
          <p14:tracePt t="73513" x="7013575" y="5988050"/>
          <p14:tracePt t="73515" x="7007225" y="5988050"/>
          <p14:tracePt t="73516" x="6999288" y="5988050"/>
          <p14:tracePt t="73517" x="6992938" y="5988050"/>
          <p14:tracePt t="73518" x="6986588" y="5988050"/>
          <p14:tracePt t="73519" x="6980238" y="5988050"/>
          <p14:tracePt t="73521" x="6965950" y="5988050"/>
          <p14:tracePt t="73522" x="6959600" y="5988050"/>
          <p14:tracePt t="73524" x="6953250" y="5988050"/>
          <p14:tracePt t="73526" x="6946900" y="5988050"/>
          <p14:tracePt t="73528" x="6940550" y="5988050"/>
          <p14:tracePt t="73529" x="6932613" y="5988050"/>
          <p14:tracePt t="73530" x="6926263" y="5988050"/>
          <p14:tracePt t="73534" x="6919913" y="5988050"/>
          <p14:tracePt t="73536" x="6913563" y="5988050"/>
          <p14:tracePt t="73543" x="6913563" y="5980113"/>
          <p14:tracePt t="73573" x="6907213" y="5980113"/>
          <p14:tracePt t="73579" x="6907213" y="5973763"/>
          <p14:tracePt t="73590" x="6907213" y="5967413"/>
          <p14:tracePt t="73594" x="6907213" y="5961063"/>
          <p14:tracePt t="73596" x="6899275" y="5961063"/>
          <p14:tracePt t="73597" x="6899275" y="5954713"/>
          <p14:tracePt t="73602" x="6899275" y="5946775"/>
          <p14:tracePt t="73605" x="6892925" y="5940425"/>
          <p14:tracePt t="73611" x="6892925" y="5934075"/>
          <p14:tracePt t="73612" x="6892925" y="5927725"/>
          <p14:tracePt t="73616" x="6892925" y="5921375"/>
          <p14:tracePt t="73620" x="6892925" y="5913438"/>
          <p14:tracePt t="73622" x="6892925" y="5907088"/>
          <p14:tracePt t="73625" x="6886575" y="5907088"/>
          <p14:tracePt t="73627" x="6886575" y="5900738"/>
          <p14:tracePt t="73629" x="6886575" y="5894388"/>
          <p14:tracePt t="73631" x="6886575" y="5888038"/>
          <p14:tracePt t="73636" x="6886575" y="5881688"/>
          <p14:tracePt t="73636" x="6886575" y="5873750"/>
          <p14:tracePt t="73639" x="6886575" y="5867400"/>
          <p14:tracePt t="73641" x="6886575" y="5861050"/>
          <p14:tracePt t="73642" x="6886575" y="5854700"/>
          <p14:tracePt t="73645" x="6886575" y="5848350"/>
          <p14:tracePt t="73646" x="6886575" y="5840413"/>
          <p14:tracePt t="73649" x="6886575" y="5834063"/>
          <p14:tracePt t="73650" x="6886575" y="5827713"/>
          <p14:tracePt t="73652" x="6886575" y="5821363"/>
          <p14:tracePt t="73654" x="6886575" y="5815013"/>
          <p14:tracePt t="73655" x="6886575" y="5807075"/>
          <p14:tracePt t="73656" x="6886575" y="5800725"/>
          <p14:tracePt t="73657" x="6886575" y="5794375"/>
          <p14:tracePt t="73658" x="6886575" y="5788025"/>
          <p14:tracePt t="73661" x="6886575" y="5781675"/>
          <p14:tracePt t="73661" x="6886575" y="5773738"/>
          <p14:tracePt t="73663" x="6886575" y="5767388"/>
          <p14:tracePt t="73664" x="6886575" y="5761038"/>
          <p14:tracePt t="73665" x="6886575" y="5754688"/>
          <p14:tracePt t="73668" x="6886575" y="5748338"/>
          <p14:tracePt t="73669" x="6886575" y="5740400"/>
          <p14:tracePt t="73671" x="6886575" y="5734050"/>
          <p14:tracePt t="73672" x="6886575" y="5727700"/>
          <p14:tracePt t="73673" x="6886575" y="5721350"/>
          <p14:tracePt t="73676" x="6886575" y="5715000"/>
          <p14:tracePt t="73677" x="6886575" y="5707063"/>
          <p14:tracePt t="73680" x="6886575" y="5700713"/>
          <p14:tracePt t="73681" x="6886575" y="5694363"/>
          <p14:tracePt t="73684" x="6886575" y="5688013"/>
          <p14:tracePt t="73686" x="6886575" y="5681663"/>
          <p14:tracePt t="73687" x="6886575" y="5673725"/>
          <p14:tracePt t="73692" x="6886575" y="5667375"/>
          <p14:tracePt t="73695" x="6886575" y="5661025"/>
          <p14:tracePt t="73701" x="6886575" y="5654675"/>
          <p14:tracePt t="73705" x="6886575" y="5648325"/>
          <p14:tracePt t="73709" x="6886575" y="5640388"/>
          <p14:tracePt t="73714" x="6892925" y="5640388"/>
          <p14:tracePt t="73719" x="6892925" y="5634038"/>
          <p14:tracePt t="73722" x="6899275" y="5634038"/>
          <p14:tracePt t="73723" x="6899275" y="5627688"/>
          <p14:tracePt t="73727" x="6907213" y="5627688"/>
          <p14:tracePt t="73731" x="6907213" y="5621338"/>
          <p14:tracePt t="73734" x="6907213" y="5614988"/>
          <p14:tracePt t="73737" x="6913563" y="5614988"/>
          <p14:tracePt t="73738" x="6913563" y="5608638"/>
          <p14:tracePt t="73742" x="6919913" y="5608638"/>
          <p14:tracePt t="73744" x="6919913" y="5600700"/>
          <p14:tracePt t="73746" x="6919913" y="5594350"/>
          <p14:tracePt t="73751" x="6926263" y="5588000"/>
          <p14:tracePt t="73753" x="6926263" y="5581650"/>
          <p14:tracePt t="73754" x="6932613" y="5581650"/>
          <p14:tracePt t="73756" x="6932613" y="5575300"/>
          <p14:tracePt t="73758" x="6940550" y="5567363"/>
          <p14:tracePt t="73761" x="6940550" y="5561013"/>
          <p14:tracePt t="73763" x="6946900" y="5561013"/>
          <p14:tracePt t="73764" x="6946900" y="5554663"/>
          <p14:tracePt t="73765" x="6946900" y="5548313"/>
          <p14:tracePt t="73766" x="6953250" y="5548313"/>
          <p14:tracePt t="73767" x="6953250" y="5541963"/>
          <p14:tracePt t="73769" x="6953250" y="5534025"/>
          <p14:tracePt t="73770" x="6953250" y="5527675"/>
          <p14:tracePt t="73771" x="6959600" y="5527675"/>
          <p14:tracePt t="73773" x="6959600" y="5521325"/>
          <p14:tracePt t="73774" x="6965950" y="5521325"/>
          <p14:tracePt t="73775" x="6965950" y="5514975"/>
          <p14:tracePt t="73778" x="6965950" y="5508625"/>
          <p14:tracePt t="73778" x="6973888" y="5508625"/>
          <p14:tracePt t="73781" x="6973888" y="5500688"/>
          <p14:tracePt t="73783" x="6973888" y="5494338"/>
          <p14:tracePt t="73784" x="6980238" y="5494338"/>
          <p14:tracePt t="73788" x="6986588" y="5487988"/>
          <p14:tracePt t="73791" x="6986588" y="5481638"/>
          <p14:tracePt t="73797" x="6992938" y="5481638"/>
          <p14:tracePt t="73798" x="6992938" y="5475288"/>
          <p14:tracePt t="73801" x="6999288" y="5475288"/>
          <p14:tracePt t="73802" x="6999288" y="5467350"/>
          <p14:tracePt t="73804" x="7007225" y="5467350"/>
          <p14:tracePt t="73805" x="7007225" y="5461000"/>
          <p14:tracePt t="73811" x="7013575" y="5461000"/>
          <p14:tracePt t="73812" x="7013575" y="5454650"/>
          <p14:tracePt t="73813" x="7019925" y="5454650"/>
          <p14:tracePt t="73816" x="7019925" y="5448300"/>
          <p14:tracePt t="73817" x="7026275" y="5448300"/>
          <p14:tracePt t="73819" x="7032625" y="5448300"/>
          <p14:tracePt t="73821" x="7040563" y="5448300"/>
          <p14:tracePt t="73822" x="7040563" y="5441950"/>
          <p14:tracePt t="73824" x="7040563" y="5434013"/>
          <p14:tracePt t="73825" x="7046913" y="5434013"/>
          <p14:tracePt t="73828" x="7053263" y="5434013"/>
          <p14:tracePt t="73828" x="7053263" y="5427663"/>
          <p14:tracePt t="73830" x="7059613" y="5427663"/>
          <p14:tracePt t="73832" x="7065963" y="5427663"/>
          <p14:tracePt t="73833" x="7065963" y="5421313"/>
          <p14:tracePt t="73834" x="7072313" y="5421313"/>
          <p14:tracePt t="73836" x="7072313" y="5414963"/>
          <p14:tracePt t="73837" x="7080250" y="5414963"/>
          <p14:tracePt t="73839" x="7086600" y="5414963"/>
          <p14:tracePt t="73841" x="7086600" y="5408613"/>
          <p14:tracePt t="73842" x="7092950" y="5408613"/>
          <p14:tracePt t="73843" x="7099300" y="5408613"/>
          <p14:tracePt t="73844" x="7099300" y="5400675"/>
          <p14:tracePt t="73846" x="7105650" y="5400675"/>
          <p14:tracePt t="73847" x="7105650" y="5394325"/>
          <p14:tracePt t="73848" x="7119938" y="5394325"/>
          <p14:tracePt t="73852" x="7126288" y="5387975"/>
          <p14:tracePt t="73853" x="7132638" y="5387975"/>
          <p14:tracePt t="73854" x="7138988" y="5387975"/>
          <p14:tracePt t="73855" x="7138988" y="5381625"/>
          <p14:tracePt t="73858" x="7146925" y="5381625"/>
          <p14:tracePt t="73859" x="7153275" y="5381625"/>
          <p14:tracePt t="73861" x="7153275" y="5375275"/>
          <p14:tracePt t="73862" x="7159625" y="5375275"/>
          <p14:tracePt t="73863" x="7165975" y="5375275"/>
          <p14:tracePt t="73864" x="7165975" y="5367338"/>
          <p14:tracePt t="73865" x="7172325" y="5367338"/>
          <p14:tracePt t="73868" x="7172325" y="5360988"/>
          <p14:tracePt t="73869" x="7180263" y="5360988"/>
          <p14:tracePt t="73871" x="7186613" y="5360988"/>
          <p14:tracePt t="73877" x="7192963" y="5354638"/>
          <p14:tracePt t="73878" x="7199313" y="5354638"/>
          <p14:tracePt t="73882" x="7205663" y="5354638"/>
          <p14:tracePt t="73884" x="7205663" y="5348288"/>
          <p14:tracePt t="73890" x="7213600" y="5348288"/>
          <p14:tracePt t="73894" x="7219950" y="5348288"/>
          <p14:tracePt t="73905" x="7226300" y="5348288"/>
          <p14:tracePt t="73911" x="7232650" y="5348288"/>
          <p14:tracePt t="73917" x="7239000" y="5348288"/>
          <p14:tracePt t="73919" x="7246938" y="5348288"/>
          <p14:tracePt t="73922" x="7253288" y="5348288"/>
          <p14:tracePt t="73923" x="7253288" y="5341938"/>
          <p14:tracePt t="73926" x="7259638" y="5341938"/>
          <p14:tracePt t="73928" x="7265988" y="5341938"/>
          <p14:tracePt t="73931" x="7272338" y="5341938"/>
          <p14:tracePt t="73933" x="7280275" y="5341938"/>
          <p14:tracePt t="73934" x="7286625" y="5341938"/>
          <p14:tracePt t="73937" x="7292975" y="5341938"/>
          <p14:tracePt t="73939" x="7299325" y="5341938"/>
          <p14:tracePt t="73940" x="7299325" y="5334000"/>
          <p14:tracePt t="73942" x="7305675" y="5334000"/>
          <p14:tracePt t="73943" x="7313613" y="5334000"/>
          <p14:tracePt t="73944" x="7319963" y="5334000"/>
          <p14:tracePt t="73946" x="7326313" y="5334000"/>
          <p14:tracePt t="73947" x="7332663" y="5334000"/>
          <p14:tracePt t="73950" x="7339013" y="5334000"/>
          <p14:tracePt t="73951" x="7345363" y="5327650"/>
          <p14:tracePt t="73953" x="7353300" y="5327650"/>
          <p14:tracePt t="73953" x="7359650" y="5327650"/>
          <p14:tracePt t="73955" x="7366000" y="5327650"/>
          <p14:tracePt t="73957" x="7372350" y="5327650"/>
          <p14:tracePt t="73958" x="7378700" y="5327650"/>
          <p14:tracePt t="73959" x="7386638" y="5327650"/>
          <p14:tracePt t="73961" x="7392988" y="5327650"/>
          <p14:tracePt t="73962" x="7399338" y="5327650"/>
          <p14:tracePt t="73964" x="7405688" y="5327650"/>
          <p14:tracePt t="73966" x="7412038" y="5327650"/>
          <p14:tracePt t="73967" x="7419975" y="5327650"/>
          <p14:tracePt t="73970" x="7426325" y="5327650"/>
          <p14:tracePt t="73971" x="7432675" y="5327650"/>
          <p14:tracePt t="73975" x="7439025" y="5327650"/>
          <p14:tracePt t="73976" x="7445375" y="5327650"/>
          <p14:tracePt t="73978" x="7453313" y="5327650"/>
          <p14:tracePt t="73983" x="7459663" y="5327650"/>
          <p14:tracePt t="73986" x="7466013" y="5327650"/>
          <p14:tracePt t="73991" x="7472363" y="5327650"/>
          <p14:tracePt t="73995" x="7478713" y="5327650"/>
          <p14:tracePt t="73998" x="7486650" y="5327650"/>
          <p14:tracePt t="74005" x="7493000" y="5327650"/>
          <p14:tracePt t="74008" x="7499350" y="5327650"/>
          <p14:tracePt t="74013" x="7505700" y="5327650"/>
          <p14:tracePt t="74015" x="7512050" y="5327650"/>
          <p14:tracePt t="74017" x="7519988" y="5327650"/>
          <p14:tracePt t="74020" x="7519988" y="5334000"/>
          <p14:tracePt t="74021" x="7526338" y="5334000"/>
          <p14:tracePt t="74023" x="7532688" y="5334000"/>
          <p14:tracePt t="74025" x="7532688" y="5341938"/>
          <p14:tracePt t="74026" x="7539038" y="5341938"/>
          <p14:tracePt t="74027" x="7545388" y="5341938"/>
          <p14:tracePt t="74028" x="7553325" y="5341938"/>
          <p14:tracePt t="74031" x="7559675" y="5341938"/>
          <p14:tracePt t="74032" x="7566025" y="5341938"/>
          <p14:tracePt t="74034" x="7566025" y="5348288"/>
          <p14:tracePt t="74036" x="7572375" y="5348288"/>
          <p14:tracePt t="74036" x="7578725" y="5348288"/>
          <p14:tracePt t="74037" x="7578725" y="5354638"/>
          <p14:tracePt t="74038" x="7586663" y="5354638"/>
          <p14:tracePt t="74039" x="7593013" y="5354638"/>
          <p14:tracePt t="74040" x="7599363" y="5354638"/>
          <p14:tracePt t="74042" x="7605713" y="5354638"/>
          <p14:tracePt t="74043" x="7612063" y="5360988"/>
          <p14:tracePt t="74045" x="7620000" y="5360988"/>
          <p14:tracePt t="74046" x="7626350" y="5367338"/>
          <p14:tracePt t="74047" x="7632700" y="5367338"/>
          <p14:tracePt t="74048" x="7639050" y="5375275"/>
          <p14:tracePt t="74049" x="7645400" y="5375275"/>
          <p14:tracePt t="74051" x="7651750" y="5375275"/>
          <p14:tracePt t="74053" x="7659688" y="5375275"/>
          <p14:tracePt t="74053" x="7666038" y="5375275"/>
          <p14:tracePt t="74054" x="7672388" y="5381625"/>
          <p14:tracePt t="74057" x="7685088" y="5381625"/>
          <p14:tracePt t="74058" x="7685088" y="5387975"/>
          <p14:tracePt t="74059" x="7693025" y="5387975"/>
          <p14:tracePt t="74061" x="7699375" y="5387975"/>
          <p14:tracePt t="74061" x="7705725" y="5387975"/>
          <p14:tracePt t="74063" x="7705725" y="5394325"/>
          <p14:tracePt t="74064" x="7712075" y="5394325"/>
          <p14:tracePt t="74065" x="7718425" y="5394325"/>
          <p14:tracePt t="74066" x="7718425" y="5400675"/>
          <p14:tracePt t="74068" x="7726363" y="5400675"/>
          <p14:tracePt t="74069" x="7726363" y="5408613"/>
          <p14:tracePt t="74070" x="7732713" y="5408613"/>
          <p14:tracePt t="74071" x="7739063" y="5408613"/>
          <p14:tracePt t="74075" x="7739063" y="5414963"/>
          <p14:tracePt t="74076" x="7745413" y="5414963"/>
          <p14:tracePt t="74077" x="7751763" y="5414963"/>
          <p14:tracePt t="74078" x="7751763" y="5421313"/>
          <p14:tracePt t="74081" x="7759700" y="5421313"/>
          <p14:tracePt t="74083" x="7759700" y="5427663"/>
          <p14:tracePt t="74084" x="7766050" y="5427663"/>
          <p14:tracePt t="74086" x="7766050" y="5434013"/>
          <p14:tracePt t="74086" x="7772400" y="5434013"/>
          <p14:tracePt t="74087" x="7772400" y="5441950"/>
          <p14:tracePt t="74091" x="7778750" y="5441950"/>
          <p14:tracePt t="74093" x="7778750" y="5448300"/>
          <p14:tracePt t="74094" x="7785100" y="5448300"/>
          <p14:tracePt t="74095" x="7785100" y="5454650"/>
          <p14:tracePt t="74099" x="7785100" y="5461000"/>
          <p14:tracePt t="74100" x="7793038" y="5461000"/>
          <p14:tracePt t="74103" x="7799388" y="5461000"/>
          <p14:tracePt t="74103" x="7799388" y="5467350"/>
          <p14:tracePt t="74105" x="7799388" y="5475288"/>
          <p14:tracePt t="74106" x="7805738" y="5475288"/>
          <p14:tracePt t="74109" x="7805738" y="5481638"/>
          <p14:tracePt t="74113" x="7812088" y="5481638"/>
          <p14:tracePt t="74114" x="7812088" y="5487988"/>
          <p14:tracePt t="74118" x="7818438" y="5487988"/>
          <p14:tracePt t="74119" x="7818438" y="5494338"/>
          <p14:tracePt t="74121" x="7818438" y="5500688"/>
          <p14:tracePt t="74124" x="7818438" y="5508625"/>
          <p14:tracePt t="74125" x="7826375" y="5508625"/>
          <p14:tracePt t="74129" x="7832725" y="5508625"/>
          <p14:tracePt t="74130" x="7832725" y="5514975"/>
          <p14:tracePt t="74132" x="7832725" y="5521325"/>
          <p14:tracePt t="74137" x="7832725" y="5527675"/>
          <p14:tracePt t="74138" x="7839075" y="5527675"/>
          <p14:tracePt t="74139" x="7839075" y="5534025"/>
          <p14:tracePt t="74141" x="7845425" y="5534025"/>
          <p14:tracePt t="74142" x="7845425" y="5541963"/>
          <p14:tracePt t="74145" x="7851775" y="5541963"/>
          <p14:tracePt t="74147" x="7851775" y="5548313"/>
          <p14:tracePt t="74150" x="7851775" y="5554663"/>
          <p14:tracePt t="74154" x="7851775" y="5561013"/>
          <p14:tracePt t="74157" x="7851775" y="5567363"/>
          <p14:tracePt t="74158" x="7859713" y="5567363"/>
          <p14:tracePt t="74159" x="7859713" y="5575300"/>
          <p14:tracePt t="74163" x="7859713" y="5581650"/>
          <p14:tracePt t="74165" x="7859713" y="5588000"/>
          <p14:tracePt t="74166" x="7866063" y="5588000"/>
          <p14:tracePt t="74168" x="7866063" y="5594350"/>
          <p14:tracePt t="74170" x="7866063" y="5600700"/>
          <p14:tracePt t="74174" x="7866063" y="5608638"/>
          <p14:tracePt t="74175" x="7866063" y="5614988"/>
          <p14:tracePt t="74177" x="7866063" y="5621338"/>
          <p14:tracePt t="74180" x="7866063" y="5627688"/>
          <p14:tracePt t="74182" x="7866063" y="5634038"/>
          <p14:tracePt t="74186" x="7866063" y="5640388"/>
          <p14:tracePt t="74187" x="7866063" y="5648325"/>
          <p14:tracePt t="74188" x="7866063" y="5654675"/>
          <p14:tracePt t="74191" x="7866063" y="5661025"/>
          <p14:tracePt t="74192" x="7866063" y="5667375"/>
          <p14:tracePt t="74195" x="7866063" y="5673725"/>
          <p14:tracePt t="74197" x="7866063" y="5681663"/>
          <p14:tracePt t="74198" x="7866063" y="5688013"/>
          <p14:tracePt t="74200" x="7866063" y="5694363"/>
          <p14:tracePt t="74202" x="7866063" y="5700713"/>
          <p14:tracePt t="74204" x="7866063" y="5707063"/>
          <p14:tracePt t="74206" x="7866063" y="5715000"/>
          <p14:tracePt t="74208" x="7866063" y="5721350"/>
          <p14:tracePt t="74211" x="7866063" y="5727700"/>
          <p14:tracePt t="74211" x="7866063" y="5734050"/>
          <p14:tracePt t="74214" x="7866063" y="5740400"/>
          <p14:tracePt t="74216" x="7866063" y="5748338"/>
          <p14:tracePt t="74218" x="7866063" y="5754688"/>
          <p14:tracePt t="74219" x="7859713" y="5754688"/>
          <p14:tracePt t="74221" x="7859713" y="5761038"/>
          <p14:tracePt t="74223" x="7859713" y="5767388"/>
          <p14:tracePt t="74227" x="7859713" y="5773738"/>
          <p14:tracePt t="74229" x="7859713" y="5781675"/>
          <p14:tracePt t="74231" x="7859713" y="5788025"/>
          <p14:tracePt t="74234" x="7851775" y="5788025"/>
          <p14:tracePt t="74236" x="7851775" y="5794375"/>
          <p14:tracePt t="74238" x="7851775" y="5800725"/>
          <p14:tracePt t="74242" x="7845425" y="5800725"/>
          <p14:tracePt t="74244" x="7845425" y="5807075"/>
          <p14:tracePt t="74246" x="7845425" y="5815013"/>
          <p14:tracePt t="74249" x="7839075" y="5815013"/>
          <p14:tracePt t="74252" x="7839075" y="5821363"/>
          <p14:tracePt t="74254" x="7839075" y="5827713"/>
          <p14:tracePt t="74257" x="7839075" y="5834063"/>
          <p14:tracePt t="74259" x="7832725" y="5834063"/>
          <p14:tracePt t="74261" x="7832725" y="5840413"/>
          <p14:tracePt t="74263" x="7826375" y="5840413"/>
          <p14:tracePt t="74264" x="7826375" y="5848350"/>
          <p14:tracePt t="74268" x="7826375" y="5854700"/>
          <p14:tracePt t="74269" x="7826375" y="5861050"/>
          <p14:tracePt t="74270" x="7818438" y="5861050"/>
          <p14:tracePt t="74272" x="7818438" y="5867400"/>
          <p14:tracePt t="74273" x="7812088" y="5867400"/>
          <p14:tracePt t="74276" x="7812088" y="5873750"/>
          <p14:tracePt t="74278" x="7812088" y="5881688"/>
          <p14:tracePt t="74278" x="7805738" y="5881688"/>
          <p14:tracePt t="74280" x="7799388" y="5881688"/>
          <p14:tracePt t="74281" x="7799388" y="5888038"/>
          <p14:tracePt t="74282" x="7793038" y="5888038"/>
          <p14:tracePt t="74283" x="7793038" y="5894388"/>
          <p14:tracePt t="74284" x="7793038" y="5900738"/>
          <p14:tracePt t="74286" x="7785100" y="5900738"/>
          <p14:tracePt t="74287" x="7785100" y="5907088"/>
          <p14:tracePt t="74288" x="7778750" y="5907088"/>
          <p14:tracePt t="74289" x="7778750" y="5913438"/>
          <p14:tracePt t="74292" x="7772400" y="5913438"/>
          <p14:tracePt t="74293" x="7766050" y="5921375"/>
          <p14:tracePt t="74295" x="7766050" y="5927725"/>
          <p14:tracePt t="74296" x="7759700" y="5927725"/>
          <p14:tracePt t="74298" x="7759700" y="5934075"/>
          <p14:tracePt t="74299" x="7751763" y="5934075"/>
          <p14:tracePt t="74301" x="7745413" y="5934075"/>
          <p14:tracePt t="74302" x="7745413" y="5940425"/>
          <p14:tracePt t="74304" x="7745413" y="5946775"/>
          <p14:tracePt t="74305" x="7739063" y="5946775"/>
          <p14:tracePt t="74307" x="7732713" y="5946775"/>
          <p14:tracePt t="74309" x="7726363" y="5946775"/>
          <p14:tracePt t="74311" x="7726363" y="5954713"/>
          <p14:tracePt t="74312" x="7718425" y="5961063"/>
          <p14:tracePt t="74314" x="7712075" y="5961063"/>
          <p14:tracePt t="74316" x="7712075" y="5967413"/>
          <p14:tracePt t="74318" x="7705725" y="5967413"/>
          <p14:tracePt t="74320" x="7699375" y="5967413"/>
          <p14:tracePt t="74321" x="7693025" y="5967413"/>
          <p14:tracePt t="74324" x="7693025" y="5973763"/>
          <p14:tracePt t="74325" x="7685088" y="5973763"/>
          <p14:tracePt t="74326" x="7678738" y="5973763"/>
          <p14:tracePt t="74327" x="7678738" y="5980113"/>
          <p14:tracePt t="74329" x="7672388" y="5980113"/>
          <p14:tracePt t="74331" x="7666038" y="5980113"/>
          <p14:tracePt t="74333" x="7659688" y="5980113"/>
          <p14:tracePt t="74336" x="7651750" y="5980113"/>
          <p14:tracePt t="74337" x="7645400" y="5980113"/>
          <p14:tracePt t="74338" x="7645400" y="5988050"/>
          <p14:tracePt t="74341" x="7639050" y="5988050"/>
          <p14:tracePt t="74342" x="7632700" y="5988050"/>
          <p14:tracePt t="74344" x="7626350" y="5988050"/>
          <p14:tracePt t="74345" x="7626350" y="5994400"/>
          <p14:tracePt t="74347" x="7620000" y="5994400"/>
          <p14:tracePt t="74349" x="7612063" y="5994400"/>
          <p14:tracePt t="74350" x="7612063" y="6000750"/>
          <p14:tracePt t="74353" x="7605713" y="6000750"/>
          <p14:tracePt t="74353" x="7599363" y="6000750"/>
          <p14:tracePt t="74357" x="7593013" y="6000750"/>
          <p14:tracePt t="74358" x="7586663" y="6000750"/>
          <p14:tracePt t="74359" x="7578725" y="6000750"/>
          <p14:tracePt t="74362" x="7572375" y="6000750"/>
          <p14:tracePt t="74363" x="7572375" y="6007100"/>
          <p14:tracePt t="74364" x="7566025" y="6007100"/>
          <p14:tracePt t="74367" x="7559675" y="6007100"/>
          <p14:tracePt t="74368" x="7553325" y="6007100"/>
          <p14:tracePt t="74370" x="7553325" y="6013450"/>
          <p14:tracePt t="74371" x="7545388" y="6013450"/>
          <p14:tracePt t="74373" x="7539038" y="6013450"/>
          <p14:tracePt t="74375" x="7532688" y="6013450"/>
          <p14:tracePt t="74378" x="7526338" y="6013450"/>
          <p14:tracePt t="74380" x="7519988" y="6013450"/>
          <p14:tracePt t="74381" x="7512050" y="6013450"/>
          <p14:tracePt t="74383" x="7512050" y="6021388"/>
          <p14:tracePt t="74386" x="7505700" y="6021388"/>
          <p14:tracePt t="74386" x="7499350" y="6021388"/>
          <p14:tracePt t="74389" x="7493000" y="6021388"/>
          <p14:tracePt t="74391" x="7486650" y="6021388"/>
          <p14:tracePt t="74392" x="7486650" y="6027738"/>
          <p14:tracePt t="74393" x="7478713" y="6027738"/>
          <p14:tracePt t="74396" x="7472363" y="6027738"/>
          <p14:tracePt t="74398" x="7466013" y="6027738"/>
          <p14:tracePt t="74402" x="7459663" y="6027738"/>
          <p14:tracePt t="74404" x="7453313" y="6027738"/>
          <p14:tracePt t="74406" x="7445375" y="6027738"/>
          <p14:tracePt t="74411" x="7439025" y="6027738"/>
          <p14:tracePt t="74412" x="7432675" y="6027738"/>
          <p14:tracePt t="74416" x="7426325" y="6027738"/>
          <p14:tracePt t="74417" x="7419975" y="6027738"/>
          <p14:tracePt t="74419" x="7412038" y="6027738"/>
          <p14:tracePt t="74423" x="7405688" y="6027738"/>
          <p14:tracePt t="74425" x="7399338" y="6027738"/>
          <p14:tracePt t="74429" x="7392988" y="6027738"/>
          <p14:tracePt t="74431" x="7386638" y="6027738"/>
          <p14:tracePt t="74434" x="7378700" y="6027738"/>
          <p14:tracePt t="74436" x="7372350" y="6027738"/>
          <p14:tracePt t="74437" x="7372350" y="6021388"/>
          <p14:tracePt t="74438" x="7366000" y="6021388"/>
          <p14:tracePt t="74440" x="7359650" y="6021388"/>
          <p14:tracePt t="74442" x="7353300" y="6021388"/>
          <p14:tracePt t="74444" x="7353300" y="6013450"/>
          <p14:tracePt t="74446" x="7345363" y="6013450"/>
          <p14:tracePt t="74447" x="7339013" y="6013450"/>
          <p14:tracePt t="74449" x="7332663" y="6007100"/>
          <p14:tracePt t="74453" x="7326313" y="6007100"/>
          <p14:tracePt t="74453" x="7319963" y="6007100"/>
          <p14:tracePt t="74456" x="7319963" y="6000750"/>
          <p14:tracePt t="74458" x="7313613" y="6000750"/>
          <p14:tracePt t="74459" x="7305675" y="6000750"/>
          <p14:tracePt t="74461" x="7299325" y="5994400"/>
          <p14:tracePt t="74463" x="7299325" y="5988050"/>
          <p14:tracePt t="74464" x="7292975" y="5988050"/>
          <p14:tracePt t="74465" x="7286625" y="5988050"/>
          <p14:tracePt t="74468" x="7280275" y="5988050"/>
          <p14:tracePt t="74470" x="7272338" y="5988050"/>
          <p14:tracePt t="74471" x="7272338" y="5980113"/>
          <p14:tracePt t="74473" x="7265988" y="5980113"/>
          <p14:tracePt t="74478" x="7265988" y="5973763"/>
          <p14:tracePt t="74478" x="7259638" y="5973763"/>
          <p14:tracePt t="74480" x="7253288" y="5973763"/>
          <p14:tracePt t="74488" x="7246938" y="5973763"/>
          <p14:tracePt t="74493" x="7239000" y="5973763"/>
          <p14:tracePt t="74498" x="7232650" y="5973763"/>
          <p14:tracePt t="74500" x="7232650" y="5967413"/>
          <p14:tracePt t="74511" x="7226300" y="5967413"/>
          <p14:tracePt t="74514" x="7226300" y="5961063"/>
          <p14:tracePt t="74517" x="7219950" y="5961063"/>
          <p14:tracePt t="74523" x="7213600" y="5961063"/>
          <p14:tracePt t="74524" x="7213600" y="5954713"/>
          <p14:tracePt t="74526" x="7205663" y="5954713"/>
          <p14:tracePt t="74529" x="7199313" y="5954713"/>
          <p14:tracePt t="74533" x="7192963" y="5946775"/>
          <p14:tracePt t="74534" x="7186613" y="5946775"/>
          <p14:tracePt t="74536" x="7186613" y="5940425"/>
          <p14:tracePt t="74537" x="7180263" y="5940425"/>
          <p14:tracePt t="74539" x="7172325" y="5940425"/>
          <p14:tracePt t="74541" x="7172325" y="5934075"/>
          <p14:tracePt t="74542" x="7165975" y="5934075"/>
          <p14:tracePt t="74543" x="7159625" y="5927725"/>
          <p14:tracePt t="74544" x="7153275" y="5927725"/>
          <p14:tracePt t="74545" x="7153275" y="5921375"/>
          <p14:tracePt t="74546" x="7146925" y="5921375"/>
          <p14:tracePt t="74547" x="7138988" y="5921375"/>
          <p14:tracePt t="74549" x="7132638" y="5913438"/>
          <p14:tracePt t="74550" x="7126288" y="5907088"/>
          <p14:tracePt t="74552" x="7119938" y="5907088"/>
          <p14:tracePt t="74554" x="7113588" y="5907088"/>
          <p14:tracePt t="74555" x="7105650" y="5900738"/>
          <p14:tracePt t="74557" x="7105650" y="5894388"/>
          <p14:tracePt t="74558" x="7092950" y="5894388"/>
          <p14:tracePt t="74559" x="7092950" y="5888038"/>
          <p14:tracePt t="74561" x="7086600" y="5888038"/>
          <p14:tracePt t="74562" x="7080250" y="5888038"/>
          <p14:tracePt t="74563" x="7072313" y="5888038"/>
          <p14:tracePt t="74564" x="7072313" y="5881688"/>
          <p14:tracePt t="74565" x="7065963" y="5881688"/>
          <p14:tracePt t="74566" x="7065963" y="5873750"/>
          <p14:tracePt t="74567" x="7059613" y="5873750"/>
          <p14:tracePt t="74568" x="7053263" y="5873750"/>
          <p14:tracePt t="74571" x="7046913" y="5873750"/>
          <p14:tracePt t="74572" x="7046913" y="5867400"/>
          <p14:tracePt t="74573" x="7040563" y="5867400"/>
          <p14:tracePt t="74575" x="7040563" y="5861050"/>
          <p14:tracePt t="74577" x="7032625" y="5861050"/>
          <p14:tracePt t="74579" x="7032625" y="5854700"/>
          <p14:tracePt t="74580" x="7026275" y="5854700"/>
          <p14:tracePt t="74583" x="7019925" y="5854700"/>
          <p14:tracePt t="74602" x="7013575" y="5854700"/>
          <p14:tracePt t="74617" x="7013575" y="5848350"/>
          <p14:tracePt t="74636" x="7013575" y="5840413"/>
          <p14:tracePt t="74638" x="7007225" y="5840413"/>
          <p14:tracePt t="74648" x="7007225" y="5834063"/>
          <p14:tracePt t="74650" x="6999288" y="5834063"/>
          <p14:tracePt t="74652" x="6999288" y="5827713"/>
          <p14:tracePt t="74654" x="6992938" y="5821363"/>
          <p14:tracePt t="74656" x="6986588" y="5821363"/>
          <p14:tracePt t="74658" x="6986588" y="5815013"/>
          <p14:tracePt t="74661" x="6986588" y="5807075"/>
          <p14:tracePt t="74662" x="6980238" y="5807075"/>
          <p14:tracePt t="74664" x="6973888" y="5807075"/>
          <p14:tracePt t="74666" x="6973888" y="5800725"/>
          <p14:tracePt t="74668" x="6973888" y="5794375"/>
          <p14:tracePt t="74669" x="6965950" y="5794375"/>
          <p14:tracePt t="74672" x="6959600" y="5794375"/>
          <p14:tracePt t="74673" x="6959600" y="5788025"/>
          <p14:tracePt t="74676" x="6953250" y="5788025"/>
          <p14:tracePt t="74677" x="6953250" y="5781675"/>
          <p14:tracePt t="74681" x="6953250" y="5773738"/>
          <p14:tracePt t="74685" x="6946900" y="5773738"/>
          <p14:tracePt t="74693" x="6946900" y="5767388"/>
          <p14:tracePt t="74696" x="6940550" y="5767388"/>
          <p14:tracePt t="74703" x="6940550" y="5761038"/>
          <p14:tracePt t="74721" x="6940550" y="5754688"/>
          <p14:tracePt t="74727" x="6940550" y="5748338"/>
          <p14:tracePt t="74732" x="6940550" y="5740400"/>
          <p14:tracePt t="74733" x="6932613" y="5740400"/>
          <p14:tracePt t="74738" x="6932613" y="5734050"/>
          <p14:tracePt t="74741" x="6932613" y="5727700"/>
          <p14:tracePt t="74745" x="6932613" y="5721350"/>
          <p14:tracePt t="74747" x="6926263" y="5721350"/>
          <p14:tracePt t="74748" x="6926263" y="5715000"/>
          <p14:tracePt t="74749" x="6926263" y="5707063"/>
          <p14:tracePt t="74753" x="6926263" y="5700713"/>
          <p14:tracePt t="74755" x="6926263" y="5694363"/>
          <p14:tracePt t="74758" x="6919913" y="5688013"/>
          <p14:tracePt t="74759" x="6919913" y="5681663"/>
          <p14:tracePt t="74760" x="6919913" y="5673725"/>
          <p14:tracePt t="74762" x="6919913" y="5667375"/>
          <p14:tracePt t="74763" x="6919913" y="5661025"/>
          <p14:tracePt t="74767" x="6919913" y="5654675"/>
          <p14:tracePt t="74768" x="6919913" y="5648325"/>
          <p14:tracePt t="74770" x="6919913" y="5640388"/>
          <p14:tracePt t="74773" x="6919913" y="5634038"/>
          <p14:tracePt t="74775" x="6919913" y="5627688"/>
          <p14:tracePt t="74780" x="6919913" y="5621338"/>
          <p14:tracePt t="74782" x="6919913" y="5614988"/>
          <p14:tracePt t="74784" x="6913563" y="5614988"/>
          <p14:tracePt t="74786" x="6913563" y="5608638"/>
          <p14:tracePt t="74795" x="6913563" y="5600700"/>
          <p14:tracePt t="74804" x="6913563" y="5594350"/>
          <p14:tracePt t="74821" x="6913563" y="5588000"/>
          <p14:tracePt t="74828" x="6913563" y="5581650"/>
          <p14:tracePt t="74841" x="6913563" y="5575300"/>
          <p14:tracePt t="74842" x="6919913" y="5575300"/>
          <p14:tracePt t="74846" x="6919913" y="5567363"/>
          <p14:tracePt t="74849" x="6926263" y="5567363"/>
          <p14:tracePt t="74850" x="6926263" y="5561013"/>
          <p14:tracePt t="74856" x="6932613" y="5561013"/>
          <p14:tracePt t="74858" x="6932613" y="5554663"/>
          <p14:tracePt t="74861" x="6932613" y="5548313"/>
          <p14:tracePt t="74866" x="6940550" y="5548313"/>
          <p14:tracePt t="74867" x="6940550" y="5541963"/>
          <p14:tracePt t="74871" x="6940550" y="5534025"/>
          <p14:tracePt t="74872" x="6946900" y="5534025"/>
          <p14:tracePt t="74873" x="6946900" y="5527675"/>
          <p14:tracePt t="74878" x="6946900" y="5521325"/>
          <p14:tracePt t="74880" x="6946900" y="5514975"/>
          <p14:tracePt t="74881" x="6953250" y="5514975"/>
          <p14:tracePt t="74886" x="6959600" y="5508625"/>
          <p14:tracePt t="74888" x="6959600" y="5500688"/>
          <p14:tracePt t="74889" x="6965950" y="5500688"/>
          <p14:tracePt t="74890" x="6965950" y="5494338"/>
          <p14:tracePt t="74897" x="6965950" y="5487988"/>
          <p14:tracePt t="74901" x="6973888" y="5487988"/>
          <p14:tracePt t="74903" x="6973888" y="5481638"/>
          <p14:tracePt t="74908" x="6980238" y="5481638"/>
          <p14:tracePt t="74911" x="6980238" y="5475288"/>
          <p14:tracePt t="74917" x="6980238" y="5467350"/>
          <p14:tracePt t="74920" x="6986588" y="5467350"/>
          <p14:tracePt t="74921" x="6986588" y="5461000"/>
          <p14:tracePt t="74924" x="6992938" y="5461000"/>
          <p14:tracePt t="74928" x="6999288" y="5461000"/>
          <p14:tracePt t="74930" x="6999288" y="5454650"/>
          <p14:tracePt t="74935" x="7007225" y="5454650"/>
          <p14:tracePt t="74936" x="7007225" y="5448300"/>
          <p14:tracePt t="74937" x="7013575" y="5448300"/>
          <p14:tracePt t="74941" x="7013575" y="5441950"/>
          <p14:tracePt t="74942" x="7019925" y="5441950"/>
          <p14:tracePt t="74944" x="7019925" y="5434013"/>
          <p14:tracePt t="74945" x="7026275" y="5434013"/>
          <p14:tracePt t="74948" x="7032625" y="5427663"/>
          <p14:tracePt t="74952" x="7040563" y="5427663"/>
          <p14:tracePt t="74954" x="7046913" y="5421313"/>
          <p14:tracePt t="74957" x="7046913" y="5414963"/>
          <p14:tracePt t="74958" x="7053263" y="5414963"/>
          <p14:tracePt t="74961" x="7059613" y="5414963"/>
          <p14:tracePt t="74962" x="7059613" y="5408613"/>
          <p14:tracePt t="74964" x="7065963" y="5408613"/>
          <p14:tracePt t="74965" x="7065963" y="5400675"/>
          <p14:tracePt t="74966" x="7072313" y="5400675"/>
          <p14:tracePt t="74967" x="7072313" y="5394325"/>
          <p14:tracePt t="74968" x="7080250" y="5394325"/>
          <p14:tracePt t="74972" x="7086600" y="5394325"/>
          <p14:tracePt t="74973" x="7086600" y="5387975"/>
          <p14:tracePt t="74974" x="7092950" y="5387975"/>
          <p14:tracePt t="74976" x="7092950" y="5381625"/>
          <p14:tracePt t="74978" x="7099300" y="5381625"/>
          <p14:tracePt t="74980" x="7105650" y="5381625"/>
          <p14:tracePt t="74981" x="7113588" y="5375275"/>
          <p14:tracePt t="74983" x="7113588" y="5367338"/>
          <p14:tracePt t="74985" x="7119938" y="5367338"/>
          <p14:tracePt t="74987" x="7126288" y="5367338"/>
          <p14:tracePt t="74990" x="7126288" y="5360988"/>
          <p14:tracePt t="74991" x="7132638" y="5360988"/>
          <p14:tracePt t="74993" x="7138988" y="5360988"/>
          <p14:tracePt t="74994" x="7138988" y="5354638"/>
          <p14:tracePt t="74995" x="7146925" y="5354638"/>
          <p14:tracePt t="74996" x="7146925" y="5348288"/>
          <p14:tracePt t="75000" x="7153275" y="5348288"/>
          <p14:tracePt t="75001" x="7159625" y="5348288"/>
          <p14:tracePt t="75003" x="7159625" y="5341938"/>
          <p14:tracePt t="75006" x="7165975" y="5341938"/>
          <p14:tracePt t="75007" x="7165975" y="5334000"/>
          <p14:tracePt t="75008" x="7172325" y="5334000"/>
          <p14:tracePt t="75010" x="7180263" y="5334000"/>
          <p14:tracePt t="75015" x="7186613" y="5334000"/>
          <p14:tracePt t="75016" x="7186613" y="5327650"/>
          <p14:tracePt t="75018" x="7192963" y="5327650"/>
          <p14:tracePt t="75021" x="7192963" y="5321300"/>
          <p14:tracePt t="75022" x="7199313" y="5321300"/>
          <p14:tracePt t="75024" x="7205663" y="5321300"/>
          <p14:tracePt t="75026" x="7213600" y="5314950"/>
          <p14:tracePt t="75030" x="7219950" y="5314950"/>
          <p14:tracePt t="75032" x="7226300" y="5314950"/>
          <p14:tracePt t="75036" x="7232650" y="5314950"/>
          <p14:tracePt t="75038" x="7239000" y="5314950"/>
          <p14:tracePt t="75039" x="7239000" y="5308600"/>
          <p14:tracePt t="75040" x="7246938" y="5308600"/>
          <p14:tracePt t="75043" x="7253288" y="5308600"/>
          <p14:tracePt t="75044" x="7259638" y="5308600"/>
          <p14:tracePt t="75048" x="7259638" y="5302250"/>
          <p14:tracePt t="75049" x="7265988" y="5302250"/>
          <p14:tracePt t="75050" x="7272338" y="5302250"/>
          <p14:tracePt t="75053" x="7280275" y="5302250"/>
          <p14:tracePt t="75055" x="7286625" y="5302250"/>
          <p14:tracePt t="75057" x="7292975" y="5302250"/>
          <p14:tracePt t="75059" x="7299325" y="5302250"/>
          <p14:tracePt t="75061" x="7305675" y="5302250"/>
          <p14:tracePt t="75065" x="7313613" y="5302250"/>
          <p14:tracePt t="75066" x="7319963" y="5302250"/>
          <p14:tracePt t="75068" x="7326313" y="5302250"/>
          <p14:tracePt t="75072" x="7332663" y="5302250"/>
          <p14:tracePt t="75074" x="7339013" y="5302250"/>
          <p14:tracePt t="75078" x="7345363" y="5302250"/>
          <p14:tracePt t="75080" x="7353300" y="5302250"/>
          <p14:tracePt t="75082" x="7359650" y="5302250"/>
          <p14:tracePt t="75087" x="7366000" y="5302250"/>
          <p14:tracePt t="75090" x="7372350" y="5302250"/>
          <p14:tracePt t="75095" x="7378700" y="5302250"/>
          <p14:tracePt t="75097" x="7386638" y="5302250"/>
          <p14:tracePt t="75100" x="7392988" y="5302250"/>
          <p14:tracePt t="75105" x="7399338" y="5302250"/>
          <p14:tracePt t="75107" x="7405688" y="5302250"/>
          <p14:tracePt t="75112" x="7412038" y="5302250"/>
          <p14:tracePt t="75114" x="7419975" y="5302250"/>
          <p14:tracePt t="75115" x="7426325" y="5302250"/>
          <p14:tracePt t="75119" x="7432675" y="5302250"/>
          <p14:tracePt t="75120" x="7432675" y="5308600"/>
          <p14:tracePt t="75121" x="7439025" y="5308600"/>
          <p14:tracePt t="75124" x="7445375" y="5308600"/>
          <p14:tracePt t="75126" x="7453313" y="5308600"/>
          <p14:tracePt t="75127" x="7459663" y="5308600"/>
          <p14:tracePt t="75130" x="7466013" y="5308600"/>
          <p14:tracePt t="75131" x="7472363" y="5308600"/>
          <p14:tracePt t="75132" x="7472363" y="5314950"/>
          <p14:tracePt t="75134" x="7478713" y="5314950"/>
          <p14:tracePt t="75135" x="7486650" y="5314950"/>
          <p14:tracePt t="75137" x="7486650" y="5321300"/>
          <p14:tracePt t="75138" x="7493000" y="5321300"/>
          <p14:tracePt t="75139" x="7499350" y="5321300"/>
          <p14:tracePt t="75140" x="7505700" y="5321300"/>
          <p14:tracePt t="75143" x="7512050" y="5321300"/>
          <p14:tracePt t="75144" x="7519988" y="5321300"/>
          <p14:tracePt t="75145" x="7519988" y="5327650"/>
          <p14:tracePt t="75146" x="7526338" y="5327650"/>
          <p14:tracePt t="75147" x="7532688" y="5327650"/>
          <p14:tracePt t="75149" x="7539038" y="5327650"/>
          <p14:tracePt t="75151" x="7545388" y="5327650"/>
          <p14:tracePt t="75152" x="7553325" y="5327650"/>
          <p14:tracePt t="75155" x="7559675" y="5334000"/>
          <p14:tracePt t="75157" x="7566025" y="5334000"/>
          <p14:tracePt t="75158" x="7572375" y="5334000"/>
          <p14:tracePt t="75160" x="7572375" y="5341938"/>
          <p14:tracePt t="75161" x="7578725" y="5341938"/>
          <p14:tracePt t="75162" x="7586663" y="5341938"/>
          <p14:tracePt t="75165" x="7593013" y="5341938"/>
          <p14:tracePt t="75167" x="7599363" y="5341938"/>
          <p14:tracePt t="75169" x="7605713" y="5341938"/>
          <p14:tracePt t="75170" x="7605713" y="5348288"/>
          <p14:tracePt t="75173" x="7612063" y="5348288"/>
          <p14:tracePt t="75175" x="7612063" y="5354638"/>
          <p14:tracePt t="75176" x="7620000" y="5354638"/>
          <p14:tracePt t="75179" x="7620000" y="5360988"/>
          <p14:tracePt t="75180" x="7626350" y="5360988"/>
          <p14:tracePt t="75183" x="7632700" y="5360988"/>
          <p14:tracePt t="75186" x="7639050" y="5360988"/>
          <p14:tracePt t="75187" x="7639050" y="5367338"/>
          <p14:tracePt t="75190" x="7639050" y="5375275"/>
          <p14:tracePt t="75191" x="7645400" y="5375275"/>
          <p14:tracePt t="75195" x="7651750" y="5375275"/>
          <p14:tracePt t="75197" x="7651750" y="5381625"/>
          <p14:tracePt t="75199" x="7651750" y="5387975"/>
          <p14:tracePt t="75200" x="7659688" y="5387975"/>
          <p14:tracePt t="75202" x="7666038" y="5387975"/>
          <p14:tracePt t="75204" x="7666038" y="5394325"/>
          <p14:tracePt t="75205" x="7672388" y="5394325"/>
          <p14:tracePt t="75207" x="7672388" y="5400675"/>
          <p14:tracePt t="75209" x="7672388" y="5408613"/>
          <p14:tracePt t="75210" x="7678738" y="5408613"/>
          <p14:tracePt t="75211" x="7685088" y="5408613"/>
          <p14:tracePt t="75213" x="7685088" y="5414963"/>
          <p14:tracePt t="75216" x="7693025" y="5421313"/>
          <p14:tracePt t="75219" x="7699375" y="5421313"/>
          <p14:tracePt t="75220" x="7699375" y="5427663"/>
          <p14:tracePt t="75222" x="7705725" y="5434013"/>
          <p14:tracePt t="75223" x="7712075" y="5441950"/>
          <p14:tracePt t="75225" x="7718425" y="5441950"/>
          <p14:tracePt t="75227" x="7718425" y="5448300"/>
          <p14:tracePt t="75229" x="7726363" y="5448300"/>
          <p14:tracePt t="75230" x="7726363" y="5454650"/>
          <p14:tracePt t="75231" x="7732713" y="5454650"/>
          <p14:tracePt t="75235" x="7732713" y="5461000"/>
          <p14:tracePt t="75236" x="7739063" y="5467350"/>
          <p14:tracePt t="75239" x="7745413" y="5467350"/>
          <p14:tracePt t="75240" x="7745413" y="5475288"/>
          <p14:tracePt t="75241" x="7751763" y="5475288"/>
          <p14:tracePt t="75246" x="7751763" y="5481638"/>
          <p14:tracePt t="75249" x="7759700" y="5481638"/>
          <p14:tracePt t="75250" x="7759700" y="5487988"/>
          <p14:tracePt t="75254" x="7766050" y="5487988"/>
          <p14:tracePt t="75262" x="7766050" y="5494338"/>
          <p14:tracePt t="75265" x="7766050" y="5500688"/>
          <p14:tracePt t="75268" x="7772400" y="5500688"/>
          <p14:tracePt t="75272" x="7772400" y="5508625"/>
          <p14:tracePt t="75278" x="7778750" y="5508625"/>
          <p14:tracePt t="75280" x="7778750" y="5514975"/>
          <p14:tracePt t="75282" x="7778750" y="5521325"/>
          <p14:tracePt t="75284" x="7785100" y="5521325"/>
          <p14:tracePt t="75288" x="7785100" y="5527675"/>
          <p14:tracePt t="75291" x="7785100" y="5534025"/>
          <p14:tracePt t="75293" x="7785100" y="5541963"/>
          <p14:tracePt t="75297" x="7785100" y="5548313"/>
          <p14:tracePt t="75299" x="7785100" y="5554663"/>
          <p14:tracePt t="75302" x="7793038" y="5554663"/>
          <p14:tracePt t="75303" x="7793038" y="5561013"/>
          <p14:tracePt t="75305" x="7793038" y="5567363"/>
          <p14:tracePt t="75307" x="7793038" y="5575300"/>
          <p14:tracePt t="75312" x="7799388" y="5581650"/>
          <p14:tracePt t="75313" x="7799388" y="5588000"/>
          <p14:tracePt t="75318" x="7799388" y="5594350"/>
          <p14:tracePt t="75320" x="7799388" y="5600700"/>
          <p14:tracePt t="75324" x="7799388" y="5608638"/>
          <p14:tracePt t="75325" x="7799388" y="5614988"/>
          <p14:tracePt t="75327" x="7799388" y="5621338"/>
          <p14:tracePt t="75332" x="7799388" y="5627688"/>
          <p14:tracePt t="75333" x="7799388" y="5634038"/>
          <p14:tracePt t="75337" x="7799388" y="5640388"/>
          <p14:tracePt t="75340" x="7799388" y="5648325"/>
          <p14:tracePt t="75342" x="7799388" y="5654675"/>
          <p14:tracePt t="75347" x="7799388" y="5661025"/>
          <p14:tracePt t="75349" x="7799388" y="5667375"/>
          <p14:tracePt t="75355" x="7799388" y="5673725"/>
          <p14:tracePt t="75357" x="7799388" y="5681663"/>
          <p14:tracePt t="75359" x="7799388" y="5688013"/>
          <p14:tracePt t="75364" x="7799388" y="5694363"/>
          <p14:tracePt t="75367" x="7799388" y="5700713"/>
          <p14:tracePt t="75370" x="7799388" y="5707063"/>
          <p14:tracePt t="75372" x="7799388" y="5715000"/>
          <p14:tracePt t="75374" x="7799388" y="5721350"/>
          <p14:tracePt t="75375" x="7793038" y="5721350"/>
          <p14:tracePt t="75378" x="7793038" y="5727700"/>
          <p14:tracePt t="75380" x="7793038" y="5734050"/>
          <p14:tracePt t="75384" x="7793038" y="5740400"/>
          <p14:tracePt t="75385" x="7785100" y="5748338"/>
          <p14:tracePt t="75387" x="7785100" y="5754688"/>
          <p14:tracePt t="75390" x="7778750" y="5754688"/>
          <p14:tracePt t="75391" x="7778750" y="5761038"/>
          <p14:tracePt t="75392" x="7778750" y="5767388"/>
          <p14:tracePt t="75394" x="7772400" y="5767388"/>
          <p14:tracePt t="75396" x="7772400" y="5773738"/>
          <p14:tracePt t="75398" x="7772400" y="5781675"/>
          <p14:tracePt t="75400" x="7772400" y="5788025"/>
          <p14:tracePt t="75403" x="7766050" y="5788025"/>
          <p14:tracePt t="75404" x="7766050" y="5794375"/>
          <p14:tracePt t="75406" x="7766050" y="5800725"/>
          <p14:tracePt t="75408" x="7759700" y="5800725"/>
          <p14:tracePt t="75411" x="7759700" y="5807075"/>
          <p14:tracePt t="75414" x="7759700" y="5815013"/>
          <p14:tracePt t="75418" x="7751763" y="5815013"/>
          <p14:tracePt t="75419" x="7751763" y="5821363"/>
          <p14:tracePt t="75423" x="7745413" y="5821363"/>
          <p14:tracePt t="75424" x="7745413" y="5827713"/>
          <p14:tracePt t="75427" x="7745413" y="5834063"/>
          <p14:tracePt t="75429" x="7739063" y="5834063"/>
          <p14:tracePt t="75436" x="7739063" y="5840413"/>
          <p14:tracePt t="75442" x="7732713" y="5840413"/>
          <p14:tracePt t="75444" x="7732713" y="5848350"/>
          <p14:tracePt t="75450" x="7726363" y="5848350"/>
          <p14:tracePt t="75462" x="7718425" y="5848350"/>
          <p14:tracePt t="75463" x="7718425" y="5854700"/>
          <p14:tracePt t="75470" x="7712075" y="5854700"/>
          <p14:tracePt t="75473" x="7712075" y="5861050"/>
          <p14:tracePt t="75475" x="7705725" y="5861050"/>
          <p14:tracePt t="75483" x="7705725" y="5867400"/>
          <p14:tracePt t="75484" x="7699375" y="5867400"/>
          <p14:tracePt t="75489" x="7693025" y="5867400"/>
          <p14:tracePt t="75496" x="7693025" y="5873750"/>
          <p14:tracePt t="75498" x="7685088" y="5873750"/>
          <p14:tracePt t="75501" x="7678738" y="5873750"/>
          <p14:tracePt t="75503" x="7678738" y="5881688"/>
          <p14:tracePt t="75512" x="7672388" y="5881688"/>
          <p14:tracePt t="75516" x="7672388" y="5888038"/>
          <p14:tracePt t="75521" x="7666038" y="5888038"/>
          <p14:tracePt t="75523" x="7666038" y="5894388"/>
          <p14:tracePt t="75534" x="7659688" y="5894388"/>
          <p14:tracePt t="75538" x="7659688" y="5900738"/>
          <p14:tracePt t="75660" x="7651750" y="5900738"/>
          <p14:tracePt t="75669" x="7645400" y="5900738"/>
          <p14:tracePt t="75678" x="7639050" y="5900738"/>
          <p14:tracePt t="75681" x="7632700" y="5900738"/>
          <p14:tracePt t="75685" x="7626350" y="5900738"/>
          <p14:tracePt t="75691" x="7620000" y="5900738"/>
          <p14:tracePt t="75692" x="7620000" y="5907088"/>
          <p14:tracePt t="75693" x="7612063" y="5907088"/>
          <p14:tracePt t="75698" x="7605713" y="5907088"/>
          <p14:tracePt t="75702" x="7599363" y="5907088"/>
          <p14:tracePt t="75705" x="7593013" y="5907088"/>
          <p14:tracePt t="75711" x="7586663" y="5907088"/>
          <p14:tracePt t="75712" x="7586663" y="5913438"/>
          <p14:tracePt t="75714" x="7578725" y="5913438"/>
          <p14:tracePt t="75721" x="7572375" y="5913438"/>
          <p14:tracePt t="75724" x="7566025" y="5913438"/>
          <p14:tracePt t="75727" x="7559675" y="5913438"/>
          <p14:tracePt t="75732" x="7553325" y="5913438"/>
          <p14:tracePt t="75735" x="7545388" y="5913438"/>
          <p14:tracePt t="75739" x="7539038" y="5913438"/>
          <p14:tracePt t="75742" x="7532688" y="5913438"/>
          <p14:tracePt t="75744" x="7526338" y="5913438"/>
          <p14:tracePt t="75749" x="7519988" y="5913438"/>
          <p14:tracePt t="75751" x="7512050" y="5913438"/>
          <p14:tracePt t="75753" x="7512050" y="5921375"/>
          <p14:tracePt t="75755" x="7505700" y="5921375"/>
          <p14:tracePt t="75756" x="7499350" y="5921375"/>
          <p14:tracePt t="75758" x="7493000" y="5921375"/>
          <p14:tracePt t="75761" x="7486650" y="5921375"/>
          <p14:tracePt t="75763" x="7478713" y="5921375"/>
          <p14:tracePt t="75766" x="7472363" y="5921375"/>
          <p14:tracePt t="75768" x="7466013" y="5921375"/>
          <p14:tracePt t="75772" x="7459663" y="5921375"/>
          <p14:tracePt t="75773" x="7459663" y="5927725"/>
          <p14:tracePt t="75774" x="7453313" y="5927725"/>
          <p14:tracePt t="75776" x="7445375" y="5927725"/>
          <p14:tracePt t="75780" x="7439025" y="5927725"/>
          <p14:tracePt t="75782" x="7432675" y="5927725"/>
          <p14:tracePt t="75786" x="7426325" y="5927725"/>
          <p14:tracePt t="75788" x="7419975" y="5927725"/>
          <p14:tracePt t="75791" x="7412038" y="5927725"/>
          <p14:tracePt t="75795" x="7405688" y="5927725"/>
          <p14:tracePt t="75798" x="7399338" y="5927725"/>
          <p14:tracePt t="75804" x="7392988" y="5927725"/>
          <p14:tracePt t="75807" x="7386638" y="5927725"/>
          <p14:tracePt t="75814" x="7378700" y="5927725"/>
          <p14:tracePt t="75830" x="7372350" y="5927725"/>
          <p14:tracePt t="75831" x="7372350" y="5921375"/>
          <p14:tracePt t="75837" x="7366000" y="5921375"/>
          <p14:tracePt t="75839" x="7366000" y="5913438"/>
          <p14:tracePt t="75843" x="7366000" y="5907088"/>
          <p14:tracePt t="75847" x="7359650" y="5907088"/>
          <p14:tracePt t="75850" x="7359650" y="5900738"/>
          <p14:tracePt t="75853" x="7353300" y="5894388"/>
          <p14:tracePt t="75856" x="7353300" y="5888038"/>
          <p14:tracePt t="75857" x="7345363" y="5888038"/>
          <p14:tracePt t="75862" x="7345363" y="5881688"/>
          <p14:tracePt t="75864" x="7339013" y="5881688"/>
          <p14:tracePt t="75865" x="7339013" y="5873750"/>
          <p14:tracePt t="75868" x="7332663" y="5873750"/>
          <p14:tracePt t="75874" x="7332663" y="5867400"/>
          <p14:tracePt t="75878" x="7332663" y="5861050"/>
          <p14:tracePt t="75880" x="7326313" y="5861050"/>
          <p14:tracePt t="75887" x="7326313" y="5854700"/>
          <p14:tracePt t="75889" x="7319963" y="5854700"/>
          <p14:tracePt t="75912" x="7313613" y="5854700"/>
          <p14:tracePt t="75931" x="7313613" y="5848350"/>
          <p14:tracePt t="75939" x="7313613" y="5840413"/>
          <p14:tracePt t="75943" x="7305675" y="5840413"/>
          <p14:tracePt t="75948" x="7305675" y="5834063"/>
          <p14:tracePt t="75950" x="7299325" y="5827713"/>
          <p14:tracePt t="75953" x="7299325" y="5821363"/>
          <p14:tracePt t="75957" x="7299325" y="5815013"/>
          <p14:tracePt t="75958" x="7299325" y="5807075"/>
          <p14:tracePt t="75959" x="7292975" y="5807075"/>
          <p14:tracePt t="75962" x="7292975" y="5800725"/>
          <p14:tracePt t="75963" x="7286625" y="5800725"/>
          <p14:tracePt t="75964" x="7286625" y="5794375"/>
          <p14:tracePt t="75968" x="7286625" y="5788025"/>
          <p14:tracePt t="75969" x="7280275" y="5788025"/>
          <p14:tracePt t="75970" x="7280275" y="5781675"/>
          <p14:tracePt t="75971" x="7280275" y="5773738"/>
          <p14:tracePt t="75974" x="7280275" y="5767388"/>
          <p14:tracePt t="75976" x="7272338" y="5767388"/>
          <p14:tracePt t="75977" x="7272338" y="5761038"/>
          <p14:tracePt t="75979" x="7272338" y="5754688"/>
          <p14:tracePt t="75981" x="7265988" y="5754688"/>
          <p14:tracePt t="75982" x="7265988" y="5748338"/>
          <p14:tracePt t="75984" x="7265988" y="5740400"/>
          <p14:tracePt t="75991" x="7265988" y="5734050"/>
          <p14:tracePt t="75994" x="7265988" y="5727700"/>
          <p14:tracePt t="76008" x="7265988" y="5721350"/>
          <p14:tracePt t="76018" x="7265988" y="5715000"/>
          <p14:tracePt t="76026" x="7265988" y="5707063"/>
          <p14:tracePt t="76041" x="7265988" y="5700713"/>
          <p14:tracePt t="76049" x="7265988" y="5694363"/>
          <p14:tracePt t="76058" x="7265988" y="5688013"/>
          <p14:tracePt t="76061" x="7265988" y="5681663"/>
          <p14:tracePt t="76064" x="7265988" y="5673725"/>
          <p14:tracePt t="76070" x="7265988" y="5667375"/>
          <p14:tracePt t="76073" x="7265988" y="5661025"/>
          <p14:tracePt t="76078" x="7265988" y="5654675"/>
          <p14:tracePt t="76082" x="7265988" y="5648325"/>
          <p14:tracePt t="76084" x="7265988" y="5640388"/>
          <p14:tracePt t="76091" x="7272338" y="5640388"/>
          <p14:tracePt t="76092" x="7272338" y="5634038"/>
          <p14:tracePt t="76096" x="7272338" y="5627688"/>
          <p14:tracePt t="76106" x="7272338" y="5621338"/>
          <p14:tracePt t="76109" x="7280275" y="5621338"/>
          <p14:tracePt t="76112" x="7280275" y="5614988"/>
          <p14:tracePt t="76119" x="7280275" y="5608638"/>
          <p14:tracePt t="76121" x="7286625" y="5608638"/>
          <p14:tracePt t="76128" x="7292975" y="5608638"/>
          <p14:tracePt t="76133" x="7292975" y="5600700"/>
          <p14:tracePt t="76143" x="7292975" y="5594350"/>
          <p14:tracePt t="76155" x="7299325" y="5594350"/>
          <p14:tracePt t="76168" x="7299325" y="5588000"/>
          <p14:tracePt t="76171" x="7305675" y="5588000"/>
          <p14:tracePt t="76183" x="7305675" y="5581650"/>
          <p14:tracePt t="76204" x="7313613" y="5581650"/>
          <p14:tracePt t="76218" x="7313613" y="5575300"/>
          <p14:tracePt t="76236" x="7319963" y="5575300"/>
          <p14:tracePt t="76324" x="7326313" y="5575300"/>
          <p14:tracePt t="76389" x="7326313" y="5567363"/>
          <p14:tracePt t="76457" x="7332663" y="5567363"/>
          <p14:tracePt t="77015" x="7339013" y="5567363"/>
          <p14:tracePt t="78177" x="7345363" y="5567363"/>
          <p14:tracePt t="78201" x="7353300" y="5567363"/>
          <p14:tracePt t="78211" x="7359650" y="5567363"/>
          <p14:tracePt t="78217" x="7366000" y="5567363"/>
          <p14:tracePt t="78219" x="7372350" y="5567363"/>
          <p14:tracePt t="78221" x="7378700" y="5567363"/>
          <p14:tracePt t="78222" x="7386638" y="5567363"/>
          <p14:tracePt t="78223" x="7392988" y="5567363"/>
          <p14:tracePt t="78225" x="7399338" y="5567363"/>
          <p14:tracePt t="78226" x="7405688" y="5567363"/>
          <p14:tracePt t="78228" x="7412038" y="5567363"/>
          <p14:tracePt t="78229" x="7419975" y="5567363"/>
          <p14:tracePt t="78230" x="7426325" y="5567363"/>
          <p14:tracePt t="78231" x="7432675" y="5567363"/>
          <p14:tracePt t="78232" x="7445375" y="5567363"/>
          <p14:tracePt t="78233" x="7459663" y="5567363"/>
          <p14:tracePt t="78234" x="7472363" y="5567363"/>
          <p14:tracePt t="78235" x="7486650" y="5561013"/>
          <p14:tracePt t="78236" x="7493000" y="5561013"/>
          <p14:tracePt t="78237" x="7512050" y="5561013"/>
          <p14:tracePt t="78238" x="7526338" y="5554663"/>
          <p14:tracePt t="78239" x="7539038" y="5554663"/>
          <p14:tracePt t="78240" x="7559675" y="5554663"/>
          <p14:tracePt t="78241" x="7572375" y="5554663"/>
          <p14:tracePt t="78242" x="7593013" y="5548313"/>
          <p14:tracePt t="78243" x="7612063" y="5548313"/>
          <p14:tracePt t="78244" x="7632700" y="5548313"/>
          <p14:tracePt t="78245" x="7645400" y="5541963"/>
          <p14:tracePt t="78246" x="7672388" y="5541963"/>
          <p14:tracePt t="78247" x="7699375" y="5541963"/>
          <p14:tracePt t="78248" x="7739063" y="5534025"/>
          <p14:tracePt t="78249" x="7778750" y="5534025"/>
          <p14:tracePt t="78251" x="7799388" y="5527675"/>
          <p14:tracePt t="78252" x="7839075" y="5527675"/>
          <p14:tracePt t="78253" x="7885113" y="5521325"/>
          <p14:tracePt t="78254" x="7918450" y="5514975"/>
          <p14:tracePt t="78255" x="7951788" y="5514975"/>
          <p14:tracePt t="78257" x="7999413" y="5508625"/>
          <p14:tracePt t="78258" x="8045450" y="5500688"/>
          <p14:tracePt t="78259" x="8078788" y="5500688"/>
          <p14:tracePt t="78260" x="8099425" y="5500688"/>
          <p14:tracePt t="78261" x="8139113" y="5494338"/>
          <p14:tracePt t="78262" x="8166100" y="5487988"/>
          <p14:tracePt t="78263" x="8199438" y="5487988"/>
          <p14:tracePt t="78264" x="8239125" y="5481638"/>
          <p14:tracePt t="78265" x="8272463" y="5475288"/>
          <p14:tracePt t="78266" x="8297863" y="5467350"/>
          <p14:tracePt t="78267" x="8339138" y="5461000"/>
          <p14:tracePt t="78268" x="8372475" y="5448300"/>
          <p14:tracePt t="78270" x="8405813" y="5448300"/>
          <p14:tracePt t="78270" x="8445500" y="5441950"/>
          <p14:tracePt t="78271" x="8464550" y="5434013"/>
          <p14:tracePt t="78272" x="8504238" y="5427663"/>
          <p14:tracePt t="78273" x="8537575" y="5421313"/>
          <p14:tracePt t="78274" x="8570913" y="5421313"/>
          <p14:tracePt t="78275" x="8597900" y="5414963"/>
          <p14:tracePt t="78276" x="8637588" y="5408613"/>
          <p14:tracePt t="78277" x="8664575" y="5400675"/>
          <p14:tracePt t="78278" x="8678863" y="5394325"/>
          <p14:tracePt t="78279" x="8724900" y="5387975"/>
          <p14:tracePt t="78280" x="8745538" y="5381625"/>
          <p14:tracePt t="78281" x="8764588" y="5381625"/>
          <p14:tracePt t="78282" x="8797925" y="5375275"/>
          <p14:tracePt t="78283" x="8824913" y="5367338"/>
          <p14:tracePt t="78284" x="8851900" y="5360988"/>
          <p14:tracePt t="78285" x="8877300" y="5354638"/>
          <p14:tracePt t="78286" x="8904288" y="5341938"/>
          <p14:tracePt t="78287" x="8924925" y="5334000"/>
          <p14:tracePt t="78288" x="8951913" y="5334000"/>
          <p14:tracePt t="78289" x="8964613" y="5327650"/>
          <p14:tracePt t="78290" x="8985250" y="5327650"/>
          <p14:tracePt t="78291" x="9010650" y="5314950"/>
          <p14:tracePt t="78292" x="9031288" y="5314950"/>
          <p14:tracePt t="78293" x="9051925" y="5308600"/>
          <p14:tracePt t="78295" x="9064625" y="5302250"/>
          <p14:tracePt t="78295" x="9083675" y="5294313"/>
          <p14:tracePt t="78296" x="9097963" y="5287963"/>
          <p14:tracePt t="78297" x="9110663" y="5281613"/>
          <p14:tracePt t="78298" x="9124950" y="5275263"/>
          <p14:tracePt t="78299" x="9144000" y="5268913"/>
          <p14:tracePt t="78300" x="9158288" y="5260975"/>
          <p14:tracePt t="78301" x="9170988" y="5254625"/>
          <p14:tracePt t="78302" x="9183688" y="5254625"/>
          <p14:tracePt t="78303" x="9197975" y="5254625"/>
          <p14:tracePt t="78304" x="9204325" y="5241925"/>
          <p14:tracePt t="78305" x="9224963" y="5241925"/>
          <p14:tracePt t="78306" x="9237663" y="5235575"/>
          <p14:tracePt t="78307" x="9250363" y="5227638"/>
          <p14:tracePt t="78308" x="9258300" y="5221288"/>
          <p14:tracePt t="78309" x="9271000" y="5214938"/>
          <p14:tracePt t="78310" x="9283700" y="5214938"/>
          <p14:tracePt t="78311" x="9291638" y="5208588"/>
          <p14:tracePt t="78312" x="9304338" y="5208588"/>
          <p14:tracePt t="78313" x="9317038" y="5202238"/>
          <p14:tracePt t="78314" x="9317038" y="5194300"/>
          <p14:tracePt t="78315" x="9331325" y="5187950"/>
          <p14:tracePt t="78316" x="9344025" y="5187950"/>
          <p14:tracePt t="78317" x="9350375" y="5181600"/>
          <p14:tracePt t="78318" x="9364663" y="5181600"/>
          <p14:tracePt t="78320" x="9377363" y="5175250"/>
          <p14:tracePt t="78320" x="9383713" y="5168900"/>
          <p14:tracePt t="78321" x="9398000" y="5160963"/>
          <p14:tracePt t="78322" x="9410700" y="5154613"/>
          <p14:tracePt t="78323" x="9423400" y="5148263"/>
          <p14:tracePt t="78324" x="9431338" y="5148263"/>
          <p14:tracePt t="78325" x="9444038" y="5148263"/>
          <p14:tracePt t="78326" x="9464675" y="5141913"/>
          <p14:tracePt t="78327" x="9471025" y="5135563"/>
          <p14:tracePt t="78328" x="9483725" y="5127625"/>
          <p14:tracePt t="78329" x="9504363" y="5121275"/>
          <p14:tracePt t="78330" x="9510713" y="5121275"/>
          <p14:tracePt t="78331" x="9523413" y="5114925"/>
          <p14:tracePt t="78332" x="9544050" y="5108575"/>
          <p14:tracePt t="78333" x="9556750" y="5102225"/>
          <p14:tracePt t="78334" x="9564688" y="5102225"/>
          <p14:tracePt t="78335" x="9583738" y="5094288"/>
          <p14:tracePt t="78336" x="9598025" y="5094288"/>
          <p14:tracePt t="78337" x="9610725" y="5094288"/>
          <p14:tracePt t="78338" x="9623425" y="5087938"/>
          <p14:tracePt t="78339" x="9644063" y="5081588"/>
          <p14:tracePt t="78340" x="9656763" y="5075238"/>
          <p14:tracePt t="78341" x="9677400" y="5075238"/>
          <p14:tracePt t="78342" x="9690100" y="5068888"/>
          <p14:tracePt t="78343" x="9710738" y="5060950"/>
          <p14:tracePt t="78345" x="9723438" y="5060950"/>
          <p14:tracePt t="78345" x="9744075" y="5054600"/>
          <p14:tracePt t="78346" x="9763125" y="5048250"/>
          <p14:tracePt t="78347" x="9771063" y="5048250"/>
          <p14:tracePt t="78348" x="9796463" y="5041900"/>
          <p14:tracePt t="78349" x="9823450" y="5035550"/>
          <p14:tracePt t="78351" x="9844088" y="5035550"/>
          <p14:tracePt t="78352" x="9871075" y="5029200"/>
          <p14:tracePt t="78353" x="9883775" y="5021263"/>
          <p14:tracePt t="78354" x="9904413" y="5021263"/>
          <p14:tracePt t="78355" x="9929813" y="5014913"/>
          <p14:tracePt t="78357" x="9950450" y="5008563"/>
          <p14:tracePt t="78358" x="9969500" y="5002213"/>
          <p14:tracePt t="78359" x="9983788" y="4995863"/>
          <p14:tracePt t="78360" x="10002838" y="4995863"/>
          <p14:tracePt t="78361" x="10017125" y="4987925"/>
          <p14:tracePt t="78362" x="10029825" y="4981575"/>
          <p14:tracePt t="78363" x="10050463" y="4975225"/>
          <p14:tracePt t="78364" x="10069513" y="4975225"/>
          <p14:tracePt t="78365" x="10083800" y="4968875"/>
          <p14:tracePt t="78366" x="10096500" y="4962525"/>
          <p14:tracePt t="78367" x="10117138" y="4962525"/>
          <p14:tracePt t="78368" x="10136188" y="4962525"/>
          <p14:tracePt t="78370" x="10144125" y="4954588"/>
          <p14:tracePt t="78370" x="10163175" y="4954588"/>
          <p14:tracePt t="78371" x="10177463" y="4948238"/>
          <p14:tracePt t="78372" x="10190163" y="4941888"/>
          <p14:tracePt t="78373" x="10202863" y="4941888"/>
          <p14:tracePt t="78374" x="10223500" y="4935538"/>
          <p14:tracePt t="78375" x="10223500" y="4929188"/>
          <p14:tracePt t="78376" x="10242550" y="4929188"/>
          <p14:tracePt t="78377" x="10256838" y="4921250"/>
          <p14:tracePt t="78378" x="10263188" y="4921250"/>
          <p14:tracePt t="78379" x="10275888" y="4921250"/>
          <p14:tracePt t="78380" x="10290175" y="4914900"/>
          <p14:tracePt t="78381" x="10296525" y="4908550"/>
          <p14:tracePt t="78382" x="10309225" y="4908550"/>
          <p14:tracePt t="78383" x="10323513" y="4902200"/>
          <p14:tracePt t="78384" x="10329863" y="4895850"/>
          <p14:tracePt t="78385" x="10336213" y="4895850"/>
          <p14:tracePt t="78386" x="10350500" y="48879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健保問題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幾十萬在海外工作，特別是大陸工作的台商，健保掛在區公所，每月只要交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749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元，看病回台灣，而且家眷的健保也能掛在區公所，多好啊！要是在台灣上班，每月健保費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千元跑不了。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62" y="5029200"/>
            <a:ext cx="8982075" cy="2343150"/>
          </a:xfrm>
          <a:prstGeom prst="rect">
            <a:avLst/>
          </a:prstGeom>
        </p:spPr>
      </p:pic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7058F6E5-3FE3-4338-A405-344FF7076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3438" y="71326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1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39"/>
    </mc:Choice>
    <mc:Fallback>
      <p:transition spd="slow" advTm="97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0" x="10275888" y="3629025"/>
          <p14:tracePt t="531" x="10250488" y="3622675"/>
          <p14:tracePt t="532" x="10210800" y="3609975"/>
          <p14:tracePt t="533" x="10177463" y="3609975"/>
          <p14:tracePt t="534" x="10150475" y="3597275"/>
          <p14:tracePt t="535" x="10117138" y="3589338"/>
          <p14:tracePt t="536" x="10090150" y="3582988"/>
          <p14:tracePt t="537" x="10050463" y="3576638"/>
          <p14:tracePt t="538" x="10029825" y="3570288"/>
          <p14:tracePt t="539" x="9990138" y="3563938"/>
          <p14:tracePt t="540" x="9963150" y="3556000"/>
          <p14:tracePt t="541" x="9929813" y="3549650"/>
          <p14:tracePt t="542" x="9904413" y="3543300"/>
          <p14:tracePt t="543" x="9871075" y="3530600"/>
          <p14:tracePt t="544" x="9844088" y="3530600"/>
          <p14:tracePt t="545" x="9804400" y="3516313"/>
          <p14:tracePt t="546" x="9777413" y="3503613"/>
          <p14:tracePt t="547" x="9750425" y="3503613"/>
          <p14:tracePt t="548" x="9723438" y="3489325"/>
          <p14:tracePt t="549" x="9704388" y="3482975"/>
          <p14:tracePt t="550" x="9663113" y="3476625"/>
          <p14:tracePt t="551" x="9637713" y="3470275"/>
          <p14:tracePt t="552" x="9604375" y="3463925"/>
          <p14:tracePt t="553" x="9577388" y="3455988"/>
          <p14:tracePt t="554" x="9550400" y="3449638"/>
          <p14:tracePt t="555" x="9523413" y="3443288"/>
          <p14:tracePt t="556" x="9490075" y="3436938"/>
          <p14:tracePt t="557" x="9464675" y="3430588"/>
          <p14:tracePt t="558" x="9437688" y="3422650"/>
          <p14:tracePt t="559" x="9404350" y="3416300"/>
          <p14:tracePt t="560" x="9377363" y="3409950"/>
          <p14:tracePt t="561" x="9350375" y="3403600"/>
          <p14:tracePt t="562" x="9324975" y="3397250"/>
          <p14:tracePt t="563" x="9297988" y="3389313"/>
          <p14:tracePt t="564" x="9264650" y="3382963"/>
          <p14:tracePt t="565" x="9244013" y="3376613"/>
          <p14:tracePt t="567" x="9210675" y="3370263"/>
          <p14:tracePt t="567" x="9191625" y="3370263"/>
          <p14:tracePt t="568" x="9164638" y="3355975"/>
          <p14:tracePt t="569" x="9144000" y="3355975"/>
          <p14:tracePt t="570" x="9104313" y="3349625"/>
          <p14:tracePt t="571" x="9083675" y="3343275"/>
          <p14:tracePt t="572" x="9058275" y="3336925"/>
          <p14:tracePt t="573" x="9031288" y="3330575"/>
          <p14:tracePt t="574" x="9004300" y="3330575"/>
          <p14:tracePt t="575" x="8977313" y="3330575"/>
          <p14:tracePt t="576" x="8951913" y="3322638"/>
          <p14:tracePt t="577" x="8931275" y="3316288"/>
          <p14:tracePt t="578" x="8877300" y="3303588"/>
          <p14:tracePt t="579" x="8843963" y="3297238"/>
          <p14:tracePt t="581" x="8810625" y="3290888"/>
          <p14:tracePt t="582" x="8770938" y="3282950"/>
          <p14:tracePt t="583" x="8737600" y="3270250"/>
          <p14:tracePt t="584" x="8697913" y="3263900"/>
          <p14:tracePt t="585" x="8664575" y="3257550"/>
          <p14:tracePt t="587" x="8624888" y="3249613"/>
          <p14:tracePt t="588" x="8578850" y="3236913"/>
          <p14:tracePt t="589" x="8564563" y="3236913"/>
          <p14:tracePt t="590" x="8537575" y="3230563"/>
          <p14:tracePt t="591" x="8497888" y="3224213"/>
          <p14:tracePt t="592" x="8472488" y="3216275"/>
          <p14:tracePt t="593" x="8439150" y="3203575"/>
          <p14:tracePt t="594" x="8412163" y="3197225"/>
          <p14:tracePt t="595" x="8378825" y="3190875"/>
          <p14:tracePt t="596" x="8351838" y="3182938"/>
          <p14:tracePt t="597" x="8312150" y="3176588"/>
          <p14:tracePt t="598" x="8278813" y="3170238"/>
          <p14:tracePt t="599" x="8251825" y="3163888"/>
          <p14:tracePt t="600" x="8212138" y="3149600"/>
          <p14:tracePt t="601" x="8178800" y="3143250"/>
          <p14:tracePt t="602" x="8158163" y="3136900"/>
          <p14:tracePt t="603" x="8118475" y="3130550"/>
          <p14:tracePt t="604" x="8091488" y="3124200"/>
          <p14:tracePt t="605" x="8045450" y="3109913"/>
          <p14:tracePt t="606" x="8024813" y="3103563"/>
          <p14:tracePt t="607" x="7991475" y="3097213"/>
          <p14:tracePt t="608" x="7951788" y="3090863"/>
          <p14:tracePt t="609" x="7918450" y="3070225"/>
          <p14:tracePt t="610" x="7878763" y="3063875"/>
          <p14:tracePt t="611" x="7845425" y="3057525"/>
          <p14:tracePt t="612" x="7818438" y="3043238"/>
          <p14:tracePt t="613" x="7778750" y="3036888"/>
          <p14:tracePt t="614" x="7745413" y="3030538"/>
          <p14:tracePt t="615" x="7705725" y="3017838"/>
          <p14:tracePt t="617" x="7672388" y="3009900"/>
          <p14:tracePt t="617" x="7645400" y="3003550"/>
          <p14:tracePt t="618" x="7605713" y="2984500"/>
          <p14:tracePt t="619" x="7572375" y="2976563"/>
          <p14:tracePt t="620" x="7545388" y="2970213"/>
          <p14:tracePt t="621" x="7512050" y="2963863"/>
          <p14:tracePt t="622" x="7493000" y="2957513"/>
          <p14:tracePt t="623" x="7445375" y="2943225"/>
          <p14:tracePt t="624" x="7432675" y="2936875"/>
          <p14:tracePt t="625" x="7392988" y="2924175"/>
          <p14:tracePt t="626" x="7366000" y="2917825"/>
          <p14:tracePt t="627" x="7332663" y="2903538"/>
          <p14:tracePt t="628" x="7305675" y="2897188"/>
          <p14:tracePt t="629" x="7265988" y="2884488"/>
          <p14:tracePt t="630" x="7239000" y="2876550"/>
          <p14:tracePt t="631" x="7219950" y="2870200"/>
          <p14:tracePt t="632" x="7186613" y="2857500"/>
          <p14:tracePt t="633" x="7153275" y="2851150"/>
          <p14:tracePt t="634" x="7126288" y="2830513"/>
          <p14:tracePt t="635" x="7099300" y="2830513"/>
          <p14:tracePt t="636" x="7072313" y="2809875"/>
          <p14:tracePt t="637" x="7046913" y="2803525"/>
          <p14:tracePt t="638" x="7019925" y="2790825"/>
          <p14:tracePt t="639" x="6999288" y="2790825"/>
          <p14:tracePt t="640" x="6980238" y="2784475"/>
          <p14:tracePt t="642" x="6953250" y="2770188"/>
          <p14:tracePt t="642" x="6940550" y="2763838"/>
          <p14:tracePt t="643" x="6913563" y="2757488"/>
          <p14:tracePt t="644" x="6892925" y="2751138"/>
          <p14:tracePt t="645" x="6873875" y="2736850"/>
          <p14:tracePt t="646" x="6859588" y="2730500"/>
          <p14:tracePt t="647" x="6840538" y="2724150"/>
          <p14:tracePt t="648" x="6819900" y="2711450"/>
          <p14:tracePt t="649" x="6799263" y="2703513"/>
          <p14:tracePt t="650" x="6786563" y="2697163"/>
          <p14:tracePt t="651" x="6773863" y="2690813"/>
          <p14:tracePt t="652" x="6753225" y="2684463"/>
          <p14:tracePt t="653" x="6734175" y="2678113"/>
          <p14:tracePt t="654" x="6726238" y="2670175"/>
          <p14:tracePt t="655" x="6707188" y="2657475"/>
          <p14:tracePt t="656" x="6692900" y="2651125"/>
          <p14:tracePt t="657" x="6673850" y="2644775"/>
          <p14:tracePt t="658" x="6667500" y="2636838"/>
          <p14:tracePt t="659" x="6646863" y="2630488"/>
          <p14:tracePt t="660" x="6640513" y="2624138"/>
          <p14:tracePt t="661" x="6626225" y="2617788"/>
          <p14:tracePt t="662" x="6619875" y="2611438"/>
          <p14:tracePt t="663" x="6607175" y="2611438"/>
          <p14:tracePt t="664" x="6592888" y="2597150"/>
          <p14:tracePt t="665" x="6580188" y="2590800"/>
          <p14:tracePt t="667" x="6573838" y="2584450"/>
          <p14:tracePt t="667" x="6567488" y="2578100"/>
          <p14:tracePt t="668" x="6553200" y="2578100"/>
          <p14:tracePt t="669" x="6540500" y="2570163"/>
          <p14:tracePt t="670" x="6526213" y="2563813"/>
          <p14:tracePt t="671" x="6526213" y="2557463"/>
          <p14:tracePt t="672" x="6513513" y="2551113"/>
          <p14:tracePt t="673" x="6507163" y="2551113"/>
          <p14:tracePt t="674" x="6500813" y="2544763"/>
          <p14:tracePt t="675" x="6492875" y="2536825"/>
          <p14:tracePt t="676" x="6486525" y="2530475"/>
          <p14:tracePt t="677" x="6480175" y="2530475"/>
          <p14:tracePt t="678" x="6467475" y="2524125"/>
          <p14:tracePt t="679" x="6467475" y="2517775"/>
          <p14:tracePt t="680" x="6453188" y="2511425"/>
          <p14:tracePt t="682" x="6446838" y="2511425"/>
          <p14:tracePt t="683" x="6446838" y="2503488"/>
          <p14:tracePt t="684" x="6440488" y="2497138"/>
          <p14:tracePt t="685" x="6427788" y="2490788"/>
          <p14:tracePt t="688" x="6419850" y="2490788"/>
          <p14:tracePt t="689" x="6413500" y="2484438"/>
          <p14:tracePt t="690" x="6413500" y="2478088"/>
          <p14:tracePt t="692" x="6407150" y="2478088"/>
          <p14:tracePt t="693" x="6400800" y="2470150"/>
          <p14:tracePt t="694" x="6394450" y="2463800"/>
          <p14:tracePt t="695" x="6394450" y="2457450"/>
          <p14:tracePt t="698" x="6386513" y="2457450"/>
          <p14:tracePt t="699" x="6380163" y="2451100"/>
          <p14:tracePt t="700" x="6380163" y="2444750"/>
          <p14:tracePt t="702" x="6373813" y="2444750"/>
          <p14:tracePt t="703" x="6373813" y="2438400"/>
          <p14:tracePt t="704" x="6367463" y="2438400"/>
          <p14:tracePt t="705" x="6367463" y="2430463"/>
          <p14:tracePt t="706" x="6361113" y="2424113"/>
          <p14:tracePt t="708" x="6361113" y="2417763"/>
          <p14:tracePt t="709" x="6353175" y="2417763"/>
          <p14:tracePt t="710" x="6346825" y="2411413"/>
          <p14:tracePt t="712" x="6346825" y="2405063"/>
          <p14:tracePt t="713" x="6346825" y="2397125"/>
          <p14:tracePt t="714" x="6340475" y="2390775"/>
          <p14:tracePt t="716" x="6334125" y="2384425"/>
          <p14:tracePt t="717" x="6327775" y="2384425"/>
          <p14:tracePt t="718" x="6327775" y="2378075"/>
          <p14:tracePt t="720" x="6319838" y="2371725"/>
          <p14:tracePt t="721" x="6319838" y="2363788"/>
          <p14:tracePt t="722" x="6313488" y="2363788"/>
          <p14:tracePt t="723" x="6313488" y="2357438"/>
          <p14:tracePt t="724" x="6313488" y="2351088"/>
          <p14:tracePt t="725" x="6307138" y="2344738"/>
          <p14:tracePt t="726" x="6300788" y="2344738"/>
          <p14:tracePt t="727" x="6294438" y="2330450"/>
          <p14:tracePt t="728" x="6294438" y="2324100"/>
          <p14:tracePt t="729" x="6286500" y="2324100"/>
          <p14:tracePt t="730" x="6280150" y="2317750"/>
          <p14:tracePt t="731" x="6273800" y="2305050"/>
          <p14:tracePt t="733" x="6267450" y="2297113"/>
          <p14:tracePt t="734" x="6261100" y="2284413"/>
          <p14:tracePt t="736" x="6253163" y="2278063"/>
          <p14:tracePt t="737" x="6246813" y="2271713"/>
          <p14:tracePt t="738" x="6240463" y="2263775"/>
          <p14:tracePt t="739" x="6234113" y="2251075"/>
          <p14:tracePt t="740" x="6227763" y="2244725"/>
          <p14:tracePt t="741" x="6219825" y="2238375"/>
          <p14:tracePt t="742" x="6207125" y="2230438"/>
          <p14:tracePt t="743" x="6200775" y="2217738"/>
          <p14:tracePt t="744" x="6194425" y="2211388"/>
          <p14:tracePt t="745" x="6188075" y="2205038"/>
          <p14:tracePt t="746" x="6173788" y="2197100"/>
          <p14:tracePt t="747" x="6167438" y="2184400"/>
          <p14:tracePt t="748" x="6161088" y="2171700"/>
          <p14:tracePt t="749" x="6154738" y="2163763"/>
          <p14:tracePt t="750" x="6140450" y="2157413"/>
          <p14:tracePt t="751" x="6140450" y="2151063"/>
          <p14:tracePt t="752" x="6127750" y="2144713"/>
          <p14:tracePt t="753" x="6121400" y="2132013"/>
          <p14:tracePt t="754" x="6113463" y="2124075"/>
          <p14:tracePt t="755" x="6107113" y="2117725"/>
          <p14:tracePt t="756" x="6100763" y="2111375"/>
          <p14:tracePt t="757" x="6094413" y="2098675"/>
          <p14:tracePt t="758" x="6088063" y="2090738"/>
          <p14:tracePt t="759" x="6080125" y="2084388"/>
          <p14:tracePt t="760" x="6067425" y="2078038"/>
          <p14:tracePt t="761" x="6061075" y="2065338"/>
          <p14:tracePt t="762" x="6054725" y="2057400"/>
          <p14:tracePt t="763" x="6054725" y="2051050"/>
          <p14:tracePt t="764" x="6046788" y="2044700"/>
          <p14:tracePt t="765" x="6034088" y="2038350"/>
          <p14:tracePt t="767" x="6034088" y="2032000"/>
          <p14:tracePt t="767" x="6027738" y="2024063"/>
          <p14:tracePt t="768" x="6021388" y="2017713"/>
          <p14:tracePt t="769" x="6013450" y="2011363"/>
          <p14:tracePt t="770" x="6013450" y="2005013"/>
          <p14:tracePt t="771" x="6007100" y="1998663"/>
          <p14:tracePt t="772" x="6000750" y="1990725"/>
          <p14:tracePt t="773" x="6000750" y="1984375"/>
          <p14:tracePt t="774" x="5994400" y="1978025"/>
          <p14:tracePt t="775" x="5988050" y="1971675"/>
          <p14:tracePt t="776" x="5980113" y="1965325"/>
          <p14:tracePt t="777" x="5980113" y="1957388"/>
          <p14:tracePt t="778" x="5973763" y="1951038"/>
          <p14:tracePt t="779" x="5967413" y="1944688"/>
          <p14:tracePt t="781" x="5967413" y="1938338"/>
          <p14:tracePt t="782" x="5961063" y="1938338"/>
          <p14:tracePt t="783" x="5961063" y="1924050"/>
          <p14:tracePt t="784" x="5954713" y="1917700"/>
          <p14:tracePt t="785" x="5946775" y="1917700"/>
          <p14:tracePt t="787" x="5940425" y="1911350"/>
          <p14:tracePt t="788" x="5940425" y="1898650"/>
          <p14:tracePt t="790" x="5934075" y="1890713"/>
          <p14:tracePt t="791" x="5927725" y="1884363"/>
          <p14:tracePt t="793" x="5927725" y="1878013"/>
          <p14:tracePt t="794" x="5921375" y="1871663"/>
          <p14:tracePt t="795" x="5921375" y="1865313"/>
          <p14:tracePt t="796" x="5913438" y="1865313"/>
          <p14:tracePt t="797" x="5907088" y="1858963"/>
          <p14:tracePt t="798" x="5907088" y="1851025"/>
          <p14:tracePt t="800" x="5900738" y="1844675"/>
          <p14:tracePt t="801" x="5900738" y="1838325"/>
          <p14:tracePt t="802" x="5894388" y="1831975"/>
          <p14:tracePt t="804" x="5888038" y="1817688"/>
          <p14:tracePt t="805" x="5881688" y="1811338"/>
          <p14:tracePt t="807" x="5873750" y="1804988"/>
          <p14:tracePt t="808" x="5873750" y="1798638"/>
          <p14:tracePt t="810" x="5867400" y="1792288"/>
          <p14:tracePt t="811" x="5861050" y="1784350"/>
          <p14:tracePt t="812" x="5861050" y="1778000"/>
          <p14:tracePt t="813" x="5854700" y="1778000"/>
          <p14:tracePt t="815" x="5854700" y="1771650"/>
          <p14:tracePt t="816" x="5848350" y="1765300"/>
          <p14:tracePt t="817" x="5840413" y="1765300"/>
          <p14:tracePt t="818" x="5840413" y="1758950"/>
          <p14:tracePt t="819" x="5840413" y="1751013"/>
          <p14:tracePt t="820" x="5834063" y="1744663"/>
          <p14:tracePt t="821" x="5827713" y="1744663"/>
          <p14:tracePt t="822" x="5827713" y="1731963"/>
          <p14:tracePt t="823" x="5821363" y="1731963"/>
          <p14:tracePt t="825" x="5821363" y="1725613"/>
          <p14:tracePt t="826" x="5815013" y="1717675"/>
          <p14:tracePt t="827" x="5807075" y="1711325"/>
          <p14:tracePt t="828" x="5807075" y="1704975"/>
          <p14:tracePt t="830" x="5800725" y="1698625"/>
          <p14:tracePt t="831" x="5794375" y="1692275"/>
          <p14:tracePt t="832" x="5788025" y="1692275"/>
          <p14:tracePt t="833" x="5788025" y="1684338"/>
          <p14:tracePt t="834" x="5788025" y="1677988"/>
          <p14:tracePt t="835" x="5781675" y="1671638"/>
          <p14:tracePt t="836" x="5773738" y="1671638"/>
          <p14:tracePt t="837" x="5773738" y="1665288"/>
          <p14:tracePt t="838" x="5773738" y="1658938"/>
          <p14:tracePt t="839" x="5767388" y="1658938"/>
          <p14:tracePt t="840" x="5761038" y="1658938"/>
          <p14:tracePt t="841" x="5754688" y="1644650"/>
          <p14:tracePt t="842" x="5754688" y="1638300"/>
          <p14:tracePt t="844" x="5748338" y="1638300"/>
          <p14:tracePt t="845" x="5740400" y="1631950"/>
          <p14:tracePt t="846" x="5740400" y="1625600"/>
          <p14:tracePt t="848" x="5734050" y="1617663"/>
          <p14:tracePt t="850" x="5727700" y="1604963"/>
          <p14:tracePt t="850" x="5721350" y="1604963"/>
          <p14:tracePt t="852" x="5715000" y="1598613"/>
          <p14:tracePt t="853" x="5707063" y="1584325"/>
          <p14:tracePt t="855" x="5700713" y="1577975"/>
          <p14:tracePt t="856" x="5700713" y="1571625"/>
          <p14:tracePt t="857" x="5688013" y="1565275"/>
          <p14:tracePt t="858" x="5681663" y="1565275"/>
          <p14:tracePt t="859" x="5681663" y="1558925"/>
          <p14:tracePt t="860" x="5673725" y="1552575"/>
          <p14:tracePt t="861" x="5673725" y="1544638"/>
          <p14:tracePt t="862" x="5661025" y="1544638"/>
          <p14:tracePt t="863" x="5661025" y="1538288"/>
          <p14:tracePt t="864" x="5654675" y="1531938"/>
          <p14:tracePt t="865" x="5654675" y="1519238"/>
          <p14:tracePt t="866" x="5648325" y="1519238"/>
          <p14:tracePt t="867" x="5634038" y="1511300"/>
          <p14:tracePt t="868" x="5634038" y="1504950"/>
          <p14:tracePt t="869" x="5634038" y="1498600"/>
          <p14:tracePt t="870" x="5621338" y="1498600"/>
          <p14:tracePt t="871" x="5621338" y="1492250"/>
          <p14:tracePt t="872" x="5608638" y="1485900"/>
          <p14:tracePt t="873" x="5608638" y="1477963"/>
          <p14:tracePt t="875" x="5600700" y="1477963"/>
          <p14:tracePt t="875" x="5594350" y="1471613"/>
          <p14:tracePt t="876" x="5594350" y="1465263"/>
          <p14:tracePt t="877" x="5588000" y="1465263"/>
          <p14:tracePt t="878" x="5575300" y="1458913"/>
          <p14:tracePt t="879" x="5575300" y="1452563"/>
          <p14:tracePt t="881" x="5567363" y="1444625"/>
          <p14:tracePt t="882" x="5561013" y="1444625"/>
          <p14:tracePt t="883" x="5548313" y="1431925"/>
          <p14:tracePt t="885" x="5541963" y="1419225"/>
          <p14:tracePt t="887" x="5534025" y="1419225"/>
          <p14:tracePt t="888" x="5527675" y="1411288"/>
          <p14:tracePt t="889" x="5521325" y="1411288"/>
          <p14:tracePt t="890" x="5521325" y="1404938"/>
          <p14:tracePt t="899" x="5481638" y="1377950"/>
          <p14:tracePt t="900" x="5481638" y="1371600"/>
          <p14:tracePt t="901" x="5475288" y="1371600"/>
          <p14:tracePt t="902" x="5467350" y="1365250"/>
          <p14:tracePt t="903" x="5461000" y="1365250"/>
          <p14:tracePt t="905" x="5454650" y="1358900"/>
          <p14:tracePt t="906" x="5448300" y="1358900"/>
          <p14:tracePt t="908" x="5448300" y="1352550"/>
          <p14:tracePt t="909" x="5441950" y="1352550"/>
          <p14:tracePt t="911" x="5434013" y="1352550"/>
          <p14:tracePt t="912" x="5434013" y="1344613"/>
          <p14:tracePt t="913" x="5427663" y="1344613"/>
          <p14:tracePt t="914" x="5427663" y="1338263"/>
          <p14:tracePt t="915" x="5421313" y="1338263"/>
          <p14:tracePt t="917" x="5414963" y="1338263"/>
          <p14:tracePt t="920" x="5414963" y="1331913"/>
          <p14:tracePt t="921" x="5408613" y="1331913"/>
          <p14:tracePt t="922" x="5408613" y="1325563"/>
          <p14:tracePt t="923" x="5400675" y="1325563"/>
          <p14:tracePt t="925" x="5400675" y="1319213"/>
          <p14:tracePt t="928" x="5394325" y="1319213"/>
          <p14:tracePt t="930" x="5387975" y="1319213"/>
          <p14:tracePt t="932" x="5387975" y="1311275"/>
          <p14:tracePt t="933" x="5381625" y="1311275"/>
          <p14:tracePt t="936" x="5381625" y="1304925"/>
          <p14:tracePt t="938" x="5375275" y="1304925"/>
          <p14:tracePt t="940" x="5367338" y="1304925"/>
          <p14:tracePt t="942" x="5367338" y="1298575"/>
          <p14:tracePt t="945" x="5360988" y="1292225"/>
          <p14:tracePt t="947" x="5354638" y="1292225"/>
          <p14:tracePt t="948" x="5354638" y="1285875"/>
          <p14:tracePt t="949" x="5348288" y="1285875"/>
          <p14:tracePt t="952" x="5341938" y="1285875"/>
          <p14:tracePt t="953" x="5341938" y="1279525"/>
          <p14:tracePt t="954" x="5334000" y="1279525"/>
          <p14:tracePt t="955" x="5334000" y="1271588"/>
          <p14:tracePt t="957" x="5327650" y="1271588"/>
          <p14:tracePt t="959" x="5321300" y="1271588"/>
          <p14:tracePt t="960" x="5321300" y="1265238"/>
          <p14:tracePt t="961" x="5314950" y="1265238"/>
          <p14:tracePt t="962" x="5314950" y="1258888"/>
          <p14:tracePt t="963" x="5308600" y="1258888"/>
          <p14:tracePt t="964" x="5302250" y="1258888"/>
          <p14:tracePt t="965" x="5302250" y="1252538"/>
          <p14:tracePt t="966" x="5294313" y="1252538"/>
          <p14:tracePt t="967" x="5287963" y="1252538"/>
          <p14:tracePt t="968" x="5287963" y="1246188"/>
          <p14:tracePt t="969" x="5281613" y="1246188"/>
          <p14:tracePt t="970" x="5275263" y="1238250"/>
          <p14:tracePt t="971" x="5268913" y="1238250"/>
          <p14:tracePt t="973" x="5260975" y="1231900"/>
          <p14:tracePt t="974" x="5254625" y="1231900"/>
          <p14:tracePt t="975" x="5248275" y="1225550"/>
          <p14:tracePt t="976" x="5241925" y="1219200"/>
          <p14:tracePt t="977" x="5235575" y="1219200"/>
          <p14:tracePt t="978" x="5227638" y="1219200"/>
          <p14:tracePt t="979" x="5221288" y="1212850"/>
          <p14:tracePt t="981" x="5208588" y="1204913"/>
          <p14:tracePt t="982" x="5202238" y="1204913"/>
          <p14:tracePt t="983" x="5194300" y="1198563"/>
          <p14:tracePt t="984" x="5187950" y="1198563"/>
          <p14:tracePt t="985" x="5181600" y="1192213"/>
          <p14:tracePt t="987" x="5168900" y="1185863"/>
          <p14:tracePt t="988" x="5160963" y="1185863"/>
          <p14:tracePt t="989" x="5154613" y="1179513"/>
          <p14:tracePt t="990" x="5148263" y="1179513"/>
          <p14:tracePt t="991" x="5135563" y="1171575"/>
          <p14:tracePt t="993" x="5127625" y="1171575"/>
          <p14:tracePt t="994" x="5114925" y="1165225"/>
          <p14:tracePt t="995" x="5114925" y="1158875"/>
          <p14:tracePt t="996" x="5108575" y="1158875"/>
          <p14:tracePt t="997" x="5094288" y="1152525"/>
          <p14:tracePt t="1000" x="5087938" y="1152525"/>
          <p14:tracePt t="1000" x="5081588" y="1152525"/>
          <p14:tracePt t="1001" x="5075238" y="1146175"/>
          <p14:tracePt t="1002" x="5068888" y="1138238"/>
          <p14:tracePt t="1003" x="5060950" y="1138238"/>
          <p14:tracePt t="1004" x="5054600" y="1131888"/>
          <p14:tracePt t="1006" x="5048250" y="1131888"/>
          <p14:tracePt t="1007" x="5041900" y="1131888"/>
          <p14:tracePt t="1009" x="5035550" y="1125538"/>
          <p14:tracePt t="1010" x="5029200" y="1125538"/>
          <p14:tracePt t="1011" x="5029200" y="1119188"/>
          <p14:tracePt t="1012" x="5021263" y="1119188"/>
          <p14:tracePt t="1013" x="5014913" y="1119188"/>
          <p14:tracePt t="1014" x="5008563" y="1119188"/>
          <p14:tracePt t="1015" x="5008563" y="1112838"/>
          <p14:tracePt t="1017" x="5002213" y="1112838"/>
          <p14:tracePt t="1019" x="4995863" y="1112838"/>
          <p14:tracePt t="1020" x="4995863" y="1104900"/>
          <p14:tracePt t="1024" x="4987925" y="1104900"/>
          <p14:tracePt t="1025" x="4987925" y="1098550"/>
          <p14:tracePt t="1027" x="4981575" y="1098550"/>
          <p14:tracePt t="1031" x="4975225" y="1098550"/>
          <p14:tracePt t="1050" x="4968875" y="1098550"/>
          <p14:tracePt t="1051" x="4968875" y="1092200"/>
          <p14:tracePt t="1058" x="4962525" y="1092200"/>
          <p14:tracePt t="1070" x="4962525" y="1085850"/>
          <p14:tracePt t="1081" x="4954588" y="1085850"/>
          <p14:tracePt t="1088" x="4948238" y="1085850"/>
          <p14:tracePt t="1090" x="4948238" y="1079500"/>
          <p14:tracePt t="1095" x="4941888" y="1079500"/>
          <p14:tracePt t="1098" x="4941888" y="1071563"/>
          <p14:tracePt t="1107" x="4935538" y="1071563"/>
          <p14:tracePt t="1109" x="4935538" y="1065213"/>
          <p14:tracePt t="1112" x="4929188" y="1065213"/>
          <p14:tracePt t="1136" x="4921250" y="1065213"/>
          <p14:tracePt t="1140" x="4921250" y="1058863"/>
          <p14:tracePt t="1146" x="4914900" y="1058863"/>
          <p14:tracePt t="1152" x="4908550" y="1058863"/>
          <p14:tracePt t="1155" x="4908550" y="1052513"/>
          <p14:tracePt t="1162" x="4902200" y="1052513"/>
          <p14:tracePt t="1167" x="4895850" y="1052513"/>
          <p14:tracePt t="1173" x="4895850" y="1046163"/>
          <p14:tracePt t="1175" x="4887913" y="1046163"/>
          <p14:tracePt t="1178" x="4881563" y="1046163"/>
          <p14:tracePt t="1180" x="4875213" y="1046163"/>
          <p14:tracePt t="1182" x="4875213" y="1038225"/>
          <p14:tracePt t="1186" x="4868863" y="1038225"/>
          <p14:tracePt t="1187" x="4862513" y="1038225"/>
          <p14:tracePt t="1188" x="4862513" y="1031875"/>
          <p14:tracePt t="1191" x="4854575" y="1031875"/>
          <p14:tracePt t="1193" x="4848225" y="1031875"/>
          <p14:tracePt t="1195" x="4841875" y="1031875"/>
          <p14:tracePt t="1199" x="4835525" y="1031875"/>
          <p14:tracePt t="1201" x="4829175" y="1031875"/>
          <p14:tracePt t="1203" x="4829175" y="1025525"/>
          <p14:tracePt t="1206" x="4821238" y="1025525"/>
          <p14:tracePt t="1208" x="4814888" y="1025525"/>
          <p14:tracePt t="1215" x="4808538" y="1019175"/>
          <p14:tracePt t="1220" x="4802188" y="1019175"/>
          <p14:tracePt t="1226" x="4795838" y="1019175"/>
          <p14:tracePt t="1250" x="4787900" y="1019175"/>
          <p14:tracePt t="1265" x="4781550" y="1019175"/>
          <p14:tracePt t="1282" x="4781550" y="1012825"/>
          <p14:tracePt t="1285" x="4775200" y="1012825"/>
          <p14:tracePt t="1289" x="4768850" y="1012825"/>
          <p14:tracePt t="1294" x="4762500" y="1012825"/>
          <p14:tracePt t="1302" x="4754563" y="1012825"/>
          <p14:tracePt t="1304" x="4754563" y="1006475"/>
          <p14:tracePt t="1305" x="4748213" y="1006475"/>
          <p14:tracePt t="1311" x="4741863" y="1006475"/>
          <p14:tracePt t="1315" x="4735513" y="1006475"/>
          <p14:tracePt t="1318" x="4729163" y="1006475"/>
          <p14:tracePt t="1323" x="4722813" y="1006475"/>
          <p14:tracePt t="1326" x="4714875" y="1006475"/>
          <p14:tracePt t="1331" x="4708525" y="1006475"/>
          <p14:tracePt t="1334" x="4702175" y="1006475"/>
          <p14:tracePt t="1338" x="4695825" y="1006475"/>
          <p14:tracePt t="1349" x="4689475" y="1006475"/>
          <p14:tracePt t="1355" x="4681538" y="1006475"/>
          <p14:tracePt t="1369" x="4675188" y="1006475"/>
          <p14:tracePt t="1376" x="4668838" y="1006475"/>
          <p14:tracePt t="1381" x="4662488" y="1006475"/>
          <p14:tracePt t="1393" x="4656138" y="1006475"/>
          <p14:tracePt t="1404" x="4648200" y="1006475"/>
          <p14:tracePt t="1424" x="4641850" y="1006475"/>
          <p14:tracePt t="1430" x="4635500" y="1006475"/>
          <p14:tracePt t="1443" x="4629150" y="1006475"/>
          <p14:tracePt t="1453" x="4622800" y="1006475"/>
          <p14:tracePt t="1457" x="4614863" y="1006475"/>
          <p14:tracePt t="1463" x="4608513" y="1006475"/>
          <p14:tracePt t="1466" x="4602163" y="1006475"/>
          <p14:tracePt t="1471" x="4595813" y="1006475"/>
          <p14:tracePt t="1473" x="4589463" y="1006475"/>
          <p14:tracePt t="1476" x="4581525" y="1006475"/>
          <p14:tracePt t="1480" x="4575175" y="1006475"/>
          <p14:tracePt t="1482" x="4568825" y="1006475"/>
          <p14:tracePt t="1487" x="4562475" y="1006475"/>
          <p14:tracePt t="1490" x="4556125" y="1006475"/>
          <p14:tracePt t="1493" x="4548188" y="1006475"/>
          <p14:tracePt t="1509" x="4541838" y="1006475"/>
          <p14:tracePt t="1547" x="4535488" y="1006475"/>
          <p14:tracePt t="1568" x="4529138" y="1006475"/>
          <p14:tracePt t="1577" x="4522788" y="1006475"/>
          <p14:tracePt t="1584" x="4514850" y="1006475"/>
          <p14:tracePt t="1608" x="4508500" y="1006475"/>
          <p14:tracePt t="2013" x="4508500" y="1012825"/>
          <p14:tracePt t="2061" x="4508500" y="1019175"/>
          <p14:tracePt t="2068" x="4514850" y="1019175"/>
          <p14:tracePt t="2080" x="4514850" y="1025525"/>
          <p14:tracePt t="2100" x="4522788" y="1025525"/>
          <p14:tracePt t="2135" x="4529138" y="1025525"/>
          <p14:tracePt t="2177" x="4535488" y="1025525"/>
          <p14:tracePt t="2185" x="4535488" y="1031875"/>
          <p14:tracePt t="2213" x="4541838" y="1031875"/>
          <p14:tracePt t="2219" x="4541838" y="1038225"/>
          <p14:tracePt t="2232" x="4541838" y="1046163"/>
          <p14:tracePt t="2240" x="4548188" y="1046163"/>
          <p14:tracePt t="2251" x="4556125" y="1046163"/>
          <p14:tracePt t="2263" x="4556125" y="1052513"/>
          <p14:tracePt t="2269" x="4562475" y="1052513"/>
          <p14:tracePt t="2289" x="4562475" y="1058863"/>
          <p14:tracePt t="2301" x="4568825" y="1058863"/>
          <p14:tracePt t="2309" x="4575175" y="1058863"/>
          <p14:tracePt t="2319" x="4575175" y="1065213"/>
          <p14:tracePt t="2324" x="4581525" y="1065213"/>
          <p14:tracePt t="2329" x="4581525" y="1071563"/>
          <p14:tracePt t="2330" x="4589463" y="1071563"/>
          <p14:tracePt t="2336" x="4595813" y="1071563"/>
          <p14:tracePt t="2341" x="4595813" y="1079500"/>
          <p14:tracePt t="2349" x="4602163" y="1079500"/>
          <p14:tracePt t="2358" x="4608513" y="1079500"/>
          <p14:tracePt t="2363" x="4608513" y="1085850"/>
          <p14:tracePt t="2371" x="4608513" y="1092200"/>
          <p14:tracePt t="2374" x="4614863" y="1092200"/>
          <p14:tracePt t="2381" x="4622800" y="1092200"/>
          <p14:tracePt t="2387" x="4622800" y="1098550"/>
          <p14:tracePt t="2391" x="4629150" y="1098550"/>
          <p14:tracePt t="2394" x="4629150" y="1104900"/>
          <p14:tracePt t="2395" x="4635500" y="1104900"/>
          <p14:tracePt t="2399" x="4641850" y="1104900"/>
          <p14:tracePt t="2400" x="4641850" y="1112838"/>
          <p14:tracePt t="2405" x="4648200" y="1112838"/>
          <p14:tracePt t="2408" x="4656138" y="1112838"/>
          <p14:tracePt t="2411" x="4656138" y="1119188"/>
          <p14:tracePt t="2412" x="4662488" y="1119188"/>
          <p14:tracePt t="2415" x="4668838" y="1119188"/>
          <p14:tracePt t="2416" x="4668838" y="1125538"/>
          <p14:tracePt t="2417" x="4675188" y="1125538"/>
          <p14:tracePt t="2420" x="4681538" y="1125538"/>
          <p14:tracePt t="2423" x="4689475" y="1125538"/>
          <p14:tracePt t="2424" x="4689475" y="1131888"/>
          <p14:tracePt t="2426" x="4695825" y="1131888"/>
          <p14:tracePt t="2427" x="4695825" y="1138238"/>
          <p14:tracePt t="2428" x="4702175" y="1138238"/>
          <p14:tracePt t="2429" x="4708525" y="1138238"/>
          <p14:tracePt t="2430" x="4708525" y="1146175"/>
          <p14:tracePt t="2433" x="4714875" y="1146175"/>
          <p14:tracePt t="2435" x="4722813" y="1146175"/>
          <p14:tracePt t="2439" x="4729163" y="1146175"/>
          <p14:tracePt t="2441" x="4735513" y="1146175"/>
          <p14:tracePt t="2442" x="4735513" y="1152525"/>
          <p14:tracePt t="2443" x="4741863" y="1152525"/>
          <p14:tracePt t="2450" x="4748213" y="1158875"/>
          <p14:tracePt t="2453" x="4754563" y="1158875"/>
          <p14:tracePt t="2462" x="4762500" y="1158875"/>
          <p14:tracePt t="2469" x="4768850" y="1158875"/>
          <p14:tracePt t="2475" x="4775200" y="1158875"/>
          <p14:tracePt t="2491" x="4781550" y="1158875"/>
          <p14:tracePt t="2500" x="4787900" y="1158875"/>
          <p14:tracePt t="2514" x="4795838" y="1165225"/>
          <p14:tracePt t="2519" x="4802188" y="1165225"/>
          <p14:tracePt t="2524" x="4808538" y="1165225"/>
          <p14:tracePt t="2532" x="4814888" y="1165225"/>
          <p14:tracePt t="2533" x="4814888" y="1171575"/>
          <p14:tracePt t="2536" x="4821238" y="1171575"/>
          <p14:tracePt t="2542" x="4829175" y="1171575"/>
          <p14:tracePt t="2544" x="4835525" y="1179513"/>
          <p14:tracePt t="2549" x="4841875" y="1179513"/>
          <p14:tracePt t="2552" x="4848225" y="1179513"/>
          <p14:tracePt t="2554" x="4854575" y="1179513"/>
          <p14:tracePt t="2559" x="4862513" y="1179513"/>
          <p14:tracePt t="2560" x="4868863" y="1179513"/>
          <p14:tracePt t="2563" x="4868863" y="1185863"/>
          <p14:tracePt t="2564" x="4875213" y="1185863"/>
          <p14:tracePt t="2566" x="4881563" y="1185863"/>
          <p14:tracePt t="2568" x="4887913" y="1185863"/>
          <p14:tracePt t="2569" x="4887913" y="1192213"/>
          <p14:tracePt t="2571" x="4895850" y="1192213"/>
          <p14:tracePt t="2573" x="4902200" y="1192213"/>
          <p14:tracePt t="2576" x="4908550" y="1192213"/>
          <p14:tracePt t="2579" x="4914900" y="1192213"/>
          <p14:tracePt t="2580" x="4921250" y="1192213"/>
          <p14:tracePt t="2585" x="4929188" y="1192213"/>
          <p14:tracePt t="2587" x="4935538" y="1192213"/>
          <p14:tracePt t="2589" x="4935538" y="1198563"/>
          <p14:tracePt t="2593" x="4941888" y="1198563"/>
          <p14:tracePt t="2597" x="4948238" y="1198563"/>
          <p14:tracePt t="2602" x="4954588" y="1198563"/>
          <p14:tracePt t="2606" x="4954588" y="1204913"/>
          <p14:tracePt t="2615" x="4962525" y="1204913"/>
          <p14:tracePt t="2622" x="4968875" y="1204913"/>
          <p14:tracePt t="2630" x="4968875" y="1212850"/>
          <p14:tracePt t="2634" x="4975225" y="1212850"/>
          <p14:tracePt t="2638" x="4981575" y="1212850"/>
          <p14:tracePt t="2642" x="4987925" y="1212850"/>
          <p14:tracePt t="2648" x="4995863" y="1212850"/>
          <p14:tracePt t="2650" x="5002213" y="1212850"/>
          <p14:tracePt t="2654" x="5008563" y="1212850"/>
          <p14:tracePt t="2655" x="5008563" y="1219200"/>
          <p14:tracePt t="2656" x="5014913" y="1219200"/>
          <p14:tracePt t="2657" x="5021263" y="1219200"/>
          <p14:tracePt t="2660" x="5029200" y="1219200"/>
          <p14:tracePt t="2662" x="5035550" y="1219200"/>
          <p14:tracePt t="2663" x="5035550" y="1225550"/>
          <p14:tracePt t="2665" x="5041900" y="1225550"/>
          <p14:tracePt t="2666" x="5048250" y="1225550"/>
          <p14:tracePt t="2669" x="5054600" y="1225550"/>
          <p14:tracePt t="2670" x="5060950" y="1225550"/>
          <p14:tracePt t="2672" x="5068888" y="1225550"/>
          <p14:tracePt t="2674" x="5075238" y="1225550"/>
          <p14:tracePt t="2675" x="5081588" y="1225550"/>
          <p14:tracePt t="2678" x="5087938" y="1225550"/>
          <p14:tracePt t="2679" x="5094288" y="1225550"/>
          <p14:tracePt t="2680" x="5102225" y="1231900"/>
          <p14:tracePt t="2684" x="5108575" y="1231900"/>
          <p14:tracePt t="2685" x="5114925" y="1231900"/>
          <p14:tracePt t="2688" x="5121275" y="1231900"/>
          <p14:tracePt t="2690" x="5127625" y="1231900"/>
          <p14:tracePt t="2692" x="5135563" y="1231900"/>
          <p14:tracePt t="2694" x="5135563" y="1238250"/>
          <p14:tracePt t="2697" x="5141913" y="1238250"/>
          <p14:tracePt t="2700" x="5148263" y="1238250"/>
          <p14:tracePt t="2708" x="5154613" y="1238250"/>
          <p14:tracePt t="2712" x="5160963" y="1238250"/>
          <p14:tracePt t="2719" x="5168900" y="1238250"/>
          <p14:tracePt t="2730" x="5175250" y="1238250"/>
          <p14:tracePt t="2735" x="5181600" y="1238250"/>
          <p14:tracePt t="2739" x="5181600" y="1246188"/>
          <p14:tracePt t="2743" x="5187950" y="1246188"/>
          <p14:tracePt t="2746" x="5194300" y="1246188"/>
          <p14:tracePt t="2749" x="5202238" y="1246188"/>
          <p14:tracePt t="2754" x="5208588" y="1246188"/>
          <p14:tracePt t="2756" x="5208588" y="1252538"/>
          <p14:tracePt t="2757" x="5214938" y="1252538"/>
          <p14:tracePt t="2760" x="5221288" y="1252538"/>
          <p14:tracePt t="2762" x="5227638" y="1252538"/>
          <p14:tracePt t="2764" x="5235575" y="1252538"/>
          <p14:tracePt t="2767" x="5241925" y="1252538"/>
          <p14:tracePt t="2769" x="5248275" y="1252538"/>
          <p14:tracePt t="2772" x="5254625" y="1252538"/>
          <p14:tracePt t="2773" x="5254625" y="1258888"/>
          <p14:tracePt t="2774" x="5260975" y="1258888"/>
          <p14:tracePt t="2776" x="5268913" y="1258888"/>
          <p14:tracePt t="2779" x="5275263" y="1258888"/>
          <p14:tracePt t="2780" x="5281613" y="1258888"/>
          <p14:tracePt t="2783" x="5287963" y="1258888"/>
          <p14:tracePt t="2786" x="5294313" y="1258888"/>
          <p14:tracePt t="2789" x="5302250" y="1258888"/>
          <p14:tracePt t="2791" x="5308600" y="1258888"/>
          <p14:tracePt t="2794" x="5314950" y="1258888"/>
          <p14:tracePt t="2799" x="5321300" y="1258888"/>
          <p14:tracePt t="2802" x="5327650" y="1258888"/>
          <p14:tracePt t="2808" x="5334000" y="1258888"/>
          <p14:tracePt t="2810" x="5341938" y="1258888"/>
          <p14:tracePt t="2814" x="5348288" y="1258888"/>
          <p14:tracePt t="2819" x="5354638" y="1258888"/>
          <p14:tracePt t="2821" x="5360988" y="1258888"/>
          <p14:tracePt t="2826" x="5367338" y="1258888"/>
          <p14:tracePt t="2828" x="5375275" y="1258888"/>
          <p14:tracePt t="2830" x="5381625" y="1258888"/>
          <p14:tracePt t="2834" x="5387975" y="1258888"/>
          <p14:tracePt t="2835" x="5394325" y="1258888"/>
          <p14:tracePt t="2839" x="5400675" y="1258888"/>
          <p14:tracePt t="2840" x="5408613" y="1258888"/>
          <p14:tracePt t="2841" x="5408613" y="1252538"/>
          <p14:tracePt t="2842" x="5414963" y="1252538"/>
          <p14:tracePt t="2845" x="5421313" y="1252538"/>
          <p14:tracePt t="2846" x="5427663" y="1252538"/>
          <p14:tracePt t="2849" x="5434013" y="1252538"/>
          <p14:tracePt t="2850" x="5441950" y="1252538"/>
          <p14:tracePt t="2851" x="5441950" y="1246188"/>
          <p14:tracePt t="2852" x="5448300" y="1246188"/>
          <p14:tracePt t="2855" x="5454650" y="1246188"/>
          <p14:tracePt t="2856" x="5461000" y="1246188"/>
          <p14:tracePt t="2860" x="5467350" y="1246188"/>
          <p14:tracePt t="2863" x="5475288" y="1246188"/>
          <p14:tracePt t="2866" x="5475288" y="1238250"/>
          <p14:tracePt t="2870" x="5481638" y="1238250"/>
          <p14:tracePt t="2879" x="5487988" y="1238250"/>
          <p14:tracePt t="2884" x="5487988" y="1231900"/>
          <p14:tracePt t="2903" x="5494338" y="1231900"/>
          <p14:tracePt t="2941" x="5500688" y="1231900"/>
          <p14:tracePt t="3061" x="5494338" y="1231900"/>
          <p14:tracePt t="3070" x="5487988" y="1231900"/>
          <p14:tracePt t="3080" x="5481638" y="1231900"/>
          <p14:tracePt t="3085" x="5481638" y="1238250"/>
          <p14:tracePt t="3094" x="5475288" y="1238250"/>
          <p14:tracePt t="3098" x="5475288" y="1246188"/>
          <p14:tracePt t="3099" x="5467350" y="1246188"/>
          <p14:tracePt t="3101" x="5467350" y="1252538"/>
          <p14:tracePt t="3104" x="5461000" y="1258888"/>
          <p14:tracePt t="3108" x="5454650" y="1258888"/>
          <p14:tracePt t="3109" x="5454650" y="1265238"/>
          <p14:tracePt t="3110" x="5448300" y="1265238"/>
          <p14:tracePt t="3111" x="5448300" y="1271588"/>
          <p14:tracePt t="3112" x="5441950" y="1271588"/>
          <p14:tracePt t="3113" x="5434013" y="1271588"/>
          <p14:tracePt t="3114" x="5434013" y="1279525"/>
          <p14:tracePt t="3115" x="5427663" y="1279525"/>
          <p14:tracePt t="3116" x="5427663" y="1285875"/>
          <p14:tracePt t="3117" x="5421313" y="1285875"/>
          <p14:tracePt t="3118" x="5421313" y="1292225"/>
          <p14:tracePt t="3119" x="5414963" y="1292225"/>
          <p14:tracePt t="3120" x="5408613" y="1298575"/>
          <p14:tracePt t="3121" x="5400675" y="1298575"/>
          <p14:tracePt t="3122" x="5400675" y="1304925"/>
          <p14:tracePt t="3123" x="5394325" y="1304925"/>
          <p14:tracePt t="3125" x="5387975" y="1304925"/>
          <p14:tracePt t="3125" x="5387975" y="1311275"/>
          <p14:tracePt t="3126" x="5381625" y="1319213"/>
          <p14:tracePt t="3127" x="5375275" y="1325563"/>
          <p14:tracePt t="3128" x="5367338" y="1325563"/>
          <p14:tracePt t="3129" x="5360988" y="1331913"/>
          <p14:tracePt t="3130" x="5348288" y="1338263"/>
          <p14:tracePt t="3131" x="5348288" y="1344613"/>
          <p14:tracePt t="3133" x="5341938" y="1344613"/>
          <p14:tracePt t="3133" x="5327650" y="1352550"/>
          <p14:tracePt t="3134" x="5321300" y="1358900"/>
          <p14:tracePt t="3135" x="5314950" y="1365250"/>
          <p14:tracePt t="3136" x="5302250" y="1365250"/>
          <p14:tracePt t="3137" x="5294313" y="1371600"/>
          <p14:tracePt t="3138" x="5287963" y="1377950"/>
          <p14:tracePt t="3139" x="5275263" y="1385888"/>
          <p14:tracePt t="3140" x="5268913" y="1392238"/>
          <p14:tracePt t="3141" x="5260975" y="1392238"/>
          <p14:tracePt t="3142" x="5248275" y="1398588"/>
          <p14:tracePt t="3143" x="5241925" y="1404938"/>
          <p14:tracePt t="3144" x="5227638" y="1411288"/>
          <p14:tracePt t="3145" x="5221288" y="1419225"/>
          <p14:tracePt t="3146" x="5214938" y="1419225"/>
          <p14:tracePt t="3147" x="5202238" y="1425575"/>
          <p14:tracePt t="3148" x="5187950" y="1438275"/>
          <p14:tracePt t="3149" x="5175250" y="1444625"/>
          <p14:tracePt t="3150" x="5168900" y="1452563"/>
          <p14:tracePt t="3151" x="5154613" y="1458913"/>
          <p14:tracePt t="3152" x="5141913" y="1458913"/>
          <p14:tracePt t="3153" x="5135563" y="1471613"/>
          <p14:tracePt t="3154" x="5127625" y="1477963"/>
          <p14:tracePt t="3155" x="5114925" y="1485900"/>
          <p14:tracePt t="3156" x="5108575" y="1485900"/>
          <p14:tracePt t="3158" x="5094288" y="1498600"/>
          <p14:tracePt t="3158" x="5081588" y="1504950"/>
          <p14:tracePt t="3159" x="5075238" y="1504950"/>
          <p14:tracePt t="3160" x="5068888" y="1519238"/>
          <p14:tracePt t="3161" x="5054600" y="1525588"/>
          <p14:tracePt t="3162" x="5048250" y="1525588"/>
          <p14:tracePt t="3163" x="5041900" y="1531938"/>
          <p14:tracePt t="3164" x="5029200" y="1538288"/>
          <p14:tracePt t="3165" x="5021263" y="1544638"/>
          <p14:tracePt t="3167" x="5014913" y="1544638"/>
          <p14:tracePt t="3167" x="5008563" y="1552575"/>
          <p14:tracePt t="3168" x="5002213" y="1558925"/>
          <p14:tracePt t="3169" x="4987925" y="1565275"/>
          <p14:tracePt t="3170" x="4981575" y="1565275"/>
          <p14:tracePt t="3171" x="4975225" y="1571625"/>
          <p14:tracePt t="3172" x="4968875" y="1577975"/>
          <p14:tracePt t="3173" x="4962525" y="1584325"/>
          <p14:tracePt t="3174" x="4954588" y="1584325"/>
          <p14:tracePt t="3175" x="4948238" y="1584325"/>
          <p14:tracePt t="3176" x="4941888" y="1592263"/>
          <p14:tracePt t="3177" x="4935538" y="1598613"/>
          <p14:tracePt t="3178" x="4921250" y="1604963"/>
          <p14:tracePt t="3179" x="4914900" y="1611313"/>
          <p14:tracePt t="3181" x="4908550" y="1611313"/>
          <p14:tracePt t="3182" x="4895850" y="1617663"/>
          <p14:tracePt t="3183" x="4881563" y="1625600"/>
          <p14:tracePt t="3184" x="4875213" y="1631950"/>
          <p14:tracePt t="3185" x="4868863" y="1638300"/>
          <p14:tracePt t="3187" x="4854575" y="1638300"/>
          <p14:tracePt t="3188" x="4848225" y="1638300"/>
          <p14:tracePt t="3189" x="4841875" y="1644650"/>
          <p14:tracePt t="3190" x="4829175" y="1651000"/>
          <p14:tracePt t="3192" x="4814888" y="1658938"/>
          <p14:tracePt t="3193" x="4808538" y="1658938"/>
          <p14:tracePt t="3194" x="4802188" y="1658938"/>
          <p14:tracePt t="3195" x="4795838" y="1665288"/>
          <p14:tracePt t="3196" x="4787900" y="1671638"/>
          <p14:tracePt t="3197" x="4775200" y="1671638"/>
          <p14:tracePt t="3198" x="4768850" y="1677988"/>
          <p14:tracePt t="3200" x="4754563" y="1677988"/>
          <p14:tracePt t="3201" x="4741863" y="1684338"/>
          <p14:tracePt t="3202" x="4741863" y="1692275"/>
          <p14:tracePt t="3203" x="4729163" y="1698625"/>
          <p14:tracePt t="3204" x="4714875" y="1698625"/>
          <p14:tracePt t="3205" x="4708525" y="1698625"/>
          <p14:tracePt t="3206" x="4702175" y="1704975"/>
          <p14:tracePt t="3207" x="4695825" y="1704975"/>
          <p14:tracePt t="3208" x="4681538" y="1711325"/>
          <p14:tracePt t="3209" x="4668838" y="1717675"/>
          <p14:tracePt t="3210" x="4662488" y="1717675"/>
          <p14:tracePt t="3211" x="4656138" y="1725613"/>
          <p14:tracePt t="3212" x="4641850" y="1725613"/>
          <p14:tracePt t="3213" x="4635500" y="1731963"/>
          <p14:tracePt t="3214" x="4629150" y="1731963"/>
          <p14:tracePt t="3215" x="4614863" y="1731963"/>
          <p14:tracePt t="3216" x="4608513" y="1738313"/>
          <p14:tracePt t="3217" x="4595813" y="1738313"/>
          <p14:tracePt t="3218" x="4581525" y="1744663"/>
          <p14:tracePt t="3220" x="4568825" y="1751013"/>
          <p14:tracePt t="3221" x="4556125" y="1751013"/>
          <p14:tracePt t="3222" x="4548188" y="1758950"/>
          <p14:tracePt t="3223" x="4535488" y="1758950"/>
          <p14:tracePt t="3224" x="4522788" y="1758950"/>
          <p14:tracePt t="3226" x="4508500" y="1758950"/>
          <p14:tracePt t="3227" x="4495800" y="1765300"/>
          <p14:tracePt t="3228" x="4489450" y="1765300"/>
          <p14:tracePt t="3229" x="4475163" y="1765300"/>
          <p14:tracePt t="3231" x="4462463" y="1771650"/>
          <p14:tracePt t="3232" x="4449763" y="1771650"/>
          <p14:tracePt t="3234" x="4441825" y="1771650"/>
          <p14:tracePt t="3235" x="4429125" y="1778000"/>
          <p14:tracePt t="3237" x="4416425" y="1778000"/>
          <p14:tracePt t="3238" x="4408488" y="1778000"/>
          <p14:tracePt t="3239" x="4402138" y="1778000"/>
          <p14:tracePt t="3240" x="4395788" y="1778000"/>
          <p14:tracePt t="3242" x="4383088" y="1784350"/>
          <p14:tracePt t="3243" x="4375150" y="1784350"/>
          <p14:tracePt t="3245" x="4368800" y="1784350"/>
          <p14:tracePt t="3246" x="4362450" y="1784350"/>
          <p14:tracePt t="3247" x="4356100" y="1784350"/>
          <p14:tracePt t="3248" x="4349750" y="1784350"/>
          <p14:tracePt t="3249" x="4341813" y="1784350"/>
          <p14:tracePt t="3250" x="4335463" y="1784350"/>
          <p14:tracePt t="3252" x="4329113" y="1784350"/>
          <p14:tracePt t="3253" x="4322763" y="1784350"/>
          <p14:tracePt t="3256" x="4316413" y="1784350"/>
          <p14:tracePt t="3257" x="4308475" y="1784350"/>
          <p14:tracePt t="3258" x="4302125" y="1784350"/>
          <p14:tracePt t="3260" x="4295775" y="1784350"/>
          <p14:tracePt t="3261" x="4289425" y="1784350"/>
          <p14:tracePt t="3263" x="4283075" y="1784350"/>
          <p14:tracePt t="3264" x="4275138" y="1784350"/>
          <p14:tracePt t="3266" x="4268788" y="1784350"/>
          <p14:tracePt t="3268" x="4262438" y="1784350"/>
          <p14:tracePt t="3269" x="4256088" y="1784350"/>
          <p14:tracePt t="3271" x="4249738" y="1792288"/>
          <p14:tracePt t="3272" x="4241800" y="1792288"/>
          <p14:tracePt t="3275" x="4235450" y="1792288"/>
          <p14:tracePt t="3276" x="4229100" y="1792288"/>
          <p14:tracePt t="3278" x="4222750" y="1792288"/>
          <p14:tracePt t="3281" x="4216400" y="1798638"/>
          <p14:tracePt t="3282" x="4208463" y="1798638"/>
          <p14:tracePt t="3283" x="4202113" y="1798638"/>
          <p14:tracePt t="3284" x="4195763" y="1798638"/>
          <p14:tracePt t="3285" x="4189413" y="1798638"/>
          <p14:tracePt t="3288" x="4175125" y="1804988"/>
          <p14:tracePt t="3289" x="4168775" y="1804988"/>
          <p14:tracePt t="3291" x="4162425" y="1804988"/>
          <p14:tracePt t="3292" x="4156075" y="1804988"/>
          <p14:tracePt t="3293" x="4149725" y="1804988"/>
          <p14:tracePt t="3295" x="4135438" y="1804988"/>
          <p14:tracePt t="3297" x="4129088" y="1804988"/>
          <p14:tracePt t="3298" x="4116388" y="1811338"/>
          <p14:tracePt t="3300" x="4102100" y="1811338"/>
          <p14:tracePt t="3301" x="4095750" y="1817688"/>
          <p14:tracePt t="3302" x="4089400" y="1817688"/>
          <p14:tracePt t="3303" x="4083050" y="1817688"/>
          <p14:tracePt t="3304" x="4076700" y="1817688"/>
          <p14:tracePt t="3305" x="4068763" y="1817688"/>
          <p14:tracePt t="3306" x="4056063" y="1817688"/>
          <p14:tracePt t="3308" x="4049713" y="1817688"/>
          <p14:tracePt t="3308" x="4043363" y="1825625"/>
          <p14:tracePt t="3309" x="4035425" y="1825625"/>
          <p14:tracePt t="3310" x="4022725" y="1825625"/>
          <p14:tracePt t="3311" x="4016375" y="1831975"/>
          <p14:tracePt t="3312" x="4010025" y="1831975"/>
          <p14:tracePt t="3313" x="4002088" y="1831975"/>
          <p14:tracePt t="3314" x="3995738" y="1831975"/>
          <p14:tracePt t="3315" x="3983038" y="1838325"/>
          <p14:tracePt t="3316" x="3976688" y="1838325"/>
          <p14:tracePt t="3317" x="3968750" y="1844675"/>
          <p14:tracePt t="3318" x="3956050" y="1844675"/>
          <p14:tracePt t="3319" x="3949700" y="1844675"/>
          <p14:tracePt t="3320" x="3943350" y="1844675"/>
          <p14:tracePt t="3321" x="3929063" y="1844675"/>
          <p14:tracePt t="3322" x="3916363" y="1844675"/>
          <p14:tracePt t="3324" x="3902075" y="1851025"/>
          <p14:tracePt t="3325" x="3895725" y="1851025"/>
          <p14:tracePt t="3326" x="3889375" y="1851025"/>
          <p14:tracePt t="3327" x="3876675" y="1858963"/>
          <p14:tracePt t="3329" x="3870325" y="1858963"/>
          <p14:tracePt t="3330" x="3856038" y="1858963"/>
          <p14:tracePt t="3332" x="3843338" y="1865313"/>
          <p14:tracePt t="3333" x="3836988" y="1865313"/>
          <p14:tracePt t="3334" x="3829050" y="1865313"/>
          <p14:tracePt t="3335" x="3822700" y="1865313"/>
          <p14:tracePt t="3336" x="3816350" y="1865313"/>
          <p14:tracePt t="3337" x="3810000" y="1865313"/>
          <p14:tracePt t="3338" x="3803650" y="1871663"/>
          <p14:tracePt t="3339" x="3795713" y="1871663"/>
          <p14:tracePt t="3340" x="3789363" y="1871663"/>
          <p14:tracePt t="3341" x="3783013" y="1871663"/>
          <p14:tracePt t="3342" x="3776663" y="1871663"/>
          <p14:tracePt t="3344" x="3770313" y="1871663"/>
          <p14:tracePt t="3345" x="3762375" y="1871663"/>
          <p14:tracePt t="3346" x="3756025" y="1871663"/>
          <p14:tracePt t="3347" x="3749675" y="1871663"/>
          <p14:tracePt t="3348" x="3743325" y="1871663"/>
          <p14:tracePt t="3350" x="3736975" y="1871663"/>
          <p14:tracePt t="3351" x="3729038" y="1871663"/>
          <p14:tracePt t="3353" x="3722688" y="1871663"/>
          <p14:tracePt t="3354" x="3716338" y="1871663"/>
          <p14:tracePt t="3355" x="3709988" y="1871663"/>
          <p14:tracePt t="3358" x="3709988" y="1878013"/>
          <p14:tracePt t="3359" x="3703638" y="1878013"/>
          <p14:tracePt t="3360" x="3695700" y="1878013"/>
          <p14:tracePt t="3362" x="3689350" y="1878013"/>
          <p14:tracePt t="3363" x="3683000" y="1878013"/>
          <p14:tracePt t="3364" x="3676650" y="1878013"/>
          <p14:tracePt t="3366" x="3670300" y="1878013"/>
          <p14:tracePt t="3368" x="3662363" y="1878013"/>
          <p14:tracePt t="3370" x="3662363" y="1884363"/>
          <p14:tracePt t="3371" x="3656013" y="1884363"/>
          <p14:tracePt t="3372" x="3649663" y="1884363"/>
          <p14:tracePt t="3373" x="3643313" y="1884363"/>
          <p14:tracePt t="3375" x="3636963" y="1884363"/>
          <p14:tracePt t="3376" x="3629025" y="1884363"/>
          <p14:tracePt t="3378" x="3622675" y="1884363"/>
          <p14:tracePt t="3379" x="3616325" y="1884363"/>
          <p14:tracePt t="3380" x="3609975" y="1884363"/>
          <p14:tracePt t="3383" x="3603625" y="1884363"/>
          <p14:tracePt t="3383" x="3597275" y="1890713"/>
          <p14:tracePt t="3385" x="3582988" y="1890713"/>
          <p14:tracePt t="3387" x="3576638" y="1890713"/>
          <p14:tracePt t="3388" x="3570288" y="1890713"/>
          <p14:tracePt t="3389" x="3563938" y="1898650"/>
          <p14:tracePt t="3390" x="3556000" y="1898650"/>
          <p14:tracePt t="3392" x="3549650" y="1898650"/>
          <p14:tracePt t="3393" x="3536950" y="1898650"/>
          <p14:tracePt t="3394" x="3536950" y="1905000"/>
          <p14:tracePt t="3395" x="3522663" y="1905000"/>
          <p14:tracePt t="3397" x="3516313" y="1905000"/>
          <p14:tracePt t="3398" x="3503613" y="1905000"/>
          <p14:tracePt t="3400" x="3489325" y="1905000"/>
          <p14:tracePt t="3401" x="3482975" y="1905000"/>
          <p14:tracePt t="3402" x="3476625" y="1911350"/>
          <p14:tracePt t="3403" x="3470275" y="1911350"/>
          <p14:tracePt t="3404" x="3463925" y="1911350"/>
          <p14:tracePt t="3405" x="3455988" y="1911350"/>
          <p14:tracePt t="3406" x="3443288" y="1917700"/>
          <p14:tracePt t="3408" x="3430588" y="1917700"/>
          <p14:tracePt t="3409" x="3416300" y="1924050"/>
          <p14:tracePt t="3410" x="3409950" y="1924050"/>
          <p14:tracePt t="3411" x="3403600" y="1924050"/>
          <p14:tracePt t="3412" x="3397250" y="1924050"/>
          <p14:tracePt t="3413" x="3382963" y="1931988"/>
          <p14:tracePt t="3414" x="3370263" y="1931988"/>
          <p14:tracePt t="3415" x="3363913" y="1931988"/>
          <p14:tracePt t="3416" x="3355975" y="1931988"/>
          <p14:tracePt t="3417" x="3343275" y="1931988"/>
          <p14:tracePt t="3418" x="3336925" y="1938338"/>
          <p14:tracePt t="3419" x="3322638" y="1938338"/>
          <p14:tracePt t="3420" x="3309938" y="1938338"/>
          <p14:tracePt t="3421" x="3303588" y="1944688"/>
          <p14:tracePt t="3422" x="3290888" y="1944688"/>
          <p14:tracePt t="3423" x="3276600" y="1951038"/>
          <p14:tracePt t="3425" x="3257550" y="1957388"/>
          <p14:tracePt t="3427" x="3236913" y="1957388"/>
          <p14:tracePt t="3428" x="3230563" y="1957388"/>
          <p14:tracePt t="3429" x="3216275" y="1957388"/>
          <p14:tracePt t="3430" x="3203575" y="1965325"/>
          <p14:tracePt t="3431" x="3190875" y="1971675"/>
          <p14:tracePt t="3432" x="3182938" y="1971675"/>
          <p14:tracePt t="3433" x="3170238" y="1971675"/>
          <p14:tracePt t="3434" x="3163888" y="1978025"/>
          <p14:tracePt t="3435" x="3149600" y="1984375"/>
          <p14:tracePt t="3436" x="3136900" y="1984375"/>
          <p14:tracePt t="3437" x="3130550" y="1990725"/>
          <p14:tracePt t="3438" x="3109913" y="1990725"/>
          <p14:tracePt t="3439" x="3097213" y="1998663"/>
          <p14:tracePt t="3440" x="3090863" y="1998663"/>
          <p14:tracePt t="3441" x="3076575" y="1998663"/>
          <p14:tracePt t="3442" x="3063875" y="2005013"/>
          <p14:tracePt t="3443" x="3057525" y="2005013"/>
          <p14:tracePt t="3444" x="3043238" y="2011363"/>
          <p14:tracePt t="3445" x="3030538" y="2011363"/>
          <p14:tracePt t="3446" x="3024188" y="2017713"/>
          <p14:tracePt t="3447" x="3003550" y="2017713"/>
          <p14:tracePt t="3448" x="2990850" y="2024063"/>
          <p14:tracePt t="3449" x="2984500" y="2024063"/>
          <p14:tracePt t="3450" x="2970213" y="2032000"/>
          <p14:tracePt t="3451" x="2957513" y="2038350"/>
          <p14:tracePt t="3452" x="2951163" y="2038350"/>
          <p14:tracePt t="3453" x="2936875" y="2038350"/>
          <p14:tracePt t="3454" x="2924175" y="2038350"/>
          <p14:tracePt t="3455" x="2909888" y="2044700"/>
          <p14:tracePt t="3456" x="2897188" y="2051050"/>
          <p14:tracePt t="3458" x="2884488" y="2051050"/>
          <p14:tracePt t="3458" x="2876550" y="2057400"/>
          <p14:tracePt t="3459" x="2863850" y="2065338"/>
          <p14:tracePt t="3460" x="2851150" y="2065338"/>
          <p14:tracePt t="3461" x="2836863" y="2071688"/>
          <p14:tracePt t="3462" x="2830513" y="2071688"/>
          <p14:tracePt t="3463" x="2817813" y="2078038"/>
          <p14:tracePt t="3464" x="2809875" y="2078038"/>
          <p14:tracePt t="3465" x="2797175" y="2078038"/>
          <p14:tracePt t="3466" x="2784475" y="2078038"/>
          <p14:tracePt t="3467" x="2776538" y="2084388"/>
          <p14:tracePt t="3468" x="2763838" y="2084388"/>
          <p14:tracePt t="3469" x="2757488" y="2090738"/>
          <p14:tracePt t="3470" x="2751138" y="2098675"/>
          <p14:tracePt t="3471" x="2736850" y="2098675"/>
          <p14:tracePt t="3472" x="2724150" y="2105025"/>
          <p14:tracePt t="3474" x="2711450" y="2105025"/>
          <p14:tracePt t="3475" x="2697163" y="2111375"/>
          <p14:tracePt t="3476" x="2690813" y="2111375"/>
          <p14:tracePt t="3477" x="2678113" y="2111375"/>
          <p14:tracePt t="3478" x="2663825" y="2117725"/>
          <p14:tracePt t="3479" x="2657475" y="2117725"/>
          <p14:tracePt t="3480" x="2644775" y="2124075"/>
          <p14:tracePt t="3483" x="2636838" y="2124075"/>
          <p14:tracePt t="3483" x="2624138" y="2132013"/>
          <p14:tracePt t="3484" x="2611438" y="2132013"/>
          <p14:tracePt t="3485" x="2603500" y="2138363"/>
          <p14:tracePt t="3487" x="2590800" y="2138363"/>
          <p14:tracePt t="3488" x="2578100" y="2138363"/>
          <p14:tracePt t="3489" x="2570163" y="2144713"/>
          <p14:tracePt t="3490" x="2557463" y="2144713"/>
          <p14:tracePt t="3491" x="2551113" y="2144713"/>
          <p14:tracePt t="3492" x="2544763" y="2144713"/>
          <p14:tracePt t="3493" x="2530475" y="2144713"/>
          <p14:tracePt t="3494" x="2524125" y="2151063"/>
          <p14:tracePt t="3495" x="2517775" y="2151063"/>
          <p14:tracePt t="3496" x="2503488" y="2151063"/>
          <p14:tracePt t="3497" x="2497138" y="2157413"/>
          <p14:tracePt t="3498" x="2490788" y="2157413"/>
          <p14:tracePt t="3500" x="2484438" y="2157413"/>
          <p14:tracePt t="3500" x="2470150" y="2163763"/>
          <p14:tracePt t="3501" x="2463800" y="2163763"/>
          <p14:tracePt t="3502" x="2457450" y="2171700"/>
          <p14:tracePt t="3503" x="2451100" y="2171700"/>
          <p14:tracePt t="3504" x="2438400" y="2171700"/>
          <p14:tracePt t="3505" x="2430463" y="2171700"/>
          <p14:tracePt t="3506" x="2417763" y="2171700"/>
          <p14:tracePt t="3508" x="2405063" y="2178050"/>
          <p14:tracePt t="3509" x="2390775" y="2184400"/>
          <p14:tracePt t="3510" x="2378075" y="2184400"/>
          <p14:tracePt t="3511" x="2378075" y="2190750"/>
          <p14:tracePt t="3512" x="2363788" y="2190750"/>
          <p14:tracePt t="3513" x="2351088" y="2197100"/>
          <p14:tracePt t="3514" x="2344738" y="2197100"/>
          <p14:tracePt t="3515" x="2338388" y="2197100"/>
          <p14:tracePt t="3516" x="2324100" y="2205038"/>
          <p14:tracePt t="3517" x="2317750" y="2205038"/>
          <p14:tracePt t="3518" x="2311400" y="2211388"/>
          <p14:tracePt t="3519" x="2305050" y="2211388"/>
          <p14:tracePt t="3520" x="2297113" y="2217738"/>
          <p14:tracePt t="3521" x="2284413" y="2217738"/>
          <p14:tracePt t="3523" x="2271713" y="2217738"/>
          <p14:tracePt t="3525" x="2263775" y="2224088"/>
          <p14:tracePt t="3525" x="2257425" y="2224088"/>
          <p14:tracePt t="3526" x="2244725" y="2230438"/>
          <p14:tracePt t="3528" x="2230438" y="2238375"/>
          <p14:tracePt t="3529" x="2224088" y="2238375"/>
          <p14:tracePt t="3530" x="2217738" y="2244725"/>
          <p14:tracePt t="3531" x="2211388" y="2244725"/>
          <p14:tracePt t="3533" x="2205038" y="2244725"/>
          <p14:tracePt t="3533" x="2197100" y="2244725"/>
          <p14:tracePt t="3534" x="2190750" y="2251075"/>
          <p14:tracePt t="3535" x="2184400" y="2251075"/>
          <p14:tracePt t="3536" x="2178050" y="2257425"/>
          <p14:tracePt t="3538" x="2171700" y="2257425"/>
          <p14:tracePt t="3539" x="2163763" y="2257425"/>
          <p14:tracePt t="3540" x="2157413" y="2263775"/>
          <p14:tracePt t="3541" x="2151063" y="2271713"/>
          <p14:tracePt t="3542" x="2144713" y="2271713"/>
          <p14:tracePt t="3544" x="2138363" y="2278063"/>
          <p14:tracePt t="3545" x="2132013" y="2278063"/>
          <p14:tracePt t="3547" x="2124075" y="2278063"/>
          <p14:tracePt t="3548" x="2124075" y="2284413"/>
          <p14:tracePt t="3550" x="2117725" y="2284413"/>
          <p14:tracePt t="3550" x="2111375" y="2284413"/>
          <p14:tracePt t="3551" x="2111375" y="2290763"/>
          <p14:tracePt t="3553" x="2105025" y="2290763"/>
          <p14:tracePt t="3555" x="2098675" y="2290763"/>
          <p14:tracePt t="3556" x="2098675" y="2297113"/>
          <p14:tracePt t="3558" x="2090738" y="2297113"/>
          <p14:tracePt t="3560" x="2084388" y="2297113"/>
          <p14:tracePt t="3561" x="2084388" y="2305050"/>
          <p14:tracePt t="3562" x="2078038" y="2305050"/>
          <p14:tracePt t="3566" x="2078038" y="2311400"/>
          <p14:tracePt t="3568" x="2071688" y="2311400"/>
          <p14:tracePt t="3571" x="2065338" y="2311400"/>
          <p14:tracePt t="3579" x="2057400" y="2317750"/>
          <p14:tracePt t="3581" x="2051050" y="2317750"/>
          <p14:tracePt t="3585" x="2044700" y="2317750"/>
          <p14:tracePt t="3586" x="2044700" y="2324100"/>
          <p14:tracePt t="3589" x="2038350" y="2324100"/>
          <p14:tracePt t="3591" x="2032000" y="2324100"/>
          <p14:tracePt t="3595" x="2024063" y="2324100"/>
          <p14:tracePt t="3597" x="2017713" y="2324100"/>
          <p14:tracePt t="3598" x="2011363" y="2324100"/>
          <p14:tracePt t="3599" x="2011363" y="2330450"/>
          <p14:tracePt t="3601" x="2005013" y="2330450"/>
          <p14:tracePt t="3602" x="1998663" y="2330450"/>
          <p14:tracePt t="3605" x="1998663" y="2338388"/>
          <p14:tracePt t="3606" x="1984375" y="2338388"/>
          <p14:tracePt t="3608" x="1978025" y="2338388"/>
          <p14:tracePt t="3609" x="1971675" y="2344738"/>
          <p14:tracePt t="3610" x="1965325" y="2344738"/>
          <p14:tracePt t="3612" x="1957388" y="2344738"/>
          <p14:tracePt t="3613" x="1951038" y="2344738"/>
          <p14:tracePt t="3614" x="1944688" y="2344738"/>
          <p14:tracePt t="3616" x="1938338" y="2344738"/>
          <p14:tracePt t="3617" x="1931988" y="2344738"/>
          <p14:tracePt t="3619" x="1924050" y="2351088"/>
          <p14:tracePt t="3620" x="1917700" y="2351088"/>
          <p14:tracePt t="3621" x="1911350" y="2351088"/>
          <p14:tracePt t="3623" x="1905000" y="2351088"/>
          <p14:tracePt t="3624" x="1898650" y="2351088"/>
          <p14:tracePt t="3625" x="1890713" y="2357438"/>
          <p14:tracePt t="3626" x="1884363" y="2357438"/>
          <p14:tracePt t="3627" x="1878013" y="2357438"/>
          <p14:tracePt t="3629" x="1871663" y="2357438"/>
          <p14:tracePt t="3630" x="1865313" y="2357438"/>
          <p14:tracePt t="3631" x="1858963" y="2357438"/>
          <p14:tracePt t="3633" x="1851025" y="2357438"/>
          <p14:tracePt t="3635" x="1844675" y="2357438"/>
          <p14:tracePt t="3637" x="1838325" y="2357438"/>
          <p14:tracePt t="3638" x="1838325" y="2363788"/>
          <p14:tracePt t="3639" x="1831975" y="2363788"/>
          <p14:tracePt t="3641" x="1825625" y="2363788"/>
          <p14:tracePt t="3645" x="1817688" y="2363788"/>
          <p14:tracePt t="3648" x="1811338" y="2363788"/>
          <p14:tracePt t="3649" x="1811338" y="2371725"/>
          <p14:tracePt t="3686" x="1804988" y="2371725"/>
          <p14:tracePt t="3698" x="1798638" y="2371725"/>
          <p14:tracePt t="3703" x="1792288" y="2371725"/>
          <p14:tracePt t="3709" x="1784350" y="2371725"/>
          <p14:tracePt t="3711" x="1778000" y="2371725"/>
          <p14:tracePt t="3715" x="1771650" y="2371725"/>
          <p14:tracePt t="3717" x="1765300" y="2371725"/>
          <p14:tracePt t="3719" x="1758950" y="2371725"/>
          <p14:tracePt t="3722" x="1758950" y="2378075"/>
          <p14:tracePt t="3723" x="1751013" y="2378075"/>
          <p14:tracePt t="3724" x="1744663" y="2378075"/>
          <p14:tracePt t="3727" x="1738313" y="2378075"/>
          <p14:tracePt t="3728" x="1731963" y="2378075"/>
          <p14:tracePt t="3731" x="1725613" y="2378075"/>
          <p14:tracePt t="3733" x="1717675" y="2378075"/>
          <p14:tracePt t="3734" x="1711325" y="2378075"/>
          <p14:tracePt t="3736" x="1704975" y="2378075"/>
          <p14:tracePt t="3738" x="1698625" y="2378075"/>
          <p14:tracePt t="3740" x="1692275" y="2378075"/>
          <p14:tracePt t="3741" x="1684338" y="2378075"/>
          <p14:tracePt t="3744" x="1677988" y="2378075"/>
          <p14:tracePt t="3746" x="1671638" y="2378075"/>
          <p14:tracePt t="3747" x="1665288" y="2378075"/>
          <p14:tracePt t="3751" x="1658938" y="2378075"/>
          <p14:tracePt t="3754" x="1651000" y="2378075"/>
          <p14:tracePt t="3758" x="1644650" y="2378075"/>
          <p14:tracePt t="3785" x="1638300" y="2378075"/>
          <p14:tracePt t="3801" x="1631950" y="2378075"/>
          <p14:tracePt t="3819" x="1625600" y="2378075"/>
          <p14:tracePt t="3826" x="1617663" y="2378075"/>
          <p14:tracePt t="3831" x="1611313" y="2378075"/>
          <p14:tracePt t="3839" x="1604963" y="2378075"/>
          <p14:tracePt t="3844" x="1598613" y="2378075"/>
          <p14:tracePt t="3862" x="1592263" y="2378075"/>
          <p14:tracePt t="3879" x="1584325" y="2378075"/>
          <p14:tracePt t="3892" x="1577975" y="2378075"/>
          <p14:tracePt t="3909" x="1571625" y="2378075"/>
          <p14:tracePt t="3916" x="1565275" y="2378075"/>
          <p14:tracePt t="3929" x="1558925" y="2378075"/>
          <p14:tracePt t="3935" x="1552575" y="2378075"/>
          <p14:tracePt t="3943" x="1544638" y="2378075"/>
          <p14:tracePt t="4010" x="1538288" y="2378075"/>
          <p14:tracePt t="4035" x="1531938" y="2378075"/>
          <p14:tracePt t="4071" x="1525588" y="2378075"/>
          <p14:tracePt t="4086" x="1519238" y="2378075"/>
          <p14:tracePt t="4111" x="1511300" y="2378075"/>
          <p14:tracePt t="4130" x="1504950" y="2378075"/>
          <p14:tracePt t="4207" x="1498600" y="2378075"/>
          <p14:tracePt t="4474" x="1492250" y="2378075"/>
          <p14:tracePt t="5027" x="1498600" y="2378075"/>
          <p14:tracePt t="5041" x="1504950" y="2378075"/>
          <p14:tracePt t="5049" x="1511300" y="2378075"/>
          <p14:tracePt t="5078" x="1519238" y="2378075"/>
          <p14:tracePt t="5079" x="1519238" y="2384425"/>
          <p14:tracePt t="5095" x="1525588" y="2384425"/>
          <p14:tracePt t="5098" x="1525588" y="2390775"/>
          <p14:tracePt t="5115" x="1531938" y="2390775"/>
          <p14:tracePt t="5121" x="1538288" y="2390775"/>
          <p14:tracePt t="5123" x="1538288" y="2397125"/>
          <p14:tracePt t="5131" x="1544638" y="2397125"/>
          <p14:tracePt t="5137" x="1552575" y="2397125"/>
          <p14:tracePt t="5140" x="1558925" y="2397125"/>
          <p14:tracePt t="5141" x="1558925" y="2405063"/>
          <p14:tracePt t="5148" x="1565275" y="2405063"/>
          <p14:tracePt t="5153" x="1571625" y="2405063"/>
          <p14:tracePt t="5158" x="1571625" y="2411413"/>
          <p14:tracePt t="5163" x="1577975" y="2411413"/>
          <p14:tracePt t="5171" x="1584325" y="2411413"/>
          <p14:tracePt t="5179" x="1592263" y="2411413"/>
          <p14:tracePt t="5191" x="1598613" y="2411413"/>
          <p14:tracePt t="5196" x="1604963" y="2411413"/>
          <p14:tracePt t="5197" x="1604963" y="2417763"/>
          <p14:tracePt t="5204" x="1611313" y="2417763"/>
          <p14:tracePt t="5206" x="1611313" y="2424113"/>
          <p14:tracePt t="5209" x="1617663" y="2424113"/>
          <p14:tracePt t="5213" x="1625600" y="2424113"/>
          <p14:tracePt t="5222" x="1631950" y="2424113"/>
          <p14:tracePt t="5223" x="1631950" y="2430463"/>
          <p14:tracePt t="5227" x="1638300" y="2430463"/>
          <p14:tracePt t="5235" x="1638300" y="2438400"/>
          <p14:tracePt t="5242" x="1644650" y="2438400"/>
          <p14:tracePt t="5250" x="1651000" y="2438400"/>
          <p14:tracePt t="5255" x="1651000" y="2444750"/>
          <p14:tracePt t="5261" x="1658938" y="2444750"/>
          <p14:tracePt t="5277" x="1665288" y="2444750"/>
          <p14:tracePt t="5283" x="1671638" y="2444750"/>
          <p14:tracePt t="5291" x="1677988" y="2444750"/>
          <p14:tracePt t="5294" x="1684338" y="2444750"/>
          <p14:tracePt t="5297" x="1692275" y="2444750"/>
          <p14:tracePt t="5302" x="1698625" y="2444750"/>
          <p14:tracePt t="5304" x="1704975" y="2444750"/>
          <p14:tracePt t="5306" x="1704975" y="2451100"/>
          <p14:tracePt t="5309" x="1711325" y="2451100"/>
          <p14:tracePt t="5311" x="1717675" y="2451100"/>
          <p14:tracePt t="5313" x="1725613" y="2451100"/>
          <p14:tracePt t="5317" x="1731963" y="2451100"/>
          <p14:tracePt t="5319" x="1731963" y="2457450"/>
          <p14:tracePt t="5320" x="1738313" y="2457450"/>
          <p14:tracePt t="5325" x="1744663" y="2457450"/>
          <p14:tracePt t="5327" x="1751013" y="2457450"/>
          <p14:tracePt t="5333" x="1758950" y="2457450"/>
          <p14:tracePt t="5337" x="1765300" y="2457450"/>
          <p14:tracePt t="5341" x="1771650" y="2457450"/>
          <p14:tracePt t="5350" x="1778000" y="2457450"/>
          <p14:tracePt t="5355" x="1784350" y="2457450"/>
          <p14:tracePt t="5365" x="1792288" y="2457450"/>
          <p14:tracePt t="5370" x="1798638" y="2457450"/>
          <p14:tracePt t="5375" x="1804988" y="2457450"/>
          <p14:tracePt t="5378" x="1804988" y="2463800"/>
          <p14:tracePt t="5384" x="1811338" y="2463800"/>
          <p14:tracePt t="5387" x="1817688" y="2463800"/>
          <p14:tracePt t="5393" x="1825625" y="2463800"/>
          <p14:tracePt t="5396" x="1831975" y="2463800"/>
          <p14:tracePt t="5399" x="1838325" y="2463800"/>
          <p14:tracePt t="5404" x="1844675" y="2463800"/>
          <p14:tracePt t="5406" x="1851025" y="2463800"/>
          <p14:tracePt t="5410" x="1858963" y="2463800"/>
          <p14:tracePt t="5413" x="1865313" y="2463800"/>
          <p14:tracePt t="5414" x="1865313" y="2470150"/>
          <p14:tracePt t="5415" x="1871663" y="2470150"/>
          <p14:tracePt t="5418" x="1878013" y="2470150"/>
          <p14:tracePt t="5421" x="1884363" y="2470150"/>
          <p14:tracePt t="5425" x="1890713" y="2470150"/>
          <p14:tracePt t="5426" x="1890713" y="2478088"/>
          <p14:tracePt t="5427" x="1898650" y="2478088"/>
          <p14:tracePt t="5428" x="1905000" y="2478088"/>
          <p14:tracePt t="5433" x="1911350" y="2478088"/>
          <p14:tracePt t="5434" x="1917700" y="2478088"/>
          <p14:tracePt t="5439" x="1924050" y="2478088"/>
          <p14:tracePt t="5442" x="1931988" y="2478088"/>
          <p14:tracePt t="5445" x="1938338" y="2478088"/>
          <p14:tracePt t="5452" x="1944688" y="2478088"/>
          <p14:tracePt t="5456" x="1951038" y="2478088"/>
          <p14:tracePt t="5458" x="1951038" y="2484438"/>
          <p14:tracePt t="5465" x="1957388" y="2484438"/>
          <p14:tracePt t="5469" x="1965325" y="2484438"/>
          <p14:tracePt t="5480" x="1971675" y="2484438"/>
          <p14:tracePt t="5486" x="1978025" y="2484438"/>
          <p14:tracePt t="5489" x="1984375" y="2484438"/>
          <p14:tracePt t="5493" x="1984375" y="2490788"/>
          <p14:tracePt t="5498" x="1990725" y="2490788"/>
          <p14:tracePt t="5502" x="1998663" y="2490788"/>
          <p14:tracePt t="5508" x="2005013" y="2490788"/>
          <p14:tracePt t="5511" x="2011363" y="2490788"/>
          <p14:tracePt t="5514" x="2017713" y="2490788"/>
          <p14:tracePt t="5519" x="2024063" y="2490788"/>
          <p14:tracePt t="5521" x="2032000" y="2490788"/>
          <p14:tracePt t="5526" x="2038350" y="2490788"/>
          <p14:tracePt t="5528" x="2044700" y="2490788"/>
          <p14:tracePt t="5530" x="2051050" y="2490788"/>
          <p14:tracePt t="5535" x="2057400" y="2490788"/>
          <p14:tracePt t="5538" x="2065338" y="2490788"/>
          <p14:tracePt t="5544" x="2071688" y="2490788"/>
          <p14:tracePt t="5548" x="2078038" y="2490788"/>
          <p14:tracePt t="5554" x="2084388" y="2490788"/>
          <p14:tracePt t="5568" x="2090738" y="2490788"/>
          <p14:tracePt t="5577" x="2098675" y="2490788"/>
          <p14:tracePt t="5589" x="2105025" y="2490788"/>
          <p14:tracePt t="5594" x="2111375" y="2490788"/>
          <p14:tracePt t="5598" x="2117725" y="2490788"/>
          <p14:tracePt t="5605" x="2124075" y="2490788"/>
          <p14:tracePt t="5608" x="2132013" y="2490788"/>
          <p14:tracePt t="5613" x="2138363" y="2490788"/>
          <p14:tracePt t="5616" x="2144713" y="2490788"/>
          <p14:tracePt t="5618" x="2151063" y="2490788"/>
          <p14:tracePt t="5623" x="2157413" y="2490788"/>
          <p14:tracePt t="5625" x="2163763" y="2490788"/>
          <p14:tracePt t="5631" x="2171700" y="2490788"/>
          <p14:tracePt t="5633" x="2178050" y="2490788"/>
          <p14:tracePt t="5638" x="2184400" y="2490788"/>
          <p14:tracePt t="5641" x="2190750" y="2490788"/>
          <p14:tracePt t="5643" x="2197100" y="2490788"/>
          <p14:tracePt t="5650" x="2205038" y="2490788"/>
          <p14:tracePt t="5651" x="2205038" y="2484438"/>
          <p14:tracePt t="5654" x="2211388" y="2484438"/>
          <p14:tracePt t="5671" x="2217738" y="2484438"/>
          <p14:tracePt t="5686" x="2224088" y="2484438"/>
          <p14:tracePt t="5697" x="2224088" y="2478088"/>
          <p14:tracePt t="5699" x="2230438" y="2478088"/>
          <p14:tracePt t="5712" x="2238375" y="2478088"/>
          <p14:tracePt t="5716" x="2244725" y="2478088"/>
          <p14:tracePt t="5718" x="2244725" y="2470150"/>
          <p14:tracePt t="5721" x="2251075" y="2470150"/>
          <p14:tracePt t="5723" x="2257425" y="2470150"/>
          <p14:tracePt t="5725" x="2263775" y="2470150"/>
          <p14:tracePt t="5728" x="2271713" y="2470150"/>
          <p14:tracePt t="5730" x="2278063" y="2470150"/>
          <p14:tracePt t="5731" x="2278063" y="2463800"/>
          <p14:tracePt t="5733" x="2284413" y="2463800"/>
          <p14:tracePt t="5734" x="2290763" y="2463800"/>
          <p14:tracePt t="5735" x="2297113" y="2463800"/>
          <p14:tracePt t="5739" x="2305050" y="2463800"/>
          <p14:tracePt t="5740" x="2311400" y="2463800"/>
          <p14:tracePt t="5744" x="2317750" y="2463800"/>
          <p14:tracePt t="5745" x="2324100" y="2463800"/>
          <p14:tracePt t="5746" x="2324100" y="2457450"/>
          <p14:tracePt t="5747" x="2330450" y="2457450"/>
          <p14:tracePt t="5750" x="2338388" y="2457450"/>
          <p14:tracePt t="5751" x="2344738" y="2457450"/>
          <p14:tracePt t="5752" x="2344738" y="2451100"/>
          <p14:tracePt t="5754" x="2351088" y="2451100"/>
          <p14:tracePt t="5756" x="2357438" y="2451100"/>
          <p14:tracePt t="5759" x="2363788" y="2451100"/>
          <p14:tracePt t="5763" x="2363788" y="2444750"/>
          <p14:tracePt t="5764" x="2371725" y="2444750"/>
          <p14:tracePt t="5766" x="2378075" y="2444750"/>
          <p14:tracePt t="5770" x="2378075" y="2438400"/>
          <p14:tracePt t="5773" x="2384425" y="2438400"/>
          <p14:tracePt t="5778" x="2390775" y="2438400"/>
          <p14:tracePt t="5780" x="2390775" y="2430463"/>
          <p14:tracePt t="5788" x="2397125" y="2430463"/>
          <p14:tracePt t="5794" x="2405063" y="2430463"/>
          <p14:tracePt t="5799" x="2411413" y="2430463"/>
          <p14:tracePt t="5808" x="2417763" y="2424113"/>
          <p14:tracePt t="5812" x="2424113" y="2424113"/>
          <p14:tracePt t="5819" x="2430463" y="2424113"/>
          <p14:tracePt t="5821" x="2438400" y="2424113"/>
          <p14:tracePt t="5824" x="2444750" y="2417763"/>
          <p14:tracePt t="5829" x="2451100" y="2417763"/>
          <p14:tracePt t="5831" x="2457450" y="2417763"/>
          <p14:tracePt t="5834" x="2463800" y="2417763"/>
          <p14:tracePt t="5836" x="2470150" y="2417763"/>
          <p14:tracePt t="5838" x="2478088" y="2417763"/>
          <p14:tracePt t="5839" x="2478088" y="2411413"/>
          <p14:tracePt t="5842" x="2484438" y="2411413"/>
          <p14:tracePt t="5843" x="2490788" y="2411413"/>
          <p14:tracePt t="5846" x="2497138" y="2405063"/>
          <p14:tracePt t="5848" x="2503488" y="2405063"/>
          <p14:tracePt t="5850" x="2511425" y="2405063"/>
          <p14:tracePt t="5853" x="2517775" y="2405063"/>
          <p14:tracePt t="5854" x="2517775" y="2397125"/>
          <p14:tracePt t="5855" x="2524125" y="2397125"/>
          <p14:tracePt t="5858" x="2530475" y="2397125"/>
          <p14:tracePt t="5859" x="2536825" y="2397125"/>
          <p14:tracePt t="5861" x="2544763" y="2397125"/>
          <p14:tracePt t="5865" x="2551113" y="2397125"/>
          <p14:tracePt t="5867" x="2557463" y="2397125"/>
          <p14:tracePt t="5870" x="2557463" y="2390775"/>
          <p14:tracePt t="5873" x="2563813" y="2390775"/>
          <p14:tracePt t="5876" x="2570163" y="2390775"/>
          <p14:tracePt t="5880" x="2578100" y="2390775"/>
          <p14:tracePt t="5883" x="2578100" y="2384425"/>
          <p14:tracePt t="5887" x="2584450" y="2384425"/>
          <p14:tracePt t="5889" x="2590800" y="2384425"/>
          <p14:tracePt t="5894" x="2597150" y="2384425"/>
          <p14:tracePt t="5897" x="2603500" y="2384425"/>
          <p14:tracePt t="5901" x="2611438" y="2384425"/>
          <p14:tracePt t="5902" x="2617788" y="2384425"/>
          <p14:tracePt t="5904" x="2617788" y="2378075"/>
          <p14:tracePt t="5905" x="2624138" y="2378075"/>
          <p14:tracePt t="5908" x="2630488" y="2378075"/>
          <p14:tracePt t="5908" x="2636838" y="2378075"/>
          <p14:tracePt t="5910" x="2636838" y="2371725"/>
          <p14:tracePt t="5911" x="2644775" y="2371725"/>
          <p14:tracePt t="5912" x="2657475" y="2371725"/>
          <p14:tracePt t="5914" x="2663825" y="2371725"/>
          <p14:tracePt t="5915" x="2678113" y="2371725"/>
          <p14:tracePt t="5916" x="2684463" y="2363788"/>
          <p14:tracePt t="5917" x="2690813" y="2363788"/>
          <p14:tracePt t="5918" x="2703513" y="2363788"/>
          <p14:tracePt t="5920" x="2717800" y="2363788"/>
          <p14:tracePt t="5921" x="2724150" y="2363788"/>
          <p14:tracePt t="5922" x="2736850" y="2363788"/>
          <p14:tracePt t="5923" x="2743200" y="2363788"/>
          <p14:tracePt t="5924" x="2751138" y="2363788"/>
          <p14:tracePt t="5925" x="2763838" y="2357438"/>
          <p14:tracePt t="5926" x="2776538" y="2357438"/>
          <p14:tracePt t="5927" x="2784475" y="2357438"/>
          <p14:tracePt t="5928" x="2797175" y="2357438"/>
          <p14:tracePt t="5929" x="2803525" y="2351088"/>
          <p14:tracePt t="5930" x="2817813" y="2351088"/>
          <p14:tracePt t="5931" x="2830513" y="2351088"/>
          <p14:tracePt t="5933" x="2836863" y="2351088"/>
          <p14:tracePt t="5933" x="2851150" y="2344738"/>
          <p14:tracePt t="5934" x="2863850" y="2344738"/>
          <p14:tracePt t="5935" x="2870200" y="2344738"/>
          <p14:tracePt t="5936" x="2884488" y="2338388"/>
          <p14:tracePt t="5937" x="2890838" y="2338388"/>
          <p14:tracePt t="5938" x="2897188" y="2338388"/>
          <p14:tracePt t="5939" x="2909888" y="2338388"/>
          <p14:tracePt t="5940" x="2917825" y="2330450"/>
          <p14:tracePt t="5941" x="2924175" y="2330450"/>
          <p14:tracePt t="5942" x="2936875" y="2330450"/>
          <p14:tracePt t="5943" x="2943225" y="2330450"/>
          <p14:tracePt t="5944" x="2951163" y="2330450"/>
          <p14:tracePt t="5945" x="2957513" y="2330450"/>
          <p14:tracePt t="5946" x="2963863" y="2330450"/>
          <p14:tracePt t="5947" x="2970213" y="2330450"/>
          <p14:tracePt t="5948" x="2976563" y="2324100"/>
          <p14:tracePt t="5950" x="2984500" y="2324100"/>
          <p14:tracePt t="5951" x="2997200" y="2324100"/>
          <p14:tracePt t="5952" x="2997200" y="2317750"/>
          <p14:tracePt t="5953" x="3003550" y="2317750"/>
          <p14:tracePt t="5954" x="3009900" y="2317750"/>
          <p14:tracePt t="5956" x="3017838" y="2317750"/>
          <p14:tracePt t="5958" x="3017838" y="2311400"/>
          <p14:tracePt t="5958" x="3024188" y="2311400"/>
          <p14:tracePt t="5959" x="3030538" y="2311400"/>
          <p14:tracePt t="5961" x="3036888" y="2311400"/>
          <p14:tracePt t="5963" x="3043238" y="2311400"/>
          <p14:tracePt t="5967" x="3049588" y="2311400"/>
          <p14:tracePt t="5968" x="3049588" y="2305050"/>
          <p14:tracePt t="5970" x="3057525" y="2305050"/>
          <p14:tracePt t="5989" x="3063875" y="2305050"/>
          <p14:tracePt t="6009" x="3070225" y="2305050"/>
          <p14:tracePt t="6014" x="3076575" y="2305050"/>
          <p14:tracePt t="6020" x="3082925" y="2305050"/>
          <p14:tracePt t="6022" x="3090863" y="2305050"/>
          <p14:tracePt t="6026" x="3097213" y="2305050"/>
          <p14:tracePt t="6027" x="3103563" y="2305050"/>
          <p14:tracePt t="6029" x="3109913" y="2305050"/>
          <p14:tracePt t="6031" x="3116263" y="2305050"/>
          <p14:tracePt t="6033" x="3124200" y="2305050"/>
          <p14:tracePt t="6034" x="3130550" y="2305050"/>
          <p14:tracePt t="6035" x="3136900" y="2305050"/>
          <p14:tracePt t="6036" x="3143250" y="2305050"/>
          <p14:tracePt t="6039" x="3157538" y="2305050"/>
          <p14:tracePt t="6040" x="3163888" y="2305050"/>
          <p14:tracePt t="6042" x="3176588" y="2305050"/>
          <p14:tracePt t="6044" x="3190875" y="2305050"/>
          <p14:tracePt t="6045" x="3197225" y="2305050"/>
          <p14:tracePt t="6046" x="3203575" y="2305050"/>
          <p14:tracePt t="6047" x="3216275" y="2305050"/>
          <p14:tracePt t="6049" x="3230563" y="2305050"/>
          <p14:tracePt t="6050" x="3243263" y="2305050"/>
          <p14:tracePt t="6051" x="3249613" y="2305050"/>
          <p14:tracePt t="6052" x="3257550" y="2305050"/>
          <p14:tracePt t="6053" x="3263900" y="2305050"/>
          <p14:tracePt t="6054" x="3276600" y="2305050"/>
          <p14:tracePt t="6055" x="3290888" y="2305050"/>
          <p14:tracePt t="6056" x="3297238" y="2305050"/>
          <p14:tracePt t="6058" x="3309938" y="2305050"/>
          <p14:tracePt t="6058" x="3316288" y="2305050"/>
          <p14:tracePt t="6059" x="3322638" y="2305050"/>
          <p14:tracePt t="6060" x="3336925" y="2305050"/>
          <p14:tracePt t="6062" x="3349625" y="2305050"/>
          <p14:tracePt t="6063" x="3355975" y="2305050"/>
          <p14:tracePt t="6064" x="3370263" y="2305050"/>
          <p14:tracePt t="6065" x="3376613" y="2305050"/>
          <p14:tracePt t="6066" x="3382963" y="2305050"/>
          <p14:tracePt t="6067" x="3397250" y="2305050"/>
          <p14:tracePt t="6068" x="3403600" y="2305050"/>
          <p14:tracePt t="6069" x="3409950" y="2305050"/>
          <p14:tracePt t="6070" x="3416300" y="2305050"/>
          <p14:tracePt t="6071" x="3422650" y="2305050"/>
          <p14:tracePt t="6072" x="3430588" y="2305050"/>
          <p14:tracePt t="6073" x="3443288" y="2305050"/>
          <p14:tracePt t="6075" x="3455988" y="2305050"/>
          <p14:tracePt t="6077" x="3463925" y="2305050"/>
          <p14:tracePt t="6078" x="3476625" y="2305050"/>
          <p14:tracePt t="6081" x="3489325" y="2305050"/>
          <p14:tracePt t="6083" x="3497263" y="2305050"/>
          <p14:tracePt t="6084" x="3503613" y="2305050"/>
          <p14:tracePt t="6085" x="3509963" y="2305050"/>
          <p14:tracePt t="6088" x="3516313" y="2305050"/>
          <p14:tracePt t="6089" x="3522663" y="2311400"/>
          <p14:tracePt t="6090" x="3530600" y="2311400"/>
          <p14:tracePt t="6094" x="3536950" y="2311400"/>
          <p14:tracePt t="6096" x="3543300" y="2311400"/>
          <p14:tracePt t="6099" x="3543300" y="2317750"/>
          <p14:tracePt t="6104" x="3549650" y="2317750"/>
          <p14:tracePt t="6108" x="3556000" y="2317750"/>
          <p14:tracePt t="6111" x="3556000" y="2324100"/>
          <p14:tracePt t="6112" x="3563938" y="2324100"/>
          <p14:tracePt t="6120" x="3570288" y="2324100"/>
          <p14:tracePt t="6125" x="3576638" y="2324100"/>
          <p14:tracePt t="6133" x="3576638" y="2330450"/>
          <p14:tracePt t="6134" x="3582988" y="2330450"/>
          <p14:tracePt t="6139" x="3589338" y="2330450"/>
          <p14:tracePt t="6146" x="3597275" y="2330450"/>
          <p14:tracePt t="6199" x="3603625" y="2330450"/>
          <p14:tracePt t="6206" x="3603625" y="2338388"/>
          <p14:tracePt t="6208" x="3609975" y="2338388"/>
          <p14:tracePt t="6216" x="3616325" y="2338388"/>
          <p14:tracePt t="6220" x="3622675" y="2338388"/>
          <p14:tracePt t="6222" x="3629025" y="2338388"/>
          <p14:tracePt t="6226" x="3629025" y="2344738"/>
          <p14:tracePt t="6227" x="3636963" y="2344738"/>
          <p14:tracePt t="6230" x="3643313" y="2344738"/>
          <p14:tracePt t="6231" x="3643313" y="2351088"/>
          <p14:tracePt t="6236" x="3649663" y="2351088"/>
          <p14:tracePt t="6239" x="3656013" y="2351088"/>
          <p14:tracePt t="6241" x="3656013" y="2357438"/>
          <p14:tracePt t="6242" x="3662363" y="2357438"/>
          <p14:tracePt t="6249" x="3670300" y="2357438"/>
          <p14:tracePt t="6254" x="3676650" y="2357438"/>
          <p14:tracePt t="6377" x="3670300" y="2357438"/>
          <p14:tracePt t="6383" x="3662363" y="2357438"/>
          <p14:tracePt t="6388" x="3656013" y="2357438"/>
          <p14:tracePt t="6390" x="3649663" y="2357438"/>
          <p14:tracePt t="6397" x="3643313" y="2357438"/>
          <p14:tracePt t="6401" x="3636963" y="2357438"/>
          <p14:tracePt t="6408" x="3629025" y="2357438"/>
          <p14:tracePt t="6411" x="3622675" y="2357438"/>
          <p14:tracePt t="6413" x="3616325" y="2357438"/>
          <p14:tracePt t="6420" x="3609975" y="2357438"/>
          <p14:tracePt t="6421" x="3609975" y="2363788"/>
          <p14:tracePt t="6423" x="3603625" y="2363788"/>
          <p14:tracePt t="6431" x="3603625" y="2371725"/>
          <p14:tracePt t="6433" x="3597275" y="2371725"/>
          <p14:tracePt t="6439" x="3589338" y="2371725"/>
          <p14:tracePt t="6457" x="3582988" y="2371725"/>
          <p14:tracePt t="6481" x="3576638" y="2371725"/>
          <p14:tracePt t="6486" x="3576638" y="2378075"/>
          <p14:tracePt t="6487" x="3570288" y="2378075"/>
          <p14:tracePt t="6493" x="3563938" y="2378075"/>
          <p14:tracePt t="6495" x="3556000" y="2378075"/>
          <p14:tracePt t="6498" x="3549650" y="2378075"/>
          <p14:tracePt t="6502" x="3543300" y="2378075"/>
          <p14:tracePt t="6503" x="3536950" y="2378075"/>
          <p14:tracePt t="6506" x="3530600" y="2378075"/>
          <p14:tracePt t="6508" x="3522663" y="2378075"/>
          <p14:tracePt t="6509" x="3516313" y="2378075"/>
          <p14:tracePt t="6512" x="3509963" y="2378075"/>
          <p14:tracePt t="6513" x="3503613" y="2378075"/>
          <p14:tracePt t="6515" x="3497263" y="2378075"/>
          <p14:tracePt t="6516" x="3489325" y="2378075"/>
          <p14:tracePt t="6517" x="3482975" y="2378075"/>
          <p14:tracePt t="6520" x="3476625" y="2378075"/>
          <p14:tracePt t="6521" x="3470275" y="2378075"/>
          <p14:tracePt t="6523" x="3463925" y="2378075"/>
          <p14:tracePt t="6524" x="3455988" y="2378075"/>
          <p14:tracePt t="6526" x="3449638" y="2378075"/>
          <p14:tracePt t="6527" x="3443288" y="2384425"/>
          <p14:tracePt t="6528" x="3436938" y="2384425"/>
          <p14:tracePt t="6530" x="3430588" y="2384425"/>
          <p14:tracePt t="6531" x="3422650" y="2384425"/>
          <p14:tracePt t="6533" x="3416300" y="2384425"/>
          <p14:tracePt t="6534" x="3409950" y="2390775"/>
          <p14:tracePt t="6535" x="3403600" y="2390775"/>
          <p14:tracePt t="6537" x="3397250" y="2390775"/>
          <p14:tracePt t="6538" x="3389313" y="2390775"/>
          <p14:tracePt t="6540" x="3382963" y="2390775"/>
          <p14:tracePt t="6541" x="3376613" y="2390775"/>
          <p14:tracePt t="6543" x="3370263" y="2390775"/>
          <p14:tracePt t="6545" x="3363913" y="2390775"/>
          <p14:tracePt t="6546" x="3355975" y="2390775"/>
          <p14:tracePt t="6548" x="3355975" y="2397125"/>
          <p14:tracePt t="6549" x="3349625" y="2397125"/>
          <p14:tracePt t="6550" x="3343275" y="2397125"/>
          <p14:tracePt t="6551" x="3336925" y="2397125"/>
          <p14:tracePt t="6555" x="3330575" y="2397125"/>
          <p14:tracePt t="6556" x="3330575" y="2405063"/>
          <p14:tracePt t="6558" x="3322638" y="2405063"/>
          <p14:tracePt t="6562" x="3316288" y="2405063"/>
          <p14:tracePt t="6564" x="3309938" y="2405063"/>
          <p14:tracePt t="6567" x="3303588" y="2405063"/>
          <p14:tracePt t="6572" x="3297238" y="2405063"/>
          <p14:tracePt t="6574" x="3290888" y="2405063"/>
          <p14:tracePt t="6579" x="3282950" y="2405063"/>
          <p14:tracePt t="6580" x="3282950" y="2411413"/>
          <p14:tracePt t="6581" x="3276600" y="2411413"/>
          <p14:tracePt t="6583" x="3270250" y="2411413"/>
          <p14:tracePt t="6587" x="3263900" y="2411413"/>
          <p14:tracePt t="6588" x="3257550" y="2411413"/>
          <p14:tracePt t="6590" x="3249613" y="2411413"/>
          <p14:tracePt t="6591" x="3249613" y="2417763"/>
          <p14:tracePt t="6592" x="3243263" y="2417763"/>
          <p14:tracePt t="6594" x="3236913" y="2417763"/>
          <p14:tracePt t="6595" x="3230563" y="2417763"/>
          <p14:tracePt t="6596" x="3224213" y="2417763"/>
          <p14:tracePt t="6598" x="3216275" y="2417763"/>
          <p14:tracePt t="6599" x="3209925" y="2417763"/>
          <p14:tracePt t="6601" x="3203575" y="2417763"/>
          <p14:tracePt t="6602" x="3190875" y="2417763"/>
          <p14:tracePt t="6604" x="3182938" y="2417763"/>
          <p14:tracePt t="6605" x="3170238" y="2424113"/>
          <p14:tracePt t="6608" x="3157538" y="2424113"/>
          <p14:tracePt t="6608" x="3149600" y="2424113"/>
          <p14:tracePt t="6610" x="3136900" y="2430463"/>
          <p14:tracePt t="6611" x="3130550" y="2430463"/>
          <p14:tracePt t="6612" x="3124200" y="2430463"/>
          <p14:tracePt t="6613" x="3109913" y="2430463"/>
          <p14:tracePt t="6614" x="3109913" y="2438400"/>
          <p14:tracePt t="6615" x="3097213" y="2438400"/>
          <p14:tracePt t="6616" x="3082925" y="2438400"/>
          <p14:tracePt t="6618" x="3070225" y="2438400"/>
          <p14:tracePt t="6619" x="3063875" y="2438400"/>
          <p14:tracePt t="6620" x="3057525" y="2438400"/>
          <p14:tracePt t="6621" x="3043238" y="2438400"/>
          <p14:tracePt t="6623" x="3030538" y="2438400"/>
          <p14:tracePt t="6625" x="3017838" y="2444750"/>
          <p14:tracePt t="6626" x="3003550" y="2444750"/>
          <p14:tracePt t="6628" x="2997200" y="2444750"/>
          <p14:tracePt t="6629" x="2984500" y="2451100"/>
          <p14:tracePt t="6631" x="2976563" y="2451100"/>
          <p14:tracePt t="6633" x="2963863" y="2451100"/>
          <p14:tracePt t="6634" x="2957513" y="2451100"/>
          <p14:tracePt t="6635" x="2951163" y="2451100"/>
          <p14:tracePt t="6636" x="2943225" y="2457450"/>
          <p14:tracePt t="6637" x="2936875" y="2457450"/>
          <p14:tracePt t="6638" x="2930525" y="2457450"/>
          <p14:tracePt t="6640" x="2924175" y="2457450"/>
          <p14:tracePt t="6641" x="2917825" y="2457450"/>
          <p14:tracePt t="6642" x="2909888" y="2463800"/>
          <p14:tracePt t="6644" x="2903538" y="2463800"/>
          <p14:tracePt t="6645" x="2897188" y="2463800"/>
          <p14:tracePt t="6649" x="2890838" y="2463800"/>
          <p14:tracePt t="6651" x="2884488" y="2463800"/>
          <p14:tracePt t="6655" x="2876550" y="2463800"/>
          <p14:tracePt t="6699" x="2870200" y="2463800"/>
          <p14:tracePt t="6704" x="2863850" y="2463800"/>
          <p14:tracePt t="6711" x="2857500" y="2463800"/>
          <p14:tracePt t="6714" x="2851150" y="2463800"/>
          <p14:tracePt t="6715" x="2843213" y="2463800"/>
          <p14:tracePt t="6719" x="2836863" y="2463800"/>
          <p14:tracePt t="6721" x="2830513" y="2463800"/>
          <p14:tracePt t="6725" x="2824163" y="2463800"/>
          <p14:tracePt t="6726" x="2817813" y="2463800"/>
          <p14:tracePt t="6729" x="2809875" y="2463800"/>
          <p14:tracePt t="6731" x="2803525" y="2463800"/>
          <p14:tracePt t="6733" x="2797175" y="2470150"/>
          <p14:tracePt t="6735" x="2790825" y="2470150"/>
          <p14:tracePt t="6737" x="2784475" y="2470150"/>
          <p14:tracePt t="6740" x="2776538" y="2470150"/>
          <p14:tracePt t="6742" x="2770188" y="2470150"/>
          <p14:tracePt t="6744" x="2763838" y="2470150"/>
          <p14:tracePt t="6746" x="2763838" y="2478088"/>
          <p14:tracePt t="6748" x="2757488" y="2478088"/>
          <p14:tracePt t="6750" x="2751138" y="2478088"/>
          <p14:tracePt t="6758" x="2743200" y="2478088"/>
          <p14:tracePt t="6778" x="2736850" y="2478088"/>
          <p14:tracePt t="6793" x="2730500" y="2478088"/>
          <p14:tracePt t="6804" x="2724150" y="2478088"/>
          <p14:tracePt t="6808" x="2717800" y="2478088"/>
          <p14:tracePt t="6812" x="2711450" y="2478088"/>
          <p14:tracePt t="6814" x="2703513" y="2478088"/>
          <p14:tracePt t="6815" x="2697163" y="2478088"/>
          <p14:tracePt t="6816" x="2697163" y="2484438"/>
          <p14:tracePt t="6818" x="2690813" y="2484438"/>
          <p14:tracePt t="6820" x="2684463" y="2484438"/>
          <p14:tracePt t="6823" x="2678113" y="2484438"/>
          <p14:tracePt t="6824" x="2670175" y="2484438"/>
          <p14:tracePt t="6825" x="2663825" y="2484438"/>
          <p14:tracePt t="6826" x="2663825" y="2490788"/>
          <p14:tracePt t="6827" x="2657475" y="2490788"/>
          <p14:tracePt t="6828" x="2651125" y="2490788"/>
          <p14:tracePt t="6830" x="2644775" y="2490788"/>
          <p14:tracePt t="6831" x="2636838" y="2490788"/>
          <p14:tracePt t="6832" x="2630488" y="2490788"/>
          <p14:tracePt t="6834" x="2617788" y="2497138"/>
          <p14:tracePt t="6835" x="2611438" y="2497138"/>
          <p14:tracePt t="6837" x="2597150" y="2497138"/>
          <p14:tracePt t="6838" x="2590800" y="2497138"/>
          <p14:tracePt t="6840" x="2584450" y="2497138"/>
          <p14:tracePt t="6841" x="2570163" y="2497138"/>
          <p14:tracePt t="6843" x="2557463" y="2497138"/>
          <p14:tracePt t="6845" x="2551113" y="2497138"/>
          <p14:tracePt t="6846" x="2536825" y="2497138"/>
          <p14:tracePt t="6848" x="2530475" y="2497138"/>
          <p14:tracePt t="6849" x="2517775" y="2497138"/>
          <p14:tracePt t="6851" x="2511425" y="2497138"/>
          <p14:tracePt t="6852" x="2503488" y="2497138"/>
          <p14:tracePt t="6854" x="2490788" y="2497138"/>
          <p14:tracePt t="6855" x="2484438" y="2503488"/>
          <p14:tracePt t="6857" x="2478088" y="2503488"/>
          <p14:tracePt t="6858" x="2470150" y="2503488"/>
          <p14:tracePt t="6859" x="2463800" y="2503488"/>
          <p14:tracePt t="6861" x="2457450" y="2503488"/>
          <p14:tracePt t="6862" x="2451100" y="2503488"/>
          <p14:tracePt t="6864" x="2444750" y="2503488"/>
          <p14:tracePt t="6865" x="2438400" y="2503488"/>
          <p14:tracePt t="6869" x="2430463" y="2503488"/>
          <p14:tracePt t="6871" x="2424113" y="2503488"/>
          <p14:tracePt t="6874" x="2417763" y="2503488"/>
          <p14:tracePt t="6899" x="2417763" y="2511425"/>
          <p14:tracePt t="6916" x="2411413" y="2511425"/>
          <p14:tracePt t="6928" x="2405063" y="2511425"/>
          <p14:tracePt t="6936" x="2397125" y="2511425"/>
          <p14:tracePt t="6939" x="2390775" y="2511425"/>
          <p14:tracePt t="6941" x="2384425" y="2511425"/>
          <p14:tracePt t="6946" x="2378075" y="2511425"/>
          <p14:tracePt t="6948" x="2371725" y="2511425"/>
          <p14:tracePt t="6953" x="2363788" y="2511425"/>
          <p14:tracePt t="6955" x="2357438" y="2511425"/>
          <p14:tracePt t="6957" x="2351088" y="2511425"/>
          <p14:tracePt t="6961" x="2344738" y="2511425"/>
          <p14:tracePt t="6963" x="2338388" y="2511425"/>
          <p14:tracePt t="6967" x="2330450" y="2511425"/>
          <p14:tracePt t="6969" x="2324100" y="2511425"/>
          <p14:tracePt t="6972" x="2317750" y="2511425"/>
          <p14:tracePt t="6977" x="2311400" y="2511425"/>
          <p14:tracePt t="6980" x="2305050" y="2511425"/>
          <p14:tracePt t="6988" x="2297113" y="2511425"/>
          <p14:tracePt t="6993" x="2290763" y="2511425"/>
          <p14:tracePt t="6998" x="2284413" y="2511425"/>
          <p14:tracePt t="7013" x="2278063" y="2511425"/>
          <p14:tracePt t="7021" x="2271713" y="2511425"/>
          <p14:tracePt t="7034" x="2263775" y="2511425"/>
          <p14:tracePt t="7038" x="2257425" y="2511425"/>
          <p14:tracePt t="7042" x="2251075" y="2511425"/>
          <p14:tracePt t="7050" x="2244725" y="2511425"/>
          <p14:tracePt t="7054" x="2238375" y="2511425"/>
          <p14:tracePt t="7064" x="2230438" y="2511425"/>
          <p14:tracePt t="7069" x="2224088" y="2511425"/>
          <p14:tracePt t="7080" x="2217738" y="2511425"/>
          <p14:tracePt t="7084" x="2211388" y="2511425"/>
          <p14:tracePt t="7088" x="2205038" y="2511425"/>
          <p14:tracePt t="7092" x="2197100" y="2511425"/>
          <p14:tracePt t="7095" x="2190750" y="2511425"/>
          <p14:tracePt t="7096" x="2190750" y="2517775"/>
          <p14:tracePt t="7099" x="2184400" y="2517775"/>
          <p14:tracePt t="7101" x="2178050" y="2517775"/>
          <p14:tracePt t="7102" x="2171700" y="2517775"/>
          <p14:tracePt t="7105" x="2163763" y="2517775"/>
          <p14:tracePt t="7107" x="2157413" y="2517775"/>
          <p14:tracePt t="7109" x="2151063" y="2517775"/>
          <p14:tracePt t="7110" x="2144713" y="2517775"/>
          <p14:tracePt t="7111" x="2138363" y="2517775"/>
          <p14:tracePt t="7114" x="2132013" y="2517775"/>
          <p14:tracePt t="7115" x="2124075" y="2517775"/>
          <p14:tracePt t="7117" x="2117725" y="2517775"/>
          <p14:tracePt t="7119" x="2111375" y="2517775"/>
          <p14:tracePt t="7120" x="2105025" y="2517775"/>
          <p14:tracePt t="7122" x="2098675" y="2517775"/>
          <p14:tracePt t="7123" x="2090738" y="2517775"/>
          <p14:tracePt t="7125" x="2084388" y="2517775"/>
          <p14:tracePt t="7126" x="2078038" y="2517775"/>
          <p14:tracePt t="7127" x="2071688" y="2517775"/>
          <p14:tracePt t="7128" x="2071688" y="2524125"/>
          <p14:tracePt t="7130" x="2065338" y="2524125"/>
          <p14:tracePt t="7131" x="2057400" y="2524125"/>
          <p14:tracePt t="7134" x="2051050" y="2524125"/>
          <p14:tracePt t="7135" x="2044700" y="2524125"/>
          <p14:tracePt t="7137" x="2038350" y="2524125"/>
          <p14:tracePt t="7141" x="2032000" y="2524125"/>
          <p14:tracePt t="7143" x="2024063" y="2524125"/>
          <p14:tracePt t="7165" x="2017713" y="2524125"/>
          <p14:tracePt t="7205" x="2011363" y="2524125"/>
          <p14:tracePt t="7215" x="2005013" y="2524125"/>
          <p14:tracePt t="7218" x="1998663" y="2524125"/>
          <p14:tracePt t="7221" x="1990725" y="2524125"/>
          <p14:tracePt t="7226" x="1984375" y="2524125"/>
          <p14:tracePt t="7227" x="1978025" y="2524125"/>
          <p14:tracePt t="7231" x="1971675" y="2524125"/>
          <p14:tracePt t="7233" x="1965325" y="2524125"/>
          <p14:tracePt t="7235" x="1957388" y="2524125"/>
          <p14:tracePt t="7238" x="1951038" y="2524125"/>
          <p14:tracePt t="7240" x="1944688" y="2524125"/>
          <p14:tracePt t="7243" x="1938338" y="2524125"/>
          <p14:tracePt t="7244" x="1931988" y="2524125"/>
          <p14:tracePt t="7245" x="1924050" y="2524125"/>
          <p14:tracePt t="7248" x="1917700" y="2524125"/>
          <p14:tracePt t="7250" x="1911350" y="2524125"/>
          <p14:tracePt t="7252" x="1905000" y="2524125"/>
          <p14:tracePt t="7254" x="1898650" y="2524125"/>
          <p14:tracePt t="7256" x="1890713" y="2524125"/>
          <p14:tracePt t="7259" x="1884363" y="2524125"/>
          <p14:tracePt t="7261" x="1878013" y="2524125"/>
          <p14:tracePt t="7266" x="1871663" y="2524125"/>
          <p14:tracePt t="7268" x="1865313" y="2524125"/>
          <p14:tracePt t="7272" x="1858963" y="2524125"/>
          <p14:tracePt t="7276" x="1851025" y="2524125"/>
          <p14:tracePt t="7278" x="1844675" y="2524125"/>
          <p14:tracePt t="7283" x="1838325" y="2524125"/>
          <p14:tracePt t="7285" x="1831975" y="2524125"/>
          <p14:tracePt t="7286" x="1825625" y="2524125"/>
          <p14:tracePt t="7289" x="1817688" y="2524125"/>
          <p14:tracePt t="7291" x="1811338" y="2524125"/>
          <p14:tracePt t="7294" x="1804988" y="2524125"/>
          <p14:tracePt t="7295" x="1798638" y="2524125"/>
          <p14:tracePt t="7297" x="1792288" y="2524125"/>
          <p14:tracePt t="7299" x="1784350" y="2524125"/>
          <p14:tracePt t="7300" x="1778000" y="2517775"/>
          <p14:tracePt t="7302" x="1771650" y="2517775"/>
          <p14:tracePt t="7303" x="1765300" y="2517775"/>
          <p14:tracePt t="7305" x="1758950" y="2517775"/>
          <p14:tracePt t="7306" x="1751013" y="2517775"/>
          <p14:tracePt t="7307" x="1744663" y="2517775"/>
          <p14:tracePt t="7309" x="1738313" y="2517775"/>
          <p14:tracePt t="7310" x="1731963" y="2517775"/>
          <p14:tracePt t="7312" x="1725613" y="2517775"/>
          <p14:tracePt t="7313" x="1717675" y="2517775"/>
          <p14:tracePt t="7314" x="1711325" y="2517775"/>
          <p14:tracePt t="7316" x="1704975" y="2517775"/>
          <p14:tracePt t="7317" x="1698625" y="2517775"/>
          <p14:tracePt t="7319" x="1692275" y="2511425"/>
          <p14:tracePt t="7320" x="1677988" y="2511425"/>
          <p14:tracePt t="7322" x="1671638" y="2511425"/>
          <p14:tracePt t="7323" x="1665288" y="2511425"/>
          <p14:tracePt t="7325" x="1658938" y="2511425"/>
          <p14:tracePt t="7326" x="1644650" y="2511425"/>
          <p14:tracePt t="7328" x="1638300" y="2511425"/>
          <p14:tracePt t="7329" x="1631950" y="2511425"/>
          <p14:tracePt t="7330" x="1625600" y="2511425"/>
          <p14:tracePt t="7332" x="1617663" y="2503488"/>
          <p14:tracePt t="7333" x="1611313" y="2503488"/>
          <p14:tracePt t="7335" x="1604963" y="2503488"/>
          <p14:tracePt t="7336" x="1598613" y="2503488"/>
          <p14:tracePt t="7337" x="1592263" y="2503488"/>
          <p14:tracePt t="7339" x="1584325" y="2503488"/>
          <p14:tracePt t="7340" x="1577975" y="2503488"/>
          <p14:tracePt t="7343" x="1571625" y="2503488"/>
          <p14:tracePt t="7345" x="1565275" y="2503488"/>
          <p14:tracePt t="7347" x="1558925" y="2503488"/>
          <p14:tracePt t="7353" x="1552575" y="2503488"/>
          <p14:tracePt t="7360" x="1544638" y="2503488"/>
          <p14:tracePt t="7389" x="1538288" y="2503488"/>
          <p14:tracePt t="7395" x="1531938" y="2503488"/>
          <p14:tracePt t="7402" x="1525588" y="2497138"/>
          <p14:tracePt t="7405" x="1519238" y="2497138"/>
          <p14:tracePt t="7407" x="1511300" y="2497138"/>
          <p14:tracePt t="7411" x="1504950" y="2497138"/>
          <p14:tracePt t="7413" x="1498600" y="2497138"/>
          <p14:tracePt t="7416" x="1492250" y="2497138"/>
          <p14:tracePt t="7418" x="1485900" y="2497138"/>
          <p14:tracePt t="7419" x="1485900" y="2490788"/>
          <p14:tracePt t="7420" x="1477963" y="2490788"/>
          <p14:tracePt t="7422" x="1471613" y="2490788"/>
          <p14:tracePt t="7423" x="1465263" y="2490788"/>
          <p14:tracePt t="7425" x="1458913" y="2490788"/>
          <p14:tracePt t="7427" x="1452563" y="2490788"/>
          <p14:tracePt t="7428" x="1444625" y="2490788"/>
          <p14:tracePt t="7431" x="1438275" y="2490788"/>
          <p14:tracePt t="7432" x="1431925" y="2490788"/>
          <p14:tracePt t="7434" x="1425575" y="2490788"/>
          <p14:tracePt t="7435" x="1419225" y="2490788"/>
          <p14:tracePt t="7436" x="1411288" y="2484438"/>
          <p14:tracePt t="7438" x="1404938" y="2484438"/>
          <p14:tracePt t="7440" x="1398588" y="2484438"/>
          <p14:tracePt t="7442" x="1392238" y="2484438"/>
          <p14:tracePt t="7444" x="1392238" y="2478088"/>
          <p14:tracePt t="7445" x="1385888" y="2478088"/>
          <p14:tracePt t="7446" x="1377950" y="2478088"/>
          <p14:tracePt t="7450" x="1371600" y="2478088"/>
          <p14:tracePt t="7452" x="1365250" y="2478088"/>
          <p14:tracePt t="7453" x="1365250" y="2470150"/>
          <p14:tracePt t="7456" x="1358900" y="2470150"/>
          <p14:tracePt t="7459" x="1352550" y="2470150"/>
          <p14:tracePt t="7462" x="1344613" y="2470150"/>
          <p14:tracePt t="7468" x="1338263" y="2470150"/>
          <p14:tracePt t="7469" x="1338263" y="2463800"/>
          <p14:tracePt t="7471" x="1331913" y="2463800"/>
          <p14:tracePt t="7474" x="1331913" y="2457450"/>
          <p14:tracePt t="7478" x="1325563" y="2457450"/>
          <p14:tracePt t="7480" x="1319213" y="2457450"/>
          <p14:tracePt t="7482" x="1319213" y="2451100"/>
          <p14:tracePt t="7486" x="1319213" y="2444750"/>
          <p14:tracePt t="7487" x="1311275" y="2444750"/>
          <p14:tracePt t="7489" x="1311275" y="2438400"/>
          <p14:tracePt t="7490" x="1304925" y="2438400"/>
          <p14:tracePt t="7493" x="1298575" y="2438400"/>
          <p14:tracePt t="7496" x="1298575" y="2430463"/>
          <p14:tracePt t="7497" x="1292225" y="2430463"/>
          <p14:tracePt t="7498" x="1292225" y="2424113"/>
          <p14:tracePt t="7499" x="1285875" y="2424113"/>
          <p14:tracePt t="7504" x="1285875" y="2417763"/>
          <p14:tracePt t="7505" x="1279525" y="2417763"/>
          <p14:tracePt t="7508" x="1279525" y="2411413"/>
          <p14:tracePt t="7509" x="1271588" y="2411413"/>
          <p14:tracePt t="7512" x="1271588" y="2405063"/>
          <p14:tracePt t="7513" x="1265238" y="2405063"/>
          <p14:tracePt t="7522" x="1265238" y="2397125"/>
          <p14:tracePt t="7524" x="1258888" y="2397125"/>
          <p14:tracePt t="7529" x="1258888" y="2390775"/>
          <p14:tracePt t="7532" x="1252538" y="2390775"/>
          <p14:tracePt t="7537" x="1252538" y="2384425"/>
          <p14:tracePt t="7539" x="1252538" y="2378075"/>
          <p14:tracePt t="7543" x="1252538" y="2371725"/>
          <p14:tracePt t="7547" x="1252538" y="2363788"/>
          <p14:tracePt t="7548" x="1246188" y="2363788"/>
          <p14:tracePt t="7549" x="1246188" y="2357438"/>
          <p14:tracePt t="7551" x="1246188" y="2351088"/>
          <p14:tracePt t="7552" x="1238250" y="2351088"/>
          <p14:tracePt t="7553" x="1238250" y="2344738"/>
          <p14:tracePt t="7555" x="1238250" y="2338388"/>
          <p14:tracePt t="7557" x="1238250" y="2330450"/>
          <p14:tracePt t="7558" x="1231900" y="2330450"/>
          <p14:tracePt t="7559" x="1231900" y="2324100"/>
          <p14:tracePt t="7562" x="1231900" y="2317750"/>
          <p14:tracePt t="7564" x="1231900" y="2311400"/>
          <p14:tracePt t="7566" x="1231900" y="2305050"/>
          <p14:tracePt t="7567" x="1225550" y="2305050"/>
          <p14:tracePt t="7568" x="1225550" y="2297113"/>
          <p14:tracePt t="7569" x="1225550" y="2290763"/>
          <p14:tracePt t="7571" x="1219200" y="2284413"/>
          <p14:tracePt t="7572" x="1219200" y="2278063"/>
          <p14:tracePt t="7575" x="1219200" y="2271713"/>
          <p14:tracePt t="7576" x="1219200" y="2263775"/>
          <p14:tracePt t="7578" x="1219200" y="2257425"/>
          <p14:tracePt t="7579" x="1212850" y="2257425"/>
          <p14:tracePt t="7580" x="1212850" y="2251075"/>
          <p14:tracePt t="7582" x="1212850" y="2244725"/>
          <p14:tracePt t="7584" x="1204913" y="2244725"/>
          <p14:tracePt t="7585" x="1204913" y="2238375"/>
          <p14:tracePt t="7586" x="1204913" y="2230438"/>
          <p14:tracePt t="7588" x="1204913" y="2224088"/>
          <p14:tracePt t="7590" x="1198563" y="2224088"/>
          <p14:tracePt t="7591" x="1198563" y="2217738"/>
          <p14:tracePt t="7593" x="1198563" y="2211388"/>
          <p14:tracePt t="7598" x="1198563" y="2205038"/>
          <p14:tracePt t="7600" x="1198563" y="2197100"/>
          <p14:tracePt t="7604" x="1198563" y="2190750"/>
          <p14:tracePt t="7619" x="1198563" y="2184400"/>
          <p14:tracePt t="7629" x="1198563" y="2178050"/>
          <p14:tracePt t="7639" x="1198563" y="2171700"/>
          <p14:tracePt t="7642" x="1198563" y="2163763"/>
          <p14:tracePt t="7644" x="1198563" y="2157413"/>
          <p14:tracePt t="7649" x="1198563" y="2151063"/>
          <p14:tracePt t="7652" x="1198563" y="2144713"/>
          <p14:tracePt t="7654" x="1198563" y="2138363"/>
          <p14:tracePt t="7656" x="1198563" y="2132013"/>
          <p14:tracePt t="7658" x="1198563" y="2124075"/>
          <p14:tracePt t="7660" x="1204913" y="2124075"/>
          <p14:tracePt t="7661" x="1204913" y="2117725"/>
          <p14:tracePt t="7662" x="1204913" y="2111375"/>
          <p14:tracePt t="7663" x="1212850" y="2111375"/>
          <p14:tracePt t="7665" x="1212850" y="2105025"/>
          <p14:tracePt t="7666" x="1212850" y="2098675"/>
          <p14:tracePt t="7668" x="1212850" y="2090738"/>
          <p14:tracePt t="7669" x="1219200" y="2090738"/>
          <p14:tracePt t="7670" x="1219200" y="2084388"/>
          <p14:tracePt t="7671" x="1219200" y="2078038"/>
          <p14:tracePt t="7672" x="1225550" y="2078038"/>
          <p14:tracePt t="7673" x="1225550" y="2071688"/>
          <p14:tracePt t="7674" x="1225550" y="2065338"/>
          <p14:tracePt t="7676" x="1231900" y="2057400"/>
          <p14:tracePt t="7677" x="1231900" y="2051050"/>
          <p14:tracePt t="7678" x="1238250" y="2044700"/>
          <p14:tracePt t="7679" x="1238250" y="2038350"/>
          <p14:tracePt t="7681" x="1246188" y="2032000"/>
          <p14:tracePt t="7682" x="1246188" y="2024063"/>
          <p14:tracePt t="7684" x="1246188" y="2017713"/>
          <p14:tracePt t="7685" x="1252538" y="2011363"/>
          <p14:tracePt t="7688" x="1258888" y="2005013"/>
          <p14:tracePt t="7689" x="1258888" y="1998663"/>
          <p14:tracePt t="7690" x="1258888" y="1990725"/>
          <p14:tracePt t="7693" x="1258888" y="1984375"/>
          <p14:tracePt t="7694" x="1265238" y="1984375"/>
          <p14:tracePt t="7695" x="1265238" y="1978025"/>
          <p14:tracePt t="7700" x="1271588" y="1971675"/>
          <p14:tracePt t="7702" x="1271588" y="1965325"/>
          <p14:tracePt t="7705" x="1279525" y="1965325"/>
          <p14:tracePt t="7710" x="1279525" y="1957388"/>
          <p14:tracePt t="7728" x="1279525" y="1951038"/>
          <p14:tracePt t="7752" x="1285875" y="1951038"/>
          <p14:tracePt t="7761" x="1292225" y="1951038"/>
          <p14:tracePt t="7762" x="1292225" y="1944688"/>
          <p14:tracePt t="7769" x="1298575" y="1944688"/>
          <p14:tracePt t="7771" x="1304925" y="1944688"/>
          <p14:tracePt t="7774" x="1304925" y="1938338"/>
          <p14:tracePt t="7775" x="1311275" y="1938338"/>
          <p14:tracePt t="7779" x="1311275" y="1931988"/>
          <p14:tracePt t="7781" x="1319213" y="1931988"/>
          <p14:tracePt t="7783" x="1325563" y="1931988"/>
          <p14:tracePt t="7786" x="1325563" y="1924050"/>
          <p14:tracePt t="7788" x="1331913" y="1924050"/>
          <p14:tracePt t="7789" x="1338263" y="1924050"/>
          <p14:tracePt t="7790" x="1338263" y="1917700"/>
          <p14:tracePt t="7793" x="1344613" y="1911350"/>
          <p14:tracePt t="7795" x="1352550" y="1911350"/>
          <p14:tracePt t="7797" x="1358900" y="1911350"/>
          <p14:tracePt t="7799" x="1358900" y="1905000"/>
          <p14:tracePt t="7801" x="1365250" y="1905000"/>
          <p14:tracePt t="7803" x="1365250" y="1898650"/>
          <p14:tracePt t="7804" x="1371600" y="1898650"/>
          <p14:tracePt t="7808" x="1377950" y="1898650"/>
          <p14:tracePt t="7809" x="1377950" y="1890713"/>
          <p14:tracePt t="7810" x="1385888" y="1890713"/>
          <p14:tracePt t="7813" x="1385888" y="1884363"/>
          <p14:tracePt t="7814" x="1392238" y="1884363"/>
          <p14:tracePt t="7817" x="1392238" y="1878013"/>
          <p14:tracePt t="7819" x="1398588" y="1878013"/>
          <p14:tracePt t="7822" x="1404938" y="1878013"/>
          <p14:tracePt t="7826" x="1404938" y="1871663"/>
          <p14:tracePt t="7828" x="1411288" y="1871663"/>
          <p14:tracePt t="7830" x="1411288" y="1865313"/>
          <p14:tracePt t="7831" x="1419225" y="1865313"/>
          <p14:tracePt t="7834" x="1425575" y="1865313"/>
          <p14:tracePt t="7838" x="1425575" y="1858963"/>
          <p14:tracePt t="7839" x="1431925" y="1858963"/>
          <p14:tracePt t="7843" x="1438275" y="1851025"/>
          <p14:tracePt t="7847" x="1438275" y="1844675"/>
          <p14:tracePt t="7849" x="1444625" y="1844675"/>
          <p14:tracePt t="7853" x="1452563" y="1844675"/>
          <p14:tracePt t="7856" x="1452563" y="1838325"/>
          <p14:tracePt t="7857" x="1458913" y="1838325"/>
          <p14:tracePt t="7863" x="1458913" y="1831975"/>
          <p14:tracePt t="7865" x="1465263" y="1831975"/>
          <p14:tracePt t="7869" x="1471613" y="1831975"/>
          <p14:tracePt t="7876" x="1471613" y="1825625"/>
          <p14:tracePt t="7883" x="1477963" y="1825625"/>
          <p14:tracePt t="7883" x="1477963" y="1817688"/>
          <p14:tracePt t="7885" x="1485900" y="1817688"/>
          <p14:tracePt t="7889" x="1492250" y="1817688"/>
          <p14:tracePt t="7892" x="1492250" y="1811338"/>
          <p14:tracePt t="7898" x="1498600" y="1811338"/>
          <p14:tracePt t="7900" x="1504950" y="1811338"/>
          <p14:tracePt t="7903" x="1504950" y="1804988"/>
          <p14:tracePt t="7905" x="1511300" y="1804988"/>
          <p14:tracePt t="7907" x="1511300" y="1798638"/>
          <p14:tracePt t="7908" x="1519238" y="1798638"/>
          <p14:tracePt t="7910" x="1525588" y="1798638"/>
          <p14:tracePt t="7913" x="1531938" y="1798638"/>
          <p14:tracePt t="7915" x="1538288" y="1798638"/>
          <p14:tracePt t="7917" x="1538288" y="1792288"/>
          <p14:tracePt t="7919" x="1544638" y="1792288"/>
          <p14:tracePt t="7921" x="1552575" y="1792288"/>
          <p14:tracePt t="7922" x="1552575" y="1784350"/>
          <p14:tracePt t="7924" x="1558925" y="1784350"/>
          <p14:tracePt t="7926" x="1565275" y="1784350"/>
          <p14:tracePt t="7927" x="1565275" y="1778000"/>
          <p14:tracePt t="7928" x="1571625" y="1778000"/>
          <p14:tracePt t="7931" x="1577975" y="1778000"/>
          <p14:tracePt t="7933" x="1584325" y="1778000"/>
          <p14:tracePt t="7936" x="1592263" y="1771650"/>
          <p14:tracePt t="7938" x="1598613" y="1771650"/>
          <p14:tracePt t="7940" x="1604963" y="1771650"/>
          <p14:tracePt t="7942" x="1604963" y="1765300"/>
          <p14:tracePt t="7943" x="1611313" y="1765300"/>
          <p14:tracePt t="7944" x="1617663" y="1765300"/>
          <p14:tracePt t="7947" x="1625600" y="1765300"/>
          <p14:tracePt t="7949" x="1631950" y="1765300"/>
          <p14:tracePt t="7950" x="1631950" y="1758950"/>
          <p14:tracePt t="7951" x="1638300" y="1758950"/>
          <p14:tracePt t="7953" x="1644650" y="1758950"/>
          <p14:tracePt t="7955" x="1644650" y="1751013"/>
          <p14:tracePt t="7956" x="1651000" y="1751013"/>
          <p14:tracePt t="7958" x="1658938" y="1751013"/>
          <p14:tracePt t="7960" x="1665288" y="1751013"/>
          <p14:tracePt t="7961" x="1671638" y="1751013"/>
          <p14:tracePt t="7964" x="1671638" y="1744663"/>
          <p14:tracePt t="7965" x="1677988" y="1744663"/>
          <p14:tracePt t="7966" x="1684338" y="1744663"/>
          <p14:tracePt t="7969" x="1684338" y="1738313"/>
          <p14:tracePt t="7970" x="1692275" y="1738313"/>
          <p14:tracePt t="7971" x="1698625" y="1738313"/>
          <p14:tracePt t="7972" x="1704975" y="1738313"/>
          <p14:tracePt t="7973" x="1704975" y="1731963"/>
          <p14:tracePt t="7975" x="1711325" y="1731963"/>
          <p14:tracePt t="7977" x="1717675" y="1731963"/>
          <p14:tracePt t="7980" x="1725613" y="1731963"/>
          <p14:tracePt t="7981" x="1731963" y="1725613"/>
          <p14:tracePt t="7983" x="1738313" y="1725613"/>
          <p14:tracePt t="7985" x="1738313" y="1717675"/>
          <p14:tracePt t="7986" x="1744663" y="1717675"/>
          <p14:tracePt t="7987" x="1751013" y="1717675"/>
          <p14:tracePt t="7989" x="1758950" y="1717675"/>
          <p14:tracePt t="7991" x="1765300" y="1717675"/>
          <p14:tracePt t="7992" x="1765300" y="1711325"/>
          <p14:tracePt t="7994" x="1771650" y="1711325"/>
          <p14:tracePt t="7995" x="1778000" y="1711325"/>
          <p14:tracePt t="7996" x="1784350" y="1704975"/>
          <p14:tracePt t="7998" x="1792288" y="1704975"/>
          <p14:tracePt t="7999" x="1792288" y="1698625"/>
          <p14:tracePt t="8000" x="1798638" y="1698625"/>
          <p14:tracePt t="8002" x="1804988" y="1698625"/>
          <p14:tracePt t="8003" x="1811338" y="1698625"/>
          <p14:tracePt t="8005" x="1817688" y="1698625"/>
          <p14:tracePt t="8006" x="1817688" y="1692275"/>
          <p14:tracePt t="8008" x="1825625" y="1692275"/>
          <p14:tracePt t="8009" x="1831975" y="1692275"/>
          <p14:tracePt t="8010" x="1831975" y="1684338"/>
          <p14:tracePt t="8012" x="1838325" y="1684338"/>
          <p14:tracePt t="8013" x="1844675" y="1684338"/>
          <p14:tracePt t="8015" x="1851025" y="1684338"/>
          <p14:tracePt t="8017" x="1858963" y="1684338"/>
          <p14:tracePt t="8018" x="1858963" y="1677988"/>
          <p14:tracePt t="8019" x="1865313" y="1677988"/>
          <p14:tracePt t="8021" x="1865313" y="1671638"/>
          <p14:tracePt t="8022" x="1871663" y="1671638"/>
          <p14:tracePt t="8023" x="1878013" y="1671638"/>
          <p14:tracePt t="8025" x="1884363" y="1671638"/>
          <p14:tracePt t="8027" x="1884363" y="1665288"/>
          <p14:tracePt t="8028" x="1890713" y="1665288"/>
          <p14:tracePt t="8030" x="1898650" y="1665288"/>
          <p14:tracePt t="8033" x="1905000" y="1665288"/>
          <p14:tracePt t="8035" x="1911350" y="1665288"/>
          <p14:tracePt t="8036" x="1911350" y="1658938"/>
          <p14:tracePt t="8037" x="1917700" y="1658938"/>
          <p14:tracePt t="8041" x="1924050" y="1658938"/>
          <p14:tracePt t="8042" x="1924050" y="1651000"/>
          <p14:tracePt t="8043" x="1931988" y="1651000"/>
          <p14:tracePt t="8047" x="1938338" y="1651000"/>
          <p14:tracePt t="8049" x="1944688" y="1651000"/>
          <p14:tracePt t="8051" x="1951038" y="1651000"/>
          <p14:tracePt t="8054" x="1951038" y="1644650"/>
          <p14:tracePt t="8055" x="1957388" y="1644650"/>
          <p14:tracePt t="8057" x="1965325" y="1644650"/>
          <p14:tracePt t="8060" x="1965325" y="1638300"/>
          <p14:tracePt t="8061" x="1971675" y="1638300"/>
          <p14:tracePt t="8062" x="1978025" y="1638300"/>
          <p14:tracePt t="8064" x="1978025" y="1631950"/>
          <p14:tracePt t="8065" x="1984375" y="1631950"/>
          <p14:tracePt t="8066" x="1990725" y="1631950"/>
          <p14:tracePt t="8068" x="1998663" y="1631950"/>
          <p14:tracePt t="8071" x="2005013" y="1631950"/>
          <p14:tracePt t="8072" x="2011363" y="1631950"/>
          <p14:tracePt t="8074" x="2017713" y="1631950"/>
          <p14:tracePt t="8075" x="2017713" y="1625600"/>
          <p14:tracePt t="8076" x="2024063" y="1625600"/>
          <p14:tracePt t="8077" x="2032000" y="1625600"/>
          <p14:tracePt t="8079" x="2038350" y="1617663"/>
          <p14:tracePt t="8080" x="2044700" y="1617663"/>
          <p14:tracePt t="8083" x="2057400" y="1617663"/>
          <p14:tracePt t="8085" x="2065338" y="1617663"/>
          <p14:tracePt t="8087" x="2071688" y="1617663"/>
          <p14:tracePt t="8088" x="2078038" y="1611313"/>
          <p14:tracePt t="8089" x="2084388" y="1611313"/>
          <p14:tracePt t="8091" x="2090738" y="1611313"/>
          <p14:tracePt t="8092" x="2098675" y="1604963"/>
          <p14:tracePt t="8094" x="2105025" y="1604963"/>
          <p14:tracePt t="8095" x="2117725" y="1604963"/>
          <p14:tracePt t="8097" x="2124075" y="1598613"/>
          <p14:tracePt t="8098" x="2132013" y="1598613"/>
          <p14:tracePt t="8099" x="2138363" y="1598613"/>
          <p14:tracePt t="8101" x="2144713" y="1598613"/>
          <p14:tracePt t="8102" x="2151063" y="1598613"/>
          <p14:tracePt t="8104" x="2157413" y="1598613"/>
          <p14:tracePt t="8105" x="2163763" y="1598613"/>
          <p14:tracePt t="8106" x="2163763" y="1592263"/>
          <p14:tracePt t="8107" x="2178050" y="1592263"/>
          <p14:tracePt t="8108" x="2184400" y="1592263"/>
          <p14:tracePt t="8110" x="2190750" y="1592263"/>
          <p14:tracePt t="8111" x="2197100" y="1584325"/>
          <p14:tracePt t="8112" x="2205038" y="1584325"/>
          <p14:tracePt t="8114" x="2211388" y="1584325"/>
          <p14:tracePt t="8115" x="2217738" y="1584325"/>
          <p14:tracePt t="8117" x="2224088" y="1584325"/>
          <p14:tracePt t="8118" x="2230438" y="1584325"/>
          <p14:tracePt t="8119" x="2238375" y="1584325"/>
          <p14:tracePt t="8120" x="2244725" y="1584325"/>
          <p14:tracePt t="8121" x="2251075" y="1577975"/>
          <p14:tracePt t="8123" x="2257425" y="1577975"/>
          <p14:tracePt t="8124" x="2263775" y="1577975"/>
          <p14:tracePt t="8125" x="2271713" y="1577975"/>
          <p14:tracePt t="8127" x="2271713" y="1571625"/>
          <p14:tracePt t="8128" x="2284413" y="1571625"/>
          <p14:tracePt t="8129" x="2290763" y="1571625"/>
          <p14:tracePt t="8131" x="2297113" y="1571625"/>
          <p14:tracePt t="8132" x="2305050" y="1571625"/>
          <p14:tracePt t="8133" x="2305050" y="1565275"/>
          <p14:tracePt t="8134" x="2311400" y="1565275"/>
          <p14:tracePt t="8135" x="2317750" y="1565275"/>
          <p14:tracePt t="8136" x="2324100" y="1565275"/>
          <p14:tracePt t="8138" x="2330450" y="1565275"/>
          <p14:tracePt t="8139" x="2338388" y="1565275"/>
          <p14:tracePt t="8141" x="2344738" y="1565275"/>
          <p14:tracePt t="8142" x="2351088" y="1565275"/>
          <p14:tracePt t="8144" x="2351088" y="1558925"/>
          <p14:tracePt t="8145" x="2357438" y="1558925"/>
          <p14:tracePt t="8147" x="2363788" y="1558925"/>
          <p14:tracePt t="8148" x="2371725" y="1558925"/>
          <p14:tracePt t="8150" x="2378075" y="1558925"/>
          <p14:tracePt t="8151" x="2378075" y="1552575"/>
          <p14:tracePt t="8152" x="2384425" y="1552575"/>
          <p14:tracePt t="8153" x="2390775" y="1552575"/>
          <p14:tracePt t="8155" x="2397125" y="1552575"/>
          <p14:tracePt t="8156" x="2405063" y="1552575"/>
          <p14:tracePt t="8158" x="2411413" y="1552575"/>
          <p14:tracePt t="8159" x="2417763" y="1552575"/>
          <p14:tracePt t="8160" x="2424113" y="1552575"/>
          <p14:tracePt t="8162" x="2430463" y="1552575"/>
          <p14:tracePt t="8163" x="2438400" y="1552575"/>
          <p14:tracePt t="8164" x="2438400" y="1544638"/>
          <p14:tracePt t="8166" x="2444750" y="1544638"/>
          <p14:tracePt t="8167" x="2451100" y="1544638"/>
          <p14:tracePt t="8168" x="2457450" y="1544638"/>
          <p14:tracePt t="8170" x="2463800" y="1538288"/>
          <p14:tracePt t="8171" x="2470150" y="1538288"/>
          <p14:tracePt t="8173" x="2478088" y="1538288"/>
          <p14:tracePt t="8174" x="2484438" y="1538288"/>
          <p14:tracePt t="8176" x="2490788" y="1538288"/>
          <p14:tracePt t="8177" x="2497138" y="1538288"/>
          <p14:tracePt t="8178" x="2503488" y="1538288"/>
          <p14:tracePt t="8179" x="2511425" y="1538288"/>
          <p14:tracePt t="8181" x="2517775" y="1538288"/>
          <p14:tracePt t="8182" x="2524125" y="1531938"/>
          <p14:tracePt t="8183" x="2530475" y="1531938"/>
          <p14:tracePt t="8184" x="2536825" y="1531938"/>
          <p14:tracePt t="8187" x="2551113" y="1531938"/>
          <p14:tracePt t="8188" x="2557463" y="1525588"/>
          <p14:tracePt t="8190" x="2563813" y="1525588"/>
          <p14:tracePt t="8191" x="2570163" y="1525588"/>
          <p14:tracePt t="8192" x="2578100" y="1525588"/>
          <p14:tracePt t="8194" x="2584450" y="1525588"/>
          <p14:tracePt t="8195" x="2590800" y="1519238"/>
          <p14:tracePt t="8197" x="2597150" y="1519238"/>
          <p14:tracePt t="8198" x="2603500" y="1519238"/>
          <p14:tracePt t="8199" x="2611438" y="1519238"/>
          <p14:tracePt t="8201" x="2617788" y="1519238"/>
          <p14:tracePt t="8202" x="2624138" y="1519238"/>
          <p14:tracePt t="8205" x="2630488" y="1519238"/>
          <p14:tracePt t="8206" x="2636838" y="1519238"/>
          <p14:tracePt t="8207" x="2644775" y="1519238"/>
          <p14:tracePt t="8209" x="2644775" y="1511300"/>
          <p14:tracePt t="8210" x="2651125" y="1511300"/>
          <p14:tracePt t="8211" x="2657475" y="1511300"/>
          <p14:tracePt t="8213" x="2663825" y="1511300"/>
          <p14:tracePt t="8215" x="2670175" y="1511300"/>
          <p14:tracePt t="8217" x="2670175" y="1504950"/>
          <p14:tracePt t="8218" x="2678113" y="1504950"/>
          <p14:tracePt t="8219" x="2684463" y="1504950"/>
          <p14:tracePt t="8221" x="2690813" y="1504950"/>
          <p14:tracePt t="8224" x="2697163" y="1504950"/>
          <p14:tracePt t="8225" x="2703513" y="1504950"/>
          <p14:tracePt t="8228" x="2711450" y="1504950"/>
          <p14:tracePt t="8230" x="2717800" y="1504950"/>
          <p14:tracePt t="8231" x="2724150" y="1504950"/>
          <p14:tracePt t="8235" x="2730500" y="1504950"/>
          <p14:tracePt t="8236" x="2730500" y="1498600"/>
          <p14:tracePt t="8237" x="2736850" y="1498600"/>
          <p14:tracePt t="8240" x="2743200" y="1498600"/>
          <p14:tracePt t="8241" x="2751138" y="1498600"/>
          <p14:tracePt t="8243" x="2757488" y="1498600"/>
          <p14:tracePt t="8246" x="2763838" y="1498600"/>
          <p14:tracePt t="8247" x="2770188" y="1498600"/>
          <p14:tracePt t="8248" x="2770188" y="1492250"/>
          <p14:tracePt t="8250" x="2776538" y="1492250"/>
          <p14:tracePt t="8252" x="2784475" y="1492250"/>
          <p14:tracePt t="8253" x="2790825" y="1492250"/>
          <p14:tracePt t="8256" x="2797175" y="1492250"/>
          <p14:tracePt t="8258" x="2803525" y="1492250"/>
          <p14:tracePt t="8260" x="2809875" y="1492250"/>
          <p14:tracePt t="8261" x="2817813" y="1492250"/>
          <p14:tracePt t="8263" x="2824163" y="1492250"/>
          <p14:tracePt t="8266" x="2830513" y="1492250"/>
          <p14:tracePt t="8267" x="2836863" y="1492250"/>
          <p14:tracePt t="8270" x="2843213" y="1492250"/>
          <p14:tracePt t="8271" x="2851150" y="1492250"/>
          <p14:tracePt t="8273" x="2857500" y="1492250"/>
          <p14:tracePt t="8276" x="2863850" y="1492250"/>
          <p14:tracePt t="8277" x="2870200" y="1492250"/>
          <p14:tracePt t="8280" x="2876550" y="1492250"/>
          <p14:tracePt t="8282" x="2884488" y="1492250"/>
          <p14:tracePt t="8284" x="2890838" y="1492250"/>
          <p14:tracePt t="8285" x="2897188" y="1492250"/>
          <p14:tracePt t="8286" x="2903538" y="1492250"/>
          <p14:tracePt t="8289" x="2909888" y="1492250"/>
          <p14:tracePt t="8290" x="2917825" y="1492250"/>
          <p14:tracePt t="8293" x="2924175" y="1492250"/>
          <p14:tracePt t="8294" x="2930525" y="1492250"/>
          <p14:tracePt t="8296" x="2936875" y="1492250"/>
          <p14:tracePt t="8298" x="2943225" y="1492250"/>
          <p14:tracePt t="8299" x="2951163" y="1492250"/>
          <p14:tracePt t="8302" x="2957513" y="1492250"/>
          <p14:tracePt t="8303" x="2963863" y="1492250"/>
          <p14:tracePt t="8305" x="2970213" y="1492250"/>
          <p14:tracePt t="8307" x="2976563" y="1492250"/>
          <p14:tracePt t="8309" x="2984500" y="1492250"/>
          <p14:tracePt t="8312" x="2990850" y="1492250"/>
          <p14:tracePt t="8314" x="2997200" y="1492250"/>
          <p14:tracePt t="8315" x="3003550" y="1492250"/>
          <p14:tracePt t="8318" x="3009900" y="1492250"/>
          <p14:tracePt t="8320" x="3017838" y="1492250"/>
          <p14:tracePt t="8323" x="3024188" y="1492250"/>
          <p14:tracePt t="8324" x="3024188" y="1498600"/>
          <p14:tracePt t="8325" x="3030538" y="1498600"/>
          <p14:tracePt t="8326" x="3036888" y="1498600"/>
          <p14:tracePt t="8329" x="3043238" y="1498600"/>
          <p14:tracePt t="8331" x="3049588" y="1498600"/>
          <p14:tracePt t="8334" x="3057525" y="1498600"/>
          <p14:tracePt t="8336" x="3063875" y="1498600"/>
          <p14:tracePt t="8337" x="3070225" y="1498600"/>
          <p14:tracePt t="8340" x="3076575" y="1498600"/>
          <p14:tracePt t="8341" x="3082925" y="1498600"/>
          <p14:tracePt t="8343" x="3082925" y="1504950"/>
          <p14:tracePt t="8345" x="3090863" y="1504950"/>
          <p14:tracePt t="8346" x="3097213" y="1504950"/>
          <p14:tracePt t="8349" x="3103563" y="1504950"/>
          <p14:tracePt t="8350" x="3103563" y="1511300"/>
          <p14:tracePt t="8351" x="3109913" y="1511300"/>
          <p14:tracePt t="8352" x="3116263" y="1511300"/>
          <p14:tracePt t="8354" x="3124200" y="1511300"/>
          <p14:tracePt t="8355" x="3130550" y="1511300"/>
          <p14:tracePt t="8358" x="3136900" y="1511300"/>
          <p14:tracePt t="8359" x="3143250" y="1511300"/>
          <p14:tracePt t="8361" x="3149600" y="1511300"/>
          <p14:tracePt t="8363" x="3157538" y="1511300"/>
          <p14:tracePt t="8365" x="3163888" y="1511300"/>
          <p14:tracePt t="8366" x="3163888" y="1519238"/>
          <p14:tracePt t="8368" x="3170238" y="1519238"/>
          <p14:tracePt t="8369" x="3176588" y="1519238"/>
          <p14:tracePt t="8370" x="3182938" y="1519238"/>
          <p14:tracePt t="8372" x="3182938" y="1525588"/>
          <p14:tracePt t="8373" x="3190875" y="1525588"/>
          <p14:tracePt t="8374" x="3197225" y="1525588"/>
          <p14:tracePt t="8378" x="3203575" y="1525588"/>
          <p14:tracePt t="8379" x="3209925" y="1525588"/>
          <p14:tracePt t="8380" x="3216275" y="1531938"/>
          <p14:tracePt t="8384" x="3224213" y="1531938"/>
          <p14:tracePt t="8385" x="3230563" y="1531938"/>
          <p14:tracePt t="8389" x="3236913" y="1531938"/>
          <p14:tracePt t="8390" x="3243263" y="1531938"/>
          <p14:tracePt t="8391" x="3249613" y="1531938"/>
          <p14:tracePt t="8394" x="3249613" y="1538288"/>
          <p14:tracePt t="8395" x="3257550" y="1538288"/>
          <p14:tracePt t="8396" x="3263900" y="1538288"/>
          <p14:tracePt t="8399" x="3263900" y="1544638"/>
          <p14:tracePt t="8400" x="3270250" y="1544638"/>
          <p14:tracePt t="8401" x="3276600" y="1544638"/>
          <p14:tracePt t="8405" x="3282950" y="1544638"/>
          <p14:tracePt t="8407" x="3290888" y="1544638"/>
          <p14:tracePt t="8409" x="3297238" y="1544638"/>
          <p14:tracePt t="8410" x="3297238" y="1552575"/>
          <p14:tracePt t="8412" x="3303588" y="1552575"/>
          <p14:tracePt t="8414" x="3303588" y="1558925"/>
          <p14:tracePt t="8415" x="3309938" y="1558925"/>
          <p14:tracePt t="8418" x="3316288" y="1558925"/>
          <p14:tracePt t="8420" x="3322638" y="1558925"/>
          <p14:tracePt t="8421" x="3330575" y="1558925"/>
          <p14:tracePt t="8422" x="3330575" y="1565275"/>
          <p14:tracePt t="8425" x="3336925" y="1565275"/>
          <p14:tracePt t="8426" x="3336925" y="1571625"/>
          <p14:tracePt t="8427" x="3343275" y="1571625"/>
          <p14:tracePt t="8429" x="3343275" y="1577975"/>
          <p14:tracePt t="8430" x="3349625" y="1577975"/>
          <p14:tracePt t="8432" x="3355975" y="1577975"/>
          <p14:tracePt t="8434" x="3363913" y="1577975"/>
          <p14:tracePt t="8437" x="3370263" y="1584325"/>
          <p14:tracePt t="8438" x="3376613" y="1584325"/>
          <p14:tracePt t="8441" x="3376613" y="1592263"/>
          <p14:tracePt t="8442" x="3382963" y="1592263"/>
          <p14:tracePt t="8443" x="3389313" y="1592263"/>
          <p14:tracePt t="8445" x="3397250" y="1592263"/>
          <p14:tracePt t="8448" x="3403600" y="1592263"/>
          <p14:tracePt t="8449" x="3403600" y="1598613"/>
          <p14:tracePt t="8450" x="3409950" y="1598613"/>
          <p14:tracePt t="8453" x="3416300" y="1598613"/>
          <p14:tracePt t="8454" x="3416300" y="1604963"/>
          <p14:tracePt t="8455" x="3422650" y="1604963"/>
          <p14:tracePt t="8456" x="3430588" y="1604963"/>
          <p14:tracePt t="8457" x="3430588" y="1611313"/>
          <p14:tracePt t="8459" x="3436938" y="1611313"/>
          <p14:tracePt t="8461" x="3443288" y="1611313"/>
          <p14:tracePt t="8464" x="3449638" y="1611313"/>
          <p14:tracePt t="8465" x="3455988" y="1617663"/>
          <p14:tracePt t="8466" x="3463925" y="1617663"/>
          <p14:tracePt t="8469" x="3470275" y="1617663"/>
          <p14:tracePt t="8470" x="3470275" y="1625600"/>
          <p14:tracePt t="8471" x="3476625" y="1625600"/>
          <p14:tracePt t="8473" x="3482975" y="1625600"/>
          <p14:tracePt t="8475" x="3489325" y="1625600"/>
          <p14:tracePt t="8477" x="3497263" y="1625600"/>
          <p14:tracePt t="8480" x="3503613" y="1631950"/>
          <p14:tracePt t="8482" x="3509963" y="1631950"/>
          <p14:tracePt t="8485" x="3509963" y="1638300"/>
          <p14:tracePt t="8486" x="3516313" y="1638300"/>
          <p14:tracePt t="8488" x="3522663" y="1638300"/>
          <p14:tracePt t="8490" x="3522663" y="1644650"/>
          <p14:tracePt t="8491" x="3530600" y="1644650"/>
          <p14:tracePt t="8493" x="3536950" y="1644650"/>
          <p14:tracePt t="8494" x="3543300" y="1644650"/>
          <p14:tracePt t="8499" x="3549650" y="1644650"/>
          <p14:tracePt t="8500" x="3549650" y="1651000"/>
          <p14:tracePt t="8501" x="3556000" y="1651000"/>
          <p14:tracePt t="8505" x="3563938" y="1651000"/>
          <p14:tracePt t="8506" x="3563938" y="1658938"/>
          <p14:tracePt t="8507" x="3570288" y="1658938"/>
          <p14:tracePt t="8510" x="3576638" y="1658938"/>
          <p14:tracePt t="8513" x="3582988" y="1658938"/>
          <p14:tracePt t="8514" x="3582988" y="1665288"/>
          <p14:tracePt t="8515" x="3589338" y="1665288"/>
          <p14:tracePt t="8519" x="3597275" y="1665288"/>
          <p14:tracePt t="8520" x="3597275" y="1671638"/>
          <p14:tracePt t="8521" x="3603625" y="1671638"/>
          <p14:tracePt t="8522" x="3609975" y="1671638"/>
          <p14:tracePt t="8523" x="3609975" y="1677988"/>
          <p14:tracePt t="8525" x="3616325" y="1677988"/>
          <p14:tracePt t="8527" x="3629025" y="1677988"/>
          <p14:tracePt t="8529" x="3629025" y="1684338"/>
          <p14:tracePt t="8530" x="3636963" y="1684338"/>
          <p14:tracePt t="8531" x="3643313" y="1684338"/>
          <p14:tracePt t="8533" x="3643313" y="1692275"/>
          <p14:tracePt t="8534" x="3649663" y="1692275"/>
          <p14:tracePt t="8535" x="3656013" y="1692275"/>
          <p14:tracePt t="8537" x="3662363" y="1692275"/>
          <p14:tracePt t="8538" x="3670300" y="1698625"/>
          <p14:tracePt t="8539" x="3676650" y="1698625"/>
          <p14:tracePt t="8541" x="3683000" y="1704975"/>
          <p14:tracePt t="8542" x="3689350" y="1704975"/>
          <p14:tracePt t="8543" x="3689350" y="1711325"/>
          <p14:tracePt t="8544" x="3695700" y="1711325"/>
          <p14:tracePt t="8545" x="3703638" y="1711325"/>
          <p14:tracePt t="8546" x="3709988" y="1711325"/>
          <p14:tracePt t="8548" x="3716338" y="1711325"/>
          <p14:tracePt t="8549" x="3722688" y="1717675"/>
          <p14:tracePt t="8551" x="3729038" y="1717675"/>
          <p14:tracePt t="8552" x="3736975" y="1725613"/>
          <p14:tracePt t="8553" x="3743325" y="1725613"/>
          <p14:tracePt t="8555" x="3749675" y="1725613"/>
          <p14:tracePt t="8557" x="3756025" y="1725613"/>
          <p14:tracePt t="8559" x="3762375" y="1731963"/>
          <p14:tracePt t="8560" x="3770313" y="1731963"/>
          <p14:tracePt t="8561" x="3776663" y="1731963"/>
          <p14:tracePt t="8562" x="3776663" y="1738313"/>
          <p14:tracePt t="8564" x="3783013" y="1738313"/>
          <p14:tracePt t="8566" x="3789363" y="1738313"/>
          <p14:tracePt t="8569" x="3789363" y="1744663"/>
          <p14:tracePt t="8570" x="3795713" y="1744663"/>
          <p14:tracePt t="8572" x="3803650" y="1744663"/>
          <p14:tracePt t="8573" x="3810000" y="1744663"/>
          <p14:tracePt t="8580" x="3816350" y="1744663"/>
          <p14:tracePt t="8582" x="3816350" y="1751013"/>
          <p14:tracePt t="8583" x="3822700" y="1751013"/>
          <p14:tracePt t="8591" x="3829050" y="1751013"/>
          <p14:tracePt t="8595" x="3829050" y="1758950"/>
          <p14:tracePt t="8596" x="3836988" y="1758950"/>
          <p14:tracePt t="8602" x="3843338" y="1758950"/>
          <p14:tracePt t="8614" x="3849688" y="1758950"/>
          <p14:tracePt t="8617" x="3849688" y="1765300"/>
          <p14:tracePt t="8618" x="3856038" y="1765300"/>
          <p14:tracePt t="8624" x="3856038" y="1771650"/>
          <p14:tracePt t="8625" x="3862388" y="1771650"/>
          <p14:tracePt t="8628" x="3870325" y="1771650"/>
          <p14:tracePt t="8630" x="3876675" y="1771650"/>
          <p14:tracePt t="8633" x="3876675" y="1778000"/>
          <p14:tracePt t="8635" x="3883025" y="1778000"/>
          <p14:tracePt t="8637" x="3883025" y="1784350"/>
          <p14:tracePt t="8638" x="3889375" y="1784350"/>
          <p14:tracePt t="8640" x="3889375" y="1792288"/>
          <p14:tracePt t="8641" x="3895725" y="1792288"/>
          <p14:tracePt t="8643" x="3902075" y="1792288"/>
          <p14:tracePt t="8646" x="3902075" y="1798638"/>
          <p14:tracePt t="8647" x="3910013" y="1798638"/>
          <p14:tracePt t="8648" x="3916363" y="1798638"/>
          <p14:tracePt t="8650" x="3922713" y="1798638"/>
          <p14:tracePt t="8651" x="3922713" y="1804988"/>
          <p14:tracePt t="8654" x="3929063" y="1804988"/>
          <p14:tracePt t="8655" x="3935413" y="1804988"/>
          <p14:tracePt t="8657" x="3935413" y="1811338"/>
          <p14:tracePt t="8658" x="3943350" y="1811338"/>
          <p14:tracePt t="8660" x="3943350" y="1817688"/>
          <p14:tracePt t="8661" x="3949700" y="1817688"/>
          <p14:tracePt t="8662" x="3956050" y="1817688"/>
          <p14:tracePt t="8664" x="3956050" y="1825625"/>
          <p14:tracePt t="8665" x="3962400" y="1825625"/>
          <p14:tracePt t="8667" x="3968750" y="1825625"/>
          <p14:tracePt t="8671" x="3976688" y="1825625"/>
          <p14:tracePt t="8673" x="3983038" y="1825625"/>
          <p14:tracePt t="8674" x="3983038" y="1831975"/>
          <p14:tracePt t="8675" x="3989388" y="1831975"/>
          <p14:tracePt t="8680" x="3995738" y="1831975"/>
          <p14:tracePt t="8682" x="3995738" y="1838325"/>
          <p14:tracePt t="8683" x="4002088" y="1838325"/>
          <p14:tracePt t="8688" x="4010025" y="1838325"/>
          <p14:tracePt t="8691" x="4016375" y="1838325"/>
          <p14:tracePt t="8695" x="4022725" y="1838325"/>
          <p14:tracePt t="8697" x="4022725" y="1844675"/>
          <p14:tracePt t="8703" x="4029075" y="1844675"/>
          <p14:tracePt t="8706" x="4029075" y="1851025"/>
          <p14:tracePt t="8707" x="4035425" y="1851025"/>
          <p14:tracePt t="8715" x="4043363" y="1851025"/>
          <p14:tracePt t="8716" x="4043363" y="1858963"/>
          <p14:tracePt t="8719" x="4049713" y="1858963"/>
          <p14:tracePt t="8723" x="4056063" y="1858963"/>
          <p14:tracePt t="8729" x="4056063" y="1865313"/>
          <p14:tracePt t="8730" x="4062413" y="1865313"/>
          <p14:tracePt t="8732" x="4068763" y="1865313"/>
          <p14:tracePt t="8734" x="4068763" y="1871663"/>
          <p14:tracePt t="8738" x="4076700" y="1871663"/>
          <p14:tracePt t="8741" x="4083050" y="1871663"/>
          <p14:tracePt t="8743" x="4083050" y="1878013"/>
          <p14:tracePt t="8744" x="4089400" y="1878013"/>
          <p14:tracePt t="8748" x="4089400" y="1884363"/>
          <p14:tracePt t="8749" x="4095750" y="1884363"/>
          <p14:tracePt t="8751" x="4102100" y="1884363"/>
          <p14:tracePt t="8752" x="4102100" y="1890713"/>
          <p14:tracePt t="8756" x="4110038" y="1890713"/>
          <p14:tracePt t="8759" x="4116388" y="1890713"/>
          <p14:tracePt t="8762" x="4116388" y="1898650"/>
          <p14:tracePt t="8766" x="4122738" y="1898650"/>
          <p14:tracePt t="8770" x="4129088" y="1898650"/>
          <p14:tracePt t="8771" x="4129088" y="1905000"/>
          <p14:tracePt t="8774" x="4135438" y="1905000"/>
          <p14:tracePt t="8789" x="4143375" y="1905000"/>
          <p14:tracePt t="8792" x="4143375" y="1911350"/>
          <p14:tracePt t="8805" x="4149725" y="1911350"/>
          <p14:tracePt t="8808" x="4149725" y="1917700"/>
          <p14:tracePt t="8820" x="4149725" y="1924050"/>
          <p14:tracePt t="8831" x="4156075" y="1924050"/>
          <p14:tracePt t="8834" x="4156075" y="1931988"/>
          <p14:tracePt t="8840" x="4162425" y="1931988"/>
          <p14:tracePt t="8841" x="4162425" y="1938338"/>
          <p14:tracePt t="8849" x="4168775" y="1938338"/>
          <p14:tracePt t="8852" x="4168775" y="1944688"/>
          <p14:tracePt t="8858" x="4168775" y="1951038"/>
          <p14:tracePt t="8866" x="4168775" y="1957388"/>
          <p14:tracePt t="8867" x="4175125" y="1957388"/>
          <p14:tracePt t="8881" x="4183063" y="1957388"/>
          <p14:tracePt t="8883" x="4183063" y="1965325"/>
          <p14:tracePt t="8889" x="4183063" y="1971675"/>
          <p14:tracePt t="8902" x="4183063" y="1978025"/>
          <p14:tracePt t="8908" x="4183063" y="1984375"/>
          <p14:tracePt t="8909" x="4189413" y="1984375"/>
          <p14:tracePt t="8918" x="4189413" y="1990725"/>
          <p14:tracePt t="8922" x="4189413" y="1998663"/>
          <p14:tracePt t="8923" x="4195763" y="1998663"/>
          <p14:tracePt t="8926" x="4195763" y="2005013"/>
          <p14:tracePt t="8934" x="4195763" y="2011363"/>
          <p14:tracePt t="8935" x="4202113" y="2011363"/>
          <p14:tracePt t="8937" x="4202113" y="2017713"/>
          <p14:tracePt t="8946" x="4202113" y="2024063"/>
          <p14:tracePt t="8950" x="4202113" y="2032000"/>
          <p14:tracePt t="8954" x="4202113" y="2038350"/>
          <p14:tracePt t="8963" x="4202113" y="2044700"/>
          <p14:tracePt t="8969" x="4202113" y="2051050"/>
          <p14:tracePt t="8970" x="4208463" y="2051050"/>
          <p14:tracePt t="8985" x="4208463" y="2057400"/>
          <p14:tracePt t="8994" x="4208463" y="2065338"/>
          <p14:tracePt t="9003" x="4208463" y="2071688"/>
          <p14:tracePt t="9016" x="4216400" y="2071688"/>
          <p14:tracePt t="9023" x="4216400" y="2078038"/>
          <p14:tracePt t="9033" x="4216400" y="2084388"/>
          <p14:tracePt t="9048" x="4216400" y="2090738"/>
          <p14:tracePt t="9053" x="4216400" y="2098675"/>
          <p14:tracePt t="9058" x="4216400" y="2105025"/>
          <p14:tracePt t="9067" x="4216400" y="2111375"/>
          <p14:tracePt t="9071" x="4216400" y="2117725"/>
          <p14:tracePt t="9078" x="4216400" y="2124075"/>
          <p14:tracePt t="9081" x="4216400" y="2132013"/>
          <p14:tracePt t="9085" x="4216400" y="2138363"/>
          <p14:tracePt t="9089" x="4208463" y="2138363"/>
          <p14:tracePt t="9090" x="4208463" y="2144713"/>
          <p14:tracePt t="9093" x="4208463" y="2151063"/>
          <p14:tracePt t="9099" x="4208463" y="2157413"/>
          <p14:tracePt t="9101" x="4208463" y="2163763"/>
          <p14:tracePt t="9104" x="4208463" y="2171700"/>
          <p14:tracePt t="9110" x="4208463" y="2178050"/>
          <p14:tracePt t="9113" x="4208463" y="2184400"/>
          <p14:tracePt t="9115" x="4202113" y="2184400"/>
          <p14:tracePt t="9123" x="4202113" y="2190750"/>
          <p14:tracePt t="9131" x="4202113" y="2197100"/>
          <p14:tracePt t="9142" x="4195763" y="2197100"/>
          <p14:tracePt t="9159" x="4195763" y="2205038"/>
          <p14:tracePt t="9172" x="4189413" y="2205038"/>
          <p14:tracePt t="9173" x="4189413" y="2211388"/>
          <p14:tracePt t="9187" x="4189413" y="2217738"/>
          <p14:tracePt t="9200" x="4189413" y="2224088"/>
          <p14:tracePt t="9201" x="4183063" y="2224088"/>
          <p14:tracePt t="9206" x="4183063" y="2230438"/>
          <p14:tracePt t="9217" x="4175125" y="2230438"/>
          <p14:tracePt t="9221" x="4175125" y="2238375"/>
          <p14:tracePt t="9227" x="4175125" y="2244725"/>
          <p14:tracePt t="9234" x="4175125" y="2251075"/>
          <p14:tracePt t="9237" x="4168775" y="2251075"/>
          <p14:tracePt t="9246" x="4168775" y="2257425"/>
          <p14:tracePt t="9247" x="4162425" y="2257425"/>
          <p14:tracePt t="9252" x="4156075" y="2257425"/>
          <p14:tracePt t="9254" x="4156075" y="2263775"/>
          <p14:tracePt t="9263" x="4149725" y="2263775"/>
          <p14:tracePt t="9265" x="4149725" y="2271713"/>
          <p14:tracePt t="9270" x="4143375" y="2278063"/>
          <p14:tracePt t="9277" x="4143375" y="2284413"/>
          <p14:tracePt t="9280" x="4135438" y="2284413"/>
          <p14:tracePt t="9285" x="4129088" y="2284413"/>
          <p14:tracePt t="9287" x="4129088" y="2290763"/>
          <p14:tracePt t="9291" x="4122738" y="2290763"/>
          <p14:tracePt t="9293" x="4122738" y="2297113"/>
          <p14:tracePt t="9316" x="4116388" y="2297113"/>
          <p14:tracePt t="9318" x="4116388" y="2305050"/>
          <p14:tracePt t="9359" x="4110038" y="2305050"/>
          <p14:tracePt t="9372" x="4110038" y="2311400"/>
          <p14:tracePt t="9384" x="4102100" y="2311400"/>
          <p14:tracePt t="9388" x="4102100" y="2317750"/>
          <p14:tracePt t="9390" x="4095750" y="2317750"/>
          <p14:tracePt t="9402" x="4089400" y="2317750"/>
          <p14:tracePt t="9408" x="4083050" y="2317750"/>
          <p14:tracePt t="9409" x="4083050" y="2324100"/>
          <p14:tracePt t="9416" x="4076700" y="2330450"/>
          <p14:tracePt t="9433" x="4068763" y="2330450"/>
          <p14:tracePt t="9435" x="4068763" y="2338388"/>
          <p14:tracePt t="9443" x="4062413" y="2338388"/>
          <p14:tracePt t="9446" x="4062413" y="2344738"/>
          <p14:tracePt t="9464" x="4062413" y="2351088"/>
          <p14:tracePt t="9466" x="4056063" y="2351088"/>
          <p14:tracePt t="9475" x="4049713" y="2351088"/>
          <p14:tracePt t="9482" x="4043363" y="2351088"/>
          <p14:tracePt t="9487" x="4043363" y="2357438"/>
          <p14:tracePt t="9493" x="4035425" y="2357438"/>
          <p14:tracePt t="9495" x="4035425" y="2363788"/>
          <p14:tracePt t="9498" x="4029075" y="2363788"/>
          <p14:tracePt t="9510" x="4022725" y="2363788"/>
          <p14:tracePt t="9512" x="4022725" y="2371725"/>
          <p14:tracePt t="9516" x="4016375" y="2371725"/>
          <p14:tracePt t="9524" x="4016375" y="2378075"/>
          <p14:tracePt t="9525" x="4010025" y="2378075"/>
          <p14:tracePt t="9537" x="4010025" y="2384425"/>
          <p14:tracePt t="9541" x="4002088" y="2384425"/>
          <p14:tracePt t="9546" x="3995738" y="2384425"/>
          <p14:tracePt t="9553" x="3989388" y="2384425"/>
          <p14:tracePt t="9557" x="3983038" y="2384425"/>
          <p14:tracePt t="9559" x="3976688" y="2384425"/>
          <p14:tracePt t="9563" x="3968750" y="2384425"/>
          <p14:tracePt t="9564" x="3968750" y="2390775"/>
          <p14:tracePt t="9565" x="3962400" y="2390775"/>
          <p14:tracePt t="9568" x="3956050" y="2390775"/>
          <p14:tracePt t="9570" x="3949700" y="2390775"/>
          <p14:tracePt t="9572" x="3943350" y="2390775"/>
          <p14:tracePt t="9575" x="3943350" y="2397125"/>
          <p14:tracePt t="9576" x="3935413" y="2397125"/>
          <p14:tracePt t="9577" x="3929063" y="2397125"/>
          <p14:tracePt t="9579" x="3922713" y="2397125"/>
          <p14:tracePt t="9582" x="3916363" y="2397125"/>
          <p14:tracePt t="9583" x="3910013" y="2397125"/>
          <p14:tracePt t="9586" x="3902075" y="2397125"/>
          <p14:tracePt t="9588" x="3895725" y="2397125"/>
          <p14:tracePt t="9591" x="3889375" y="2397125"/>
          <p14:tracePt t="9592" x="3883025" y="2397125"/>
          <p14:tracePt t="9596" x="3883025" y="2405063"/>
          <p14:tracePt t="9597" x="3876675" y="2405063"/>
          <p14:tracePt t="9600" x="3870325" y="2405063"/>
          <p14:tracePt t="9603" x="3862388" y="2405063"/>
          <p14:tracePt t="9613" x="3856038" y="2405063"/>
          <p14:tracePt t="9617" x="3856038" y="2411413"/>
          <p14:tracePt t="9621" x="3849688" y="2411413"/>
          <p14:tracePt t="9632" x="3843338" y="2411413"/>
          <p14:tracePt t="9636" x="3836988" y="2411413"/>
          <p14:tracePt t="9640" x="3829050" y="2411413"/>
          <p14:tracePt t="9647" x="3822700" y="2411413"/>
          <p14:tracePt t="9650" x="3816350" y="2411413"/>
          <p14:tracePt t="9651" x="3816350" y="2417763"/>
          <p14:tracePt t="9655" x="3810000" y="2417763"/>
          <p14:tracePt t="9657" x="3803650" y="2417763"/>
          <p14:tracePt t="9659" x="3795713" y="2417763"/>
          <p14:tracePt t="9661" x="3795713" y="2424113"/>
          <p14:tracePt t="9662" x="3789363" y="2424113"/>
          <p14:tracePt t="9664" x="3783013" y="2424113"/>
          <p14:tracePt t="9667" x="3783013" y="2430463"/>
          <p14:tracePt t="9668" x="3776663" y="2430463"/>
          <p14:tracePt t="9669" x="3770313" y="2430463"/>
          <p14:tracePt t="9670" x="3762375" y="2430463"/>
          <p14:tracePt t="9673" x="3756025" y="2430463"/>
          <p14:tracePt t="9674" x="3749675" y="2430463"/>
          <p14:tracePt t="9676" x="3743325" y="2430463"/>
          <p14:tracePt t="9678" x="3736975" y="2438400"/>
          <p14:tracePt t="9679" x="3729038" y="2438400"/>
          <p14:tracePt t="9681" x="3722688" y="2438400"/>
          <p14:tracePt t="9682" x="3716338" y="2438400"/>
          <p14:tracePt t="9683" x="3716338" y="2444750"/>
          <p14:tracePt t="9684" x="3709988" y="2444750"/>
          <p14:tracePt t="9685" x="3703638" y="2444750"/>
          <p14:tracePt t="9687" x="3695700" y="2444750"/>
          <p14:tracePt t="9688" x="3689350" y="2444750"/>
          <p14:tracePt t="9689" x="3683000" y="2444750"/>
          <p14:tracePt t="9690" x="3676650" y="2444750"/>
          <p14:tracePt t="9692" x="3670300" y="2444750"/>
          <p14:tracePt t="9693" x="3662363" y="2444750"/>
          <p14:tracePt t="9695" x="3656013" y="2451100"/>
          <p14:tracePt t="9696" x="3649663" y="2451100"/>
          <p14:tracePt t="9697" x="3643313" y="2451100"/>
          <p14:tracePt t="9699" x="3636963" y="2451100"/>
          <p14:tracePt t="9700" x="3629025" y="2451100"/>
          <p14:tracePt t="9703" x="3622675" y="2451100"/>
          <p14:tracePt t="9704" x="3616325" y="2451100"/>
          <p14:tracePt t="9705" x="3616325" y="2457450"/>
          <p14:tracePt t="9706" x="3609975" y="2457450"/>
          <p14:tracePt t="9708" x="3603625" y="2457450"/>
          <p14:tracePt t="9709" x="3597275" y="2457450"/>
          <p14:tracePt t="9711" x="3589338" y="2457450"/>
          <p14:tracePt t="9712" x="3582988" y="2457450"/>
          <p14:tracePt t="9715" x="3576638" y="2457450"/>
          <p14:tracePt t="9716" x="3570288" y="2457450"/>
          <p14:tracePt t="9717" x="3563938" y="2457450"/>
          <p14:tracePt t="9720" x="3556000" y="2457450"/>
          <p14:tracePt t="9721" x="3549650" y="2457450"/>
          <p14:tracePt t="9724" x="3543300" y="2457450"/>
          <p14:tracePt t="9726" x="3536950" y="2457450"/>
          <p14:tracePt t="9727" x="3536950" y="2463800"/>
          <p14:tracePt t="9728" x="3530600" y="2463800"/>
          <p14:tracePt t="9731" x="3522663" y="2463800"/>
          <p14:tracePt t="9733" x="3516313" y="2463800"/>
          <p14:tracePt t="9736" x="3509963" y="2463800"/>
          <p14:tracePt t="9738" x="3503613" y="2463800"/>
          <p14:tracePt t="9740" x="3497263" y="2463800"/>
          <p14:tracePt t="9746" x="3489325" y="2463800"/>
          <p14:tracePt t="9749" x="3482975" y="2463800"/>
          <p14:tracePt t="9793" x="3476625" y="2463800"/>
          <p14:tracePt t="9803" x="3470275" y="2463800"/>
          <p14:tracePt t="9810" x="3463925" y="2463800"/>
          <p14:tracePt t="9818" x="3455988" y="2463800"/>
          <p14:tracePt t="9822" x="3449638" y="2463800"/>
          <p14:tracePt t="9827" x="3443288" y="2463800"/>
          <p14:tracePt t="9829" x="3436938" y="2463800"/>
          <p14:tracePt t="9831" x="3430588" y="2463800"/>
          <p14:tracePt t="9835" x="3422650" y="2463800"/>
          <p14:tracePt t="9837" x="3416300" y="2463800"/>
          <p14:tracePt t="9841" x="3409950" y="2463800"/>
          <p14:tracePt t="9842" x="3403600" y="2463800"/>
          <p14:tracePt t="9844" x="3397250" y="2463800"/>
          <p14:tracePt t="9847" x="3389313" y="2463800"/>
          <p14:tracePt t="9848" x="3382963" y="2463800"/>
          <p14:tracePt t="9851" x="3376613" y="2463800"/>
          <p14:tracePt t="9853" x="3370263" y="2463800"/>
          <p14:tracePt t="9854" x="3370263" y="2470150"/>
          <p14:tracePt t="9856" x="3363913" y="2470150"/>
          <p14:tracePt t="9857" x="3355975" y="2470150"/>
          <p14:tracePt t="9859" x="3349625" y="2470150"/>
          <p14:tracePt t="9862" x="3343275" y="2470150"/>
          <p14:tracePt t="9864" x="3336925" y="2470150"/>
          <p14:tracePt t="9868" x="3330575" y="2470150"/>
          <p14:tracePt t="9870" x="3322638" y="2470150"/>
          <p14:tracePt t="9873" x="3322638" y="2478088"/>
          <p14:tracePt t="9874" x="3316288" y="2478088"/>
          <p14:tracePt t="9883" x="3309938" y="2478088"/>
          <p14:tracePt t="9891" x="3303588" y="2478088"/>
          <p14:tracePt t="9908" x="3297238" y="2478088"/>
          <p14:tracePt t="9913" x="3290888" y="2478088"/>
          <p14:tracePt t="9917" x="3282950" y="2478088"/>
          <p14:tracePt t="9924" x="3276600" y="2478088"/>
          <p14:tracePt t="9927" x="3270250" y="2478088"/>
          <p14:tracePt t="9932" x="3263900" y="2478088"/>
          <p14:tracePt t="9934" x="3257550" y="2478088"/>
          <p14:tracePt t="9936" x="3249613" y="2478088"/>
          <p14:tracePt t="9939" x="3243263" y="2478088"/>
          <p14:tracePt t="9941" x="3236913" y="2478088"/>
          <p14:tracePt t="9944" x="3230563" y="2478088"/>
          <p14:tracePt t="9945" x="3224213" y="2478088"/>
          <p14:tracePt t="9946" x="3216275" y="2478088"/>
          <p14:tracePt t="9949" x="3209925" y="2478088"/>
          <p14:tracePt t="9950" x="3203575" y="2478088"/>
          <p14:tracePt t="9953" x="3197225" y="2478088"/>
          <p14:tracePt t="9954" x="3190875" y="2478088"/>
          <p14:tracePt t="9955" x="3182938" y="2478088"/>
          <p14:tracePt t="9958" x="3176588" y="2478088"/>
          <p14:tracePt t="9960" x="3170238" y="2478088"/>
          <p14:tracePt t="9961" x="3170238" y="2484438"/>
          <p14:tracePt t="9963" x="3163888" y="2484438"/>
          <p14:tracePt t="9964" x="3157538" y="2484438"/>
          <p14:tracePt t="9968" x="3149600" y="2484438"/>
          <p14:tracePt t="9971" x="3143250" y="2484438"/>
          <p14:tracePt t="9973" x="3136900" y="2484438"/>
          <p14:tracePt t="9979" x="3130550" y="2484438"/>
          <p14:tracePt t="9984" x="3124200" y="2484438"/>
          <p14:tracePt t="10000" x="3116263" y="2484438"/>
          <p14:tracePt t="10009" x="3109913" y="2484438"/>
          <p14:tracePt t="10016" x="3103563" y="2484438"/>
          <p14:tracePt t="10023" x="3097213" y="2484438"/>
          <p14:tracePt t="10025" x="3090863" y="2484438"/>
          <p14:tracePt t="10029" x="3082925" y="2484438"/>
          <p14:tracePt t="10031" x="3076575" y="2484438"/>
          <p14:tracePt t="10033" x="3070225" y="2484438"/>
          <p14:tracePt t="10036" x="3063875" y="2484438"/>
          <p14:tracePt t="10037" x="3057525" y="2484438"/>
          <p14:tracePt t="10040" x="3049588" y="2484438"/>
          <p14:tracePt t="10041" x="3043238" y="2484438"/>
          <p14:tracePt t="10042" x="3036888" y="2484438"/>
          <p14:tracePt t="10045" x="3030538" y="2484438"/>
          <p14:tracePt t="10046" x="3024188" y="2484438"/>
          <p14:tracePt t="10049" x="3017838" y="2484438"/>
          <p14:tracePt t="10050" x="3009900" y="2484438"/>
          <p14:tracePt t="10051" x="3003550" y="2484438"/>
          <p14:tracePt t="10053" x="2997200" y="2484438"/>
          <p14:tracePt t="10054" x="2990850" y="2484438"/>
          <p14:tracePt t="10056" x="2984500" y="2484438"/>
          <p14:tracePt t="10058" x="2976563" y="2484438"/>
          <p14:tracePt t="10059" x="2970213" y="2484438"/>
          <p14:tracePt t="10062" x="2963863" y="2484438"/>
          <p14:tracePt t="10064" x="2957513" y="2484438"/>
          <p14:tracePt t="10067" x="2951163" y="2484438"/>
          <p14:tracePt t="10069" x="2943225" y="2484438"/>
          <p14:tracePt t="10075" x="2936875" y="2484438"/>
          <p14:tracePt t="10079" x="2930525" y="2484438"/>
          <p14:tracePt t="10086" x="2924175" y="2484438"/>
          <p14:tracePt t="10116" x="2917825" y="2484438"/>
          <p14:tracePt t="10122" x="2909888" y="2484438"/>
          <p14:tracePt t="10128" x="2903538" y="2484438"/>
          <p14:tracePt t="10131" x="2897188" y="2484438"/>
          <p14:tracePt t="10132" x="2890838" y="2484438"/>
          <p14:tracePt t="10135" x="2884488" y="2484438"/>
          <p14:tracePt t="10137" x="2876550" y="2484438"/>
          <p14:tracePt t="10140" x="2870200" y="2484438"/>
          <p14:tracePt t="10141" x="2863850" y="2484438"/>
          <p14:tracePt t="10142" x="2857500" y="2484438"/>
          <p14:tracePt t="10144" x="2851150" y="2484438"/>
          <p14:tracePt t="10145" x="2843213" y="2484438"/>
          <p14:tracePt t="10147" x="2836863" y="2484438"/>
          <p14:tracePt t="10148" x="2830513" y="2484438"/>
          <p14:tracePt t="10149" x="2824163" y="2484438"/>
          <p14:tracePt t="10151" x="2817813" y="2484438"/>
          <p14:tracePt t="10152" x="2809875" y="2484438"/>
          <p14:tracePt t="10153" x="2803525" y="2484438"/>
          <p14:tracePt t="10154" x="2797175" y="2484438"/>
          <p14:tracePt t="10155" x="2790825" y="2484438"/>
          <p14:tracePt t="10157" x="2776538" y="2484438"/>
          <p14:tracePt t="10158" x="2770188" y="2484438"/>
          <p14:tracePt t="10160" x="2757488" y="2484438"/>
          <p14:tracePt t="10162" x="2751138" y="2484438"/>
          <p14:tracePt t="10163" x="2736850" y="2484438"/>
          <p14:tracePt t="10165" x="2730500" y="2484438"/>
          <p14:tracePt t="10166" x="2717800" y="2484438"/>
          <p14:tracePt t="10167" x="2717800" y="2478088"/>
          <p14:tracePt t="10168" x="2711450" y="2478088"/>
          <p14:tracePt t="10169" x="2697163" y="2478088"/>
          <p14:tracePt t="10171" x="2690813" y="2478088"/>
          <p14:tracePt t="10172" x="2684463" y="2478088"/>
          <p14:tracePt t="10174" x="2678113" y="2478088"/>
          <p14:tracePt t="10175" x="2670175" y="2478088"/>
          <p14:tracePt t="10176" x="2663825" y="2470150"/>
          <p14:tracePt t="10178" x="2651125" y="2470150"/>
          <p14:tracePt t="10181" x="2644775" y="2470150"/>
          <p14:tracePt t="10182" x="2636838" y="2470150"/>
          <p14:tracePt t="10183" x="2630488" y="2470150"/>
          <p14:tracePt t="10186" x="2624138" y="2470150"/>
          <p14:tracePt t="10188" x="2617788" y="2470150"/>
          <p14:tracePt t="10194" x="2611438" y="2470150"/>
          <p14:tracePt t="10195" x="2611438" y="2463800"/>
          <p14:tracePt t="10257" x="2603500" y="2463800"/>
          <p14:tracePt t="10265" x="2597150" y="2463800"/>
          <p14:tracePt t="10273" x="2590800" y="2463800"/>
          <p14:tracePt t="10276" x="2584450" y="2463800"/>
          <p14:tracePt t="10281" x="2578100" y="2463800"/>
          <p14:tracePt t="10284" x="2570163" y="2463800"/>
          <p14:tracePt t="10285" x="2563813" y="2463800"/>
          <p14:tracePt t="10288" x="2557463" y="2463800"/>
          <p14:tracePt t="10290" x="2551113" y="2463800"/>
          <p14:tracePt t="10293" x="2544763" y="2463800"/>
          <p14:tracePt t="10295" x="2536825" y="2463800"/>
          <p14:tracePt t="10297" x="2530475" y="2463800"/>
          <p14:tracePt t="10298" x="2530475" y="2457450"/>
          <p14:tracePt t="10300" x="2524125" y="2457450"/>
          <p14:tracePt t="10302" x="2517775" y="2457450"/>
          <p14:tracePt t="10305" x="2511425" y="2457450"/>
          <p14:tracePt t="10307" x="2503488" y="2457450"/>
          <p14:tracePt t="10309" x="2497138" y="2457450"/>
          <p14:tracePt t="10312" x="2490788" y="2457450"/>
          <p14:tracePt t="10314" x="2490788" y="2451100"/>
          <p14:tracePt t="10315" x="2484438" y="2451100"/>
          <p14:tracePt t="10318" x="2478088" y="2451100"/>
          <p14:tracePt t="10321" x="2470150" y="2451100"/>
          <p14:tracePt t="10325" x="2463800" y="2451100"/>
          <p14:tracePt t="10375" x="2457450" y="2451100"/>
          <p14:tracePt t="10416" x="2451100" y="2451100"/>
          <p14:tracePt t="12685" x="2451100" y="2444750"/>
          <p14:tracePt t="13148" x="2457450" y="2444750"/>
          <p14:tracePt t="13159" x="2463800" y="2444750"/>
          <p14:tracePt t="13163" x="2470150" y="2444750"/>
          <p14:tracePt t="13165" x="2478088" y="2444750"/>
          <p14:tracePt t="13169" x="2484438" y="2444750"/>
          <p14:tracePt t="13170" x="2490788" y="2444750"/>
          <p14:tracePt t="13173" x="2497138" y="2444750"/>
          <p14:tracePt t="13175" x="2503488" y="2444750"/>
          <p14:tracePt t="13176" x="2511425" y="2444750"/>
          <p14:tracePt t="13179" x="2517775" y="2444750"/>
          <p14:tracePt t="13181" x="2517775" y="2451100"/>
          <p14:tracePt t="13182" x="2530475" y="2451100"/>
          <p14:tracePt t="13185" x="2536825" y="2451100"/>
          <p14:tracePt t="13186" x="2544763" y="2451100"/>
          <p14:tracePt t="13189" x="2551113" y="2451100"/>
          <p14:tracePt t="13190" x="2557463" y="2451100"/>
          <p14:tracePt t="13191" x="2563813" y="2451100"/>
          <p14:tracePt t="13194" x="2570163" y="2451100"/>
          <p14:tracePt t="13195" x="2570163" y="2457450"/>
          <p14:tracePt t="13196" x="2578100" y="2457450"/>
          <p14:tracePt t="13199" x="2584450" y="2457450"/>
          <p14:tracePt t="13200" x="2590800" y="2457450"/>
          <p14:tracePt t="13204" x="2597150" y="2457450"/>
          <p14:tracePt t="13206" x="2603500" y="2457450"/>
          <p14:tracePt t="13208" x="2611438" y="2457450"/>
          <p14:tracePt t="13213" x="2617788" y="2457450"/>
          <p14:tracePt t="13216" x="2624138" y="2457450"/>
          <p14:tracePt t="13220" x="2624138" y="2463800"/>
          <p14:tracePt t="13223" x="2630488" y="2463800"/>
          <p14:tracePt t="13227" x="2636838" y="2463800"/>
          <p14:tracePt t="13232" x="2644775" y="2463800"/>
          <p14:tracePt t="13238" x="2651125" y="2463800"/>
          <p14:tracePt t="13240" x="2657475" y="2463800"/>
          <p14:tracePt t="13245" x="2663825" y="2463800"/>
          <p14:tracePt t="13247" x="2670175" y="2463800"/>
          <p14:tracePt t="13248" x="2678113" y="2463800"/>
          <p14:tracePt t="13251" x="2684463" y="2463800"/>
          <p14:tracePt t="13253" x="2690813" y="2463800"/>
          <p14:tracePt t="13255" x="2697163" y="2463800"/>
          <p14:tracePt t="13256" x="2703513" y="2463800"/>
          <p14:tracePt t="13257" x="2711450" y="2463800"/>
          <p14:tracePt t="13259" x="2717800" y="2463800"/>
          <p14:tracePt t="13260" x="2724150" y="2463800"/>
          <p14:tracePt t="13262" x="2730500" y="2463800"/>
          <p14:tracePt t="13263" x="2736850" y="2463800"/>
          <p14:tracePt t="13264" x="2743200" y="2463800"/>
          <p14:tracePt t="13265" x="2751138" y="2463800"/>
          <p14:tracePt t="13266" x="2757488" y="2463800"/>
          <p14:tracePt t="13267" x="2763838" y="2463800"/>
          <p14:tracePt t="13268" x="2770188" y="2463800"/>
          <p14:tracePt t="13269" x="2776538" y="2463800"/>
          <p14:tracePt t="13270" x="2784475" y="2463800"/>
          <p14:tracePt t="13271" x="2797175" y="2463800"/>
          <p14:tracePt t="13272" x="2803525" y="2463800"/>
          <p14:tracePt t="13273" x="2809875" y="2463800"/>
          <p14:tracePt t="13274" x="2824163" y="2463800"/>
          <p14:tracePt t="13275" x="2830513" y="2463800"/>
          <p14:tracePt t="13276" x="2843213" y="2457450"/>
          <p14:tracePt t="13277" x="2851150" y="2457450"/>
          <p14:tracePt t="13278" x="2863850" y="2457450"/>
          <p14:tracePt t="13279" x="2876550" y="2457450"/>
          <p14:tracePt t="13281" x="2890838" y="2457450"/>
          <p14:tracePt t="13282" x="2903538" y="2457450"/>
          <p14:tracePt t="13283" x="2924175" y="2457450"/>
          <p14:tracePt t="13284" x="2930525" y="2457450"/>
          <p14:tracePt t="13285" x="2943225" y="2457450"/>
          <p14:tracePt t="13287" x="2957513" y="2457450"/>
          <p14:tracePt t="13288" x="2970213" y="2457450"/>
          <p14:tracePt t="13289" x="2984500" y="2457450"/>
          <p14:tracePt t="13290" x="2990850" y="2457450"/>
          <p14:tracePt t="13291" x="3003550" y="2457450"/>
          <p14:tracePt t="13292" x="3017838" y="2451100"/>
          <p14:tracePt t="13293" x="3024188" y="2451100"/>
          <p14:tracePt t="13294" x="3036888" y="2451100"/>
          <p14:tracePt t="13295" x="3043238" y="2451100"/>
          <p14:tracePt t="13296" x="3063875" y="2451100"/>
          <p14:tracePt t="13297" x="3076575" y="2451100"/>
          <p14:tracePt t="13298" x="3082925" y="2451100"/>
          <p14:tracePt t="13299" x="3097213" y="2451100"/>
          <p14:tracePt t="13300" x="3103563" y="2451100"/>
          <p14:tracePt t="13301" x="3109913" y="2451100"/>
          <p14:tracePt t="13302" x="3130550" y="2451100"/>
          <p14:tracePt t="13304" x="3143250" y="2451100"/>
          <p14:tracePt t="13305" x="3149600" y="2444750"/>
          <p14:tracePt t="13306" x="3163888" y="2444750"/>
          <p14:tracePt t="13307" x="3176588" y="2444750"/>
          <p14:tracePt t="13308" x="3182938" y="2444750"/>
          <p14:tracePt t="13309" x="3197225" y="2444750"/>
          <p14:tracePt t="13310" x="3203575" y="2444750"/>
          <p14:tracePt t="13311" x="3209925" y="2444750"/>
          <p14:tracePt t="13312" x="3224213" y="2444750"/>
          <p14:tracePt t="13313" x="3230563" y="2444750"/>
          <p14:tracePt t="13314" x="3236913" y="2444750"/>
          <p14:tracePt t="13315" x="3249613" y="2444750"/>
          <p14:tracePt t="13316" x="3257550" y="2444750"/>
          <p14:tracePt t="13317" x="3263900" y="2444750"/>
          <p14:tracePt t="13318" x="3270250" y="2444750"/>
          <p14:tracePt t="13319" x="3276600" y="2444750"/>
          <p14:tracePt t="13320" x="3290888" y="2444750"/>
          <p14:tracePt t="13322" x="3297238" y="2444750"/>
          <p14:tracePt t="13323" x="3303588" y="2444750"/>
          <p14:tracePt t="13324" x="3309938" y="2444750"/>
          <p14:tracePt t="13325" x="3322638" y="2444750"/>
          <p14:tracePt t="13327" x="3330575" y="2444750"/>
          <p14:tracePt t="13328" x="3343275" y="2444750"/>
          <p14:tracePt t="13329" x="3343275" y="2438400"/>
          <p14:tracePt t="13330" x="3349625" y="2438400"/>
          <p14:tracePt t="13331" x="3355975" y="2438400"/>
          <p14:tracePt t="13332" x="3363913" y="2438400"/>
          <p14:tracePt t="13333" x="3370263" y="2438400"/>
          <p14:tracePt t="13334" x="3376613" y="2438400"/>
          <p14:tracePt t="13336" x="3382963" y="2438400"/>
          <p14:tracePt t="13337" x="3389313" y="2438400"/>
          <p14:tracePt t="13338" x="3397250" y="2438400"/>
          <p14:tracePt t="13340" x="3403600" y="2438400"/>
          <p14:tracePt t="13341" x="3409950" y="2438400"/>
          <p14:tracePt t="13342" x="3409950" y="2430463"/>
          <p14:tracePt t="13343" x="3416300" y="2430463"/>
          <p14:tracePt t="13344" x="3422650" y="2430463"/>
          <p14:tracePt t="13345" x="3430588" y="2430463"/>
          <p14:tracePt t="13346" x="3436938" y="2430463"/>
          <p14:tracePt t="13347" x="3443288" y="2430463"/>
          <p14:tracePt t="13349" x="3449638" y="2430463"/>
          <p14:tracePt t="13350" x="3463925" y="2430463"/>
          <p14:tracePt t="13352" x="3470275" y="2430463"/>
          <p14:tracePt t="13353" x="3482975" y="2430463"/>
          <p14:tracePt t="13355" x="3489325" y="2430463"/>
          <p14:tracePt t="13356" x="3503613" y="2430463"/>
          <p14:tracePt t="13357" x="3503613" y="2424113"/>
          <p14:tracePt t="13358" x="3516313" y="2424113"/>
          <p14:tracePt t="13359" x="3522663" y="2424113"/>
          <p14:tracePt t="13360" x="3530600" y="2424113"/>
          <p14:tracePt t="13361" x="3543300" y="2424113"/>
          <p14:tracePt t="13362" x="3549650" y="2424113"/>
          <p14:tracePt t="13363" x="3563938" y="2424113"/>
          <p14:tracePt t="13364" x="3570288" y="2424113"/>
          <p14:tracePt t="13365" x="3576638" y="2424113"/>
          <p14:tracePt t="13366" x="3589338" y="2424113"/>
          <p14:tracePt t="13367" x="3597275" y="2424113"/>
          <p14:tracePt t="13368" x="3616325" y="2424113"/>
          <p14:tracePt t="13369" x="3629025" y="2424113"/>
          <p14:tracePt t="13370" x="3636963" y="2424113"/>
          <p14:tracePt t="13371" x="3649663" y="2424113"/>
          <p14:tracePt t="13372" x="3656013" y="2424113"/>
          <p14:tracePt t="13373" x="3676650" y="2424113"/>
          <p14:tracePt t="13374" x="3689350" y="2424113"/>
          <p14:tracePt t="13375" x="3695700" y="2424113"/>
          <p14:tracePt t="13376" x="3709988" y="2417763"/>
          <p14:tracePt t="13377" x="3722688" y="2417763"/>
          <p14:tracePt t="13378" x="3743325" y="2417763"/>
          <p14:tracePt t="13379" x="3762375" y="2417763"/>
          <p14:tracePt t="13381" x="3783013" y="2417763"/>
          <p14:tracePt t="13382" x="3795713" y="2417763"/>
          <p14:tracePt t="13383" x="3816350" y="2411413"/>
          <p14:tracePt t="13384" x="3836988" y="2411413"/>
          <p14:tracePt t="13385" x="3849688" y="2411413"/>
          <p14:tracePt t="13387" x="3870325" y="2411413"/>
          <p14:tracePt t="13388" x="3889375" y="2411413"/>
          <p14:tracePt t="13389" x="3895725" y="2411413"/>
          <p14:tracePt t="13390" x="3916363" y="2411413"/>
          <p14:tracePt t="13391" x="3929063" y="2405063"/>
          <p14:tracePt t="13392" x="3943350" y="2405063"/>
          <p14:tracePt t="13393" x="3956050" y="2405063"/>
          <p14:tracePt t="13394" x="3968750" y="2405063"/>
          <p14:tracePt t="13395" x="3983038" y="2405063"/>
          <p14:tracePt t="13396" x="3995738" y="2405063"/>
          <p14:tracePt t="13397" x="4010025" y="2397125"/>
          <p14:tracePt t="13398" x="4022725" y="2397125"/>
          <p14:tracePt t="13399" x="4035425" y="2397125"/>
          <p14:tracePt t="13400" x="4043363" y="2397125"/>
          <p14:tracePt t="13401" x="4062413" y="2397125"/>
          <p14:tracePt t="13402" x="4076700" y="2397125"/>
          <p14:tracePt t="13403" x="4083050" y="2390775"/>
          <p14:tracePt t="13404" x="4095750" y="2390775"/>
          <p14:tracePt t="13405" x="4110038" y="2390775"/>
          <p14:tracePt t="13406" x="4116388" y="2390775"/>
          <p14:tracePt t="13407" x="4129088" y="2390775"/>
          <p14:tracePt t="13408" x="4143375" y="2384425"/>
          <p14:tracePt t="13409" x="4149725" y="2384425"/>
          <p14:tracePt t="13410" x="4162425" y="2384425"/>
          <p14:tracePt t="13411" x="4168775" y="2384425"/>
          <p14:tracePt t="13412" x="4183063" y="2384425"/>
          <p14:tracePt t="13413" x="4195763" y="2384425"/>
          <p14:tracePt t="13414" x="4202113" y="2384425"/>
          <p14:tracePt t="13415" x="4208463" y="2384425"/>
          <p14:tracePt t="13416" x="4216400" y="2384425"/>
          <p14:tracePt t="13417" x="4229100" y="2384425"/>
          <p14:tracePt t="13418" x="4241800" y="2384425"/>
          <p14:tracePt t="13420" x="4256088" y="2384425"/>
          <p14:tracePt t="13422" x="4268788" y="2384425"/>
          <p14:tracePt t="13423" x="4275138" y="2378075"/>
          <p14:tracePt t="13424" x="4283075" y="2378075"/>
          <p14:tracePt t="13425" x="4289425" y="2378075"/>
          <p14:tracePt t="13426" x="4295775" y="2378075"/>
          <p14:tracePt t="13427" x="4302125" y="2378075"/>
          <p14:tracePt t="13428" x="4308475" y="2378075"/>
          <p14:tracePt t="13429" x="4316413" y="2378075"/>
          <p14:tracePt t="13430" x="4316413" y="2371725"/>
          <p14:tracePt t="13431" x="4322763" y="2371725"/>
          <p14:tracePt t="13432" x="4329113" y="2371725"/>
          <p14:tracePt t="13434" x="4335463" y="2371725"/>
          <p14:tracePt t="13435" x="4341813" y="2371725"/>
          <p14:tracePt t="13436" x="4349750" y="2371725"/>
          <p14:tracePt t="13437" x="4356100" y="2371725"/>
          <p14:tracePt t="13438" x="4362450" y="2371725"/>
          <p14:tracePt t="13440" x="4368800" y="2371725"/>
          <p14:tracePt t="13441" x="4375150" y="2371725"/>
          <p14:tracePt t="13442" x="4383088" y="2371725"/>
          <p14:tracePt t="13444" x="4389438" y="2371725"/>
          <p14:tracePt t="13445" x="4395788" y="2371725"/>
          <p14:tracePt t="13448" x="4402138" y="2371725"/>
          <p14:tracePt t="13449" x="4408488" y="2371725"/>
          <p14:tracePt t="13450" x="4416425" y="2371725"/>
          <p14:tracePt t="13452" x="4422775" y="2371725"/>
          <p14:tracePt t="13454" x="4429125" y="2371725"/>
          <p14:tracePt t="13456" x="4435475" y="2371725"/>
          <p14:tracePt t="13457" x="4441825" y="2371725"/>
          <p14:tracePt t="13459" x="4449763" y="2371725"/>
          <p14:tracePt t="13461" x="4456113" y="2371725"/>
          <p14:tracePt t="13462" x="4462463" y="2371725"/>
          <p14:tracePt t="13464" x="4468813" y="2371725"/>
          <p14:tracePt t="13465" x="4475163" y="2371725"/>
          <p14:tracePt t="13466" x="4481513" y="2371725"/>
          <p14:tracePt t="13468" x="4489450" y="2371725"/>
          <p14:tracePt t="13469" x="4495800" y="2371725"/>
          <p14:tracePt t="13471" x="4502150" y="2371725"/>
          <p14:tracePt t="13472" x="4508500" y="2371725"/>
          <p14:tracePt t="13473" x="4514850" y="2371725"/>
          <p14:tracePt t="13475" x="4522788" y="2371725"/>
          <p14:tracePt t="13476" x="4529138" y="2371725"/>
          <p14:tracePt t="13479" x="4541838" y="2371725"/>
          <p14:tracePt t="13480" x="4548188" y="2371725"/>
          <p14:tracePt t="13482" x="4562475" y="2371725"/>
          <p14:tracePt t="13483" x="4568825" y="2371725"/>
          <p14:tracePt t="13485" x="4575175" y="2371725"/>
          <p14:tracePt t="13486" x="4581525" y="2371725"/>
          <p14:tracePt t="13488" x="4595813" y="2371725"/>
          <p14:tracePt t="13489" x="4602163" y="2371725"/>
          <p14:tracePt t="13491" x="4608513" y="2371725"/>
          <p14:tracePt t="13492" x="4614863" y="2371725"/>
          <p14:tracePt t="13493" x="4622800" y="2371725"/>
          <p14:tracePt t="13494" x="4629150" y="2371725"/>
          <p14:tracePt t="13495" x="4635500" y="2371725"/>
          <p14:tracePt t="13497" x="4648200" y="2371725"/>
          <p14:tracePt t="13498" x="4656138" y="2371725"/>
          <p14:tracePt t="13500" x="4668838" y="2371725"/>
          <p14:tracePt t="13501" x="4675188" y="2371725"/>
          <p14:tracePt t="13503" x="4689475" y="2371725"/>
          <p14:tracePt t="13504" x="4695825" y="2371725"/>
          <p14:tracePt t="13506" x="4708525" y="2371725"/>
          <p14:tracePt t="13508" x="4714875" y="2371725"/>
          <p14:tracePt t="13509" x="4722813" y="2371725"/>
          <p14:tracePt t="13510" x="4729163" y="2371725"/>
          <p14:tracePt t="13511" x="4735513" y="2371725"/>
          <p14:tracePt t="13512" x="4741863" y="2371725"/>
          <p14:tracePt t="13513" x="4748213" y="2371725"/>
          <p14:tracePt t="13514" x="4754563" y="2371725"/>
          <p14:tracePt t="13515" x="4762500" y="2371725"/>
          <p14:tracePt t="13517" x="4768850" y="2371725"/>
          <p14:tracePt t="13518" x="4781550" y="2371725"/>
          <p14:tracePt t="13520" x="4787900" y="2371725"/>
          <p14:tracePt t="13521" x="4795838" y="2371725"/>
          <p14:tracePt t="13522" x="4802188" y="2371725"/>
          <p14:tracePt t="13524" x="4808538" y="2371725"/>
          <p14:tracePt t="13525" x="4814888" y="2371725"/>
          <p14:tracePt t="13527" x="4821238" y="2371725"/>
          <p14:tracePt t="13528" x="4829175" y="2371725"/>
          <p14:tracePt t="13529" x="4835525" y="2371725"/>
          <p14:tracePt t="13531" x="4841875" y="2363788"/>
          <p14:tracePt t="13532" x="4848225" y="2363788"/>
          <p14:tracePt t="13534" x="4854575" y="2363788"/>
          <p14:tracePt t="13535" x="4862513" y="2363788"/>
          <p14:tracePt t="13536" x="4868863" y="2363788"/>
          <p14:tracePt t="13539" x="4875213" y="2363788"/>
          <p14:tracePt t="13540" x="4875213" y="2357438"/>
          <p14:tracePt t="13541" x="4881563" y="2357438"/>
          <p14:tracePt t="13544" x="4887913" y="2357438"/>
          <p14:tracePt t="13547" x="4895850" y="2357438"/>
          <p14:tracePt t="13551" x="4902200" y="2357438"/>
          <p14:tracePt t="13553" x="4908550" y="2357438"/>
          <p14:tracePt t="13554" x="4908550" y="2351088"/>
          <p14:tracePt t="13556" x="4914900" y="2351088"/>
          <p14:tracePt t="13560" x="4921250" y="2351088"/>
          <p14:tracePt t="13563" x="4929188" y="2351088"/>
          <p14:tracePt t="13567" x="4935538" y="2351088"/>
          <p14:tracePt t="13569" x="4941888" y="2351088"/>
          <p14:tracePt t="13570" x="4948238" y="2351088"/>
          <p14:tracePt t="13574" x="4954588" y="2351088"/>
          <p14:tracePt t="13575" x="4962525" y="2351088"/>
          <p14:tracePt t="13578" x="4968875" y="2344738"/>
          <p14:tracePt t="13579" x="4975225" y="2344738"/>
          <p14:tracePt t="13581" x="4981575" y="2344738"/>
          <p14:tracePt t="13583" x="4987925" y="2344738"/>
          <p14:tracePt t="13584" x="5002213" y="2344738"/>
          <p14:tracePt t="13587" x="5014913" y="2338388"/>
          <p14:tracePt t="13589" x="5021263" y="2338388"/>
          <p14:tracePt t="13590" x="5035550" y="2338388"/>
          <p14:tracePt t="13592" x="5048250" y="2330450"/>
          <p14:tracePt t="13593" x="5054600" y="2330450"/>
          <p14:tracePt t="13594" x="5060950" y="2330450"/>
          <p14:tracePt t="13595" x="5075238" y="2330450"/>
          <p14:tracePt t="13596" x="5081588" y="2330450"/>
          <p14:tracePt t="13597" x="5087938" y="2330450"/>
          <p14:tracePt t="13598" x="5102225" y="2330450"/>
          <p14:tracePt t="13600" x="5114925" y="2330450"/>
          <p14:tracePt t="13601" x="5121275" y="2330450"/>
          <p14:tracePt t="13602" x="5127625" y="2330450"/>
          <p14:tracePt t="13603" x="5141913" y="2330450"/>
          <p14:tracePt t="13604" x="5148263" y="2330450"/>
          <p14:tracePt t="13605" x="5160963" y="2330450"/>
          <p14:tracePt t="13606" x="5175250" y="2324100"/>
          <p14:tracePt t="13608" x="5187950" y="2324100"/>
          <p14:tracePt t="13609" x="5194300" y="2324100"/>
          <p14:tracePt t="13610" x="5208588" y="2324100"/>
          <p14:tracePt t="13611" x="5221288" y="2324100"/>
          <p14:tracePt t="13612" x="5227638" y="2317750"/>
          <p14:tracePt t="13613" x="5241925" y="2317750"/>
          <p14:tracePt t="13614" x="5248275" y="2317750"/>
          <p14:tracePt t="13615" x="5254625" y="2317750"/>
          <p14:tracePt t="13616" x="5268913" y="2317750"/>
          <p14:tracePt t="13617" x="5275263" y="2317750"/>
          <p14:tracePt t="13618" x="5281613" y="2317750"/>
          <p14:tracePt t="13619" x="5287963" y="2311400"/>
          <p14:tracePt t="13620" x="5294313" y="2311400"/>
          <p14:tracePt t="13621" x="5302250" y="2311400"/>
          <p14:tracePt t="13622" x="5308600" y="2311400"/>
          <p14:tracePt t="13623" x="5314950" y="2311400"/>
          <p14:tracePt t="13624" x="5327650" y="2311400"/>
          <p14:tracePt t="13626" x="5334000" y="2311400"/>
          <p14:tracePt t="13627" x="5348288" y="2311400"/>
          <p14:tracePt t="13629" x="5354638" y="2311400"/>
          <p14:tracePt t="13630" x="5360988" y="2311400"/>
          <p14:tracePt t="13632" x="5367338" y="2311400"/>
          <p14:tracePt t="13633" x="5375275" y="2311400"/>
          <p14:tracePt t="13634" x="5381625" y="2311400"/>
          <p14:tracePt t="13635" x="5381625" y="2305050"/>
          <p14:tracePt t="13637" x="5387975" y="2305050"/>
          <p14:tracePt t="13638" x="5394325" y="2305050"/>
          <p14:tracePt t="13641" x="5400675" y="2305050"/>
          <p14:tracePt t="13644" x="5408613" y="2305050"/>
          <p14:tracePt t="13645" x="5408613" y="2297113"/>
          <p14:tracePt t="13648" x="5414963" y="2297113"/>
          <p14:tracePt t="13656" x="5414963" y="2290763"/>
          <p14:tracePt t="13658" x="5421313" y="2290763"/>
          <p14:tracePt t="13665" x="5427663" y="2290763"/>
          <p14:tracePt t="13675" x="5434013" y="2290763"/>
          <p14:tracePt t="13679" x="5441950" y="2290763"/>
          <p14:tracePt t="13681" x="5448300" y="2284413"/>
          <p14:tracePt t="13686" x="5454650" y="2284413"/>
          <p14:tracePt t="13687" x="5461000" y="2284413"/>
          <p14:tracePt t="13689" x="5467350" y="2284413"/>
          <p14:tracePt t="13690" x="5467350" y="2278063"/>
          <p14:tracePt t="13691" x="5475288" y="2278063"/>
          <p14:tracePt t="13692" x="5481638" y="2278063"/>
          <p14:tracePt t="13694" x="5487988" y="2278063"/>
          <p14:tracePt t="13695" x="5494338" y="2278063"/>
          <p14:tracePt t="13697" x="5500688" y="2278063"/>
          <p14:tracePt t="13698" x="5508625" y="2278063"/>
          <p14:tracePt t="13699" x="5514975" y="2278063"/>
          <p14:tracePt t="13701" x="5527675" y="2278063"/>
          <p14:tracePt t="13702" x="5534025" y="2278063"/>
          <p14:tracePt t="13703" x="5541963" y="2278063"/>
          <p14:tracePt t="13704" x="5554663" y="2278063"/>
          <p14:tracePt t="13705" x="5561013" y="2271713"/>
          <p14:tracePt t="13706" x="5567363" y="2271713"/>
          <p14:tracePt t="13707" x="5581650" y="2271713"/>
          <p14:tracePt t="13708" x="5588000" y="2271713"/>
          <p14:tracePt t="13709" x="5600700" y="2271713"/>
          <p14:tracePt t="13710" x="5608638" y="2271713"/>
          <p14:tracePt t="13711" x="5621338" y="2271713"/>
          <p14:tracePt t="13712" x="5634038" y="2271713"/>
          <p14:tracePt t="13713" x="5640388" y="2271713"/>
          <p14:tracePt t="13714" x="5654675" y="2271713"/>
          <p14:tracePt t="13715" x="5661025" y="2271713"/>
          <p14:tracePt t="13716" x="5673725" y="2271713"/>
          <p14:tracePt t="13717" x="5694363" y="2271713"/>
          <p14:tracePt t="13718" x="5700713" y="2271713"/>
          <p14:tracePt t="13719" x="5715000" y="2271713"/>
          <p14:tracePt t="13720" x="5721350" y="2271713"/>
          <p14:tracePt t="13721" x="5740400" y="2271713"/>
          <p14:tracePt t="13722" x="5754688" y="2271713"/>
          <p14:tracePt t="13723" x="5761038" y="2271713"/>
          <p14:tracePt t="13724" x="5773738" y="2271713"/>
          <p14:tracePt t="13725" x="5781675" y="2271713"/>
          <p14:tracePt t="13726" x="5800725" y="2271713"/>
          <p14:tracePt t="13727" x="5815013" y="2271713"/>
          <p14:tracePt t="13728" x="5821363" y="2271713"/>
          <p14:tracePt t="13729" x="5834063" y="2271713"/>
          <p14:tracePt t="13730" x="5848350" y="2271713"/>
          <p14:tracePt t="13731" x="5854700" y="2271713"/>
          <p14:tracePt t="13732" x="5867400" y="2271713"/>
          <p14:tracePt t="13733" x="5873750" y="2271713"/>
          <p14:tracePt t="13734" x="5894388" y="2271713"/>
          <p14:tracePt t="13735" x="5907088" y="2271713"/>
          <p14:tracePt t="13736" x="5913438" y="2271713"/>
          <p14:tracePt t="13737" x="5927725" y="2271713"/>
          <p14:tracePt t="13738" x="5934075" y="2271713"/>
          <p14:tracePt t="13739" x="5946775" y="2271713"/>
          <p14:tracePt t="13740" x="5954713" y="2271713"/>
          <p14:tracePt t="13741" x="5961063" y="2271713"/>
          <p14:tracePt t="13742" x="5973763" y="2271713"/>
          <p14:tracePt t="13743" x="5980113" y="2271713"/>
          <p14:tracePt t="13744" x="5994400" y="2271713"/>
          <p14:tracePt t="13745" x="6000750" y="2271713"/>
          <p14:tracePt t="13746" x="6007100" y="2271713"/>
          <p14:tracePt t="13747" x="6013450" y="2271713"/>
          <p14:tracePt t="13748" x="6021388" y="2271713"/>
          <p14:tracePt t="13750" x="6027738" y="2271713"/>
          <p14:tracePt t="13750" x="6034088" y="2271713"/>
          <p14:tracePt t="13751" x="6040438" y="2271713"/>
          <p14:tracePt t="13752" x="6046788" y="2271713"/>
          <p14:tracePt t="13753" x="6054725" y="2271713"/>
          <p14:tracePt t="13754" x="6061075" y="2271713"/>
          <p14:tracePt t="13756" x="6067425" y="2271713"/>
          <p14:tracePt t="13757" x="6073775" y="2271713"/>
          <p14:tracePt t="13759" x="6080125" y="2271713"/>
          <p14:tracePt t="13760" x="6088063" y="2271713"/>
          <p14:tracePt t="13762" x="6094413" y="2271713"/>
          <p14:tracePt t="13764" x="6100763" y="2271713"/>
          <p14:tracePt t="13766" x="6107113" y="2271713"/>
          <p14:tracePt t="13770" x="6113463" y="2271713"/>
          <p14:tracePt t="13773" x="6121400" y="2271713"/>
          <p14:tracePt t="13780" x="6127750" y="2271713"/>
          <p14:tracePt t="13782" x="6134100" y="2271713"/>
          <p14:tracePt t="13784" x="6140450" y="2271713"/>
          <p14:tracePt t="13789" x="6146800" y="2271713"/>
          <p14:tracePt t="13791" x="6154738" y="2271713"/>
          <p14:tracePt t="13795" x="6161088" y="2271713"/>
          <p14:tracePt t="13796" x="6167438" y="2271713"/>
          <p14:tracePt t="13798" x="6173788" y="2271713"/>
          <p14:tracePt t="13800" x="6180138" y="2271713"/>
          <p14:tracePt t="13801" x="6188075" y="2271713"/>
          <p14:tracePt t="13803" x="6194425" y="2271713"/>
          <p14:tracePt t="13804" x="6200775" y="2271713"/>
          <p14:tracePt t="13805" x="6207125" y="2271713"/>
          <p14:tracePt t="13808" x="6213475" y="2271713"/>
          <p14:tracePt t="13809" x="6219825" y="2271713"/>
          <p14:tracePt t="13811" x="6227763" y="2271713"/>
          <p14:tracePt t="13812" x="6234113" y="2271713"/>
          <p14:tracePt t="13813" x="6240463" y="2271713"/>
          <p14:tracePt t="13814" x="6246813" y="2271713"/>
          <p14:tracePt t="13815" x="6253163" y="2271713"/>
          <p14:tracePt t="13816" x="6261100" y="2271713"/>
          <p14:tracePt t="13817" x="6267450" y="2271713"/>
          <p14:tracePt t="13818" x="6273800" y="2271713"/>
          <p14:tracePt t="13819" x="6280150" y="2271713"/>
          <p14:tracePt t="13820" x="6286500" y="2271713"/>
          <p14:tracePt t="13821" x="6294438" y="2271713"/>
          <p14:tracePt t="13822" x="6300788" y="2271713"/>
          <p14:tracePt t="13823" x="6307138" y="2271713"/>
          <p14:tracePt t="13824" x="6313488" y="2271713"/>
          <p14:tracePt t="13825" x="6319838" y="2271713"/>
          <p14:tracePt t="13826" x="6327775" y="2271713"/>
          <p14:tracePt t="13827" x="6334125" y="2271713"/>
          <p14:tracePt t="13828" x="6340475" y="2271713"/>
          <p14:tracePt t="13829" x="6346825" y="2271713"/>
          <p14:tracePt t="13830" x="6353175" y="2271713"/>
          <p14:tracePt t="13831" x="6361113" y="2271713"/>
          <p14:tracePt t="13832" x="6367463" y="2271713"/>
          <p14:tracePt t="13833" x="6373813" y="2271713"/>
          <p14:tracePt t="13834" x="6386513" y="2271713"/>
          <p14:tracePt t="13836" x="6400800" y="2271713"/>
          <p14:tracePt t="13837" x="6407150" y="2271713"/>
          <p14:tracePt t="13839" x="6413500" y="2271713"/>
          <p14:tracePt t="13840" x="6427788" y="2271713"/>
          <p14:tracePt t="13842" x="6434138" y="2271713"/>
          <p14:tracePt t="13843" x="6440488" y="2271713"/>
          <p14:tracePt t="13844" x="6446838" y="2271713"/>
          <p14:tracePt t="13845" x="6453188" y="2271713"/>
          <p14:tracePt t="13846" x="6461125" y="2271713"/>
          <p14:tracePt t="13848" x="6467475" y="2271713"/>
          <p14:tracePt t="13849" x="6473825" y="2271713"/>
          <p14:tracePt t="13851" x="6480175" y="2271713"/>
          <p14:tracePt t="13852" x="6486525" y="2271713"/>
          <p14:tracePt t="13853" x="6492875" y="2271713"/>
          <p14:tracePt t="13855" x="6500813" y="2271713"/>
          <p14:tracePt t="13856" x="6507163" y="2271713"/>
          <p14:tracePt t="13859" x="6513513" y="2271713"/>
          <p14:tracePt t="13860" x="6519863" y="2271713"/>
          <p14:tracePt t="13861" x="6526213" y="2271713"/>
          <p14:tracePt t="13864" x="6534150" y="2271713"/>
          <p14:tracePt t="13865" x="6540500" y="2271713"/>
          <p14:tracePt t="13869" x="6546850" y="2271713"/>
          <p14:tracePt t="13870" x="6553200" y="2271713"/>
          <p14:tracePt t="13872" x="6559550" y="2271713"/>
          <p14:tracePt t="13873" x="6559550" y="2263775"/>
          <p14:tracePt t="13883" x="6592888" y="2263775"/>
          <p14:tracePt t="13884" x="6600825" y="2263775"/>
          <p14:tracePt t="13885" x="6607175" y="2263775"/>
          <p14:tracePt t="13887" x="6613525" y="2263775"/>
          <p14:tracePt t="13888" x="6619875" y="2257425"/>
          <p14:tracePt t="13889" x="6626225" y="2257425"/>
          <p14:tracePt t="13890" x="6634163" y="2257425"/>
          <p14:tracePt t="13891" x="6646863" y="2257425"/>
          <p14:tracePt t="13893" x="6659563" y="2257425"/>
          <p14:tracePt t="13894" x="6667500" y="2257425"/>
          <p14:tracePt t="13895" x="6673850" y="2257425"/>
          <p14:tracePt t="13896" x="6686550" y="2257425"/>
          <p14:tracePt t="13897" x="6692900" y="2257425"/>
          <p14:tracePt t="13898" x="6700838" y="2257425"/>
          <p14:tracePt t="13899" x="6713538" y="2257425"/>
          <p14:tracePt t="13900" x="6719888" y="2257425"/>
          <p14:tracePt t="13901" x="6734175" y="2257425"/>
          <p14:tracePt t="13902" x="6746875" y="2257425"/>
          <p14:tracePt t="13903" x="6759575" y="2257425"/>
          <p14:tracePt t="13904" x="6765925" y="2257425"/>
          <p14:tracePt t="13905" x="6786563" y="2257425"/>
          <p14:tracePt t="13906" x="6799263" y="2257425"/>
          <p14:tracePt t="13907" x="6813550" y="2257425"/>
          <p14:tracePt t="13908" x="6826250" y="2257425"/>
          <p14:tracePt t="13909" x="6846888" y="2257425"/>
          <p14:tracePt t="13910" x="6853238" y="2257425"/>
          <p14:tracePt t="13911" x="6873875" y="2257425"/>
          <p14:tracePt t="13912" x="6892925" y="2257425"/>
          <p14:tracePt t="13913" x="6899275" y="2257425"/>
          <p14:tracePt t="13914" x="6919913" y="2257425"/>
          <p14:tracePt t="13915" x="6932613" y="2257425"/>
          <p14:tracePt t="13916" x="6946900" y="2257425"/>
          <p14:tracePt t="13917" x="6965950" y="2257425"/>
          <p14:tracePt t="13918" x="6973888" y="2257425"/>
          <p14:tracePt t="13919" x="6992938" y="2257425"/>
          <p14:tracePt t="13920" x="7007225" y="2257425"/>
          <p14:tracePt t="13921" x="7019925" y="2257425"/>
          <p14:tracePt t="13922" x="7040563" y="2257425"/>
          <p14:tracePt t="13923" x="7053263" y="2257425"/>
          <p14:tracePt t="13924" x="7065963" y="2257425"/>
          <p14:tracePt t="13925" x="7080250" y="2257425"/>
          <p14:tracePt t="13926" x="7099300" y="2257425"/>
          <p14:tracePt t="13927" x="7105650" y="2257425"/>
          <p14:tracePt t="13928" x="7126288" y="2257425"/>
          <p14:tracePt t="13929" x="7138988" y="2257425"/>
          <p14:tracePt t="13930" x="7153275" y="2257425"/>
          <p14:tracePt t="13931" x="7165975" y="2257425"/>
          <p14:tracePt t="13932" x="7172325" y="2257425"/>
          <p14:tracePt t="13933" x="7186613" y="2257425"/>
          <p14:tracePt t="13934" x="7199313" y="2257425"/>
          <p14:tracePt t="13935" x="7205663" y="2257425"/>
          <p14:tracePt t="13936" x="7213600" y="2263775"/>
          <p14:tracePt t="13937" x="7226300" y="2263775"/>
          <p14:tracePt t="13938" x="7232650" y="2263775"/>
          <p14:tracePt t="13939" x="7239000" y="2263775"/>
          <p14:tracePt t="13940" x="7246938" y="2263775"/>
          <p14:tracePt t="13941" x="7259638" y="2263775"/>
          <p14:tracePt t="13942" x="7265988" y="2263775"/>
          <p14:tracePt t="13944" x="7272338" y="2263775"/>
          <p14:tracePt t="13945" x="7280275" y="2263775"/>
          <p14:tracePt t="13946" x="7286625" y="2263775"/>
          <p14:tracePt t="13947" x="7292975" y="2263775"/>
          <p14:tracePt t="13948" x="7292975" y="2271713"/>
          <p14:tracePt t="13949" x="7299325" y="2271713"/>
          <p14:tracePt t="13951" x="7305675" y="2271713"/>
          <p14:tracePt t="13954" x="7313613" y="2271713"/>
          <p14:tracePt t="14010" x="7319963" y="2271713"/>
          <p14:tracePt t="14014" x="7326313" y="2271713"/>
          <p14:tracePt t="14017" x="7332663" y="2271713"/>
          <p14:tracePt t="14022" x="7339013" y="2271713"/>
          <p14:tracePt t="14025" x="7345363" y="2271713"/>
          <p14:tracePt t="14027" x="7353300" y="2271713"/>
          <p14:tracePt t="14029" x="7359650" y="2271713"/>
          <p14:tracePt t="14030" x="7366000" y="2271713"/>
          <p14:tracePt t="14032" x="7366000" y="2263775"/>
          <p14:tracePt t="14033" x="7372350" y="2263775"/>
          <p14:tracePt t="14035" x="7378700" y="2263775"/>
          <p14:tracePt t="14038" x="7386638" y="2263775"/>
          <p14:tracePt t="14039" x="7392988" y="2263775"/>
          <p14:tracePt t="14041" x="7399338" y="2263775"/>
          <p14:tracePt t="14044" x="7405688" y="2263775"/>
          <p14:tracePt t="14045" x="7412038" y="2263775"/>
          <p14:tracePt t="14048" x="7419975" y="2263775"/>
          <p14:tracePt t="14049" x="7426325" y="2263775"/>
          <p14:tracePt t="14051" x="7432675" y="2263775"/>
          <p14:tracePt t="14054" x="7432675" y="2257425"/>
          <p14:tracePt t="14055" x="7439025" y="2257425"/>
          <p14:tracePt t="14056" x="7445375" y="2257425"/>
          <p14:tracePt t="14059" x="7453313" y="2257425"/>
          <p14:tracePt t="14061" x="7459663" y="2257425"/>
          <p14:tracePt t="14063" x="7466013" y="2257425"/>
          <p14:tracePt t="14067" x="7472363" y="2257425"/>
          <p14:tracePt t="14069" x="7478713" y="2257425"/>
          <p14:tracePt t="14075" x="7486650" y="2257425"/>
          <p14:tracePt t="14079" x="7493000" y="2257425"/>
          <p14:tracePt t="14082" x="7499350" y="2257425"/>
          <p14:tracePt t="14088" x="7505700" y="2257425"/>
          <p14:tracePt t="14092" x="7512050" y="2257425"/>
          <p14:tracePt t="14097" x="7519988" y="2257425"/>
          <p14:tracePt t="14099" x="7526338" y="2257425"/>
          <p14:tracePt t="14103" x="7532688" y="2257425"/>
          <p14:tracePt t="14105" x="7539038" y="2257425"/>
          <p14:tracePt t="14106" x="7545388" y="2257425"/>
          <p14:tracePt t="14110" x="7553325" y="2257425"/>
          <p14:tracePt t="14111" x="7559675" y="2257425"/>
          <p14:tracePt t="14114" x="7566025" y="2257425"/>
          <p14:tracePt t="14115" x="7572375" y="2257425"/>
          <p14:tracePt t="14117" x="7578725" y="2257425"/>
          <p14:tracePt t="14119" x="7586663" y="2257425"/>
          <p14:tracePt t="14120" x="7593013" y="2257425"/>
          <p14:tracePt t="14122" x="7593013" y="2263775"/>
          <p14:tracePt t="14123" x="7599363" y="2263775"/>
          <p14:tracePt t="14124" x="7605713" y="2263775"/>
          <p14:tracePt t="14125" x="7612063" y="2263775"/>
          <p14:tracePt t="14127" x="7620000" y="2263775"/>
          <p14:tracePt t="14128" x="7626350" y="2263775"/>
          <p14:tracePt t="14129" x="7626350" y="2271713"/>
          <p14:tracePt t="14131" x="7632700" y="2271713"/>
          <p14:tracePt t="14132" x="7639050" y="2271713"/>
          <p14:tracePt t="14133" x="7645400" y="2271713"/>
          <p14:tracePt t="14136" x="7651750" y="2271713"/>
          <p14:tracePt t="14138" x="7659688" y="2271713"/>
          <p14:tracePt t="14142" x="7666038" y="2271713"/>
          <p14:tracePt t="14144" x="7672388" y="2271713"/>
          <p14:tracePt t="14147" x="7678738" y="2271713"/>
          <p14:tracePt t="14148" x="7678738" y="2278063"/>
          <p14:tracePt t="14158" x="7685088" y="2278063"/>
          <p14:tracePt t="14334" x="7693025" y="2278063"/>
          <p14:tracePt t="14370" x="7699375" y="2278063"/>
          <p14:tracePt t="14379" x="7705725" y="2278063"/>
          <p14:tracePt t="14385" x="7712075" y="2278063"/>
          <p14:tracePt t="14390" x="7718425" y="2278063"/>
          <p14:tracePt t="14392" x="7726363" y="2278063"/>
          <p14:tracePt t="14396" x="7732713" y="2278063"/>
          <p14:tracePt t="14398" x="7732713" y="2284413"/>
          <p14:tracePt t="14399" x="7739063" y="2284413"/>
          <p14:tracePt t="14402" x="7745413" y="2284413"/>
          <p14:tracePt t="14403" x="7751763" y="2284413"/>
          <p14:tracePt t="14405" x="7759700" y="2284413"/>
          <p14:tracePt t="14408" x="7766050" y="2284413"/>
          <p14:tracePt t="14409" x="7772400" y="2284413"/>
          <p14:tracePt t="14412" x="7778750" y="2284413"/>
          <p14:tracePt t="14413" x="7778750" y="2290763"/>
          <p14:tracePt t="14414" x="7785100" y="2290763"/>
          <p14:tracePt t="14415" x="7793038" y="2290763"/>
          <p14:tracePt t="14417" x="7799388" y="2290763"/>
          <p14:tracePt t="14419" x="7805738" y="2290763"/>
          <p14:tracePt t="14422" x="7812088" y="2290763"/>
          <p14:tracePt t="14424" x="7818438" y="2290763"/>
          <p14:tracePt t="14425" x="7826375" y="2290763"/>
          <p14:tracePt t="14430" x="7832725" y="2290763"/>
          <p14:tracePt t="14432" x="7839075" y="2290763"/>
          <p14:tracePt t="14441" x="7845425" y="2290763"/>
          <p14:tracePt t="14507" x="7851775" y="2290763"/>
          <p14:tracePt t="14516" x="7859713" y="2290763"/>
          <p14:tracePt t="14529" x="7866063" y="2290763"/>
          <p14:tracePt t="14534" x="7872413" y="2290763"/>
          <p14:tracePt t="14544" x="7878763" y="2290763"/>
          <p14:tracePt t="14549" x="7885113" y="2290763"/>
          <p14:tracePt t="14555" x="7893050" y="2290763"/>
          <p14:tracePt t="14567" x="7899400" y="2290763"/>
          <p14:tracePt t="14573" x="7905750" y="2290763"/>
          <p14:tracePt t="14588" x="7912100" y="2290763"/>
          <p14:tracePt t="14595" x="7918450" y="2290763"/>
          <p14:tracePt t="14599" x="7924800" y="2290763"/>
          <p14:tracePt t="14606" x="7932738" y="2290763"/>
          <p14:tracePt t="14609" x="7939088" y="2290763"/>
          <p14:tracePt t="14613" x="7945438" y="2290763"/>
          <p14:tracePt t="14614" x="7945438" y="2297113"/>
          <p14:tracePt t="14615" x="7951788" y="2297113"/>
          <p14:tracePt t="14618" x="7958138" y="2297113"/>
          <p14:tracePt t="14620" x="7966075" y="2297113"/>
          <p14:tracePt t="14621" x="7972425" y="2297113"/>
          <p14:tracePt t="14625" x="7978775" y="2297113"/>
          <p14:tracePt t="14625" x="7985125" y="2297113"/>
          <p14:tracePt t="14627" x="7985125" y="2305050"/>
          <p14:tracePt t="14628" x="7991475" y="2305050"/>
          <p14:tracePt t="14629" x="7999413" y="2305050"/>
          <p14:tracePt t="14630" x="8005763" y="2305050"/>
          <p14:tracePt t="14632" x="8012113" y="2305050"/>
          <p14:tracePt t="14633" x="8018463" y="2305050"/>
          <p14:tracePt t="14635" x="8024813" y="2305050"/>
          <p14:tracePt t="14636" x="8032750" y="2305050"/>
          <p14:tracePt t="14637" x="8039100" y="2305050"/>
          <p14:tracePt t="14639" x="8045450" y="2305050"/>
          <p14:tracePt t="14641" x="8051800" y="2305050"/>
          <p14:tracePt t="14643" x="8058150" y="2305050"/>
          <p14:tracePt t="14645" x="8066088" y="2305050"/>
          <p14:tracePt t="14646" x="8072438" y="2305050"/>
          <p14:tracePt t="14648" x="8078788" y="2305050"/>
          <p14:tracePt t="14650" x="8085138" y="2305050"/>
          <p14:tracePt t="14653" x="8091488" y="2305050"/>
          <p14:tracePt t="14654" x="8099425" y="2305050"/>
          <p14:tracePt t="14656" x="8105775" y="2305050"/>
          <p14:tracePt t="14661" x="8112125" y="2305050"/>
          <p14:tracePt t="14663" x="8118475" y="2305050"/>
          <p14:tracePt t="14671" x="8124825" y="2305050"/>
          <p14:tracePt t="14686" x="8132763" y="2305050"/>
          <p14:tracePt t="14713" x="8139113" y="2305050"/>
          <p14:tracePt t="14722" x="8145463" y="2305050"/>
          <p14:tracePt t="14724" x="8151813" y="2305050"/>
          <p14:tracePt t="14725" x="8151813" y="2311400"/>
          <p14:tracePt t="14729" x="8158163" y="2311400"/>
          <p14:tracePt t="14732" x="8166100" y="2311400"/>
          <p14:tracePt t="14733" x="8166100" y="2317750"/>
          <p14:tracePt t="14735" x="8172450" y="2317750"/>
          <p14:tracePt t="14737" x="8178800" y="2317750"/>
          <p14:tracePt t="14738" x="8178800" y="2324100"/>
          <p14:tracePt t="14739" x="8185150" y="2324100"/>
          <p14:tracePt t="14742" x="8191500" y="2324100"/>
          <p14:tracePt t="14744" x="8199438" y="2324100"/>
          <p14:tracePt t="14747" x="8205788" y="2324100"/>
          <p14:tracePt t="14750" x="8212138" y="2324100"/>
          <p14:tracePt t="14750" x="8212138" y="2330450"/>
          <p14:tracePt t="14751" x="8218488" y="2330450"/>
          <p14:tracePt t="14753" x="8224838" y="2330450"/>
          <p14:tracePt t="14755" x="8231188" y="2330450"/>
          <p14:tracePt t="14757" x="8231188" y="2338388"/>
          <p14:tracePt t="14758" x="8239125" y="2338388"/>
          <p14:tracePt t="14760" x="8245475" y="2338388"/>
          <p14:tracePt t="14761" x="8251825" y="2338388"/>
          <p14:tracePt t="14765" x="8258175" y="2338388"/>
          <p14:tracePt t="14766" x="8264525" y="2338388"/>
          <p14:tracePt t="14771" x="8272463" y="2338388"/>
          <p14:tracePt t="14772" x="8278813" y="2338388"/>
          <p14:tracePt t="14775" x="8285163" y="2338388"/>
          <p14:tracePt t="14780" x="8291513" y="2338388"/>
          <p14:tracePt t="14782" x="8291513" y="2344738"/>
          <p14:tracePt t="14784" x="8297863" y="2344738"/>
          <p14:tracePt t="14793" x="8305800" y="2344738"/>
          <p14:tracePt t="14804" x="8312150" y="2344738"/>
          <p14:tracePt t="14830" x="8318500" y="2344738"/>
          <p14:tracePt t="15003" x="8324850" y="2344738"/>
          <p14:tracePt t="15012" x="8331200" y="2344738"/>
          <p14:tracePt t="15021" x="8339138" y="2344738"/>
          <p14:tracePt t="15024" x="8345488" y="2344738"/>
          <p14:tracePt t="15026" x="8351838" y="2344738"/>
          <p14:tracePt t="15030" x="8358188" y="2344738"/>
          <p14:tracePt t="15031" x="8364538" y="2344738"/>
          <p14:tracePt t="15034" x="8372475" y="2344738"/>
          <p14:tracePt t="15035" x="8378825" y="2344738"/>
          <p14:tracePt t="15038" x="8385175" y="2344738"/>
          <p14:tracePt t="15040" x="8391525" y="2344738"/>
          <p14:tracePt t="15041" x="8397875" y="2344738"/>
          <p14:tracePt t="15043" x="8405813" y="2344738"/>
          <p14:tracePt t="15045" x="8412163" y="2344738"/>
          <p14:tracePt t="15047" x="8418513" y="2344738"/>
          <p14:tracePt t="15048" x="8424863" y="2344738"/>
          <p14:tracePt t="15050" x="8431213" y="2344738"/>
          <p14:tracePt t="15052" x="8439150" y="2344738"/>
          <p14:tracePt t="15053" x="8445500" y="2344738"/>
          <p14:tracePt t="15056" x="8451850" y="2344738"/>
          <p14:tracePt t="15057" x="8458200" y="2344738"/>
          <p14:tracePt t="15058" x="8464550" y="2344738"/>
          <p14:tracePt t="15061" x="8472488" y="2344738"/>
          <p14:tracePt t="15062" x="8478838" y="2344738"/>
          <p14:tracePt t="15063" x="8478838" y="2338388"/>
          <p14:tracePt t="15065" x="8485188" y="2338388"/>
          <p14:tracePt t="15066" x="8491538" y="2338388"/>
          <p14:tracePt t="15068" x="8497888" y="2338388"/>
          <p14:tracePt t="15072" x="8504238" y="2338388"/>
          <p14:tracePt t="15073" x="8504238" y="2330450"/>
          <p14:tracePt t="15075" x="8512175" y="2330450"/>
          <p14:tracePt t="15081" x="8518525" y="2330450"/>
          <p14:tracePt t="15088" x="8524875" y="2330450"/>
          <p14:tracePt t="15097" x="8531225" y="2330450"/>
          <p14:tracePt t="15105" x="8537575" y="2330450"/>
          <p14:tracePt t="15107" x="8545513" y="2330450"/>
          <p14:tracePt t="15111" x="8551863" y="2330450"/>
          <p14:tracePt t="15113" x="8558213" y="2330450"/>
          <p14:tracePt t="15114" x="8564563" y="2330450"/>
          <p14:tracePt t="15115" x="8564563" y="2324100"/>
          <p14:tracePt t="15117" x="8570913" y="2324100"/>
          <p14:tracePt t="15118" x="8578850" y="2324100"/>
          <p14:tracePt t="15120" x="8585200" y="2324100"/>
          <p14:tracePt t="15121" x="8591550" y="2324100"/>
          <p14:tracePt t="15123" x="8604250" y="2324100"/>
          <p14:tracePt t="15125" x="8612188" y="2324100"/>
          <p14:tracePt t="15126" x="8624888" y="2324100"/>
          <p14:tracePt t="15127" x="8631238" y="2324100"/>
          <p14:tracePt t="15128" x="8637588" y="2324100"/>
          <p14:tracePt t="15129" x="8645525" y="2324100"/>
          <p14:tracePt t="15130" x="8651875" y="2324100"/>
          <p14:tracePt t="15131" x="8664575" y="2324100"/>
          <p14:tracePt t="15132" x="8678863" y="2324100"/>
          <p14:tracePt t="15133" x="8685213" y="2324100"/>
          <p14:tracePt t="15134" x="8697913" y="2324100"/>
          <p14:tracePt t="15136" x="8712200" y="2324100"/>
          <p14:tracePt t="15137" x="8724900" y="2324100"/>
          <p14:tracePt t="15138" x="8731250" y="2324100"/>
          <p14:tracePt t="15139" x="8745538" y="2324100"/>
          <p14:tracePt t="15140" x="8751888" y="2324100"/>
          <p14:tracePt t="15141" x="8764588" y="2324100"/>
          <p14:tracePt t="15142" x="8778875" y="2324100"/>
          <p14:tracePt t="15144" x="8791575" y="2324100"/>
          <p14:tracePt t="15145" x="8804275" y="2324100"/>
          <p14:tracePt t="15146" x="8810625" y="2324100"/>
          <p14:tracePt t="15147" x="8824913" y="2324100"/>
          <p14:tracePt t="15150" x="8837613" y="2324100"/>
          <p14:tracePt t="15150" x="8851900" y="2324100"/>
          <p14:tracePt t="15152" x="8864600" y="2324100"/>
          <p14:tracePt t="15153" x="8870950" y="2324100"/>
          <p14:tracePt t="15154" x="8877300" y="2324100"/>
          <p14:tracePt t="15155" x="8891588" y="2324100"/>
          <p14:tracePt t="15157" x="8897938" y="2324100"/>
          <p14:tracePt t="15158" x="8910638" y="2324100"/>
          <p14:tracePt t="15160" x="8918575" y="2324100"/>
          <p14:tracePt t="15161" x="8924925" y="2324100"/>
          <p14:tracePt t="15163" x="8931275" y="2324100"/>
          <p14:tracePt t="15164" x="8937625" y="2324100"/>
          <p14:tracePt t="15166" x="8943975" y="2324100"/>
          <p14:tracePt t="15256" x="8937625" y="2324100"/>
          <p14:tracePt t="15260" x="8931275" y="2324100"/>
          <p14:tracePt t="15264" x="8924925" y="2324100"/>
          <p14:tracePt t="15266" x="8918575" y="2324100"/>
          <p14:tracePt t="15268" x="8918575" y="2330450"/>
          <p14:tracePt t="15269" x="8910638" y="2330450"/>
          <p14:tracePt t="15270" x="8904288" y="2330450"/>
          <p14:tracePt t="15271" x="8897938" y="2330450"/>
          <p14:tracePt t="15273" x="8891588" y="2330450"/>
          <p14:tracePt t="15275" x="8885238" y="2330450"/>
          <p14:tracePt t="15275" x="8877300" y="2330450"/>
          <p14:tracePt t="15276" x="8864600" y="2330450"/>
          <p14:tracePt t="15278" x="8851900" y="2330450"/>
          <p14:tracePt t="15279" x="8831263" y="2330450"/>
          <p14:tracePt t="15281" x="8824913" y="2330450"/>
          <p14:tracePt t="15282" x="8810625" y="2330450"/>
          <p14:tracePt t="15283" x="8797925" y="2330450"/>
          <p14:tracePt t="15284" x="8778875" y="2330450"/>
          <p14:tracePt t="15285" x="8758238" y="2330450"/>
          <p14:tracePt t="15287" x="8737600" y="2338388"/>
          <p14:tracePt t="15288" x="8724900" y="2338388"/>
          <p14:tracePt t="15289" x="8704263" y="2338388"/>
          <p14:tracePt t="15290" x="8685213" y="2338388"/>
          <p14:tracePt t="15291" x="8670925" y="2338388"/>
          <p14:tracePt t="15292" x="8651875" y="2338388"/>
          <p14:tracePt t="15293" x="8631238" y="2338388"/>
          <p14:tracePt t="15294" x="8612188" y="2338388"/>
          <p14:tracePt t="15295" x="8591550" y="2338388"/>
          <p14:tracePt t="15296" x="8570913" y="2338388"/>
          <p14:tracePt t="15297" x="8551863" y="2338388"/>
          <p14:tracePt t="15298" x="8531225" y="2338388"/>
          <p14:tracePt t="15300" x="8504238" y="2344738"/>
          <p14:tracePt t="15300" x="8485188" y="2344738"/>
          <p14:tracePt t="15301" x="8464550" y="2344738"/>
          <p14:tracePt t="15302" x="8439150" y="2344738"/>
          <p14:tracePt t="15303" x="8412163" y="2344738"/>
          <p14:tracePt t="15304" x="8385175" y="2344738"/>
          <p14:tracePt t="15305" x="8364538" y="2344738"/>
          <p14:tracePt t="15306" x="8339138" y="2344738"/>
          <p14:tracePt t="15307" x="8312150" y="2344738"/>
          <p14:tracePt t="15308" x="8285163" y="2351088"/>
          <p14:tracePt t="15309" x="8264525" y="2351088"/>
          <p14:tracePt t="15310" x="8239125" y="2351088"/>
          <p14:tracePt t="15311" x="8205788" y="2351088"/>
          <p14:tracePt t="15312" x="8178800" y="2351088"/>
          <p14:tracePt t="15313" x="8151813" y="2351088"/>
          <p14:tracePt t="15314" x="8139113" y="2351088"/>
          <p14:tracePt t="15315" x="8105775" y="2351088"/>
          <p14:tracePt t="15316" x="8078788" y="2351088"/>
          <p14:tracePt t="15317" x="8051800" y="2357438"/>
          <p14:tracePt t="15318" x="8032750" y="2357438"/>
          <p14:tracePt t="15319" x="8005763" y="2357438"/>
          <p14:tracePt t="15320" x="7972425" y="2357438"/>
          <p14:tracePt t="15321" x="7945438" y="2357438"/>
          <p14:tracePt t="15322" x="7918450" y="2363788"/>
          <p14:tracePt t="15323" x="7893050" y="2363788"/>
          <p14:tracePt t="15325" x="7866063" y="2363788"/>
          <p14:tracePt t="15325" x="7839075" y="2371725"/>
          <p14:tracePt t="15326" x="7812088" y="2371725"/>
          <p14:tracePt t="15327" x="7785100" y="2378075"/>
          <p14:tracePt t="15328" x="7751763" y="2378075"/>
          <p14:tracePt t="15329" x="7726363" y="2384425"/>
          <p14:tracePt t="15330" x="7699375" y="2384425"/>
          <p14:tracePt t="15331" x="7672388" y="2390775"/>
          <p14:tracePt t="15332" x="7651750" y="2390775"/>
          <p14:tracePt t="15333" x="7626350" y="2397125"/>
          <p14:tracePt t="15334" x="7605713" y="2397125"/>
          <p14:tracePt t="15335" x="7572375" y="2405063"/>
          <p14:tracePt t="15336" x="7553325" y="2411413"/>
          <p14:tracePt t="15337" x="7519988" y="2411413"/>
          <p14:tracePt t="15338" x="7499350" y="2417763"/>
          <p14:tracePt t="15339" x="7472363" y="2424113"/>
          <p14:tracePt t="15340" x="7445375" y="2424113"/>
          <p14:tracePt t="15341" x="7419975" y="2430463"/>
          <p14:tracePt t="15342" x="7392988" y="2438400"/>
          <p14:tracePt t="15343" x="7372350" y="2438400"/>
          <p14:tracePt t="15344" x="7339013" y="2438400"/>
          <p14:tracePt t="15345" x="7326313" y="2444750"/>
          <p14:tracePt t="15346" x="7299325" y="2451100"/>
          <p14:tracePt t="15347" x="7272338" y="2457450"/>
          <p14:tracePt t="15348" x="7246938" y="2457450"/>
          <p14:tracePt t="15350" x="7219950" y="2463800"/>
          <p14:tracePt t="15350" x="7199313" y="2470150"/>
          <p14:tracePt t="15351" x="7180263" y="2478088"/>
          <p14:tracePt t="15352" x="7159625" y="2478088"/>
          <p14:tracePt t="15353" x="7126288" y="2484438"/>
          <p14:tracePt t="15354" x="7105650" y="2490788"/>
          <p14:tracePt t="15355" x="7080250" y="2497138"/>
          <p14:tracePt t="15356" x="7065963" y="2497138"/>
          <p14:tracePt t="15357" x="7040563" y="2503488"/>
          <p14:tracePt t="15359" x="7019925" y="2511425"/>
          <p14:tracePt t="15359" x="6999288" y="2511425"/>
          <p14:tracePt t="15360" x="6973888" y="2517775"/>
          <p14:tracePt t="15361" x="6953250" y="2524125"/>
          <p14:tracePt t="15362" x="6926263" y="2530475"/>
          <p14:tracePt t="15363" x="6907213" y="2530475"/>
          <p14:tracePt t="15364" x="6886575" y="2536825"/>
          <p14:tracePt t="15365" x="6865938" y="2544763"/>
          <p14:tracePt t="15366" x="6840538" y="2551113"/>
          <p14:tracePt t="15367" x="6813550" y="2551113"/>
          <p14:tracePt t="15368" x="6799263" y="2551113"/>
          <p14:tracePt t="15369" x="6773863" y="2557463"/>
          <p14:tracePt t="15370" x="6753225" y="2557463"/>
          <p14:tracePt t="15371" x="6734175" y="2563813"/>
          <p14:tracePt t="15372" x="6719888" y="2563813"/>
          <p14:tracePt t="15373" x="6692900" y="2570163"/>
          <p14:tracePt t="15375" x="6673850" y="2570163"/>
          <p14:tracePt t="15375" x="6653213" y="2578100"/>
          <p14:tracePt t="15376" x="6640513" y="2578100"/>
          <p14:tracePt t="15377" x="6619875" y="2584450"/>
          <p14:tracePt t="15378" x="6586538" y="2590800"/>
          <p14:tracePt t="15379" x="6559550" y="2590800"/>
          <p14:tracePt t="15381" x="6540500" y="2597150"/>
          <p14:tracePt t="15382" x="6519863" y="2597150"/>
          <p14:tracePt t="15383" x="6492875" y="2603500"/>
          <p14:tracePt t="15384" x="6473825" y="2603500"/>
          <p14:tracePt t="15385" x="6446838" y="2611438"/>
          <p14:tracePt t="15387" x="6440488" y="2611438"/>
          <p14:tracePt t="15388" x="6413500" y="2617788"/>
          <p14:tracePt t="15389" x="6400800" y="2617788"/>
          <p14:tracePt t="15390" x="6380163" y="2624138"/>
          <p14:tracePt t="15391" x="6373813" y="2624138"/>
          <p14:tracePt t="15392" x="6353175" y="2624138"/>
          <p14:tracePt t="15393" x="6346825" y="2630488"/>
          <p14:tracePt t="15394" x="6334125" y="2630488"/>
          <p14:tracePt t="15395" x="6319838" y="2630488"/>
          <p14:tracePt t="15396" x="6307138" y="2636838"/>
          <p14:tracePt t="15397" x="6294438" y="2636838"/>
          <p14:tracePt t="15398" x="6280150" y="2636838"/>
          <p14:tracePt t="15400" x="6267450" y="2644775"/>
          <p14:tracePt t="15400" x="6253163" y="2644775"/>
          <p14:tracePt t="15401" x="6240463" y="2644775"/>
          <p14:tracePt t="15402" x="6234113" y="2644775"/>
          <p14:tracePt t="15403" x="6219825" y="2644775"/>
          <p14:tracePt t="15404" x="6213475" y="2644775"/>
          <p14:tracePt t="15405" x="6207125" y="2644775"/>
          <p14:tracePt t="15406" x="6194425" y="2644775"/>
          <p14:tracePt t="15407" x="6188075" y="2651125"/>
          <p14:tracePt t="15408" x="6173788" y="2651125"/>
          <p14:tracePt t="15409" x="6167438" y="2651125"/>
          <p14:tracePt t="15410" x="6161088" y="2657475"/>
          <p14:tracePt t="15411" x="6154738" y="2657475"/>
          <p14:tracePt t="15412" x="6140450" y="2657475"/>
          <p14:tracePt t="15413" x="6134100" y="2657475"/>
          <p14:tracePt t="15414" x="6127750" y="2657475"/>
          <p14:tracePt t="15415" x="6121400" y="2663825"/>
          <p14:tracePt t="15417" x="6107113" y="2663825"/>
          <p14:tracePt t="15417" x="6100763" y="2663825"/>
          <p14:tracePt t="15418" x="6094413" y="2663825"/>
          <p14:tracePt t="15419" x="6080125" y="2663825"/>
          <p14:tracePt t="15420" x="6073775" y="2670175"/>
          <p14:tracePt t="15421" x="6067425" y="2670175"/>
          <p14:tracePt t="15422" x="6061075" y="2670175"/>
          <p14:tracePt t="15423" x="6054725" y="2670175"/>
          <p14:tracePt t="15425" x="6040438" y="2670175"/>
          <p14:tracePt t="15425" x="6034088" y="2670175"/>
          <p14:tracePt t="15426" x="6027738" y="2670175"/>
          <p14:tracePt t="15427" x="6013450" y="2670175"/>
          <p14:tracePt t="15428" x="6007100" y="2670175"/>
          <p14:tracePt t="15429" x="6000750" y="2670175"/>
          <p14:tracePt t="15430" x="5988050" y="2678113"/>
          <p14:tracePt t="15432" x="5973763" y="2678113"/>
          <p14:tracePt t="15433" x="5961063" y="2684463"/>
          <p14:tracePt t="15434" x="5954713" y="2684463"/>
          <p14:tracePt t="15435" x="5940425" y="2684463"/>
          <p14:tracePt t="15436" x="5934075" y="2684463"/>
          <p14:tracePt t="15437" x="5921375" y="2690813"/>
          <p14:tracePt t="15438" x="5900738" y="2690813"/>
          <p14:tracePt t="15439" x="5894388" y="2690813"/>
          <p14:tracePt t="15440" x="5881688" y="2690813"/>
          <p14:tracePt t="15441" x="5867400" y="2690813"/>
          <p14:tracePt t="15442" x="5861050" y="2697163"/>
          <p14:tracePt t="15443" x="5840413" y="2697163"/>
          <p14:tracePt t="15444" x="5827713" y="2697163"/>
          <p14:tracePt t="15445" x="5815013" y="2697163"/>
          <p14:tracePt t="15446" x="5800725" y="2697163"/>
          <p14:tracePt t="15447" x="5781675" y="2703513"/>
          <p14:tracePt t="15448" x="5767388" y="2703513"/>
          <p14:tracePt t="15450" x="5761038" y="2703513"/>
          <p14:tracePt t="15450" x="5748338" y="2711450"/>
          <p14:tracePt t="15451" x="5727700" y="2711450"/>
          <p14:tracePt t="15452" x="5707063" y="2711450"/>
          <p14:tracePt t="15453" x="5694363" y="2711450"/>
          <p14:tracePt t="15454" x="5673725" y="2711450"/>
          <p14:tracePt t="15455" x="5661025" y="2711450"/>
          <p14:tracePt t="15456" x="5648325" y="2711450"/>
          <p14:tracePt t="15457" x="5621338" y="2711450"/>
          <p14:tracePt t="15458" x="5600700" y="2711450"/>
          <p14:tracePt t="15459" x="5581650" y="2717800"/>
          <p14:tracePt t="15460" x="5567363" y="2717800"/>
          <p14:tracePt t="15461" x="5548313" y="2717800"/>
          <p14:tracePt t="15462" x="5527675" y="2717800"/>
          <p14:tracePt t="15463" x="5508625" y="2724150"/>
          <p14:tracePt t="15464" x="5487988" y="2724150"/>
          <p14:tracePt t="15465" x="5467350" y="2724150"/>
          <p14:tracePt t="15466" x="5441950" y="2730500"/>
          <p14:tracePt t="15467" x="5434013" y="2730500"/>
          <p14:tracePt t="15468" x="5408613" y="2730500"/>
          <p14:tracePt t="15469" x="5387975" y="2730500"/>
          <p14:tracePt t="15470" x="5375275" y="2736850"/>
          <p14:tracePt t="15471" x="5348288" y="2736850"/>
          <p14:tracePt t="15472" x="5327650" y="2736850"/>
          <p14:tracePt t="15473" x="5308600" y="2743200"/>
          <p14:tracePt t="15475" x="5287963" y="2743200"/>
          <p14:tracePt t="15475" x="5268913" y="2743200"/>
          <p14:tracePt t="15476" x="5248275" y="2751138"/>
          <p14:tracePt t="15477" x="5227638" y="2751138"/>
          <p14:tracePt t="15478" x="5202238" y="2751138"/>
          <p14:tracePt t="15479" x="5175250" y="2757488"/>
          <p14:tracePt t="15480" x="5148263" y="2757488"/>
          <p14:tracePt t="15482" x="5127625" y="2757488"/>
          <p14:tracePt t="15483" x="5108575" y="2763838"/>
          <p14:tracePt t="15484" x="5081588" y="2763838"/>
          <p14:tracePt t="15485" x="5054600" y="2763838"/>
          <p14:tracePt t="15487" x="5041900" y="2763838"/>
          <p14:tracePt t="15488" x="5014913" y="2770188"/>
          <p14:tracePt t="15489" x="5002213" y="2770188"/>
          <p14:tracePt t="15490" x="4987925" y="2770188"/>
          <p14:tracePt t="15491" x="4968875" y="2770188"/>
          <p14:tracePt t="15492" x="4948238" y="2770188"/>
          <p14:tracePt t="15493" x="4935538" y="2776538"/>
          <p14:tracePt t="15494" x="4921250" y="2776538"/>
          <p14:tracePt t="15495" x="4908550" y="2776538"/>
          <p14:tracePt t="15496" x="4895850" y="2776538"/>
          <p14:tracePt t="15497" x="4875213" y="2784475"/>
          <p14:tracePt t="15498" x="4862513" y="2784475"/>
          <p14:tracePt t="15500" x="4854575" y="2784475"/>
          <p14:tracePt t="15500" x="4841875" y="2784475"/>
          <p14:tracePt t="15501" x="4821238" y="2784475"/>
          <p14:tracePt t="15502" x="4814888" y="2784475"/>
          <p14:tracePt t="15503" x="4802188" y="2784475"/>
          <p14:tracePt t="15504" x="4787900" y="2784475"/>
          <p14:tracePt t="15505" x="4781550" y="2784475"/>
          <p14:tracePt t="15506" x="4768850" y="2784475"/>
          <p14:tracePt t="15507" x="4762500" y="2784475"/>
          <p14:tracePt t="15508" x="4754563" y="2784475"/>
          <p14:tracePt t="15509" x="4741863" y="2784475"/>
          <p14:tracePt t="15510" x="4735513" y="2784475"/>
          <p14:tracePt t="15511" x="4722813" y="2784475"/>
          <p14:tracePt t="15512" x="4708525" y="2790825"/>
          <p14:tracePt t="15514" x="4695825" y="2790825"/>
          <p14:tracePt t="15515" x="4689475" y="2790825"/>
          <p14:tracePt t="15516" x="4681538" y="2790825"/>
          <p14:tracePt t="15517" x="4668838" y="2790825"/>
          <p14:tracePt t="15519" x="4656138" y="2790825"/>
          <p14:tracePt t="15521" x="4648200" y="2790825"/>
          <p14:tracePt t="15522" x="4635500" y="2790825"/>
          <p14:tracePt t="15525" x="4629150" y="2790825"/>
          <p14:tracePt t="15525" x="4614863" y="2790825"/>
          <p14:tracePt t="15526" x="4614863" y="2797175"/>
          <p14:tracePt t="15527" x="4608513" y="2797175"/>
          <p14:tracePt t="15528" x="4595813" y="2797175"/>
          <p14:tracePt t="15530" x="4581525" y="2797175"/>
          <p14:tracePt t="15531" x="4575175" y="2797175"/>
          <p14:tracePt t="15533" x="4562475" y="2797175"/>
          <p14:tracePt t="15535" x="4556125" y="2797175"/>
          <p14:tracePt t="15536" x="4541838" y="2797175"/>
          <p14:tracePt t="15538" x="4535488" y="2797175"/>
          <p14:tracePt t="15539" x="4522788" y="2797175"/>
          <p14:tracePt t="15541" x="4508500" y="2797175"/>
          <p14:tracePt t="15542" x="4502150" y="2803525"/>
          <p14:tracePt t="15544" x="4489450" y="2803525"/>
          <p14:tracePt t="15546" x="4475163" y="2803525"/>
          <p14:tracePt t="15547" x="4462463" y="2803525"/>
          <p14:tracePt t="15550" x="4449763" y="2803525"/>
          <p14:tracePt t="15550" x="4441825" y="2803525"/>
          <p14:tracePt t="15551" x="4429125" y="2803525"/>
          <p14:tracePt t="15552" x="4422775" y="2803525"/>
          <p14:tracePt t="15553" x="4416425" y="2803525"/>
          <p14:tracePt t="15554" x="4402138" y="2803525"/>
          <p14:tracePt t="15555" x="4395788" y="2803525"/>
          <p14:tracePt t="15556" x="4383088" y="2803525"/>
          <p14:tracePt t="15557" x="4368800" y="2803525"/>
          <p14:tracePt t="15558" x="4362450" y="2803525"/>
          <p14:tracePt t="15559" x="4349750" y="2803525"/>
          <p14:tracePt t="15560" x="4341813" y="2803525"/>
          <p14:tracePt t="15561" x="4329113" y="2809875"/>
          <p14:tracePt t="15562" x="4316413" y="2809875"/>
          <p14:tracePt t="15563" x="4308475" y="2809875"/>
          <p14:tracePt t="15564" x="4289425" y="2809875"/>
          <p14:tracePt t="15565" x="4275138" y="2809875"/>
          <p14:tracePt t="15566" x="4262438" y="2809875"/>
          <p14:tracePt t="15567" x="4249738" y="2809875"/>
          <p14:tracePt t="15568" x="4229100" y="2809875"/>
          <p14:tracePt t="15569" x="4222750" y="2809875"/>
          <p14:tracePt t="15570" x="4202113" y="2809875"/>
          <p14:tracePt t="15571" x="4189413" y="2809875"/>
          <p14:tracePt t="15572" x="4175125" y="2809875"/>
          <p14:tracePt t="15573" x="4156075" y="2809875"/>
          <p14:tracePt t="15575" x="4149725" y="2809875"/>
          <p14:tracePt t="15575" x="4129088" y="2809875"/>
          <p14:tracePt t="15576" x="4110038" y="2809875"/>
          <p14:tracePt t="15577" x="4095750" y="2809875"/>
          <p14:tracePt t="15578" x="4076700" y="2809875"/>
          <p14:tracePt t="15579" x="4049713" y="2809875"/>
          <p14:tracePt t="15580" x="4029075" y="2817813"/>
          <p14:tracePt t="15582" x="4016375" y="2817813"/>
          <p14:tracePt t="15583" x="3995738" y="2817813"/>
          <p14:tracePt t="15584" x="3968750" y="2817813"/>
          <p14:tracePt t="15585" x="3956050" y="2817813"/>
          <p14:tracePt t="15587" x="3935413" y="2817813"/>
          <p14:tracePt t="15588" x="3916363" y="2817813"/>
          <p14:tracePt t="15589" x="3902075" y="2824163"/>
          <p14:tracePt t="15590" x="3883025" y="2824163"/>
          <p14:tracePt t="15591" x="3870325" y="2824163"/>
          <p14:tracePt t="15592" x="3856038" y="2824163"/>
          <p14:tracePt t="15593" x="3843338" y="2824163"/>
          <p14:tracePt t="15594" x="3822700" y="2824163"/>
          <p14:tracePt t="15595" x="3810000" y="2824163"/>
          <p14:tracePt t="15596" x="3795713" y="2830513"/>
          <p14:tracePt t="15597" x="3776663" y="2830513"/>
          <p14:tracePt t="15600" x="3756025" y="2830513"/>
          <p14:tracePt t="15600" x="3749675" y="2830513"/>
          <p14:tracePt t="15601" x="3729038" y="2830513"/>
          <p14:tracePt t="15602" x="3716338" y="2830513"/>
          <p14:tracePt t="15603" x="3709988" y="2830513"/>
          <p14:tracePt t="15604" x="3695700" y="2836863"/>
          <p14:tracePt t="15605" x="3676650" y="2836863"/>
          <p14:tracePt t="15606" x="3670300" y="2836863"/>
          <p14:tracePt t="15607" x="3656013" y="2836863"/>
          <p14:tracePt t="15608" x="3649663" y="2836863"/>
          <p14:tracePt t="15609" x="3636963" y="2836863"/>
          <p14:tracePt t="15610" x="3622675" y="2836863"/>
          <p14:tracePt t="15611" x="3616325" y="2836863"/>
          <p14:tracePt t="15612" x="3603625" y="2843213"/>
          <p14:tracePt t="15613" x="3589338" y="2843213"/>
          <p14:tracePt t="15614" x="3582988" y="2843213"/>
          <p14:tracePt t="15615" x="3576638" y="2843213"/>
          <p14:tracePt t="15616" x="3570288" y="2843213"/>
          <p14:tracePt t="15617" x="3556000" y="2843213"/>
          <p14:tracePt t="15618" x="3549650" y="2851150"/>
          <p14:tracePt t="15619" x="3543300" y="2851150"/>
          <p14:tracePt t="15620" x="3530600" y="2851150"/>
          <p14:tracePt t="15621" x="3522663" y="2851150"/>
          <p14:tracePt t="15622" x="3516313" y="2851150"/>
          <p14:tracePt t="15623" x="3509963" y="2851150"/>
          <p14:tracePt t="15625" x="3503613" y="2851150"/>
          <p14:tracePt t="15625" x="3497263" y="2851150"/>
          <p14:tracePt t="15626" x="3489325" y="2851150"/>
          <p14:tracePt t="15627" x="3482975" y="2851150"/>
          <p14:tracePt t="15628" x="3470275" y="2851150"/>
          <p14:tracePt t="15630" x="3463925" y="2851150"/>
          <p14:tracePt t="15631" x="3449638" y="2851150"/>
          <p14:tracePt t="15632" x="3443288" y="2851150"/>
          <p14:tracePt t="15633" x="3436938" y="2851150"/>
          <p14:tracePt t="15634" x="3430588" y="2851150"/>
          <p14:tracePt t="15635" x="3422650" y="2851150"/>
          <p14:tracePt t="15636" x="3416300" y="2851150"/>
          <p14:tracePt t="15637" x="3409950" y="2851150"/>
          <p14:tracePt t="15639" x="3403600" y="2851150"/>
          <p14:tracePt t="15640" x="3389313" y="2851150"/>
          <p14:tracePt t="15642" x="3382963" y="2851150"/>
          <p14:tracePt t="15643" x="3376613" y="2851150"/>
          <p14:tracePt t="15644" x="3370263" y="2851150"/>
          <p14:tracePt t="15645" x="3355975" y="2851150"/>
          <p14:tracePt t="15647" x="3343275" y="2851150"/>
          <p14:tracePt t="15648" x="3336925" y="2851150"/>
          <p14:tracePt t="15650" x="3322638" y="2851150"/>
          <p14:tracePt t="15651" x="3316288" y="2851150"/>
          <p14:tracePt t="15652" x="3309938" y="2851150"/>
          <p14:tracePt t="15653" x="3303588" y="2851150"/>
          <p14:tracePt t="15654" x="3297238" y="2851150"/>
          <p14:tracePt t="15655" x="3282950" y="2851150"/>
          <p14:tracePt t="15656" x="3276600" y="2851150"/>
          <p14:tracePt t="15657" x="3270250" y="2851150"/>
          <p14:tracePt t="15658" x="3263900" y="2851150"/>
          <p14:tracePt t="15659" x="3257550" y="2851150"/>
          <p14:tracePt t="15660" x="3243263" y="2851150"/>
          <p14:tracePt t="15661" x="3236913" y="2851150"/>
          <p14:tracePt t="15662" x="3230563" y="2851150"/>
          <p14:tracePt t="15663" x="3216275" y="2851150"/>
          <p14:tracePt t="15665" x="3203575" y="2851150"/>
          <p14:tracePt t="15666" x="3190875" y="2851150"/>
          <p14:tracePt t="15667" x="3182938" y="2851150"/>
          <p14:tracePt t="15668" x="3170238" y="2851150"/>
          <p14:tracePt t="15669" x="3163888" y="2851150"/>
          <p14:tracePt t="15670" x="3157538" y="2851150"/>
          <p14:tracePt t="15671" x="3143250" y="2851150"/>
          <p14:tracePt t="15673" x="3124200" y="2851150"/>
          <p14:tracePt t="15675" x="3109913" y="2851150"/>
          <p14:tracePt t="15676" x="3097213" y="2851150"/>
          <p14:tracePt t="15677" x="3090863" y="2851150"/>
          <p14:tracePt t="15678" x="3076575" y="2851150"/>
          <p14:tracePt t="15679" x="3063875" y="2851150"/>
          <p14:tracePt t="15681" x="3049588" y="2851150"/>
          <p14:tracePt t="15682" x="3036888" y="2851150"/>
          <p14:tracePt t="15683" x="3030538" y="2851150"/>
          <p14:tracePt t="15684" x="3017838" y="2851150"/>
          <p14:tracePt t="15685" x="3009900" y="2851150"/>
          <p14:tracePt t="15687" x="2997200" y="2851150"/>
          <p14:tracePt t="15688" x="2984500" y="2851150"/>
          <p14:tracePt t="15689" x="2976563" y="2851150"/>
          <p14:tracePt t="15690" x="2970213" y="2851150"/>
          <p14:tracePt t="15691" x="2963863" y="2851150"/>
          <p14:tracePt t="15692" x="2951163" y="2851150"/>
          <p14:tracePt t="15693" x="2943225" y="2851150"/>
          <p14:tracePt t="15694" x="2936875" y="2851150"/>
          <p14:tracePt t="15695" x="2930525" y="2851150"/>
          <p14:tracePt t="15696" x="2924175" y="2851150"/>
          <p14:tracePt t="15697" x="2917825" y="2851150"/>
          <p14:tracePt t="15698" x="2903538" y="2851150"/>
          <p14:tracePt t="15700" x="2890838" y="2851150"/>
          <p14:tracePt t="15701" x="2884488" y="2851150"/>
          <p14:tracePt t="15703" x="2870200" y="2851150"/>
          <p14:tracePt t="15704" x="2863850" y="2851150"/>
          <p14:tracePt t="15706" x="2851150" y="2851150"/>
          <p14:tracePt t="15707" x="2843213" y="2851150"/>
          <p14:tracePt t="15708" x="2836863" y="2851150"/>
          <p14:tracePt t="15709" x="2830513" y="2851150"/>
          <p14:tracePt t="15710" x="2824163" y="2851150"/>
          <p14:tracePt t="15712" x="2809875" y="2851150"/>
          <p14:tracePt t="15714" x="2803525" y="2851150"/>
          <p14:tracePt t="15715" x="2790825" y="2851150"/>
          <p14:tracePt t="15716" x="2790825" y="2857500"/>
          <p14:tracePt t="15717" x="2784475" y="2857500"/>
          <p14:tracePt t="15718" x="2770188" y="2857500"/>
          <p14:tracePt t="15720" x="2757488" y="2857500"/>
          <p14:tracePt t="15721" x="2751138" y="2857500"/>
          <p14:tracePt t="15723" x="2736850" y="2857500"/>
          <p14:tracePt t="15725" x="2730500" y="2857500"/>
          <p14:tracePt t="15726" x="2717800" y="2857500"/>
          <p14:tracePt t="15728" x="2711450" y="2857500"/>
          <p14:tracePt t="15729" x="2697163" y="2857500"/>
          <p14:tracePt t="15731" x="2690813" y="2857500"/>
          <p14:tracePt t="15732" x="2678113" y="2857500"/>
          <p14:tracePt t="15734" x="2670175" y="2863850"/>
          <p14:tracePt t="15735" x="2663825" y="2863850"/>
          <p14:tracePt t="15737" x="2651125" y="2863850"/>
          <p14:tracePt t="15738" x="2644775" y="2863850"/>
          <p14:tracePt t="15740" x="2636838" y="2863850"/>
          <p14:tracePt t="15741" x="2630488" y="2863850"/>
          <p14:tracePt t="15743" x="2624138" y="2863850"/>
          <p14:tracePt t="15744" x="2617788" y="2863850"/>
          <p14:tracePt t="15745" x="2611438" y="2863850"/>
          <p14:tracePt t="15747" x="2603500" y="2863850"/>
          <p14:tracePt t="15748" x="2597150" y="2863850"/>
          <p14:tracePt t="15752" x="2590800" y="2863850"/>
          <p14:tracePt t="15756" x="2584450" y="2863850"/>
          <p14:tracePt t="15811" x="2578100" y="2863850"/>
          <p14:tracePt t="15845" x="2570163" y="2863850"/>
          <p14:tracePt t="16431" x="2570163" y="2857500"/>
          <p14:tracePt t="16671" x="2563813" y="2857500"/>
          <p14:tracePt t="16922" x="2557463" y="2857500"/>
          <p14:tracePt t="16933" x="2551113" y="2857500"/>
          <p14:tracePt t="16938" x="2551113" y="2863850"/>
          <p14:tracePt t="16941" x="2544763" y="2863850"/>
          <p14:tracePt t="16955" x="2536825" y="2863850"/>
          <p14:tracePt t="16962" x="2530475" y="2863850"/>
          <p14:tracePt t="16966" x="2530475" y="2870200"/>
          <p14:tracePt t="17162" x="2536825" y="2870200"/>
          <p14:tracePt t="17182" x="2544763" y="2870200"/>
          <p14:tracePt t="17190" x="2551113" y="2870200"/>
          <p14:tracePt t="17197" x="2557463" y="2870200"/>
          <p14:tracePt t="17211" x="2563813" y="2870200"/>
          <p14:tracePt t="17218" x="2570163" y="2870200"/>
          <p14:tracePt t="17228" x="2578100" y="2870200"/>
          <p14:tracePt t="17232" x="2584450" y="2870200"/>
          <p14:tracePt t="17235" x="2590800" y="2870200"/>
          <p14:tracePt t="17241" x="2597150" y="2870200"/>
          <p14:tracePt t="17243" x="2603500" y="2870200"/>
          <p14:tracePt t="17247" x="2611438" y="2870200"/>
          <p14:tracePt t="17250" x="2617788" y="2870200"/>
          <p14:tracePt t="17251" x="2624138" y="2870200"/>
          <p14:tracePt t="17254" x="2630488" y="2870200"/>
          <p14:tracePt t="17255" x="2636838" y="2870200"/>
          <p14:tracePt t="17258" x="2644775" y="2870200"/>
          <p14:tracePt t="17260" x="2651125" y="2870200"/>
          <p14:tracePt t="17261" x="2657475" y="2870200"/>
          <p14:tracePt t="17262" x="2657475" y="2863850"/>
          <p14:tracePt t="17264" x="2663825" y="2863850"/>
          <p14:tracePt t="17265" x="2670175" y="2863850"/>
          <p14:tracePt t="17267" x="2678113" y="2863850"/>
          <p14:tracePt t="17268" x="2684463" y="2863850"/>
          <p14:tracePt t="17270" x="2690813" y="2863850"/>
          <p14:tracePt t="17271" x="2697163" y="2863850"/>
          <p14:tracePt t="17272" x="2703513" y="2863850"/>
          <p14:tracePt t="17273" x="2703513" y="2857500"/>
          <p14:tracePt t="17275" x="2711450" y="2857500"/>
          <p14:tracePt t="17275" x="2717800" y="2857500"/>
          <p14:tracePt t="17277" x="2724150" y="2857500"/>
          <p14:tracePt t="17278" x="2730500" y="2857500"/>
          <p14:tracePt t="17279" x="2736850" y="2857500"/>
          <p14:tracePt t="17281" x="2743200" y="2857500"/>
          <p14:tracePt t="17282" x="2751138" y="2857500"/>
          <p14:tracePt t="17283" x="2757488" y="2857500"/>
          <p14:tracePt t="17284" x="2763838" y="2851150"/>
          <p14:tracePt t="17285" x="2770188" y="2851150"/>
          <p14:tracePt t="17287" x="2776538" y="2851150"/>
          <p14:tracePt t="17289" x="2784475" y="2851150"/>
          <p14:tracePt t="17290" x="2790825" y="2843213"/>
          <p14:tracePt t="17292" x="2797175" y="2843213"/>
          <p14:tracePt t="17293" x="2803525" y="2843213"/>
          <p14:tracePt t="17296" x="2809875" y="2843213"/>
          <p14:tracePt t="17297" x="2817813" y="2836863"/>
          <p14:tracePt t="17298" x="2824163" y="2836863"/>
          <p14:tracePt t="17301" x="2830513" y="2836863"/>
          <p14:tracePt t="17303" x="2836863" y="2836863"/>
          <p14:tracePt t="17306" x="2843213" y="2836863"/>
          <p14:tracePt t="17307" x="2851150" y="2836863"/>
          <p14:tracePt t="17308" x="2857500" y="2836863"/>
          <p14:tracePt t="17311" x="2863850" y="2836863"/>
          <p14:tracePt t="17312" x="2870200" y="2836863"/>
          <p14:tracePt t="17313" x="2870200" y="2830513"/>
          <p14:tracePt t="17315" x="2876550" y="2830513"/>
          <p14:tracePt t="17317" x="2884488" y="2830513"/>
          <p14:tracePt t="17318" x="2890838" y="2830513"/>
          <p14:tracePt t="17321" x="2890838" y="2824163"/>
          <p14:tracePt t="17322" x="2897188" y="2824163"/>
          <p14:tracePt t="17323" x="2903538" y="2824163"/>
          <p14:tracePt t="17326" x="2909888" y="2824163"/>
          <p14:tracePt t="17327" x="2917825" y="2824163"/>
          <p14:tracePt t="17329" x="2924175" y="2824163"/>
          <p14:tracePt t="17332" x="2930525" y="2824163"/>
          <p14:tracePt t="17333" x="2936875" y="2824163"/>
          <p14:tracePt t="17337" x="2943225" y="2824163"/>
          <p14:tracePt t="17338" x="2951163" y="2824163"/>
          <p14:tracePt t="17340" x="2957513" y="2824163"/>
          <p14:tracePt t="17341" x="2957513" y="2817813"/>
          <p14:tracePt t="17344" x="2963863" y="2817813"/>
          <p14:tracePt t="17346" x="2970213" y="2817813"/>
          <p14:tracePt t="17350" x="2976563" y="2817813"/>
          <p14:tracePt t="17352" x="2984500" y="2817813"/>
          <p14:tracePt t="17354" x="2990850" y="2817813"/>
          <p14:tracePt t="17355" x="2990850" y="2809875"/>
          <p14:tracePt t="17358" x="2997200" y="2809875"/>
          <p14:tracePt t="17361" x="3003550" y="2809875"/>
          <p14:tracePt t="17367" x="3009900" y="2809875"/>
          <p14:tracePt t="17370" x="3017838" y="2809875"/>
          <p14:tracePt t="17379" x="3024188" y="2803525"/>
          <p14:tracePt t="17386" x="3030538" y="2803525"/>
          <p14:tracePt t="17393" x="3036888" y="2803525"/>
          <p14:tracePt t="17413" x="3043238" y="2803525"/>
          <p14:tracePt t="17421" x="3049588" y="2803525"/>
          <p14:tracePt t="17431" x="3057525" y="2803525"/>
          <p14:tracePt t="17434" x="3063875" y="2803525"/>
          <p14:tracePt t="17438" x="3070225" y="2803525"/>
          <p14:tracePt t="17446" x="3076575" y="2803525"/>
          <p14:tracePt t="17450" x="3082925" y="2803525"/>
          <p14:tracePt t="17460" x="3090863" y="2803525"/>
          <p14:tracePt t="17465" x="3097213" y="2803525"/>
          <p14:tracePt t="17473" x="3103563" y="2803525"/>
          <p14:tracePt t="17490" x="3109913" y="2803525"/>
          <p14:tracePt t="17499" x="3116263" y="2803525"/>
          <p14:tracePt t="17516" x="3124200" y="2803525"/>
          <p14:tracePt t="17522" x="3130550" y="2803525"/>
          <p14:tracePt t="17527" x="3136900" y="2803525"/>
          <p14:tracePt t="17535" x="3143250" y="2803525"/>
          <p14:tracePt t="17539" x="3143250" y="2797175"/>
          <p14:tracePt t="17540" x="3149600" y="2797175"/>
          <p14:tracePt t="17549" x="3157538" y="2797175"/>
          <p14:tracePt t="17554" x="3163888" y="2797175"/>
          <p14:tracePt t="17561" x="3170238" y="2797175"/>
          <p14:tracePt t="17590" x="3176588" y="2797175"/>
          <p14:tracePt t="17609" x="3182938" y="2797175"/>
          <p14:tracePt t="17656" x="3190875" y="2797175"/>
          <p14:tracePt t="17673" x="3190875" y="2790825"/>
          <p14:tracePt t="18386" x="3197225" y="2790825"/>
          <p14:tracePt t="18396" x="3197225" y="2797175"/>
          <p14:tracePt t="18400" x="3203575" y="2797175"/>
          <p14:tracePt t="18424" x="3209925" y="2797175"/>
          <p14:tracePt t="18427" x="3209925" y="2803525"/>
          <p14:tracePt t="18430" x="3216275" y="2803525"/>
          <p14:tracePt t="18436" x="3224213" y="2803525"/>
          <p14:tracePt t="18438" x="3230563" y="2803525"/>
          <p14:tracePt t="18442" x="3236913" y="2803525"/>
          <p14:tracePt t="18445" x="3243263" y="2809875"/>
          <p14:tracePt t="18446" x="3249613" y="2809875"/>
          <p14:tracePt t="18449" x="3257550" y="2809875"/>
          <p14:tracePt t="18450" x="3263900" y="2809875"/>
          <p14:tracePt t="18453" x="3270250" y="2809875"/>
          <p14:tracePt t="18454" x="3276600" y="2809875"/>
          <p14:tracePt t="18455" x="3282950" y="2809875"/>
          <p14:tracePt t="18456" x="3282950" y="2817813"/>
          <p14:tracePt t="18457" x="3297238" y="2817813"/>
          <p14:tracePt t="18458" x="3303588" y="2817813"/>
          <p14:tracePt t="18460" x="3316288" y="2817813"/>
          <p14:tracePt t="18462" x="3330575" y="2817813"/>
          <p14:tracePt t="18463" x="3336925" y="2817813"/>
          <p14:tracePt t="18464" x="3343275" y="2817813"/>
          <p14:tracePt t="18465" x="3355975" y="2817813"/>
          <p14:tracePt t="18466" x="3363913" y="2817813"/>
          <p14:tracePt t="18467" x="3376613" y="2817813"/>
          <p14:tracePt t="18468" x="3389313" y="2817813"/>
          <p14:tracePt t="18469" x="3397250" y="2817813"/>
          <p14:tracePt t="18470" x="3409950" y="2817813"/>
          <p14:tracePt t="18471" x="3422650" y="2824163"/>
          <p14:tracePt t="18472" x="3430588" y="2824163"/>
          <p14:tracePt t="18473" x="3449638" y="2824163"/>
          <p14:tracePt t="18474" x="3455988" y="2824163"/>
          <p14:tracePt t="18475" x="3470275" y="2824163"/>
          <p14:tracePt t="18476" x="3482975" y="2824163"/>
          <p14:tracePt t="18477" x="3497263" y="2824163"/>
          <p14:tracePt t="18478" x="3516313" y="2830513"/>
          <p14:tracePt t="18479" x="3536950" y="2830513"/>
          <p14:tracePt t="18481" x="3549650" y="2830513"/>
          <p14:tracePt t="18482" x="3570288" y="2830513"/>
          <p14:tracePt t="18483" x="3589338" y="2830513"/>
          <p14:tracePt t="18484" x="3603625" y="2836863"/>
          <p14:tracePt t="18485" x="3622675" y="2836863"/>
          <p14:tracePt t="18487" x="3636963" y="2836863"/>
          <p14:tracePt t="18488" x="3649663" y="2843213"/>
          <p14:tracePt t="18489" x="3670300" y="2843213"/>
          <p14:tracePt t="18490" x="3683000" y="2843213"/>
          <p14:tracePt t="18491" x="3695700" y="2843213"/>
          <p14:tracePt t="18492" x="3709988" y="2843213"/>
          <p14:tracePt t="18493" x="3722688" y="2851150"/>
          <p14:tracePt t="18494" x="3736975" y="2851150"/>
          <p14:tracePt t="18495" x="3743325" y="2851150"/>
          <p14:tracePt t="18496" x="3756025" y="2851150"/>
          <p14:tracePt t="18497" x="3770313" y="2851150"/>
          <p14:tracePt t="18498" x="3783013" y="2857500"/>
          <p14:tracePt t="18499" x="3789363" y="2857500"/>
          <p14:tracePt t="18500" x="3810000" y="2857500"/>
          <p14:tracePt t="18501" x="3822700" y="2857500"/>
          <p14:tracePt t="18502" x="3829050" y="2857500"/>
          <p14:tracePt t="18503" x="3843338" y="2857500"/>
          <p14:tracePt t="18504" x="3849688" y="2857500"/>
          <p14:tracePt t="18505" x="3862388" y="2857500"/>
          <p14:tracePt t="18506" x="3876675" y="2857500"/>
          <p14:tracePt t="18507" x="3883025" y="2857500"/>
          <p14:tracePt t="18508" x="3889375" y="2857500"/>
          <p14:tracePt t="18509" x="3902075" y="2857500"/>
          <p14:tracePt t="18510" x="3910013" y="2857500"/>
          <p14:tracePt t="18511" x="3916363" y="2857500"/>
          <p14:tracePt t="18512" x="3922713" y="2857500"/>
          <p14:tracePt t="18513" x="3935413" y="2857500"/>
          <p14:tracePt t="18514" x="3943350" y="2857500"/>
          <p14:tracePt t="18515" x="3949700" y="2863850"/>
          <p14:tracePt t="18516" x="3956050" y="2863850"/>
          <p14:tracePt t="18517" x="3962400" y="2863850"/>
          <p14:tracePt t="18518" x="3968750" y="2863850"/>
          <p14:tracePt t="18519" x="3976688" y="2863850"/>
          <p14:tracePt t="18520" x="3983038" y="2863850"/>
          <p14:tracePt t="18522" x="3989388" y="2863850"/>
          <p14:tracePt t="18523" x="3995738" y="2863850"/>
          <p14:tracePt t="18525" x="4002088" y="2863850"/>
          <p14:tracePt t="18526" x="4010025" y="2863850"/>
          <p14:tracePt t="18527" x="4016375" y="2870200"/>
          <p14:tracePt t="18529" x="4022725" y="2870200"/>
          <p14:tracePt t="18531" x="4029075" y="2870200"/>
          <p14:tracePt t="18537" x="4035425" y="2870200"/>
          <p14:tracePt t="18541" x="4043363" y="2870200"/>
          <p14:tracePt t="18551" x="4049713" y="2870200"/>
          <p14:tracePt t="18564" x="4056063" y="2870200"/>
          <p14:tracePt t="18567" x="4062413" y="2870200"/>
          <p14:tracePt t="18572" x="4068763" y="2870200"/>
          <p14:tracePt t="18573" x="4068763" y="2876550"/>
          <p14:tracePt t="18574" x="4076700" y="2876550"/>
          <p14:tracePt t="18575" x="4083050" y="2876550"/>
          <p14:tracePt t="18578" x="4089400" y="2876550"/>
          <p14:tracePt t="18579" x="4095750" y="2876550"/>
          <p14:tracePt t="18582" x="4102100" y="2876550"/>
          <p14:tracePt t="18583" x="4110038" y="2876550"/>
          <p14:tracePt t="18584" x="4116388" y="2876550"/>
          <p14:tracePt t="18585" x="4122738" y="2876550"/>
          <p14:tracePt t="18587" x="4135438" y="2876550"/>
          <p14:tracePt t="18588" x="4143375" y="2876550"/>
          <p14:tracePt t="18589" x="4149725" y="2876550"/>
          <p14:tracePt t="18590" x="4156075" y="2876550"/>
          <p14:tracePt t="18591" x="4162425" y="2876550"/>
          <p14:tracePt t="18592" x="4175125" y="2876550"/>
          <p14:tracePt t="18593" x="4183063" y="2876550"/>
          <p14:tracePt t="18594" x="4189413" y="2876550"/>
          <p14:tracePt t="18595" x="4195763" y="2876550"/>
          <p14:tracePt t="18596" x="4208463" y="2876550"/>
          <p14:tracePt t="18597" x="4222750" y="2876550"/>
          <p14:tracePt t="18598" x="4229100" y="2876550"/>
          <p14:tracePt t="18599" x="4241800" y="2876550"/>
          <p14:tracePt t="18600" x="4262438" y="2876550"/>
          <p14:tracePt t="18601" x="4268788" y="2876550"/>
          <p14:tracePt t="18602" x="4283075" y="2876550"/>
          <p14:tracePt t="18603" x="4289425" y="2876550"/>
          <p14:tracePt t="18604" x="4308475" y="2876550"/>
          <p14:tracePt t="18605" x="4322763" y="2876550"/>
          <p14:tracePt t="18606" x="4329113" y="2876550"/>
          <p14:tracePt t="18607" x="4341813" y="2876550"/>
          <p14:tracePt t="18608" x="4349750" y="2876550"/>
          <p14:tracePt t="18609" x="4362450" y="2876550"/>
          <p14:tracePt t="18610" x="4383088" y="2884488"/>
          <p14:tracePt t="18611" x="4389438" y="2884488"/>
          <p14:tracePt t="18612" x="4408488" y="2884488"/>
          <p14:tracePt t="18613" x="4422775" y="2884488"/>
          <p14:tracePt t="18614" x="4429125" y="2884488"/>
          <p14:tracePt t="18615" x="4449763" y="2884488"/>
          <p14:tracePt t="18616" x="4462463" y="2884488"/>
          <p14:tracePt t="18617" x="4468813" y="2884488"/>
          <p14:tracePt t="18618" x="4489450" y="2884488"/>
          <p14:tracePt t="18619" x="4495800" y="2884488"/>
          <p14:tracePt t="18620" x="4508500" y="2884488"/>
          <p14:tracePt t="18621" x="4522788" y="2884488"/>
          <p14:tracePt t="18622" x="4529138" y="2884488"/>
          <p14:tracePt t="18623" x="4541838" y="2884488"/>
          <p14:tracePt t="18624" x="4556125" y="2890838"/>
          <p14:tracePt t="18625" x="4562475" y="2890838"/>
          <p14:tracePt t="18626" x="4568825" y="2890838"/>
          <p14:tracePt t="18627" x="4575175" y="2890838"/>
          <p14:tracePt t="18628" x="4589463" y="2890838"/>
          <p14:tracePt t="18629" x="4595813" y="2890838"/>
          <p14:tracePt t="18630" x="4602163" y="2890838"/>
          <p14:tracePt t="18631" x="4608513" y="2890838"/>
          <p14:tracePt t="18632" x="4614863" y="2890838"/>
          <p14:tracePt t="18633" x="4622800" y="2890838"/>
          <p14:tracePt t="18634" x="4629150" y="2890838"/>
          <p14:tracePt t="18635" x="4635500" y="2890838"/>
          <p14:tracePt t="18637" x="4641850" y="2890838"/>
          <p14:tracePt t="18638" x="4648200" y="2897188"/>
          <p14:tracePt t="18641" x="4656138" y="2897188"/>
          <p14:tracePt t="18643" x="4662488" y="2897188"/>
          <p14:tracePt t="18646" x="4668838" y="2897188"/>
          <p14:tracePt t="18732" x="4675188" y="2897188"/>
          <p14:tracePt t="18749" x="4681538" y="2897188"/>
          <p14:tracePt t="18792" x="4689475" y="2897188"/>
          <p14:tracePt t="18819" x="4695825" y="2897188"/>
          <p14:tracePt t="18848" x="4702175" y="2897188"/>
          <p14:tracePt t="18866" x="4708525" y="2897188"/>
          <p14:tracePt t="18867" x="4708525" y="2890838"/>
          <p14:tracePt t="18972" x="4714875" y="2890838"/>
          <p14:tracePt t="19097" x="4714875" y="2884488"/>
          <p14:tracePt t="19150" x="4722813" y="2884488"/>
          <p14:tracePt t="19176" x="4729163" y="2884488"/>
          <p14:tracePt t="19187" x="4729163" y="2876550"/>
          <p14:tracePt t="19233" x="4735513" y="2876550"/>
          <p14:tracePt t="19264" x="4741863" y="2876550"/>
          <p14:tracePt t="19298" x="4748213" y="2876550"/>
          <p14:tracePt t="19304" x="4748213" y="2870200"/>
          <p14:tracePt t="19342" x="4748213" y="2863850"/>
          <p14:tracePt t="19399" x="4754563" y="2863850"/>
          <p14:tracePt t="19427" x="4754563" y="2857500"/>
          <p14:tracePt t="19429" x="4762500" y="2857500"/>
          <p14:tracePt t="19448" x="4762500" y="2851150"/>
          <p14:tracePt t="19449" x="4768850" y="2851150"/>
          <p14:tracePt t="19454" x="4775200" y="2851150"/>
          <p14:tracePt t="19458" x="4781550" y="2851150"/>
          <p14:tracePt t="19463" x="4781550" y="2843213"/>
          <p14:tracePt t="19464" x="4787900" y="2843213"/>
          <p14:tracePt t="19468" x="4795838" y="2843213"/>
          <p14:tracePt t="19472" x="4802188" y="2843213"/>
          <p14:tracePt t="19474" x="4808538" y="2843213"/>
          <p14:tracePt t="19476" x="4814888" y="2843213"/>
          <p14:tracePt t="19477" x="4814888" y="2836863"/>
          <p14:tracePt t="19480" x="4821238" y="2836863"/>
          <p14:tracePt t="19481" x="4829175" y="2836863"/>
          <p14:tracePt t="19483" x="4835525" y="2836863"/>
          <p14:tracePt t="19485" x="4835525" y="2830513"/>
          <p14:tracePt t="19486" x="4848225" y="2830513"/>
          <p14:tracePt t="19489" x="4854575" y="2830513"/>
          <p14:tracePt t="19490" x="4862513" y="2830513"/>
          <p14:tracePt t="19493" x="4868863" y="2830513"/>
          <p14:tracePt t="19494" x="4875213" y="2830513"/>
          <p14:tracePt t="19495" x="4881563" y="2830513"/>
          <p14:tracePt t="19497" x="4887913" y="2830513"/>
          <p14:tracePt t="19498" x="4895850" y="2830513"/>
          <p14:tracePt t="19500" x="4902200" y="2824163"/>
          <p14:tracePt t="19501" x="4908550" y="2824163"/>
          <p14:tracePt t="19502" x="4914900" y="2824163"/>
          <p14:tracePt t="19504" x="4921250" y="2824163"/>
          <p14:tracePt t="19505" x="4929188" y="2824163"/>
          <p14:tracePt t="19507" x="4941888" y="2824163"/>
          <p14:tracePt t="19508" x="4948238" y="2824163"/>
          <p14:tracePt t="19510" x="4954588" y="2824163"/>
          <p14:tracePt t="19511" x="4968875" y="2824163"/>
          <p14:tracePt t="19513" x="4981575" y="2824163"/>
          <p14:tracePt t="19514" x="4987925" y="2824163"/>
          <p14:tracePt t="19516" x="5002213" y="2824163"/>
          <p14:tracePt t="19517" x="5008563" y="2824163"/>
          <p14:tracePt t="19518" x="5014913" y="2817813"/>
          <p14:tracePt t="19519" x="5029200" y="2817813"/>
          <p14:tracePt t="19520" x="5035550" y="2817813"/>
          <p14:tracePt t="19521" x="5041900" y="2817813"/>
          <p14:tracePt t="19522" x="5048250" y="2817813"/>
          <p14:tracePt t="19523" x="5060950" y="2817813"/>
          <p14:tracePt t="19524" x="5075238" y="2817813"/>
          <p14:tracePt t="19525" x="5081588" y="2817813"/>
          <p14:tracePt t="19526" x="5094288" y="2817813"/>
          <p14:tracePt t="19527" x="5102225" y="2817813"/>
          <p14:tracePt t="19528" x="5114925" y="2817813"/>
          <p14:tracePt t="19529" x="5127625" y="2817813"/>
          <p14:tracePt t="19531" x="5148263" y="2817813"/>
          <p14:tracePt t="19532" x="5154613" y="2817813"/>
          <p14:tracePt t="19533" x="5168900" y="2817813"/>
          <p14:tracePt t="19534" x="5175250" y="2817813"/>
          <p14:tracePt t="19535" x="5187950" y="2817813"/>
          <p14:tracePt t="19536" x="5202238" y="2817813"/>
          <p14:tracePt t="19537" x="5208588" y="2817813"/>
          <p14:tracePt t="19538" x="5227638" y="2817813"/>
          <p14:tracePt t="19539" x="5241925" y="2817813"/>
          <p14:tracePt t="19540" x="5248275" y="2817813"/>
          <p14:tracePt t="19541" x="5268913" y="2817813"/>
          <p14:tracePt t="19542" x="5281613" y="2817813"/>
          <p14:tracePt t="19543" x="5287963" y="2817813"/>
          <p14:tracePt t="19544" x="5302250" y="2817813"/>
          <p14:tracePt t="19545" x="5314950" y="2817813"/>
          <p14:tracePt t="19546" x="5327650" y="2817813"/>
          <p14:tracePt t="19547" x="5348288" y="2817813"/>
          <p14:tracePt t="19548" x="5354638" y="2817813"/>
          <p14:tracePt t="19549" x="5375275" y="2824163"/>
          <p14:tracePt t="19550" x="5387975" y="2824163"/>
          <p14:tracePt t="19551" x="5400675" y="2824163"/>
          <p14:tracePt t="19552" x="5408613" y="2824163"/>
          <p14:tracePt t="19553" x="5421313" y="2824163"/>
          <p14:tracePt t="19554" x="5434013" y="2824163"/>
          <p14:tracePt t="19555" x="5448300" y="2824163"/>
          <p14:tracePt t="19556" x="5461000" y="2824163"/>
          <p14:tracePt t="19557" x="5475288" y="2824163"/>
          <p14:tracePt t="19558" x="5481638" y="2824163"/>
          <p14:tracePt t="19559" x="5500688" y="2824163"/>
          <p14:tracePt t="19560" x="5514975" y="2824163"/>
          <p14:tracePt t="19561" x="5521325" y="2824163"/>
          <p14:tracePt t="19562" x="5534025" y="2824163"/>
          <p14:tracePt t="19563" x="5548313" y="2824163"/>
          <p14:tracePt t="19564" x="5561013" y="2830513"/>
          <p14:tracePt t="19565" x="5575300" y="2830513"/>
          <p14:tracePt t="19566" x="5581650" y="2830513"/>
          <p14:tracePt t="19567" x="5594350" y="2830513"/>
          <p14:tracePt t="19568" x="5600700" y="2830513"/>
          <p14:tracePt t="19569" x="5614988" y="2830513"/>
          <p14:tracePt t="19570" x="5621338" y="2830513"/>
          <p14:tracePt t="19571" x="5627688" y="2830513"/>
          <p14:tracePt t="19572" x="5640388" y="2830513"/>
          <p14:tracePt t="19573" x="5654675" y="2830513"/>
          <p14:tracePt t="19574" x="5661025" y="2830513"/>
          <p14:tracePt t="19575" x="5667375" y="2830513"/>
          <p14:tracePt t="19576" x="5673725" y="2830513"/>
          <p14:tracePt t="19577" x="5688013" y="2830513"/>
          <p14:tracePt t="19578" x="5700713" y="2830513"/>
          <p14:tracePt t="19579" x="5707063" y="2830513"/>
          <p14:tracePt t="19580" x="5715000" y="2830513"/>
          <p14:tracePt t="19582" x="5721350" y="2830513"/>
          <p14:tracePt t="19583" x="5734050" y="2830513"/>
          <p14:tracePt t="19584" x="5740400" y="2830513"/>
          <p14:tracePt t="19587" x="5754688" y="2830513"/>
          <p14:tracePt t="19588" x="5767388" y="2830513"/>
          <p14:tracePt t="19591" x="5773738" y="2830513"/>
          <p14:tracePt t="19592" x="5781675" y="2830513"/>
          <p14:tracePt t="19594" x="5788025" y="2830513"/>
          <p14:tracePt t="19595" x="5794375" y="2830513"/>
          <p14:tracePt t="19596" x="5800725" y="2830513"/>
          <p14:tracePt t="19599" x="5807075" y="2830513"/>
          <p14:tracePt t="19600" x="5807075" y="2824163"/>
          <p14:tracePt t="19601" x="5815013" y="2824163"/>
          <p14:tracePt t="19605" x="5821363" y="2824163"/>
          <p14:tracePt t="19607" x="5827713" y="2824163"/>
          <p14:tracePt t="19611" x="5834063" y="2824163"/>
          <p14:tracePt t="19619" x="5840413" y="2824163"/>
          <p14:tracePt t="19621" x="5848350" y="2824163"/>
          <p14:tracePt t="19626" x="5848350" y="2817813"/>
          <p14:tracePt t="19627" x="5854700" y="2817813"/>
          <p14:tracePt t="19628" x="5861050" y="2817813"/>
          <p14:tracePt t="19630" x="5867400" y="2817813"/>
          <p14:tracePt t="19632" x="5873750" y="2817813"/>
          <p14:tracePt t="19633" x="5881688" y="2817813"/>
          <p14:tracePt t="19635" x="5888038" y="2817813"/>
          <p14:tracePt t="19636" x="5888038" y="2809875"/>
          <p14:tracePt t="19637" x="5894388" y="2809875"/>
          <p14:tracePt t="19638" x="5900738" y="2809875"/>
          <p14:tracePt t="19639" x="5907088" y="2809875"/>
          <p14:tracePt t="19640" x="5913438" y="2809875"/>
          <p14:tracePt t="19641" x="5921375" y="2809875"/>
          <p14:tracePt t="19642" x="5934075" y="2809875"/>
          <p14:tracePt t="19643" x="5940425" y="2809875"/>
          <p14:tracePt t="19644" x="5946775" y="2809875"/>
          <p14:tracePt t="19645" x="5961063" y="2809875"/>
          <p14:tracePt t="19646" x="5967413" y="2809875"/>
          <p14:tracePt t="19647" x="5980113" y="2809875"/>
          <p14:tracePt t="19648" x="5988050" y="2809875"/>
          <p14:tracePt t="19649" x="6007100" y="2803525"/>
          <p14:tracePt t="19650" x="6021388" y="2803525"/>
          <p14:tracePt t="19651" x="6034088" y="2803525"/>
          <p14:tracePt t="19652" x="6046788" y="2803525"/>
          <p14:tracePt t="19653" x="6067425" y="2803525"/>
          <p14:tracePt t="19654" x="6080125" y="2803525"/>
          <p14:tracePt t="19655" x="6100763" y="2803525"/>
          <p14:tracePt t="19656" x="6113463" y="2803525"/>
          <p14:tracePt t="19657" x="6127750" y="2803525"/>
          <p14:tracePt t="19658" x="6146800" y="2803525"/>
          <p14:tracePt t="19659" x="6167438" y="2803525"/>
          <p14:tracePt t="19660" x="6188075" y="2803525"/>
          <p14:tracePt t="19661" x="6207125" y="2803525"/>
          <p14:tracePt t="19662" x="6219825" y="2803525"/>
          <p14:tracePt t="19663" x="6240463" y="2803525"/>
          <p14:tracePt t="19664" x="6261100" y="2803525"/>
          <p14:tracePt t="19665" x="6286500" y="2803525"/>
          <p14:tracePt t="19666" x="6294438" y="2803525"/>
          <p14:tracePt t="19667" x="6313488" y="2803525"/>
          <p14:tracePt t="19668" x="6340475" y="2803525"/>
          <p14:tracePt t="19669" x="6361113" y="2803525"/>
          <p14:tracePt t="19670" x="6373813" y="2803525"/>
          <p14:tracePt t="19671" x="6394450" y="2803525"/>
          <p14:tracePt t="19672" x="6419850" y="2803525"/>
          <p14:tracePt t="19673" x="6434138" y="2803525"/>
          <p14:tracePt t="19674" x="6453188" y="2803525"/>
          <p14:tracePt t="19675" x="6473825" y="2803525"/>
          <p14:tracePt t="19676" x="6486525" y="2803525"/>
          <p14:tracePt t="19677" x="6507163" y="2803525"/>
          <p14:tracePt t="19678" x="6526213" y="2809875"/>
          <p14:tracePt t="19679" x="6546850" y="2809875"/>
          <p14:tracePt t="19681" x="6567488" y="2809875"/>
          <p14:tracePt t="19682" x="6586538" y="2809875"/>
          <p14:tracePt t="19683" x="6607175" y="2809875"/>
          <p14:tracePt t="19684" x="6619875" y="2809875"/>
          <p14:tracePt t="19685" x="6640513" y="2809875"/>
          <p14:tracePt t="19687" x="6653213" y="2817813"/>
          <p14:tracePt t="19688" x="6667500" y="2817813"/>
          <p14:tracePt t="19689" x="6673850" y="2817813"/>
          <p14:tracePt t="19690" x="6680200" y="2817813"/>
          <p14:tracePt t="19691" x="6692900" y="2817813"/>
          <p14:tracePt t="19692" x="6707188" y="2817813"/>
          <p14:tracePt t="19694" x="6713538" y="2817813"/>
          <p14:tracePt t="19695" x="6719888" y="2824163"/>
          <p14:tracePt t="19697" x="6726238" y="2824163"/>
          <p14:tracePt t="19698" x="6734175" y="2824163"/>
          <p14:tracePt t="19699" x="6740525" y="2824163"/>
          <p14:tracePt t="19738" x="6740525" y="2830513"/>
          <p14:tracePt t="19765" x="6740525" y="2836863"/>
          <p14:tracePt t="19770" x="6740525" y="2843213"/>
          <p14:tracePt t="19774" x="6746875" y="2843213"/>
          <p14:tracePt t="19781" x="6753225" y="2843213"/>
          <p14:tracePt t="19785" x="6753225" y="2851150"/>
          <p14:tracePt t="19803" x="6753225" y="2857500"/>
          <p14:tracePt t="19858" x="6746875" y="2857500"/>
          <p14:tracePt t="19861" x="6740525" y="2857500"/>
          <p14:tracePt t="19862" x="6740525" y="2863850"/>
          <p14:tracePt t="19863" x="6734175" y="2863850"/>
          <p14:tracePt t="19864" x="6726238" y="2863850"/>
          <p14:tracePt t="19867" x="6726238" y="2870200"/>
          <p14:tracePt t="19868" x="6719888" y="2870200"/>
          <p14:tracePt t="19869" x="6713538" y="2870200"/>
          <p14:tracePt t="19871" x="6707188" y="2870200"/>
          <p14:tracePt t="19872" x="6707188" y="2876550"/>
          <p14:tracePt t="19873" x="6700838" y="2876550"/>
          <p14:tracePt t="19875" x="6692900" y="2876550"/>
          <p14:tracePt t="19876" x="6686550" y="2876550"/>
          <p14:tracePt t="19877" x="6680200" y="2876550"/>
          <p14:tracePt t="19879" x="6673850" y="2876550"/>
          <p14:tracePt t="19881" x="6667500" y="2876550"/>
          <p14:tracePt t="19883" x="6659563" y="2884488"/>
          <p14:tracePt t="19884" x="6653213" y="2884488"/>
          <p14:tracePt t="19885" x="6646863" y="2884488"/>
          <p14:tracePt t="19891" x="6626225" y="2890838"/>
          <p14:tracePt t="19892" x="6619875" y="2890838"/>
          <p14:tracePt t="19893" x="6613525" y="2890838"/>
          <p14:tracePt t="19896" x="6607175" y="2890838"/>
          <p14:tracePt t="19897" x="6600825" y="2890838"/>
          <p14:tracePt t="19900" x="6592888" y="2890838"/>
          <p14:tracePt t="19901" x="6586538" y="2890838"/>
          <p14:tracePt t="19903" x="6580188" y="2890838"/>
          <p14:tracePt t="19906" x="6573838" y="2890838"/>
          <p14:tracePt t="19908" x="6567488" y="2890838"/>
          <p14:tracePt t="19911" x="6559550" y="2890838"/>
          <p14:tracePt t="19913" x="6553200" y="2890838"/>
          <p14:tracePt t="19916" x="6546850" y="2890838"/>
          <p14:tracePt t="19919" x="6540500" y="2890838"/>
          <p14:tracePt t="19922" x="6534150" y="2890838"/>
          <p14:tracePt t="19924" x="6534150" y="2884488"/>
          <p14:tracePt t="19925" x="6526213" y="2884488"/>
          <p14:tracePt t="19927" x="6519863" y="2884488"/>
          <p14:tracePt t="19929" x="6513513" y="2884488"/>
          <p14:tracePt t="19932" x="6507163" y="2884488"/>
          <p14:tracePt t="19933" x="6500813" y="2876550"/>
          <p14:tracePt t="19936" x="6492875" y="2876550"/>
          <p14:tracePt t="19937" x="6486525" y="2876550"/>
          <p14:tracePt t="19938" x="6486525" y="2870200"/>
          <p14:tracePt t="19940" x="6480175" y="2870200"/>
          <p14:tracePt t="19941" x="6473825" y="2870200"/>
          <p14:tracePt t="19942" x="6467475" y="2870200"/>
          <p14:tracePt t="19943" x="6467475" y="2863850"/>
          <p14:tracePt t="19945" x="6461125" y="2863850"/>
          <p14:tracePt t="19946" x="6453188" y="2863850"/>
          <p14:tracePt t="19948" x="6446838" y="2863850"/>
          <p14:tracePt t="19949" x="6440488" y="2863850"/>
          <p14:tracePt t="19950" x="6434138" y="2863850"/>
          <p14:tracePt t="19952" x="6434138" y="2857500"/>
          <p14:tracePt t="19953" x="6427788" y="2857500"/>
          <p14:tracePt t="19954" x="6419850" y="2857500"/>
          <p14:tracePt t="19956" x="6413500" y="2857500"/>
          <p14:tracePt t="19957" x="6407150" y="2857500"/>
          <p14:tracePt t="19958" x="6400800" y="2857500"/>
          <p14:tracePt t="19960" x="6394450" y="2851150"/>
          <p14:tracePt t="19961" x="6386513" y="2851150"/>
          <p14:tracePt t="19963" x="6380163" y="2851150"/>
          <p14:tracePt t="19965" x="6373813" y="2851150"/>
          <p14:tracePt t="19966" x="6367463" y="2851150"/>
          <p14:tracePt t="19970" x="6361113" y="2851150"/>
          <p14:tracePt t="19971" x="6353175" y="2851150"/>
          <p14:tracePt t="19975" x="6346825" y="2851150"/>
          <p14:tracePt t="19978" x="6340475" y="2851150"/>
          <p14:tracePt t="19981" x="6334125" y="2843213"/>
          <p14:tracePt t="19987" x="6327775" y="2843213"/>
          <p14:tracePt t="19991" x="6319838" y="2843213"/>
          <p14:tracePt t="19998" x="6313488" y="2843213"/>
          <p14:tracePt t="20002" x="6307138" y="2843213"/>
          <p14:tracePt t="20005" x="6300788" y="2843213"/>
          <p14:tracePt t="20010" x="6300788" y="2836863"/>
          <p14:tracePt t="20011" x="6294438" y="2836863"/>
          <p14:tracePt t="20012" x="6286500" y="2836863"/>
          <p14:tracePt t="20015" x="6280150" y="2836863"/>
          <p14:tracePt t="20017" x="6273800" y="2836863"/>
          <p14:tracePt t="20019" x="6267450" y="2836863"/>
          <p14:tracePt t="20021" x="6261100" y="2836863"/>
          <p14:tracePt t="20022" x="6253163" y="2836863"/>
          <p14:tracePt t="20024" x="6246813" y="2836863"/>
          <p14:tracePt t="20025" x="6240463" y="2836863"/>
          <p14:tracePt t="20027" x="6234113" y="2836863"/>
          <p14:tracePt t="20028" x="6227763" y="2836863"/>
          <p14:tracePt t="20029" x="6219825" y="2836863"/>
          <p14:tracePt t="20031" x="6213475" y="2836863"/>
          <p14:tracePt t="20032" x="6207125" y="2836863"/>
          <p14:tracePt t="20033" x="6200775" y="2836863"/>
          <p14:tracePt t="20034" x="6194425" y="2836863"/>
          <p14:tracePt t="20035" x="6188075" y="2836863"/>
          <p14:tracePt t="20036" x="6180138" y="2836863"/>
          <p14:tracePt t="20037" x="6167438" y="2836863"/>
          <p14:tracePt t="20039" x="6154738" y="2836863"/>
          <p14:tracePt t="20040" x="6140450" y="2836863"/>
          <p14:tracePt t="20042" x="6127750" y="2836863"/>
          <p14:tracePt t="20044" x="6107113" y="2836863"/>
          <p14:tracePt t="20045" x="6100763" y="2836863"/>
          <p14:tracePt t="20046" x="6094413" y="2836863"/>
          <p14:tracePt t="20047" x="6088063" y="2836863"/>
          <p14:tracePt t="20048" x="6080125" y="2836863"/>
          <p14:tracePt t="20049" x="6067425" y="2836863"/>
          <p14:tracePt t="20050" x="6061075" y="2836863"/>
          <p14:tracePt t="20051" x="6046788" y="2836863"/>
          <p14:tracePt t="20052" x="6040438" y="2836863"/>
          <p14:tracePt t="20053" x="6034088" y="2836863"/>
          <p14:tracePt t="20054" x="6021388" y="2836863"/>
          <p14:tracePt t="20055" x="6007100" y="2836863"/>
          <p14:tracePt t="20056" x="6000750" y="2836863"/>
          <p14:tracePt t="20057" x="5994400" y="2836863"/>
          <p14:tracePt t="20058" x="5988050" y="2836863"/>
          <p14:tracePt t="20059" x="5980113" y="2836863"/>
          <p14:tracePt t="20060" x="5967413" y="2836863"/>
          <p14:tracePt t="20062" x="5954713" y="2836863"/>
          <p14:tracePt t="20064" x="5940425" y="2836863"/>
          <p14:tracePt t="20065" x="5934075" y="2836863"/>
          <p14:tracePt t="20067" x="5921375" y="2836863"/>
          <p14:tracePt t="20068" x="5913438" y="2836863"/>
          <p14:tracePt t="20070" x="5907088" y="2836863"/>
          <p14:tracePt t="20071" x="5900738" y="2836863"/>
          <p14:tracePt t="20073" x="5894388" y="2836863"/>
          <p14:tracePt t="20074" x="5888038" y="2836863"/>
          <p14:tracePt t="20075" x="5881688" y="2836863"/>
          <p14:tracePt t="20079" x="5873750" y="2836863"/>
          <p14:tracePt t="20081" x="5867400" y="2836863"/>
          <p14:tracePt t="20089" x="5867400" y="2830513"/>
          <p14:tracePt t="20105" x="5861050" y="2830513"/>
          <p14:tracePt t="20106" x="5861050" y="2824163"/>
          <p14:tracePt t="20112" x="5861050" y="2817813"/>
          <p14:tracePt t="20116" x="5854700" y="2817813"/>
          <p14:tracePt t="20121" x="5854700" y="2809875"/>
          <p14:tracePt t="20124" x="5854700" y="2803525"/>
          <p14:tracePt t="20125" x="5848350" y="2803525"/>
          <p14:tracePt t="20131" x="5848350" y="2797175"/>
          <p14:tracePt t="20134" x="5848350" y="2790825"/>
          <p14:tracePt t="20136" x="5848350" y="2784475"/>
          <p14:tracePt t="20138" x="5840413" y="2784475"/>
          <p14:tracePt t="20142" x="5840413" y="2776538"/>
          <p14:tracePt t="20144" x="5840413" y="2770188"/>
          <p14:tracePt t="20145" x="5834063" y="2770188"/>
          <p14:tracePt t="20148" x="5834063" y="2763838"/>
          <p14:tracePt t="20151" x="5834063" y="2757488"/>
          <p14:tracePt t="20153" x="5834063" y="2751138"/>
          <p14:tracePt t="20156" x="5834063" y="2743200"/>
          <p14:tracePt t="20157" x="5827713" y="2743200"/>
          <p14:tracePt t="20158" x="5827713" y="2736850"/>
          <p14:tracePt t="20161" x="5827713" y="2730500"/>
          <p14:tracePt t="20162" x="5821363" y="2730500"/>
          <p14:tracePt t="20163" x="5821363" y="2724150"/>
          <p14:tracePt t="20164" x="5821363" y="2717800"/>
          <p14:tracePt t="20166" x="5821363" y="2711450"/>
          <p14:tracePt t="20167" x="5815013" y="2711450"/>
          <p14:tracePt t="20168" x="5815013" y="2703513"/>
          <p14:tracePt t="20170" x="5815013" y="2697163"/>
          <p14:tracePt t="20171" x="5815013" y="2690813"/>
          <p14:tracePt t="20172" x="5815013" y="2684463"/>
          <p14:tracePt t="20174" x="5815013" y="2678113"/>
          <p14:tracePt t="20175" x="5807075" y="2670175"/>
          <p14:tracePt t="20177" x="5807075" y="2663825"/>
          <p14:tracePt t="20178" x="5800725" y="2651125"/>
          <p14:tracePt t="20181" x="5800725" y="2636838"/>
          <p14:tracePt t="20182" x="5800725" y="2630488"/>
          <p14:tracePt t="20184" x="5800725" y="2617788"/>
          <p14:tracePt t="20185" x="5794375" y="2611438"/>
          <p14:tracePt t="20187" x="5794375" y="2603500"/>
          <p14:tracePt t="20188" x="5794375" y="2597150"/>
          <p14:tracePt t="20189" x="5794375" y="2590800"/>
          <p14:tracePt t="20190" x="5788025" y="2584450"/>
          <p14:tracePt t="20191" x="5788025" y="2578100"/>
          <p14:tracePt t="20193" x="5788025" y="2563813"/>
          <p14:tracePt t="20194" x="5788025" y="2557463"/>
          <p14:tracePt t="20195" x="5781675" y="2557463"/>
          <p14:tracePt t="20196" x="5781675" y="2551113"/>
          <p14:tracePt t="20197" x="5781675" y="2544763"/>
          <p14:tracePt t="20199" x="5781675" y="2536825"/>
          <p14:tracePt t="20200" x="5781675" y="2530475"/>
          <p14:tracePt t="20201" x="5781675" y="2524125"/>
          <p14:tracePt t="20203" x="5781675" y="2517775"/>
          <p14:tracePt t="20204" x="5781675" y="2511425"/>
          <p14:tracePt t="20206" x="5781675" y="2503488"/>
          <p14:tracePt t="20207" x="5781675" y="2497138"/>
          <p14:tracePt t="20208" x="5773738" y="2497138"/>
          <p14:tracePt t="20209" x="5773738" y="2490788"/>
          <p14:tracePt t="20211" x="5773738" y="2484438"/>
          <p14:tracePt t="20212" x="5773738" y="2478088"/>
          <p14:tracePt t="20215" x="5773738" y="2470150"/>
          <p14:tracePt t="20216" x="5767388" y="2470150"/>
          <p14:tracePt t="20217" x="5767388" y="2463800"/>
          <p14:tracePt t="20218" x="5767388" y="2457450"/>
          <p14:tracePt t="20222" x="5767388" y="2451100"/>
          <p14:tracePt t="20224" x="5767388" y="2444750"/>
          <p14:tracePt t="20230" x="5767388" y="2438400"/>
          <p14:tracePt t="20234" x="5767388" y="2430463"/>
          <p14:tracePt t="20238" x="5767388" y="2424113"/>
          <p14:tracePt t="20250" x="5767388" y="2417763"/>
          <p14:tracePt t="20252" x="5773738" y="2417763"/>
          <p14:tracePt t="20255" x="5773738" y="2411413"/>
          <p14:tracePt t="20259" x="5781675" y="2411413"/>
          <p14:tracePt t="20262" x="5788025" y="2411413"/>
          <p14:tracePt t="20263" x="5788025" y="2405063"/>
          <p14:tracePt t="20264" x="5794375" y="2405063"/>
          <p14:tracePt t="20266" x="5794375" y="2397125"/>
          <p14:tracePt t="20269" x="5800725" y="2397125"/>
          <p14:tracePt t="20270" x="5800725" y="2390775"/>
          <p14:tracePt t="20271" x="5807075" y="2390775"/>
          <p14:tracePt t="20274" x="5815013" y="2390775"/>
          <p14:tracePt t="20275" x="5815013" y="2384425"/>
          <p14:tracePt t="20276" x="5821363" y="2384425"/>
          <p14:tracePt t="20277" x="5821363" y="2378075"/>
          <p14:tracePt t="20278" x="5827713" y="2378075"/>
          <p14:tracePt t="20279" x="5834063" y="2378075"/>
          <p14:tracePt t="20281" x="5840413" y="2378075"/>
          <p14:tracePt t="20282" x="5840413" y="2371725"/>
          <p14:tracePt t="20283" x="5848350" y="2371725"/>
          <p14:tracePt t="20284" x="5854700" y="2363788"/>
          <p14:tracePt t="20287" x="5861050" y="2363788"/>
          <p14:tracePt t="20288" x="5867400" y="2357438"/>
          <p14:tracePt t="20289" x="5873750" y="2357438"/>
          <p14:tracePt t="20291" x="5881688" y="2351088"/>
          <p14:tracePt t="20292" x="5888038" y="2351088"/>
          <p14:tracePt t="20293" x="5888038" y="2344738"/>
          <p14:tracePt t="20294" x="5894388" y="2344738"/>
          <p14:tracePt t="20295" x="5900738" y="2344738"/>
          <p14:tracePt t="20296" x="5907088" y="2344738"/>
          <p14:tracePt t="20297" x="5913438" y="2338388"/>
          <p14:tracePt t="20298" x="5921375" y="2338388"/>
          <p14:tracePt t="20299" x="5927725" y="2330450"/>
          <p14:tracePt t="20301" x="5934075" y="2330450"/>
          <p14:tracePt t="20302" x="5940425" y="2330450"/>
          <p14:tracePt t="20303" x="5946775" y="2324100"/>
          <p14:tracePt t="20304" x="5954713" y="2324100"/>
          <p14:tracePt t="20305" x="5961063" y="2317750"/>
          <p14:tracePt t="20307" x="5967413" y="2317750"/>
          <p14:tracePt t="20308" x="5980113" y="2311400"/>
          <p14:tracePt t="20310" x="5988050" y="2311400"/>
          <p14:tracePt t="20311" x="5994400" y="2311400"/>
          <p14:tracePt t="20313" x="6000750" y="2305050"/>
          <p14:tracePt t="20314" x="6007100" y="2305050"/>
          <p14:tracePt t="20315" x="6013450" y="2305050"/>
          <p14:tracePt t="20316" x="6013450" y="2297113"/>
          <p14:tracePt t="20317" x="6021388" y="2297113"/>
          <p14:tracePt t="20318" x="6034088" y="2290763"/>
          <p14:tracePt t="20320" x="6040438" y="2290763"/>
          <p14:tracePt t="20321" x="6046788" y="2290763"/>
          <p14:tracePt t="20324" x="6054725" y="2290763"/>
          <p14:tracePt t="20325" x="6061075" y="2284413"/>
          <p14:tracePt t="20326" x="6067425" y="2284413"/>
          <p14:tracePt t="20328" x="6073775" y="2284413"/>
          <p14:tracePt t="20329" x="6080125" y="2278063"/>
          <p14:tracePt t="20331" x="6088063" y="2278063"/>
          <p14:tracePt t="20333" x="6094413" y="2278063"/>
          <p14:tracePt t="20335" x="6100763" y="2278063"/>
          <p14:tracePt t="20336" x="6107113" y="2271713"/>
          <p14:tracePt t="20337" x="6113463" y="2271713"/>
          <p14:tracePt t="20339" x="6121400" y="2263775"/>
          <p14:tracePt t="20340" x="6127750" y="2263775"/>
          <p14:tracePt t="20342" x="6134100" y="2263775"/>
          <p14:tracePt t="20343" x="6134100" y="2257425"/>
          <p14:tracePt t="20344" x="6140450" y="2257425"/>
          <p14:tracePt t="20345" x="6146800" y="2257425"/>
          <p14:tracePt t="20347" x="6154738" y="2257425"/>
          <p14:tracePt t="20348" x="6161088" y="2257425"/>
          <p14:tracePt t="20350" x="6167438" y="2257425"/>
          <p14:tracePt t="20351" x="6173788" y="2257425"/>
          <p14:tracePt t="20352" x="6180138" y="2257425"/>
          <p14:tracePt t="20354" x="6188075" y="2257425"/>
          <p14:tracePt t="20355" x="6194425" y="2257425"/>
          <p14:tracePt t="20357" x="6200775" y="2257425"/>
          <p14:tracePt t="20358" x="6207125" y="2257425"/>
          <p14:tracePt t="20359" x="6213475" y="2257425"/>
          <p14:tracePt t="20361" x="6219825" y="2257425"/>
          <p14:tracePt t="20362" x="6227763" y="2257425"/>
          <p14:tracePt t="20364" x="6234113" y="2257425"/>
          <p14:tracePt t="20365" x="6240463" y="2257425"/>
          <p14:tracePt t="20366" x="6246813" y="2257425"/>
          <p14:tracePt t="20368" x="6253163" y="2257425"/>
          <p14:tracePt t="20369" x="6261100" y="2257425"/>
          <p14:tracePt t="20370" x="6267450" y="2257425"/>
          <p14:tracePt t="20371" x="6273800" y="2257425"/>
          <p14:tracePt t="20372" x="6280150" y="2257425"/>
          <p14:tracePt t="20374" x="6286500" y="2257425"/>
          <p14:tracePt t="20375" x="6294438" y="2263775"/>
          <p14:tracePt t="20377" x="6300788" y="2263775"/>
          <p14:tracePt t="20378" x="6313488" y="2263775"/>
          <p14:tracePt t="20379" x="6313488" y="2271713"/>
          <p14:tracePt t="20380" x="6319838" y="2271713"/>
          <p14:tracePt t="20382" x="6327775" y="2271713"/>
          <p14:tracePt t="20383" x="6334125" y="2271713"/>
          <p14:tracePt t="20384" x="6334125" y="2278063"/>
          <p14:tracePt t="20385" x="6340475" y="2278063"/>
          <p14:tracePt t="20387" x="6346825" y="2284413"/>
          <p14:tracePt t="20389" x="6353175" y="2284413"/>
          <p14:tracePt t="20391" x="6361113" y="2284413"/>
          <p14:tracePt t="20393" x="6361113" y="2290763"/>
          <p14:tracePt t="20394" x="6367463" y="2290763"/>
          <p14:tracePt t="20396" x="6367463" y="2297113"/>
          <p14:tracePt t="20397" x="6373813" y="2297113"/>
          <p14:tracePt t="20398" x="6380163" y="2297113"/>
          <p14:tracePt t="20399" x="6380163" y="2305050"/>
          <p14:tracePt t="20402" x="6386513" y="2305050"/>
          <p14:tracePt t="20405" x="6394450" y="2305050"/>
          <p14:tracePt t="20408" x="6394450" y="2311400"/>
          <p14:tracePt t="20409" x="6400800" y="2311400"/>
          <p14:tracePt t="20410" x="6400800" y="2317750"/>
          <p14:tracePt t="20411" x="6407150" y="2317750"/>
          <p14:tracePt t="20413" x="6413500" y="2317750"/>
          <p14:tracePt t="20418" x="6419850" y="2324100"/>
          <p14:tracePt t="20420" x="6427788" y="2324100"/>
          <p14:tracePt t="20421" x="6427788" y="2330450"/>
          <p14:tracePt t="20425" x="6434138" y="2330450"/>
          <p14:tracePt t="20426" x="6434138" y="2338388"/>
          <p14:tracePt t="20427" x="6440488" y="2338388"/>
          <p14:tracePt t="20429" x="6446838" y="2338388"/>
          <p14:tracePt t="20434" x="6453188" y="2344738"/>
          <p14:tracePt t="20436" x="6461125" y="2344738"/>
          <p14:tracePt t="20438" x="6461125" y="2351088"/>
          <p14:tracePt t="20440" x="6467475" y="2351088"/>
          <p14:tracePt t="20444" x="6473825" y="2351088"/>
          <p14:tracePt t="20445" x="6480175" y="2351088"/>
          <p14:tracePt t="20447" x="6480175" y="2357438"/>
          <p14:tracePt t="20451" x="6486525" y="2357438"/>
          <p14:tracePt t="20453" x="6486525" y="2363788"/>
          <p14:tracePt t="20454" x="6492875" y="2363788"/>
          <p14:tracePt t="20459" x="6492875" y="2371725"/>
          <p14:tracePt t="20463" x="6500813" y="2371725"/>
          <p14:tracePt t="20468" x="6507163" y="2371725"/>
          <p14:tracePt t="20472" x="6507163" y="2378075"/>
          <p14:tracePt t="20473" x="6513513" y="2378075"/>
          <p14:tracePt t="20476" x="6513513" y="2384425"/>
          <p14:tracePt t="20484" x="6513513" y="2390775"/>
          <p14:tracePt t="20485" x="6519863" y="2390775"/>
          <p14:tracePt t="20486" x="6519863" y="2397125"/>
          <p14:tracePt t="20491" x="6526213" y="2397125"/>
          <p14:tracePt t="20492" x="6526213" y="2405063"/>
          <p14:tracePt t="20494" x="6526213" y="2411413"/>
          <p14:tracePt t="20496" x="6526213" y="2417763"/>
          <p14:tracePt t="20501" x="6526213" y="2424113"/>
          <p14:tracePt t="20504" x="6526213" y="2430463"/>
          <p14:tracePt t="20508" x="6534150" y="2430463"/>
          <p14:tracePt t="20509" x="6534150" y="2438400"/>
          <p14:tracePt t="20510" x="6534150" y="2444750"/>
          <p14:tracePt t="20513" x="6534150" y="2451100"/>
          <p14:tracePt t="20517" x="6534150" y="2457450"/>
          <p14:tracePt t="20519" x="6534150" y="2463800"/>
          <p14:tracePt t="20523" x="6534150" y="2470150"/>
          <p14:tracePt t="20525" x="6534150" y="2478088"/>
          <p14:tracePt t="20527" x="6534150" y="2484438"/>
          <p14:tracePt t="20531" x="6534150" y="2490788"/>
          <p14:tracePt t="20533" x="6534150" y="2497138"/>
          <p14:tracePt t="20537" x="6534150" y="2503488"/>
          <p14:tracePt t="20538" x="6534150" y="2511425"/>
          <p14:tracePt t="20540" x="6534150" y="2517775"/>
          <p14:tracePt t="20544" x="6534150" y="2524125"/>
          <p14:tracePt t="20545" x="6534150" y="2530475"/>
          <p14:tracePt t="20548" x="6534150" y="2536825"/>
          <p14:tracePt t="20549" x="6534150" y="2544763"/>
          <p14:tracePt t="20551" x="6526213" y="2551113"/>
          <p14:tracePt t="20553" x="6526213" y="2557463"/>
          <p14:tracePt t="20554" x="6519863" y="2557463"/>
          <p14:tracePt t="20555" x="6519863" y="2563813"/>
          <p14:tracePt t="20558" x="6519863" y="2570163"/>
          <p14:tracePt t="20559" x="6513513" y="2578100"/>
          <p14:tracePt t="20560" x="6513513" y="2584450"/>
          <p14:tracePt t="20561" x="6507163" y="2584450"/>
          <p14:tracePt t="20563" x="6507163" y="2590800"/>
          <p14:tracePt t="20564" x="6500813" y="2597150"/>
          <p14:tracePt t="20566" x="6500813" y="2603500"/>
          <p14:tracePt t="20567" x="6492875" y="2603500"/>
          <p14:tracePt t="20568" x="6492875" y="2611438"/>
          <p14:tracePt t="20569" x="6486525" y="2611438"/>
          <p14:tracePt t="20570" x="6486525" y="2617788"/>
          <p14:tracePt t="20572" x="6480175" y="2624138"/>
          <p14:tracePt t="20573" x="6480175" y="2630488"/>
          <p14:tracePt t="20574" x="6473825" y="2630488"/>
          <p14:tracePt t="20575" x="6467475" y="2630488"/>
          <p14:tracePt t="20576" x="6467475" y="2636838"/>
          <p14:tracePt t="20577" x="6467475" y="2644775"/>
          <p14:tracePt t="20578" x="6461125" y="2644775"/>
          <p14:tracePt t="20579" x="6453188" y="2651125"/>
          <p14:tracePt t="20580" x="6453188" y="2657475"/>
          <p14:tracePt t="20582" x="6453188" y="2663825"/>
          <p14:tracePt t="20583" x="6440488" y="2663825"/>
          <p14:tracePt t="20585" x="6434138" y="2670175"/>
          <p14:tracePt t="20586" x="6434138" y="2678113"/>
          <p14:tracePt t="20588" x="6427788" y="2684463"/>
          <p14:tracePt t="20589" x="6419850" y="2684463"/>
          <p14:tracePt t="20590" x="6413500" y="2684463"/>
          <p14:tracePt t="20591" x="6413500" y="2690813"/>
          <p14:tracePt t="20592" x="6407150" y="2697163"/>
          <p14:tracePt t="20593" x="6400800" y="2697163"/>
          <p14:tracePt t="20596" x="6400800" y="2703513"/>
          <p14:tracePt t="20597" x="6394450" y="2703513"/>
          <p14:tracePt t="20598" x="6386513" y="2711450"/>
          <p14:tracePt t="20599" x="6380163" y="2711450"/>
          <p14:tracePt t="20601" x="6380163" y="2717800"/>
          <p14:tracePt t="20602" x="6373813" y="2717800"/>
          <p14:tracePt t="20603" x="6367463" y="2717800"/>
          <p14:tracePt t="20604" x="6367463" y="2724150"/>
          <p14:tracePt t="20605" x="6367463" y="2730500"/>
          <p14:tracePt t="20606" x="6361113" y="2730500"/>
          <p14:tracePt t="20607" x="6353175" y="2730500"/>
          <p14:tracePt t="20608" x="6346825" y="2730500"/>
          <p14:tracePt t="20610" x="6346825" y="2736850"/>
          <p14:tracePt t="20611" x="6340475" y="2736850"/>
          <p14:tracePt t="20612" x="6334125" y="2736850"/>
          <p14:tracePt t="20613" x="6334125" y="2743200"/>
          <p14:tracePt t="20615" x="6327775" y="2743200"/>
          <p14:tracePt t="20616" x="6319838" y="2743200"/>
          <p14:tracePt t="20618" x="6319838" y="2751138"/>
          <p14:tracePt t="20619" x="6313488" y="2751138"/>
          <p14:tracePt t="20620" x="6307138" y="2751138"/>
          <p14:tracePt t="20621" x="6300788" y="2757488"/>
          <p14:tracePt t="20623" x="6294438" y="2757488"/>
          <p14:tracePt t="20624" x="6286500" y="2763838"/>
          <p14:tracePt t="20626" x="6280150" y="2763838"/>
          <p14:tracePt t="20627" x="6273800" y="2763838"/>
          <p14:tracePt t="20628" x="6267450" y="2763838"/>
          <p14:tracePt t="20630" x="6261100" y="2770188"/>
          <p14:tracePt t="20631" x="6253163" y="2770188"/>
          <p14:tracePt t="20632" x="6253163" y="2776538"/>
          <p14:tracePt t="20633" x="6246813" y="2776538"/>
          <p14:tracePt t="20634" x="6240463" y="2776538"/>
          <p14:tracePt t="20635" x="6234113" y="2776538"/>
          <p14:tracePt t="20637" x="6227763" y="2776538"/>
          <p14:tracePt t="20638" x="6219825" y="2776538"/>
          <p14:tracePt t="20639" x="6213475" y="2784475"/>
          <p14:tracePt t="20640" x="6207125" y="2784475"/>
          <p14:tracePt t="20641" x="6200775" y="2784475"/>
          <p14:tracePt t="20642" x="6200775" y="2790825"/>
          <p14:tracePt t="20643" x="6188075" y="2790825"/>
          <p14:tracePt t="20644" x="6180138" y="2790825"/>
          <p14:tracePt t="20646" x="6167438" y="2797175"/>
          <p14:tracePt t="20647" x="6161088" y="2797175"/>
          <p14:tracePt t="20649" x="6154738" y="2797175"/>
          <p14:tracePt t="20650" x="6146800" y="2797175"/>
          <p14:tracePt t="20651" x="6140450" y="2797175"/>
          <p14:tracePt t="20652" x="6134100" y="2797175"/>
          <p14:tracePt t="20653" x="6127750" y="2797175"/>
          <p14:tracePt t="20655" x="6121400" y="2797175"/>
          <p14:tracePt t="20656" x="6113463" y="2803525"/>
          <p14:tracePt t="20657" x="6107113" y="2803525"/>
          <p14:tracePt t="20658" x="6100763" y="2803525"/>
          <p14:tracePt t="20659" x="6094413" y="2803525"/>
          <p14:tracePt t="20661" x="6088063" y="2803525"/>
          <p14:tracePt t="20662" x="6080125" y="2803525"/>
          <p14:tracePt t="20663" x="6073775" y="2803525"/>
          <p14:tracePt t="20666" x="6067425" y="2803525"/>
          <p14:tracePt t="20667" x="6067425" y="2809875"/>
          <p14:tracePt t="20668" x="6061075" y="2809875"/>
          <p14:tracePt t="20672" x="6054725" y="2809875"/>
          <p14:tracePt t="20674" x="6046788" y="2809875"/>
          <p14:tracePt t="20678" x="6040438" y="2809875"/>
          <p14:tracePt t="20688" x="6034088" y="2809875"/>
          <p14:tracePt t="20693" x="6027738" y="2809875"/>
          <p14:tracePt t="20700" x="6021388" y="2809875"/>
          <p14:tracePt t="20704" x="6013450" y="2809875"/>
          <p14:tracePt t="20707" x="6007100" y="2809875"/>
          <p14:tracePt t="20712" x="6000750" y="2809875"/>
          <p14:tracePt t="20713" x="6000750" y="2803525"/>
          <p14:tracePt t="20714" x="5994400" y="2803525"/>
          <p14:tracePt t="20718" x="5988050" y="2803525"/>
          <p14:tracePt t="20719" x="5988050" y="2797175"/>
          <p14:tracePt t="20720" x="5980113" y="2797175"/>
          <p14:tracePt t="20721" x="5973763" y="2797175"/>
          <p14:tracePt t="20722" x="5973763" y="2790825"/>
          <p14:tracePt t="20725" x="5967413" y="2790825"/>
          <p14:tracePt t="20726" x="5967413" y="2784475"/>
          <p14:tracePt t="20727" x="5961063" y="2784475"/>
          <p14:tracePt t="20729" x="5961063" y="2776538"/>
          <p14:tracePt t="20730" x="5954713" y="2776538"/>
          <p14:tracePt t="20731" x="5946775" y="2770188"/>
          <p14:tracePt t="20732" x="5940425" y="2770188"/>
          <p14:tracePt t="20735" x="5934075" y="2763838"/>
          <p14:tracePt t="20736" x="5927725" y="2763838"/>
          <p14:tracePt t="20737" x="5927725" y="2757488"/>
          <p14:tracePt t="20739" x="5921375" y="2757488"/>
          <p14:tracePt t="20740" x="5913438" y="2757488"/>
          <p14:tracePt t="20741" x="5913438" y="2751138"/>
          <p14:tracePt t="20743" x="5907088" y="2743200"/>
          <p14:tracePt t="20744" x="5900738" y="2743200"/>
          <p14:tracePt t="20745" x="5894388" y="2736850"/>
          <p14:tracePt t="20748" x="5888038" y="2736850"/>
          <p14:tracePt t="20749" x="5888038" y="2730500"/>
          <p14:tracePt t="20750" x="5881688" y="2730500"/>
          <p14:tracePt t="20751" x="5881688" y="2724150"/>
          <p14:tracePt t="20753" x="5873750" y="2724150"/>
          <p14:tracePt t="20754" x="5867400" y="2724150"/>
          <p14:tracePt t="20756" x="5867400" y="2717800"/>
          <p14:tracePt t="20757" x="5861050" y="2717800"/>
          <p14:tracePt t="20758" x="5861050" y="2711450"/>
          <p14:tracePt t="20762" x="5854700" y="2711450"/>
          <p14:tracePt t="20765" x="5848350" y="2711450"/>
          <p14:tracePt t="20768" x="5848350" y="2703513"/>
          <p14:tracePt t="20775" x="5848350" y="2697163"/>
          <p14:tracePt t="20781" x="5848350" y="2690813"/>
          <p14:tracePt t="20790" x="5848350" y="2684463"/>
          <p14:tracePt t="20793" x="5848350" y="2678113"/>
          <p14:tracePt t="20799" x="5848350" y="2670175"/>
          <p14:tracePt t="20801" x="5848350" y="2663825"/>
          <p14:tracePt t="20803" x="5848350" y="2657475"/>
          <p14:tracePt t="20806" x="5848350" y="2651125"/>
          <p14:tracePt t="20808" x="5848350" y="2644775"/>
          <p14:tracePt t="20811" x="5848350" y="2636838"/>
          <p14:tracePt t="20812" x="5848350" y="2630488"/>
          <p14:tracePt t="20813" x="5848350" y="2624138"/>
          <p14:tracePt t="20815" x="5848350" y="2617788"/>
          <p14:tracePt t="20816" x="5848350" y="2611438"/>
          <p14:tracePt t="20819" x="5848350" y="2603500"/>
          <p14:tracePt t="20820" x="5848350" y="2597150"/>
          <p14:tracePt t="20821" x="5848350" y="2590800"/>
          <p14:tracePt t="20823" x="5854700" y="2584450"/>
          <p14:tracePt t="20824" x="5854700" y="2578100"/>
          <p14:tracePt t="20826" x="5854700" y="2570163"/>
          <p14:tracePt t="20827" x="5854700" y="2563813"/>
          <p14:tracePt t="20828" x="5854700" y="2557463"/>
          <p14:tracePt t="20831" x="5854700" y="2551113"/>
          <p14:tracePt t="20832" x="5854700" y="2544763"/>
          <p14:tracePt t="20833" x="5861050" y="2544763"/>
          <p14:tracePt t="20834" x="5861050" y="2536825"/>
          <p14:tracePt t="20835" x="5861050" y="2530475"/>
          <p14:tracePt t="20836" x="5861050" y="2524125"/>
          <p14:tracePt t="20837" x="5867400" y="2524125"/>
          <p14:tracePt t="20838" x="5867400" y="2511425"/>
          <p14:tracePt t="20840" x="5873750" y="2503488"/>
          <p14:tracePt t="20841" x="5873750" y="2497138"/>
          <p14:tracePt t="20842" x="5873750" y="2490788"/>
          <p14:tracePt t="20844" x="5873750" y="2484438"/>
          <p14:tracePt t="20845" x="5881688" y="2470150"/>
          <p14:tracePt t="20847" x="5888038" y="2463800"/>
          <p14:tracePt t="20848" x="5888038" y="2457450"/>
          <p14:tracePt t="20850" x="5888038" y="2451100"/>
          <p14:tracePt t="20851" x="5888038" y="2444750"/>
          <p14:tracePt t="20852" x="5894388" y="2438400"/>
          <p14:tracePt t="20854" x="5900738" y="2430463"/>
          <p14:tracePt t="20855" x="5900738" y="2424113"/>
          <p14:tracePt t="20856" x="5907088" y="2424113"/>
          <p14:tracePt t="20858" x="5907088" y="2417763"/>
          <p14:tracePt t="20859" x="5907088" y="2411413"/>
          <p14:tracePt t="20860" x="5913438" y="2411413"/>
          <p14:tracePt t="20861" x="5913438" y="2405063"/>
          <p14:tracePt t="20862" x="5921375" y="2405063"/>
          <p14:tracePt t="20863" x="5921375" y="2397125"/>
          <p14:tracePt t="20865" x="5921375" y="2390775"/>
          <p14:tracePt t="20867" x="5927725" y="2390775"/>
          <p14:tracePt t="20869" x="5934075" y="2390775"/>
          <p14:tracePt t="20870" x="5934075" y="2384425"/>
          <p14:tracePt t="20872" x="5940425" y="2384425"/>
          <p14:tracePt t="20873" x="5940425" y="2378075"/>
          <p14:tracePt t="20876" x="5940425" y="2371725"/>
          <p14:tracePt t="20878" x="5946775" y="2371725"/>
          <p14:tracePt t="20881" x="5954713" y="2371725"/>
          <p14:tracePt t="20885" x="5954713" y="2363788"/>
          <p14:tracePt t="20887" x="5961063" y="2363788"/>
          <p14:tracePt t="20888" x="5961063" y="2357438"/>
          <p14:tracePt t="20891" x="5967413" y="2357438"/>
          <p14:tracePt t="20895" x="5973763" y="2357438"/>
          <p14:tracePt t="20907" x="5980113" y="2357438"/>
          <p14:tracePt t="20912" x="5988050" y="2357438"/>
          <p14:tracePt t="20922" x="5994400" y="2357438"/>
          <p14:tracePt t="20925" x="6000750" y="2357438"/>
          <p14:tracePt t="20928" x="6007100" y="2357438"/>
          <p14:tracePt t="20932" x="6013450" y="2357438"/>
          <p14:tracePt t="20934" x="6021388" y="2357438"/>
          <p14:tracePt t="20937" x="6027738" y="2357438"/>
          <p14:tracePt t="20939" x="6034088" y="2357438"/>
          <p14:tracePt t="20942" x="6040438" y="2357438"/>
          <p14:tracePt t="20943" x="6046788" y="2357438"/>
          <p14:tracePt t="20945" x="6054725" y="2357438"/>
          <p14:tracePt t="20947" x="6061075" y="2357438"/>
          <p14:tracePt t="20948" x="6067425" y="2357438"/>
          <p14:tracePt t="20949" x="6067425" y="2363788"/>
          <p14:tracePt t="20950" x="6073775" y="2363788"/>
          <p14:tracePt t="20951" x="6080125" y="2363788"/>
          <p14:tracePt t="20952" x="6088063" y="2363788"/>
          <p14:tracePt t="20954" x="6094413" y="2363788"/>
          <p14:tracePt t="20955" x="6100763" y="2363788"/>
          <p14:tracePt t="20956" x="6100763" y="2371725"/>
          <p14:tracePt t="20957" x="6113463" y="2371725"/>
          <p14:tracePt t="20958" x="6121400" y="2371725"/>
          <p14:tracePt t="20959" x="6121400" y="2378075"/>
          <p14:tracePt t="20960" x="6134100" y="2378075"/>
          <p14:tracePt t="20961" x="6140450" y="2384425"/>
          <p14:tracePt t="20963" x="6146800" y="2384425"/>
          <p14:tracePt t="20964" x="6161088" y="2384425"/>
          <p14:tracePt t="20966" x="6167438" y="2384425"/>
          <p14:tracePt t="20967" x="6180138" y="2390775"/>
          <p14:tracePt t="20969" x="6188075" y="2390775"/>
          <p14:tracePt t="20970" x="6194425" y="2397125"/>
          <p14:tracePt t="20972" x="6200775" y="2397125"/>
          <p14:tracePt t="20973" x="6207125" y="2405063"/>
          <p14:tracePt t="20974" x="6213475" y="2405063"/>
          <p14:tracePt t="20976" x="6219825" y="2405063"/>
          <p14:tracePt t="20977" x="6227763" y="2405063"/>
          <p14:tracePt t="20979" x="6227763" y="2411413"/>
          <p14:tracePt t="20980" x="6234113" y="2411413"/>
          <p14:tracePt t="20981" x="6240463" y="2417763"/>
          <p14:tracePt t="20985" x="6246813" y="2417763"/>
          <p14:tracePt t="20987" x="6253163" y="2424113"/>
          <p14:tracePt t="20988" x="6261100" y="2424113"/>
          <p14:tracePt t="20990" x="6261100" y="2430463"/>
          <p14:tracePt t="20993" x="6261100" y="2438400"/>
          <p14:tracePt t="20994" x="6267450" y="2438400"/>
          <p14:tracePt t="20997" x="6273800" y="2438400"/>
          <p14:tracePt t="20999" x="6273800" y="2444750"/>
          <p14:tracePt t="21002" x="6280150" y="2451100"/>
          <p14:tracePt t="21006" x="6286500" y="2451100"/>
          <p14:tracePt t="21007" x="6286500" y="2457450"/>
          <p14:tracePt t="21009" x="6286500" y="2463800"/>
          <p14:tracePt t="21010" x="6294438" y="2463800"/>
          <p14:tracePt t="21015" x="6294438" y="2470150"/>
          <p14:tracePt t="21017" x="6294438" y="2478088"/>
          <p14:tracePt t="21018" x="6300788" y="2478088"/>
          <p14:tracePt t="21019" x="6300788" y="2484438"/>
          <p14:tracePt t="21022" x="6307138" y="2484438"/>
          <p14:tracePt t="21023" x="6307138" y="2490788"/>
          <p14:tracePt t="21025" x="6307138" y="2497138"/>
          <p14:tracePt t="21029" x="6307138" y="2503488"/>
          <p14:tracePt t="21030" x="6313488" y="2503488"/>
          <p14:tracePt t="21031" x="6313488" y="2511425"/>
          <p14:tracePt t="21033" x="6313488" y="2517775"/>
          <p14:tracePt t="21034" x="6319838" y="2517775"/>
          <p14:tracePt t="21036" x="6319838" y="2524125"/>
          <p14:tracePt t="21038" x="6319838" y="2530475"/>
          <p14:tracePt t="21039" x="6327775" y="2530475"/>
          <p14:tracePt t="21041" x="6327775" y="2536825"/>
          <p14:tracePt t="21043" x="6327775" y="2544763"/>
          <p14:tracePt t="21044" x="6327775" y="2551113"/>
          <p14:tracePt t="21046" x="6334125" y="2551113"/>
          <p14:tracePt t="21047" x="6334125" y="2557463"/>
          <p14:tracePt t="21048" x="6334125" y="2563813"/>
          <p14:tracePt t="21050" x="6340475" y="2563813"/>
          <p14:tracePt t="21051" x="6340475" y="2570163"/>
          <p14:tracePt t="21052" x="6340475" y="2578100"/>
          <p14:tracePt t="21053" x="6340475" y="2584450"/>
          <p14:tracePt t="21055" x="6340475" y="2590800"/>
          <p14:tracePt t="21056" x="6346825" y="2590800"/>
          <p14:tracePt t="21057" x="6346825" y="2597150"/>
          <p14:tracePt t="21059" x="6353175" y="2603500"/>
          <p14:tracePt t="21060" x="6353175" y="2611438"/>
          <p14:tracePt t="21061" x="6353175" y="2617788"/>
          <p14:tracePt t="21062" x="6361113" y="2617788"/>
          <p14:tracePt t="21063" x="6361113" y="2624138"/>
          <p14:tracePt t="21064" x="6361113" y="2630488"/>
          <p14:tracePt t="21066" x="6361113" y="2636838"/>
          <p14:tracePt t="21068" x="6361113" y="2644775"/>
          <p14:tracePt t="21069" x="6361113" y="2651125"/>
          <p14:tracePt t="21071" x="6367463" y="2651125"/>
          <p14:tracePt t="21072" x="6367463" y="2657475"/>
          <p14:tracePt t="21073" x="6367463" y="2663825"/>
          <p14:tracePt t="21076" x="6367463" y="2670175"/>
          <p14:tracePt t="21079" x="6367463" y="2678113"/>
          <p14:tracePt t="21082" x="6367463" y="2684463"/>
          <p14:tracePt t="21083" x="6367463" y="2690813"/>
          <p14:tracePt t="21085" x="6367463" y="2697163"/>
          <p14:tracePt t="21088" x="6367463" y="2703513"/>
          <p14:tracePt t="21089" x="6367463" y="2711450"/>
          <p14:tracePt t="21093" x="6367463" y="2717800"/>
          <p14:tracePt t="21094" x="6367463" y="2724150"/>
          <p14:tracePt t="21096" x="6367463" y="2730500"/>
          <p14:tracePt t="21100" x="6367463" y="2736850"/>
          <p14:tracePt t="21101" x="6361113" y="2743200"/>
          <p14:tracePt t="21103" x="6353175" y="2743200"/>
          <p14:tracePt t="21104" x="6353175" y="2751138"/>
          <p14:tracePt t="21106" x="6346825" y="2757488"/>
          <p14:tracePt t="21107" x="6346825" y="2763838"/>
          <p14:tracePt t="21110" x="6340475" y="2763838"/>
          <p14:tracePt t="21111" x="6334125" y="2770188"/>
          <p14:tracePt t="21112" x="6334125" y="2776538"/>
          <p14:tracePt t="21115" x="6327775" y="2776538"/>
          <p14:tracePt t="21116" x="6319838" y="2784475"/>
          <p14:tracePt t="21117" x="6319838" y="2790825"/>
          <p14:tracePt t="21118" x="6313488" y="2790825"/>
          <p14:tracePt t="21119" x="6313488" y="2797175"/>
          <p14:tracePt t="21120" x="6307138" y="2797175"/>
          <p14:tracePt t="21121" x="6300788" y="2797175"/>
          <p14:tracePt t="21122" x="6300788" y="2803525"/>
          <p14:tracePt t="21124" x="6300788" y="2809875"/>
          <p14:tracePt t="21125" x="6294438" y="2809875"/>
          <p14:tracePt t="21126" x="6286500" y="2809875"/>
          <p14:tracePt t="21127" x="6280150" y="2817813"/>
          <p14:tracePt t="21128" x="6280150" y="2824163"/>
          <p14:tracePt t="21129" x="6273800" y="2824163"/>
          <p14:tracePt t="21130" x="6267450" y="2830513"/>
          <p14:tracePt t="21132" x="6261100" y="2830513"/>
          <p14:tracePt t="21133" x="6261100" y="2836863"/>
          <p14:tracePt t="21134" x="6253163" y="2836863"/>
          <p14:tracePt t="21141" x="6219825" y="2863850"/>
          <p14:tracePt t="21144" x="6213475" y="2863850"/>
          <p14:tracePt t="21145" x="6207125" y="2870200"/>
          <p14:tracePt t="21146" x="6200775" y="2876550"/>
          <p14:tracePt t="21148" x="6194425" y="2876550"/>
          <p14:tracePt t="21149" x="6188075" y="2876550"/>
          <p14:tracePt t="21150" x="6188075" y="2884488"/>
          <p14:tracePt t="21151" x="6180138" y="2884488"/>
          <p14:tracePt t="21152" x="6173788" y="2890838"/>
          <p14:tracePt t="21153" x="6167438" y="2890838"/>
          <p14:tracePt t="21155" x="6161088" y="2890838"/>
          <p14:tracePt t="21156" x="6154738" y="2897188"/>
          <p14:tracePt t="21158" x="6154738" y="2903538"/>
          <p14:tracePt t="21159" x="6140450" y="2903538"/>
          <p14:tracePt t="21160" x="6140450" y="2909888"/>
          <p14:tracePt t="21161" x="6134100" y="2909888"/>
          <p14:tracePt t="21163" x="6127750" y="2909888"/>
          <p14:tracePt t="21164" x="6121400" y="2909888"/>
          <p14:tracePt t="21165" x="6113463" y="2917825"/>
          <p14:tracePt t="21167" x="6107113" y="2917825"/>
          <p14:tracePt t="21168" x="6100763" y="2924175"/>
          <p14:tracePt t="21171" x="6094413" y="2924175"/>
          <p14:tracePt t="21173" x="6088063" y="2924175"/>
          <p14:tracePt t="21175" x="6080125" y="2924175"/>
          <p14:tracePt t="21176" x="6073775" y="2924175"/>
          <p14:tracePt t="21179" x="6067425" y="2924175"/>
          <p14:tracePt t="21182" x="6061075" y="2924175"/>
          <p14:tracePt t="21184" x="6054725" y="2924175"/>
          <p14:tracePt t="21187" x="6046788" y="2924175"/>
          <p14:tracePt t="21188" x="6040438" y="2924175"/>
          <p14:tracePt t="21190" x="6034088" y="2924175"/>
          <p14:tracePt t="21193" x="6027738" y="2924175"/>
          <p14:tracePt t="21195" x="6021388" y="2924175"/>
          <p14:tracePt t="21198" x="6013450" y="2924175"/>
          <p14:tracePt t="21200" x="6007100" y="2924175"/>
          <p14:tracePt t="21201" x="6000750" y="2924175"/>
          <p14:tracePt t="21202" x="6000750" y="2917825"/>
          <p14:tracePt t="21204" x="5994400" y="2917825"/>
          <p14:tracePt t="21206" x="5988050" y="2917825"/>
          <p14:tracePt t="21208" x="5988050" y="2909888"/>
          <p14:tracePt t="21209" x="5980113" y="2909888"/>
          <p14:tracePt t="21210" x="5973763" y="2909888"/>
          <p14:tracePt t="21211" x="5973763" y="2903538"/>
          <p14:tracePt t="21212" x="5967413" y="2903538"/>
          <p14:tracePt t="21213" x="5967413" y="2897188"/>
          <p14:tracePt t="21214" x="5961063" y="2897188"/>
          <p14:tracePt t="21216" x="5954713" y="2897188"/>
          <p14:tracePt t="21219" x="5954713" y="2890838"/>
          <p14:tracePt t="21221" x="5946775" y="2890838"/>
          <p14:tracePt t="21223" x="5946775" y="2884488"/>
          <p14:tracePt t="21224" x="5940425" y="2884488"/>
          <p14:tracePt t="21227" x="5934075" y="2884488"/>
          <p14:tracePt t="21231" x="5934075" y="2876550"/>
          <p14:tracePt t="21233" x="5927725" y="2876550"/>
          <p14:tracePt t="21236" x="5927725" y="2870200"/>
          <p14:tracePt t="21239" x="5921375" y="2870200"/>
          <p14:tracePt t="21247" x="5921375" y="2863850"/>
          <p14:tracePt t="21251" x="5921375" y="2857500"/>
          <p14:tracePt t="21252" x="5913438" y="2857500"/>
          <p14:tracePt t="21256" x="5913438" y="2851150"/>
          <p14:tracePt t="21261" x="5907088" y="2851150"/>
          <p14:tracePt t="21262" x="5907088" y="2843213"/>
          <p14:tracePt t="21265" x="5907088" y="2836863"/>
          <p14:tracePt t="21269" x="5907088" y="2830513"/>
          <p14:tracePt t="21272" x="5907088" y="2824163"/>
          <p14:tracePt t="21273" x="5900738" y="2824163"/>
          <p14:tracePt t="21274" x="5900738" y="2817813"/>
          <p14:tracePt t="21278" x="5900738" y="2809875"/>
          <p14:tracePt t="21280" x="5900738" y="2803525"/>
          <p14:tracePt t="21282" x="5900738" y="2797175"/>
          <p14:tracePt t="21283" x="5900738" y="2790825"/>
          <p14:tracePt t="21285" x="5900738" y="2784475"/>
          <p14:tracePt t="21287" x="5900738" y="2776538"/>
          <p14:tracePt t="21289" x="5900738" y="2770188"/>
          <p14:tracePt t="21290" x="5900738" y="2763838"/>
          <p14:tracePt t="21292" x="5900738" y="2757488"/>
          <p14:tracePt t="21293" x="5900738" y="2751138"/>
          <p14:tracePt t="21295" x="5900738" y="2743200"/>
          <p14:tracePt t="21296" x="5900738" y="2736850"/>
          <p14:tracePt t="21298" x="5900738" y="2730500"/>
          <p14:tracePt t="21299" x="5900738" y="2724150"/>
          <p14:tracePt t="21300" x="5900738" y="2717800"/>
          <p14:tracePt t="21302" x="5900738" y="2711450"/>
          <p14:tracePt t="21303" x="5900738" y="2697163"/>
          <p14:tracePt t="21305" x="5900738" y="2690813"/>
          <p14:tracePt t="21306" x="5900738" y="2684463"/>
          <p14:tracePt t="21308" x="5900738" y="2678113"/>
          <p14:tracePt t="21309" x="5900738" y="2670175"/>
          <p14:tracePt t="21310" x="5900738" y="2663825"/>
          <p14:tracePt t="21311" x="5900738" y="2657475"/>
          <p14:tracePt t="21312" x="5900738" y="2651125"/>
          <p14:tracePt t="21313" x="5900738" y="2644775"/>
          <p14:tracePt t="21315" x="5900738" y="2636838"/>
          <p14:tracePt t="21316" x="5900738" y="2630488"/>
          <p14:tracePt t="21318" x="5900738" y="2624138"/>
          <p14:tracePt t="21319" x="5900738" y="2617788"/>
          <p14:tracePt t="21321" x="5907088" y="2611438"/>
          <p14:tracePt t="21322" x="5907088" y="2603500"/>
          <p14:tracePt t="21323" x="5907088" y="2597150"/>
          <p14:tracePt t="21325" x="5913438" y="2590800"/>
          <p14:tracePt t="21326" x="5913438" y="2584450"/>
          <p14:tracePt t="21329" x="5913438" y="2578100"/>
          <p14:tracePt t="21330" x="5913438" y="2570163"/>
          <p14:tracePt t="21331" x="5921375" y="2570163"/>
          <p14:tracePt t="21332" x="5921375" y="2563813"/>
          <p14:tracePt t="21334" x="5927725" y="2563813"/>
          <p14:tracePt t="21335" x="5927725" y="2557463"/>
          <p14:tracePt t="21337" x="5934075" y="2551113"/>
          <p14:tracePt t="21341" x="5934075" y="2544763"/>
          <p14:tracePt t="21343" x="5940425" y="2544763"/>
          <p14:tracePt t="21344" x="5940425" y="2536825"/>
          <p14:tracePt t="21345" x="5946775" y="2536825"/>
          <p14:tracePt t="21346" x="5946775" y="2530475"/>
          <p14:tracePt t="21350" x="5954713" y="2524125"/>
          <p14:tracePt t="21353" x="5961063" y="2524125"/>
          <p14:tracePt t="21354" x="5961063" y="2517775"/>
          <p14:tracePt t="21356" x="5967413" y="2517775"/>
          <p14:tracePt t="21358" x="5967413" y="2511425"/>
          <p14:tracePt t="21359" x="5967413" y="2503488"/>
          <p14:tracePt t="21360" x="5973763" y="2503488"/>
          <p14:tracePt t="21362" x="5980113" y="2503488"/>
          <p14:tracePt t="21363" x="5980113" y="2497138"/>
          <p14:tracePt t="21365" x="5988050" y="2497138"/>
          <p14:tracePt t="21366" x="5988050" y="2490788"/>
          <p14:tracePt t="21367" x="5994400" y="2484438"/>
          <p14:tracePt t="21372" x="6000750" y="2484438"/>
          <p14:tracePt t="21373" x="6000750" y="2478088"/>
          <p14:tracePt t="21374" x="6007100" y="2478088"/>
          <p14:tracePt t="21375" x="6007100" y="2470150"/>
          <p14:tracePt t="21376" x="6013450" y="2470150"/>
          <p14:tracePt t="21377" x="6013450" y="2463800"/>
          <p14:tracePt t="21380" x="6021388" y="2463800"/>
          <p14:tracePt t="21382" x="6027738" y="2457450"/>
          <p14:tracePt t="21385" x="6027738" y="2451100"/>
          <p14:tracePt t="21386" x="6034088" y="2451100"/>
          <p14:tracePt t="21388" x="6040438" y="2451100"/>
          <p14:tracePt t="21390" x="6040438" y="2444750"/>
          <p14:tracePt t="21391" x="6046788" y="2444750"/>
          <p14:tracePt t="21393" x="6046788" y="2438400"/>
          <p14:tracePt t="21396" x="6054725" y="2438400"/>
          <p14:tracePt t="21398" x="6054725" y="2430463"/>
          <p14:tracePt t="21399" x="6061075" y="2430463"/>
          <p14:tracePt t="21409" x="6067425" y="2430463"/>
          <p14:tracePt t="21410" x="6067425" y="2424113"/>
          <p14:tracePt t="21413" x="6073775" y="2424113"/>
          <p14:tracePt t="21418" x="6080125" y="2424113"/>
          <p14:tracePt t="21420" x="6080125" y="2417763"/>
          <p14:tracePt t="21427" x="6088063" y="2417763"/>
          <p14:tracePt t="21430" x="6094413" y="2417763"/>
          <p14:tracePt t="21436" x="6100763" y="2417763"/>
          <p14:tracePt t="21438" x="6107113" y="2417763"/>
          <p14:tracePt t="21440" x="6113463" y="2417763"/>
          <p14:tracePt t="21443" x="6121400" y="2417763"/>
          <p14:tracePt t="21445" x="6127750" y="2417763"/>
          <p14:tracePt t="21448" x="6134100" y="2417763"/>
          <p14:tracePt t="21450" x="6140450" y="2417763"/>
          <p14:tracePt t="21451" x="6146800" y="2424113"/>
          <p14:tracePt t="21454" x="6154738" y="2424113"/>
          <p14:tracePt t="21456" x="6161088" y="2424113"/>
          <p14:tracePt t="21458" x="6167438" y="2424113"/>
          <p14:tracePt t="21459" x="6167438" y="2430463"/>
          <p14:tracePt t="21460" x="6173788" y="2430463"/>
          <p14:tracePt t="21461" x="6180138" y="2430463"/>
          <p14:tracePt t="21462" x="6180138" y="2438400"/>
          <p14:tracePt t="21464" x="6188075" y="2438400"/>
          <p14:tracePt t="21465" x="6188075" y="2444750"/>
          <p14:tracePt t="21466" x="6194425" y="2444750"/>
          <p14:tracePt t="21468" x="6200775" y="2444750"/>
          <p14:tracePt t="21470" x="6207125" y="2444750"/>
          <p14:tracePt t="21471" x="6207125" y="2451100"/>
          <p14:tracePt t="21473" x="6213475" y="2451100"/>
          <p14:tracePt t="21474" x="6213475" y="2457450"/>
          <p14:tracePt t="21475" x="6219825" y="2457450"/>
          <p14:tracePt t="21476" x="6227763" y="2457450"/>
          <p14:tracePt t="21479" x="6227763" y="2463800"/>
          <p14:tracePt t="21480" x="6234113" y="2463800"/>
          <p14:tracePt t="21481" x="6240463" y="2470150"/>
          <p14:tracePt t="21483" x="6240463" y="2478088"/>
          <p14:tracePt t="21485" x="6246813" y="2478088"/>
          <p14:tracePt t="21487" x="6253163" y="2478088"/>
          <p14:tracePt t="21488" x="6253163" y="2484438"/>
          <p14:tracePt t="21489" x="6261100" y="2484438"/>
          <p14:tracePt t="21490" x="6261100" y="2490788"/>
          <p14:tracePt t="21493" x="6267450" y="2490788"/>
          <p14:tracePt t="21495" x="6267450" y="2497138"/>
          <p14:tracePt t="21496" x="6273800" y="2497138"/>
          <p14:tracePt t="21498" x="6273800" y="2503488"/>
          <p14:tracePt t="21499" x="6280150" y="2503488"/>
          <p14:tracePt t="21500" x="6280150" y="2511425"/>
          <p14:tracePt t="21501" x="6286500" y="2511425"/>
          <p14:tracePt t="21504" x="6294438" y="2517775"/>
          <p14:tracePt t="21506" x="6294438" y="2524125"/>
          <p14:tracePt t="21509" x="6300788" y="2524125"/>
          <p14:tracePt t="21510" x="6300788" y="2530475"/>
          <p14:tracePt t="21511" x="6307138" y="2530475"/>
          <p14:tracePt t="21512" x="6307138" y="2536825"/>
          <p14:tracePt t="21514" x="6307138" y="2544763"/>
          <p14:tracePt t="21517" x="6313488" y="2544763"/>
          <p14:tracePt t="21518" x="6313488" y="2551113"/>
          <p14:tracePt t="21519" x="6319838" y="2551113"/>
          <p14:tracePt t="21520" x="6319838" y="2557463"/>
          <p14:tracePt t="21521" x="6327775" y="2557463"/>
          <p14:tracePt t="21523" x="6327775" y="2563813"/>
          <p14:tracePt t="21525" x="6327775" y="2570163"/>
          <p14:tracePt t="21526" x="6334125" y="2578100"/>
          <p14:tracePt t="21528" x="6340475" y="2578100"/>
          <p14:tracePt t="21529" x="6340475" y="2584450"/>
          <p14:tracePt t="21530" x="6340475" y="2590800"/>
          <p14:tracePt t="21533" x="6346825" y="2597150"/>
          <p14:tracePt t="21534" x="6346825" y="2603500"/>
          <p14:tracePt t="21535" x="6353175" y="2603500"/>
          <p14:tracePt t="21536" x="6353175" y="2611438"/>
          <p14:tracePt t="21538" x="6361113" y="2611438"/>
          <p14:tracePt t="21539" x="6361113" y="2617788"/>
          <p14:tracePt t="21540" x="6361113" y="2624138"/>
          <p14:tracePt t="21543" x="6361113" y="2630488"/>
          <p14:tracePt t="21544" x="6367463" y="2636838"/>
          <p14:tracePt t="21546" x="6373813" y="2636838"/>
          <p14:tracePt t="21547" x="6373813" y="2644775"/>
          <p14:tracePt t="21548" x="6373813" y="2651125"/>
          <p14:tracePt t="21550" x="6373813" y="2657475"/>
          <p14:tracePt t="21553" x="6373813" y="2663825"/>
          <p14:tracePt t="21554" x="6380163" y="2663825"/>
          <p14:tracePt t="21555" x="6380163" y="2670175"/>
          <p14:tracePt t="21558" x="6380163" y="2678113"/>
          <p14:tracePt t="21559" x="6386513" y="2678113"/>
          <p14:tracePt t="21560" x="6386513" y="2684463"/>
          <p14:tracePt t="21562" x="6386513" y="2690813"/>
          <p14:tracePt t="21566" x="6386513" y="2697163"/>
          <p14:tracePt t="21568" x="6394450" y="2697163"/>
          <p14:tracePt t="21569" x="6394450" y="2703513"/>
          <p14:tracePt t="21573" x="6394450" y="2711450"/>
          <p14:tracePt t="21576" x="6394450" y="2717800"/>
          <p14:tracePt t="21579" x="6394450" y="2724150"/>
          <p14:tracePt t="21583" x="6394450" y="2730500"/>
          <p14:tracePt t="21587" x="6394450" y="2736850"/>
          <p14:tracePt t="21590" x="6394450" y="2743200"/>
          <p14:tracePt t="21592" x="6394450" y="2751138"/>
          <p14:tracePt t="21594" x="6394450" y="2757488"/>
          <p14:tracePt t="21598" x="6394450" y="2763838"/>
          <p14:tracePt t="21600" x="6386513" y="2770188"/>
          <p14:tracePt t="21603" x="6386513" y="2776538"/>
          <p14:tracePt t="21604" x="6380163" y="2776538"/>
          <p14:tracePt t="21605" x="6380163" y="2784475"/>
          <p14:tracePt t="21607" x="6380163" y="2790825"/>
          <p14:tracePt t="21611" x="6380163" y="2797175"/>
          <p14:tracePt t="21612" x="6380163" y="2803525"/>
          <p14:tracePt t="21613" x="6373813" y="2803525"/>
          <p14:tracePt t="21616" x="6373813" y="2809875"/>
          <p14:tracePt t="21617" x="6367463" y="2809875"/>
          <p14:tracePt t="21618" x="6367463" y="2817813"/>
          <p14:tracePt t="21620" x="6367463" y="2824163"/>
          <p14:tracePt t="21623" x="6361113" y="2824163"/>
          <p14:tracePt t="21624" x="6361113" y="2830513"/>
          <p14:tracePt t="21625" x="6353175" y="2836863"/>
          <p14:tracePt t="21628" x="6346825" y="2836863"/>
          <p14:tracePt t="21629" x="6346825" y="2843213"/>
          <p14:tracePt t="21631" x="6346825" y="2851150"/>
          <p14:tracePt t="21632" x="6340475" y="2851150"/>
          <p14:tracePt t="21634" x="6340475" y="2857500"/>
          <p14:tracePt t="21635" x="6334125" y="2857500"/>
          <p14:tracePt t="21636" x="6334125" y="2863850"/>
          <p14:tracePt t="21638" x="6327775" y="2870200"/>
          <p14:tracePt t="21640" x="6319838" y="2870200"/>
          <p14:tracePt t="21642" x="6313488" y="2876550"/>
          <p14:tracePt t="21643" x="6313488" y="2884488"/>
          <p14:tracePt t="21645" x="6307138" y="2884488"/>
          <p14:tracePt t="21647" x="6300788" y="2884488"/>
          <p14:tracePt t="21648" x="6300788" y="2890838"/>
          <p14:tracePt t="21650" x="6294438" y="2897188"/>
          <p14:tracePt t="21651" x="6286500" y="2897188"/>
          <p14:tracePt t="21652" x="6286500" y="2903538"/>
          <p14:tracePt t="21653" x="6280150" y="2903538"/>
          <p14:tracePt t="21656" x="6273800" y="2903538"/>
          <p14:tracePt t="21657" x="6267450" y="2909888"/>
          <p14:tracePt t="21659" x="6261100" y="2917825"/>
          <p14:tracePt t="21661" x="6253163" y="2917825"/>
          <p14:tracePt t="21662" x="6246813" y="2917825"/>
          <p14:tracePt t="21664" x="6240463" y="2917825"/>
          <p14:tracePt t="21665" x="6234113" y="2924175"/>
          <p14:tracePt t="21667" x="6227763" y="2924175"/>
          <p14:tracePt t="21668" x="6227763" y="2930525"/>
          <p14:tracePt t="21669" x="6219825" y="2930525"/>
          <p14:tracePt t="21670" x="6213475" y="2930525"/>
          <p14:tracePt t="21672" x="6207125" y="2930525"/>
          <p14:tracePt t="21673" x="6200775" y="2936875"/>
          <p14:tracePt t="21675" x="6194425" y="2936875"/>
          <p14:tracePt t="21676" x="6188075" y="2936875"/>
          <p14:tracePt t="21678" x="6180138" y="2936875"/>
          <p14:tracePt t="21679" x="6173788" y="2936875"/>
          <p14:tracePt t="21681" x="6167438" y="2936875"/>
          <p14:tracePt t="21682" x="6161088" y="2936875"/>
          <p14:tracePt t="21683" x="6154738" y="2936875"/>
          <p14:tracePt t="21684" x="6146800" y="2936875"/>
          <p14:tracePt t="21685" x="6146800" y="2943225"/>
          <p14:tracePt t="21687" x="6140450" y="2943225"/>
          <p14:tracePt t="21688" x="6134100" y="2943225"/>
          <p14:tracePt t="21691" x="6127750" y="2943225"/>
          <p14:tracePt t="21692" x="6121400" y="2943225"/>
          <p14:tracePt t="21693" x="6113463" y="2943225"/>
          <p14:tracePt t="21696" x="6113463" y="2951163"/>
          <p14:tracePt t="21697" x="6107113" y="2951163"/>
          <p14:tracePt t="21698" x="6100763" y="2951163"/>
          <p14:tracePt t="21702" x="6094413" y="2951163"/>
          <p14:tracePt t="21705" x="6088063" y="2951163"/>
          <p14:tracePt t="21707" x="6080125" y="2951163"/>
          <p14:tracePt t="21714" x="6073775" y="2951163"/>
          <p14:tracePt t="21719" x="6067425" y="2951163"/>
          <p14:tracePt t="21749" x="6061075" y="2951163"/>
          <p14:tracePt t="21759" x="6054725" y="2951163"/>
          <p14:tracePt t="21766" x="6054725" y="2943225"/>
          <p14:tracePt t="21774" x="6054725" y="2936875"/>
          <p14:tracePt t="21778" x="6054725" y="2930525"/>
          <p14:tracePt t="21779" x="6046788" y="2930525"/>
          <p14:tracePt t="21781" x="6046788" y="2924175"/>
          <p14:tracePt t="21786" x="6040438" y="2917825"/>
          <p14:tracePt t="21788" x="6040438" y="2909888"/>
          <p14:tracePt t="21790" x="6034088" y="2909888"/>
          <p14:tracePt t="21791" x="6034088" y="2903538"/>
          <p14:tracePt t="21793" x="6034088" y="2897188"/>
          <p14:tracePt t="21794" x="6034088" y="2890838"/>
          <p14:tracePt t="21797" x="6034088" y="2884488"/>
          <p14:tracePt t="21798" x="6034088" y="2876550"/>
          <p14:tracePt t="21799" x="6027738" y="2876550"/>
          <p14:tracePt t="21801" x="6027738" y="2870200"/>
          <p14:tracePt t="21802" x="6027738" y="2863850"/>
          <p14:tracePt t="21803" x="6021388" y="2863850"/>
          <p14:tracePt t="21804" x="6021388" y="2857500"/>
          <p14:tracePt t="21806" x="6021388" y="2851150"/>
          <p14:tracePt t="21807" x="6021388" y="2843213"/>
          <p14:tracePt t="21810" x="6021388" y="2836863"/>
          <p14:tracePt t="21811" x="6021388" y="2830513"/>
          <p14:tracePt t="21813" x="6013450" y="2824163"/>
          <p14:tracePt t="21814" x="6013450" y="2817813"/>
          <p14:tracePt t="21815" x="6013450" y="2809875"/>
          <p14:tracePt t="21817" x="6013450" y="2803525"/>
          <p14:tracePt t="21818" x="6013450" y="2797175"/>
          <p14:tracePt t="21819" x="6007100" y="2797175"/>
          <p14:tracePt t="21820" x="6007100" y="2790825"/>
          <p14:tracePt t="21821" x="6007100" y="2784475"/>
          <p14:tracePt t="21822" x="6007100" y="2776538"/>
          <p14:tracePt t="21824" x="6007100" y="2770188"/>
          <p14:tracePt t="21825" x="6007100" y="2763838"/>
          <p14:tracePt t="21827" x="6007100" y="2757488"/>
          <p14:tracePt t="21828" x="6007100" y="2751138"/>
          <p14:tracePt t="21829" x="6007100" y="2743200"/>
          <p14:tracePt t="21831" x="6007100" y="2736850"/>
          <p14:tracePt t="21832" x="6007100" y="2730500"/>
          <p14:tracePt t="21835" x="6007100" y="2724150"/>
          <p14:tracePt t="21836" x="6007100" y="2717800"/>
          <p14:tracePt t="21838" x="6007100" y="2711450"/>
          <p14:tracePt t="21841" x="6007100" y="2703513"/>
          <p14:tracePt t="21843" x="6007100" y="2697163"/>
          <p14:tracePt t="21847" x="6007100" y="2690813"/>
          <p14:tracePt t="21849" x="6007100" y="2684463"/>
          <p14:tracePt t="21851" x="6007100" y="2678113"/>
          <p14:tracePt t="21855" x="6007100" y="2670175"/>
          <p14:tracePt t="21858" x="6007100" y="2663825"/>
          <p14:tracePt t="21861" x="6013450" y="2663825"/>
          <p14:tracePt t="21862" x="6013450" y="2657475"/>
          <p14:tracePt t="21865" x="6013450" y="2651125"/>
          <p14:tracePt t="21868" x="6013450" y="2644775"/>
          <p14:tracePt t="21870" x="6021388" y="2644775"/>
          <p14:tracePt t="21873" x="6027738" y="2636838"/>
          <p14:tracePt t="21876" x="6027738" y="2630488"/>
          <p14:tracePt t="21879" x="6034088" y="2630488"/>
          <p14:tracePt t="21881" x="6034088" y="2624138"/>
          <p14:tracePt t="21883" x="6040438" y="2617788"/>
          <p14:tracePt t="21884" x="6046788" y="2617788"/>
          <p14:tracePt t="21886" x="6046788" y="2611438"/>
          <p14:tracePt t="21888" x="6046788" y="2603500"/>
          <p14:tracePt t="21889" x="6054725" y="2603500"/>
          <p14:tracePt t="21890" x="6061075" y="2597150"/>
          <p14:tracePt t="21893" x="6067425" y="2590800"/>
          <p14:tracePt t="21894" x="6073775" y="2584450"/>
          <p14:tracePt t="21897" x="6080125" y="2584450"/>
          <p14:tracePt t="21898" x="6080125" y="2578100"/>
          <p14:tracePt t="21899" x="6088063" y="2570163"/>
          <p14:tracePt t="21900" x="6094413" y="2570163"/>
          <p14:tracePt t="21901" x="6094413" y="2563813"/>
          <p14:tracePt t="21908" x="6121400" y="2551113"/>
          <p14:tracePt t="21908" x="6127750" y="2544763"/>
          <p14:tracePt t="21909" x="6127750" y="2536825"/>
          <p14:tracePt t="21910" x="6134100" y="2530475"/>
          <p14:tracePt t="21911" x="6140450" y="2530475"/>
          <p14:tracePt t="21913" x="6140450" y="2524125"/>
          <p14:tracePt t="21914" x="6146800" y="2524125"/>
          <p14:tracePt t="21915" x="6154738" y="2517775"/>
          <p14:tracePt t="21916" x="6161088" y="2517775"/>
          <p14:tracePt t="21918" x="6167438" y="2511425"/>
          <p14:tracePt t="21919" x="6173788" y="2503488"/>
          <p14:tracePt t="21921" x="6180138" y="2497138"/>
          <p14:tracePt t="21922" x="6188075" y="2497138"/>
          <p14:tracePt t="21923" x="6194425" y="2497138"/>
          <p14:tracePt t="21924" x="6194425" y="2490788"/>
          <p14:tracePt t="21926" x="6200775" y="2490788"/>
          <p14:tracePt t="21927" x="6207125" y="2484438"/>
          <p14:tracePt t="21930" x="6213475" y="2484438"/>
          <p14:tracePt t="21931" x="6213475" y="2478088"/>
          <p14:tracePt t="21932" x="6219825" y="2478088"/>
          <p14:tracePt t="21933" x="6227763" y="2478088"/>
          <p14:tracePt t="21934" x="6227763" y="2470150"/>
          <p14:tracePt t="21937" x="6234113" y="2470150"/>
          <p14:tracePt t="21938" x="6234113" y="2463800"/>
          <p14:tracePt t="21940" x="6240463" y="2463800"/>
          <p14:tracePt t="21945" x="6246813" y="2463800"/>
          <p14:tracePt t="21948" x="6246813" y="2457450"/>
          <p14:tracePt t="21949" x="6253163" y="2457450"/>
          <p14:tracePt t="21953" x="6261100" y="2457450"/>
          <p14:tracePt t="21957" x="6261100" y="2451100"/>
          <p14:tracePt t="21960" x="6267450" y="2451100"/>
          <p14:tracePt t="21963" x="6273800" y="2451100"/>
          <p14:tracePt t="21968" x="6280150" y="2451100"/>
          <p14:tracePt t="21970" x="6286500" y="2451100"/>
          <p14:tracePt t="21974" x="6294438" y="2451100"/>
          <p14:tracePt t="21976" x="6300788" y="2451100"/>
          <p14:tracePt t="21978" x="6307138" y="2451100"/>
          <p14:tracePt t="21981" x="6319838" y="2457450"/>
          <p14:tracePt t="21983" x="6327775" y="2457450"/>
          <p14:tracePt t="21985" x="6327775" y="2463800"/>
          <p14:tracePt t="21986" x="6334125" y="2463800"/>
          <p14:tracePt t="21987" x="6340475" y="2463800"/>
          <p14:tracePt t="21989" x="6346825" y="2463800"/>
          <p14:tracePt t="21990" x="6353175" y="2463800"/>
          <p14:tracePt t="21991" x="6353175" y="2470150"/>
          <p14:tracePt t="21992" x="6361113" y="2470150"/>
          <p14:tracePt t="21994" x="6367463" y="2470150"/>
          <p14:tracePt t="21995" x="6373813" y="2478088"/>
          <p14:tracePt t="21998" x="6380163" y="2478088"/>
          <p14:tracePt t="21999" x="6386513" y="2478088"/>
          <p14:tracePt t="22001" x="6394450" y="2478088"/>
          <p14:tracePt t="22003" x="6394450" y="2484438"/>
          <p14:tracePt t="22004" x="6400800" y="2484438"/>
          <p14:tracePt t="22005" x="6407150" y="2484438"/>
          <p14:tracePt t="22007" x="6407150" y="2490788"/>
          <p14:tracePt t="22008" x="6413500" y="2490788"/>
          <p14:tracePt t="22009" x="6419850" y="2490788"/>
          <p14:tracePt t="22010" x="6427788" y="2497138"/>
          <p14:tracePt t="22013" x="6434138" y="2497138"/>
          <p14:tracePt t="22016" x="6440488" y="2497138"/>
          <p14:tracePt t="22018" x="6440488" y="2503488"/>
          <p14:tracePt t="22019" x="6446838" y="2503488"/>
          <p14:tracePt t="22020" x="6453188" y="2503488"/>
          <p14:tracePt t="22022" x="6461125" y="2503488"/>
          <p14:tracePt t="22024" x="6461125" y="2511425"/>
          <p14:tracePt t="22027" x="6467475" y="2511425"/>
          <p14:tracePt t="22029" x="6473825" y="2511425"/>
          <p14:tracePt t="22033" x="6473825" y="2517775"/>
          <p14:tracePt t="22035" x="6480175" y="2517775"/>
          <p14:tracePt t="22038" x="6486525" y="2517775"/>
          <p14:tracePt t="22039" x="6486525" y="2524125"/>
          <p14:tracePt t="22041" x="6492875" y="2524125"/>
          <p14:tracePt t="22048" x="6492875" y="2530475"/>
          <p14:tracePt t="22050" x="6500813" y="2530475"/>
          <p14:tracePt t="22052" x="6500813" y="2536825"/>
          <p14:tracePt t="22055" x="6507163" y="2536825"/>
          <p14:tracePt t="22057" x="6507163" y="2544763"/>
          <p14:tracePt t="22064" x="6507163" y="2551113"/>
          <p14:tracePt t="22066" x="6507163" y="2557463"/>
          <p14:tracePt t="22067" x="6513513" y="2557463"/>
          <p14:tracePt t="22071" x="6513513" y="2563813"/>
          <p14:tracePt t="22074" x="6513513" y="2570163"/>
          <p14:tracePt t="22075" x="6519863" y="2570163"/>
          <p14:tracePt t="22076" x="6519863" y="2578100"/>
          <p14:tracePt t="22079" x="6519863" y="2584450"/>
          <p14:tracePt t="22081" x="6519863" y="2590800"/>
          <p14:tracePt t="22083" x="6519863" y="2597150"/>
          <p14:tracePt t="22084" x="6519863" y="2603500"/>
          <p14:tracePt t="22085" x="6526213" y="2603500"/>
          <p14:tracePt t="22087" x="6526213" y="2611438"/>
          <p14:tracePt t="22088" x="6526213" y="2617788"/>
          <p14:tracePt t="22089" x="6526213" y="2624138"/>
          <p14:tracePt t="22090" x="6534150" y="2624138"/>
          <p14:tracePt t="22091" x="6534150" y="2630488"/>
          <p14:tracePt t="22093" x="6534150" y="2636838"/>
          <p14:tracePt t="22094" x="6534150" y="2644775"/>
          <p14:tracePt t="22095" x="6540500" y="2644775"/>
          <p14:tracePt t="22096" x="6540500" y="2651125"/>
          <p14:tracePt t="22097" x="6540500" y="2657475"/>
          <p14:tracePt t="22099" x="6540500" y="2663825"/>
          <p14:tracePt t="22100" x="6540500" y="2670175"/>
          <p14:tracePt t="22102" x="6540500" y="2678113"/>
          <p14:tracePt t="22104" x="6540500" y="2684463"/>
          <p14:tracePt t="22105" x="6540500" y="2690813"/>
          <p14:tracePt t="22106" x="6546850" y="2690813"/>
          <p14:tracePt t="22108" x="6546850" y="2697163"/>
          <p14:tracePt t="22109" x="6546850" y="2703513"/>
          <p14:tracePt t="22110" x="6546850" y="2711450"/>
          <p14:tracePt t="22112" x="6546850" y="2717800"/>
          <p14:tracePt t="22114" x="6546850" y="2724150"/>
          <p14:tracePt t="22116" x="6553200" y="2724150"/>
          <p14:tracePt t="22117" x="6553200" y="2730500"/>
          <p14:tracePt t="22118" x="6553200" y="2736850"/>
          <p14:tracePt t="22120" x="6553200" y="2743200"/>
          <p14:tracePt t="22123" x="6553200" y="2751138"/>
          <p14:tracePt t="22124" x="6553200" y="2757488"/>
          <p14:tracePt t="22127" x="6553200" y="2763838"/>
          <p14:tracePt t="22129" x="6553200" y="2770188"/>
          <p14:tracePt t="22131" x="6553200" y="2776538"/>
          <p14:tracePt t="22135" x="6553200" y="2784475"/>
          <p14:tracePt t="22138" x="6553200" y="2790825"/>
          <p14:tracePt t="22142" x="6553200" y="2797175"/>
          <p14:tracePt t="22145" x="6553200" y="2803525"/>
          <p14:tracePt t="22148" x="6553200" y="2809875"/>
          <p14:tracePt t="22154" x="6553200" y="2817813"/>
          <p14:tracePt t="22155" x="6546850" y="2817813"/>
          <p14:tracePt t="22157" x="6546850" y="2824163"/>
          <p14:tracePt t="22168" x="6546850" y="2830513"/>
          <p14:tracePt t="22173" x="6540500" y="2830513"/>
          <p14:tracePt t="22177" x="6540500" y="2836863"/>
          <p14:tracePt t="22196" x="6534150" y="2836863"/>
          <p14:tracePt t="22296" x="6534150" y="2830513"/>
          <p14:tracePt t="22330" x="6526213" y="2830513"/>
          <p14:tracePt t="22401" x="6534150" y="2830513"/>
          <p14:tracePt t="22403" x="6534150" y="2824163"/>
          <p14:tracePt t="22404" x="6540500" y="2824163"/>
          <p14:tracePt t="22408" x="6546850" y="2824163"/>
          <p14:tracePt t="22409" x="6553200" y="2824163"/>
          <p14:tracePt t="22412" x="6559550" y="2824163"/>
          <p14:tracePt t="22413" x="6567488" y="2824163"/>
          <p14:tracePt t="22414" x="6567488" y="2817813"/>
          <p14:tracePt t="22415" x="6573838" y="2817813"/>
          <p14:tracePt t="22417" x="6580188" y="2817813"/>
          <p14:tracePt t="22418" x="6586538" y="2817813"/>
          <p14:tracePt t="22419" x="6592888" y="2817813"/>
          <p14:tracePt t="22420" x="6600825" y="2817813"/>
          <p14:tracePt t="22421" x="6607175" y="2817813"/>
          <p14:tracePt t="22422" x="6613525" y="2817813"/>
          <p14:tracePt t="22423" x="6626225" y="2817813"/>
          <p14:tracePt t="22424" x="6634163" y="2817813"/>
          <p14:tracePt t="22425" x="6646863" y="2817813"/>
          <p14:tracePt t="22426" x="6653213" y="2817813"/>
          <p14:tracePt t="22427" x="6667500" y="2817813"/>
          <p14:tracePt t="22428" x="6673850" y="2817813"/>
          <p14:tracePt t="22429" x="6686550" y="2817813"/>
          <p14:tracePt t="22430" x="6700838" y="2817813"/>
          <p14:tracePt t="22431" x="6707188" y="2817813"/>
          <p14:tracePt t="22432" x="6726238" y="2817813"/>
          <p14:tracePt t="22433" x="6740525" y="2817813"/>
          <p14:tracePt t="22434" x="6753225" y="2817813"/>
          <p14:tracePt t="22435" x="6773863" y="2817813"/>
          <p14:tracePt t="22436" x="6786563" y="2817813"/>
          <p14:tracePt t="22437" x="6807200" y="2817813"/>
          <p14:tracePt t="22438" x="6819900" y="2817813"/>
          <p14:tracePt t="22439" x="6840538" y="2817813"/>
          <p14:tracePt t="22440" x="6853238" y="2817813"/>
          <p14:tracePt t="22441" x="6880225" y="2817813"/>
          <p14:tracePt t="22442" x="6899275" y="2817813"/>
          <p14:tracePt t="22443" x="6913563" y="2817813"/>
          <p14:tracePt t="22444" x="6932613" y="2824163"/>
          <p14:tracePt t="22445" x="6959600" y="2824163"/>
          <p14:tracePt t="22446" x="6965950" y="2824163"/>
          <p14:tracePt t="22447" x="6992938" y="2824163"/>
          <p14:tracePt t="22448" x="7013575" y="2824163"/>
          <p14:tracePt t="22449" x="7032625" y="2824163"/>
          <p14:tracePt t="22450" x="7053263" y="2824163"/>
          <p14:tracePt t="22451" x="7072313" y="2830513"/>
          <p14:tracePt t="22452" x="7092950" y="2830513"/>
          <p14:tracePt t="22453" x="7113588" y="2830513"/>
          <p14:tracePt t="22454" x="7132638" y="2830513"/>
          <p14:tracePt t="22455" x="7159625" y="2830513"/>
          <p14:tracePt t="22456" x="7180263" y="2836863"/>
          <p14:tracePt t="22457" x="7199313" y="2836863"/>
          <p14:tracePt t="22458" x="7219950" y="2836863"/>
          <p14:tracePt t="22459" x="7239000" y="2836863"/>
          <p14:tracePt t="22460" x="7259638" y="2836863"/>
          <p14:tracePt t="22461" x="7280275" y="2836863"/>
          <p14:tracePt t="22462" x="7299325" y="2843213"/>
          <p14:tracePt t="22463" x="7326313" y="2843213"/>
          <p14:tracePt t="22464" x="7332663" y="2843213"/>
          <p14:tracePt t="22465" x="7359650" y="2843213"/>
          <p14:tracePt t="22466" x="7378700" y="2843213"/>
          <p14:tracePt t="22467" x="7392988" y="2843213"/>
          <p14:tracePt t="22468" x="7412038" y="2843213"/>
          <p14:tracePt t="22469" x="7432675" y="2843213"/>
          <p14:tracePt t="22470" x="7445375" y="2843213"/>
          <p14:tracePt t="22471" x="7466013" y="2843213"/>
          <p14:tracePt t="22472" x="7486650" y="2843213"/>
          <p14:tracePt t="22473" x="7499350" y="2843213"/>
          <p14:tracePt t="22474" x="7519988" y="2843213"/>
          <p14:tracePt t="22475" x="7532688" y="2843213"/>
          <p14:tracePt t="22476" x="7545388" y="2843213"/>
          <p14:tracePt t="22477" x="7566025" y="2851150"/>
          <p14:tracePt t="22478" x="7586663" y="2851150"/>
          <p14:tracePt t="22479" x="7599363" y="2851150"/>
          <p14:tracePt t="22481" x="7620000" y="2851150"/>
          <p14:tracePt t="22482" x="7639050" y="2851150"/>
          <p14:tracePt t="22483" x="7651750" y="2851150"/>
          <p14:tracePt t="22484" x="7672388" y="2851150"/>
          <p14:tracePt t="22485" x="7685088" y="2851150"/>
          <p14:tracePt t="22487" x="7699375" y="2851150"/>
          <p14:tracePt t="22488" x="7718425" y="2851150"/>
          <p14:tracePt t="22489" x="7726363" y="2851150"/>
          <p14:tracePt t="22490" x="7739063" y="2851150"/>
          <p14:tracePt t="22491" x="7751763" y="2851150"/>
          <p14:tracePt t="22492" x="7759700" y="2851150"/>
          <p14:tracePt t="22493" x="7772400" y="2851150"/>
          <p14:tracePt t="22494" x="7778750" y="2851150"/>
          <p14:tracePt t="22495" x="7793038" y="2851150"/>
          <p14:tracePt t="22496" x="7805738" y="2851150"/>
          <p14:tracePt t="22497" x="7812088" y="2851150"/>
          <p14:tracePt t="22498" x="7826375" y="2851150"/>
          <p14:tracePt t="22499" x="7832725" y="2851150"/>
          <p14:tracePt t="22500" x="7845425" y="2851150"/>
          <p14:tracePt t="22501" x="7859713" y="2851150"/>
          <p14:tracePt t="22503" x="7872413" y="2851150"/>
          <p14:tracePt t="22504" x="7878763" y="2851150"/>
          <p14:tracePt t="22505" x="7885113" y="2851150"/>
          <p14:tracePt t="22506" x="7899400" y="2851150"/>
          <p14:tracePt t="22507" x="7905750" y="2851150"/>
          <p14:tracePt t="22508" x="7918450" y="2851150"/>
          <p14:tracePt t="22509" x="7924800" y="2851150"/>
          <p14:tracePt t="22510" x="7939088" y="2851150"/>
          <p14:tracePt t="22511" x="7951788" y="2851150"/>
          <p14:tracePt t="22512" x="7958138" y="2851150"/>
          <p14:tracePt t="22513" x="7966075" y="2851150"/>
          <p14:tracePt t="22514" x="7978775" y="2851150"/>
          <p14:tracePt t="22515" x="7991475" y="2851150"/>
          <p14:tracePt t="22516" x="8005763" y="2851150"/>
          <p14:tracePt t="22517" x="8012113" y="2851150"/>
          <p14:tracePt t="22518" x="8024813" y="2851150"/>
          <p14:tracePt t="22519" x="8039100" y="2851150"/>
          <p14:tracePt t="22520" x="8045450" y="2851150"/>
          <p14:tracePt t="22521" x="8058150" y="2851150"/>
          <p14:tracePt t="22522" x="8072438" y="2851150"/>
          <p14:tracePt t="22523" x="8078788" y="2851150"/>
          <p14:tracePt t="22524" x="8099425" y="2851150"/>
          <p14:tracePt t="22525" x="8105775" y="2851150"/>
          <p14:tracePt t="22526" x="8118475" y="2851150"/>
          <p14:tracePt t="22527" x="8132763" y="2851150"/>
          <p14:tracePt t="22528" x="8145463" y="2851150"/>
          <p14:tracePt t="22529" x="8166100" y="2851150"/>
          <p14:tracePt t="22530" x="8172450" y="2851150"/>
          <p14:tracePt t="22531" x="8191500" y="2851150"/>
          <p14:tracePt t="22532" x="8205788" y="2851150"/>
          <p14:tracePt t="22533" x="8218488" y="2851150"/>
          <p14:tracePt t="22534" x="8231188" y="2851150"/>
          <p14:tracePt t="22535" x="8251825" y="2851150"/>
          <p14:tracePt t="22536" x="8264525" y="2851150"/>
          <p14:tracePt t="22537" x="8278813" y="2851150"/>
          <p14:tracePt t="22538" x="8291513" y="2851150"/>
          <p14:tracePt t="22539" x="8312150" y="2851150"/>
          <p14:tracePt t="22540" x="8324850" y="2851150"/>
          <p14:tracePt t="22541" x="8331200" y="2851150"/>
          <p14:tracePt t="22542" x="8351838" y="2851150"/>
          <p14:tracePt t="22543" x="8364538" y="2851150"/>
          <p14:tracePt t="22544" x="8378825" y="2851150"/>
          <p14:tracePt t="22545" x="8397875" y="2851150"/>
          <p14:tracePt t="22546" x="8412163" y="2851150"/>
          <p14:tracePt t="22547" x="8424863" y="2851150"/>
          <p14:tracePt t="22548" x="8445500" y="2851150"/>
          <p14:tracePt t="22549" x="8458200" y="2851150"/>
          <p14:tracePt t="22550" x="8472488" y="2851150"/>
          <p14:tracePt t="22551" x="8491538" y="2851150"/>
          <p14:tracePt t="22552" x="8504238" y="2851150"/>
          <p14:tracePt t="22553" x="8518525" y="2851150"/>
          <p14:tracePt t="22554" x="8531225" y="2851150"/>
          <p14:tracePt t="22555" x="8545513" y="2851150"/>
          <p14:tracePt t="22556" x="8558213" y="2851150"/>
          <p14:tracePt t="22557" x="8570913" y="2851150"/>
          <p14:tracePt t="22558" x="8585200" y="2851150"/>
          <p14:tracePt t="22559" x="8597900" y="2851150"/>
          <p14:tracePt t="22560" x="8612188" y="2851150"/>
          <p14:tracePt t="22561" x="8618538" y="2851150"/>
          <p14:tracePt t="22562" x="8631238" y="2851150"/>
          <p14:tracePt t="22563" x="8637588" y="2851150"/>
          <p14:tracePt t="22564" x="8658225" y="2851150"/>
          <p14:tracePt t="22565" x="8670925" y="2851150"/>
          <p14:tracePt t="22567" x="8685213" y="2851150"/>
          <p14:tracePt t="22568" x="8691563" y="2851150"/>
          <p14:tracePt t="22569" x="8704263" y="2851150"/>
          <p14:tracePt t="22570" x="8718550" y="2851150"/>
          <p14:tracePt t="22572" x="8731250" y="2851150"/>
          <p14:tracePt t="22573" x="8737600" y="2851150"/>
          <p14:tracePt t="22574" x="8745538" y="2851150"/>
          <p14:tracePt t="22575" x="8751888" y="2851150"/>
          <p14:tracePt t="22577" x="8758238" y="2851150"/>
          <p14:tracePt t="22578" x="8764588" y="2851150"/>
          <p14:tracePt t="22579" x="8770938" y="2851150"/>
          <p14:tracePt t="22581" x="8778875" y="2851150"/>
          <p14:tracePt t="22582" x="8785225" y="2851150"/>
          <p14:tracePt t="22584" x="8791575" y="2851150"/>
          <p14:tracePt t="22602" x="8791575" y="2843213"/>
          <p14:tracePt t="22776" x="8785225" y="2843213"/>
          <p14:tracePt t="22779" x="8778875" y="2843213"/>
          <p14:tracePt t="22782" x="8770938" y="2843213"/>
          <p14:tracePt t="22783" x="8770938" y="2836863"/>
          <p14:tracePt t="22785" x="8764588" y="2836863"/>
          <p14:tracePt t="22786" x="8758238" y="2836863"/>
          <p14:tracePt t="22788" x="8745538" y="2836863"/>
          <p14:tracePt t="22789" x="8737600" y="2836863"/>
          <p14:tracePt t="22791" x="8731250" y="2836863"/>
          <p14:tracePt t="22792" x="8724900" y="2836863"/>
          <p14:tracePt t="22794" x="8718550" y="2836863"/>
          <p14:tracePt t="22795" x="8712200" y="2830513"/>
          <p14:tracePt t="22796" x="8704263" y="2830513"/>
          <p14:tracePt t="22798" x="8691563" y="2830513"/>
          <p14:tracePt t="22800" x="8685213" y="2830513"/>
          <p14:tracePt t="22801" x="8670925" y="2830513"/>
          <p14:tracePt t="22803" x="8664575" y="2830513"/>
          <p14:tracePt t="22804" x="8651875" y="2830513"/>
          <p14:tracePt t="22805" x="8645525" y="2830513"/>
          <p14:tracePt t="22806" x="8637588" y="2830513"/>
          <p14:tracePt t="22807" x="8631238" y="2830513"/>
          <p14:tracePt t="22808" x="8618538" y="2830513"/>
          <p14:tracePt t="22809" x="8612188" y="2830513"/>
          <p14:tracePt t="22810" x="8604250" y="2830513"/>
          <p14:tracePt t="22811" x="8591550" y="2830513"/>
          <p14:tracePt t="22812" x="8585200" y="2830513"/>
          <p14:tracePt t="22813" x="8570913" y="2830513"/>
          <p14:tracePt t="22814" x="8558213" y="2830513"/>
          <p14:tracePt t="22815" x="8551863" y="2830513"/>
          <p14:tracePt t="22816" x="8537575" y="2830513"/>
          <p14:tracePt t="22817" x="8531225" y="2830513"/>
          <p14:tracePt t="22818" x="8518525" y="2824163"/>
          <p14:tracePt t="22819" x="8504238" y="2824163"/>
          <p14:tracePt t="22820" x="8497888" y="2824163"/>
          <p14:tracePt t="22821" x="8485188" y="2824163"/>
          <p14:tracePt t="22822" x="8472488" y="2824163"/>
          <p14:tracePt t="22823" x="8464550" y="2824163"/>
          <p14:tracePt t="22824" x="8451850" y="2824163"/>
          <p14:tracePt t="22825" x="8439150" y="2824163"/>
          <p14:tracePt t="22826" x="8424863" y="2824163"/>
          <p14:tracePt t="22827" x="8412163" y="2824163"/>
          <p14:tracePt t="22828" x="8397875" y="2824163"/>
          <p14:tracePt t="22829" x="8385175" y="2824163"/>
          <p14:tracePt t="22830" x="8378825" y="2824163"/>
          <p14:tracePt t="22831" x="8364538" y="2817813"/>
          <p14:tracePt t="22832" x="8345488" y="2817813"/>
          <p14:tracePt t="22833" x="8339138" y="2817813"/>
          <p14:tracePt t="22834" x="8324850" y="2817813"/>
          <p14:tracePt t="22835" x="8312150" y="2817813"/>
          <p14:tracePt t="22836" x="8297863" y="2817813"/>
          <p14:tracePt t="22837" x="8285163" y="2817813"/>
          <p14:tracePt t="22838" x="8272463" y="2817813"/>
          <p14:tracePt t="22839" x="8264525" y="2817813"/>
          <p14:tracePt t="22840" x="8251825" y="2817813"/>
          <p14:tracePt t="22841" x="8245475" y="2817813"/>
          <p14:tracePt t="22842" x="8231188" y="2817813"/>
          <p14:tracePt t="22843" x="8218488" y="2817813"/>
          <p14:tracePt t="22844" x="8212138" y="2817813"/>
          <p14:tracePt t="22845" x="8199438" y="2817813"/>
          <p14:tracePt t="22846" x="8185150" y="2817813"/>
          <p14:tracePt t="22847" x="8172450" y="2817813"/>
          <p14:tracePt t="22848" x="8158163" y="2817813"/>
          <p14:tracePt t="22849" x="8151813" y="2817813"/>
          <p14:tracePt t="22850" x="8139113" y="2817813"/>
          <p14:tracePt t="22851" x="8132763" y="2817813"/>
          <p14:tracePt t="22852" x="8124825" y="2817813"/>
          <p14:tracePt t="22853" x="8112125" y="2817813"/>
          <p14:tracePt t="22854" x="8105775" y="2817813"/>
          <p14:tracePt t="22855" x="8091488" y="2817813"/>
          <p14:tracePt t="22856" x="8085138" y="2817813"/>
          <p14:tracePt t="22857" x="8072438" y="2817813"/>
          <p14:tracePt t="22858" x="8066088" y="2817813"/>
          <p14:tracePt t="22859" x="8058150" y="2817813"/>
          <p14:tracePt t="22860" x="8051800" y="2817813"/>
          <p14:tracePt t="22861" x="8045450" y="2817813"/>
          <p14:tracePt t="22862" x="8039100" y="2817813"/>
          <p14:tracePt t="22863" x="8024813" y="2809875"/>
          <p14:tracePt t="22864" x="8018463" y="2809875"/>
          <p14:tracePt t="22865" x="8012113" y="2809875"/>
          <p14:tracePt t="22866" x="7999413" y="2809875"/>
          <p14:tracePt t="22868" x="7985125" y="2809875"/>
          <p14:tracePt t="22870" x="7978775" y="2809875"/>
          <p14:tracePt t="22871" x="7966075" y="2809875"/>
          <p14:tracePt t="22873" x="7958138" y="2809875"/>
          <p14:tracePt t="22874" x="7951788" y="2809875"/>
          <p14:tracePt t="22875" x="7945438" y="2809875"/>
          <p14:tracePt t="22876" x="7939088" y="2809875"/>
          <p14:tracePt t="22877" x="7932738" y="2809875"/>
          <p14:tracePt t="22883" x="7912100" y="2809875"/>
          <p14:tracePt t="22885" x="7905750" y="2809875"/>
          <p14:tracePt t="22886" x="7899400" y="2809875"/>
          <p14:tracePt t="22890" x="7893050" y="2809875"/>
          <p14:tracePt t="22892" x="7893050" y="2803525"/>
          <p14:tracePt t="22893" x="7885113" y="2803525"/>
          <p14:tracePt t="22897" x="7878763" y="2803525"/>
          <p14:tracePt t="22910" x="7872413" y="2803525"/>
          <p14:tracePt t="22919" x="7866063" y="2803525"/>
          <p14:tracePt t="22931" x="7859713" y="2803525"/>
          <p14:tracePt t="22936" x="7851775" y="2803525"/>
          <p14:tracePt t="22941" x="7845425" y="2803525"/>
          <p14:tracePt t="22948" x="7845425" y="2797175"/>
          <p14:tracePt t="22949" x="7839075" y="2797175"/>
          <p14:tracePt t="22950" x="7832725" y="2797175"/>
          <p14:tracePt t="22955" x="7826375" y="2797175"/>
          <p14:tracePt t="22957" x="7818438" y="2797175"/>
          <p14:tracePt t="22959" x="7812088" y="2797175"/>
          <p14:tracePt t="22962" x="7805738" y="2797175"/>
          <p14:tracePt t="22963" x="7799388" y="2797175"/>
          <p14:tracePt t="22965" x="7793038" y="2797175"/>
          <p14:tracePt t="22966" x="7785100" y="2797175"/>
          <p14:tracePt t="22967" x="7778750" y="2797175"/>
          <p14:tracePt t="22969" x="7772400" y="2797175"/>
          <p14:tracePt t="22970" x="7766050" y="2797175"/>
          <p14:tracePt t="22972" x="7759700" y="2797175"/>
          <p14:tracePt t="22973" x="7745413" y="2797175"/>
          <p14:tracePt t="22975" x="7739063" y="2797175"/>
          <p14:tracePt t="22976" x="7726363" y="2797175"/>
          <p14:tracePt t="22977" x="7718425" y="2797175"/>
          <p14:tracePt t="22978" x="7705725" y="2797175"/>
          <p14:tracePt t="22979" x="7693025" y="2797175"/>
          <p14:tracePt t="22981" x="7678738" y="2797175"/>
          <p14:tracePt t="22982" x="7666038" y="2797175"/>
          <p14:tracePt t="22983" x="7651750" y="2797175"/>
          <p14:tracePt t="22984" x="7639050" y="2797175"/>
          <p14:tracePt t="22985" x="7632700" y="2797175"/>
          <p14:tracePt t="22987" x="7612063" y="2797175"/>
          <p14:tracePt t="22988" x="7599363" y="2797175"/>
          <p14:tracePt t="22989" x="7593013" y="2797175"/>
          <p14:tracePt t="22990" x="7572375" y="2797175"/>
          <p14:tracePt t="22991" x="7566025" y="2797175"/>
          <p14:tracePt t="22992" x="7559675" y="2797175"/>
          <p14:tracePt t="22993" x="7545388" y="2797175"/>
          <p14:tracePt t="22994" x="7532688" y="2797175"/>
          <p14:tracePt t="22995" x="7526338" y="2797175"/>
          <p14:tracePt t="22996" x="7512050" y="2797175"/>
          <p14:tracePt t="22997" x="7505700" y="2797175"/>
          <p14:tracePt t="22998" x="7493000" y="2797175"/>
          <p14:tracePt t="22999" x="7478713" y="2797175"/>
          <p14:tracePt t="23001" x="7466013" y="2797175"/>
          <p14:tracePt t="23002" x="7459663" y="2797175"/>
          <p14:tracePt t="23003" x="7453313" y="2797175"/>
          <p14:tracePt t="23004" x="7445375" y="2797175"/>
          <p14:tracePt t="23006" x="7432675" y="2803525"/>
          <p14:tracePt t="23007" x="7426325" y="2803525"/>
          <p14:tracePt t="23009" x="7419975" y="2803525"/>
          <p14:tracePt t="23010" x="7412038" y="2803525"/>
          <p14:tracePt t="23012" x="7405688" y="2803525"/>
          <p14:tracePt t="23109" x="7399338" y="2803525"/>
          <p14:tracePt t="23113" x="7392988" y="2803525"/>
          <p14:tracePt t="23121" x="7386638" y="2803525"/>
          <p14:tracePt t="23123" x="7386638" y="2809875"/>
          <p14:tracePt t="23126" x="7378700" y="2809875"/>
          <p14:tracePt t="23135" x="7378700" y="2817813"/>
          <p14:tracePt t="23337" x="7386638" y="2817813"/>
          <p14:tracePt t="23346" x="7392988" y="2817813"/>
          <p14:tracePt t="23349" x="7399338" y="2817813"/>
          <p14:tracePt t="23353" x="7405688" y="2817813"/>
          <p14:tracePt t="23355" x="7412038" y="2817813"/>
          <p14:tracePt t="23356" x="7419975" y="2817813"/>
          <p14:tracePt t="23359" x="7426325" y="2817813"/>
          <p14:tracePt t="23361" x="7432675" y="2817813"/>
          <p14:tracePt t="23363" x="7439025" y="2817813"/>
          <p14:tracePt t="23364" x="7445375" y="2817813"/>
          <p14:tracePt t="23366" x="7453313" y="2817813"/>
          <p14:tracePt t="23367" x="7459663" y="2817813"/>
          <p14:tracePt t="23368" x="7466013" y="2817813"/>
          <p14:tracePt t="23370" x="7472363" y="2809875"/>
          <p14:tracePt t="23371" x="7478713" y="2809875"/>
          <p14:tracePt t="23373" x="7486650" y="2809875"/>
          <p14:tracePt t="23374" x="7493000" y="2809875"/>
          <p14:tracePt t="23375" x="7499350" y="2809875"/>
          <p14:tracePt t="23377" x="7512050" y="2809875"/>
          <p14:tracePt t="23378" x="7519988" y="2809875"/>
          <p14:tracePt t="23379" x="7526338" y="2809875"/>
          <p14:tracePt t="23381" x="7539038" y="2809875"/>
          <p14:tracePt t="23382" x="7545388" y="2803525"/>
          <p14:tracePt t="23383" x="7553325" y="2803525"/>
          <p14:tracePt t="23384" x="7566025" y="2803525"/>
          <p14:tracePt t="23385" x="7572375" y="2803525"/>
          <p14:tracePt t="23387" x="7586663" y="2803525"/>
          <p14:tracePt t="23389" x="7599363" y="2803525"/>
          <p14:tracePt t="23390" x="7605713" y="2803525"/>
          <p14:tracePt t="23391" x="7612063" y="2803525"/>
          <p14:tracePt t="23392" x="7620000" y="2803525"/>
          <p14:tracePt t="23393" x="7626350" y="2803525"/>
          <p14:tracePt t="23394" x="7632700" y="2803525"/>
          <p14:tracePt t="23395" x="7645400" y="2803525"/>
          <p14:tracePt t="23396" x="7645400" y="2797175"/>
          <p14:tracePt t="23397" x="7651750" y="2797175"/>
          <p14:tracePt t="23398" x="7666038" y="2797175"/>
          <p14:tracePt t="23400" x="7672388" y="2790825"/>
          <p14:tracePt t="23401" x="7685088" y="2790825"/>
          <p14:tracePt t="23403" x="7693025" y="2790825"/>
          <p14:tracePt t="23404" x="7699375" y="2790825"/>
          <p14:tracePt t="23406" x="7712075" y="2790825"/>
          <p14:tracePt t="23407" x="7718425" y="2790825"/>
          <p14:tracePt t="23409" x="7726363" y="2784475"/>
          <p14:tracePt t="23410" x="7732713" y="2784475"/>
          <p14:tracePt t="23411" x="7739063" y="2784475"/>
          <p14:tracePt t="23412" x="7739063" y="2776538"/>
          <p14:tracePt t="23413" x="7745413" y="2776538"/>
          <p14:tracePt t="23414" x="7751763" y="2776538"/>
          <p14:tracePt t="23416" x="7751763" y="2770188"/>
          <p14:tracePt t="23417" x="7759700" y="2770188"/>
          <p14:tracePt t="23418" x="7766050" y="2770188"/>
          <p14:tracePt t="23419" x="7772400" y="2770188"/>
          <p14:tracePt t="23422" x="7778750" y="2770188"/>
          <p14:tracePt t="23423" x="7785100" y="2770188"/>
          <p14:tracePt t="23424" x="7785100" y="2763838"/>
          <p14:tracePt t="23427" x="7793038" y="2763838"/>
          <p14:tracePt t="23428" x="7793038" y="2757488"/>
          <p14:tracePt t="23429" x="7799388" y="2757488"/>
          <p14:tracePt t="23433" x="7805738" y="2757488"/>
          <p14:tracePt t="23435" x="7812088" y="2757488"/>
          <p14:tracePt t="23436" x="7812088" y="2751138"/>
          <p14:tracePt t="23437" x="7818438" y="2751138"/>
          <p14:tracePt t="23441" x="7826375" y="2751138"/>
          <p14:tracePt t="23442" x="7826375" y="2743200"/>
          <p14:tracePt t="23443" x="7832725" y="2743200"/>
          <p14:tracePt t="23446" x="7832725" y="2736850"/>
          <p14:tracePt t="23447" x="7839075" y="2736850"/>
          <p14:tracePt t="23449" x="7845425" y="2736850"/>
          <p14:tracePt t="23451" x="7851775" y="2736850"/>
          <p14:tracePt t="23454" x="7859713" y="2736850"/>
          <p14:tracePt t="23456" x="7866063" y="2736850"/>
          <p14:tracePt t="23458" x="7866063" y="2730500"/>
          <p14:tracePt t="23459" x="7872413" y="2730500"/>
          <p14:tracePt t="23460" x="7878763" y="2730500"/>
          <p14:tracePt t="23461" x="7885113" y="2730500"/>
          <p14:tracePt t="23463" x="7893050" y="2730500"/>
          <p14:tracePt t="23464" x="7899400" y="2730500"/>
          <p14:tracePt t="23466" x="7905750" y="2730500"/>
          <p14:tracePt t="23467" x="7912100" y="2730500"/>
          <p14:tracePt t="23468" x="7918450" y="2724150"/>
          <p14:tracePt t="23470" x="7924800" y="2724150"/>
          <p14:tracePt t="23471" x="7932738" y="2724150"/>
          <p14:tracePt t="23472" x="7939088" y="2724150"/>
          <p14:tracePt t="23473" x="7951788" y="2724150"/>
          <p14:tracePt t="23474" x="7958138" y="2724150"/>
          <p14:tracePt t="23475" x="7966075" y="2724150"/>
          <p14:tracePt t="23476" x="7978775" y="2724150"/>
          <p14:tracePt t="23477" x="7985125" y="2724150"/>
          <p14:tracePt t="23479" x="8005763" y="2724150"/>
          <p14:tracePt t="23480" x="8012113" y="2724150"/>
          <p14:tracePt t="23481" x="8024813" y="2724150"/>
          <p14:tracePt t="23482" x="8045450" y="2724150"/>
          <p14:tracePt t="23483" x="8058150" y="2724150"/>
          <p14:tracePt t="23485" x="8072438" y="2724150"/>
          <p14:tracePt t="23486" x="8085138" y="2724150"/>
          <p14:tracePt t="23487" x="8091488" y="2724150"/>
          <p14:tracePt t="23488" x="8112125" y="2724150"/>
          <p14:tracePt t="23489" x="8118475" y="2724150"/>
          <p14:tracePt t="23490" x="8124825" y="2724150"/>
          <p14:tracePt t="23491" x="8139113" y="2724150"/>
          <p14:tracePt t="23492" x="8145463" y="2724150"/>
          <p14:tracePt t="23493" x="8158163" y="2724150"/>
          <p14:tracePt t="23494" x="8166100" y="2724150"/>
          <p14:tracePt t="23495" x="8178800" y="2724150"/>
          <p14:tracePt t="23496" x="8185150" y="2724150"/>
          <p14:tracePt t="23497" x="8191500" y="2724150"/>
          <p14:tracePt t="23498" x="8205788" y="2724150"/>
          <p14:tracePt t="23499" x="8218488" y="2724150"/>
          <p14:tracePt t="23501" x="8231188" y="2724150"/>
          <p14:tracePt t="23503" x="8245475" y="2724150"/>
          <p14:tracePt t="23504" x="8251825" y="2724150"/>
          <p14:tracePt t="23506" x="8264525" y="2724150"/>
          <p14:tracePt t="23507" x="8272463" y="2724150"/>
          <p14:tracePt t="23509" x="8278813" y="2724150"/>
          <p14:tracePt t="23510" x="8285163" y="2724150"/>
          <p14:tracePt t="23512" x="8291513" y="2724150"/>
          <p14:tracePt t="23513" x="8297863" y="2724150"/>
          <p14:tracePt t="23514" x="8305800" y="2724150"/>
          <p14:tracePt t="23515" x="8305800" y="2730500"/>
          <p14:tracePt t="23518" x="8312150" y="2730500"/>
          <p14:tracePt t="23524" x="8318500" y="2730500"/>
          <p14:tracePt t="23670" x="8312150" y="2730500"/>
          <p14:tracePt t="23674" x="8305800" y="2730500"/>
          <p14:tracePt t="23676" x="8297863" y="2730500"/>
          <p14:tracePt t="23678" x="8291513" y="2730500"/>
          <p14:tracePt t="23680" x="8285163" y="2730500"/>
          <p14:tracePt t="23682" x="8278813" y="2730500"/>
          <p14:tracePt t="23684" x="8272463" y="2730500"/>
          <p14:tracePt t="23685" x="8264525" y="2730500"/>
          <p14:tracePt t="23688" x="8258175" y="2736850"/>
          <p14:tracePt t="23689" x="8251825" y="2736850"/>
          <p14:tracePt t="23690" x="8245475" y="2736850"/>
          <p14:tracePt t="23692" x="8239125" y="2736850"/>
          <p14:tracePt t="23693" x="8231188" y="2736850"/>
          <p14:tracePt t="23696" x="8224838" y="2736850"/>
          <p14:tracePt t="23697" x="8218488" y="2736850"/>
          <p14:tracePt t="23698" x="8212138" y="2736850"/>
          <p14:tracePt t="23701" x="8205788" y="2743200"/>
          <p14:tracePt t="23702" x="8199438" y="2743200"/>
          <p14:tracePt t="23706" x="8191500" y="2743200"/>
          <p14:tracePt t="23707" x="8191500" y="2751138"/>
          <p14:tracePt t="23708" x="8185150" y="2751138"/>
          <p14:tracePt t="23709" x="8178800" y="2751138"/>
          <p14:tracePt t="23714" x="8172450" y="2751138"/>
          <p14:tracePt t="23717" x="8166100" y="2751138"/>
          <p14:tracePt t="23736" x="8166100" y="2757488"/>
          <p14:tracePt t="23737" x="8158163" y="2757488"/>
          <p14:tracePt t="23798" x="8166100" y="2757488"/>
          <p14:tracePt t="23800" x="8172450" y="2757488"/>
          <p14:tracePt t="23804" x="8178800" y="2757488"/>
          <p14:tracePt t="23806" x="8185150" y="2757488"/>
          <p14:tracePt t="23808" x="8191500" y="2757488"/>
          <p14:tracePt t="23812" x="8199438" y="2757488"/>
          <p14:tracePt t="23815" x="8205788" y="2757488"/>
          <p14:tracePt t="23820" x="8212138" y="2757488"/>
          <p14:tracePt t="23822" x="8218488" y="2757488"/>
          <p14:tracePt t="23825" x="8224838" y="2757488"/>
          <p14:tracePt t="23832" x="8231188" y="2757488"/>
          <p14:tracePt t="23834" x="8239125" y="2757488"/>
          <p14:tracePt t="23842" x="8245475" y="2757488"/>
          <p14:tracePt t="23846" x="8251825" y="2757488"/>
          <p14:tracePt t="23849" x="8258175" y="2757488"/>
          <p14:tracePt t="23854" x="8264525" y="2757488"/>
          <p14:tracePt t="23857" x="8272463" y="2757488"/>
          <p14:tracePt t="23861" x="8278813" y="2757488"/>
          <p14:tracePt t="23863" x="8285163" y="2757488"/>
          <p14:tracePt t="23867" x="8291513" y="2757488"/>
          <p14:tracePt t="23868" x="8297863" y="2757488"/>
          <p14:tracePt t="23870" x="8305800" y="2757488"/>
          <p14:tracePt t="23873" x="8312150" y="2757488"/>
          <p14:tracePt t="23875" x="8318500" y="2757488"/>
          <p14:tracePt t="23878" x="8324850" y="2757488"/>
          <p14:tracePt t="23880" x="8331200" y="2757488"/>
          <p14:tracePt t="23882" x="8339138" y="2757488"/>
          <p14:tracePt t="23884" x="8339138" y="2763838"/>
          <p14:tracePt t="23885" x="8345488" y="2763838"/>
          <p14:tracePt t="23886" x="8351838" y="2763838"/>
          <p14:tracePt t="23889" x="8358188" y="2763838"/>
          <p14:tracePt t="23892" x="8364538" y="2763838"/>
          <p14:tracePt t="23894" x="8372475" y="2763838"/>
          <p14:tracePt t="23900" x="8378825" y="2763838"/>
          <p14:tracePt t="23904" x="8378825" y="2770188"/>
          <p14:tracePt t="23907" x="8385175" y="2770188"/>
          <p14:tracePt t="24060" x="8391525" y="2770188"/>
          <p14:tracePt t="24062" x="8397875" y="2770188"/>
          <p14:tracePt t="24064" x="8405813" y="2770188"/>
          <p14:tracePt t="24066" x="8412163" y="2770188"/>
          <p14:tracePt t="24067" x="8418513" y="2770188"/>
          <p14:tracePt t="24070" x="8424863" y="2770188"/>
          <p14:tracePt t="24071" x="8431213" y="2770188"/>
          <p14:tracePt t="24072" x="8439150" y="2770188"/>
          <p14:tracePt t="24074" x="8445500" y="2770188"/>
          <p14:tracePt t="24075" x="8451850" y="2770188"/>
          <p14:tracePt t="24076" x="8458200" y="2770188"/>
          <p14:tracePt t="24077" x="8464550" y="2770188"/>
          <p14:tracePt t="24078" x="8472488" y="2770188"/>
          <p14:tracePt t="24079" x="8485188" y="2770188"/>
          <p14:tracePt t="24081" x="8497888" y="2770188"/>
          <p14:tracePt t="24082" x="8504238" y="2770188"/>
          <p14:tracePt t="24083" x="8518525" y="2770188"/>
          <p14:tracePt t="24084" x="8524875" y="2770188"/>
          <p14:tracePt t="24085" x="8537575" y="2770188"/>
          <p14:tracePt t="24087" x="8558213" y="2770188"/>
          <p14:tracePt t="24088" x="8564563" y="2770188"/>
          <p14:tracePt t="24089" x="8578850" y="2770188"/>
          <p14:tracePt t="24090" x="8591550" y="2770188"/>
          <p14:tracePt t="24091" x="8597900" y="2770188"/>
          <p14:tracePt t="24092" x="8612188" y="2770188"/>
          <p14:tracePt t="24093" x="8618538" y="2770188"/>
          <p14:tracePt t="24094" x="8631238" y="2770188"/>
          <p14:tracePt t="24095" x="8637588" y="2770188"/>
          <p14:tracePt t="24096" x="8645525" y="2770188"/>
          <p14:tracePt t="24097" x="8658225" y="2770188"/>
          <p14:tracePt t="24098" x="8670925" y="2776538"/>
          <p14:tracePt t="24099" x="8678863" y="2776538"/>
          <p14:tracePt t="24100" x="8691563" y="2776538"/>
          <p14:tracePt t="24102" x="8704263" y="2776538"/>
          <p14:tracePt t="24103" x="8718550" y="2776538"/>
          <p14:tracePt t="24104" x="8718550" y="2784475"/>
          <p14:tracePt t="24105" x="8731250" y="2784475"/>
          <p14:tracePt t="24107" x="8737600" y="2784475"/>
          <p14:tracePt t="24108" x="8751888" y="2784475"/>
          <p14:tracePt t="24110" x="8758238" y="2784475"/>
          <p14:tracePt t="24111" x="8764588" y="2784475"/>
          <p14:tracePt t="24112" x="8770938" y="2784475"/>
          <p14:tracePt t="24114" x="8778875" y="2784475"/>
          <p14:tracePt t="24115" x="8785225" y="2784475"/>
          <p14:tracePt t="24117" x="8791575" y="2784475"/>
          <p14:tracePt t="24119" x="8797925" y="2784475"/>
          <p14:tracePt t="24121" x="8804275" y="2784475"/>
          <p14:tracePt t="24122" x="8804275" y="2790825"/>
          <p14:tracePt t="24181" x="8810625" y="2790825"/>
          <p14:tracePt t="24192" x="8818563" y="2790825"/>
          <p14:tracePt t="24197" x="8824913" y="2790825"/>
          <p14:tracePt t="24200" x="8831263" y="2790825"/>
          <p14:tracePt t="24203" x="8837613" y="2790825"/>
          <p14:tracePt t="24205" x="8843963" y="2790825"/>
          <p14:tracePt t="24206" x="8851900" y="2790825"/>
          <p14:tracePt t="24209" x="8858250" y="2790825"/>
          <p14:tracePt t="24211" x="8864600" y="2790825"/>
          <p14:tracePt t="24214" x="8870950" y="2790825"/>
          <p14:tracePt t="24215" x="8877300" y="2790825"/>
          <p14:tracePt t="24216" x="8885238" y="2790825"/>
          <p14:tracePt t="24220" x="8891588" y="2790825"/>
          <p14:tracePt t="24221" x="8897938" y="2790825"/>
          <p14:tracePt t="24224" x="8904288" y="2790825"/>
          <p14:tracePt t="24225" x="8910638" y="2790825"/>
          <p14:tracePt t="24228" x="8918575" y="2790825"/>
          <p14:tracePt t="24234" x="8924925" y="2790825"/>
          <p14:tracePt t="24325" x="8931275" y="2790825"/>
          <p14:tracePt t="24350" x="8937625" y="2790825"/>
          <p14:tracePt t="24355" x="8943975" y="2790825"/>
          <p14:tracePt t="24359" x="8951913" y="2790825"/>
          <p14:tracePt t="24365" x="8958263" y="2790825"/>
          <p14:tracePt t="24368" x="8964613" y="2790825"/>
          <p14:tracePt t="24373" x="8970963" y="2790825"/>
          <p14:tracePt t="24374" x="8970963" y="2784475"/>
          <p14:tracePt t="24375" x="8977313" y="2784475"/>
          <p14:tracePt t="24378" x="8985250" y="2784475"/>
          <p14:tracePt t="24382" x="8991600" y="2784475"/>
          <p14:tracePt t="24384" x="8997950" y="2784475"/>
          <p14:tracePt t="24387" x="9004300" y="2784475"/>
          <p14:tracePt t="24389" x="9010650" y="2784475"/>
          <p14:tracePt t="24391" x="9018588" y="2784475"/>
          <p14:tracePt t="24394" x="9024938" y="2784475"/>
          <p14:tracePt t="24395" x="9031288" y="2784475"/>
          <p14:tracePt t="24398" x="9037638" y="2784475"/>
          <p14:tracePt t="24400" x="9043988" y="2784475"/>
          <p14:tracePt t="24402" x="9051925" y="2784475"/>
          <p14:tracePt t="24403" x="9058275" y="2784475"/>
          <p14:tracePt t="24405" x="9064625" y="2784475"/>
          <p14:tracePt t="24407" x="9070975" y="2784475"/>
          <p14:tracePt t="24408" x="9077325" y="2784475"/>
          <p14:tracePt t="24411" x="9083675" y="2784475"/>
          <p14:tracePt t="24412" x="9097963" y="2784475"/>
          <p14:tracePt t="24414" x="9104313" y="2784475"/>
          <p14:tracePt t="24415" x="9110663" y="2784475"/>
          <p14:tracePt t="24416" x="9117013" y="2784475"/>
          <p14:tracePt t="24418" x="9124950" y="2784475"/>
          <p14:tracePt t="24419" x="9131300" y="2784475"/>
          <p14:tracePt t="24420" x="9137650" y="2784475"/>
          <p14:tracePt t="24421" x="9144000" y="2784475"/>
          <p14:tracePt t="24422" x="9150350" y="2784475"/>
          <p14:tracePt t="24423" x="9158288" y="2784475"/>
          <p14:tracePt t="24424" x="9170988" y="2784475"/>
          <p14:tracePt t="24425" x="9170988" y="2790825"/>
          <p14:tracePt t="24426" x="9177338" y="2790825"/>
          <p14:tracePt t="24427" x="9191625" y="2790825"/>
          <p14:tracePt t="24429" x="9204325" y="2790825"/>
          <p14:tracePt t="24431" x="9217025" y="2790825"/>
          <p14:tracePt t="24432" x="9224963" y="2790825"/>
          <p14:tracePt t="24434" x="9237663" y="2790825"/>
          <p14:tracePt t="24435" x="9244013" y="2790825"/>
          <p14:tracePt t="24437" x="9258300" y="2790825"/>
          <p14:tracePt t="24438" x="9264650" y="2790825"/>
          <p14:tracePt t="24440" x="9271000" y="2790825"/>
          <p14:tracePt t="24441" x="9283700" y="2790825"/>
          <p14:tracePt t="24443" x="9291638" y="2790825"/>
          <p14:tracePt t="24444" x="9297988" y="2790825"/>
          <p14:tracePt t="24446" x="9304338" y="2790825"/>
          <p14:tracePt t="24447" x="9310688" y="2790825"/>
          <p14:tracePt t="24449" x="9317038" y="2790825"/>
          <p14:tracePt t="24451" x="9324975" y="2790825"/>
          <p14:tracePt t="24452" x="9331325" y="2790825"/>
          <p14:tracePt t="24456" x="9337675" y="2790825"/>
          <p14:tracePt t="24460" x="9344025" y="2790825"/>
          <p14:tracePt t="24480" x="9350375" y="2790825"/>
          <p14:tracePt t="25971" x="9350375" y="2797175"/>
          <p14:tracePt t="25973" x="9344025" y="2797175"/>
          <p14:tracePt t="25978" x="9344025" y="2803525"/>
          <p14:tracePt t="25981" x="9337675" y="2803525"/>
          <p14:tracePt t="25983" x="9337675" y="2809875"/>
          <p14:tracePt t="25993" x="9337675" y="2817813"/>
          <p14:tracePt t="25998" x="9337675" y="2824163"/>
          <p14:tracePt t="25999" x="9331325" y="2824163"/>
          <p14:tracePt t="26008" x="9324975" y="2824163"/>
          <p14:tracePt t="26012" x="9324975" y="2830513"/>
          <p14:tracePt t="26024" x="9324975" y="2836863"/>
          <p14:tracePt t="26046" x="9317038" y="2836863"/>
          <p14:tracePt t="26508" x="9317038" y="2843213"/>
          <p14:tracePt t="26524" x="9310688" y="2843213"/>
          <p14:tracePt t="26668" x="9304338" y="2843213"/>
          <p14:tracePt t="27072" x="9297988" y="2843213"/>
          <p14:tracePt t="27141" x="9291638" y="2843213"/>
          <p14:tracePt t="27327" x="9283700" y="2843213"/>
          <p14:tracePt t="27336" x="9277350" y="2843213"/>
          <p14:tracePt t="27351" x="9271000" y="2843213"/>
          <p14:tracePt t="27860" x="9264650" y="2843213"/>
          <p14:tracePt t="27913" x="9264650" y="2851150"/>
          <p14:tracePt t="27914" x="9258300" y="2851150"/>
          <p14:tracePt t="27919" x="9258300" y="2857500"/>
          <p14:tracePt t="27925" x="9258300" y="2863850"/>
          <p14:tracePt t="27929" x="9258300" y="2870200"/>
          <p14:tracePt t="27933" x="9250363" y="2870200"/>
          <p14:tracePt t="27935" x="9250363" y="2876550"/>
          <p14:tracePt t="27966" x="9250363" y="2884488"/>
          <p14:tracePt t="27997" x="9244013" y="2884488"/>
          <p14:tracePt t="28058" x="9244013" y="2890838"/>
          <p14:tracePt t="28078" x="9244013" y="2897188"/>
          <p14:tracePt t="28090" x="9237663" y="2897188"/>
          <p14:tracePt t="28153" x="9237663" y="2903538"/>
          <p14:tracePt t="28166" x="9237663" y="2909888"/>
          <p14:tracePt t="28172" x="9237663" y="2917825"/>
          <p14:tracePt t="28179" x="9237663" y="2924175"/>
          <p14:tracePt t="28187" x="9231313" y="2924175"/>
          <p14:tracePt t="29733" x="9224963" y="2924175"/>
          <p14:tracePt t="29784" x="9224963" y="2917825"/>
          <p14:tracePt t="29796" x="9224963" y="2909888"/>
          <p14:tracePt t="30389" x="9217025" y="2909888"/>
          <p14:tracePt t="30682" x="9210675" y="2909888"/>
          <p14:tracePt t="30785" x="9204325" y="2909888"/>
          <p14:tracePt t="30829" x="9197975" y="2909888"/>
          <p14:tracePt t="30841" x="9191625" y="2909888"/>
          <p14:tracePt t="30867" x="9183688" y="2909888"/>
          <p14:tracePt t="30877" x="9177338" y="2909888"/>
          <p14:tracePt t="30887" x="9170988" y="2909888"/>
          <p14:tracePt t="30906" x="9164638" y="2909888"/>
          <p14:tracePt t="30916" x="9158288" y="2909888"/>
          <p14:tracePt t="30938" x="9150350" y="2909888"/>
          <p14:tracePt t="30949" x="9144000" y="2909888"/>
          <p14:tracePt t="30963" x="9137650" y="2909888"/>
          <p14:tracePt t="31026" x="9137650" y="2903538"/>
          <p14:tracePt t="31039" x="9137650" y="2897188"/>
          <p14:tracePt t="31119" x="9131300" y="2897188"/>
          <p14:tracePt t="31164" x="9124950" y="2897188"/>
          <p14:tracePt t="31165" x="9124950" y="2890838"/>
          <p14:tracePt t="31183" x="9117013" y="2890838"/>
          <p14:tracePt t="31186" x="9110663" y="2890838"/>
          <p14:tracePt t="31188" x="9104313" y="2890838"/>
          <p14:tracePt t="31192" x="9097963" y="2890838"/>
          <p14:tracePt t="31193" x="9091613" y="2890838"/>
          <p14:tracePt t="31196" x="9083675" y="2890838"/>
          <p14:tracePt t="31197" x="9077325" y="2890838"/>
          <p14:tracePt t="31200" x="9070975" y="2890838"/>
          <p14:tracePt t="31201" x="9064625" y="2890838"/>
          <p14:tracePt t="31202" x="9058275" y="2890838"/>
          <p14:tracePt t="31205" x="9051925" y="2890838"/>
          <p14:tracePt t="31206" x="9043988" y="2890838"/>
          <p14:tracePt t="31208" x="9037638" y="2890838"/>
          <p14:tracePt t="31209" x="9031288" y="2890838"/>
          <p14:tracePt t="31210" x="9024938" y="2890838"/>
          <p14:tracePt t="31212" x="9018588" y="2890838"/>
          <p14:tracePt t="31214" x="9010650" y="2890838"/>
          <p14:tracePt t="31216" x="9004300" y="2890838"/>
          <p14:tracePt t="31217" x="8997950" y="2890838"/>
          <p14:tracePt t="31218" x="8991600" y="2890838"/>
          <p14:tracePt t="31221" x="8985250" y="2890838"/>
          <p14:tracePt t="31222" x="8977313" y="2890838"/>
          <p14:tracePt t="31226" x="8970963" y="2890838"/>
          <p14:tracePt t="31227" x="8964613" y="2890838"/>
          <p14:tracePt t="31228" x="8964613" y="2897188"/>
          <p14:tracePt t="31229" x="8958263" y="2897188"/>
          <p14:tracePt t="31234" x="8951913" y="2897188"/>
          <p14:tracePt t="31237" x="8943975" y="2897188"/>
          <p14:tracePt t="31244" x="8937625" y="2897188"/>
          <p14:tracePt t="31248" x="8931275" y="2897188"/>
          <p14:tracePt t="31253" x="8924925" y="2897188"/>
          <p14:tracePt t="31262" x="8918575" y="2897188"/>
          <p14:tracePt t="31265" x="8910638" y="2897188"/>
          <p14:tracePt t="31269" x="8904288" y="2897188"/>
          <p14:tracePt t="31272" x="8897938" y="2897188"/>
          <p14:tracePt t="31273" x="8891588" y="2897188"/>
          <p14:tracePt t="31275" x="8891588" y="2890838"/>
          <p14:tracePt t="31277" x="8885238" y="2890838"/>
          <p14:tracePt t="31279" x="8877300" y="2890838"/>
          <p14:tracePt t="31280" x="8877300" y="2884488"/>
          <p14:tracePt t="31281" x="8870950" y="2884488"/>
          <p14:tracePt t="31282" x="8864600" y="2884488"/>
          <p14:tracePt t="31285" x="8858250" y="2884488"/>
          <p14:tracePt t="31286" x="8843963" y="2884488"/>
          <p14:tracePt t="31288" x="8837613" y="2876550"/>
          <p14:tracePt t="31289" x="8831263" y="2876550"/>
          <p14:tracePt t="31290" x="8824913" y="2876550"/>
          <p14:tracePt t="31292" x="8818563" y="2870200"/>
          <p14:tracePt t="31293" x="8810625" y="2870200"/>
          <p14:tracePt t="31294" x="8804275" y="2870200"/>
          <p14:tracePt t="31295" x="8797925" y="2870200"/>
          <p14:tracePt t="31296" x="8791575" y="2863850"/>
          <p14:tracePt t="31297" x="8785225" y="2863850"/>
          <p14:tracePt t="31298" x="8770938" y="2863850"/>
          <p14:tracePt t="31300" x="8764588" y="2863850"/>
          <p14:tracePt t="31301" x="8758238" y="2863850"/>
          <p14:tracePt t="31302" x="8751888" y="2863850"/>
          <p14:tracePt t="31303" x="8745538" y="2863850"/>
          <p14:tracePt t="31304" x="8731250" y="2863850"/>
          <p14:tracePt t="31306" x="8718550" y="2863850"/>
          <p14:tracePt t="31307" x="8712200" y="2863850"/>
          <p14:tracePt t="31308" x="8704263" y="2863850"/>
          <p14:tracePt t="31309" x="8697913" y="2863850"/>
          <p14:tracePt t="31310" x="8691563" y="2857500"/>
          <p14:tracePt t="31311" x="8685213" y="2857500"/>
          <p14:tracePt t="31312" x="8678863" y="2857500"/>
          <p14:tracePt t="31313" x="8670925" y="2857500"/>
          <p14:tracePt t="31314" x="8664575" y="2857500"/>
          <p14:tracePt t="31315" x="8658225" y="2857500"/>
          <p14:tracePt t="31316" x="8651875" y="2857500"/>
          <p14:tracePt t="31317" x="8645525" y="2857500"/>
          <p14:tracePt t="31318" x="8637588" y="2857500"/>
          <p14:tracePt t="31320" x="8631238" y="2857500"/>
          <p14:tracePt t="31321" x="8624888" y="2857500"/>
          <p14:tracePt t="31323" x="8618538" y="2857500"/>
          <p14:tracePt t="31324" x="8612188" y="2857500"/>
          <p14:tracePt t="31325" x="8604250" y="2857500"/>
          <p14:tracePt t="31327" x="8597900" y="2857500"/>
          <p14:tracePt t="31328" x="8591550" y="2857500"/>
          <p14:tracePt t="31330" x="8585200" y="2857500"/>
          <p14:tracePt t="31332" x="8578850" y="2857500"/>
          <p14:tracePt t="31334" x="8570913" y="2857500"/>
          <p14:tracePt t="31344" x="8564563" y="2857500"/>
          <p14:tracePt t="31422" x="8558213" y="2857500"/>
          <p14:tracePt t="31428" x="8558213" y="2851150"/>
          <p14:tracePt t="31434" x="8558213" y="2843213"/>
          <p14:tracePt t="31436" x="8551863" y="2843213"/>
          <p14:tracePt t="31445" x="8545513" y="2843213"/>
          <p14:tracePt t="31449" x="8545513" y="2836863"/>
          <p14:tracePt t="31476" x="8545513" y="2830513"/>
          <p14:tracePt t="31526" x="8545513" y="2824163"/>
          <p14:tracePt t="31600" x="8551863" y="2824163"/>
          <p14:tracePt t="31617" x="8558213" y="2824163"/>
          <p14:tracePt t="31626" x="8564563" y="2824163"/>
          <p14:tracePt t="31642" x="8570913" y="2824163"/>
          <p14:tracePt t="31644" x="8570913" y="2817813"/>
          <p14:tracePt t="31648" x="8578850" y="2817813"/>
          <p14:tracePt t="31655" x="8585200" y="2817813"/>
          <p14:tracePt t="31657" x="8585200" y="2809875"/>
          <p14:tracePt t="31667" x="8591550" y="2809875"/>
          <p14:tracePt t="31673" x="8597900" y="2809875"/>
          <p14:tracePt t="31679" x="8597900" y="2803525"/>
          <p14:tracePt t="31686" x="8604250" y="2803525"/>
          <p14:tracePt t="31695" x="8612188" y="2803525"/>
          <p14:tracePt t="31697" x="8612188" y="2797175"/>
          <p14:tracePt t="31702" x="8618538" y="2797175"/>
          <p14:tracePt t="31719" x="8624888" y="2797175"/>
          <p14:tracePt t="31730" x="8631238" y="2797175"/>
          <p14:tracePt t="31749" x="8637588" y="2797175"/>
          <p14:tracePt t="31757" x="8645525" y="2797175"/>
          <p14:tracePt t="31768" x="8651875" y="2797175"/>
          <p14:tracePt t="31810" x="8658225" y="2797175"/>
          <p14:tracePt t="31850" x="8664575" y="2797175"/>
          <p14:tracePt t="32099" x="8664575" y="2790825"/>
          <p14:tracePt t="32116" x="8664575" y="2784475"/>
          <p14:tracePt t="32131" x="8664575" y="2776538"/>
          <p14:tracePt t="32673" x="8664575" y="2770188"/>
          <p14:tracePt t="32697" x="8664575" y="2763838"/>
          <p14:tracePt t="32751" x="8664575" y="2757488"/>
          <p14:tracePt t="32818" x="8664575" y="2751138"/>
          <p14:tracePt t="32839" x="8664575" y="2743200"/>
          <p14:tracePt t="33142" x="8664575" y="2736850"/>
          <p14:tracePt t="33275" x="8664575" y="2730500"/>
          <p14:tracePt t="33304" x="8664575" y="2724150"/>
          <p14:tracePt t="33320" x="8664575" y="2717800"/>
          <p14:tracePt t="33336" x="8664575" y="2711450"/>
          <p14:tracePt t="33614" x="8664575" y="2703513"/>
          <p14:tracePt t="33621" x="8664575" y="2697163"/>
          <p14:tracePt t="33631" x="8664575" y="2690813"/>
          <p14:tracePt t="33637" x="8664575" y="2684463"/>
          <p14:tracePt t="33641" x="8664575" y="2678113"/>
          <p14:tracePt t="33649" x="8664575" y="2670175"/>
          <p14:tracePt t="33655" x="8664575" y="2663825"/>
          <p14:tracePt t="33668" x="8664575" y="2657475"/>
          <p14:tracePt t="33680" x="8664575" y="2651125"/>
          <p14:tracePt t="34730" x="8670925" y="2651125"/>
          <p14:tracePt t="34735" x="8678863" y="2651125"/>
          <p14:tracePt t="34741" x="8685213" y="2651125"/>
          <p14:tracePt t="34750" x="8691563" y="2651125"/>
          <p14:tracePt t="34753" x="8697913" y="2651125"/>
          <p14:tracePt t="34759" x="8704263" y="2651125"/>
          <p14:tracePt t="34763" x="8712200" y="2651125"/>
          <p14:tracePt t="34765" x="8718550" y="2651125"/>
          <p14:tracePt t="34771" x="8724900" y="2651125"/>
          <p14:tracePt t="34773" x="8724900" y="2657475"/>
          <p14:tracePt t="34774" x="8731250" y="2657475"/>
          <p14:tracePt t="34781" x="8737600" y="2657475"/>
          <p14:tracePt t="34784" x="8745538" y="2657475"/>
          <p14:tracePt t="34790" x="8751888" y="2657475"/>
          <p14:tracePt t="34793" x="8758238" y="2657475"/>
          <p14:tracePt t="34796" x="8764588" y="2657475"/>
          <p14:tracePt t="34805" x="8770938" y="2657475"/>
          <p14:tracePt t="34810" x="8778875" y="2657475"/>
          <p14:tracePt t="34817" x="8785225" y="2657475"/>
          <p14:tracePt t="34820" x="8791575" y="2657475"/>
          <p14:tracePt t="34823" x="8797925" y="2657475"/>
          <p14:tracePt t="34828" x="8804275" y="2657475"/>
          <p14:tracePt t="34831" x="8810625" y="2657475"/>
          <p14:tracePt t="34832" x="8810625" y="2663825"/>
          <p14:tracePt t="34835" x="8818563" y="2663825"/>
          <p14:tracePt t="34838" x="8824913" y="2663825"/>
          <p14:tracePt t="34841" x="8831263" y="2663825"/>
          <p14:tracePt t="34845" x="8831263" y="2670175"/>
          <p14:tracePt t="34846" x="8837613" y="2670175"/>
          <p14:tracePt t="34849" x="8843963" y="2670175"/>
          <p14:tracePt t="34854" x="8851900" y="2670175"/>
          <p14:tracePt t="34856" x="8858250" y="2670175"/>
          <p14:tracePt t="34859" x="8864600" y="2670175"/>
          <p14:tracePt t="34865" x="8870950" y="2670175"/>
          <p14:tracePt t="34867" x="8877300" y="2670175"/>
          <p14:tracePt t="34873" x="8885238" y="2670175"/>
          <p14:tracePt t="34875" x="8891588" y="2670175"/>
          <p14:tracePt t="34884" x="8904288" y="2670175"/>
          <p14:tracePt t="34887" x="8910638" y="2670175"/>
          <p14:tracePt t="34890" x="8918575" y="2670175"/>
          <p14:tracePt t="34892" x="8924925" y="2670175"/>
          <p14:tracePt t="34895" x="8931275" y="2670175"/>
          <p14:tracePt t="34900" x="8937625" y="2670175"/>
          <p14:tracePt t="34902" x="8943975" y="2670175"/>
          <p14:tracePt t="34908" x="8951913" y="2670175"/>
          <p14:tracePt t="34911" x="8958263" y="2670175"/>
          <p14:tracePt t="34919" x="8964613" y="2670175"/>
          <p14:tracePt t="34923" x="8970963" y="2670175"/>
          <p14:tracePt t="34930" x="8977313" y="2670175"/>
          <p14:tracePt t="34949" x="8985250" y="2670175"/>
          <p14:tracePt t="34955" x="8991600" y="2670175"/>
          <p14:tracePt t="34962" x="8991600" y="2678113"/>
          <p14:tracePt t="34963" x="8997950" y="2678113"/>
          <p14:tracePt t="34966" x="9004300" y="2678113"/>
          <p14:tracePt t="34967" x="9004300" y="2684463"/>
          <p14:tracePt t="34968" x="9010650" y="2684463"/>
          <p14:tracePt t="34969" x="9010650" y="2690813"/>
          <p14:tracePt t="34972" x="9018588" y="2690813"/>
          <p14:tracePt t="34974" x="9024938" y="2690813"/>
          <p14:tracePt t="34975" x="9024938" y="2697163"/>
          <p14:tracePt t="34978" x="9031288" y="2703513"/>
          <p14:tracePt t="34979" x="9037638" y="2703513"/>
          <p14:tracePt t="34981" x="9043988" y="2703513"/>
          <p14:tracePt t="34983" x="9043988" y="2711450"/>
          <p14:tracePt t="34984" x="9051925" y="2711450"/>
          <p14:tracePt t="34985" x="9058275" y="2717800"/>
          <p14:tracePt t="34988" x="9064625" y="2724150"/>
          <p14:tracePt t="34989" x="9070975" y="2724150"/>
          <p14:tracePt t="34991" x="9077325" y="2724150"/>
          <p14:tracePt t="34993" x="9083675" y="2730500"/>
          <p14:tracePt t="34994" x="9091613" y="2730500"/>
          <p14:tracePt t="34996" x="9091613" y="2736850"/>
          <p14:tracePt t="34997" x="9097963" y="2736850"/>
          <p14:tracePt t="34998" x="9104313" y="2736850"/>
          <p14:tracePt t="34999" x="9110663" y="2736850"/>
          <p14:tracePt t="35001" x="9110663" y="2743200"/>
          <p14:tracePt t="35002" x="9117013" y="2743200"/>
          <p14:tracePt t="35003" x="9124950" y="2743200"/>
          <p14:tracePt t="35004" x="9124950" y="2751138"/>
          <p14:tracePt t="35006" x="9131300" y="2751138"/>
          <p14:tracePt t="35008" x="9137650" y="2751138"/>
          <p14:tracePt t="35009" x="9137650" y="2757488"/>
          <p14:tracePt t="35010" x="9144000" y="2757488"/>
          <p14:tracePt t="35015" x="9150350" y="2757488"/>
          <p14:tracePt t="35017" x="9150350" y="2763838"/>
          <p14:tracePt t="35019" x="9158288" y="2763838"/>
          <p14:tracePt t="35032" x="9158288" y="2770188"/>
          <p14:tracePt t="35101" x="9164638" y="2770188"/>
          <p14:tracePt t="35219" x="9170988" y="2770188"/>
          <p14:tracePt t="35253" x="9177338" y="2770188"/>
          <p14:tracePt t="35264" x="9183688" y="2770188"/>
          <p14:tracePt t="35275" x="9191625" y="2770188"/>
          <p14:tracePt t="35295" x="9197975" y="2770188"/>
          <p14:tracePt t="35304" x="9204325" y="2770188"/>
          <p14:tracePt t="35320" x="9210675" y="2770188"/>
          <p14:tracePt t="35321" x="9210675" y="2763838"/>
          <p14:tracePt t="35326" x="9217025" y="2763838"/>
          <p14:tracePt t="35334" x="9224963" y="2763838"/>
          <p14:tracePt t="35344" x="9224963" y="2757488"/>
          <p14:tracePt t="35348" x="9231313" y="2757488"/>
          <p14:tracePt t="35358" x="9237663" y="2757488"/>
          <p14:tracePt t="35361" x="9237663" y="2751138"/>
          <p14:tracePt t="35437" x="9237663" y="2743200"/>
          <p14:tracePt t="35440" x="9244013" y="2743200"/>
          <p14:tracePt t="35490" x="9250363" y="2743200"/>
          <p14:tracePt t="36329" x="9244013" y="2736850"/>
          <p14:tracePt t="36334" x="9237663" y="2736850"/>
          <p14:tracePt t="36334" x="9237663" y="2730500"/>
          <p14:tracePt t="36335" x="9231313" y="2730500"/>
          <p14:tracePt t="36338" x="9224963" y="2730500"/>
          <p14:tracePt t="36339" x="9217025" y="2730500"/>
          <p14:tracePt t="36341" x="9210675" y="2730500"/>
          <p14:tracePt t="36342" x="9210675" y="2724150"/>
          <p14:tracePt t="36344" x="9204325" y="2724150"/>
          <p14:tracePt t="36345" x="9197975" y="2724150"/>
          <p14:tracePt t="36346" x="9197975" y="2717800"/>
          <p14:tracePt t="36347" x="9191625" y="2717800"/>
          <p14:tracePt t="36348" x="9183688" y="2717800"/>
          <p14:tracePt t="36349" x="9177338" y="2711450"/>
          <p14:tracePt t="36351" x="9170988" y="2711450"/>
          <p14:tracePt t="36352" x="9164638" y="2711450"/>
          <p14:tracePt t="36355" x="9158288" y="2711450"/>
          <p14:tracePt t="36356" x="9144000" y="2711450"/>
          <p14:tracePt t="36358" x="9137650" y="2703513"/>
          <p14:tracePt t="36359" x="9131300" y="2703513"/>
          <p14:tracePt t="36360" x="9124950" y="2703513"/>
          <p14:tracePt t="36361" x="9117013" y="2703513"/>
          <p14:tracePt t="36362" x="9110663" y="2703513"/>
          <p14:tracePt t="36363" x="9104313" y="2697163"/>
          <p14:tracePt t="36364" x="9097963" y="2697163"/>
          <p14:tracePt t="36365" x="9091613" y="2697163"/>
          <p14:tracePt t="36366" x="9083675" y="2697163"/>
          <p14:tracePt t="36367" x="9070975" y="2697163"/>
          <p14:tracePt t="36369" x="9058275" y="2690813"/>
          <p14:tracePt t="36370" x="9043988" y="2690813"/>
          <p14:tracePt t="36372" x="9031288" y="2690813"/>
          <p14:tracePt t="36373" x="9024938" y="2690813"/>
          <p14:tracePt t="36374" x="9010650" y="2690813"/>
          <p14:tracePt t="36375" x="9004300" y="2690813"/>
          <p14:tracePt t="36376" x="8997950" y="2690813"/>
          <p14:tracePt t="36377" x="8985250" y="2690813"/>
          <p14:tracePt t="36378" x="8970963" y="2690813"/>
          <p14:tracePt t="36379" x="8958263" y="2690813"/>
          <p14:tracePt t="36380" x="8937625" y="2690813"/>
          <p14:tracePt t="36382" x="8924925" y="2690813"/>
          <p14:tracePt t="36383" x="8910638" y="2690813"/>
          <p14:tracePt t="36384" x="8891588" y="2690813"/>
          <p14:tracePt t="36385" x="8877300" y="2690813"/>
          <p14:tracePt t="36387" x="8858250" y="2690813"/>
          <p14:tracePt t="36388" x="8837613" y="2690813"/>
          <p14:tracePt t="36389" x="8831263" y="2690813"/>
          <p14:tracePt t="36390" x="8810625" y="2690813"/>
          <p14:tracePt t="36391" x="8797925" y="2690813"/>
          <p14:tracePt t="36392" x="8785225" y="2690813"/>
          <p14:tracePt t="36393" x="8764588" y="2690813"/>
          <p14:tracePt t="36394" x="8745538" y="2690813"/>
          <p14:tracePt t="36395" x="8731250" y="2690813"/>
          <p14:tracePt t="36396" x="8712200" y="2690813"/>
          <p14:tracePt t="36397" x="8691563" y="2690813"/>
          <p14:tracePt t="36398" x="8678863" y="2690813"/>
          <p14:tracePt t="36399" x="8658225" y="2690813"/>
          <p14:tracePt t="36400" x="8631238" y="2690813"/>
          <p14:tracePt t="36401" x="8618538" y="2690813"/>
          <p14:tracePt t="36402" x="8591550" y="2690813"/>
          <p14:tracePt t="36403" x="8578850" y="2697163"/>
          <p14:tracePt t="36404" x="8545513" y="2697163"/>
          <p14:tracePt t="36405" x="8531225" y="2697163"/>
          <p14:tracePt t="36406" x="8491538" y="2703513"/>
          <p14:tracePt t="36407" x="8485188" y="2703513"/>
          <p14:tracePt t="36408" x="8458200" y="2703513"/>
          <p14:tracePt t="36409" x="8431213" y="2711450"/>
          <p14:tracePt t="36410" x="8397875" y="2711450"/>
          <p14:tracePt t="36411" x="8372475" y="2711450"/>
          <p14:tracePt t="36412" x="8345488" y="2717800"/>
          <p14:tracePt t="36413" x="8324850" y="2717800"/>
          <p14:tracePt t="36414" x="8291513" y="2724150"/>
          <p14:tracePt t="36415" x="8264525" y="2724150"/>
          <p14:tracePt t="36416" x="8231188" y="2724150"/>
          <p14:tracePt t="36417" x="8205788" y="2730500"/>
          <p14:tracePt t="36418" x="8172450" y="2730500"/>
          <p14:tracePt t="36419" x="8145463" y="2730500"/>
          <p14:tracePt t="36420" x="8112125" y="2736850"/>
          <p14:tracePt t="36421" x="8085138" y="2736850"/>
          <p14:tracePt t="36422" x="8051800" y="2743200"/>
          <p14:tracePt t="36423" x="8024813" y="2743200"/>
          <p14:tracePt t="36424" x="7985125" y="2743200"/>
          <p14:tracePt t="36426" x="7966075" y="2751138"/>
          <p14:tracePt t="36426" x="7932738" y="2751138"/>
          <p14:tracePt t="36427" x="7899400" y="2757488"/>
          <p14:tracePt t="36428" x="7866063" y="2757488"/>
          <p14:tracePt t="36429" x="7826375" y="2763838"/>
          <p14:tracePt t="36430" x="7793038" y="2763838"/>
          <p14:tracePt t="36431" x="7759700" y="2763838"/>
          <p14:tracePt t="36432" x="7712075" y="2776538"/>
          <p14:tracePt t="36433" x="7678738" y="2776538"/>
          <p14:tracePt t="36434" x="7639050" y="2784475"/>
          <p14:tracePt t="36435" x="7599363" y="2784475"/>
          <p14:tracePt t="36436" x="7559675" y="2784475"/>
          <p14:tracePt t="36437" x="7512050" y="2790825"/>
          <p14:tracePt t="36438" x="7478713" y="2790825"/>
          <p14:tracePt t="36439" x="7432675" y="2797175"/>
          <p14:tracePt t="36440" x="7399338" y="2797175"/>
          <p14:tracePt t="36441" x="7372350" y="2797175"/>
          <p14:tracePt t="36442" x="7326313" y="2803525"/>
          <p14:tracePt t="36443" x="7299325" y="2803525"/>
          <p14:tracePt t="36444" x="7253288" y="2809875"/>
          <p14:tracePt t="36445" x="7213600" y="2809875"/>
          <p14:tracePt t="36446" x="7172325" y="2817813"/>
          <p14:tracePt t="36447" x="7126288" y="2817813"/>
          <p14:tracePt t="36448" x="7092950" y="2817813"/>
          <p14:tracePt t="36449" x="7046913" y="2824163"/>
          <p14:tracePt t="36451" x="7013575" y="2824163"/>
          <p14:tracePt t="36451" x="6980238" y="2830513"/>
          <p14:tracePt t="36452" x="6932613" y="2830513"/>
          <p14:tracePt t="36453" x="6892925" y="2843213"/>
          <p14:tracePt t="36454" x="6853238" y="2843213"/>
          <p14:tracePt t="36455" x="6813550" y="2851150"/>
          <p14:tracePt t="36456" x="6765925" y="2851150"/>
          <p14:tracePt t="36457" x="6734175" y="2857500"/>
          <p14:tracePt t="36458" x="6686550" y="2857500"/>
          <p14:tracePt t="36459" x="6653213" y="2857500"/>
          <p14:tracePt t="36460" x="6619875" y="2863850"/>
          <p14:tracePt t="36461" x="6592888" y="2863850"/>
          <p14:tracePt t="36462" x="6540500" y="2870200"/>
          <p14:tracePt t="36463" x="6513513" y="2870200"/>
          <p14:tracePt t="36464" x="6480175" y="2870200"/>
          <p14:tracePt t="36465" x="6446838" y="2876550"/>
          <p14:tracePt t="36466" x="6413500" y="2876550"/>
          <p14:tracePt t="36467" x="6373813" y="2884488"/>
          <p14:tracePt t="36468" x="6334125" y="2884488"/>
          <p14:tracePt t="36469" x="6294438" y="2884488"/>
          <p14:tracePt t="36470" x="6261100" y="2890838"/>
          <p14:tracePt t="36471" x="6227763" y="2890838"/>
          <p14:tracePt t="36472" x="6188075" y="2897188"/>
          <p14:tracePt t="36473" x="6154738" y="2897188"/>
          <p14:tracePt t="36474" x="6121400" y="2897188"/>
          <p14:tracePt t="36475" x="6088063" y="2903538"/>
          <p14:tracePt t="36476" x="6054725" y="2903538"/>
          <p14:tracePt t="36477" x="6027738" y="2909888"/>
          <p14:tracePt t="36478" x="5967413" y="2909888"/>
          <p14:tracePt t="36479" x="5927725" y="2909888"/>
          <p14:tracePt t="36481" x="5881688" y="2917825"/>
          <p14:tracePt t="36482" x="5840413" y="2917825"/>
          <p14:tracePt t="36483" x="5807075" y="2917825"/>
          <p14:tracePt t="36484" x="5761038" y="2930525"/>
          <p14:tracePt t="36485" x="5715000" y="2930525"/>
          <p14:tracePt t="36487" x="5667375" y="2936875"/>
          <p14:tracePt t="36488" x="5634038" y="2936875"/>
          <p14:tracePt t="36489" x="5608638" y="2936875"/>
          <p14:tracePt t="36490" x="5581650" y="2936875"/>
          <p14:tracePt t="36491" x="5541963" y="2943225"/>
          <p14:tracePt t="36492" x="5508625" y="2943225"/>
          <p14:tracePt t="36493" x="5481638" y="2943225"/>
          <p14:tracePt t="36494" x="5448300" y="2943225"/>
          <p14:tracePt t="36495" x="5414963" y="2951163"/>
          <p14:tracePt t="36496" x="5381625" y="2951163"/>
          <p14:tracePt t="36497" x="5341938" y="2951163"/>
          <p14:tracePt t="36498" x="5327650" y="2957513"/>
          <p14:tracePt t="36499" x="5281613" y="2957513"/>
          <p14:tracePt t="36500" x="5260975" y="2957513"/>
          <p14:tracePt t="36501" x="5227638" y="2957513"/>
          <p14:tracePt t="36502" x="5194300" y="2957513"/>
          <p14:tracePt t="36503" x="5154613" y="2963863"/>
          <p14:tracePt t="36504" x="5127625" y="2963863"/>
          <p14:tracePt t="36505" x="5094288" y="2963863"/>
          <p14:tracePt t="36506" x="5060950" y="2970213"/>
          <p14:tracePt t="36507" x="5029200" y="2970213"/>
          <p14:tracePt t="36508" x="4995863" y="2970213"/>
          <p14:tracePt t="36509" x="4968875" y="2970213"/>
          <p14:tracePt t="36510" x="4935538" y="2970213"/>
          <p14:tracePt t="36511" x="4895850" y="2976563"/>
          <p14:tracePt t="36512" x="4875213" y="2976563"/>
          <p14:tracePt t="36513" x="4841875" y="2976563"/>
          <p14:tracePt t="36514" x="4814888" y="2976563"/>
          <p14:tracePt t="36515" x="4787900" y="2984500"/>
          <p14:tracePt t="36516" x="4754563" y="2984500"/>
          <p14:tracePt t="36517" x="4729163" y="2984500"/>
          <p14:tracePt t="36518" x="4714875" y="2984500"/>
          <p14:tracePt t="36519" x="4689475" y="2984500"/>
          <p14:tracePt t="36520" x="4662488" y="2984500"/>
          <p14:tracePt t="36521" x="4635500" y="2984500"/>
          <p14:tracePt t="36522" x="4622800" y="2984500"/>
          <p14:tracePt t="36523" x="4595813" y="2984500"/>
          <p14:tracePt t="36524" x="4568825" y="2990850"/>
          <p14:tracePt t="36525" x="4548188" y="2990850"/>
          <p14:tracePt t="36526" x="4535488" y="2990850"/>
          <p14:tracePt t="36527" x="4508500" y="2990850"/>
          <p14:tracePt t="36528" x="4489450" y="2990850"/>
          <p14:tracePt t="36529" x="4475163" y="2990850"/>
          <p14:tracePt t="36530" x="4456113" y="2990850"/>
          <p14:tracePt t="36531" x="4435475" y="2990850"/>
          <p14:tracePt t="36532" x="4429125" y="2997200"/>
          <p14:tracePt t="36533" x="4408488" y="2997200"/>
          <p14:tracePt t="36534" x="4395788" y="2997200"/>
          <p14:tracePt t="36535" x="4383088" y="2997200"/>
          <p14:tracePt t="36536" x="4368800" y="2997200"/>
          <p14:tracePt t="36537" x="4362450" y="2997200"/>
          <p14:tracePt t="36538" x="4349750" y="2997200"/>
          <p14:tracePt t="36539" x="4335463" y="3003550"/>
          <p14:tracePt t="36540" x="4329113" y="3003550"/>
          <p14:tracePt t="36541" x="4316413" y="3003550"/>
          <p14:tracePt t="36542" x="4302125" y="3003550"/>
          <p14:tracePt t="36543" x="4295775" y="3003550"/>
          <p14:tracePt t="36544" x="4289425" y="3003550"/>
          <p14:tracePt t="36545" x="4283075" y="3009900"/>
          <p14:tracePt t="36546" x="4268788" y="3009900"/>
          <p14:tracePt t="36547" x="4262438" y="3009900"/>
          <p14:tracePt t="36548" x="4256088" y="3009900"/>
          <p14:tracePt t="36549" x="4249738" y="3009900"/>
          <p14:tracePt t="36550" x="4241800" y="3009900"/>
          <p14:tracePt t="36551" x="4235450" y="3009900"/>
          <p14:tracePt t="36552" x="4222750" y="3009900"/>
          <p14:tracePt t="36554" x="4208463" y="3009900"/>
          <p14:tracePt t="36555" x="4202113" y="3009900"/>
          <p14:tracePt t="36557" x="4189413" y="3009900"/>
          <p14:tracePt t="36558" x="4183063" y="3017838"/>
          <p14:tracePt t="36559" x="4175125" y="3017838"/>
          <p14:tracePt t="36560" x="4168775" y="3017838"/>
          <p14:tracePt t="36561" x="4162425" y="3017838"/>
          <p14:tracePt t="36562" x="4156075" y="3017838"/>
          <p14:tracePt t="36563" x="4143375" y="3017838"/>
          <p14:tracePt t="36565" x="4129088" y="3017838"/>
          <p14:tracePt t="36566" x="4129088" y="3024188"/>
          <p14:tracePt t="36567" x="4116388" y="3024188"/>
          <p14:tracePt t="36568" x="4110038" y="3024188"/>
          <p14:tracePt t="36569" x="4102100" y="3024188"/>
          <p14:tracePt t="36570" x="4089400" y="3024188"/>
          <p14:tracePt t="36572" x="4076700" y="3024188"/>
          <p14:tracePt t="36573" x="4062413" y="3024188"/>
          <p14:tracePt t="36574" x="4056063" y="3024188"/>
          <p14:tracePt t="36575" x="4049713" y="3024188"/>
          <p14:tracePt t="36576" x="4043363" y="3024188"/>
          <p14:tracePt t="36577" x="4029075" y="3024188"/>
          <p14:tracePt t="36578" x="4010025" y="3024188"/>
          <p14:tracePt t="36579" x="4002088" y="3024188"/>
          <p14:tracePt t="36581" x="3983038" y="3024188"/>
          <p14:tracePt t="36582" x="3968750" y="3024188"/>
          <p14:tracePt t="36583" x="3962400" y="3024188"/>
          <p14:tracePt t="36584" x="3943350" y="3024188"/>
          <p14:tracePt t="36585" x="3922713" y="3024188"/>
          <p14:tracePt t="36587" x="3916363" y="3024188"/>
          <p14:tracePt t="36588" x="3895725" y="3024188"/>
          <p14:tracePt t="36589" x="3889375" y="3030538"/>
          <p14:tracePt t="36590" x="3876675" y="3030538"/>
          <p14:tracePt t="36591" x="3862388" y="3030538"/>
          <p14:tracePt t="36592" x="3849688" y="3030538"/>
          <p14:tracePt t="36593" x="3843338" y="3030538"/>
          <p14:tracePt t="36594" x="3829050" y="3030538"/>
          <p14:tracePt t="36595" x="3816350" y="3030538"/>
          <p14:tracePt t="36596" x="3803650" y="3030538"/>
          <p14:tracePt t="36597" x="3795713" y="3030538"/>
          <p14:tracePt t="36598" x="3776663" y="3030538"/>
          <p14:tracePt t="36599" x="3762375" y="3030538"/>
          <p14:tracePt t="36600" x="3756025" y="3030538"/>
          <p14:tracePt t="36601" x="3743325" y="3036888"/>
          <p14:tracePt t="36602" x="3722688" y="3036888"/>
          <p14:tracePt t="36603" x="3716338" y="3036888"/>
          <p14:tracePt t="36604" x="3703638" y="3036888"/>
          <p14:tracePt t="36605" x="3695700" y="3036888"/>
          <p14:tracePt t="36606" x="3676650" y="3036888"/>
          <p14:tracePt t="36607" x="3662363" y="3036888"/>
          <p14:tracePt t="36608" x="3656013" y="3036888"/>
          <p14:tracePt t="36609" x="3643313" y="3036888"/>
          <p14:tracePt t="36610" x="3636963" y="3036888"/>
          <p14:tracePt t="36611" x="3622675" y="3036888"/>
          <p14:tracePt t="36612" x="3609975" y="3036888"/>
          <p14:tracePt t="36613" x="3603625" y="3043238"/>
          <p14:tracePt t="36614" x="3589338" y="3043238"/>
          <p14:tracePt t="36615" x="3582988" y="3043238"/>
          <p14:tracePt t="36616" x="3570288" y="3043238"/>
          <p14:tracePt t="36617" x="3556000" y="3043238"/>
          <p14:tracePt t="36618" x="3549650" y="3043238"/>
          <p14:tracePt t="36619" x="3536950" y="3043238"/>
          <p14:tracePt t="36620" x="3530600" y="3043238"/>
          <p14:tracePt t="36621" x="3522663" y="3043238"/>
          <p14:tracePt t="36622" x="3509963" y="3043238"/>
          <p14:tracePt t="36623" x="3503613" y="3043238"/>
          <p14:tracePt t="36624" x="3489325" y="3043238"/>
          <p14:tracePt t="36625" x="3482975" y="3043238"/>
          <p14:tracePt t="36626" x="3476625" y="3049588"/>
          <p14:tracePt t="36627" x="3463925" y="3049588"/>
          <p14:tracePt t="36629" x="3449638" y="3049588"/>
          <p14:tracePt t="36630" x="3443288" y="3049588"/>
          <p14:tracePt t="36631" x="3436938" y="3049588"/>
          <p14:tracePt t="36632" x="3430588" y="3049588"/>
          <p14:tracePt t="36633" x="3422650" y="3049588"/>
          <p14:tracePt t="36634" x="3416300" y="3049588"/>
          <p14:tracePt t="36635" x="3409950" y="3049588"/>
          <p14:tracePt t="36636" x="3403600" y="3049588"/>
          <p14:tracePt t="36637" x="3397250" y="3049588"/>
          <p14:tracePt t="36638" x="3389313" y="3049588"/>
          <p14:tracePt t="36639" x="3382963" y="3057525"/>
          <p14:tracePt t="36640" x="3376613" y="3057525"/>
          <p14:tracePt t="36641" x="3370263" y="3057525"/>
          <p14:tracePt t="36642" x="3363913" y="3057525"/>
          <p14:tracePt t="36643" x="3355975" y="3057525"/>
          <p14:tracePt t="36644" x="3349625" y="3057525"/>
          <p14:tracePt t="36645" x="3343275" y="3057525"/>
          <p14:tracePt t="36646" x="3336925" y="3057525"/>
          <p14:tracePt t="36647" x="3330575" y="3057525"/>
          <p14:tracePt t="36648" x="3322638" y="3057525"/>
          <p14:tracePt t="36649" x="3316288" y="3057525"/>
          <p14:tracePt t="36650" x="3309938" y="3057525"/>
          <p14:tracePt t="36651" x="3303588" y="3057525"/>
          <p14:tracePt t="36652" x="3297238" y="3057525"/>
          <p14:tracePt t="36653" x="3290888" y="3057525"/>
          <p14:tracePt t="36654" x="3282950" y="3063875"/>
          <p14:tracePt t="36655" x="3276600" y="3063875"/>
          <p14:tracePt t="36656" x="3270250" y="3063875"/>
          <p14:tracePt t="36657" x="3263900" y="3063875"/>
          <p14:tracePt t="36658" x="3257550" y="3063875"/>
          <p14:tracePt t="36659" x="3249613" y="3063875"/>
          <p14:tracePt t="36660" x="3236913" y="3070225"/>
          <p14:tracePt t="36661" x="3230563" y="3070225"/>
          <p14:tracePt t="36662" x="3224213" y="3070225"/>
          <p14:tracePt t="36663" x="3216275" y="3070225"/>
          <p14:tracePt t="36664" x="3209925" y="3070225"/>
          <p14:tracePt t="36665" x="3197225" y="3076575"/>
          <p14:tracePt t="36666" x="3182938" y="3076575"/>
          <p14:tracePt t="36668" x="3170238" y="3076575"/>
          <p14:tracePt t="36669" x="3157538" y="3082925"/>
          <p14:tracePt t="36671" x="3143250" y="3082925"/>
          <p14:tracePt t="36672" x="3136900" y="3082925"/>
          <p14:tracePt t="36673" x="3130550" y="3082925"/>
          <p14:tracePt t="36674" x="3116263" y="3082925"/>
          <p14:tracePt t="36675" x="3109913" y="3082925"/>
          <p14:tracePt t="36676" x="3103563" y="3082925"/>
          <p14:tracePt t="36677" x="3090863" y="3082925"/>
          <p14:tracePt t="36679" x="3070225" y="3090863"/>
          <p14:tracePt t="36680" x="3057525" y="3090863"/>
          <p14:tracePt t="36681" x="3049588" y="3090863"/>
          <p14:tracePt t="36682" x="3043238" y="3097213"/>
          <p14:tracePt t="36683" x="3030538" y="3097213"/>
          <p14:tracePt t="36685" x="3009900" y="3097213"/>
          <p14:tracePt t="36687" x="2997200" y="3103563"/>
          <p14:tracePt t="36688" x="2990850" y="3103563"/>
          <p14:tracePt t="36689" x="2984500" y="3103563"/>
          <p14:tracePt t="36690" x="2976563" y="3103563"/>
          <p14:tracePt t="36691" x="2970213" y="3109913"/>
          <p14:tracePt t="36693" x="2957513" y="3109913"/>
          <p14:tracePt t="36695" x="2951163" y="3109913"/>
          <p14:tracePt t="36696" x="2936875" y="3109913"/>
          <p14:tracePt t="36698" x="2930525" y="3109913"/>
          <p14:tracePt t="36699" x="2924175" y="3109913"/>
          <p14:tracePt t="36700" x="2917825" y="3116263"/>
          <p14:tracePt t="36701" x="2909888" y="3116263"/>
          <p14:tracePt t="36702" x="2903538" y="3116263"/>
          <p14:tracePt t="36703" x="2897188" y="3116263"/>
          <p14:tracePt t="36705" x="2890838" y="3124200"/>
          <p14:tracePt t="36706" x="2884488" y="3124200"/>
          <p14:tracePt t="36708" x="2876550" y="3124200"/>
          <p14:tracePt t="36709" x="2870200" y="3130550"/>
          <p14:tracePt t="36710" x="2863850" y="3130550"/>
          <p14:tracePt t="36712" x="2857500" y="3130550"/>
          <p14:tracePt t="36713" x="2851150" y="3130550"/>
          <p14:tracePt t="36715" x="2843213" y="3130550"/>
          <p14:tracePt t="36716" x="2836863" y="3136900"/>
          <p14:tracePt t="36717" x="2830513" y="3136900"/>
          <p14:tracePt t="36719" x="2824163" y="3136900"/>
          <p14:tracePt t="36720" x="2817813" y="3143250"/>
          <p14:tracePt t="36722" x="2809875" y="3143250"/>
          <p14:tracePt t="36724" x="2803525" y="3143250"/>
          <p14:tracePt t="36725" x="2797175" y="3143250"/>
          <p14:tracePt t="36727" x="2790825" y="3149600"/>
          <p14:tracePt t="36728" x="2784475" y="3149600"/>
          <p14:tracePt t="36730" x="2776538" y="3149600"/>
          <p14:tracePt t="36731" x="2770188" y="3157538"/>
          <p14:tracePt t="36733" x="2757488" y="3163888"/>
          <p14:tracePt t="36734" x="2751138" y="3163888"/>
          <p14:tracePt t="36736" x="2743200" y="3163888"/>
          <p14:tracePt t="36737" x="2730500" y="3163888"/>
          <p14:tracePt t="36739" x="2717800" y="3170238"/>
          <p14:tracePt t="36740" x="2711450" y="3170238"/>
          <p14:tracePt t="36741" x="2703513" y="3176588"/>
          <p14:tracePt t="36742" x="2690813" y="3176588"/>
          <p14:tracePt t="36743" x="2684463" y="3176588"/>
          <p14:tracePt t="36744" x="2678113" y="3182938"/>
          <p14:tracePt t="36745" x="2663825" y="3182938"/>
          <p14:tracePt t="36747" x="2651125" y="3182938"/>
          <p14:tracePt t="36748" x="2636838" y="3182938"/>
          <p14:tracePt t="36749" x="2630488" y="3182938"/>
          <p14:tracePt t="36750" x="2617788" y="3190875"/>
          <p14:tracePt t="36751" x="2603500" y="3190875"/>
          <p14:tracePt t="36752" x="2597150" y="3197225"/>
          <p14:tracePt t="36753" x="2584450" y="3197225"/>
          <p14:tracePt t="36754" x="2570163" y="3203575"/>
          <p14:tracePt t="36755" x="2563813" y="3203575"/>
          <p14:tracePt t="36756" x="2551113" y="3203575"/>
          <p14:tracePt t="36757" x="2544763" y="3209925"/>
          <p14:tracePt t="36758" x="2530475" y="3209925"/>
          <p14:tracePt t="36759" x="2511425" y="3209925"/>
          <p14:tracePt t="36760" x="2503488" y="3216275"/>
          <p14:tracePt t="36761" x="2490788" y="3216275"/>
          <p14:tracePt t="36762" x="2478088" y="3224213"/>
          <p14:tracePt t="36763" x="2463800" y="3224213"/>
          <p14:tracePt t="36764" x="2451100" y="3224213"/>
          <p14:tracePt t="36765" x="2438400" y="3224213"/>
          <p14:tracePt t="36766" x="2430463" y="3224213"/>
          <p14:tracePt t="36767" x="2417763" y="3224213"/>
          <p14:tracePt t="36768" x="2397125" y="3230563"/>
          <p14:tracePt t="36769" x="2390775" y="3230563"/>
          <p14:tracePt t="36770" x="2378075" y="3236913"/>
          <p14:tracePt t="36771" x="2357438" y="3236913"/>
          <p14:tracePt t="36772" x="2351088" y="3236913"/>
          <p14:tracePt t="36773" x="2338388" y="3243263"/>
          <p14:tracePt t="36774" x="2317750" y="3243263"/>
          <p14:tracePt t="36775" x="2311400" y="3243263"/>
          <p14:tracePt t="36776" x="2297113" y="3249613"/>
          <p14:tracePt t="36777" x="2278063" y="3249613"/>
          <p14:tracePt t="36779" x="2257425" y="3257550"/>
          <p14:tracePt t="36780" x="2244725" y="3257550"/>
          <p14:tracePt t="36781" x="2230438" y="3263900"/>
          <p14:tracePt t="36782" x="2217738" y="3263900"/>
          <p14:tracePt t="36783" x="2205038" y="3270250"/>
          <p14:tracePt t="36785" x="2190750" y="3270250"/>
          <p14:tracePt t="36786" x="2184400" y="3270250"/>
          <p14:tracePt t="36787" x="2163763" y="3276600"/>
          <p14:tracePt t="36788" x="2151063" y="3276600"/>
          <p14:tracePt t="36790" x="2144713" y="3276600"/>
          <p14:tracePt t="36791" x="2138363" y="3276600"/>
          <p14:tracePt t="36792" x="2132013" y="3276600"/>
          <p14:tracePt t="36793" x="2124075" y="3282950"/>
          <p14:tracePt t="36794" x="2117725" y="3282950"/>
          <p14:tracePt t="36795" x="2111375" y="3282950"/>
          <p14:tracePt t="36796" x="2105025" y="3290888"/>
          <p14:tracePt t="36797" x="2098675" y="3290888"/>
          <p14:tracePt t="36799" x="2090738" y="3290888"/>
          <p14:tracePt t="36800" x="2084388" y="3290888"/>
          <p14:tracePt t="36801" x="2078038" y="3290888"/>
          <p14:tracePt t="36803" x="2071688" y="3290888"/>
          <p14:tracePt t="36804" x="2071688" y="3297238"/>
          <p14:tracePt t="36805" x="2065338" y="3297238"/>
          <p14:tracePt t="36808" x="2057400" y="3297238"/>
          <p14:tracePt t="36810" x="2051050" y="3297238"/>
          <p14:tracePt t="36811" x="2051050" y="3303588"/>
          <p14:tracePt t="36813" x="2044700" y="3303588"/>
          <p14:tracePt t="36821" x="2038350" y="3303588"/>
          <p14:tracePt t="36825" x="2032000" y="3303588"/>
          <p14:tracePt t="36833" x="2024063" y="3303588"/>
          <p14:tracePt t="36837" x="2017713" y="3303588"/>
          <p14:tracePt t="36840" x="2011363" y="3303588"/>
          <p14:tracePt t="36844" x="2011363" y="3309938"/>
          <p14:tracePt t="36845" x="2005013" y="3309938"/>
          <p14:tracePt t="36848" x="1998663" y="3309938"/>
          <p14:tracePt t="36852" x="1990725" y="3309938"/>
          <p14:tracePt t="36853" x="1984375" y="3309938"/>
          <p14:tracePt t="36857" x="1978025" y="3309938"/>
          <p14:tracePt t="36859" x="1971675" y="3309938"/>
          <p14:tracePt t="36860" x="1965325" y="3309938"/>
          <p14:tracePt t="36864" x="1957388" y="3309938"/>
          <p14:tracePt t="36865" x="1957388" y="3316288"/>
          <p14:tracePt t="36866" x="1951038" y="3316288"/>
          <p14:tracePt t="36868" x="1944688" y="3316288"/>
          <p14:tracePt t="36869" x="1938338" y="3316288"/>
          <p14:tracePt t="36871" x="1931988" y="3316288"/>
          <p14:tracePt t="36873" x="1924050" y="3316288"/>
          <p14:tracePt t="36875" x="1917700" y="3316288"/>
          <p14:tracePt t="36878" x="1911350" y="3316288"/>
          <p14:tracePt t="36879" x="1905000" y="3316288"/>
          <p14:tracePt t="36880" x="1898650" y="3316288"/>
          <p14:tracePt t="36884" x="1890713" y="3316288"/>
          <p14:tracePt t="36885" x="1884363" y="3316288"/>
          <p14:tracePt t="36888" x="1878013" y="3316288"/>
          <p14:tracePt t="36890" x="1871663" y="3316288"/>
          <p14:tracePt t="36892" x="1865313" y="3316288"/>
          <p14:tracePt t="36896" x="1858963" y="3316288"/>
          <p14:tracePt t="36898" x="1851025" y="3316288"/>
          <p14:tracePt t="36902" x="1844675" y="3316288"/>
          <p14:tracePt t="36904" x="1838325" y="3316288"/>
          <p14:tracePt t="36906" x="1831975" y="3316288"/>
          <p14:tracePt t="36911" x="1825625" y="3316288"/>
          <p14:tracePt t="36912" x="1817688" y="3316288"/>
          <p14:tracePt t="36917" x="1811338" y="3316288"/>
          <p14:tracePt t="36918" x="1804988" y="3316288"/>
          <p14:tracePt t="36920" x="1798638" y="3316288"/>
          <p14:tracePt t="36924" x="1792288" y="3316288"/>
          <p14:tracePt t="36926" x="1784350" y="3316288"/>
          <p14:tracePt t="36931" x="1778000" y="3316288"/>
          <p14:tracePt t="36932" x="1771650" y="3316288"/>
          <p14:tracePt t="36937" x="1765300" y="3316288"/>
          <p14:tracePt t="36940" x="1758950" y="3316288"/>
          <p14:tracePt t="36943" x="1751013" y="3316288"/>
          <p14:tracePt t="37057" x="1744663" y="3316288"/>
          <p14:tracePt t="37070" x="1744663" y="3309938"/>
          <p14:tracePt t="37130" x="1738313" y="3309938"/>
          <p14:tracePt t="37200" x="1738313" y="3303588"/>
          <p14:tracePt t="37506" x="1744663" y="3303588"/>
          <p14:tracePt t="37528" x="1751013" y="3303588"/>
          <p14:tracePt t="37538" x="1758950" y="3303588"/>
          <p14:tracePt t="37546" x="1765300" y="3303588"/>
          <p14:tracePt t="37558" x="1771650" y="3303588"/>
          <p14:tracePt t="37564" x="1778000" y="3303588"/>
          <p14:tracePt t="37566" x="1778000" y="3297238"/>
          <p14:tracePt t="37572" x="1784350" y="3297238"/>
          <p14:tracePt t="37575" x="1792288" y="3297238"/>
          <p14:tracePt t="37582" x="1798638" y="3297238"/>
          <p14:tracePt t="37585" x="1804988" y="3297238"/>
          <p14:tracePt t="37587" x="1811338" y="3297238"/>
          <p14:tracePt t="37588" x="1811338" y="3290888"/>
          <p14:tracePt t="37592" x="1817688" y="3290888"/>
          <p14:tracePt t="37595" x="1825625" y="3290888"/>
          <p14:tracePt t="37601" x="1831975" y="3290888"/>
          <p14:tracePt t="37602" x="1838325" y="3290888"/>
          <p14:tracePt t="37605" x="1844675" y="3290888"/>
          <p14:tracePt t="37606" x="1844675" y="3282950"/>
          <p14:tracePt t="37610" x="1851025" y="3282950"/>
          <p14:tracePt t="37612" x="1858963" y="3282950"/>
          <p14:tracePt t="37616" x="1865313" y="3282950"/>
          <p14:tracePt t="37618" x="1871663" y="3282950"/>
          <p14:tracePt t="37620" x="1878013" y="3282950"/>
          <p14:tracePt t="37624" x="1884363" y="3282950"/>
          <p14:tracePt t="37626" x="1890713" y="3282950"/>
          <p14:tracePt t="37630" x="1898650" y="3282950"/>
          <p14:tracePt t="37632" x="1905000" y="3282950"/>
          <p14:tracePt t="37634" x="1911350" y="3282950"/>
          <p14:tracePt t="37640" x="1917700" y="3282950"/>
          <p14:tracePt t="37643" x="1924050" y="3282950"/>
          <p14:tracePt t="37650" x="1931988" y="3282950"/>
          <p14:tracePt t="37653" x="1938338" y="3282950"/>
          <p14:tracePt t="37657" x="1944688" y="3282950"/>
          <p14:tracePt t="37663" x="1951038" y="3282950"/>
          <p14:tracePt t="37667" x="1957388" y="3282950"/>
          <p14:tracePt t="37673" x="1965325" y="3282950"/>
          <p14:tracePt t="37676" x="1971675" y="3282950"/>
          <p14:tracePt t="37679" x="1978025" y="3282950"/>
          <p14:tracePt t="37685" x="1984375" y="3290888"/>
          <p14:tracePt t="37687" x="1990725" y="3290888"/>
          <p14:tracePt t="37692" x="1998663" y="3290888"/>
          <p14:tracePt t="37695" x="2005013" y="3290888"/>
          <p14:tracePt t="37700" x="2011363" y="3290888"/>
          <p14:tracePt t="37701" x="2017713" y="3290888"/>
          <p14:tracePt t="37704" x="2024063" y="3290888"/>
          <p14:tracePt t="37709" x="2032000" y="3290888"/>
          <p14:tracePt t="37709" x="2038350" y="3290888"/>
          <p14:tracePt t="37713" x="2044700" y="3290888"/>
          <p14:tracePt t="37715" x="2051050" y="3290888"/>
          <p14:tracePt t="37716" x="2057400" y="3290888"/>
          <p14:tracePt t="37720" x="2065338" y="3290888"/>
          <p14:tracePt t="37721" x="2071688" y="3290888"/>
          <p14:tracePt t="37724" x="2078038" y="3290888"/>
          <p14:tracePt t="37726" x="2084388" y="3290888"/>
          <p14:tracePt t="37727" x="2090738" y="3290888"/>
          <p14:tracePt t="37730" x="2098675" y="3290888"/>
          <p14:tracePt t="37731" x="2105025" y="3290888"/>
          <p14:tracePt t="37734" x="2111375" y="3290888"/>
          <p14:tracePt t="37735" x="2117725" y="3290888"/>
          <p14:tracePt t="37737" x="2124075" y="3290888"/>
          <p14:tracePt t="37739" x="2132013" y="3290888"/>
          <p14:tracePt t="37741" x="2138363" y="3290888"/>
          <p14:tracePt t="37743" x="2144713" y="3290888"/>
          <p14:tracePt t="37745" x="2151063" y="3290888"/>
          <p14:tracePt t="37746" x="2157413" y="3290888"/>
          <p14:tracePt t="37749" x="2163763" y="3290888"/>
          <p14:tracePt t="37750" x="2171700" y="3290888"/>
          <p14:tracePt t="37753" x="2178050" y="3290888"/>
          <p14:tracePt t="37755" x="2184400" y="3290888"/>
          <p14:tracePt t="37757" x="2190750" y="3290888"/>
          <p14:tracePt t="37761" x="2197100" y="3290888"/>
          <p14:tracePt t="37763" x="2205038" y="3290888"/>
          <p14:tracePt t="37770" x="2211388" y="3290888"/>
          <p14:tracePt t="37775" x="2217738" y="3290888"/>
          <p14:tracePt t="37779" x="2217738" y="3282950"/>
          <p14:tracePt t="37795" x="2224088" y="3282950"/>
          <p14:tracePt t="37804" x="2230438" y="3282950"/>
          <p14:tracePt t="37810" x="2238375" y="3282950"/>
          <p14:tracePt t="37820" x="2244725" y="3282950"/>
          <p14:tracePt t="37825" x="2251075" y="3282950"/>
          <p14:tracePt t="37833" x="2257425" y="3282950"/>
          <p14:tracePt t="37835" x="2263775" y="3282950"/>
          <p14:tracePt t="37838" x="2271713" y="3282950"/>
          <p14:tracePt t="37843" x="2278063" y="3282950"/>
          <p14:tracePt t="37845" x="2284413" y="3282950"/>
          <p14:tracePt t="37849" x="2290763" y="3282950"/>
          <p14:tracePt t="37851" x="2297113" y="3282950"/>
          <p14:tracePt t="37853" x="2305050" y="3282950"/>
          <p14:tracePt t="37857" x="2311400" y="3282950"/>
          <p14:tracePt t="37859" x="2317750" y="3282950"/>
          <p14:tracePt t="37862" x="2324100" y="3282950"/>
          <p14:tracePt t="37863" x="2330450" y="3282950"/>
          <p14:tracePt t="37865" x="2338388" y="3282950"/>
          <p14:tracePt t="37868" x="2344738" y="3282950"/>
          <p14:tracePt t="37869" x="2351088" y="3282950"/>
          <p14:tracePt t="37872" x="2357438" y="3282950"/>
          <p14:tracePt t="37874" x="2363788" y="3282950"/>
          <p14:tracePt t="37875" x="2371725" y="3282950"/>
          <p14:tracePt t="37879" x="2378075" y="3282950"/>
          <p14:tracePt t="37880" x="2384425" y="3282950"/>
          <p14:tracePt t="37884" x="2390775" y="3282950"/>
          <p14:tracePt t="37885" x="2397125" y="3282950"/>
          <p14:tracePt t="37887" x="2405063" y="3282950"/>
          <p14:tracePt t="37892" x="2411413" y="3282950"/>
          <p14:tracePt t="37894" x="2417763" y="3282950"/>
          <p14:tracePt t="37901" x="2424113" y="3282950"/>
          <p14:tracePt t="37906" x="2430463" y="3282950"/>
          <p14:tracePt t="37921" x="2438400" y="3282950"/>
          <p14:tracePt t="37930" x="2444750" y="3282950"/>
          <p14:tracePt t="37939" x="2451100" y="3282950"/>
          <p14:tracePt t="37952" x="2457450" y="3282950"/>
          <p14:tracePt t="37959" x="2463800" y="3282950"/>
          <p14:tracePt t="37971" x="2470150" y="3282950"/>
          <p14:tracePt t="37975" x="2478088" y="3282950"/>
          <p14:tracePt t="37982" x="2484438" y="3282950"/>
          <p14:tracePt t="37993" x="2490788" y="3282950"/>
          <p14:tracePt t="37998" x="2497138" y="3282950"/>
          <p14:tracePt t="38011" x="2503488" y="3282950"/>
          <p14:tracePt t="38019" x="2511425" y="3282950"/>
          <p14:tracePt t="38027" x="2517775" y="3282950"/>
          <p14:tracePt t="38045" x="2524125" y="3282950"/>
          <p14:tracePt t="38049" x="2524125" y="3276600"/>
          <p14:tracePt t="38055" x="2530475" y="3276600"/>
          <p14:tracePt t="38072" x="2536825" y="3276600"/>
          <p14:tracePt t="38079" x="2544763" y="3276600"/>
          <p14:tracePt t="38087" x="2551113" y="3276600"/>
          <p14:tracePt t="38098" x="2557463" y="3276600"/>
          <p14:tracePt t="38103" x="2563813" y="3276600"/>
          <p14:tracePt t="38114" x="2570163" y="3276600"/>
          <p14:tracePt t="38120" x="2578100" y="3276600"/>
          <p14:tracePt t="38124" x="2584450" y="3276600"/>
          <p14:tracePt t="38137" x="2590800" y="3276600"/>
          <p14:tracePt t="38144" x="2597150" y="3276600"/>
          <p14:tracePt t="38158" x="2603500" y="3276600"/>
          <p14:tracePt t="38167" x="2611438" y="3276600"/>
          <p14:tracePt t="38172" x="2617788" y="3276600"/>
          <p14:tracePt t="38182" x="2624138" y="3276600"/>
          <p14:tracePt t="38185" x="2630488" y="3276600"/>
          <p14:tracePt t="38191" x="2636838" y="3276600"/>
          <p14:tracePt t="38194" x="2644775" y="3276600"/>
          <p14:tracePt t="38198" x="2651125" y="3276600"/>
          <p14:tracePt t="38201" x="2657475" y="3276600"/>
          <p14:tracePt t="38203" x="2663825" y="3276600"/>
          <p14:tracePt t="38209" x="2670175" y="3276600"/>
          <p14:tracePt t="38210" x="2678113" y="3276600"/>
          <p14:tracePt t="38214" x="2684463" y="3276600"/>
          <p14:tracePt t="38217" x="2690813" y="3276600"/>
          <p14:tracePt t="38220" x="2697163" y="3276600"/>
          <p14:tracePt t="38227" x="2703513" y="3276600"/>
          <p14:tracePt t="38232" x="2711450" y="3276600"/>
          <p14:tracePt t="38254" x="2717800" y="3276600"/>
          <p14:tracePt t="38273" x="2724150" y="3276600"/>
          <p14:tracePt t="38286" x="2730500" y="3276600"/>
          <p14:tracePt t="38295" x="2736850" y="3276600"/>
          <p14:tracePt t="38298" x="2743200" y="3276600"/>
          <p14:tracePt t="38299" x="2743200" y="3282950"/>
          <p14:tracePt t="38305" x="2751138" y="3282950"/>
          <p14:tracePt t="38309" x="2757488" y="3282950"/>
          <p14:tracePt t="38310" x="2763838" y="3282950"/>
          <p14:tracePt t="38316" x="2770188" y="3282950"/>
          <p14:tracePt t="38317" x="2770188" y="3290888"/>
          <p14:tracePt t="38318" x="2776538" y="3290888"/>
          <p14:tracePt t="38323" x="2784475" y="3290888"/>
          <p14:tracePt t="38325" x="2790825" y="3290888"/>
          <p14:tracePt t="38327" x="2797175" y="3290888"/>
          <p14:tracePt t="38331" x="2803525" y="3290888"/>
          <p14:tracePt t="38332" x="2809875" y="3290888"/>
          <p14:tracePt t="38336" x="2817813" y="3290888"/>
          <p14:tracePt t="38338" x="2824163" y="3290888"/>
          <p14:tracePt t="38340" x="2830513" y="3290888"/>
          <p14:tracePt t="38344" x="2836863" y="3290888"/>
          <p14:tracePt t="38346" x="2843213" y="3290888"/>
          <p14:tracePt t="38349" x="2851150" y="3290888"/>
          <p14:tracePt t="38351" x="2857500" y="3290888"/>
          <p14:tracePt t="38354" x="2863850" y="3290888"/>
          <p14:tracePt t="38356" x="2870200" y="3290888"/>
          <p14:tracePt t="38359" x="2876550" y="3290888"/>
          <p14:tracePt t="38361" x="2884488" y="3290888"/>
          <p14:tracePt t="38363" x="2890838" y="3290888"/>
          <p14:tracePt t="38366" x="2897188" y="3290888"/>
          <p14:tracePt t="38367" x="2903538" y="3290888"/>
          <p14:tracePt t="38369" x="2909888" y="3290888"/>
          <p14:tracePt t="38370" x="2909888" y="3282950"/>
          <p14:tracePt t="38371" x="2917825" y="3282950"/>
          <p14:tracePt t="38372" x="2924175" y="3282950"/>
          <p14:tracePt t="38375" x="2930525" y="3282950"/>
          <p14:tracePt t="38376" x="2936875" y="3282950"/>
          <p14:tracePt t="38377" x="2943225" y="3282950"/>
          <p14:tracePt t="38379" x="2951163" y="3276600"/>
          <p14:tracePt t="38382" x="2963863" y="3276600"/>
          <p14:tracePt t="38384" x="2970213" y="3276600"/>
          <p14:tracePt t="38385" x="2984500" y="3276600"/>
          <p14:tracePt t="38388" x="2990850" y="3276600"/>
          <p14:tracePt t="38389" x="3003550" y="3276600"/>
          <p14:tracePt t="38391" x="3009900" y="3276600"/>
          <p14:tracePt t="38392" x="3024188" y="3276600"/>
          <p14:tracePt t="38394" x="3030538" y="3276600"/>
          <p14:tracePt t="38395" x="3036888" y="3276600"/>
          <p14:tracePt t="38396" x="3043238" y="3276600"/>
          <p14:tracePt t="38397" x="3049588" y="3276600"/>
          <p14:tracePt t="38398" x="3057525" y="3276600"/>
          <p14:tracePt t="38399" x="3063875" y="3276600"/>
          <p14:tracePt t="38400" x="3070225" y="3276600"/>
          <p14:tracePt t="38401" x="3076575" y="3276600"/>
          <p14:tracePt t="38402" x="3082925" y="3276600"/>
          <p14:tracePt t="38403" x="3090863" y="3276600"/>
          <p14:tracePt t="38405" x="3103563" y="3276600"/>
          <p14:tracePt t="38406" x="3109913" y="3276600"/>
          <p14:tracePt t="38409" x="3116263" y="3276600"/>
          <p14:tracePt t="38409" x="3130550" y="3276600"/>
          <p14:tracePt t="38411" x="3136900" y="3276600"/>
          <p14:tracePt t="38412" x="3143250" y="3276600"/>
          <p14:tracePt t="38414" x="3149600" y="3276600"/>
          <p14:tracePt t="38415" x="3157538" y="3276600"/>
          <p14:tracePt t="38416" x="3163888" y="3276600"/>
          <p14:tracePt t="38418" x="3170238" y="3276600"/>
          <p14:tracePt t="38419" x="3176588" y="3276600"/>
          <p14:tracePt t="38422" x="3182938" y="3276600"/>
          <p14:tracePt t="38423" x="3190875" y="3276600"/>
          <p14:tracePt t="38425" x="3197225" y="3276600"/>
          <p14:tracePt t="38429" x="3203575" y="3276600"/>
          <p14:tracePt t="38431" x="3209925" y="3276600"/>
          <p14:tracePt t="38436" x="3216275" y="3276600"/>
          <p14:tracePt t="38441" x="3224213" y="3276600"/>
          <p14:tracePt t="38443" x="3230563" y="3276600"/>
          <p14:tracePt t="38452" x="3236913" y="3276600"/>
          <p14:tracePt t="38457" x="3243263" y="3276600"/>
          <p14:tracePt t="38465" x="3249613" y="3276600"/>
          <p14:tracePt t="38468" x="3257550" y="3276600"/>
          <p14:tracePt t="38472" x="3263900" y="3276600"/>
          <p14:tracePt t="38479" x="3270250" y="3276600"/>
          <p14:tracePt t="38481" x="3276600" y="3276600"/>
          <p14:tracePt t="38484" x="3282950" y="3276600"/>
          <p14:tracePt t="38487" x="3290888" y="3276600"/>
          <p14:tracePt t="38488" x="3297238" y="3276600"/>
          <p14:tracePt t="38492" x="3303588" y="3276600"/>
          <p14:tracePt t="38494" x="3309938" y="3276600"/>
          <p14:tracePt t="38497" x="3316288" y="3276600"/>
          <p14:tracePt t="38499" x="3322638" y="3276600"/>
          <p14:tracePt t="38502" x="3330575" y="3276600"/>
          <p14:tracePt t="38504" x="3336925" y="3276600"/>
          <p14:tracePt t="38505" x="3343275" y="3276600"/>
          <p14:tracePt t="38509" x="3349625" y="3276600"/>
          <p14:tracePt t="38510" x="3355975" y="3276600"/>
          <p14:tracePt t="38512" x="3363913" y="3276600"/>
          <p14:tracePt t="38514" x="3370263" y="3276600"/>
          <p14:tracePt t="38515" x="3376613" y="3276600"/>
          <p14:tracePt t="38518" x="3382963" y="3276600"/>
          <p14:tracePt t="38519" x="3382963" y="3282950"/>
          <p14:tracePt t="38520" x="3389313" y="3282950"/>
          <p14:tracePt t="38522" x="3397250" y="3282950"/>
          <p14:tracePt t="38524" x="3403600" y="3282950"/>
          <p14:tracePt t="38525" x="3409950" y="3282950"/>
          <p14:tracePt t="38528" x="3416300" y="3282950"/>
          <p14:tracePt t="38530" x="3422650" y="3282950"/>
          <p14:tracePt t="38531" x="3422650" y="3290888"/>
          <p14:tracePt t="38534" x="3430588" y="3290888"/>
          <p14:tracePt t="38534" x="3436938" y="3290888"/>
          <p14:tracePt t="38536" x="3443288" y="3290888"/>
          <p14:tracePt t="38539" x="3449638" y="3290888"/>
          <p14:tracePt t="38541" x="3455988" y="3290888"/>
          <p14:tracePt t="38543" x="3463925" y="3290888"/>
          <p14:tracePt t="38545" x="3470275" y="3290888"/>
          <p14:tracePt t="38547" x="3476625" y="3290888"/>
          <p14:tracePt t="38549" x="3482975" y="3290888"/>
          <p14:tracePt t="38550" x="3489325" y="3290888"/>
          <p14:tracePt t="38553" x="3497263" y="3290888"/>
          <p14:tracePt t="38555" x="3503613" y="3290888"/>
          <p14:tracePt t="38556" x="3509963" y="3290888"/>
          <p14:tracePt t="38559" x="3516313" y="3290888"/>
          <p14:tracePt t="38560" x="3522663" y="3290888"/>
          <p14:tracePt t="38562" x="3522663" y="3297238"/>
          <p14:tracePt t="38563" x="3530600" y="3297238"/>
          <p14:tracePt t="38564" x="3536950" y="3297238"/>
          <p14:tracePt t="38566" x="3543300" y="3297238"/>
          <p14:tracePt t="38567" x="3549650" y="3297238"/>
          <p14:tracePt t="38568" x="3556000" y="3297238"/>
          <p14:tracePt t="38571" x="3563938" y="3297238"/>
          <p14:tracePt t="38573" x="3570288" y="3297238"/>
          <p14:tracePt t="38575" x="3570288" y="3303588"/>
          <p14:tracePt t="38576" x="3576638" y="3303588"/>
          <p14:tracePt t="38578" x="3582988" y="3303588"/>
          <p14:tracePt t="38579" x="3589338" y="3303588"/>
          <p14:tracePt t="38584" x="3597275" y="3303588"/>
          <p14:tracePt t="38585" x="3603625" y="3303588"/>
          <p14:tracePt t="38589" x="3609975" y="3303588"/>
          <p14:tracePt t="38591" x="3616325" y="3303588"/>
          <p14:tracePt t="38594" x="3622675" y="3303588"/>
          <p14:tracePt t="38600" x="3629025" y="3303588"/>
          <p14:tracePt t="38602" x="3636963" y="3303588"/>
          <p14:tracePt t="38609" x="3643313" y="3303588"/>
          <p14:tracePt t="38611" x="3649663" y="3303588"/>
          <p14:tracePt t="38614" x="3656013" y="3303588"/>
          <p14:tracePt t="38618" x="3662363" y="3303588"/>
          <p14:tracePt t="38620" x="3670300" y="3303588"/>
          <p14:tracePt t="38624" x="3676650" y="3303588"/>
          <p14:tracePt t="38626" x="3683000" y="3303588"/>
          <p14:tracePt t="38628" x="3689350" y="3303588"/>
          <p14:tracePt t="38631" x="3695700" y="3303588"/>
          <p14:tracePt t="38632" x="3703638" y="3303588"/>
          <p14:tracePt t="38635" x="3709988" y="3303588"/>
          <p14:tracePt t="38636" x="3716338" y="3303588"/>
          <p14:tracePt t="38638" x="3722688" y="3303588"/>
          <p14:tracePt t="38640" x="3729038" y="3303588"/>
          <p14:tracePt t="38641" x="3736975" y="3303588"/>
          <p14:tracePt t="38643" x="3743325" y="3303588"/>
          <p14:tracePt t="38645" x="3749675" y="3303588"/>
          <p14:tracePt t="38647" x="3756025" y="3303588"/>
          <p14:tracePt t="38648" x="3762375" y="3303588"/>
          <p14:tracePt t="38649" x="3770313" y="3303588"/>
          <p14:tracePt t="38651" x="3776663" y="3303588"/>
          <p14:tracePt t="38653" x="3783013" y="3303588"/>
          <p14:tracePt t="38655" x="3789363" y="3303588"/>
          <p14:tracePt t="38656" x="3795713" y="3303588"/>
          <p14:tracePt t="38657" x="3803650" y="3303588"/>
          <p14:tracePt t="38659" x="3810000" y="3303588"/>
          <p14:tracePt t="38660" x="3816350" y="3303588"/>
          <p14:tracePt t="38662" x="3822700" y="3303588"/>
          <p14:tracePt t="38663" x="3829050" y="3303588"/>
          <p14:tracePt t="38664" x="3836988" y="3303588"/>
          <p14:tracePt t="38666" x="3843338" y="3303588"/>
          <p14:tracePt t="38667" x="3849688" y="3303588"/>
          <p14:tracePt t="38669" x="3856038" y="3303588"/>
          <p14:tracePt t="38670" x="3862388" y="3303588"/>
          <p14:tracePt t="38671" x="3870325" y="3303588"/>
          <p14:tracePt t="38674" x="3876675" y="3303588"/>
          <p14:tracePt t="38675" x="3883025" y="3303588"/>
          <p14:tracePt t="38678" x="3889375" y="3303588"/>
          <p14:tracePt t="38679" x="3895725" y="3297238"/>
          <p14:tracePt t="38682" x="3902075" y="3297238"/>
          <p14:tracePt t="38684" x="3910013" y="3297238"/>
          <p14:tracePt t="38685" x="3916363" y="3297238"/>
          <p14:tracePt t="38689" x="3922713" y="3297238"/>
          <p14:tracePt t="38691" x="3929063" y="3297238"/>
          <p14:tracePt t="38694" x="3935413" y="3297238"/>
          <p14:tracePt t="38698" x="3943350" y="3297238"/>
          <p14:tracePt t="38701" x="3949700" y="3297238"/>
          <p14:tracePt t="38705" x="3956050" y="3297238"/>
          <p14:tracePt t="38707" x="3962400" y="3297238"/>
          <p14:tracePt t="38712" x="3968750" y="3297238"/>
          <p14:tracePt t="38714" x="3976688" y="3297238"/>
          <p14:tracePt t="38715" x="3983038" y="3297238"/>
          <p14:tracePt t="38718" x="3989388" y="3297238"/>
          <p14:tracePt t="38720" x="3995738" y="3297238"/>
          <p14:tracePt t="38723" x="4002088" y="3297238"/>
          <p14:tracePt t="38724" x="4010025" y="3297238"/>
          <p14:tracePt t="38725" x="4016375" y="3297238"/>
          <p14:tracePt t="38727" x="4022725" y="3297238"/>
          <p14:tracePt t="38728" x="4029075" y="3297238"/>
          <p14:tracePt t="38730" x="4035425" y="3297238"/>
          <p14:tracePt t="38731" x="4043363" y="3297238"/>
          <p14:tracePt t="38732" x="4049713" y="3297238"/>
          <p14:tracePt t="38734" x="4056063" y="3297238"/>
          <p14:tracePt t="38735" x="4062413" y="3297238"/>
          <p14:tracePt t="38737" x="4068763" y="3297238"/>
          <p14:tracePt t="38738" x="4076700" y="3297238"/>
          <p14:tracePt t="38739" x="4083050" y="3297238"/>
          <p14:tracePt t="38740" x="4089400" y="3297238"/>
          <p14:tracePt t="38741" x="4095750" y="3297238"/>
          <p14:tracePt t="38743" x="4110038" y="3297238"/>
          <p14:tracePt t="38744" x="4116388" y="3297238"/>
          <p14:tracePt t="38746" x="4129088" y="3297238"/>
          <p14:tracePt t="38747" x="4135438" y="3297238"/>
          <p14:tracePt t="38749" x="4149725" y="3297238"/>
          <p14:tracePt t="38750" x="4156075" y="3297238"/>
          <p14:tracePt t="38751" x="4162425" y="3297238"/>
          <p14:tracePt t="38752" x="4168775" y="3297238"/>
          <p14:tracePt t="38753" x="4175125" y="3297238"/>
          <p14:tracePt t="38754" x="4183063" y="3297238"/>
          <p14:tracePt t="38755" x="4189413" y="3297238"/>
          <p14:tracePt t="38757" x="4195763" y="3297238"/>
          <p14:tracePt t="38759" x="4202113" y="3297238"/>
          <p14:tracePt t="38759" x="4208463" y="3297238"/>
          <p14:tracePt t="38761" x="4222750" y="3297238"/>
          <p14:tracePt t="38762" x="4229100" y="3303588"/>
          <p14:tracePt t="38764" x="4235450" y="3303588"/>
          <p14:tracePt t="38765" x="4241800" y="3303588"/>
          <p14:tracePt t="38767" x="4249738" y="3303588"/>
          <p14:tracePt t="38768" x="4256088" y="3303588"/>
          <p14:tracePt t="38771" x="4262438" y="3303588"/>
          <p14:tracePt t="38772" x="4268788" y="3303588"/>
          <p14:tracePt t="38774" x="4275138" y="3303588"/>
          <p14:tracePt t="38780" x="4283075" y="3303588"/>
          <p14:tracePt t="38785" x="4289425" y="3303588"/>
          <p14:tracePt t="38824" x="4295775" y="3303588"/>
          <p14:tracePt t="38830" x="4302125" y="3303588"/>
          <p14:tracePt t="38835" x="4308475" y="3303588"/>
          <p14:tracePt t="38837" x="4308475" y="3309938"/>
          <p14:tracePt t="38842" x="4316413" y="3309938"/>
          <p14:tracePt t="38844" x="4322763" y="3309938"/>
          <p14:tracePt t="38848" x="4329113" y="3309938"/>
          <p14:tracePt t="38849" x="4335463" y="3309938"/>
          <p14:tracePt t="38851" x="4341813" y="3309938"/>
          <p14:tracePt t="38854" x="4349750" y="3309938"/>
          <p14:tracePt t="38855" x="4356100" y="3309938"/>
          <p14:tracePt t="38857" x="4362450" y="3309938"/>
          <p14:tracePt t="38859" x="4368800" y="3309938"/>
          <p14:tracePt t="38860" x="4375150" y="3309938"/>
          <p14:tracePt t="38862" x="4383088" y="3309938"/>
          <p14:tracePt t="38863" x="4389438" y="3309938"/>
          <p14:tracePt t="38865" x="4395788" y="3309938"/>
          <p14:tracePt t="38866" x="4402138" y="3309938"/>
          <p14:tracePt t="38867" x="4408488" y="3309938"/>
          <p14:tracePt t="38869" x="4416425" y="3309938"/>
          <p14:tracePt t="38870" x="4422775" y="3309938"/>
          <p14:tracePt t="38872" x="4429125" y="3309938"/>
          <p14:tracePt t="38873" x="4435475" y="3309938"/>
          <p14:tracePt t="38874" x="4441825" y="3309938"/>
          <p14:tracePt t="38875" x="4449763" y="3309938"/>
          <p14:tracePt t="38884" x="4495800" y="3309938"/>
          <p14:tracePt t="38885" x="4502150" y="3309938"/>
          <p14:tracePt t="38887" x="4514850" y="3309938"/>
          <p14:tracePt t="38889" x="4522788" y="3309938"/>
          <p14:tracePt t="38890" x="4529138" y="3309938"/>
          <p14:tracePt t="38892" x="4535488" y="3309938"/>
          <p14:tracePt t="38893" x="4541838" y="3309938"/>
          <p14:tracePt t="38894" x="4548188" y="3309938"/>
          <p14:tracePt t="38897" x="4556125" y="3309938"/>
          <p14:tracePt t="38898" x="4562475" y="3309938"/>
          <p14:tracePt t="38901" x="4568825" y="3309938"/>
          <p14:tracePt t="38902" x="4575175" y="3309938"/>
          <p14:tracePt t="38905" x="4581525" y="3309938"/>
          <p14:tracePt t="38907" x="4589463" y="3309938"/>
          <p14:tracePt t="38909" x="4595813" y="3309938"/>
          <p14:tracePt t="38911" x="4602163" y="3309938"/>
          <p14:tracePt t="38913" x="4608513" y="3309938"/>
          <p14:tracePt t="38916" x="4614863" y="3309938"/>
          <p14:tracePt t="38917" x="4622800" y="3309938"/>
          <p14:tracePt t="38919" x="4629150" y="3309938"/>
          <p14:tracePt t="38921" x="4635500" y="3309938"/>
          <p14:tracePt t="38922" x="4641850" y="3309938"/>
          <p14:tracePt t="38924" x="4648200" y="3309938"/>
          <p14:tracePt t="38925" x="4656138" y="3309938"/>
          <p14:tracePt t="38926" x="4662488" y="3309938"/>
          <p14:tracePt t="38928" x="4668838" y="3309938"/>
          <p14:tracePt t="38929" x="4675188" y="3309938"/>
          <p14:tracePt t="38931" x="4681538" y="3309938"/>
          <p14:tracePt t="38932" x="4689475" y="3309938"/>
          <p14:tracePt t="38934" x="4695825" y="3309938"/>
          <p14:tracePt t="38934" x="4702175" y="3309938"/>
          <p14:tracePt t="38935" x="4714875" y="3309938"/>
          <p14:tracePt t="38937" x="4729163" y="3309938"/>
          <p14:tracePt t="38938" x="4735513" y="3309938"/>
          <p14:tracePt t="38939" x="4748213" y="3309938"/>
          <p14:tracePt t="38940" x="4754563" y="3309938"/>
          <p14:tracePt t="38941" x="4762500" y="3309938"/>
          <p14:tracePt t="38942" x="4775200" y="3309938"/>
          <p14:tracePt t="38943" x="4781550" y="3309938"/>
          <p14:tracePt t="38944" x="4787900" y="3309938"/>
          <p14:tracePt t="38945" x="4802188" y="3309938"/>
          <p14:tracePt t="38946" x="4808538" y="3309938"/>
          <p14:tracePt t="38947" x="4821238" y="3309938"/>
          <p14:tracePt t="38948" x="4829175" y="3309938"/>
          <p14:tracePt t="38949" x="4848225" y="3309938"/>
          <p14:tracePt t="38950" x="4862513" y="3309938"/>
          <p14:tracePt t="38951" x="4868863" y="3316288"/>
          <p14:tracePt t="38952" x="4881563" y="3316288"/>
          <p14:tracePt t="38953" x="4895850" y="3316288"/>
          <p14:tracePt t="38954" x="4902200" y="3316288"/>
          <p14:tracePt t="38955" x="4921250" y="3316288"/>
          <p14:tracePt t="38956" x="4929188" y="3316288"/>
          <p14:tracePt t="38957" x="4941888" y="3316288"/>
          <p14:tracePt t="38959" x="4962525" y="3316288"/>
          <p14:tracePt t="38959" x="4968875" y="3316288"/>
          <p14:tracePt t="38960" x="4981575" y="3316288"/>
          <p14:tracePt t="38961" x="4995863" y="3316288"/>
          <p14:tracePt t="38962" x="5008563" y="3316288"/>
          <p14:tracePt t="38963" x="5021263" y="3316288"/>
          <p14:tracePt t="38964" x="5029200" y="3316288"/>
          <p14:tracePt t="38965" x="5048250" y="3316288"/>
          <p14:tracePt t="38966" x="5060950" y="3316288"/>
          <p14:tracePt t="38967" x="5068888" y="3316288"/>
          <p14:tracePt t="38968" x="5087938" y="3316288"/>
          <p14:tracePt t="38969" x="5102225" y="3316288"/>
          <p14:tracePt t="38970" x="5108575" y="3316288"/>
          <p14:tracePt t="38971" x="5127625" y="3316288"/>
          <p14:tracePt t="38972" x="5135563" y="3316288"/>
          <p14:tracePt t="38973" x="5148263" y="3316288"/>
          <p14:tracePt t="38974" x="5160963" y="3316288"/>
          <p14:tracePt t="38975" x="5175250" y="3316288"/>
          <p14:tracePt t="38976" x="5187950" y="3316288"/>
          <p14:tracePt t="38977" x="5202238" y="3316288"/>
          <p14:tracePt t="38978" x="5214938" y="3316288"/>
          <p14:tracePt t="38979" x="5235575" y="3316288"/>
          <p14:tracePt t="38980" x="5241925" y="3316288"/>
          <p14:tracePt t="38982" x="5254625" y="3316288"/>
          <p14:tracePt t="38984" x="5275263" y="3316288"/>
          <p14:tracePt t="38984" x="5281613" y="3316288"/>
          <p14:tracePt t="38985" x="5302250" y="3316288"/>
          <p14:tracePt t="38987" x="5321300" y="3316288"/>
          <p14:tracePt t="38988" x="5327650" y="3316288"/>
          <p14:tracePt t="38989" x="5334000" y="3316288"/>
          <p14:tracePt t="38990" x="5341938" y="3316288"/>
          <p14:tracePt t="38991" x="5354638" y="3316288"/>
          <p14:tracePt t="38992" x="5367338" y="3316288"/>
          <p14:tracePt t="38993" x="5375275" y="3316288"/>
          <p14:tracePt t="38994" x="5387975" y="3316288"/>
          <p14:tracePt t="38995" x="5394325" y="3316288"/>
          <p14:tracePt t="38996" x="5400675" y="3316288"/>
          <p14:tracePt t="38997" x="5414963" y="3316288"/>
          <p14:tracePt t="38999" x="5427663" y="3316288"/>
          <p14:tracePt t="39000" x="5434013" y="3316288"/>
          <p14:tracePt t="39001" x="5441950" y="3316288"/>
          <p14:tracePt t="39002" x="5448300" y="3316288"/>
          <p14:tracePt t="39003" x="5454650" y="3316288"/>
          <p14:tracePt t="39004" x="5461000" y="3316288"/>
          <p14:tracePt t="39005" x="5467350" y="3316288"/>
          <p14:tracePt t="39006" x="5475288" y="3316288"/>
          <p14:tracePt t="39007" x="5481638" y="3316288"/>
          <p14:tracePt t="39009" x="5487988" y="3316288"/>
          <p14:tracePt t="39010" x="5494338" y="3316288"/>
          <p14:tracePt t="39011" x="5500688" y="3316288"/>
          <p14:tracePt t="39012" x="5508625" y="3316288"/>
          <p14:tracePt t="39013" x="5508625" y="3309938"/>
          <p14:tracePt t="39014" x="5521325" y="3309938"/>
          <p14:tracePt t="39015" x="5527675" y="3309938"/>
          <p14:tracePt t="39017" x="5534025" y="3309938"/>
          <p14:tracePt t="39018" x="5541963" y="3309938"/>
          <p14:tracePt t="39020" x="5548313" y="3309938"/>
          <p14:tracePt t="39021" x="5554663" y="3309938"/>
          <p14:tracePt t="39023" x="5561013" y="3309938"/>
          <p14:tracePt t="39025" x="5567363" y="3309938"/>
          <p14:tracePt t="39027" x="5575300" y="3309938"/>
          <p14:tracePt t="39029" x="5581650" y="3309938"/>
          <p14:tracePt t="39031" x="5588000" y="3309938"/>
          <p14:tracePt t="39034" x="5594350" y="3309938"/>
          <p14:tracePt t="39036" x="5600700" y="3309938"/>
          <p14:tracePt t="39037" x="5608638" y="3309938"/>
          <p14:tracePt t="39041" x="5614988" y="3309938"/>
          <p14:tracePt t="39042" x="5621338" y="3309938"/>
          <p14:tracePt t="39045" x="5627688" y="3309938"/>
          <p14:tracePt t="39046" x="5634038" y="3309938"/>
          <p14:tracePt t="39047" x="5640388" y="3309938"/>
          <p14:tracePt t="39050" x="5648325" y="3309938"/>
          <p14:tracePt t="39052" x="5654675" y="3309938"/>
          <p14:tracePt t="39054" x="5661025" y="3309938"/>
          <p14:tracePt t="39055" x="5667375" y="3309938"/>
          <p14:tracePt t="39057" x="5673725" y="3309938"/>
          <p14:tracePt t="39060" x="5681663" y="3309938"/>
          <p14:tracePt t="39061" x="5688013" y="3316288"/>
          <p14:tracePt t="39064" x="5694363" y="3316288"/>
          <p14:tracePt t="39065" x="5700713" y="3316288"/>
          <p14:tracePt t="39066" x="5707063" y="3316288"/>
          <p14:tracePt t="39069" x="5707063" y="3322638"/>
          <p14:tracePt t="39070" x="5715000" y="3322638"/>
          <p14:tracePt t="39071" x="5721350" y="3322638"/>
          <p14:tracePt t="39073" x="5727700" y="3322638"/>
          <p14:tracePt t="39074" x="5734050" y="3322638"/>
          <p14:tracePt t="39077" x="5740400" y="3322638"/>
          <p14:tracePt t="39079" x="5748338" y="3322638"/>
          <p14:tracePt t="39080" x="5754688" y="3322638"/>
          <p14:tracePt t="39084" x="5761038" y="3322638"/>
          <p14:tracePt t="39084" x="5767388" y="3322638"/>
          <p14:tracePt t="39085" x="5767388" y="3330575"/>
          <p14:tracePt t="39087" x="5773738" y="3330575"/>
          <p14:tracePt t="39089" x="5781675" y="3330575"/>
          <p14:tracePt t="39090" x="5788025" y="3330575"/>
          <p14:tracePt t="39092" x="5788025" y="3336925"/>
          <p14:tracePt t="39093" x="5794375" y="3336925"/>
          <p14:tracePt t="39094" x="5800725" y="3336925"/>
          <p14:tracePt t="39095" x="5807075" y="3336925"/>
          <p14:tracePt t="39098" x="5815013" y="3336925"/>
          <p14:tracePt t="39099" x="5821363" y="3336925"/>
          <p14:tracePt t="39102" x="5827713" y="3336925"/>
          <p14:tracePt t="39103" x="5834063" y="3336925"/>
          <p14:tracePt t="39106" x="5840413" y="3336925"/>
          <p14:tracePt t="39107" x="5848350" y="3336925"/>
          <p14:tracePt t="39109" x="5854700" y="3336925"/>
          <p14:tracePt t="39111" x="5861050" y="3336925"/>
          <p14:tracePt t="39113" x="5867400" y="3336925"/>
          <p14:tracePt t="39116" x="5873750" y="3336925"/>
          <p14:tracePt t="39118" x="5881688" y="3336925"/>
          <p14:tracePt t="39119" x="5888038" y="3336925"/>
          <p14:tracePt t="39121" x="5894388" y="3336925"/>
          <p14:tracePt t="39123" x="5900738" y="3336925"/>
          <p14:tracePt t="39126" x="5907088" y="3336925"/>
          <p14:tracePt t="39127" x="5913438" y="3336925"/>
          <p14:tracePt t="39129" x="5921375" y="3336925"/>
          <p14:tracePt t="39132" x="5927725" y="3336925"/>
          <p14:tracePt t="39134" x="5934075" y="3336925"/>
          <p14:tracePt t="39137" x="5940425" y="3336925"/>
          <p14:tracePt t="39139" x="5946775" y="3336925"/>
          <p14:tracePt t="39140" x="5954713" y="3336925"/>
          <p14:tracePt t="39143" x="5961063" y="3336925"/>
          <p14:tracePt t="39145" x="5967413" y="3336925"/>
          <p14:tracePt t="39148" x="5973763" y="3336925"/>
          <p14:tracePt t="39149" x="5980113" y="3336925"/>
          <p14:tracePt t="39151" x="5988050" y="3336925"/>
          <p14:tracePt t="39155" x="5994400" y="3336925"/>
          <p14:tracePt t="39156" x="6000750" y="3336925"/>
          <p14:tracePt t="39159" x="6007100" y="3336925"/>
          <p14:tracePt t="39161" x="6013450" y="3336925"/>
          <p14:tracePt t="39163" x="6021388" y="3336925"/>
          <p14:tracePt t="39166" x="6027738" y="3336925"/>
          <p14:tracePt t="39167" x="6034088" y="3336925"/>
          <p14:tracePt t="39170" x="6040438" y="3336925"/>
          <p14:tracePt t="39173" x="6046788" y="3336925"/>
          <p14:tracePt t="39176" x="6054725" y="3336925"/>
          <p14:tracePt t="39178" x="6061075" y="3336925"/>
          <p14:tracePt t="39180" x="6067425" y="3336925"/>
          <p14:tracePt t="39184" x="6073775" y="3336925"/>
          <p14:tracePt t="39185" x="6080125" y="3336925"/>
          <p14:tracePt t="39189" x="6088063" y="3336925"/>
          <p14:tracePt t="39191" x="6094413" y="3336925"/>
          <p14:tracePt t="39193" x="6100763" y="3336925"/>
          <p14:tracePt t="39197" x="6107113" y="3336925"/>
          <p14:tracePt t="39200" x="6113463" y="3336925"/>
          <p14:tracePt t="39205" x="6121400" y="3336925"/>
          <p14:tracePt t="39209" x="6127750" y="3336925"/>
          <p14:tracePt t="39212" x="6134100" y="3336925"/>
          <p14:tracePt t="39221" x="6140450" y="3336925"/>
          <p14:tracePt t="39227" x="6146800" y="3336925"/>
          <p14:tracePt t="39239" x="6154738" y="3336925"/>
          <p14:tracePt t="39244" x="6161088" y="3336925"/>
          <p14:tracePt t="39248" x="6167438" y="3336925"/>
          <p14:tracePt t="39254" x="6173788" y="3336925"/>
          <p14:tracePt t="39256" x="6180138" y="3336925"/>
          <p14:tracePt t="39260" x="6188075" y="3336925"/>
          <p14:tracePt t="39262" x="6194425" y="3336925"/>
          <p14:tracePt t="39264" x="6200775" y="3336925"/>
          <p14:tracePt t="39267" x="6207125" y="3336925"/>
          <p14:tracePt t="39269" x="6213475" y="3336925"/>
          <p14:tracePt t="39272" x="6219825" y="3336925"/>
          <p14:tracePt t="39273" x="6227763" y="3336925"/>
          <p14:tracePt t="39275" x="6234113" y="3336925"/>
          <p14:tracePt t="39278" x="6240463" y="3336925"/>
          <p14:tracePt t="39279" x="6246813" y="3336925"/>
          <p14:tracePt t="39282" x="6253163" y="3336925"/>
          <p14:tracePt t="39284" x="6267450" y="3336925"/>
          <p14:tracePt t="39288" x="6273800" y="3336925"/>
          <p14:tracePt t="39289" x="6280150" y="3336925"/>
          <p14:tracePt t="39291" x="6286500" y="3336925"/>
          <p14:tracePt t="39292" x="6294438" y="3336925"/>
          <p14:tracePt t="39294" x="6300788" y="3336925"/>
          <p14:tracePt t="39296" x="6307138" y="3336925"/>
          <p14:tracePt t="39298" x="6313488" y="3336925"/>
          <p14:tracePt t="39301" x="6319838" y="3336925"/>
          <p14:tracePt t="39303" x="6327775" y="3336925"/>
          <p14:tracePt t="39305" x="6334125" y="3336925"/>
          <p14:tracePt t="39309" x="6340475" y="3336925"/>
          <p14:tracePt t="39311" x="6346825" y="3336925"/>
          <p14:tracePt t="39317" x="6353175" y="3336925"/>
          <p14:tracePt t="39321" x="6361113" y="3336925"/>
          <p14:tracePt t="39326" x="6367463" y="3336925"/>
          <p14:tracePt t="39348" x="6373813" y="3336925"/>
          <p14:tracePt t="39367" x="6380163" y="3336925"/>
          <p14:tracePt t="39376" x="6380163" y="3343275"/>
          <p14:tracePt t="39380" x="6386513" y="3343275"/>
          <p14:tracePt t="39384" x="6394450" y="3343275"/>
          <p14:tracePt t="39392" x="6400800" y="3343275"/>
          <p14:tracePt t="39396" x="6407150" y="3343275"/>
          <p14:tracePt t="39400" x="6413500" y="3343275"/>
          <p14:tracePt t="39410" x="6419850" y="3343275"/>
          <p14:tracePt t="39416" x="6427788" y="3343275"/>
          <p14:tracePt t="39429" x="6434138" y="3343275"/>
          <p14:tracePt t="39436" x="6440488" y="3343275"/>
          <p14:tracePt t="39444" x="6446838" y="3343275"/>
          <p14:tracePt t="39458" x="6453188" y="3343275"/>
          <p14:tracePt t="39464" x="6461125" y="3343275"/>
          <p14:tracePt t="39576" x="6467475" y="3343275"/>
          <p14:tracePt t="39606" x="6473825" y="3343275"/>
          <p14:tracePt t="39673" x="6480175" y="3343275"/>
          <p14:tracePt t="40300" x="6486525" y="3343275"/>
          <p14:tracePt t="40307" x="6492875" y="3343275"/>
          <p14:tracePt t="40313" x="6500813" y="3343275"/>
          <p14:tracePt t="40315" x="6507163" y="3343275"/>
          <p14:tracePt t="40317" x="6513513" y="3343275"/>
          <p14:tracePt t="40320" x="6519863" y="3343275"/>
          <p14:tracePt t="40322" x="6526213" y="3343275"/>
          <p14:tracePt t="40325" x="6534150" y="3343275"/>
          <p14:tracePt t="40326" x="6540500" y="3343275"/>
          <p14:tracePt t="40327" x="6546850" y="3343275"/>
          <p14:tracePt t="40329" x="6553200" y="3343275"/>
          <p14:tracePt t="40331" x="6559550" y="3343275"/>
          <p14:tracePt t="40334" x="6567488" y="3343275"/>
          <p14:tracePt t="40334" x="6567488" y="3349625"/>
          <p14:tracePt t="40335" x="6573838" y="3349625"/>
          <p14:tracePt t="40336" x="6580188" y="3349625"/>
          <p14:tracePt t="40338" x="6586538" y="3349625"/>
          <p14:tracePt t="40339" x="6592888" y="3349625"/>
          <p14:tracePt t="40341" x="6600825" y="3349625"/>
          <p14:tracePt t="40342" x="6607175" y="3349625"/>
          <p14:tracePt t="40344" x="6619875" y="3349625"/>
          <p14:tracePt t="40345" x="6626225" y="3349625"/>
          <p14:tracePt t="40346" x="6626225" y="3355975"/>
          <p14:tracePt t="40347" x="6634163" y="3355975"/>
          <p14:tracePt t="40348" x="6640513" y="3355975"/>
          <p14:tracePt t="40349" x="6646863" y="3355975"/>
          <p14:tracePt t="40350" x="6653213" y="3355975"/>
          <p14:tracePt t="40351" x="6659563" y="3355975"/>
          <p14:tracePt t="40353" x="6667500" y="3355975"/>
          <p14:tracePt t="40354" x="6673850" y="3355975"/>
          <p14:tracePt t="40355" x="6680200" y="3355975"/>
          <p14:tracePt t="40356" x="6686550" y="3355975"/>
          <p14:tracePt t="40357" x="6692900" y="3355975"/>
          <p14:tracePt t="40359" x="6700838" y="3355975"/>
          <p14:tracePt t="40359" x="6707188" y="3355975"/>
          <p14:tracePt t="40360" x="6713538" y="3355975"/>
          <p14:tracePt t="40362" x="6719888" y="3355975"/>
          <p14:tracePt t="40363" x="6726238" y="3355975"/>
          <p14:tracePt t="40364" x="6734175" y="3355975"/>
          <p14:tracePt t="40365" x="6740525" y="3355975"/>
          <p14:tracePt t="40366" x="6746875" y="3355975"/>
          <p14:tracePt t="40367" x="6753225" y="3355975"/>
          <p14:tracePt t="40369" x="6759575" y="3355975"/>
          <p14:tracePt t="40370" x="6765925" y="3355975"/>
          <p14:tracePt t="40372" x="6773863" y="3355975"/>
          <p14:tracePt t="40373" x="6780213" y="3355975"/>
          <p14:tracePt t="40374" x="6786563" y="3355975"/>
          <p14:tracePt t="40376" x="6792913" y="3355975"/>
          <p14:tracePt t="40377" x="6799263" y="3355975"/>
          <p14:tracePt t="40379" x="6807200" y="3355975"/>
          <p14:tracePt t="40380" x="6813550" y="3355975"/>
          <p14:tracePt t="40382" x="6819900" y="3355975"/>
          <p14:tracePt t="40384" x="6826250" y="3355975"/>
          <p14:tracePt t="40385" x="6832600" y="3355975"/>
          <p14:tracePt t="40389" x="6840538" y="3355975"/>
          <p14:tracePt t="40390" x="6846888" y="3355975"/>
          <p14:tracePt t="40393" x="6853238" y="3355975"/>
          <p14:tracePt t="40394" x="6859588" y="3355975"/>
          <p14:tracePt t="40396" x="6865938" y="3355975"/>
          <p14:tracePt t="40398" x="6873875" y="3355975"/>
          <p14:tracePt t="40400" x="6880225" y="3355975"/>
          <p14:tracePt t="40402" x="6886575" y="3355975"/>
          <p14:tracePt t="40403" x="6892925" y="3355975"/>
          <p14:tracePt t="40405" x="6899275" y="3355975"/>
          <p14:tracePt t="40407" x="6907213" y="3355975"/>
          <p14:tracePt t="40409" x="6913563" y="3355975"/>
          <p14:tracePt t="40410" x="6919913" y="3355975"/>
          <p14:tracePt t="40411" x="6926263" y="3355975"/>
          <p14:tracePt t="40412" x="6932613" y="3355975"/>
          <p14:tracePt t="40414" x="6940550" y="3355975"/>
          <p14:tracePt t="40415" x="6946900" y="3355975"/>
          <p14:tracePt t="40417" x="6953250" y="3355975"/>
          <p14:tracePt t="40418" x="6959600" y="3355975"/>
          <p14:tracePt t="40419" x="6965950" y="3355975"/>
          <p14:tracePt t="40421" x="6973888" y="3355975"/>
          <p14:tracePt t="40422" x="6980238" y="3355975"/>
          <p14:tracePt t="40424" x="6992938" y="3355975"/>
          <p14:tracePt t="40425" x="6999288" y="3355975"/>
          <p14:tracePt t="40427" x="7013575" y="3355975"/>
          <p14:tracePt t="40428" x="7019925" y="3355975"/>
          <p14:tracePt t="40430" x="7026275" y="3355975"/>
          <p14:tracePt t="40431" x="7032625" y="3355975"/>
          <p14:tracePt t="40432" x="7040563" y="3355975"/>
          <p14:tracePt t="40434" x="7046913" y="3355975"/>
          <p14:tracePt t="40434" x="7053263" y="3355975"/>
          <p14:tracePt t="40435" x="7059613" y="3355975"/>
          <p14:tracePt t="40436" x="7065963" y="3355975"/>
          <p14:tracePt t="40437" x="7072313" y="3355975"/>
          <p14:tracePt t="40439" x="7086600" y="3355975"/>
          <p14:tracePt t="40441" x="7092950" y="3355975"/>
          <p14:tracePt t="40442" x="7099300" y="3355975"/>
          <p14:tracePt t="40443" x="7105650" y="3355975"/>
          <p14:tracePt t="40444" x="7113588" y="3355975"/>
          <p14:tracePt t="40445" x="7119938" y="3355975"/>
          <p14:tracePt t="40446" x="7126288" y="3355975"/>
          <p14:tracePt t="40448" x="7132638" y="3355975"/>
          <p14:tracePt t="40449" x="7138988" y="3355975"/>
          <p14:tracePt t="40450" x="7146925" y="3355975"/>
          <p14:tracePt t="40451" x="7153275" y="3355975"/>
          <p14:tracePt t="40452" x="7159625" y="3355975"/>
          <p14:tracePt t="40454" x="7165975" y="3355975"/>
          <p14:tracePt t="40455" x="7172325" y="3355975"/>
          <p14:tracePt t="40457" x="7180263" y="3355975"/>
          <p14:tracePt t="40459" x="7186613" y="3355975"/>
          <p14:tracePt t="40459" x="7192963" y="3355975"/>
          <p14:tracePt t="40461" x="7199313" y="3355975"/>
          <p14:tracePt t="40462" x="7205663" y="3355975"/>
          <p14:tracePt t="40463" x="7205663" y="3349625"/>
          <p14:tracePt t="40465" x="7213600" y="3349625"/>
          <p14:tracePt t="40466" x="7219950" y="3349625"/>
          <p14:tracePt t="40468" x="7226300" y="3349625"/>
          <p14:tracePt t="40470" x="7226300" y="3343275"/>
          <p14:tracePt t="40471" x="7232650" y="3343275"/>
          <p14:tracePt t="40472" x="7239000" y="3343275"/>
          <p14:tracePt t="40475" x="7246938" y="3343275"/>
          <p14:tracePt t="40477" x="7253288" y="3343275"/>
          <p14:tracePt t="40479" x="7259638" y="3343275"/>
          <p14:tracePt t="40482" x="7265988" y="3343275"/>
          <p14:tracePt t="40484" x="7272338" y="3336925"/>
          <p14:tracePt t="40486" x="7280275" y="3336925"/>
          <p14:tracePt t="40487" x="7292975" y="3336925"/>
          <p14:tracePt t="40489" x="7292975" y="3330575"/>
          <p14:tracePt t="40490" x="7299325" y="3330575"/>
          <p14:tracePt t="40491" x="7305675" y="3330575"/>
          <p14:tracePt t="40493" x="7313613" y="3330575"/>
          <p14:tracePt t="40494" x="7319963" y="3330575"/>
          <p14:tracePt t="40495" x="7326313" y="3330575"/>
          <p14:tracePt t="40497" x="7339013" y="3330575"/>
          <p14:tracePt t="40498" x="7345363" y="3330575"/>
          <p14:tracePt t="40500" x="7359650" y="3330575"/>
          <p14:tracePt t="40501" x="7366000" y="3330575"/>
          <p14:tracePt t="40503" x="7372350" y="3330575"/>
          <p14:tracePt t="40504" x="7378700" y="3330575"/>
          <p14:tracePt t="40505" x="7386638" y="3330575"/>
          <p14:tracePt t="40506" x="7392988" y="3330575"/>
          <p14:tracePt t="40507" x="7399338" y="3330575"/>
          <p14:tracePt t="40509" x="7405688" y="3330575"/>
          <p14:tracePt t="40509" x="7419975" y="3330575"/>
          <p14:tracePt t="40511" x="7426325" y="3322638"/>
          <p14:tracePt t="40512" x="7439025" y="3322638"/>
          <p14:tracePt t="40514" x="7445375" y="3322638"/>
          <p14:tracePt t="40515" x="7453313" y="3322638"/>
          <p14:tracePt t="40516" x="7459663" y="3322638"/>
          <p14:tracePt t="40517" x="7472363" y="3322638"/>
          <p14:tracePt t="40519" x="7478713" y="3322638"/>
          <p14:tracePt t="40520" x="7493000" y="3322638"/>
          <p14:tracePt t="40522" x="7499350" y="3322638"/>
          <p14:tracePt t="40523" x="7512050" y="3322638"/>
          <p14:tracePt t="40525" x="7519988" y="3322638"/>
          <p14:tracePt t="40526" x="7526338" y="3322638"/>
          <p14:tracePt t="40527" x="7532688" y="3322638"/>
          <p14:tracePt t="40528" x="7539038" y="3322638"/>
          <p14:tracePt t="40529" x="7545388" y="3322638"/>
          <p14:tracePt t="40530" x="7553325" y="3322638"/>
          <p14:tracePt t="40531" x="7559675" y="3322638"/>
          <p14:tracePt t="40532" x="7566025" y="3322638"/>
          <p14:tracePt t="40534" x="7572375" y="3322638"/>
          <p14:tracePt t="40535" x="7578725" y="3322638"/>
          <p14:tracePt t="40537" x="7586663" y="3322638"/>
          <p14:tracePt t="40538" x="7593013" y="3322638"/>
          <p14:tracePt t="40539" x="7599363" y="3322638"/>
          <p14:tracePt t="40541" x="7605713" y="3322638"/>
          <p14:tracePt t="40542" x="7612063" y="3322638"/>
          <p14:tracePt t="40544" x="7620000" y="3322638"/>
          <p14:tracePt t="40545" x="7626350" y="3322638"/>
          <p14:tracePt t="40546" x="7632700" y="3322638"/>
          <p14:tracePt t="40549" x="7639050" y="3322638"/>
          <p14:tracePt t="40551" x="7645400" y="3322638"/>
          <p14:tracePt t="40552" x="7645400" y="3330575"/>
          <p14:tracePt t="40555" x="7651750" y="3330575"/>
          <p14:tracePt t="40557" x="7659688" y="3330575"/>
          <p14:tracePt t="40562" x="7666038" y="3330575"/>
          <p14:tracePt t="40567" x="7672388" y="3330575"/>
          <p14:tracePt t="40568" x="7672388" y="3336925"/>
          <p14:tracePt t="40569" x="7678738" y="3336925"/>
          <p14:tracePt t="40578" x="7685088" y="3336925"/>
          <p14:tracePt t="40584" x="7693025" y="3336925"/>
          <p14:tracePt t="40587" x="7699375" y="3336925"/>
          <p14:tracePt t="40588" x="7705725" y="3336925"/>
          <p14:tracePt t="40590" x="7712075" y="3336925"/>
          <p14:tracePt t="40593" x="7712075" y="3343275"/>
          <p14:tracePt t="40594" x="7718425" y="3343275"/>
          <p14:tracePt t="40595" x="7726363" y="3343275"/>
          <p14:tracePt t="40597" x="7732713" y="3343275"/>
          <p14:tracePt t="40598" x="7739063" y="3343275"/>
          <p14:tracePt t="40599" x="7745413" y="3343275"/>
          <p14:tracePt t="40600" x="7745413" y="3349625"/>
          <p14:tracePt t="40601" x="7751763" y="3349625"/>
          <p14:tracePt t="40602" x="7759700" y="3349625"/>
          <p14:tracePt t="40604" x="7766050" y="3349625"/>
          <p14:tracePt t="40605" x="7778750" y="3349625"/>
          <p14:tracePt t="40606" x="7778750" y="3355975"/>
          <p14:tracePt t="40607" x="7785100" y="3355975"/>
          <p14:tracePt t="40609" x="7799388" y="3355975"/>
          <p14:tracePt t="40610" x="7812088" y="3355975"/>
          <p14:tracePt t="40611" x="7826375" y="3355975"/>
          <p14:tracePt t="40613" x="7839075" y="3355975"/>
          <p14:tracePt t="40614" x="7845425" y="3355975"/>
          <p14:tracePt t="40615" x="7859713" y="3355975"/>
          <p14:tracePt t="40616" x="7872413" y="3363913"/>
          <p14:tracePt t="40617" x="7878763" y="3363913"/>
          <p14:tracePt t="40618" x="7893050" y="3363913"/>
          <p14:tracePt t="40619" x="7899400" y="3363913"/>
          <p14:tracePt t="40620" x="7912100" y="3363913"/>
          <p14:tracePt t="40621" x="7924800" y="3370263"/>
          <p14:tracePt t="40622" x="7932738" y="3370263"/>
          <p14:tracePt t="40623" x="7951788" y="3370263"/>
          <p14:tracePt t="40624" x="7966075" y="3370263"/>
          <p14:tracePt t="40626" x="7985125" y="3370263"/>
          <p14:tracePt t="40627" x="7991475" y="3370263"/>
          <p14:tracePt t="40628" x="8005763" y="3370263"/>
          <p14:tracePt t="40629" x="8018463" y="3370263"/>
          <p14:tracePt t="40630" x="8024813" y="3376613"/>
          <p14:tracePt t="40631" x="8039100" y="3376613"/>
          <p14:tracePt t="40632" x="8058150" y="3376613"/>
          <p14:tracePt t="40634" x="8066088" y="3376613"/>
          <p14:tracePt t="40634" x="8078788" y="3376613"/>
          <p14:tracePt t="40635" x="8085138" y="3376613"/>
          <p14:tracePt t="40636" x="8099425" y="3376613"/>
          <p14:tracePt t="40637" x="8118475" y="3376613"/>
          <p14:tracePt t="40638" x="8124825" y="3382963"/>
          <p14:tracePt t="40639" x="8139113" y="3382963"/>
          <p14:tracePt t="40640" x="8145463" y="3382963"/>
          <p14:tracePt t="40641" x="8158163" y="3382963"/>
          <p14:tracePt t="40642" x="8172450" y="3382963"/>
          <p14:tracePt t="40643" x="8178800" y="3382963"/>
          <p14:tracePt t="40644" x="8185150" y="3382963"/>
          <p14:tracePt t="40645" x="8199438" y="3382963"/>
          <p14:tracePt t="40646" x="8205788" y="3382963"/>
          <p14:tracePt t="40647" x="8212138" y="3382963"/>
          <p14:tracePt t="40648" x="8218488" y="3382963"/>
          <p14:tracePt t="40649" x="8224838" y="3382963"/>
          <p14:tracePt t="40650" x="8239125" y="3382963"/>
          <p14:tracePt t="40651" x="8245475" y="3382963"/>
          <p14:tracePt t="40652" x="8251825" y="3382963"/>
          <p14:tracePt t="40653" x="8258175" y="3382963"/>
          <p14:tracePt t="40654" x="8264525" y="3382963"/>
          <p14:tracePt t="40655" x="8272463" y="3382963"/>
          <p14:tracePt t="40656" x="8278813" y="3382963"/>
          <p14:tracePt t="40657" x="8285163" y="3382963"/>
          <p14:tracePt t="40659" x="8291513" y="3382963"/>
          <p14:tracePt t="40660" x="8297863" y="3382963"/>
          <p14:tracePt t="40661" x="8305800" y="3382963"/>
          <p14:tracePt t="40662" x="8312150" y="3382963"/>
          <p14:tracePt t="40664" x="8318500" y="3382963"/>
          <p14:tracePt t="40665" x="8324850" y="3382963"/>
          <p14:tracePt t="40666" x="8324850" y="3389313"/>
          <p14:tracePt t="40669" x="8331200" y="3389313"/>
          <p14:tracePt t="40671" x="8339138" y="3389313"/>
          <p14:tracePt t="40675" x="8345488" y="3389313"/>
          <p14:tracePt t="40692" x="8351838" y="3389313"/>
          <p14:tracePt t="40696" x="8358188" y="3389313"/>
          <p14:tracePt t="40701" x="8364538" y="3389313"/>
          <p14:tracePt t="40703" x="8372475" y="3389313"/>
          <p14:tracePt t="40705" x="8378825" y="3389313"/>
          <p14:tracePt t="40709" x="8385175" y="3389313"/>
          <p14:tracePt t="40710" x="8391525" y="3389313"/>
          <p14:tracePt t="40713" x="8397875" y="3389313"/>
          <p14:tracePt t="40714" x="8405813" y="3389313"/>
          <p14:tracePt t="40715" x="8412163" y="3389313"/>
          <p14:tracePt t="40717" x="8418513" y="3389313"/>
          <p14:tracePt t="40718" x="8424863" y="3389313"/>
          <p14:tracePt t="40720" x="8431213" y="3389313"/>
          <p14:tracePt t="40721" x="8439150" y="3389313"/>
          <p14:tracePt t="40723" x="8445500" y="3389313"/>
          <p14:tracePt t="40724" x="8451850" y="3389313"/>
          <p14:tracePt t="40725" x="8458200" y="3389313"/>
          <p14:tracePt t="40726" x="8464550" y="3389313"/>
          <p14:tracePt t="40727" x="8472488" y="3382963"/>
          <p14:tracePt t="40728" x="8478838" y="3382963"/>
          <p14:tracePt t="40729" x="8485188" y="3382963"/>
          <p14:tracePt t="40730" x="8491538" y="3382963"/>
          <p14:tracePt t="40731" x="8497888" y="3382963"/>
          <p14:tracePt t="40732" x="8504238" y="3382963"/>
          <p14:tracePt t="40734" x="8512175" y="3382963"/>
          <p14:tracePt t="40734" x="8518525" y="3382963"/>
          <p14:tracePt t="40735" x="8524875" y="3382963"/>
          <p14:tracePt t="40736" x="8531225" y="3382963"/>
          <p14:tracePt t="40737" x="8537575" y="3382963"/>
          <p14:tracePt t="40738" x="8545513" y="3382963"/>
          <p14:tracePt t="40739" x="8551863" y="3382963"/>
          <p14:tracePt t="40740" x="8558213" y="3376613"/>
          <p14:tracePt t="40741" x="8564563" y="3376613"/>
          <p14:tracePt t="40742" x="8570913" y="3376613"/>
          <p14:tracePt t="40744" x="8585200" y="3376613"/>
          <p14:tracePt t="40746" x="8591550" y="3376613"/>
          <p14:tracePt t="40747" x="8597900" y="3376613"/>
          <p14:tracePt t="40748" x="8604250" y="3376613"/>
          <p14:tracePt t="40750" x="8618538" y="3376613"/>
          <p14:tracePt t="40751" x="8624888" y="3376613"/>
          <p14:tracePt t="40753" x="8631238" y="3376613"/>
          <p14:tracePt t="40754" x="8637588" y="3376613"/>
          <p14:tracePt t="40755" x="8637588" y="3370263"/>
          <p14:tracePt t="40756" x="8645525" y="3370263"/>
          <p14:tracePt t="40759" x="8651875" y="3370263"/>
          <p14:tracePt t="40760" x="8658225" y="3370263"/>
          <p14:tracePt t="40763" x="8658225" y="3363913"/>
          <p14:tracePt t="40764" x="8664575" y="3363913"/>
          <p14:tracePt t="40768" x="8670925" y="3363913"/>
          <p14:tracePt t="40809" x="8678863" y="3363913"/>
          <p14:tracePt t="40810" x="8678863" y="3355975"/>
          <p14:tracePt t="40815" x="8685213" y="3355975"/>
          <p14:tracePt t="40817" x="8691563" y="3355975"/>
          <p14:tracePt t="40821" x="8697913" y="3355975"/>
          <p14:tracePt t="40823" x="8704263" y="3355975"/>
          <p14:tracePt t="40826" x="8712200" y="3355975"/>
          <p14:tracePt t="40827" x="8718550" y="3355975"/>
          <p14:tracePt t="40830" x="8724900" y="3355975"/>
          <p14:tracePt t="40831" x="8731250" y="3355975"/>
          <p14:tracePt t="40832" x="8737600" y="3355975"/>
          <p14:tracePt t="40834" x="8745538" y="3355975"/>
          <p14:tracePt t="40835" x="8745538" y="3349625"/>
          <p14:tracePt t="40836" x="8751888" y="3349625"/>
          <p14:tracePt t="40838" x="8758238" y="3349625"/>
          <p14:tracePt t="40839" x="8764588" y="3349625"/>
          <p14:tracePt t="40840" x="8770938" y="3349625"/>
          <p14:tracePt t="40842" x="8778875" y="3349625"/>
          <p14:tracePt t="40843" x="8785225" y="3349625"/>
          <p14:tracePt t="40845" x="8791575" y="3349625"/>
          <p14:tracePt t="40847" x="8797925" y="3349625"/>
          <p14:tracePt t="40848" x="8804275" y="3349625"/>
          <p14:tracePt t="40850" x="8810625" y="3349625"/>
          <p14:tracePt t="40851" x="8818563" y="3349625"/>
          <p14:tracePt t="40854" x="8824913" y="3349625"/>
          <p14:tracePt t="40855" x="8831263" y="3349625"/>
          <p14:tracePt t="40857" x="8837613" y="3349625"/>
          <p14:tracePt t="40860" x="8843963" y="3349625"/>
          <p14:tracePt t="40861" x="8851900" y="3349625"/>
          <p14:tracePt t="40865" x="8858250" y="3349625"/>
          <p14:tracePt t="40868" x="8864600" y="3349625"/>
          <p14:tracePt t="40871" x="8870950" y="3349625"/>
          <p14:tracePt t="40884" x="8877300" y="3349625"/>
          <p14:tracePt t="40918" x="8885238" y="3349625"/>
          <p14:tracePt t="40931" x="8885238" y="3343275"/>
          <p14:tracePt t="40977" x="8891588" y="3343275"/>
          <p14:tracePt t="40984" x="8891588" y="3336925"/>
          <p14:tracePt t="40987" x="8897938" y="3336925"/>
          <p14:tracePt t="40993" x="8897938" y="3330575"/>
          <p14:tracePt t="40994" x="8904288" y="3330575"/>
          <p14:tracePt t="41001" x="8910638" y="3330575"/>
          <p14:tracePt t="41002" x="8910638" y="3322638"/>
          <p14:tracePt t="41004" x="8918575" y="3322638"/>
          <p14:tracePt t="41010" x="8924925" y="3322638"/>
          <p14:tracePt t="41012" x="8931275" y="3322638"/>
          <p14:tracePt t="41017" x="8937625" y="3322638"/>
          <p14:tracePt t="41018" x="8937625" y="3316288"/>
          <p14:tracePt t="41019" x="8943975" y="3316288"/>
          <p14:tracePt t="41021" x="8951913" y="3316288"/>
          <p14:tracePt t="41025" x="8958263" y="3316288"/>
          <p14:tracePt t="41026" x="8958263" y="3309938"/>
          <p14:tracePt t="41027" x="8964613" y="3309938"/>
          <p14:tracePt t="41032" x="8970963" y="3309938"/>
          <p14:tracePt t="41035" x="8977313" y="3309938"/>
          <p14:tracePt t="41038" x="8985250" y="3309938"/>
          <p14:tracePt t="41121" x="8977313" y="3309938"/>
          <p14:tracePt t="41124" x="8970963" y="3309938"/>
          <p14:tracePt t="41130" x="8964613" y="3309938"/>
          <p14:tracePt t="41132" x="8958263" y="3309938"/>
          <p14:tracePt t="41134" x="8958263" y="3316288"/>
          <p14:tracePt t="41135" x="8951913" y="3316288"/>
          <p14:tracePt t="41136" x="8943975" y="3316288"/>
          <p14:tracePt t="41137" x="8937625" y="3316288"/>
          <p14:tracePt t="41140" x="8931275" y="3316288"/>
          <p14:tracePt t="41141" x="8924925" y="3316288"/>
          <p14:tracePt t="41142" x="8924925" y="3322638"/>
          <p14:tracePt t="41143" x="8918575" y="3322638"/>
          <p14:tracePt t="41144" x="8910638" y="3322638"/>
          <p14:tracePt t="41145" x="8910638" y="3330575"/>
          <p14:tracePt t="41146" x="8904288" y="3330575"/>
          <p14:tracePt t="41147" x="8891588" y="3330575"/>
          <p14:tracePt t="41148" x="8891588" y="3336925"/>
          <p14:tracePt t="41149" x="8885238" y="3336925"/>
          <p14:tracePt t="41150" x="8870950" y="3336925"/>
          <p14:tracePt t="41151" x="8864600" y="3336925"/>
          <p14:tracePt t="41152" x="8858250" y="3336925"/>
          <p14:tracePt t="41153" x="8843963" y="3343275"/>
          <p14:tracePt t="41154" x="8837613" y="3343275"/>
          <p14:tracePt t="41155" x="8831263" y="3343275"/>
          <p14:tracePt t="41156" x="8818563" y="3349625"/>
          <p14:tracePt t="41157" x="8810625" y="3349625"/>
          <p14:tracePt t="41159" x="8797925" y="3349625"/>
          <p14:tracePt t="41159" x="8785225" y="3355975"/>
          <p14:tracePt t="41160" x="8770938" y="3355975"/>
          <p14:tracePt t="41161" x="8751888" y="3363913"/>
          <p14:tracePt t="41162" x="8745538" y="3363913"/>
          <p14:tracePt t="41163" x="8724900" y="3370263"/>
          <p14:tracePt t="41164" x="8704263" y="3370263"/>
          <p14:tracePt t="41165" x="8691563" y="3376613"/>
          <p14:tracePt t="41166" x="8670925" y="3376613"/>
          <p14:tracePt t="41167" x="8651875" y="3382963"/>
          <p14:tracePt t="41168" x="8631238" y="3382963"/>
          <p14:tracePt t="41169" x="8612188" y="3382963"/>
          <p14:tracePt t="41170" x="8585200" y="3382963"/>
          <p14:tracePt t="41171" x="8564563" y="3389313"/>
          <p14:tracePt t="41172" x="8545513" y="3389313"/>
          <p14:tracePt t="41173" x="8518525" y="3397250"/>
          <p14:tracePt t="41174" x="8491538" y="3397250"/>
          <p14:tracePt t="41175" x="8472488" y="3397250"/>
          <p14:tracePt t="41176" x="8431213" y="3403600"/>
          <p14:tracePt t="41177" x="8412163" y="3403600"/>
          <p14:tracePt t="41179" x="8345488" y="3416300"/>
          <p14:tracePt t="41180" x="8297863" y="3416300"/>
          <p14:tracePt t="41181" x="8251825" y="3422650"/>
          <p14:tracePt t="41182" x="8218488" y="3430588"/>
          <p14:tracePt t="41184" x="8172450" y="3430588"/>
          <p14:tracePt t="41185" x="8124825" y="3436938"/>
          <p14:tracePt t="41186" x="8078788" y="3436938"/>
          <p14:tracePt t="41187" x="8045450" y="3443288"/>
          <p14:tracePt t="41188" x="7985125" y="3443288"/>
          <p14:tracePt t="41189" x="7972425" y="3449638"/>
          <p14:tracePt t="41190" x="7939088" y="3449638"/>
          <p14:tracePt t="41191" x="7905750" y="3455988"/>
          <p14:tracePt t="41192" x="7872413" y="3455988"/>
          <p14:tracePt t="41193" x="7839075" y="3455988"/>
          <p14:tracePt t="41194" x="7812088" y="3463925"/>
          <p14:tracePt t="41195" x="7751763" y="3470275"/>
          <p14:tracePt t="41196" x="7739063" y="3470275"/>
          <p14:tracePt t="41197" x="7693025" y="3470275"/>
          <p14:tracePt t="41198" x="7659688" y="3476625"/>
          <p14:tracePt t="41199" x="7620000" y="3482975"/>
          <p14:tracePt t="41200" x="7586663" y="3482975"/>
          <p14:tracePt t="41201" x="7553325" y="3482975"/>
          <p14:tracePt t="41202" x="7519988" y="3497263"/>
          <p14:tracePt t="41203" x="7478713" y="3497263"/>
          <p14:tracePt t="41204" x="7445375" y="3503613"/>
          <p14:tracePt t="41205" x="7412038" y="3509963"/>
          <p14:tracePt t="41206" x="7372350" y="3509963"/>
          <p14:tracePt t="41207" x="7353300" y="3516313"/>
          <p14:tracePt t="41209" x="7313613" y="3516313"/>
          <p14:tracePt t="41209" x="7280275" y="3522663"/>
          <p14:tracePt t="41210" x="7253288" y="3530600"/>
          <p14:tracePt t="41211" x="7219950" y="3530600"/>
          <p14:tracePt t="41212" x="7199313" y="3530600"/>
          <p14:tracePt t="41213" x="7165975" y="3536950"/>
          <p14:tracePt t="41214" x="7146925" y="3543300"/>
          <p14:tracePt t="41215" x="7113588" y="3543300"/>
          <p14:tracePt t="41216" x="7099300" y="3549650"/>
          <p14:tracePt t="41217" x="7072313" y="3556000"/>
          <p14:tracePt t="41218" x="7046913" y="3556000"/>
          <p14:tracePt t="41219" x="7019925" y="3556000"/>
          <p14:tracePt t="41220" x="7007225" y="3556000"/>
          <p14:tracePt t="41221" x="6980238" y="3563938"/>
          <p14:tracePt t="41222" x="6959600" y="3563938"/>
          <p14:tracePt t="41223" x="6940550" y="3570288"/>
          <p14:tracePt t="41224" x="6919913" y="3570288"/>
          <p14:tracePt t="41225" x="6899275" y="3576638"/>
          <p14:tracePt t="41226" x="6880225" y="3576638"/>
          <p14:tracePt t="41227" x="6865938" y="3576638"/>
          <p14:tracePt t="41228" x="6853238" y="3582988"/>
          <p14:tracePt t="41229" x="6832600" y="3582988"/>
          <p14:tracePt t="41230" x="6819900" y="3589338"/>
          <p14:tracePt t="41231" x="6807200" y="3589338"/>
          <p14:tracePt t="41232" x="6799263" y="3589338"/>
          <p14:tracePt t="41234" x="6786563" y="3589338"/>
          <p14:tracePt t="41234" x="6773863" y="3597275"/>
          <p14:tracePt t="41235" x="6759575" y="3597275"/>
          <p14:tracePt t="41236" x="6753225" y="3597275"/>
          <p14:tracePt t="41237" x="6740525" y="3603625"/>
          <p14:tracePt t="41238" x="6726238" y="3603625"/>
          <p14:tracePt t="41240" x="6713538" y="3603625"/>
          <p14:tracePt t="41241" x="6707188" y="3603625"/>
          <p14:tracePt t="41242" x="6700838" y="3603625"/>
          <p14:tracePt t="41243" x="6692900" y="3603625"/>
          <p14:tracePt t="41244" x="6686550" y="3609975"/>
          <p14:tracePt t="41245" x="6680200" y="3609975"/>
          <p14:tracePt t="41246" x="6673850" y="3609975"/>
          <p14:tracePt t="41247" x="6667500" y="3609975"/>
          <p14:tracePt t="41248" x="6659563" y="3616325"/>
          <p14:tracePt t="41249" x="6653213" y="3616325"/>
          <p14:tracePt t="41251" x="6646863" y="3616325"/>
          <p14:tracePt t="41252" x="6640513" y="3622675"/>
          <p14:tracePt t="41254" x="6634163" y="3622675"/>
          <p14:tracePt t="41255" x="6626225" y="3622675"/>
          <p14:tracePt t="41256" x="6619875" y="3622675"/>
          <p14:tracePt t="41259" x="6607175" y="3622675"/>
          <p14:tracePt t="41259" x="6600825" y="3622675"/>
          <p14:tracePt t="41261" x="6592888" y="3629025"/>
          <p14:tracePt t="41262" x="6586538" y="3629025"/>
          <p14:tracePt t="41264" x="6580188" y="3629025"/>
          <p14:tracePt t="41265" x="6573838" y="3636963"/>
          <p14:tracePt t="41266" x="6567488" y="3636963"/>
          <p14:tracePt t="41267" x="6559550" y="3636963"/>
          <p14:tracePt t="41268" x="6553200" y="3636963"/>
          <p14:tracePt t="41270" x="6546850" y="3636963"/>
          <p14:tracePt t="41271" x="6534150" y="3643313"/>
          <p14:tracePt t="41273" x="6526213" y="3643313"/>
          <p14:tracePt t="41274" x="6513513" y="3643313"/>
          <p14:tracePt t="41275" x="6513513" y="3649663"/>
          <p14:tracePt t="41276" x="6500813" y="3649663"/>
          <p14:tracePt t="41277" x="6492875" y="3656013"/>
          <p14:tracePt t="41278" x="6480175" y="3656013"/>
          <p14:tracePt t="41279" x="6473825" y="3656013"/>
          <p14:tracePt t="41280" x="6467475" y="3656013"/>
          <p14:tracePt t="41282" x="6446838" y="3656013"/>
          <p14:tracePt t="41284" x="6434138" y="3662363"/>
          <p14:tracePt t="41284" x="6427788" y="3662363"/>
          <p14:tracePt t="41285" x="6413500" y="3662363"/>
          <p14:tracePt t="41287" x="6394450" y="3670300"/>
          <p14:tracePt t="41288" x="6386513" y="3670300"/>
          <p14:tracePt t="41289" x="6373813" y="3670300"/>
          <p14:tracePt t="41290" x="6361113" y="3676650"/>
          <p14:tracePt t="41291" x="6353175" y="3676650"/>
          <p14:tracePt t="41292" x="6340475" y="3676650"/>
          <p14:tracePt t="41293" x="6327775" y="3683000"/>
          <p14:tracePt t="41294" x="6313488" y="3683000"/>
          <p14:tracePt t="41295" x="6294438" y="3689350"/>
          <p14:tracePt t="41296" x="6286500" y="3689350"/>
          <p14:tracePt t="41297" x="6267450" y="3689350"/>
          <p14:tracePt t="41298" x="6246813" y="3695700"/>
          <p14:tracePt t="41299" x="6240463" y="3695700"/>
          <p14:tracePt t="41300" x="6219825" y="3695700"/>
          <p14:tracePt t="41301" x="6200775" y="3703638"/>
          <p14:tracePt t="41302" x="6180138" y="3703638"/>
          <p14:tracePt t="41303" x="6167438" y="3709988"/>
          <p14:tracePt t="41304" x="6154738" y="3709988"/>
          <p14:tracePt t="41305" x="6134100" y="3709988"/>
          <p14:tracePt t="41306" x="6121400" y="3716338"/>
          <p14:tracePt t="41307" x="6100763" y="3716338"/>
          <p14:tracePt t="41309" x="6080125" y="3716338"/>
          <p14:tracePt t="41309" x="6067425" y="3722688"/>
          <p14:tracePt t="41310" x="6046788" y="3722688"/>
          <p14:tracePt t="41311" x="6027738" y="3722688"/>
          <p14:tracePt t="41312" x="6013450" y="3722688"/>
          <p14:tracePt t="41313" x="5988050" y="3722688"/>
          <p14:tracePt t="41314" x="5967413" y="3729038"/>
          <p14:tracePt t="41315" x="5946775" y="3729038"/>
          <p14:tracePt t="41316" x="5934075" y="3736975"/>
          <p14:tracePt t="41317" x="5913438" y="3736975"/>
          <p14:tracePt t="41318" x="5888038" y="3743325"/>
          <p14:tracePt t="41319" x="5867400" y="3743325"/>
          <p14:tracePt t="41320" x="5854700" y="3743325"/>
          <p14:tracePt t="41321" x="5834063" y="3749675"/>
          <p14:tracePt t="41322" x="5815013" y="3756025"/>
          <p14:tracePt t="41323" x="5800725" y="3756025"/>
          <p14:tracePt t="41324" x="5781675" y="3756025"/>
          <p14:tracePt t="41325" x="5761038" y="3762375"/>
          <p14:tracePt t="41326" x="5748338" y="3762375"/>
          <p14:tracePt t="41327" x="5727700" y="3770313"/>
          <p14:tracePt t="41328" x="5715000" y="3770313"/>
          <p14:tracePt t="41329" x="5694363" y="3776663"/>
          <p14:tracePt t="41330" x="5681663" y="3776663"/>
          <p14:tracePt t="41331" x="5661025" y="3783013"/>
          <p14:tracePt t="41332" x="5640388" y="3783013"/>
          <p14:tracePt t="41334" x="5634038" y="3789363"/>
          <p14:tracePt t="41334" x="5614988" y="3789363"/>
          <p14:tracePt t="41335" x="5594350" y="3789363"/>
          <p14:tracePt t="41336" x="5588000" y="3789363"/>
          <p14:tracePt t="41337" x="5567363" y="3789363"/>
          <p14:tracePt t="41338" x="5554663" y="3795713"/>
          <p14:tracePt t="41339" x="5548313" y="3795713"/>
          <p14:tracePt t="41340" x="5527675" y="3803650"/>
          <p14:tracePt t="41341" x="5514975" y="3803650"/>
          <p14:tracePt t="41342" x="5508625" y="3810000"/>
          <p14:tracePt t="41343" x="5494338" y="3810000"/>
          <p14:tracePt t="41344" x="5481638" y="3816350"/>
          <p14:tracePt t="41345" x="5467350" y="3816350"/>
          <p14:tracePt t="41346" x="5461000" y="3816350"/>
          <p14:tracePt t="41347" x="5448300" y="3816350"/>
          <p14:tracePt t="41348" x="5441950" y="3822700"/>
          <p14:tracePt t="41349" x="5427663" y="3822700"/>
          <p14:tracePt t="41350" x="5414963" y="3829050"/>
          <p14:tracePt t="41351" x="5408613" y="3829050"/>
          <p14:tracePt t="41352" x="5394325" y="3829050"/>
          <p14:tracePt t="41353" x="5387975" y="3836988"/>
          <p14:tracePt t="41354" x="5381625" y="3836988"/>
          <p14:tracePt t="41355" x="5367338" y="3836988"/>
          <p14:tracePt t="41356" x="5360988" y="3836988"/>
          <p14:tracePt t="41357" x="5348288" y="3836988"/>
          <p14:tracePt t="41359" x="5341938" y="3836988"/>
          <p14:tracePt t="41359" x="5334000" y="3836988"/>
          <p14:tracePt t="41360" x="5327650" y="3836988"/>
          <p14:tracePt t="41361" x="5321300" y="3836988"/>
          <p14:tracePt t="41362" x="5314950" y="3843338"/>
          <p14:tracePt t="41363" x="5302250" y="3843338"/>
          <p14:tracePt t="41365" x="5287963" y="3843338"/>
          <p14:tracePt t="41366" x="5281613" y="3849688"/>
          <p14:tracePt t="41368" x="5275263" y="3849688"/>
          <p14:tracePt t="41369" x="5260975" y="3849688"/>
          <p14:tracePt t="41371" x="5248275" y="3849688"/>
          <p14:tracePt t="41373" x="5241925" y="3849688"/>
          <p14:tracePt t="41374" x="5227638" y="3856038"/>
          <p14:tracePt t="41376" x="5221288" y="3856038"/>
          <p14:tracePt t="41377" x="5208588" y="3856038"/>
          <p14:tracePt t="41379" x="5194300" y="3856038"/>
          <p14:tracePt t="41381" x="5181600" y="3856038"/>
          <p14:tracePt t="41382" x="5175250" y="3856038"/>
          <p14:tracePt t="41384" x="5168900" y="3856038"/>
          <p14:tracePt t="41384" x="5160963" y="3856038"/>
          <p14:tracePt t="41385" x="5148263" y="3856038"/>
          <p14:tracePt t="41387" x="5135563" y="3856038"/>
          <p14:tracePt t="41388" x="5127625" y="3856038"/>
          <p14:tracePt t="41389" x="5121275" y="3856038"/>
          <p14:tracePt t="41390" x="5114925" y="3856038"/>
          <p14:tracePt t="41391" x="5102225" y="3856038"/>
          <p14:tracePt t="41392" x="5087938" y="3856038"/>
          <p14:tracePt t="41394" x="5075238" y="3856038"/>
          <p14:tracePt t="41395" x="5068888" y="3856038"/>
          <p14:tracePt t="41396" x="5054600" y="3856038"/>
          <p14:tracePt t="41397" x="5048250" y="3856038"/>
          <p14:tracePt t="41398" x="5041900" y="3856038"/>
          <p14:tracePt t="41399" x="5029200" y="3856038"/>
          <p14:tracePt t="41400" x="5008563" y="3862388"/>
          <p14:tracePt t="41402" x="4987925" y="3862388"/>
          <p14:tracePt t="41404" x="4968875" y="3862388"/>
          <p14:tracePt t="41406" x="4948238" y="3862388"/>
          <p14:tracePt t="41407" x="4941888" y="3862388"/>
          <p14:tracePt t="41409" x="4929188" y="3862388"/>
          <p14:tracePt t="41409" x="4914900" y="3862388"/>
          <p14:tracePt t="41410" x="4908550" y="3862388"/>
          <p14:tracePt t="41411" x="4887913" y="3862388"/>
          <p14:tracePt t="41412" x="4875213" y="3862388"/>
          <p14:tracePt t="41413" x="4868863" y="3862388"/>
          <p14:tracePt t="41414" x="4854575" y="3862388"/>
          <p14:tracePt t="41415" x="4848225" y="3862388"/>
          <p14:tracePt t="41416" x="4829175" y="3862388"/>
          <p14:tracePt t="41417" x="4814888" y="3862388"/>
          <p14:tracePt t="41418" x="4808538" y="3862388"/>
          <p14:tracePt t="41419" x="4787900" y="3862388"/>
          <p14:tracePt t="41420" x="4775200" y="3862388"/>
          <p14:tracePt t="41421" x="4768850" y="3862388"/>
          <p14:tracePt t="41422" x="4748213" y="3862388"/>
          <p14:tracePt t="41424" x="4729163" y="3862388"/>
          <p14:tracePt t="41425" x="4722813" y="3862388"/>
          <p14:tracePt t="41426" x="4708525" y="3862388"/>
          <p14:tracePt t="41427" x="4689475" y="3862388"/>
          <p14:tracePt t="41428" x="4681538" y="3862388"/>
          <p14:tracePt t="41429" x="4668838" y="3862388"/>
          <p14:tracePt t="41430" x="4656138" y="3862388"/>
          <p14:tracePt t="41431" x="4648200" y="3862388"/>
          <p14:tracePt t="41432" x="4629150" y="3862388"/>
          <p14:tracePt t="41434" x="4614863" y="3862388"/>
          <p14:tracePt t="41434" x="4608513" y="3862388"/>
          <p14:tracePt t="41435" x="4595813" y="3862388"/>
          <p14:tracePt t="41436" x="4589463" y="3862388"/>
          <p14:tracePt t="41437" x="4575175" y="3862388"/>
          <p14:tracePt t="41438" x="4562475" y="3862388"/>
          <p14:tracePt t="41439" x="4556125" y="3862388"/>
          <p14:tracePt t="41440" x="4541838" y="3862388"/>
          <p14:tracePt t="41442" x="4529138" y="3862388"/>
          <p14:tracePt t="41443" x="4514850" y="3862388"/>
          <p14:tracePt t="41445" x="4502150" y="3862388"/>
          <p14:tracePt t="41446" x="4495800" y="3862388"/>
          <p14:tracePt t="41447" x="4481513" y="3862388"/>
          <p14:tracePt t="41448" x="4475163" y="3862388"/>
          <p14:tracePt t="41449" x="4468813" y="3862388"/>
          <p14:tracePt t="41450" x="4456113" y="3862388"/>
          <p14:tracePt t="41451" x="4449763" y="3862388"/>
          <p14:tracePt t="41452" x="4441825" y="3862388"/>
          <p14:tracePt t="41453" x="4429125" y="3862388"/>
          <p14:tracePt t="41455" x="4416425" y="3862388"/>
          <p14:tracePt t="41456" x="4408488" y="3862388"/>
          <p14:tracePt t="41457" x="4402138" y="3862388"/>
          <p14:tracePt t="41458" x="4389438" y="3862388"/>
          <p14:tracePt t="41460" x="4375150" y="3862388"/>
          <p14:tracePt t="41461" x="4368800" y="3862388"/>
          <p14:tracePt t="41462" x="4362450" y="3862388"/>
          <p14:tracePt t="41463" x="4349750" y="3862388"/>
          <p14:tracePt t="41464" x="4341813" y="3862388"/>
          <p14:tracePt t="41465" x="4329113" y="3862388"/>
          <p14:tracePt t="41466" x="4322763" y="3862388"/>
          <p14:tracePt t="41467" x="4316413" y="3862388"/>
          <p14:tracePt t="41468" x="4302125" y="3862388"/>
          <p14:tracePt t="41469" x="4295775" y="3862388"/>
          <p14:tracePt t="41470" x="4283075" y="3862388"/>
          <p14:tracePt t="41471" x="4268788" y="3862388"/>
          <p14:tracePt t="41472" x="4262438" y="3862388"/>
          <p14:tracePt t="41473" x="4249738" y="3862388"/>
          <p14:tracePt t="41474" x="4241800" y="3862388"/>
          <p14:tracePt t="41475" x="4222750" y="3862388"/>
          <p14:tracePt t="41476" x="4208463" y="3862388"/>
          <p14:tracePt t="41477" x="4202113" y="3862388"/>
          <p14:tracePt t="41478" x="4183063" y="3862388"/>
          <p14:tracePt t="41479" x="4162425" y="3862388"/>
          <p14:tracePt t="41481" x="4149725" y="3856038"/>
          <p14:tracePt t="41482" x="4129088" y="3856038"/>
          <p14:tracePt t="41483" x="4110038" y="3856038"/>
          <p14:tracePt t="41484" x="4095750" y="3856038"/>
          <p14:tracePt t="41485" x="4068763" y="3856038"/>
          <p14:tracePt t="41487" x="4043363" y="3856038"/>
          <p14:tracePt t="41488" x="4035425" y="3856038"/>
          <p14:tracePt t="41489" x="4016375" y="3856038"/>
          <p14:tracePt t="41490" x="3995738" y="3856038"/>
          <p14:tracePt t="41491" x="3983038" y="3856038"/>
          <p14:tracePt t="41492" x="3962400" y="3856038"/>
          <p14:tracePt t="41493" x="3943350" y="3856038"/>
          <p14:tracePt t="41494" x="3929063" y="3856038"/>
          <p14:tracePt t="41495" x="3902075" y="3856038"/>
          <p14:tracePt t="41496" x="3883025" y="3856038"/>
          <p14:tracePt t="41497" x="3862388" y="3856038"/>
          <p14:tracePt t="41498" x="3849688" y="3849688"/>
          <p14:tracePt t="41499" x="3829050" y="3849688"/>
          <p14:tracePt t="41500" x="3810000" y="3849688"/>
          <p14:tracePt t="41501" x="3789363" y="3849688"/>
          <p14:tracePt t="41502" x="3770313" y="3849688"/>
          <p14:tracePt t="41503" x="3749675" y="3849688"/>
          <p14:tracePt t="41504" x="3729038" y="3849688"/>
          <p14:tracePt t="41505" x="3709988" y="3843338"/>
          <p14:tracePt t="41506" x="3689350" y="3843338"/>
          <p14:tracePt t="41507" x="3662363" y="3843338"/>
          <p14:tracePt t="41508" x="3649663" y="3843338"/>
          <p14:tracePt t="41509" x="3629025" y="3843338"/>
          <p14:tracePt t="41510" x="3603625" y="3843338"/>
          <p14:tracePt t="41511" x="3589338" y="3843338"/>
          <p14:tracePt t="41512" x="3570288" y="3843338"/>
          <p14:tracePt t="41513" x="3543300" y="3836988"/>
          <p14:tracePt t="41514" x="3522663" y="3836988"/>
          <p14:tracePt t="41515" x="3509963" y="3836988"/>
          <p14:tracePt t="41516" x="3489325" y="3836988"/>
          <p14:tracePt t="41517" x="3470275" y="3836988"/>
          <p14:tracePt t="41518" x="3455988" y="3836988"/>
          <p14:tracePt t="41519" x="3436938" y="3836988"/>
          <p14:tracePt t="41520" x="3416300" y="3836988"/>
          <p14:tracePt t="41521" x="3403600" y="3836988"/>
          <p14:tracePt t="41522" x="3389313" y="3836988"/>
          <p14:tracePt t="41523" x="3376613" y="3836988"/>
          <p14:tracePt t="41524" x="3355975" y="3836988"/>
          <p14:tracePt t="41525" x="3343275" y="3836988"/>
          <p14:tracePt t="41526" x="3330575" y="3836988"/>
          <p14:tracePt t="41527" x="3309938" y="3829050"/>
          <p14:tracePt t="41528" x="3297238" y="3829050"/>
          <p14:tracePt t="41529" x="3282950" y="3829050"/>
          <p14:tracePt t="41530" x="3270250" y="3829050"/>
          <p14:tracePt t="41531" x="3249613" y="3829050"/>
          <p14:tracePt t="41532" x="3243263" y="3829050"/>
          <p14:tracePt t="41533" x="3230563" y="3829050"/>
          <p14:tracePt t="41534" x="3216275" y="3829050"/>
          <p14:tracePt t="41536" x="3197225" y="3829050"/>
          <p14:tracePt t="41538" x="3182938" y="3829050"/>
          <p14:tracePt t="41539" x="3176588" y="3829050"/>
          <p14:tracePt t="41540" x="3170238" y="3829050"/>
          <p14:tracePt t="41541" x="3157538" y="3829050"/>
          <p14:tracePt t="41543" x="3143250" y="3829050"/>
          <p14:tracePt t="41544" x="3136900" y="3822700"/>
          <p14:tracePt t="41546" x="3130550" y="3822700"/>
          <p14:tracePt t="41547" x="3124200" y="3822700"/>
          <p14:tracePt t="41549" x="3116263" y="3822700"/>
          <p14:tracePt t="41550" x="3109913" y="3822700"/>
          <p14:tracePt t="41551" x="3103563" y="3822700"/>
          <p14:tracePt t="41553" x="3097213" y="3822700"/>
          <p14:tracePt t="41554" x="3090863" y="3822700"/>
          <p14:tracePt t="41557" x="3082925" y="3822700"/>
          <p14:tracePt t="41559" x="3076575" y="3822700"/>
          <p14:tracePt t="41561" x="3070225" y="3822700"/>
          <p14:tracePt t="41565" x="3063875" y="3822700"/>
          <p14:tracePt t="41567" x="3057525" y="3822700"/>
          <p14:tracePt t="41570" x="3049588" y="3822700"/>
          <p14:tracePt t="41572" x="3043238" y="3822700"/>
          <p14:tracePt t="41574" x="3036888" y="3822700"/>
          <p14:tracePt t="41576" x="3030538" y="3822700"/>
          <p14:tracePt t="41578" x="3024188" y="3822700"/>
          <p14:tracePt t="41581" x="3017838" y="3822700"/>
          <p14:tracePt t="41582" x="3009900" y="3822700"/>
          <p14:tracePt t="41583" x="3003550" y="3822700"/>
          <p14:tracePt t="41585" x="2997200" y="3822700"/>
          <p14:tracePt t="41587" x="2990850" y="3822700"/>
          <p14:tracePt t="41588" x="2990850" y="3816350"/>
          <p14:tracePt t="41589" x="2984500" y="3816350"/>
          <p14:tracePt t="41590" x="2976563" y="3816350"/>
          <p14:tracePt t="41592" x="2963863" y="3816350"/>
          <p14:tracePt t="41593" x="2957513" y="3816350"/>
          <p14:tracePt t="41595" x="2951163" y="3816350"/>
          <p14:tracePt t="41596" x="2943225" y="3816350"/>
          <p14:tracePt t="41597" x="2936875" y="3816350"/>
          <p14:tracePt t="41598" x="2930525" y="3816350"/>
          <p14:tracePt t="41599" x="2924175" y="3816350"/>
          <p14:tracePt t="41600" x="2917825" y="3816350"/>
          <p14:tracePt t="41601" x="2909888" y="3816350"/>
          <p14:tracePt t="41602" x="2897188" y="3816350"/>
          <p14:tracePt t="41603" x="2890838" y="3816350"/>
          <p14:tracePt t="41604" x="2884488" y="3816350"/>
          <p14:tracePt t="41605" x="2876550" y="3816350"/>
          <p14:tracePt t="41606" x="2863850" y="3810000"/>
          <p14:tracePt t="41607" x="2857500" y="3810000"/>
          <p14:tracePt t="41608" x="2851150" y="3810000"/>
          <p14:tracePt t="41609" x="2836863" y="3810000"/>
          <p14:tracePt t="41610" x="2824163" y="3810000"/>
          <p14:tracePt t="41611" x="2817813" y="3810000"/>
          <p14:tracePt t="41612" x="2803525" y="3810000"/>
          <p14:tracePt t="41613" x="2797175" y="3810000"/>
          <p14:tracePt t="41614" x="2776538" y="3810000"/>
          <p14:tracePt t="41615" x="2763838" y="3803650"/>
          <p14:tracePt t="41616" x="2757488" y="3803650"/>
          <p14:tracePt t="41617" x="2743200" y="3803650"/>
          <p14:tracePt t="41618" x="2736850" y="3803650"/>
          <p14:tracePt t="41619" x="2717800" y="3803650"/>
          <p14:tracePt t="41620" x="2703513" y="3803650"/>
          <p14:tracePt t="41621" x="2697163" y="3803650"/>
          <p14:tracePt t="41622" x="2684463" y="3803650"/>
          <p14:tracePt t="41623" x="2663825" y="3803650"/>
          <p14:tracePt t="41624" x="2657475" y="3803650"/>
          <p14:tracePt t="41625" x="2636838" y="3795713"/>
          <p14:tracePt t="41626" x="2624138" y="3795713"/>
          <p14:tracePt t="41627" x="2617788" y="3795713"/>
          <p14:tracePt t="41628" x="2603500" y="3795713"/>
          <p14:tracePt t="41629" x="2597150" y="3795713"/>
          <p14:tracePt t="41630" x="2578100" y="3795713"/>
          <p14:tracePt t="41631" x="2570163" y="3795713"/>
          <p14:tracePt t="41632" x="2557463" y="3795713"/>
          <p14:tracePt t="41633" x="2544763" y="3795713"/>
          <p14:tracePt t="41634" x="2536825" y="3795713"/>
          <p14:tracePt t="41635" x="2524125" y="3795713"/>
          <p14:tracePt t="41636" x="2511425" y="3795713"/>
          <p14:tracePt t="41638" x="2497138" y="3795713"/>
          <p14:tracePt t="41639" x="2490788" y="3795713"/>
          <p14:tracePt t="41640" x="2478088" y="3795713"/>
          <p14:tracePt t="41641" x="2463800" y="3795713"/>
          <p14:tracePt t="41643" x="2451100" y="3795713"/>
          <p14:tracePt t="41644" x="2444750" y="3795713"/>
          <p14:tracePt t="41645" x="2438400" y="3789363"/>
          <p14:tracePt t="41646" x="2430463" y="3789363"/>
          <p14:tracePt t="41648" x="2417763" y="3789363"/>
          <p14:tracePt t="41649" x="2411413" y="3789363"/>
          <p14:tracePt t="41651" x="2405063" y="3789363"/>
          <p14:tracePt t="41652" x="2397125" y="3789363"/>
          <p14:tracePt t="41653" x="2390775" y="3789363"/>
          <p14:tracePt t="41655" x="2384425" y="3789363"/>
          <p14:tracePt t="41656" x="2378075" y="3789363"/>
          <p14:tracePt t="41658" x="2371725" y="3789363"/>
          <p14:tracePt t="41659" x="2363788" y="3789363"/>
          <p14:tracePt t="41660" x="2357438" y="3789363"/>
          <p14:tracePt t="41662" x="2351088" y="3789363"/>
          <p14:tracePt t="41663" x="2344738" y="3789363"/>
          <p14:tracePt t="41666" x="2338388" y="3789363"/>
          <p14:tracePt t="41668" x="2330450" y="3789363"/>
          <p14:tracePt t="41669" x="2324100" y="3789363"/>
          <p14:tracePt t="41670" x="2324100" y="3783013"/>
          <p14:tracePt t="41672" x="2317750" y="3783013"/>
          <p14:tracePt t="41673" x="2311400" y="3783013"/>
          <p14:tracePt t="41676" x="2305050" y="3783013"/>
          <p14:tracePt t="41677" x="2297113" y="3783013"/>
          <p14:tracePt t="41680" x="2290763" y="3783013"/>
          <p14:tracePt t="41681" x="2284413" y="3783013"/>
          <p14:tracePt t="41682" x="2278063" y="3783013"/>
          <p14:tracePt t="41685" x="2271713" y="3783013"/>
          <p14:tracePt t="41686" x="2263775" y="3783013"/>
          <p14:tracePt t="41688" x="2251075" y="3783013"/>
          <p14:tracePt t="41689" x="2244725" y="3783013"/>
          <p14:tracePt t="41692" x="2238375" y="3783013"/>
          <p14:tracePt t="41693" x="2230438" y="3783013"/>
          <p14:tracePt t="41694" x="2224088" y="3783013"/>
          <p14:tracePt t="41697" x="2217738" y="3783013"/>
          <p14:tracePt t="41698" x="2211388" y="3783013"/>
          <p14:tracePt t="41701" x="2205038" y="3783013"/>
          <p14:tracePt t="41702" x="2197100" y="3783013"/>
          <p14:tracePt t="41704" x="2190750" y="3783013"/>
          <p14:tracePt t="41707" x="2184400" y="3783013"/>
          <p14:tracePt t="41711" x="2178050" y="3783013"/>
          <p14:tracePt t="41719" x="2171700" y="3783013"/>
          <p14:tracePt t="42005" x="2178050" y="3783013"/>
          <p14:tracePt t="42019" x="2184400" y="3783013"/>
          <p14:tracePt t="42044" x="2190750" y="3783013"/>
          <p14:tracePt t="42054" x="2197100" y="3783013"/>
          <p14:tracePt t="42063" x="2205038" y="3783013"/>
          <p14:tracePt t="42094" x="2211388" y="3783013"/>
          <p14:tracePt t="42127" x="2217738" y="3783013"/>
          <p14:tracePt t="42166" x="2224088" y="3783013"/>
          <p14:tracePt t="42176" x="2230438" y="3783013"/>
          <p14:tracePt t="42182" x="2238375" y="3783013"/>
          <p14:tracePt t="42192" x="2244725" y="3783013"/>
          <p14:tracePt t="42198" x="2251075" y="3783013"/>
          <p14:tracePt t="42208" x="2257425" y="3776663"/>
          <p14:tracePt t="42211" x="2263775" y="3776663"/>
          <p14:tracePt t="42218" x="2271713" y="3776663"/>
          <p14:tracePt t="42232" x="2278063" y="3776663"/>
          <p14:tracePt t="42237" x="2278063" y="3770313"/>
          <p14:tracePt t="42240" x="2284413" y="3770313"/>
          <p14:tracePt t="42264" x="2290763" y="3770313"/>
          <p14:tracePt t="42273" x="2297113" y="3770313"/>
          <p14:tracePt t="42282" x="2305050" y="3770313"/>
          <p14:tracePt t="42292" x="2311400" y="3770313"/>
          <p14:tracePt t="42298" x="2317750" y="3770313"/>
          <p14:tracePt t="42307" x="2324100" y="3770313"/>
          <p14:tracePt t="42311" x="2330450" y="3770313"/>
          <p14:tracePt t="42315" x="2338388" y="3770313"/>
          <p14:tracePt t="42324" x="2344738" y="3770313"/>
          <p14:tracePt t="42325" x="2344738" y="3762375"/>
          <p14:tracePt t="42328" x="2351088" y="3762375"/>
          <p14:tracePt t="42336" x="2357438" y="3762375"/>
          <p14:tracePt t="42341" x="2363788" y="3762375"/>
          <p14:tracePt t="42344" x="2371725" y="3762375"/>
          <p14:tracePt t="42345" x="2371725" y="3756025"/>
          <p14:tracePt t="42352" x="2378075" y="3756025"/>
          <p14:tracePt t="42357" x="2384425" y="3756025"/>
          <p14:tracePt t="42365" x="2390775" y="3756025"/>
          <p14:tracePt t="42369" x="2397125" y="3756025"/>
          <p14:tracePt t="42380" x="2405063" y="3756025"/>
          <p14:tracePt t="42387" x="2411413" y="3756025"/>
          <p14:tracePt t="42394" x="2417763" y="3756025"/>
          <p14:tracePt t="42406" x="2417763" y="3749675"/>
          <p14:tracePt t="42409" x="2424113" y="3749675"/>
          <p14:tracePt t="42415" x="2430463" y="3749675"/>
          <p14:tracePt t="42423" x="2438400" y="3749675"/>
          <p14:tracePt t="42426" x="2444750" y="3749675"/>
          <p14:tracePt t="42429" x="2444750" y="3743325"/>
          <p14:tracePt t="42430" x="2451100" y="3743325"/>
          <p14:tracePt t="42435" x="2457450" y="3743325"/>
          <p14:tracePt t="42437" x="2463800" y="3743325"/>
          <p14:tracePt t="42441" x="2470150" y="3743325"/>
          <p14:tracePt t="42443" x="2478088" y="3743325"/>
          <p14:tracePt t="42444" x="2484438" y="3743325"/>
          <p14:tracePt t="42446" x="2484438" y="3736975"/>
          <p14:tracePt t="42448" x="2490788" y="3736975"/>
          <p14:tracePt t="42449" x="2497138" y="3736975"/>
          <p14:tracePt t="42452" x="2503488" y="3736975"/>
          <p14:tracePt t="42454" x="2511425" y="3736975"/>
          <p14:tracePt t="42456" x="2517775" y="3736975"/>
          <p14:tracePt t="42459" x="2524125" y="3736975"/>
          <p14:tracePt t="42460" x="2530475" y="3736975"/>
          <p14:tracePt t="42464" x="2536825" y="3736975"/>
          <p14:tracePt t="42466" x="2544763" y="3736975"/>
          <p14:tracePt t="42467" x="2544763" y="3729038"/>
          <p14:tracePt t="42468" x="2551113" y="3729038"/>
          <p14:tracePt t="42473" x="2557463" y="3729038"/>
          <p14:tracePt t="42477" x="2563813" y="3729038"/>
          <p14:tracePt t="42485" x="2563813" y="3722688"/>
          <p14:tracePt t="42487" x="2570163" y="3722688"/>
          <p14:tracePt t="42492" x="2578100" y="3722688"/>
          <p14:tracePt t="42504" x="2584450" y="3722688"/>
          <p14:tracePt t="42529" x="2590800" y="3722688"/>
          <p14:tracePt t="42535" x="2597150" y="3722688"/>
          <p14:tracePt t="42539" x="2597150" y="3716338"/>
          <p14:tracePt t="42547" x="2603500" y="3716338"/>
          <p14:tracePt t="42551" x="2611438" y="3716338"/>
          <p14:tracePt t="42552" x="2611438" y="3709988"/>
          <p14:tracePt t="42557" x="2617788" y="3709988"/>
          <p14:tracePt t="42559" x="2624138" y="3709988"/>
          <p14:tracePt t="42561" x="2624138" y="3703638"/>
          <p14:tracePt t="42562" x="2630488" y="3703638"/>
          <p14:tracePt t="42567" x="2636838" y="3703638"/>
          <p14:tracePt t="42570" x="2644775" y="3703638"/>
          <p14:tracePt t="42577" x="2651125" y="3695700"/>
          <p14:tracePt t="42582" x="2657475" y="3695700"/>
          <p14:tracePt t="42585" x="2657475" y="3689350"/>
          <p14:tracePt t="42588" x="2663825" y="3689350"/>
          <p14:tracePt t="42693" x="2657475" y="3689350"/>
          <p14:tracePt t="42701" x="2651125" y="3689350"/>
          <p14:tracePt t="42812" x="2657475" y="3689350"/>
          <p14:tracePt t="42822" x="2663825" y="3689350"/>
          <p14:tracePt t="42871" x="2670175" y="3689350"/>
          <p14:tracePt t="42883" x="2670175" y="3683000"/>
          <p14:tracePt t="42885" x="2678113" y="3683000"/>
          <p14:tracePt t="42956" x="2670175" y="3683000"/>
          <p14:tracePt t="42991" x="2663825" y="3683000"/>
          <p14:tracePt t="42999" x="2663825" y="3689350"/>
          <p14:tracePt t="43082" x="2670175" y="3689350"/>
          <p14:tracePt t="43092" x="2678113" y="3689350"/>
          <p14:tracePt t="43123" x="2684463" y="3689350"/>
          <p14:tracePt t="43145" x="2690813" y="3689350"/>
          <p14:tracePt t="43156" x="2697163" y="3689350"/>
          <p14:tracePt t="43158" x="2697163" y="3695700"/>
          <p14:tracePt t="43176" x="2703513" y="3695700"/>
          <p14:tracePt t="43269" x="2697163" y="3695700"/>
          <p14:tracePt t="43279" x="2690813" y="3695700"/>
          <p14:tracePt t="43283" x="2690813" y="3703638"/>
          <p14:tracePt t="43290" x="2684463" y="3703638"/>
          <p14:tracePt t="43304" x="2684463" y="3709988"/>
          <p14:tracePt t="43395" x="2690813" y="3709988"/>
          <p14:tracePt t="43401" x="2697163" y="3709988"/>
          <p14:tracePt t="43416" x="2703513" y="3709988"/>
          <p14:tracePt t="43428" x="2711450" y="3709988"/>
          <p14:tracePt t="43533" x="2703513" y="3709988"/>
          <p14:tracePt t="43541" x="2703513" y="3716338"/>
          <p14:tracePt t="43546" x="2697163" y="3716338"/>
          <p14:tracePt t="43553" x="2690813" y="3716338"/>
          <p14:tracePt t="43557" x="2684463" y="3716338"/>
          <p14:tracePt t="43573" x="2678113" y="3716338"/>
          <p14:tracePt t="43574" x="2678113" y="3722688"/>
          <p14:tracePt t="43648" x="2684463" y="3722688"/>
          <p14:tracePt t="43661" x="2690813" y="3722688"/>
          <p14:tracePt t="43752" x="2684463" y="3722688"/>
          <p14:tracePt t="43767" x="2678113" y="3722688"/>
          <p14:tracePt t="43776" x="2678113" y="3729038"/>
          <p14:tracePt t="43778" x="2670175" y="3729038"/>
          <p14:tracePt t="43831" x="2678113" y="3729038"/>
          <p14:tracePt t="43847" x="2684463" y="3729038"/>
          <p14:tracePt t="43855" x="2690813" y="3729038"/>
          <p14:tracePt t="43866" x="2697163" y="3729038"/>
          <p14:tracePt t="44120" x="2703513" y="3729038"/>
          <p14:tracePt t="44127" x="2711450" y="3729038"/>
          <p14:tracePt t="44135" x="2717800" y="3729038"/>
          <p14:tracePt t="44138" x="2724150" y="3729038"/>
          <p14:tracePt t="44140" x="2730500" y="3729038"/>
          <p14:tracePt t="44143" x="2736850" y="3729038"/>
          <p14:tracePt t="44145" x="2743200" y="3729038"/>
          <p14:tracePt t="44148" x="2751138" y="3729038"/>
          <p14:tracePt t="44150" x="2757488" y="3729038"/>
          <p14:tracePt t="44151" x="2763838" y="3729038"/>
          <p14:tracePt t="44153" x="2770188" y="3729038"/>
          <p14:tracePt t="44154" x="2776538" y="3729038"/>
          <p14:tracePt t="44158" x="2790825" y="3729038"/>
          <p14:tracePt t="44159" x="2797175" y="3729038"/>
          <p14:tracePt t="44161" x="2803525" y="3729038"/>
          <p14:tracePt t="44162" x="2809875" y="3729038"/>
          <p14:tracePt t="44164" x="2817813" y="3729038"/>
          <p14:tracePt t="44165" x="2824163" y="3729038"/>
          <p14:tracePt t="44166" x="2830513" y="3729038"/>
          <p14:tracePt t="44169" x="2836863" y="3729038"/>
          <p14:tracePt t="44170" x="2843213" y="3736975"/>
          <p14:tracePt t="44172" x="2851150" y="3736975"/>
          <p14:tracePt t="44173" x="2857500" y="3736975"/>
          <p14:tracePt t="44174" x="2863850" y="3736975"/>
          <p14:tracePt t="44176" x="2876550" y="3736975"/>
          <p14:tracePt t="44178" x="2890838" y="3736975"/>
          <p14:tracePt t="44179" x="2897188" y="3743325"/>
          <p14:tracePt t="44180" x="2903538" y="3743325"/>
          <p14:tracePt t="44182" x="2917825" y="3743325"/>
          <p14:tracePt t="44183" x="2924175" y="3743325"/>
          <p14:tracePt t="44184" x="2930525" y="3743325"/>
          <p14:tracePt t="44185" x="2943225" y="3743325"/>
          <p14:tracePt t="44187" x="2951163" y="3749675"/>
          <p14:tracePt t="44188" x="2963863" y="3749675"/>
          <p14:tracePt t="44189" x="2970213" y="3749675"/>
          <p14:tracePt t="44190" x="2976563" y="3749675"/>
          <p14:tracePt t="44191" x="2984500" y="3749675"/>
          <p14:tracePt t="44192" x="2990850" y="3749675"/>
          <p14:tracePt t="44193" x="3003550" y="3756025"/>
          <p14:tracePt t="44194" x="3009900" y="3756025"/>
          <p14:tracePt t="44195" x="3017838" y="3756025"/>
          <p14:tracePt t="44196" x="3030538" y="3756025"/>
          <p14:tracePt t="44197" x="3036888" y="3756025"/>
          <p14:tracePt t="44198" x="3043238" y="3756025"/>
          <p14:tracePt t="44199" x="3057525" y="3756025"/>
          <p14:tracePt t="44200" x="3063875" y="3756025"/>
          <p14:tracePt t="44201" x="3076575" y="3756025"/>
          <p14:tracePt t="44202" x="3090863" y="3756025"/>
          <p14:tracePt t="44203" x="3097213" y="3756025"/>
          <p14:tracePt t="44204" x="3103563" y="3756025"/>
          <p14:tracePt t="44205" x="3116263" y="3762375"/>
          <p14:tracePt t="44206" x="3124200" y="3762375"/>
          <p14:tracePt t="44207" x="3136900" y="3762375"/>
          <p14:tracePt t="44208" x="3149600" y="3762375"/>
          <p14:tracePt t="44209" x="3163888" y="3770313"/>
          <p14:tracePt t="44210" x="3176588" y="3770313"/>
          <p14:tracePt t="44211" x="3190875" y="3770313"/>
          <p14:tracePt t="44212" x="3203575" y="3770313"/>
          <p14:tracePt t="44213" x="3216275" y="3770313"/>
          <p14:tracePt t="44214" x="3230563" y="3776663"/>
          <p14:tracePt t="44215" x="3243263" y="3776663"/>
          <p14:tracePt t="44216" x="3263900" y="3776663"/>
          <p14:tracePt t="44217" x="3270250" y="3783013"/>
          <p14:tracePt t="44218" x="3290888" y="3783013"/>
          <p14:tracePt t="44219" x="3303588" y="3783013"/>
          <p14:tracePt t="44220" x="3309938" y="3783013"/>
          <p14:tracePt t="44221" x="3330575" y="3789363"/>
          <p14:tracePt t="44222" x="3343275" y="3789363"/>
          <p14:tracePt t="44223" x="3355975" y="3789363"/>
          <p14:tracePt t="44224" x="3370263" y="3789363"/>
          <p14:tracePt t="44225" x="3376613" y="3789363"/>
          <p14:tracePt t="44226" x="3389313" y="3795713"/>
          <p14:tracePt t="44227" x="3409950" y="3795713"/>
          <p14:tracePt t="44228" x="3416300" y="3795713"/>
          <p14:tracePt t="44229" x="3430588" y="3795713"/>
          <p14:tracePt t="44230" x="3443288" y="3795713"/>
          <p14:tracePt t="44231" x="3449638" y="3795713"/>
          <p14:tracePt t="44232" x="3463925" y="3795713"/>
          <p14:tracePt t="44233" x="3470275" y="3795713"/>
          <p14:tracePt t="44234" x="3482975" y="3795713"/>
          <p14:tracePt t="44235" x="3497263" y="3803650"/>
          <p14:tracePt t="44236" x="3503613" y="3803650"/>
          <p14:tracePt t="44237" x="3516313" y="3803650"/>
          <p14:tracePt t="44238" x="3522663" y="3803650"/>
          <p14:tracePt t="44239" x="3530600" y="3803650"/>
          <p14:tracePt t="44240" x="3536950" y="3803650"/>
          <p14:tracePt t="44241" x="3543300" y="3810000"/>
          <p14:tracePt t="44242" x="3549650" y="3810000"/>
          <p14:tracePt t="44243" x="3556000" y="3810000"/>
          <p14:tracePt t="44244" x="3563938" y="3810000"/>
          <p14:tracePt t="44246" x="3570288" y="3810000"/>
          <p14:tracePt t="44247" x="3576638" y="3810000"/>
          <p14:tracePt t="44249" x="3582988" y="3810000"/>
          <p14:tracePt t="44250" x="3589338" y="3810000"/>
          <p14:tracePt t="44251" x="3597275" y="3810000"/>
          <p14:tracePt t="44256" x="3603625" y="3810000"/>
          <p14:tracePt t="44259" x="3609975" y="3810000"/>
          <p14:tracePt t="44282" x="3616325" y="3810000"/>
          <p14:tracePt t="44290" x="3622675" y="3810000"/>
          <p14:tracePt t="44294" x="3629025" y="3810000"/>
          <p14:tracePt t="44299" x="3636963" y="3810000"/>
          <p14:tracePt t="44301" x="3643313" y="3810000"/>
          <p14:tracePt t="44304" x="3649663" y="3810000"/>
          <p14:tracePt t="44305" x="3656013" y="3810000"/>
          <p14:tracePt t="44306" x="3662363" y="3810000"/>
          <p14:tracePt t="44308" x="3670300" y="3810000"/>
          <p14:tracePt t="44309" x="3676650" y="3810000"/>
          <p14:tracePt t="44311" x="3683000" y="3810000"/>
          <p14:tracePt t="44313" x="3695700" y="3810000"/>
          <p14:tracePt t="44315" x="3703638" y="3810000"/>
          <p14:tracePt t="44316" x="3716338" y="3810000"/>
          <p14:tracePt t="44318" x="3729038" y="3810000"/>
          <p14:tracePt t="44320" x="3743325" y="3810000"/>
          <p14:tracePt t="44321" x="3749675" y="3810000"/>
          <p14:tracePt t="44322" x="3756025" y="3810000"/>
          <p14:tracePt t="44323" x="3770313" y="3810000"/>
          <p14:tracePt t="44324" x="3776663" y="3810000"/>
          <p14:tracePt t="44325" x="3783013" y="3810000"/>
          <p14:tracePt t="44326" x="3795713" y="3810000"/>
          <p14:tracePt t="44327" x="3803650" y="3810000"/>
          <p14:tracePt t="44328" x="3816350" y="3810000"/>
          <p14:tracePt t="44329" x="3829050" y="3803650"/>
          <p14:tracePt t="44331" x="3843338" y="3803650"/>
          <p14:tracePt t="44332" x="3849688" y="3803650"/>
          <p14:tracePt t="44333" x="3862388" y="3803650"/>
          <p14:tracePt t="44334" x="3876675" y="3803650"/>
          <p14:tracePt t="44336" x="3895725" y="3795713"/>
          <p14:tracePt t="44338" x="3916363" y="3795713"/>
          <p14:tracePt t="44339" x="3922713" y="3795713"/>
          <p14:tracePt t="44340" x="3929063" y="3795713"/>
          <p14:tracePt t="44341" x="3943350" y="3795713"/>
          <p14:tracePt t="44342" x="3949700" y="3795713"/>
          <p14:tracePt t="44343" x="3956050" y="3795713"/>
          <p14:tracePt t="44344" x="3962400" y="3795713"/>
          <p14:tracePt t="44345" x="3976688" y="3795713"/>
          <p14:tracePt t="44346" x="3983038" y="3789363"/>
          <p14:tracePt t="44347" x="3989388" y="3789363"/>
          <p14:tracePt t="44348" x="4002088" y="3789363"/>
          <p14:tracePt t="44349" x="4010025" y="3789363"/>
          <p14:tracePt t="44350" x="4016375" y="3789363"/>
          <p14:tracePt t="44351" x="4022725" y="3789363"/>
          <p14:tracePt t="44352" x="4029075" y="3789363"/>
          <p14:tracePt t="44353" x="4035425" y="3789363"/>
          <p14:tracePt t="44354" x="4049713" y="3789363"/>
          <p14:tracePt t="44356" x="4056063" y="3789363"/>
          <p14:tracePt t="44357" x="4062413" y="3789363"/>
          <p14:tracePt t="44358" x="4068763" y="3789363"/>
          <p14:tracePt t="44359" x="4076700" y="3789363"/>
          <p14:tracePt t="44360" x="4083050" y="3789363"/>
          <p14:tracePt t="44362" x="4089400" y="3789363"/>
          <p14:tracePt t="44363" x="4095750" y="3789363"/>
          <p14:tracePt t="44365" x="4102100" y="3789363"/>
          <p14:tracePt t="44366" x="4110038" y="3789363"/>
          <p14:tracePt t="44367" x="4116388" y="3789363"/>
          <p14:tracePt t="44369" x="4122738" y="3789363"/>
          <p14:tracePt t="44370" x="4129088" y="3789363"/>
          <p14:tracePt t="44372" x="4135438" y="3789363"/>
          <p14:tracePt t="44373" x="4143375" y="3789363"/>
          <p14:tracePt t="44374" x="4149725" y="3789363"/>
          <p14:tracePt t="44376" x="4156075" y="3789363"/>
          <p14:tracePt t="44378" x="4162425" y="3789363"/>
          <p14:tracePt t="44379" x="4168775" y="3789363"/>
          <p14:tracePt t="44381" x="4175125" y="3789363"/>
          <p14:tracePt t="44382" x="4183063" y="3789363"/>
          <p14:tracePt t="44384" x="4195763" y="3789363"/>
          <p14:tracePt t="44385" x="4202113" y="3789363"/>
          <p14:tracePt t="44387" x="4208463" y="3789363"/>
          <p14:tracePt t="44388" x="4216400" y="3789363"/>
          <p14:tracePt t="44389" x="4222750" y="3789363"/>
          <p14:tracePt t="44390" x="4229100" y="3789363"/>
          <p14:tracePt t="44391" x="4235450" y="3789363"/>
          <p14:tracePt t="44392" x="4241800" y="3789363"/>
          <p14:tracePt t="44393" x="4249738" y="3789363"/>
          <p14:tracePt t="44394" x="4256088" y="3789363"/>
          <p14:tracePt t="44395" x="4262438" y="3789363"/>
          <p14:tracePt t="44396" x="4268788" y="3789363"/>
          <p14:tracePt t="44397" x="4275138" y="3789363"/>
          <p14:tracePt t="44398" x="4283075" y="3789363"/>
          <p14:tracePt t="44399" x="4295775" y="3789363"/>
          <p14:tracePt t="44401" x="4308475" y="3789363"/>
          <p14:tracePt t="44402" x="4316413" y="3789363"/>
          <p14:tracePt t="44403" x="4322763" y="3789363"/>
          <p14:tracePt t="44404" x="4335463" y="3789363"/>
          <p14:tracePt t="44406" x="4341813" y="3789363"/>
          <p14:tracePt t="44407" x="4356100" y="3789363"/>
          <p14:tracePt t="44408" x="4362450" y="3789363"/>
          <p14:tracePt t="44409" x="4368800" y="3789363"/>
          <p14:tracePt t="44410" x="4375150" y="3789363"/>
          <p14:tracePt t="44411" x="4383088" y="3789363"/>
          <p14:tracePt t="44412" x="4395788" y="3789363"/>
          <p14:tracePt t="44414" x="4402138" y="3789363"/>
          <p14:tracePt t="44415" x="4408488" y="3789363"/>
          <p14:tracePt t="44416" x="4416425" y="3789363"/>
          <p14:tracePt t="44417" x="4422775" y="3789363"/>
          <p14:tracePt t="44418" x="4429125" y="3789363"/>
          <p14:tracePt t="44419" x="4435475" y="3789363"/>
          <p14:tracePt t="44420" x="4441825" y="3789363"/>
          <p14:tracePt t="44421" x="4449763" y="3789363"/>
          <p14:tracePt t="44422" x="4456113" y="3789363"/>
          <p14:tracePt t="44423" x="4462463" y="3789363"/>
          <p14:tracePt t="44424" x="4468813" y="3789363"/>
          <p14:tracePt t="44426" x="4475163" y="3789363"/>
          <p14:tracePt t="44427" x="4481513" y="3789363"/>
          <p14:tracePt t="44429" x="4489450" y="3789363"/>
          <p14:tracePt t="44430" x="4495800" y="3789363"/>
          <p14:tracePt t="44432" x="4502150" y="3789363"/>
          <p14:tracePt t="44435" x="4508500" y="3789363"/>
          <p14:tracePt t="44437" x="4514850" y="3789363"/>
          <p14:tracePt t="44442" x="4522788" y="3789363"/>
          <p14:tracePt t="44448" x="4529138" y="3789363"/>
          <p14:tracePt t="44584" x="4535488" y="3789363"/>
          <p14:tracePt t="44591" x="4535488" y="3783013"/>
          <p14:tracePt t="44592" x="4541838" y="3783013"/>
          <p14:tracePt t="44595" x="4548188" y="3783013"/>
          <p14:tracePt t="44599" x="4556125" y="3783013"/>
          <p14:tracePt t="44601" x="4562475" y="3783013"/>
          <p14:tracePt t="44602" x="4568825" y="3783013"/>
          <p14:tracePt t="44605" x="4568825" y="3776663"/>
          <p14:tracePt t="44606" x="4575175" y="3776663"/>
          <p14:tracePt t="44607" x="4581525" y="3776663"/>
          <p14:tracePt t="44610" x="4589463" y="3776663"/>
          <p14:tracePt t="44611" x="4595813" y="3776663"/>
          <p14:tracePt t="44614" x="4602163" y="3776663"/>
          <p14:tracePt t="44616" x="4608513" y="3776663"/>
          <p14:tracePt t="44617" x="4614863" y="3776663"/>
          <p14:tracePt t="44620" x="4622800" y="3776663"/>
          <p14:tracePt t="44622" x="4629150" y="3776663"/>
          <p14:tracePt t="44627" x="4635500" y="3776663"/>
          <p14:tracePt t="44629" x="4641850" y="3776663"/>
          <p14:tracePt t="44632" x="4648200" y="3776663"/>
          <p14:tracePt t="44650" x="4656138" y="3776663"/>
          <p14:tracePt t="45708" x="4656138" y="3770313"/>
          <p14:tracePt t="45735" x="4662488" y="3770313"/>
          <p14:tracePt t="45881" x="4668838" y="3770313"/>
          <p14:tracePt t="45974" x="4675188" y="3770313"/>
          <p14:tracePt t="46294" x="4675188" y="3762375"/>
          <p14:tracePt t="46325" x="4681538" y="3762375"/>
          <p14:tracePt t="46360" x="4681538" y="3756025"/>
          <p14:tracePt t="46907" x="4689475" y="3756025"/>
          <p14:tracePt t="46950" x="4695825" y="3756025"/>
          <p14:tracePt t="46980" x="4702175" y="3756025"/>
          <p14:tracePt t="46993" x="4708525" y="3756025"/>
          <p14:tracePt t="46995" x="4708525" y="3749675"/>
          <p14:tracePt t="47004" x="4714875" y="3749675"/>
          <p14:tracePt t="47007" x="4714875" y="3743325"/>
          <p14:tracePt t="47027" x="4714875" y="3736975"/>
          <p14:tracePt t="49275" x="4708525" y="3736975"/>
          <p14:tracePt t="49287" x="4702175" y="3736975"/>
          <p14:tracePt t="49301" x="4695825" y="3736975"/>
          <p14:tracePt t="49305" x="4689475" y="3736975"/>
          <p14:tracePt t="49311" x="4681538" y="3736975"/>
          <p14:tracePt t="49314" x="4675188" y="3736975"/>
          <p14:tracePt t="49316" x="4668838" y="3736975"/>
          <p14:tracePt t="49321" x="4662488" y="3736975"/>
          <p14:tracePt t="49323" x="4656138" y="3736975"/>
          <p14:tracePt t="49327" x="4648200" y="3736975"/>
          <p14:tracePt t="49328" x="4648200" y="3743325"/>
          <p14:tracePt t="49329" x="4641850" y="3743325"/>
          <p14:tracePt t="49330" x="4635500" y="3743325"/>
          <p14:tracePt t="49334" x="4629150" y="3743325"/>
          <p14:tracePt t="49335" x="4622800" y="3743325"/>
          <p14:tracePt t="49338" x="4614863" y="3743325"/>
          <p14:tracePt t="49339" x="4608513" y="3743325"/>
          <p14:tracePt t="49341" x="4602163" y="3743325"/>
          <p14:tracePt t="49344" x="4595813" y="3743325"/>
          <p14:tracePt t="49345" x="4589463" y="3743325"/>
          <p14:tracePt t="49347" x="4589463" y="3749675"/>
          <p14:tracePt t="49348" x="4581525" y="3749675"/>
          <p14:tracePt t="49349" x="4575175" y="3749675"/>
          <p14:tracePt t="49352" x="4568825" y="3749675"/>
          <p14:tracePt t="49353" x="4562475" y="3749675"/>
          <p14:tracePt t="49354" x="4556125" y="3749675"/>
          <p14:tracePt t="49356" x="4548188" y="3749675"/>
          <p14:tracePt t="49357" x="4541838" y="3749675"/>
          <p14:tracePt t="49360" x="4535488" y="3749675"/>
          <p14:tracePt t="49362" x="4529138" y="3749675"/>
          <p14:tracePt t="49363" x="4522788" y="3749675"/>
          <p14:tracePt t="49365" x="4514850" y="3749675"/>
          <p14:tracePt t="49366" x="4508500" y="3749675"/>
          <p14:tracePt t="49368" x="4502150" y="3749675"/>
          <p14:tracePt t="49369" x="4495800" y="3749675"/>
          <p14:tracePt t="49370" x="4495800" y="3756025"/>
          <p14:tracePt t="49371" x="4489450" y="3756025"/>
          <p14:tracePt t="49372" x="4481513" y="3756025"/>
          <p14:tracePt t="49373" x="4475163" y="3756025"/>
          <p14:tracePt t="49374" x="4468813" y="3756025"/>
          <p14:tracePt t="49376" x="4468813" y="3762375"/>
          <p14:tracePt t="49377" x="4462463" y="3762375"/>
          <p14:tracePt t="49379" x="4456113" y="3762375"/>
          <p14:tracePt t="49380" x="4449763" y="3762375"/>
          <p14:tracePt t="49381" x="4441825" y="3762375"/>
          <p14:tracePt t="49382" x="4435475" y="3762375"/>
          <p14:tracePt t="49383" x="4429125" y="3762375"/>
          <p14:tracePt t="49385" x="4422775" y="3762375"/>
          <p14:tracePt t="49386" x="4416425" y="3770313"/>
          <p14:tracePt t="49388" x="4402138" y="3770313"/>
          <p14:tracePt t="49389" x="4402138" y="3776663"/>
          <p14:tracePt t="49390" x="4395788" y="3776663"/>
          <p14:tracePt t="49391" x="4389438" y="3776663"/>
          <p14:tracePt t="49392" x="4383088" y="3776663"/>
          <p14:tracePt t="49394" x="4383088" y="3783013"/>
          <p14:tracePt t="49395" x="4368800" y="3783013"/>
          <p14:tracePt t="49396" x="4362450" y="3783013"/>
          <p14:tracePt t="49398" x="4349750" y="3783013"/>
          <p14:tracePt t="49399" x="4349750" y="3789363"/>
          <p14:tracePt t="49400" x="4341813" y="3789363"/>
          <p14:tracePt t="49401" x="4329113" y="3789363"/>
          <p14:tracePt t="49402" x="4322763" y="3795713"/>
          <p14:tracePt t="49403" x="4316413" y="3803650"/>
          <p14:tracePt t="49404" x="4302125" y="3803650"/>
          <p14:tracePt t="49405" x="4295775" y="3803650"/>
          <p14:tracePt t="49406" x="4289425" y="3803650"/>
          <p14:tracePt t="49407" x="4275138" y="3810000"/>
          <p14:tracePt t="49408" x="4268788" y="3810000"/>
          <p14:tracePt t="49409" x="4256088" y="3816350"/>
          <p14:tracePt t="49410" x="4241800" y="3822700"/>
          <p14:tracePt t="49411" x="4235450" y="3829050"/>
          <p14:tracePt t="49412" x="4222750" y="3836988"/>
          <p14:tracePt t="49413" x="4202113" y="3836988"/>
          <p14:tracePt t="49414" x="4195763" y="3836988"/>
          <p14:tracePt t="49415" x="4175125" y="3843338"/>
          <p14:tracePt t="49416" x="4162425" y="3849688"/>
          <p14:tracePt t="49417" x="4143375" y="3856038"/>
          <p14:tracePt t="49418" x="4135438" y="3862388"/>
          <p14:tracePt t="49419" x="4116388" y="3870325"/>
          <p14:tracePt t="49420" x="4095750" y="3876675"/>
          <p14:tracePt t="49421" x="4076700" y="3883025"/>
          <p14:tracePt t="49422" x="4068763" y="3889375"/>
          <p14:tracePt t="49423" x="4049713" y="3895725"/>
          <p14:tracePt t="49424" x="4035425" y="3895725"/>
          <p14:tracePt t="49425" x="4022725" y="3902075"/>
          <p14:tracePt t="49426" x="4002088" y="3910013"/>
          <p14:tracePt t="49427" x="3976688" y="3916363"/>
          <p14:tracePt t="49428" x="3956050" y="3922713"/>
          <p14:tracePt t="49429" x="3943350" y="3929063"/>
          <p14:tracePt t="49430" x="3922713" y="3935413"/>
          <p14:tracePt t="49431" x="3895725" y="3943350"/>
          <p14:tracePt t="49432" x="3876675" y="3949700"/>
          <p14:tracePt t="49433" x="3849688" y="3962400"/>
          <p14:tracePt t="49435" x="3822700" y="3968750"/>
          <p14:tracePt t="49435" x="3803650" y="3976688"/>
          <p14:tracePt t="49436" x="3770313" y="3989388"/>
          <p14:tracePt t="49437" x="3749675" y="3995738"/>
          <p14:tracePt t="49438" x="3716338" y="4010025"/>
          <p14:tracePt t="49439" x="3695700" y="4016375"/>
          <p14:tracePt t="49440" x="3662363" y="4029075"/>
          <p14:tracePt t="49441" x="3643313" y="4035425"/>
          <p14:tracePt t="49442" x="3603625" y="4043363"/>
          <p14:tracePt t="49443" x="3582988" y="4049713"/>
          <p14:tracePt t="49444" x="3556000" y="4062413"/>
          <p14:tracePt t="49445" x="3536950" y="4068763"/>
          <p14:tracePt t="49446" x="3509963" y="4076700"/>
          <p14:tracePt t="49447" x="3482975" y="4089400"/>
          <p14:tracePt t="49448" x="3455988" y="4095750"/>
          <p14:tracePt t="49449" x="3416300" y="4110038"/>
          <p14:tracePt t="49450" x="3397250" y="4116388"/>
          <p14:tracePt t="49451" x="3370263" y="4122738"/>
          <p14:tracePt t="49452" x="3349625" y="4129088"/>
          <p14:tracePt t="49453" x="3316288" y="4143375"/>
          <p14:tracePt t="49454" x="3297238" y="4149725"/>
          <p14:tracePt t="49455" x="3276600" y="4156075"/>
          <p14:tracePt t="49456" x="3249613" y="4162425"/>
          <p14:tracePt t="49457" x="3230563" y="4168775"/>
          <p14:tracePt t="49458" x="3203575" y="4175125"/>
          <p14:tracePt t="49460" x="3190875" y="4183063"/>
          <p14:tracePt t="49460" x="3170238" y="4189413"/>
          <p14:tracePt t="49461" x="3157538" y="4189413"/>
          <p14:tracePt t="49462" x="3143250" y="4189413"/>
          <p14:tracePt t="49463" x="3124200" y="4195763"/>
          <p14:tracePt t="49464" x="3103563" y="4202113"/>
          <p14:tracePt t="49465" x="3090863" y="4208463"/>
          <p14:tracePt t="49466" x="3076575" y="4216400"/>
          <p14:tracePt t="49467" x="3063875" y="4216400"/>
          <p14:tracePt t="49468" x="3049588" y="4222750"/>
          <p14:tracePt t="49469" x="3043238" y="4222750"/>
          <p14:tracePt t="49470" x="3030538" y="4229100"/>
          <p14:tracePt t="49471" x="3017838" y="4229100"/>
          <p14:tracePt t="49472" x="3009900" y="4235450"/>
          <p14:tracePt t="49473" x="3003550" y="4235450"/>
          <p14:tracePt t="49474" x="2997200" y="4235450"/>
          <p14:tracePt t="49475" x="2990850" y="4235450"/>
          <p14:tracePt t="49476" x="2984500" y="4235450"/>
          <p14:tracePt t="49477" x="2976563" y="4235450"/>
          <p14:tracePt t="49479" x="2970213" y="4241800"/>
          <p14:tracePt t="49480" x="2963863" y="4241800"/>
          <p14:tracePt t="49485" x="2957513" y="4241800"/>
          <p14:tracePt t="49509" x="2951163" y="4241800"/>
          <p14:tracePt t="49515" x="2951163" y="4249738"/>
          <p14:tracePt t="49519" x="2943225" y="4249738"/>
          <p14:tracePt t="49528" x="2936875" y="4249738"/>
          <p14:tracePt t="49531" x="2930525" y="4249738"/>
          <p14:tracePt t="49534" x="2924175" y="4249738"/>
          <p14:tracePt t="49535" x="2917825" y="4249738"/>
          <p14:tracePt t="49537" x="2909888" y="4249738"/>
          <p14:tracePt t="49539" x="2903538" y="4249738"/>
          <p14:tracePt t="49540" x="2897188" y="4249738"/>
          <p14:tracePt t="49541" x="2897188" y="4256088"/>
          <p14:tracePt t="49542" x="2890838" y="4256088"/>
          <p14:tracePt t="49543" x="2876550" y="4256088"/>
          <p14:tracePt t="49544" x="2876550" y="4262438"/>
          <p14:tracePt t="49545" x="2863850" y="4262438"/>
          <p14:tracePt t="49546" x="2857500" y="4268788"/>
          <p14:tracePt t="49547" x="2851150" y="4268788"/>
          <p14:tracePt t="49548" x="2836863" y="4268788"/>
          <p14:tracePt t="49549" x="2830513" y="4268788"/>
          <p14:tracePt t="49550" x="2817813" y="4275138"/>
          <p14:tracePt t="49551" x="2803525" y="4275138"/>
          <p14:tracePt t="49552" x="2797175" y="4283075"/>
          <p14:tracePt t="49553" x="2784475" y="4283075"/>
          <p14:tracePt t="49554" x="2770188" y="4289425"/>
          <p14:tracePt t="49555" x="2770188" y="4295775"/>
          <p14:tracePt t="49556" x="2751138" y="4295775"/>
          <p14:tracePt t="49557" x="2743200" y="4295775"/>
          <p14:tracePt t="49558" x="2736850" y="4295775"/>
          <p14:tracePt t="49559" x="2724150" y="4302125"/>
          <p14:tracePt t="49560" x="2717800" y="4308475"/>
          <p14:tracePt t="49561" x="2697163" y="4308475"/>
          <p14:tracePt t="49562" x="2684463" y="4308475"/>
          <p14:tracePt t="49563" x="2678113" y="4316413"/>
          <p14:tracePt t="49564" x="2663825" y="4322763"/>
          <p14:tracePt t="49565" x="2651125" y="4322763"/>
          <p14:tracePt t="49566" x="2644775" y="4329113"/>
          <p14:tracePt t="49567" x="2630488" y="4329113"/>
          <p14:tracePt t="49568" x="2617788" y="4335463"/>
          <p14:tracePt t="49570" x="2603500" y="4335463"/>
          <p14:tracePt t="49571" x="2590800" y="4341813"/>
          <p14:tracePt t="49572" x="2584450" y="4341813"/>
          <p14:tracePt t="49573" x="2570163" y="4349750"/>
          <p14:tracePt t="49574" x="2557463" y="4349750"/>
          <p14:tracePt t="49576" x="2557463" y="4356100"/>
          <p14:tracePt t="49576" x="2536825" y="4356100"/>
          <p14:tracePt t="49578" x="2517775" y="4362450"/>
          <p14:tracePt t="49579" x="2511425" y="4362450"/>
          <p14:tracePt t="49580" x="2497138" y="4368800"/>
          <p14:tracePt t="49582" x="2484438" y="4368800"/>
          <p14:tracePt t="49583" x="2478088" y="4375150"/>
          <p14:tracePt t="49584" x="2463800" y="4383088"/>
          <p14:tracePt t="49585" x="2457450" y="4383088"/>
          <p14:tracePt t="49587" x="2451100" y="4389438"/>
          <p14:tracePt t="49588" x="2438400" y="4389438"/>
          <p14:tracePt t="49589" x="2424113" y="4389438"/>
          <p14:tracePt t="49590" x="2424113" y="4395788"/>
          <p14:tracePt t="49591" x="2411413" y="4402138"/>
          <p14:tracePt t="49592" x="2405063" y="4402138"/>
          <p14:tracePt t="49593" x="2405063" y="4408488"/>
          <p14:tracePt t="49594" x="2397125" y="4408488"/>
          <p14:tracePt t="49595" x="2384425" y="4408488"/>
          <p14:tracePt t="49597" x="2378075" y="4416425"/>
          <p14:tracePt t="49598" x="2371725" y="4416425"/>
          <p14:tracePt t="49599" x="2363788" y="4422775"/>
          <p14:tracePt t="49601" x="2357438" y="4422775"/>
          <p14:tracePt t="49602" x="2351088" y="4429125"/>
          <p14:tracePt t="49604" x="2344738" y="4435475"/>
          <p14:tracePt t="49605" x="2338388" y="4441825"/>
          <p14:tracePt t="49606" x="2330450" y="4441825"/>
          <p14:tracePt t="49608" x="2330450" y="4449763"/>
          <p14:tracePt t="49609" x="2324100" y="4449763"/>
          <p14:tracePt t="49610" x="2317750" y="4456113"/>
          <p14:tracePt t="49612" x="2317750" y="4462463"/>
          <p14:tracePt t="49613" x="2311400" y="4462463"/>
          <p14:tracePt t="49614" x="2305050" y="4468813"/>
          <p14:tracePt t="49615" x="2305050" y="4475163"/>
          <p14:tracePt t="49616" x="2297113" y="4475163"/>
          <p14:tracePt t="49618" x="2297113" y="4481513"/>
          <p14:tracePt t="49619" x="2297113" y="4489450"/>
          <p14:tracePt t="49620" x="2290763" y="4489450"/>
          <p14:tracePt t="49622" x="2284413" y="4495800"/>
          <p14:tracePt t="49623" x="2284413" y="4502150"/>
          <p14:tracePt t="49624" x="2284413" y="4508500"/>
          <p14:tracePt t="49626" x="2278063" y="4514850"/>
          <p14:tracePt t="49627" x="2278063" y="4522788"/>
          <p14:tracePt t="49629" x="2271713" y="4522788"/>
          <p14:tracePt t="49630" x="2271713" y="4529138"/>
          <p14:tracePt t="49631" x="2263775" y="4535488"/>
          <p14:tracePt t="49632" x="2263775" y="4541838"/>
          <p14:tracePt t="49635" x="2263775" y="4548188"/>
          <p14:tracePt t="49636" x="2263775" y="4556125"/>
          <p14:tracePt t="49637" x="2257425" y="4556125"/>
          <p14:tracePt t="49639" x="2257425" y="4562475"/>
          <p14:tracePt t="49640" x="2251075" y="4562475"/>
          <p14:tracePt t="49641" x="2251075" y="4568825"/>
          <p14:tracePt t="49642" x="2251075" y="4575175"/>
          <p14:tracePt t="49645" x="2251075" y="4581525"/>
          <p14:tracePt t="49646" x="2244725" y="4581525"/>
          <p14:tracePt t="49647" x="2244725" y="4589463"/>
          <p14:tracePt t="49648" x="2238375" y="4589463"/>
          <p14:tracePt t="49650" x="2230438" y="4595813"/>
          <p14:tracePt t="49652" x="2230438" y="4602163"/>
          <p14:tracePt t="49654" x="2230438" y="4608513"/>
          <p14:tracePt t="49655" x="2224088" y="4608513"/>
          <p14:tracePt t="49657" x="2217738" y="4608513"/>
          <p14:tracePt t="49659" x="2217738" y="4614863"/>
          <p14:tracePt t="49661" x="2211388" y="4622800"/>
          <p14:tracePt t="49662" x="2205038" y="4622800"/>
          <p14:tracePt t="49665" x="2205038" y="4629150"/>
          <p14:tracePt t="49666" x="2197100" y="4629150"/>
          <p14:tracePt t="49667" x="2190750" y="4629150"/>
          <p14:tracePt t="49668" x="2190750" y="4635500"/>
          <p14:tracePt t="49669" x="2184400" y="4635500"/>
          <p14:tracePt t="49672" x="2178050" y="4635500"/>
          <p14:tracePt t="49673" x="2178050" y="4641850"/>
          <p14:tracePt t="49674" x="2171700" y="4641850"/>
          <p14:tracePt t="49675" x="2171700" y="4648200"/>
          <p14:tracePt t="49677" x="2163763" y="4656138"/>
          <p14:tracePt t="49678" x="2157413" y="4656138"/>
          <p14:tracePt t="49679" x="2151063" y="4656138"/>
          <p14:tracePt t="49680" x="2151063" y="4662488"/>
          <p14:tracePt t="49682" x="2144713" y="4668838"/>
          <p14:tracePt t="49683" x="2138363" y="4668838"/>
          <p14:tracePt t="49684" x="2138363" y="4675188"/>
          <p14:tracePt t="49685" x="2124075" y="4681538"/>
          <p14:tracePt t="49687" x="2117725" y="4689475"/>
          <p14:tracePt t="49689" x="2111375" y="4695825"/>
          <p14:tracePt t="49690" x="2105025" y="4702175"/>
          <p14:tracePt t="49691" x="2098675" y="4708525"/>
          <p14:tracePt t="49692" x="2090738" y="4708525"/>
          <p14:tracePt t="49693" x="2084388" y="4722813"/>
          <p14:tracePt t="49694" x="2078038" y="4729163"/>
          <p14:tracePt t="49696" x="2071688" y="4735513"/>
          <p14:tracePt t="49697" x="2057400" y="4748213"/>
          <p14:tracePt t="49699" x="2051050" y="4754563"/>
          <p14:tracePt t="49700" x="2044700" y="4768850"/>
          <p14:tracePt t="49701" x="2032000" y="4775200"/>
          <p14:tracePt t="49702" x="2032000" y="4781550"/>
          <p14:tracePt t="49703" x="2024063" y="4787900"/>
          <p14:tracePt t="49704" x="2011363" y="4802188"/>
          <p14:tracePt t="49706" x="2005013" y="4814888"/>
          <p14:tracePt t="49707" x="1998663" y="4829175"/>
          <p14:tracePt t="49708" x="1984375" y="4835525"/>
          <p14:tracePt t="49709" x="1978025" y="4841875"/>
          <p14:tracePt t="49710" x="1978025" y="4848225"/>
          <p14:tracePt t="49711" x="1971675" y="4854575"/>
          <p14:tracePt t="49712" x="1957388" y="4868863"/>
          <p14:tracePt t="49713" x="1951038" y="4881563"/>
          <p14:tracePt t="49714" x="1944688" y="4895850"/>
          <p14:tracePt t="49715" x="1938338" y="4902200"/>
          <p14:tracePt t="49716" x="1931988" y="4914900"/>
          <p14:tracePt t="49717" x="1924050" y="4921250"/>
          <p14:tracePt t="49718" x="1917700" y="4929188"/>
          <p14:tracePt t="49719" x="1905000" y="4941888"/>
          <p14:tracePt t="49720" x="1905000" y="4954588"/>
          <p14:tracePt t="49721" x="1898650" y="4962525"/>
          <p14:tracePt t="49722" x="1890713" y="4968875"/>
          <p14:tracePt t="49723" x="1884363" y="4981575"/>
          <p14:tracePt t="49724" x="1878013" y="4995863"/>
          <p14:tracePt t="49726" x="1865313" y="5008563"/>
          <p14:tracePt t="49727" x="1865313" y="5014913"/>
          <p14:tracePt t="49728" x="1858963" y="5021263"/>
          <p14:tracePt t="49729" x="1858963" y="5035550"/>
          <p14:tracePt t="49730" x="1844675" y="5041900"/>
          <p14:tracePt t="49731" x="1844675" y="5048250"/>
          <p14:tracePt t="49732" x="1838325" y="5054600"/>
          <p14:tracePt t="49733" x="1831975" y="5060950"/>
          <p14:tracePt t="49734" x="1831975" y="5068888"/>
          <p14:tracePt t="49735" x="1831975" y="5081588"/>
          <p14:tracePt t="49736" x="1825625" y="5081588"/>
          <p14:tracePt t="49737" x="1817688" y="5094288"/>
          <p14:tracePt t="49738" x="1811338" y="5102225"/>
          <p14:tracePt t="49740" x="1811338" y="5108575"/>
          <p14:tracePt t="49741" x="1811338" y="5114925"/>
          <p14:tracePt t="49742" x="1804988" y="5121275"/>
          <p14:tracePt t="49744" x="1798638" y="5127625"/>
          <p14:tracePt t="49745" x="1798638" y="5135563"/>
          <p14:tracePt t="49747" x="1798638" y="5141913"/>
          <p14:tracePt t="49748" x="1792288" y="5141913"/>
          <p14:tracePt t="49749" x="1792288" y="5148263"/>
          <p14:tracePt t="49750" x="1792288" y="5154613"/>
          <p14:tracePt t="49753" x="1792288" y="5160963"/>
          <p14:tracePt t="49756" x="1792288" y="5168900"/>
          <p14:tracePt t="49757" x="1784350" y="5168900"/>
          <p14:tracePt t="49762" x="1784350" y="5175250"/>
          <p14:tracePt t="49764" x="1778000" y="5175250"/>
          <p14:tracePt t="49768" x="1778000" y="5181600"/>
          <p14:tracePt t="49784" x="1771650" y="5181600"/>
          <p14:tracePt t="49785" x="1771650" y="5187950"/>
          <p14:tracePt t="49790" x="1765300" y="5187950"/>
          <p14:tracePt t="49792" x="1765300" y="5194300"/>
          <p14:tracePt t="49793" x="1758950" y="5194300"/>
          <p14:tracePt t="49796" x="1758950" y="5202238"/>
          <p14:tracePt t="49800" x="1751013" y="5202238"/>
          <p14:tracePt t="49803" x="1744663" y="5202238"/>
          <p14:tracePt t="49804" x="1744663" y="5208588"/>
          <p14:tracePt t="49807" x="1744663" y="5214938"/>
          <p14:tracePt t="49808" x="1738313" y="5214938"/>
          <p14:tracePt t="49811" x="1731963" y="5214938"/>
          <p14:tracePt t="49812" x="1731963" y="5221288"/>
          <p14:tracePt t="49814" x="1731963" y="5227638"/>
          <p14:tracePt t="49815" x="1725613" y="5227638"/>
          <p14:tracePt t="49816" x="1725613" y="5235575"/>
          <p14:tracePt t="49817" x="1717675" y="5235575"/>
          <p14:tracePt t="49819" x="1711325" y="5235575"/>
          <p14:tracePt t="49820" x="1711325" y="5241925"/>
          <p14:tracePt t="49821" x="1711325" y="5248275"/>
          <p14:tracePt t="49822" x="1704975" y="5248275"/>
          <p14:tracePt t="49823" x="1704975" y="5254625"/>
          <p14:tracePt t="49824" x="1698625" y="5254625"/>
          <p14:tracePt t="49825" x="1698625" y="5260975"/>
          <p14:tracePt t="49826" x="1698625" y="5268913"/>
          <p14:tracePt t="49827" x="1692275" y="5268913"/>
          <p14:tracePt t="49828" x="1684338" y="5275263"/>
          <p14:tracePt t="49829" x="1677988" y="5281613"/>
          <p14:tracePt t="49831" x="1677988" y="5287963"/>
          <p14:tracePt t="49832" x="1671638" y="5294313"/>
          <p14:tracePt t="49833" x="1665288" y="5302250"/>
          <p14:tracePt t="49835" x="1658938" y="5308600"/>
          <p14:tracePt t="49836" x="1658938" y="5314950"/>
          <p14:tracePt t="49837" x="1651000" y="5321300"/>
          <p14:tracePt t="49838" x="1644650" y="5321300"/>
          <p14:tracePt t="49839" x="1644650" y="5327650"/>
          <p14:tracePt t="49840" x="1638300" y="5334000"/>
          <p14:tracePt t="49841" x="1631950" y="5341938"/>
          <p14:tracePt t="49842" x="1625600" y="5341938"/>
          <p14:tracePt t="49843" x="1625600" y="5354638"/>
          <p14:tracePt t="49844" x="1617663" y="5354638"/>
          <p14:tracePt t="49845" x="1611313" y="5360988"/>
          <p14:tracePt t="49846" x="1611313" y="5367338"/>
          <p14:tracePt t="49847" x="1604963" y="5375275"/>
          <p14:tracePt t="49848" x="1604963" y="5381625"/>
          <p14:tracePt t="49849" x="1592263" y="5381625"/>
          <p14:tracePt t="49850" x="1592263" y="5387975"/>
          <p14:tracePt t="49851" x="1584325" y="5394325"/>
          <p14:tracePt t="49853" x="1577975" y="5400675"/>
          <p14:tracePt t="49854" x="1571625" y="5408613"/>
          <p14:tracePt t="49855" x="1565275" y="5414963"/>
          <p14:tracePt t="49857" x="1558925" y="5421313"/>
          <p14:tracePt t="49858" x="1552575" y="5427663"/>
          <p14:tracePt t="49860" x="1544638" y="5434013"/>
          <p14:tracePt t="49861" x="1544638" y="5441950"/>
          <p14:tracePt t="49862" x="1531938" y="5448300"/>
          <p14:tracePt t="49863" x="1531938" y="5454650"/>
          <p14:tracePt t="49864" x="1531938" y="5461000"/>
          <p14:tracePt t="49865" x="1525588" y="5461000"/>
          <p14:tracePt t="49866" x="1519238" y="5467350"/>
          <p14:tracePt t="49867" x="1511300" y="5467350"/>
          <p14:tracePt t="49868" x="1511300" y="5475288"/>
          <p14:tracePt t="49869" x="1504950" y="5481638"/>
          <p14:tracePt t="49870" x="1498600" y="5481638"/>
          <p14:tracePt t="49876" x="1485900" y="5508625"/>
          <p14:tracePt t="49876" x="1477963" y="5514975"/>
          <p14:tracePt t="49877" x="1471613" y="5514975"/>
          <p14:tracePt t="49878" x="1465263" y="5521325"/>
          <p14:tracePt t="49879" x="1465263" y="5534025"/>
          <p14:tracePt t="49880" x="1452563" y="5541963"/>
          <p14:tracePt t="49883" x="1438275" y="5548313"/>
          <p14:tracePt t="49884" x="1438275" y="5554663"/>
          <p14:tracePt t="49885" x="1431925" y="5561013"/>
          <p14:tracePt t="49887" x="1425575" y="5567363"/>
          <p14:tracePt t="49888" x="1419225" y="5575300"/>
          <p14:tracePt t="49890" x="1411288" y="5581650"/>
          <p14:tracePt t="49891" x="1411288" y="5588000"/>
          <p14:tracePt t="49892" x="1404938" y="5594350"/>
          <p14:tracePt t="49894" x="1398588" y="5600700"/>
          <p14:tracePt t="49895" x="1392238" y="5608638"/>
          <p14:tracePt t="49897" x="1385888" y="5614988"/>
          <p14:tracePt t="49898" x="1385888" y="5621338"/>
          <p14:tracePt t="49899" x="1377950" y="5621338"/>
          <p14:tracePt t="49900" x="1377950" y="5627688"/>
          <p14:tracePt t="49901" x="1371600" y="5627688"/>
          <p14:tracePt t="49902" x="1371600" y="5640388"/>
          <p14:tracePt t="49903" x="1365250" y="5648325"/>
          <p14:tracePt t="49905" x="1358900" y="5654675"/>
          <p14:tracePt t="49906" x="1352550" y="5661025"/>
          <p14:tracePt t="49907" x="1352550" y="5667375"/>
          <p14:tracePt t="49909" x="1344613" y="5673725"/>
          <p14:tracePt t="49910" x="1344613" y="5681663"/>
          <p14:tracePt t="49911" x="1338263" y="5681663"/>
          <p14:tracePt t="49912" x="1338263" y="5688013"/>
          <p14:tracePt t="49913" x="1338263" y="5694363"/>
          <p14:tracePt t="49915" x="1331913" y="5700713"/>
          <p14:tracePt t="49916" x="1325563" y="5707063"/>
          <p14:tracePt t="49917" x="1325563" y="5715000"/>
          <p14:tracePt t="49918" x="1319213" y="5715000"/>
          <p14:tracePt t="49919" x="1319213" y="5721350"/>
          <p14:tracePt t="49920" x="1319213" y="5727700"/>
          <p14:tracePt t="49922" x="1319213" y="5734050"/>
          <p14:tracePt t="49923" x="1311275" y="5740400"/>
          <p14:tracePt t="49924" x="1311275" y="5748338"/>
          <p14:tracePt t="49926" x="1304925" y="5754688"/>
          <p14:tracePt t="49927" x="1304925" y="5761038"/>
          <p14:tracePt t="49929" x="1304925" y="5767388"/>
          <p14:tracePt t="49930" x="1304925" y="5773738"/>
          <p14:tracePt t="49931" x="1298575" y="5773738"/>
          <p14:tracePt t="49932" x="1298575" y="5781675"/>
          <p14:tracePt t="49934" x="1298575" y="5788025"/>
          <p14:tracePt t="49935" x="1298575" y="5794375"/>
          <p14:tracePt t="49936" x="1292225" y="5794375"/>
          <p14:tracePt t="49938" x="1292225" y="5800725"/>
          <p14:tracePt t="49939" x="1292225" y="5807075"/>
          <p14:tracePt t="49941" x="1285875" y="5815013"/>
          <p14:tracePt t="49945" x="1285875" y="5821363"/>
          <p14:tracePt t="49947" x="1285875" y="5827713"/>
          <p14:tracePt t="49953" x="1285875" y="5834063"/>
          <p14:tracePt t="49960" x="1285875" y="5840413"/>
          <p14:tracePt t="49969" x="1279525" y="5840413"/>
          <p14:tracePt t="50002" x="1279525" y="5848350"/>
          <p14:tracePt t="50018" x="1285875" y="5848350"/>
          <p14:tracePt t="50020" x="1292225" y="5848350"/>
          <p14:tracePt t="50023" x="1298575" y="5848350"/>
          <p14:tracePt t="50027" x="1304925" y="5848350"/>
          <p14:tracePt t="50030" x="1311275" y="5848350"/>
          <p14:tracePt t="50034" x="1319213" y="5848350"/>
          <p14:tracePt t="50035" x="1319213" y="5854700"/>
          <p14:tracePt t="50036" x="1325563" y="5854700"/>
          <p14:tracePt t="50039" x="1331913" y="5854700"/>
          <p14:tracePt t="50043" x="1338263" y="5854700"/>
          <p14:tracePt t="50045" x="1344613" y="5854700"/>
          <p14:tracePt t="50051" x="1352550" y="5854700"/>
          <p14:tracePt t="50052" x="1358900" y="5854700"/>
          <p14:tracePt t="50054" x="1365250" y="5854700"/>
          <p14:tracePt t="50058" x="1371600" y="5854700"/>
          <p14:tracePt t="50060" x="1377950" y="5854700"/>
          <p14:tracePt t="50064" x="1385888" y="5848350"/>
          <p14:tracePt t="50066" x="1392238" y="5848350"/>
          <p14:tracePt t="50069" x="1392238" y="5840413"/>
          <p14:tracePt t="50070" x="1398588" y="5840413"/>
          <p14:tracePt t="50071" x="1398588" y="5834063"/>
          <p14:tracePt t="50072" x="1404938" y="5834063"/>
          <p14:tracePt t="50073" x="1411288" y="5834063"/>
          <p14:tracePt t="50077" x="1419225" y="5834063"/>
          <p14:tracePt t="50079" x="1425575" y="5827713"/>
          <p14:tracePt t="50082" x="1431925" y="5821363"/>
          <p14:tracePt t="50084" x="1438275" y="5821363"/>
          <p14:tracePt t="50086" x="1444625" y="5821363"/>
          <p14:tracePt t="50088" x="1452563" y="5815013"/>
          <p14:tracePt t="50090" x="1458913" y="5815013"/>
          <p14:tracePt t="50091" x="1458913" y="5807075"/>
          <p14:tracePt t="50093" x="1465263" y="5807075"/>
          <p14:tracePt t="50095" x="1471613" y="5807075"/>
          <p14:tracePt t="50096" x="1471613" y="5800725"/>
          <p14:tracePt t="50097" x="1477963" y="5800725"/>
          <p14:tracePt t="50100" x="1485900" y="5800725"/>
          <p14:tracePt t="50101" x="1492250" y="5800725"/>
          <p14:tracePt t="50102" x="1492250" y="5794375"/>
          <p14:tracePt t="50104" x="1498600" y="5794375"/>
          <p14:tracePt t="50105" x="1504950" y="5788025"/>
          <p14:tracePt t="50106" x="1511300" y="5788025"/>
          <p14:tracePt t="50109" x="1519238" y="5788025"/>
          <p14:tracePt t="50110" x="1525588" y="5781675"/>
          <p14:tracePt t="50112" x="1531938" y="5773738"/>
          <p14:tracePt t="50113" x="1538288" y="5773738"/>
          <p14:tracePt t="50114" x="1544638" y="5773738"/>
          <p14:tracePt t="50115" x="1544638" y="5767388"/>
          <p14:tracePt t="50116" x="1552575" y="5767388"/>
          <p14:tracePt t="50117" x="1558925" y="5767388"/>
          <p14:tracePt t="50119" x="1565275" y="5761038"/>
          <p14:tracePt t="50120" x="1571625" y="5761038"/>
          <p14:tracePt t="50121" x="1577975" y="5754688"/>
          <p14:tracePt t="50123" x="1584325" y="5754688"/>
          <p14:tracePt t="50124" x="1592263" y="5754688"/>
          <p14:tracePt t="50126" x="1592263" y="5748338"/>
          <p14:tracePt t="50126" x="1598613" y="5740400"/>
          <p14:tracePt t="50127" x="1604963" y="5740400"/>
          <p14:tracePt t="50128" x="1611313" y="5734050"/>
          <p14:tracePt t="50129" x="1617663" y="5734050"/>
          <p14:tracePt t="50130" x="1625600" y="5734050"/>
          <p14:tracePt t="50131" x="1625600" y="5727700"/>
          <p14:tracePt t="50132" x="1631950" y="5727700"/>
          <p14:tracePt t="50133" x="1638300" y="5721350"/>
          <p14:tracePt t="50134" x="1644650" y="5721350"/>
          <p14:tracePt t="50135" x="1651000" y="5715000"/>
          <p14:tracePt t="50136" x="1658938" y="5715000"/>
          <p14:tracePt t="50137" x="1665288" y="5715000"/>
          <p14:tracePt t="50138" x="1665288" y="5707063"/>
          <p14:tracePt t="50139" x="1671638" y="5707063"/>
          <p14:tracePt t="50140" x="1677988" y="5700713"/>
          <p14:tracePt t="50142" x="1684338" y="5700713"/>
          <p14:tracePt t="50143" x="1692275" y="5700713"/>
          <p14:tracePt t="50144" x="1698625" y="5694363"/>
          <p14:tracePt t="50145" x="1698625" y="5688013"/>
          <p14:tracePt t="50146" x="1704975" y="5688013"/>
          <p14:tracePt t="50148" x="1711325" y="5688013"/>
          <p14:tracePt t="50149" x="1711325" y="5681663"/>
          <p14:tracePt t="50151" x="1717675" y="5681663"/>
          <p14:tracePt t="50151" x="1725613" y="5673725"/>
          <p14:tracePt t="50152" x="1731963" y="5667375"/>
          <p14:tracePt t="50155" x="1738313" y="5667375"/>
          <p14:tracePt t="50156" x="1744663" y="5667375"/>
          <p14:tracePt t="50157" x="1744663" y="5661025"/>
          <p14:tracePt t="50159" x="1751013" y="5654675"/>
          <p14:tracePt t="50160" x="1758950" y="5654675"/>
          <p14:tracePt t="50162" x="1765300" y="5654675"/>
          <p14:tracePt t="50164" x="1765300" y="5648325"/>
          <p14:tracePt t="50165" x="1771650" y="5648325"/>
          <p14:tracePt t="50166" x="1771650" y="5640388"/>
          <p14:tracePt t="50167" x="1778000" y="5640388"/>
          <p14:tracePt t="50170" x="1778000" y="5634038"/>
          <p14:tracePt t="50171" x="1784350" y="5634038"/>
          <p14:tracePt t="50174" x="1792288" y="5634038"/>
          <p14:tracePt t="50177" x="1798638" y="5634038"/>
          <p14:tracePt t="50179" x="1798638" y="5627688"/>
          <p14:tracePt t="50183" x="1804988" y="5627688"/>
          <p14:tracePt t="50184" x="1804988" y="5621338"/>
          <p14:tracePt t="50185" x="1811338" y="5621338"/>
          <p14:tracePt t="50191" x="1817688" y="5621338"/>
          <p14:tracePt t="50193" x="1817688" y="5614988"/>
          <p14:tracePt t="50194" x="1825625" y="5614988"/>
          <p14:tracePt t="50199" x="1825625" y="5608638"/>
          <p14:tracePt t="50201" x="1831975" y="5608638"/>
          <p14:tracePt t="50205" x="1838325" y="5600700"/>
          <p14:tracePt t="50208" x="1844675" y="5600700"/>
          <p14:tracePt t="50215" x="1851025" y="5600700"/>
          <p14:tracePt t="50217" x="1851025" y="5594350"/>
          <p14:tracePt t="50218" x="1858963" y="5594350"/>
          <p14:tracePt t="50224" x="1858963" y="5588000"/>
          <p14:tracePt t="50226" x="1865313" y="5588000"/>
          <p14:tracePt t="50229" x="1871663" y="5588000"/>
          <p14:tracePt t="50232" x="1878013" y="5588000"/>
          <p14:tracePt t="50239" x="1878013" y="5581650"/>
          <p14:tracePt t="50240" x="1884363" y="5581650"/>
          <p14:tracePt t="50243" x="1890713" y="5581650"/>
          <p14:tracePt t="50246" x="1890713" y="5575300"/>
          <p14:tracePt t="50251" x="1898650" y="5575300"/>
          <p14:tracePt t="50253" x="1898650" y="5567363"/>
          <p14:tracePt t="50255" x="1905000" y="5567363"/>
          <p14:tracePt t="50260" x="1911350" y="5567363"/>
          <p14:tracePt t="50270" x="1911350" y="5561013"/>
          <p14:tracePt t="50351" x="1917700" y="5561013"/>
          <p14:tracePt t="50382" x="1924050" y="5561013"/>
          <p14:tracePt t="50392" x="1924050" y="5554663"/>
          <p14:tracePt t="50459" x="1917700" y="5554663"/>
          <p14:tracePt t="50527" x="1917700" y="5548313"/>
          <p14:tracePt t="50535" x="1917700" y="5541963"/>
          <p14:tracePt t="50546" x="1917700" y="5534025"/>
          <p14:tracePt t="50572" x="1924050" y="5534025"/>
          <p14:tracePt t="50656" x="1924050" y="5527675"/>
          <p14:tracePt t="50682" x="1931988" y="5527675"/>
          <p14:tracePt t="50686" x="1931988" y="5521325"/>
          <p14:tracePt t="50697" x="1938338" y="5521325"/>
          <p14:tracePt t="50717" x="1944688" y="5521325"/>
          <p14:tracePt t="50768" x="1951038" y="5521325"/>
          <p14:tracePt t="50797" x="1957388" y="5521325"/>
          <p14:tracePt t="50808" x="1957388" y="5514975"/>
          <p14:tracePt t="50855" x="1965325" y="5514975"/>
          <p14:tracePt t="50890" x="1971675" y="5514975"/>
          <p14:tracePt t="50903" x="1978025" y="5514975"/>
          <p14:tracePt t="50921" x="1984375" y="5514975"/>
          <p14:tracePt t="50929" x="1990725" y="5514975"/>
          <p14:tracePt t="50940" x="1990725" y="5521325"/>
          <p14:tracePt t="50956" x="1998663" y="5521325"/>
          <p14:tracePt t="50979" x="2005013" y="5521325"/>
          <p14:tracePt t="50990" x="2011363" y="5521325"/>
          <p14:tracePt t="50993" x="2011363" y="5527675"/>
          <p14:tracePt t="51005" x="2017713" y="5527675"/>
          <p14:tracePt t="51011" x="2024063" y="5527675"/>
          <p14:tracePt t="51021" x="2032000" y="5527675"/>
          <p14:tracePt t="51027" x="2038350" y="5527675"/>
          <p14:tracePt t="51034" x="2038350" y="5534025"/>
          <p14:tracePt t="51038" x="2044700" y="5534025"/>
          <p14:tracePt t="51043" x="2051050" y="5534025"/>
          <p14:tracePt t="51049" x="2051050" y="5541963"/>
          <p14:tracePt t="51051" x="2057400" y="5541963"/>
          <p14:tracePt t="51062" x="2065338" y="5541963"/>
          <p14:tracePt t="51066" x="2071688" y="5541963"/>
          <p14:tracePt t="51073" x="2078038" y="5541963"/>
          <p14:tracePt t="51076" x="2084388" y="5541963"/>
          <p14:tracePt t="51078" x="2090738" y="5541963"/>
          <p14:tracePt t="51079" x="2090738" y="5548313"/>
          <p14:tracePt t="51082" x="2098675" y="5548313"/>
          <p14:tracePt t="51083" x="2105025" y="5548313"/>
          <p14:tracePt t="51086" x="2111375" y="5548313"/>
          <p14:tracePt t="51088" x="2117725" y="5548313"/>
          <p14:tracePt t="51089" x="2124075" y="5548313"/>
          <p14:tracePt t="51091" x="2132013" y="5548313"/>
          <p14:tracePt t="51092" x="2138363" y="5548313"/>
          <p14:tracePt t="51094" x="2144713" y="5548313"/>
          <p14:tracePt t="51095" x="2151063" y="5548313"/>
          <p14:tracePt t="51096" x="2157413" y="5548313"/>
          <p14:tracePt t="51099" x="2171700" y="5548313"/>
          <p14:tracePt t="51101" x="2178050" y="5548313"/>
          <p14:tracePt t="51102" x="2184400" y="5548313"/>
          <p14:tracePt t="51103" x="2190750" y="5548313"/>
          <p14:tracePt t="51105" x="2197100" y="5548313"/>
          <p14:tracePt t="51106" x="2205038" y="5548313"/>
          <p14:tracePt t="51108" x="2211388" y="5548313"/>
          <p14:tracePt t="51109" x="2217738" y="5548313"/>
          <p14:tracePt t="51110" x="2224088" y="5548313"/>
          <p14:tracePt t="51111" x="2224088" y="5554663"/>
          <p14:tracePt t="51112" x="2230438" y="5554663"/>
          <p14:tracePt t="51113" x="2238375" y="5554663"/>
          <p14:tracePt t="51114" x="2244725" y="5554663"/>
          <p14:tracePt t="51115" x="2251075" y="5554663"/>
          <p14:tracePt t="51116" x="2257425" y="5554663"/>
          <p14:tracePt t="51118" x="2263775" y="5554663"/>
          <p14:tracePt t="51119" x="2271713" y="5554663"/>
          <p14:tracePt t="51120" x="2278063" y="5561013"/>
          <p14:tracePt t="51123" x="2284413" y="5561013"/>
          <p14:tracePt t="51124" x="2290763" y="5561013"/>
          <p14:tracePt t="51127" x="2297113" y="5561013"/>
          <p14:tracePt t="51129" x="2305050" y="5561013"/>
          <p14:tracePt t="51133" x="2311400" y="5561013"/>
          <p14:tracePt t="51134" x="2317750" y="5561013"/>
          <p14:tracePt t="51137" x="2324100" y="5561013"/>
          <p14:tracePt t="51142" x="2330450" y="5561013"/>
          <p14:tracePt t="51147" x="2338388" y="5561013"/>
          <p14:tracePt t="51161" x="2344738" y="5561013"/>
          <p14:tracePt t="51172" x="2351088" y="5561013"/>
          <p14:tracePt t="51173" x="2351088" y="5567363"/>
          <p14:tracePt t="51180" x="2357438" y="5567363"/>
          <p14:tracePt t="51191" x="2363788" y="5567363"/>
          <p14:tracePt t="51196" x="2371725" y="5567363"/>
          <p14:tracePt t="51205" x="2378075" y="5567363"/>
          <p14:tracePt t="51208" x="2384425" y="5567363"/>
          <p14:tracePt t="51212" x="2390775" y="5567363"/>
          <p14:tracePt t="51218" x="2397125" y="5567363"/>
          <p14:tracePt t="51221" x="2405063" y="5567363"/>
          <p14:tracePt t="51227" x="2411413" y="5567363"/>
          <p14:tracePt t="51229" x="2417763" y="5567363"/>
          <p14:tracePt t="51232" x="2424113" y="5567363"/>
          <p14:tracePt t="51237" x="2430463" y="5567363"/>
          <p14:tracePt t="51239" x="2438400" y="5567363"/>
          <p14:tracePt t="51243" x="2444750" y="5567363"/>
          <p14:tracePt t="51245" x="2451100" y="5567363"/>
          <p14:tracePt t="51246" x="2457450" y="5567363"/>
          <p14:tracePt t="51251" x="2463800" y="5567363"/>
          <p14:tracePt t="51252" x="2470150" y="5567363"/>
          <p14:tracePt t="51255" x="2478088" y="5567363"/>
          <p14:tracePt t="51256" x="2484438" y="5567363"/>
          <p14:tracePt t="51258" x="2490788" y="5567363"/>
          <p14:tracePt t="51261" x="2497138" y="5567363"/>
          <p14:tracePt t="51262" x="2503488" y="5567363"/>
          <p14:tracePt t="51265" x="2511425" y="5567363"/>
          <p14:tracePt t="51266" x="2517775" y="5567363"/>
          <p14:tracePt t="51269" x="2524125" y="5567363"/>
          <p14:tracePt t="51270" x="2530475" y="5567363"/>
          <p14:tracePt t="51272" x="2536825" y="5567363"/>
          <p14:tracePt t="51274" x="2544763" y="5567363"/>
          <p14:tracePt t="51276" x="2551113" y="5567363"/>
          <p14:tracePt t="51279" x="2557463" y="5567363"/>
          <p14:tracePt t="51280" x="2563813" y="5567363"/>
          <p14:tracePt t="51282" x="2570163" y="5567363"/>
          <p14:tracePt t="51285" x="2578100" y="5567363"/>
          <p14:tracePt t="51286" x="2584450" y="5567363"/>
          <p14:tracePt t="51290" x="2590800" y="5567363"/>
          <p14:tracePt t="51293" x="2597150" y="5567363"/>
          <p14:tracePt t="51296" x="2603500" y="5567363"/>
          <p14:tracePt t="51305" x="2611438" y="5567363"/>
          <p14:tracePt t="51315" x="2617788" y="5567363"/>
          <p14:tracePt t="51348" x="2624138" y="5567363"/>
          <p14:tracePt t="51356" x="2630488" y="5567363"/>
          <p14:tracePt t="51361" x="2636838" y="5567363"/>
          <p14:tracePt t="51370" x="2644775" y="5567363"/>
          <p14:tracePt t="51374" x="2651125" y="5567363"/>
          <p14:tracePt t="51381" x="2657475" y="5567363"/>
          <p14:tracePt t="51385" x="2663825" y="5567363"/>
          <p14:tracePt t="51388" x="2670175" y="5567363"/>
          <p14:tracePt t="51393" x="2670175" y="5561013"/>
          <p14:tracePt t="51395" x="2678113" y="5561013"/>
          <p14:tracePt t="51401" x="2684463" y="5561013"/>
          <p14:tracePt t="51412" x="2690813" y="5561013"/>
          <p14:tracePt t="51428" x="2697163" y="5561013"/>
          <p14:tracePt t="51529" x="2690813" y="5561013"/>
          <p14:tracePt t="51546" x="2684463" y="5561013"/>
          <p14:tracePt t="51551" x="2678113" y="5561013"/>
          <p14:tracePt t="51562" x="2670175" y="5561013"/>
          <p14:tracePt t="51566" x="2670175" y="5567363"/>
          <p14:tracePt t="51567" x="2663825" y="5567363"/>
          <p14:tracePt t="51570" x="2657475" y="5567363"/>
          <p14:tracePt t="51572" x="2657475" y="5575300"/>
          <p14:tracePt t="51576" x="2657475" y="5581650"/>
          <p14:tracePt t="51577" x="2651125" y="5581650"/>
          <p14:tracePt t="51580" x="2644775" y="5581650"/>
          <p14:tracePt t="51586" x="2644775" y="5588000"/>
          <p14:tracePt t="51588" x="2636838" y="5588000"/>
          <p14:tracePt t="51591" x="2636838" y="5594350"/>
          <p14:tracePt t="51593" x="2630488" y="5594350"/>
          <p14:tracePt t="51603" x="2630488" y="5600700"/>
          <p14:tracePt t="51604" x="2624138" y="5600700"/>
          <p14:tracePt t="51609" x="2624138" y="5608638"/>
          <p14:tracePt t="51613" x="2624138" y="5614988"/>
          <p14:tracePt t="51622" x="2624138" y="5621338"/>
          <p14:tracePt t="51626" x="2624138" y="5627688"/>
          <p14:tracePt t="51627" x="2630488" y="5627688"/>
          <p14:tracePt t="51632" x="2636838" y="5627688"/>
          <p14:tracePt t="51633" x="2636838" y="5634038"/>
          <p14:tracePt t="51635" x="2636838" y="5640388"/>
          <p14:tracePt t="51639" x="2644775" y="5640388"/>
          <p14:tracePt t="51640" x="2644775" y="5648325"/>
          <p14:tracePt t="51643" x="2651125" y="5648325"/>
          <p14:tracePt t="51648" x="2651125" y="5654675"/>
          <p14:tracePt t="51649" x="2657475" y="5654675"/>
          <p14:tracePt t="51651" x="2663825" y="5654675"/>
          <p14:tracePt t="51654" x="2670175" y="5654675"/>
          <p14:tracePt t="51655" x="2670175" y="5661025"/>
          <p14:tracePt t="51658" x="2678113" y="5661025"/>
          <p14:tracePt t="51661" x="2684463" y="5661025"/>
          <p14:tracePt t="51665" x="2690813" y="5661025"/>
          <p14:tracePt t="51667" x="2697163" y="5661025"/>
          <p14:tracePt t="51669" x="2703513" y="5667375"/>
          <p14:tracePt t="51673" x="2711450" y="5667375"/>
          <p14:tracePt t="51676" x="2717800" y="5667375"/>
          <p14:tracePt t="51679" x="2724150" y="5667375"/>
          <p14:tracePt t="51682" x="2730500" y="5667375"/>
          <p14:tracePt t="51684" x="2730500" y="5673725"/>
          <p14:tracePt t="51686" x="2736850" y="5673725"/>
          <p14:tracePt t="51688" x="2743200" y="5673725"/>
          <p14:tracePt t="51690" x="2751138" y="5673725"/>
          <p14:tracePt t="51694" x="2751138" y="5681663"/>
          <p14:tracePt t="51695" x="2757488" y="5681663"/>
          <p14:tracePt t="51698" x="2763838" y="5681663"/>
          <p14:tracePt t="51702" x="2770188" y="5681663"/>
          <p14:tracePt t="51705" x="2776538" y="5681663"/>
          <p14:tracePt t="51707" x="2784475" y="5681663"/>
          <p14:tracePt t="51711" x="2790825" y="5681663"/>
          <p14:tracePt t="51713" x="2797175" y="5681663"/>
          <p14:tracePt t="51715" x="2797175" y="5688013"/>
          <p14:tracePt t="51716" x="2803525" y="5688013"/>
          <p14:tracePt t="51717" x="2809875" y="5688013"/>
          <p14:tracePt t="51718" x="2817813" y="5688013"/>
          <p14:tracePt t="51721" x="2824163" y="5688013"/>
          <p14:tracePt t="51722" x="2824163" y="5694363"/>
          <p14:tracePt t="51723" x="2830513" y="5694363"/>
          <p14:tracePt t="51726" x="2836863" y="5694363"/>
          <p14:tracePt t="51726" x="2843213" y="5694363"/>
          <p14:tracePt t="51727" x="2851150" y="5694363"/>
          <p14:tracePt t="51729" x="2857500" y="5694363"/>
          <p14:tracePt t="51730" x="2863850" y="5694363"/>
          <p14:tracePt t="51732" x="2870200" y="5694363"/>
          <p14:tracePt t="51733" x="2876550" y="5694363"/>
          <p14:tracePt t="51734" x="2884488" y="5694363"/>
          <p14:tracePt t="51735" x="2890838" y="5694363"/>
          <p14:tracePt t="51736" x="2897188" y="5700713"/>
          <p14:tracePt t="51738" x="2903538" y="5700713"/>
          <p14:tracePt t="51739" x="2917825" y="5700713"/>
          <p14:tracePt t="51741" x="2924175" y="5700713"/>
          <p14:tracePt t="51743" x="2930525" y="5700713"/>
          <p14:tracePt t="51743" x="2936875" y="5700713"/>
          <p14:tracePt t="51744" x="2943225" y="5700713"/>
          <p14:tracePt t="51745" x="2951163" y="5700713"/>
          <p14:tracePt t="51747" x="2963863" y="5700713"/>
          <p14:tracePt t="51748" x="2970213" y="5700713"/>
          <p14:tracePt t="51751" x="2976563" y="5700713"/>
          <p14:tracePt t="51751" x="2984500" y="5700713"/>
          <p14:tracePt t="51752" x="2990850" y="5700713"/>
          <p14:tracePt t="51754" x="2997200" y="5700713"/>
          <p14:tracePt t="51755" x="3003550" y="5700713"/>
          <p14:tracePt t="51757" x="3009900" y="5700713"/>
          <p14:tracePt t="51758" x="3017838" y="5700713"/>
          <p14:tracePt t="51759" x="3024188" y="5700713"/>
          <p14:tracePt t="51761" x="3030538" y="5700713"/>
          <p14:tracePt t="51763" x="3036888" y="5700713"/>
          <p14:tracePt t="51767" x="3043238" y="5700713"/>
          <p14:tracePt t="51769" x="3049588" y="5700713"/>
          <p14:tracePt t="51782" x="3057525" y="5700713"/>
          <p14:tracePt t="51829" x="3063875" y="5700713"/>
          <p14:tracePt t="51837" x="3070225" y="5694363"/>
          <p14:tracePt t="51853" x="3076575" y="5694363"/>
          <p14:tracePt t="51859" x="3076575" y="5688013"/>
          <p14:tracePt t="51860" x="3082925" y="5688013"/>
          <p14:tracePt t="51879" x="3090863" y="5688013"/>
          <p14:tracePt t="51894" x="3097213" y="5688013"/>
          <p14:tracePt t="51897" x="3097213" y="5681663"/>
          <p14:tracePt t="51912" x="3103563" y="5681663"/>
          <p14:tracePt t="51926" x="3103563" y="5673725"/>
          <p14:tracePt t="51929" x="3109913" y="5673725"/>
          <p14:tracePt t="51934" x="3116263" y="5673725"/>
          <p14:tracePt t="51940" x="3116263" y="5667375"/>
          <p14:tracePt t="51945" x="3124200" y="5667375"/>
          <p14:tracePt t="51949" x="3130550" y="5667375"/>
          <p14:tracePt t="51953" x="3136900" y="5667375"/>
          <p14:tracePt t="51964" x="3143250" y="5667375"/>
          <p14:tracePt t="51970" x="3149600" y="5667375"/>
          <p14:tracePt t="51976" x="3149600" y="5661025"/>
          <p14:tracePt t="51986" x="3157538" y="5661025"/>
          <p14:tracePt t="51992" x="3163888" y="5661025"/>
          <p14:tracePt t="51998" x="3170238" y="5661025"/>
          <p14:tracePt t="52005" x="3176588" y="5661025"/>
          <p14:tracePt t="52007" x="3182938" y="5661025"/>
          <p14:tracePt t="52011" x="3190875" y="5654675"/>
          <p14:tracePt t="52013" x="3197225" y="5654675"/>
          <p14:tracePt t="52015" x="3203575" y="5654675"/>
          <p14:tracePt t="52017" x="3209925" y="5654675"/>
          <p14:tracePt t="52018" x="3216275" y="5654675"/>
          <p14:tracePt t="52021" x="3224213" y="5654675"/>
          <p14:tracePt t="52022" x="3230563" y="5654675"/>
          <p14:tracePt t="52023" x="3236913" y="5654675"/>
          <p14:tracePt t="52026" x="3243263" y="5654675"/>
          <p14:tracePt t="52026" x="3249613" y="5654675"/>
          <p14:tracePt t="52028" x="3257550" y="5654675"/>
          <p14:tracePt t="52029" x="3263900" y="5654675"/>
          <p14:tracePt t="52030" x="3270250" y="5654675"/>
          <p14:tracePt t="52031" x="3276600" y="5654675"/>
          <p14:tracePt t="52032" x="3282950" y="5654675"/>
          <p14:tracePt t="52034" x="3297238" y="5654675"/>
          <p14:tracePt t="52035" x="3303588" y="5654675"/>
          <p14:tracePt t="52036" x="3309938" y="5654675"/>
          <p14:tracePt t="52037" x="3316288" y="5654675"/>
          <p14:tracePt t="52038" x="3322638" y="5654675"/>
          <p14:tracePt t="52039" x="3330575" y="5654675"/>
          <p14:tracePt t="52040" x="3343275" y="5654675"/>
          <p14:tracePt t="52042" x="3349625" y="5654675"/>
          <p14:tracePt t="52043" x="3363913" y="5648325"/>
          <p14:tracePt t="52045" x="3376613" y="5648325"/>
          <p14:tracePt t="52046" x="3382963" y="5648325"/>
          <p14:tracePt t="52047" x="3389313" y="5648325"/>
          <p14:tracePt t="52048" x="3397250" y="5648325"/>
          <p14:tracePt t="52051" x="3409950" y="5648325"/>
          <p14:tracePt t="52051" x="3416300" y="5648325"/>
          <p14:tracePt t="52053" x="3422650" y="5648325"/>
          <p14:tracePt t="52054" x="3430588" y="5648325"/>
          <p14:tracePt t="52055" x="3436938" y="5648325"/>
          <p14:tracePt t="52056" x="3443288" y="5648325"/>
          <p14:tracePt t="52057" x="3449638" y="5648325"/>
          <p14:tracePt t="52059" x="3455988" y="5648325"/>
          <p14:tracePt t="52060" x="3463925" y="5648325"/>
          <p14:tracePt t="52061" x="3470275" y="5648325"/>
          <p14:tracePt t="52063" x="3476625" y="5648325"/>
          <p14:tracePt t="52065" x="3482975" y="5648325"/>
          <p14:tracePt t="52068" x="3489325" y="5648325"/>
          <p14:tracePt t="52069" x="3489325" y="5640388"/>
          <p14:tracePt t="52071" x="3497263" y="5640388"/>
          <p14:tracePt t="52072" x="3503613" y="5640388"/>
          <p14:tracePt t="52092" x="3509963" y="5640388"/>
          <p14:tracePt t="52150" x="3516313" y="5640388"/>
          <p14:tracePt t="52173" x="3522663" y="5640388"/>
          <p14:tracePt t="52182" x="3530600" y="5640388"/>
          <p14:tracePt t="52193" x="3536950" y="5640388"/>
          <p14:tracePt t="52210" x="3543300" y="5640388"/>
          <p14:tracePt t="52215" x="3549650" y="5640388"/>
          <p14:tracePt t="52225" x="3556000" y="5640388"/>
          <p14:tracePt t="52229" x="3563938" y="5640388"/>
          <p14:tracePt t="52232" x="3570288" y="5640388"/>
          <p14:tracePt t="52238" x="3576638" y="5640388"/>
          <p14:tracePt t="52241" x="3582988" y="5640388"/>
          <p14:tracePt t="52245" x="3589338" y="5640388"/>
          <p14:tracePt t="52247" x="3597275" y="5640388"/>
          <p14:tracePt t="52251" x="3603625" y="5640388"/>
          <p14:tracePt t="52254" x="3609975" y="5640388"/>
          <p14:tracePt t="52255" x="3609975" y="5634038"/>
          <p14:tracePt t="52256" x="3616325" y="5634038"/>
          <p14:tracePt t="52260" x="3622675" y="5634038"/>
          <p14:tracePt t="52263" x="3629025" y="5634038"/>
          <p14:tracePt t="52265" x="3636963" y="5634038"/>
          <p14:tracePt t="52269" x="3643313" y="5634038"/>
          <p14:tracePt t="52271" x="3649663" y="5634038"/>
          <p14:tracePt t="52274" x="3649663" y="5627688"/>
          <p14:tracePt t="52276" x="3656013" y="5627688"/>
          <p14:tracePt t="52278" x="3662363" y="5627688"/>
          <p14:tracePt t="52283" x="3670300" y="5627688"/>
          <p14:tracePt t="52287" x="3676650" y="5627688"/>
          <p14:tracePt t="52288" x="3676650" y="5621338"/>
          <p14:tracePt t="52289" x="3683000" y="5621338"/>
          <p14:tracePt t="52298" x="3689350" y="5614988"/>
          <p14:tracePt t="52305" x="3695700" y="5614988"/>
          <p14:tracePt t="52324" x="3703638" y="5614988"/>
          <p14:tracePt t="52333" x="3709988" y="5614988"/>
          <p14:tracePt t="52340" x="3716338" y="5614988"/>
          <p14:tracePt t="52349" x="3722688" y="5614988"/>
          <p14:tracePt t="52353" x="3729038" y="5614988"/>
          <p14:tracePt t="52360" x="3736975" y="5614988"/>
          <p14:tracePt t="52363" x="3743325" y="5614988"/>
          <p14:tracePt t="52365" x="3749675" y="5614988"/>
          <p14:tracePt t="52370" x="3756025" y="5614988"/>
          <p14:tracePt t="52373" x="3762375" y="5614988"/>
          <p14:tracePt t="52379" x="3770313" y="5614988"/>
          <p14:tracePt t="52381" x="3776663" y="5614988"/>
          <p14:tracePt t="52386" x="3783013" y="5614988"/>
          <p14:tracePt t="52388" x="3783013" y="5621338"/>
          <p14:tracePt t="52393" x="3789363" y="5621338"/>
          <p14:tracePt t="52398" x="3795713" y="5621338"/>
          <p14:tracePt t="52417" x="3803650" y="5621338"/>
          <p14:tracePt t="52428" x="3810000" y="5621338"/>
          <p14:tracePt t="52436" x="3816350" y="5621338"/>
          <p14:tracePt t="52444" x="3822700" y="5621338"/>
          <p14:tracePt t="52447" x="3829050" y="5621338"/>
          <p14:tracePt t="52453" x="3836988" y="5621338"/>
          <p14:tracePt t="52455" x="3843338" y="5621338"/>
          <p14:tracePt t="52457" x="3849688" y="5621338"/>
          <p14:tracePt t="52460" x="3856038" y="5621338"/>
          <p14:tracePt t="52462" x="3862388" y="5621338"/>
          <p14:tracePt t="52465" x="3870325" y="5621338"/>
          <p14:tracePt t="52466" x="3876675" y="5621338"/>
          <p14:tracePt t="52469" x="3883025" y="5621338"/>
          <p14:tracePt t="52470" x="3889375" y="5621338"/>
          <p14:tracePt t="52472" x="3895725" y="5621338"/>
          <p14:tracePt t="52474" x="3902075" y="5621338"/>
          <p14:tracePt t="52476" x="3910013" y="5621338"/>
          <p14:tracePt t="52478" x="3916363" y="5621338"/>
          <p14:tracePt t="52479" x="3922713" y="5621338"/>
          <p14:tracePt t="52480" x="3929063" y="5621338"/>
          <p14:tracePt t="52483" x="3935413" y="5621338"/>
          <p14:tracePt t="52484" x="3943350" y="5621338"/>
          <p14:tracePt t="52488" x="3949700" y="5621338"/>
          <p14:tracePt t="52489" x="3956050" y="5621338"/>
          <p14:tracePt t="52490" x="3962400" y="5621338"/>
          <p14:tracePt t="52492" x="3968750" y="5621338"/>
          <p14:tracePt t="52494" x="3976688" y="5621338"/>
          <p14:tracePt t="52497" x="3983038" y="5621338"/>
          <p14:tracePt t="52499" x="3989388" y="5621338"/>
          <p14:tracePt t="52501" x="3995738" y="5621338"/>
          <p14:tracePt t="52505" x="4002088" y="5621338"/>
          <p14:tracePt t="52508" x="4010025" y="5621338"/>
          <p14:tracePt t="52514" x="4016375" y="5621338"/>
          <p14:tracePt t="52517" x="4022725" y="5621338"/>
          <p14:tracePt t="52524" x="4029075" y="5621338"/>
          <p14:tracePt t="52540" x="4035425" y="5621338"/>
          <p14:tracePt t="52543" x="4035425" y="5627688"/>
          <p14:tracePt t="52545" x="4043363" y="5627688"/>
          <p14:tracePt t="52555" x="4049713" y="5627688"/>
          <p14:tracePt t="52560" x="4056063" y="5627688"/>
          <p14:tracePt t="52562" x="4062413" y="5627688"/>
          <p14:tracePt t="52569" x="4068763" y="5627688"/>
          <p14:tracePt t="52572" x="4068763" y="5634038"/>
          <p14:tracePt t="52573" x="4076700" y="5634038"/>
          <p14:tracePt t="52579" x="4083050" y="5634038"/>
          <p14:tracePt t="52581" x="4089400" y="5634038"/>
          <p14:tracePt t="52585" x="4095750" y="5634038"/>
          <p14:tracePt t="52592" x="4102100" y="5634038"/>
          <p14:tracePt t="52595" x="4110038" y="5634038"/>
          <p14:tracePt t="52603" x="4116388" y="5634038"/>
          <p14:tracePt t="52609" x="4122738" y="5634038"/>
          <p14:tracePt t="52619" x="4129088" y="5634038"/>
          <p14:tracePt t="52624" x="4135438" y="5634038"/>
          <p14:tracePt t="52629" x="4143375" y="5634038"/>
          <p14:tracePt t="52637" x="4149725" y="5634038"/>
          <p14:tracePt t="52641" x="4156075" y="5634038"/>
          <p14:tracePt t="52647" x="4162425" y="5634038"/>
          <p14:tracePt t="52651" x="4168775" y="5634038"/>
          <p14:tracePt t="52652" x="4175125" y="5634038"/>
          <p14:tracePt t="52656" x="4183063" y="5634038"/>
          <p14:tracePt t="52659" x="4189413" y="5634038"/>
          <p14:tracePt t="52662" x="4195763" y="5634038"/>
          <p14:tracePt t="52664" x="4202113" y="5634038"/>
          <p14:tracePt t="52666" x="4208463" y="5634038"/>
          <p14:tracePt t="52669" x="4216400" y="5634038"/>
          <p14:tracePt t="52671" x="4222750" y="5634038"/>
          <p14:tracePt t="52674" x="4229100" y="5634038"/>
          <p14:tracePt t="52676" x="4235450" y="5634038"/>
          <p14:tracePt t="52677" x="4241800" y="5634038"/>
          <p14:tracePt t="52680" x="4249738" y="5634038"/>
          <p14:tracePt t="52682" x="4256088" y="5634038"/>
          <p14:tracePt t="52685" x="4262438" y="5634038"/>
          <p14:tracePt t="52686" x="4268788" y="5634038"/>
          <p14:tracePt t="52688" x="4275138" y="5634038"/>
          <p14:tracePt t="52691" x="4283075" y="5634038"/>
          <p14:tracePt t="52693" x="4289425" y="5634038"/>
          <p14:tracePt t="52699" x="4295775" y="5634038"/>
          <p14:tracePt t="52703" x="4302125" y="5634038"/>
          <p14:tracePt t="52708" x="4308475" y="5634038"/>
          <p14:tracePt t="52731" x="4308475" y="5640388"/>
          <p14:tracePt t="52735" x="4316413" y="5640388"/>
          <p14:tracePt t="52746" x="4322763" y="5640388"/>
          <p14:tracePt t="52757" x="4329113" y="5640388"/>
          <p14:tracePt t="52758" x="4329113" y="5648325"/>
          <p14:tracePt t="52761" x="4335463" y="5648325"/>
          <p14:tracePt t="52764" x="4335463" y="5654675"/>
          <p14:tracePt t="52768" x="4341813" y="5654675"/>
          <p14:tracePt t="52770" x="4349750" y="5654675"/>
          <p14:tracePt t="52774" x="4356100" y="5654675"/>
          <p14:tracePt t="52776" x="4356100" y="5661025"/>
          <p14:tracePt t="52779" x="4362450" y="5661025"/>
          <p14:tracePt t="52782" x="4368800" y="5661025"/>
          <p14:tracePt t="52787" x="4375150" y="5661025"/>
          <p14:tracePt t="52788" x="4383088" y="5661025"/>
          <p14:tracePt t="52790" x="4389438" y="5661025"/>
          <p14:tracePt t="52795" x="4395788" y="5661025"/>
          <p14:tracePt t="52798" x="4402138" y="5661025"/>
          <p14:tracePt t="52799" x="4402138" y="5667375"/>
          <p14:tracePt t="52803" x="4408488" y="5667375"/>
          <p14:tracePt t="52807" x="4416425" y="5667375"/>
          <p14:tracePt t="52812" x="4422775" y="5667375"/>
          <p14:tracePt t="52814" x="4422775" y="5673725"/>
          <p14:tracePt t="52870" x="4429125" y="5673725"/>
          <p14:tracePt t="52918" x="4435475" y="5673725"/>
          <p14:tracePt t="52963" x="4435475" y="5681663"/>
          <p14:tracePt t="53112" x="4429125" y="5681663"/>
          <p14:tracePt t="53125" x="4422775" y="5681663"/>
          <p14:tracePt t="53131" x="4416425" y="5681663"/>
          <p14:tracePt t="53138" x="4408488" y="5681663"/>
          <p14:tracePt t="53160" x="4402138" y="5681663"/>
          <p14:tracePt t="53190" x="4395788" y="5681663"/>
          <p14:tracePt t="53210" x="4389438" y="5681663"/>
          <p14:tracePt t="53215" x="4383088" y="5681663"/>
          <p14:tracePt t="53220" x="4375150" y="5681663"/>
          <p14:tracePt t="53228" x="4368800" y="5681663"/>
          <p14:tracePt t="53231" x="4362450" y="5681663"/>
          <p14:tracePt t="53238" x="4356100" y="5681663"/>
          <p14:tracePt t="53242" x="4349750" y="5681663"/>
          <p14:tracePt t="53246" x="4341813" y="5681663"/>
          <p14:tracePt t="53257" x="4335463" y="5681663"/>
          <p14:tracePt t="53267" x="4329113" y="5681663"/>
          <p14:tracePt t="53304" x="4322763" y="5681663"/>
          <p14:tracePt t="53329" x="4316413" y="5681663"/>
          <p14:tracePt t="53357" x="4308475" y="5681663"/>
          <p14:tracePt t="53365" x="4302125" y="5681663"/>
          <p14:tracePt t="53372" x="4295775" y="5681663"/>
          <p14:tracePt t="53385" x="4289425" y="5681663"/>
          <p14:tracePt t="53392" x="4283075" y="5681663"/>
          <p14:tracePt t="53420" x="4275138" y="5681663"/>
          <p14:tracePt t="53451" x="4268788" y="5681663"/>
          <p14:tracePt t="53479" x="4262438" y="5681663"/>
          <p14:tracePt t="53559" x="4256088" y="5681663"/>
          <p14:tracePt t="53571" x="4249738" y="5681663"/>
          <p14:tracePt t="53593" x="4249738" y="5673725"/>
          <p14:tracePt t="53657" x="4241800" y="5673725"/>
          <p14:tracePt t="53722" x="4241800" y="5667375"/>
          <p14:tracePt t="53757" x="4235450" y="5667375"/>
          <p14:tracePt t="54308" x="4241800" y="5667375"/>
          <p14:tracePt t="54333" x="4249738" y="5667375"/>
          <p14:tracePt t="54340" x="4256088" y="5667375"/>
          <p14:tracePt t="54349" x="4262438" y="5667375"/>
          <p14:tracePt t="54351" x="4268788" y="5667375"/>
          <p14:tracePt t="54353" x="4275138" y="5667375"/>
          <p14:tracePt t="54357" x="4283075" y="5667375"/>
          <p14:tracePt t="54358" x="4289425" y="5667375"/>
          <p14:tracePt t="54361" x="4295775" y="5667375"/>
          <p14:tracePt t="54362" x="4302125" y="5667375"/>
          <p14:tracePt t="54363" x="4308475" y="5667375"/>
          <p14:tracePt t="54365" x="4316413" y="5667375"/>
          <p14:tracePt t="54366" x="4322763" y="5667375"/>
          <p14:tracePt t="54368" x="4329113" y="5667375"/>
          <p14:tracePt t="54369" x="4335463" y="5667375"/>
          <p14:tracePt t="54371" x="4341813" y="5667375"/>
          <p14:tracePt t="54372" x="4349750" y="5667375"/>
          <p14:tracePt t="54373" x="4356100" y="5667375"/>
          <p14:tracePt t="54374" x="4362450" y="5667375"/>
          <p14:tracePt t="54375" x="4368800" y="5667375"/>
          <p14:tracePt t="54376" x="4375150" y="5667375"/>
          <p14:tracePt t="54377" x="4383088" y="5667375"/>
          <p14:tracePt t="54378" x="4395788" y="5673725"/>
          <p14:tracePt t="54379" x="4402138" y="5673725"/>
          <p14:tracePt t="54380" x="4408488" y="5673725"/>
          <p14:tracePt t="54382" x="4416425" y="5673725"/>
          <p14:tracePt t="54383" x="4429125" y="5681663"/>
          <p14:tracePt t="54384" x="4441825" y="5681663"/>
          <p14:tracePt t="54385" x="4449763" y="5681663"/>
          <p14:tracePt t="54387" x="4462463" y="5681663"/>
          <p14:tracePt t="54388" x="4475163" y="5681663"/>
          <p14:tracePt t="54390" x="4481513" y="5681663"/>
          <p14:tracePt t="54391" x="4495800" y="5681663"/>
          <p14:tracePt t="54393" x="4508500" y="5681663"/>
          <p14:tracePt t="54395" x="4522788" y="5681663"/>
          <p14:tracePt t="54396" x="4529138" y="5681663"/>
          <p14:tracePt t="54397" x="4535488" y="5681663"/>
          <p14:tracePt t="54398" x="4541838" y="5681663"/>
          <p14:tracePt t="54399" x="4548188" y="5681663"/>
          <p14:tracePt t="54400" x="4556125" y="5688013"/>
          <p14:tracePt t="54401" x="4562475" y="5688013"/>
          <p14:tracePt t="54402" x="4568825" y="5688013"/>
          <p14:tracePt t="54404" x="4581525" y="5688013"/>
          <p14:tracePt t="54405" x="4589463" y="5688013"/>
          <p14:tracePt t="54407" x="4595813" y="5688013"/>
          <p14:tracePt t="54408" x="4602163" y="5688013"/>
          <p14:tracePt t="54410" x="4608513" y="5688013"/>
          <p14:tracePt t="54411" x="4614863" y="5688013"/>
          <p14:tracePt t="54412" x="4622800" y="5688013"/>
          <p14:tracePt t="54414" x="4629150" y="5688013"/>
          <p14:tracePt t="54415" x="4635500" y="5688013"/>
          <p14:tracePt t="54417" x="4641850" y="5688013"/>
          <p14:tracePt t="54418" x="4648200" y="5688013"/>
          <p14:tracePt t="54419" x="4656138" y="5688013"/>
          <p14:tracePt t="54421" x="4662488" y="5688013"/>
          <p14:tracePt t="54423" x="4668838" y="5688013"/>
          <p14:tracePt t="54425" x="4675188" y="5688013"/>
          <p14:tracePt t="54427" x="4681538" y="5688013"/>
          <p14:tracePt t="54430" x="4689475" y="5688013"/>
          <p14:tracePt t="54432" x="4695825" y="5688013"/>
          <p14:tracePt t="54434" x="4702175" y="5688013"/>
          <p14:tracePt t="54438" x="4708525" y="5688013"/>
          <p14:tracePt t="54440" x="4714875" y="5688013"/>
          <p14:tracePt t="54445" x="4722813" y="5688013"/>
          <p14:tracePt t="54448" x="4729163" y="5688013"/>
          <p14:tracePt t="54451" x="4735513" y="5688013"/>
          <p14:tracePt t="54455" x="4741863" y="5688013"/>
          <p14:tracePt t="54457" x="4748213" y="5688013"/>
          <p14:tracePt t="54460" x="4754563" y="5688013"/>
          <p14:tracePt t="54462" x="4762500" y="5688013"/>
          <p14:tracePt t="54463" x="4768850" y="5688013"/>
          <p14:tracePt t="54466" x="4775200" y="5688013"/>
          <p14:tracePt t="54467" x="4781550" y="5688013"/>
          <p14:tracePt t="54469" x="4787900" y="5688013"/>
          <p14:tracePt t="54470" x="4795838" y="5688013"/>
          <p14:tracePt t="54471" x="4802188" y="5688013"/>
          <p14:tracePt t="54473" x="4808538" y="5688013"/>
          <p14:tracePt t="54474" x="4814888" y="5688013"/>
          <p14:tracePt t="54475" x="4821238" y="5688013"/>
          <p14:tracePt t="54476" x="4835525" y="5688013"/>
          <p14:tracePt t="54478" x="4848225" y="5688013"/>
          <p14:tracePt t="54479" x="4862513" y="5688013"/>
          <p14:tracePt t="54480" x="4868863" y="5688013"/>
          <p14:tracePt t="54482" x="4887913" y="5688013"/>
          <p14:tracePt t="54483" x="4895850" y="5688013"/>
          <p14:tracePt t="54484" x="4908550" y="5688013"/>
          <p14:tracePt t="54485" x="4921250" y="5688013"/>
          <p14:tracePt t="54487" x="4935538" y="5688013"/>
          <p14:tracePt t="54488" x="4948238" y="5688013"/>
          <p14:tracePt t="54489" x="4962525" y="5688013"/>
          <p14:tracePt t="54490" x="4968875" y="5688013"/>
          <p14:tracePt t="54491" x="4981575" y="5688013"/>
          <p14:tracePt t="54492" x="4995863" y="5694363"/>
          <p14:tracePt t="54493" x="5008563" y="5694363"/>
          <p14:tracePt t="54494" x="5021263" y="5694363"/>
          <p14:tracePt t="54495" x="5029200" y="5694363"/>
          <p14:tracePt t="54496" x="5041900" y="5694363"/>
          <p14:tracePt t="54497" x="5060950" y="5694363"/>
          <p14:tracePt t="54498" x="5068888" y="5694363"/>
          <p14:tracePt t="54499" x="5081588" y="5700713"/>
          <p14:tracePt t="54500" x="5102225" y="5700713"/>
          <p14:tracePt t="54501" x="5108575" y="5700713"/>
          <p14:tracePt t="54502" x="5121275" y="5700713"/>
          <p14:tracePt t="54503" x="5135563" y="5707063"/>
          <p14:tracePt t="54504" x="5148263" y="5707063"/>
          <p14:tracePt t="54505" x="5160963" y="5707063"/>
          <p14:tracePt t="54506" x="5168900" y="5707063"/>
          <p14:tracePt t="54507" x="5181600" y="5715000"/>
          <p14:tracePt t="54508" x="5194300" y="5715000"/>
          <p14:tracePt t="54509" x="5208588" y="5715000"/>
          <p14:tracePt t="54510" x="5221288" y="5715000"/>
          <p14:tracePt t="54511" x="5235575" y="5721350"/>
          <p14:tracePt t="54512" x="5241925" y="5721350"/>
          <p14:tracePt t="54513" x="5254625" y="5721350"/>
          <p14:tracePt t="54514" x="5268913" y="5721350"/>
          <p14:tracePt t="54515" x="5275263" y="5727700"/>
          <p14:tracePt t="54516" x="5287963" y="5727700"/>
          <p14:tracePt t="54517" x="5294313" y="5727700"/>
          <p14:tracePt t="54518" x="5308600" y="5727700"/>
          <p14:tracePt t="54519" x="5321300" y="5727700"/>
          <p14:tracePt t="54521" x="5334000" y="5727700"/>
          <p14:tracePt t="54522" x="5341938" y="5727700"/>
          <p14:tracePt t="54523" x="5348288" y="5727700"/>
          <p14:tracePt t="54524" x="5354638" y="5727700"/>
          <p14:tracePt t="54525" x="5360988" y="5727700"/>
          <p14:tracePt t="54526" x="5367338" y="5734050"/>
          <p14:tracePt t="54527" x="5381625" y="5734050"/>
          <p14:tracePt t="54529" x="5387975" y="5734050"/>
          <p14:tracePt t="54530" x="5394325" y="5734050"/>
          <p14:tracePt t="54532" x="5400675" y="5734050"/>
          <p14:tracePt t="54533" x="5408613" y="5740400"/>
          <p14:tracePt t="54534" x="5414963" y="5740400"/>
          <p14:tracePt t="54536" x="5421313" y="5740400"/>
          <p14:tracePt t="54537" x="5427663" y="5740400"/>
          <p14:tracePt t="54541" x="5434013" y="5740400"/>
          <p14:tracePt t="54544" x="5434013" y="5748338"/>
          <p14:tracePt t="54546" x="5441950" y="5748338"/>
          <p14:tracePt t="54576" x="5448300" y="5748338"/>
          <p14:tracePt t="54588" x="5454650" y="5748338"/>
          <p14:tracePt t="54591" x="5461000" y="5748338"/>
          <p14:tracePt t="54596" x="5467350" y="5748338"/>
          <p14:tracePt t="54597" x="5475288" y="5748338"/>
          <p14:tracePt t="54601" x="5481638" y="5748338"/>
          <p14:tracePt t="54602" x="5487988" y="5748338"/>
          <p14:tracePt t="54604" x="5494338" y="5748338"/>
          <p14:tracePt t="54606" x="5500688" y="5748338"/>
          <p14:tracePt t="54608" x="5508625" y="5748338"/>
          <p14:tracePt t="54610" x="5514975" y="5748338"/>
          <p14:tracePt t="54611" x="5521325" y="5748338"/>
          <p14:tracePt t="54613" x="5527675" y="5748338"/>
          <p14:tracePt t="54615" x="5534025" y="5748338"/>
          <p14:tracePt t="54616" x="5541963" y="5748338"/>
          <p14:tracePt t="54618" x="5548313" y="5748338"/>
          <p14:tracePt t="54620" x="5554663" y="5748338"/>
          <p14:tracePt t="54621" x="5561013" y="5748338"/>
          <p14:tracePt t="54623" x="5567363" y="5748338"/>
          <p14:tracePt t="54624" x="5575300" y="5748338"/>
          <p14:tracePt t="54627" x="5581650" y="5748338"/>
          <p14:tracePt t="54628" x="5588000" y="5748338"/>
          <p14:tracePt t="54629" x="5594350" y="5748338"/>
          <p14:tracePt t="54632" x="5600700" y="5748338"/>
          <p14:tracePt t="54633" x="5608638" y="5748338"/>
          <p14:tracePt t="54637" x="5614988" y="5748338"/>
          <p14:tracePt t="54639" x="5621338" y="5748338"/>
          <p14:tracePt t="54641" x="5627688" y="5748338"/>
          <p14:tracePt t="54647" x="5634038" y="5748338"/>
          <p14:tracePt t="54652" x="5640388" y="5748338"/>
          <p14:tracePt t="54764" x="5640388" y="5740400"/>
          <p14:tracePt t="54770" x="5634038" y="5740400"/>
          <p14:tracePt t="54772" x="5634038" y="5734050"/>
          <p14:tracePt t="54787" x="5627688" y="5734050"/>
          <p14:tracePt t="54797" x="5621338" y="5734050"/>
          <p14:tracePt t="54842" x="5621338" y="5727700"/>
          <p14:tracePt t="54853" x="5621338" y="5721350"/>
          <p14:tracePt t="54863" x="5621338" y="5715000"/>
          <p14:tracePt t="54870" x="5621338" y="5707063"/>
          <p14:tracePt t="54874" x="5627688" y="5707063"/>
          <p14:tracePt t="54876" x="5627688" y="5700713"/>
          <p14:tracePt t="54885" x="5627688" y="5694363"/>
          <p14:tracePt t="54891" x="5627688" y="5688013"/>
          <p14:tracePt t="54894" x="5634038" y="5688013"/>
          <p14:tracePt t="54905" x="5640388" y="5688013"/>
          <p14:tracePt t="54909" x="5640388" y="5681663"/>
          <p14:tracePt t="54920" x="5640388" y="5673725"/>
          <p14:tracePt t="54928" x="5648325" y="5673725"/>
          <p14:tracePt t="54934" x="5654675" y="5673725"/>
          <p14:tracePt t="54940" x="5661025" y="5673725"/>
          <p14:tracePt t="54944" x="5661025" y="5667375"/>
          <p14:tracePt t="54947" x="5667375" y="5667375"/>
          <p14:tracePt t="54950" x="5673725" y="5667375"/>
          <p14:tracePt t="54953" x="5673725" y="5661025"/>
          <p14:tracePt t="54955" x="5681663" y="5661025"/>
          <p14:tracePt t="54959" x="5688013" y="5661025"/>
          <p14:tracePt t="54960" x="5688013" y="5654675"/>
          <p14:tracePt t="54964" x="5694363" y="5654675"/>
          <p14:tracePt t="54966" x="5700713" y="5654675"/>
          <p14:tracePt t="54970" x="5707063" y="5654675"/>
          <p14:tracePt t="54972" x="5707063" y="5648325"/>
          <p14:tracePt t="54975" x="5715000" y="5648325"/>
          <p14:tracePt t="54977" x="5715000" y="5640388"/>
          <p14:tracePt t="54979" x="5721350" y="5640388"/>
          <p14:tracePt t="54986" x="5727700" y="5640388"/>
          <p14:tracePt t="54988" x="5727700" y="5634038"/>
          <p14:tracePt t="54990" x="5734050" y="5634038"/>
          <p14:tracePt t="54994" x="5740400" y="5634038"/>
          <p14:tracePt t="54996" x="5740400" y="5627688"/>
          <p14:tracePt t="55002" x="5740400" y="5621338"/>
          <p14:tracePt t="55006" x="5748338" y="5621338"/>
          <p14:tracePt t="55013" x="5754688" y="5621338"/>
          <p14:tracePt t="55023" x="5761038" y="5621338"/>
          <p14:tracePt t="55024" x="5761038" y="5614988"/>
          <p14:tracePt t="55027" x="5767388" y="5614988"/>
          <p14:tracePt t="55031" x="5773738" y="5614988"/>
          <p14:tracePt t="55036" x="5781675" y="5614988"/>
          <p14:tracePt t="55038" x="5781675" y="5608638"/>
          <p14:tracePt t="55039" x="5788025" y="5608638"/>
          <p14:tracePt t="55041" x="5794375" y="5608638"/>
          <p14:tracePt t="55044" x="5800725" y="5608638"/>
          <p14:tracePt t="55045" x="5807075" y="5608638"/>
          <p14:tracePt t="55048" x="5815013" y="5608638"/>
          <p14:tracePt t="55050" x="5821363" y="5608638"/>
          <p14:tracePt t="55053" x="5827713" y="5608638"/>
          <p14:tracePt t="55054" x="5834063" y="5608638"/>
          <p14:tracePt t="55055" x="5840413" y="5608638"/>
          <p14:tracePt t="55058" x="5848350" y="5608638"/>
          <p14:tracePt t="55059" x="5854700" y="5608638"/>
          <p14:tracePt t="55062" x="5861050" y="5608638"/>
          <p14:tracePt t="55063" x="5867400" y="5608638"/>
          <p14:tracePt t="55065" x="5873750" y="5608638"/>
          <p14:tracePt t="55067" x="5881688" y="5608638"/>
          <p14:tracePt t="55069" x="5888038" y="5608638"/>
          <p14:tracePt t="55071" x="5894388" y="5608638"/>
          <p14:tracePt t="55073" x="5900738" y="5608638"/>
          <p14:tracePt t="55076" x="5907088" y="5608638"/>
          <p14:tracePt t="55078" x="5913438" y="5608638"/>
          <p14:tracePt t="55079" x="5921375" y="5608638"/>
          <p14:tracePt t="55082" x="5927725" y="5608638"/>
          <p14:tracePt t="55083" x="5934075" y="5608638"/>
          <p14:tracePt t="55088" x="5940425" y="5608638"/>
          <p14:tracePt t="55089" x="5946775" y="5608638"/>
          <p14:tracePt t="55092" x="5954713" y="5608638"/>
          <p14:tracePt t="55097" x="5961063" y="5608638"/>
          <p14:tracePt t="55102" x="5967413" y="5608638"/>
          <p14:tracePt t="55126" x="5973763" y="5608638"/>
          <p14:tracePt t="55136" x="5980113" y="5608638"/>
          <p14:tracePt t="55141" x="5988050" y="5608638"/>
          <p14:tracePt t="55149" x="5994400" y="5608638"/>
          <p14:tracePt t="55151" x="6000750" y="5608638"/>
          <p14:tracePt t="55156" x="6007100" y="5608638"/>
          <p14:tracePt t="55159" x="6013450" y="5608638"/>
          <p14:tracePt t="55161" x="6021388" y="5608638"/>
          <p14:tracePt t="55165" x="6027738" y="5614988"/>
          <p14:tracePt t="55167" x="6034088" y="5614988"/>
          <p14:tracePt t="55171" x="6040438" y="5614988"/>
          <p14:tracePt t="55173" x="6046788" y="5614988"/>
          <p14:tracePt t="55175" x="6054725" y="5614988"/>
          <p14:tracePt t="55179" x="6061075" y="5614988"/>
          <p14:tracePt t="55180" x="6067425" y="5614988"/>
          <p14:tracePt t="55184" x="6073775" y="5614988"/>
          <p14:tracePt t="55185" x="6073775" y="5621338"/>
          <p14:tracePt t="55186" x="6080125" y="5621338"/>
          <p14:tracePt t="55188" x="6088063" y="5621338"/>
          <p14:tracePt t="55192" x="6094413" y="5621338"/>
          <p14:tracePt t="55193" x="6094413" y="5627688"/>
          <p14:tracePt t="55194" x="6100763" y="5627688"/>
          <p14:tracePt t="55199" x="6107113" y="5627688"/>
          <p14:tracePt t="55202" x="6113463" y="5627688"/>
          <p14:tracePt t="55203" x="6113463" y="5634038"/>
          <p14:tracePt t="55209" x="6121400" y="5634038"/>
          <p14:tracePt t="55214" x="6127750" y="5634038"/>
          <p14:tracePt t="55222" x="6134100" y="5634038"/>
          <p14:tracePt t="55260" x="6134100" y="5640388"/>
          <p14:tracePt t="55267" x="6140450" y="5640388"/>
          <p14:tracePt t="55286" x="6146800" y="5640388"/>
          <p14:tracePt t="55322" x="6154738" y="5640388"/>
          <p14:tracePt t="55339" x="6161088" y="5640388"/>
          <p14:tracePt t="55395" x="6161088" y="5648325"/>
          <p14:tracePt t="55396" x="6167438" y="5648325"/>
          <p14:tracePt t="55410" x="6173788" y="5648325"/>
          <p14:tracePt t="55417" x="6180138" y="5648325"/>
          <p14:tracePt t="55424" x="6180138" y="5654675"/>
          <p14:tracePt t="55428" x="6188075" y="5654675"/>
          <p14:tracePt t="55434" x="6194425" y="5654675"/>
          <p14:tracePt t="55440" x="6200775" y="5654675"/>
          <p14:tracePt t="55455" x="6207125" y="5661025"/>
          <p14:tracePt t="55467" x="6213475" y="5661025"/>
          <p14:tracePt t="55504" x="6219825" y="5661025"/>
          <p14:tracePt t="55513" x="6227763" y="5661025"/>
          <p14:tracePt t="55521" x="6234113" y="5661025"/>
          <p14:tracePt t="55531" x="6240463" y="5661025"/>
          <p14:tracePt t="55535" x="6246813" y="5661025"/>
          <p14:tracePt t="55545" x="6253163" y="5661025"/>
          <p14:tracePt t="55549" x="6261100" y="5661025"/>
          <p14:tracePt t="55554" x="6267450" y="5661025"/>
          <p14:tracePt t="55564" x="6273800" y="5661025"/>
          <p14:tracePt t="55571" x="6280150" y="5661025"/>
          <p14:tracePt t="55585" x="6286500" y="5661025"/>
          <p14:tracePt t="55590" x="6294438" y="5661025"/>
          <p14:tracePt t="55597" x="6300788" y="5661025"/>
          <p14:tracePt t="55606" x="6307138" y="5661025"/>
          <p14:tracePt t="55610" x="6313488" y="5661025"/>
          <p14:tracePt t="55617" x="6319838" y="5661025"/>
          <p14:tracePt t="55619" x="6327775" y="5661025"/>
          <p14:tracePt t="55624" x="6334125" y="5661025"/>
          <p14:tracePt t="55625" x="6340475" y="5661025"/>
          <p14:tracePt t="55627" x="6346825" y="5661025"/>
          <p14:tracePt t="55631" x="6353175" y="5661025"/>
          <p14:tracePt t="55632" x="6361113" y="5661025"/>
          <p14:tracePt t="55633" x="6361113" y="5654675"/>
          <p14:tracePt t="55635" x="6367463" y="5654675"/>
          <p14:tracePt t="55636" x="6373813" y="5654675"/>
          <p14:tracePt t="55637" x="6380163" y="5654675"/>
          <p14:tracePt t="55639" x="6386513" y="5654675"/>
          <p14:tracePt t="55640" x="6394450" y="5654675"/>
          <p14:tracePt t="55643" x="6400800" y="5654675"/>
          <p14:tracePt t="55644" x="6407150" y="5654675"/>
          <p14:tracePt t="55645" x="6413500" y="5654675"/>
          <p14:tracePt t="55647" x="6419850" y="5654675"/>
          <p14:tracePt t="55648" x="6427788" y="5654675"/>
          <p14:tracePt t="55650" x="6434138" y="5654675"/>
          <p14:tracePt t="55651" x="6440488" y="5654675"/>
          <p14:tracePt t="55652" x="6446838" y="5654675"/>
          <p14:tracePt t="55654" x="6453188" y="5654675"/>
          <p14:tracePt t="55655" x="6461125" y="5654675"/>
          <p14:tracePt t="55656" x="6467475" y="5654675"/>
          <p14:tracePt t="55657" x="6473825" y="5654675"/>
          <p14:tracePt t="55658" x="6480175" y="5654675"/>
          <p14:tracePt t="55660" x="6492875" y="5654675"/>
          <p14:tracePt t="55661" x="6500813" y="5654675"/>
          <p14:tracePt t="55663" x="6507163" y="5654675"/>
          <p14:tracePt t="55664" x="6513513" y="5654675"/>
          <p14:tracePt t="55665" x="6519863" y="5654675"/>
          <p14:tracePt t="55666" x="6526213" y="5654675"/>
          <p14:tracePt t="55667" x="6534150" y="5654675"/>
          <p14:tracePt t="55669" x="6540500" y="5654675"/>
          <p14:tracePt t="55670" x="6546850" y="5654675"/>
          <p14:tracePt t="55672" x="6553200" y="5654675"/>
          <p14:tracePt t="55673" x="6559550" y="5654675"/>
          <p14:tracePt t="55674" x="6567488" y="5654675"/>
          <p14:tracePt t="55676" x="6573838" y="5654675"/>
          <p14:tracePt t="55677" x="6580188" y="5654675"/>
          <p14:tracePt t="55679" x="6586538" y="5661025"/>
          <p14:tracePt t="55681" x="6592888" y="5661025"/>
          <p14:tracePt t="55682" x="6600825" y="5661025"/>
          <p14:tracePt t="55684" x="6607175" y="5661025"/>
          <p14:tracePt t="55685" x="6613525" y="5661025"/>
          <p14:tracePt t="55688" x="6619875" y="5661025"/>
          <p14:tracePt t="55690" x="6626225" y="5661025"/>
          <p14:tracePt t="55692" x="6634163" y="5661025"/>
          <p14:tracePt t="55695" x="6634163" y="5667375"/>
          <p14:tracePt t="55697" x="6640513" y="5667375"/>
          <p14:tracePt t="55700" x="6646863" y="5667375"/>
          <p14:tracePt t="55711" x="6653213" y="5667375"/>
          <p14:tracePt t="55716" x="6659563" y="5667375"/>
          <p14:tracePt t="55721" x="6667500" y="5667375"/>
          <p14:tracePt t="55727" x="6673850" y="5667375"/>
          <p14:tracePt t="55729" x="6680200" y="5667375"/>
          <p14:tracePt t="55734" x="6686550" y="5667375"/>
          <p14:tracePt t="55736" x="6692900" y="5667375"/>
          <p14:tracePt t="55737" x="6700838" y="5667375"/>
          <p14:tracePt t="55740" x="6707188" y="5667375"/>
          <p14:tracePt t="55742" x="6713538" y="5667375"/>
          <p14:tracePt t="55745" x="6719888" y="5667375"/>
          <p14:tracePt t="55746" x="6726238" y="5667375"/>
          <p14:tracePt t="55749" x="6734175" y="5667375"/>
          <p14:tracePt t="55750" x="6740525" y="5667375"/>
          <p14:tracePt t="55751" x="6746875" y="5667375"/>
          <p14:tracePt t="55753" x="6753225" y="5667375"/>
          <p14:tracePt t="55754" x="6759575" y="5667375"/>
          <p14:tracePt t="55756" x="6765925" y="5667375"/>
          <p14:tracePt t="55757" x="6773863" y="5667375"/>
          <p14:tracePt t="55758" x="6780213" y="5667375"/>
          <p14:tracePt t="55760" x="6786563" y="5667375"/>
          <p14:tracePt t="55761" x="6792913" y="5667375"/>
          <p14:tracePt t="55763" x="6799263" y="5667375"/>
          <p14:tracePt t="55764" x="6813550" y="5667375"/>
          <p14:tracePt t="55766" x="6819900" y="5667375"/>
          <p14:tracePt t="55767" x="6826250" y="5667375"/>
          <p14:tracePt t="55768" x="6832600" y="5667375"/>
          <p14:tracePt t="55770" x="6840538" y="5667375"/>
          <p14:tracePt t="55771" x="6846888" y="5667375"/>
          <p14:tracePt t="55773" x="6859588" y="5667375"/>
          <p14:tracePt t="55774" x="6865938" y="5667375"/>
          <p14:tracePt t="55775" x="6865938" y="5673725"/>
          <p14:tracePt t="55776" x="6873875" y="5673725"/>
          <p14:tracePt t="55777" x="6880225" y="5673725"/>
          <p14:tracePt t="55779" x="6892925" y="5673725"/>
          <p14:tracePt t="55780" x="6899275" y="5673725"/>
          <p14:tracePt t="55783" x="6907213" y="5673725"/>
          <p14:tracePt t="55784" x="6913563" y="5673725"/>
          <p14:tracePt t="55787" x="6926263" y="5673725"/>
          <p14:tracePt t="55788" x="6932613" y="5673725"/>
          <p14:tracePt t="55790" x="6940550" y="5673725"/>
          <p14:tracePt t="55791" x="6946900" y="5673725"/>
          <p14:tracePt t="55793" x="6953250" y="5673725"/>
          <p14:tracePt t="55795" x="6959600" y="5673725"/>
          <p14:tracePt t="55796" x="6965950" y="5673725"/>
          <p14:tracePt t="55800" x="6973888" y="5673725"/>
          <p14:tracePt t="55801" x="6980238" y="5673725"/>
          <p14:tracePt t="55803" x="6986588" y="5673725"/>
          <p14:tracePt t="55807" x="6992938" y="5673725"/>
          <p14:tracePt t="55809" x="6999288" y="5673725"/>
          <p14:tracePt t="55813" x="7007225" y="5673725"/>
          <p14:tracePt t="55816" x="7013575" y="5673725"/>
          <p14:tracePt t="55818" x="7019925" y="5673725"/>
          <p14:tracePt t="55823" x="7026275" y="5673725"/>
          <p14:tracePt t="55826" x="7032625" y="5673725"/>
          <p14:tracePt t="55831" x="7040563" y="5673725"/>
          <p14:tracePt t="55832" x="7046913" y="5673725"/>
          <p14:tracePt t="55836" x="7053263" y="5673725"/>
          <p14:tracePt t="55839" x="7059613" y="5673725"/>
          <p14:tracePt t="55840" x="7065963" y="5673725"/>
          <p14:tracePt t="55844" x="7072313" y="5673725"/>
          <p14:tracePt t="55846" x="7080250" y="5673725"/>
          <p14:tracePt t="55849" x="7086600" y="5673725"/>
          <p14:tracePt t="55851" x="7092950" y="5673725"/>
          <p14:tracePt t="55853" x="7099300" y="5673725"/>
          <p14:tracePt t="55856" x="7105650" y="5673725"/>
          <p14:tracePt t="55857" x="7113588" y="5673725"/>
          <p14:tracePt t="55860" x="7119938" y="5673725"/>
          <p14:tracePt t="55862" x="7126288" y="5673725"/>
          <p14:tracePt t="55863" x="7132638" y="5673725"/>
          <p14:tracePt t="55866" x="7138988" y="5673725"/>
          <p14:tracePt t="55868" x="7146925" y="5673725"/>
          <p14:tracePt t="55871" x="7153275" y="5673725"/>
          <p14:tracePt t="55873" x="7159625" y="5673725"/>
          <p14:tracePt t="55874" x="7165975" y="5673725"/>
          <p14:tracePt t="55878" x="7172325" y="5673725"/>
          <p14:tracePt t="55880" x="7180263" y="5673725"/>
          <p14:tracePt t="55885" x="7186613" y="5673725"/>
          <p14:tracePt t="55887" x="7192963" y="5673725"/>
          <p14:tracePt t="55890" x="7199313" y="5673725"/>
          <p14:tracePt t="55897" x="7205663" y="5673725"/>
          <p14:tracePt t="55903" x="7213600" y="5673725"/>
          <p14:tracePt t="55913" x="7219950" y="5673725"/>
          <p14:tracePt t="55917" x="7226300" y="5673725"/>
          <p14:tracePt t="55921" x="7232650" y="5673725"/>
          <p14:tracePt t="55926" x="7239000" y="5673725"/>
          <p14:tracePt t="55927" x="7246938" y="5673725"/>
          <p14:tracePt t="55931" x="7253288" y="5673725"/>
          <p14:tracePt t="55933" x="7259638" y="5673725"/>
          <p14:tracePt t="55936" x="7265988" y="5673725"/>
          <p14:tracePt t="55937" x="7272338" y="5673725"/>
          <p14:tracePt t="55938" x="7280275" y="5673725"/>
          <p14:tracePt t="55941" x="7286625" y="5673725"/>
          <p14:tracePt t="55942" x="7292975" y="5673725"/>
          <p14:tracePt t="55944" x="7299325" y="5673725"/>
          <p14:tracePt t="55945" x="7305675" y="5673725"/>
          <p14:tracePt t="55946" x="7313613" y="5667375"/>
          <p14:tracePt t="55948" x="7319963" y="5667375"/>
          <p14:tracePt t="55949" x="7326313" y="5667375"/>
          <p14:tracePt t="55951" x="7332663" y="5667375"/>
          <p14:tracePt t="55952" x="7339013" y="5667375"/>
          <p14:tracePt t="55953" x="7345363" y="5667375"/>
          <p14:tracePt t="55954" x="7353300" y="5667375"/>
          <p14:tracePt t="55955" x="7359650" y="5667375"/>
          <p14:tracePt t="55956" x="7366000" y="5667375"/>
          <p14:tracePt t="55958" x="7372350" y="5667375"/>
          <p14:tracePt t="55959" x="7378700" y="5667375"/>
          <p14:tracePt t="55960" x="7386638" y="5667375"/>
          <p14:tracePt t="55961" x="7392988" y="5667375"/>
          <p14:tracePt t="55962" x="7399338" y="5667375"/>
          <p14:tracePt t="55963" x="7405688" y="5667375"/>
          <p14:tracePt t="55964" x="7412038" y="5667375"/>
          <p14:tracePt t="55965" x="7419975" y="5667375"/>
          <p14:tracePt t="55967" x="7426325" y="5667375"/>
          <p14:tracePt t="55968" x="7432675" y="5667375"/>
          <p14:tracePt t="55970" x="7445375" y="5667375"/>
          <p14:tracePt t="55971" x="7453313" y="5667375"/>
          <p14:tracePt t="55973" x="7459663" y="5667375"/>
          <p14:tracePt t="55974" x="7466013" y="5667375"/>
          <p14:tracePt t="55976" x="7472363" y="5667375"/>
          <p14:tracePt t="55978" x="7478713" y="5667375"/>
          <p14:tracePt t="55979" x="7486650" y="5667375"/>
          <p14:tracePt t="55982" x="7493000" y="5667375"/>
          <p14:tracePt t="55984" x="7499350" y="5661025"/>
          <p14:tracePt t="55988" x="7505700" y="5661025"/>
          <p14:tracePt t="55989" x="7512050" y="5661025"/>
          <p14:tracePt t="55991" x="7519988" y="5661025"/>
          <p14:tracePt t="56000" x="7526338" y="5661025"/>
          <p14:tracePt t="56043" x="7532688" y="5661025"/>
          <p14:tracePt t="56053" x="7539038" y="5661025"/>
          <p14:tracePt t="56055" x="7545388" y="5661025"/>
          <p14:tracePt t="56058" x="7553325" y="5661025"/>
          <p14:tracePt t="56062" x="7559675" y="5661025"/>
          <p14:tracePt t="56064" x="7566025" y="5661025"/>
          <p14:tracePt t="56067" x="7572375" y="5661025"/>
          <p14:tracePt t="56069" x="7578725" y="5661025"/>
          <p14:tracePt t="56072" x="7586663" y="5661025"/>
          <p14:tracePt t="56074" x="7593013" y="5661025"/>
          <p14:tracePt t="56075" x="7599363" y="5661025"/>
          <p14:tracePt t="56079" x="7605713" y="5661025"/>
          <p14:tracePt t="56080" x="7612063" y="5661025"/>
          <p14:tracePt t="56082" x="7620000" y="5661025"/>
          <p14:tracePt t="56083" x="7626350" y="5661025"/>
          <p14:tracePt t="56085" x="7632700" y="5661025"/>
          <p14:tracePt t="56088" x="7639050" y="5661025"/>
          <p14:tracePt t="56089" x="7645400" y="5661025"/>
          <p14:tracePt t="56092" x="7651750" y="5661025"/>
          <p14:tracePt t="56094" x="7659688" y="5661025"/>
          <p14:tracePt t="56095" x="7666038" y="5661025"/>
          <p14:tracePt t="56099" x="7672388" y="5661025"/>
          <p14:tracePt t="56100" x="7672388" y="5654675"/>
          <p14:tracePt t="56101" x="7678738" y="5654675"/>
          <p14:tracePt t="56105" x="7685088" y="5654675"/>
          <p14:tracePt t="56107" x="7693025" y="5654675"/>
          <p14:tracePt t="56109" x="7699375" y="5654675"/>
          <p14:tracePt t="56115" x="7705725" y="5654675"/>
          <p14:tracePt t="56120" x="7712075" y="5654675"/>
          <p14:tracePt t="56167" x="7718425" y="5654675"/>
          <p14:tracePt t="56180" x="7726363" y="5654675"/>
          <p14:tracePt t="56188" x="7732713" y="5654675"/>
          <p14:tracePt t="56199" x="7739063" y="5654675"/>
          <p14:tracePt t="56204" x="7745413" y="5654675"/>
          <p14:tracePt t="56212" x="7751763" y="5654675"/>
          <p14:tracePt t="56217" x="7759700" y="5654675"/>
          <p14:tracePt t="56222" x="7766050" y="5654675"/>
          <p14:tracePt t="56234" x="7766050" y="5648325"/>
          <p14:tracePt t="56241" x="7772400" y="5648325"/>
          <p14:tracePt t="56273" x="7778750" y="5648325"/>
          <p14:tracePt t="56285" x="7785100" y="5648325"/>
          <p14:tracePt t="56287" x="7793038" y="5648325"/>
          <p14:tracePt t="56291" x="7799388" y="5648325"/>
          <p14:tracePt t="56294" x="7805738" y="5648325"/>
          <p14:tracePt t="56295" x="7812088" y="5648325"/>
          <p14:tracePt t="56299" x="7818438" y="5648325"/>
          <p14:tracePt t="56301" x="7826375" y="5648325"/>
          <p14:tracePt t="56304" x="7832725" y="5648325"/>
          <p14:tracePt t="56305" x="7839075" y="5648325"/>
          <p14:tracePt t="56306" x="7845425" y="5648325"/>
          <p14:tracePt t="56309" x="7851775" y="5648325"/>
          <p14:tracePt t="56310" x="7859713" y="5648325"/>
          <p14:tracePt t="56313" x="7866063" y="5648325"/>
          <p14:tracePt t="56314" x="7872413" y="5648325"/>
          <p14:tracePt t="56316" x="7878763" y="5648325"/>
          <p14:tracePt t="56318" x="7885113" y="5648325"/>
          <p14:tracePt t="56320" x="7893050" y="5648325"/>
          <p14:tracePt t="56323" x="7899400" y="5648325"/>
          <p14:tracePt t="56324" x="7905750" y="5648325"/>
          <p14:tracePt t="56326" x="7912100" y="5648325"/>
          <p14:tracePt t="56330" x="7918450" y="5648325"/>
          <p14:tracePt t="56332" x="7924800" y="5648325"/>
          <p14:tracePt t="56337" x="7932738" y="5648325"/>
          <p14:tracePt t="56340" x="7939088" y="5648325"/>
          <p14:tracePt t="56345" x="7945438" y="5648325"/>
          <p14:tracePt t="56452" x="7951788" y="5648325"/>
          <p14:tracePt t="56565" x="7958138" y="5648325"/>
          <p14:tracePt t="56650" x="7966075" y="5648325"/>
          <p14:tracePt t="56654" x="7966075" y="5654675"/>
          <p14:tracePt t="56666" x="7966075" y="5661025"/>
          <p14:tracePt t="56678" x="7972425" y="5661025"/>
          <p14:tracePt t="56869" x="7972425" y="5667375"/>
          <p14:tracePt t="56883" x="7978775" y="5667375"/>
          <p14:tracePt t="56892" x="7978775" y="5673725"/>
          <p14:tracePt t="56974" x="7985125" y="5673725"/>
          <p14:tracePt t="56979" x="7991475" y="5673725"/>
          <p14:tracePt t="56988" x="7999413" y="5673725"/>
          <p14:tracePt t="56991" x="7999413" y="5681663"/>
          <p14:tracePt t="56992" x="8005763" y="5681663"/>
          <p14:tracePt t="56998" x="8012113" y="5681663"/>
          <p14:tracePt t="57001" x="8018463" y="5681663"/>
          <p14:tracePt t="57005" x="8024813" y="5681663"/>
          <p14:tracePt t="57012" x="8032750" y="5681663"/>
          <p14:tracePt t="57015" x="8039100" y="5681663"/>
          <p14:tracePt t="57023" x="8045450" y="5681663"/>
          <p14:tracePt t="57027" x="8045450" y="5688013"/>
          <p14:tracePt t="57028" x="8051800" y="5688013"/>
          <p14:tracePt t="57033" x="8058150" y="5688013"/>
          <p14:tracePt t="57051" x="8066088" y="5688013"/>
          <p14:tracePt t="57061" x="8072438" y="5688013"/>
          <p14:tracePt t="57074" x="8078788" y="5688013"/>
          <p14:tracePt t="57076" x="8078788" y="5694363"/>
          <p14:tracePt t="57078" x="8085138" y="5694363"/>
          <p14:tracePt t="57083" x="8091488" y="5694363"/>
          <p14:tracePt t="57089" x="8099425" y="5694363"/>
          <p14:tracePt t="57093" x="8105775" y="5694363"/>
          <p14:tracePt t="57099" x="8112125" y="5694363"/>
          <p14:tracePt t="57103" x="8118475" y="5694363"/>
          <p14:tracePt t="57106" x="8124825" y="5694363"/>
          <p14:tracePt t="57114" x="8132763" y="5694363"/>
          <p14:tracePt t="57118" x="8139113" y="5694363"/>
          <p14:tracePt t="57137" x="8145463" y="5694363"/>
          <p14:tracePt t="57152" x="8151813" y="5694363"/>
          <p14:tracePt t="57161" x="8158163" y="5694363"/>
          <p14:tracePt t="57170" x="8166100" y="5694363"/>
          <p14:tracePt t="57173" x="8172450" y="5694363"/>
          <p14:tracePt t="57179" x="8178800" y="5694363"/>
          <p14:tracePt t="57183" x="8185150" y="5694363"/>
          <p14:tracePt t="57185" x="8191500" y="5694363"/>
          <p14:tracePt t="57188" x="8199438" y="5694363"/>
          <p14:tracePt t="57191" x="8205788" y="5694363"/>
          <p14:tracePt t="57195" x="8212138" y="5694363"/>
          <p14:tracePt t="57197" x="8218488" y="5694363"/>
          <p14:tracePt t="57199" x="8218488" y="5700713"/>
          <p14:tracePt t="57202" x="8224838" y="5700713"/>
          <p14:tracePt t="57204" x="8231188" y="5700713"/>
          <p14:tracePt t="57207" x="8239125" y="5700713"/>
          <p14:tracePt t="57217" x="8245475" y="5700713"/>
          <p14:tracePt t="57276" x="8245475" y="5707063"/>
          <p14:tracePt t="57281" x="8239125" y="5707063"/>
          <p14:tracePt t="57287" x="8231188" y="5707063"/>
          <p14:tracePt t="57288" x="8231188" y="5715000"/>
          <p14:tracePt t="57293" x="8224838" y="5715000"/>
          <p14:tracePt t="57307" x="8218488" y="5715000"/>
          <p14:tracePt t="57313" x="8212138" y="5715000"/>
          <p14:tracePt t="57321" x="8205788" y="5715000"/>
          <p14:tracePt t="57323" x="8205788" y="5721350"/>
          <p14:tracePt t="57324" x="8199438" y="5721350"/>
          <p14:tracePt t="57327" x="8191500" y="5721350"/>
          <p14:tracePt t="57329" x="8185150" y="5721350"/>
          <p14:tracePt t="57330" x="8178800" y="5721350"/>
          <p14:tracePt t="57333" x="8172450" y="5721350"/>
          <p14:tracePt t="57334" x="8166100" y="5721350"/>
          <p14:tracePt t="57336" x="8158163" y="5721350"/>
          <p14:tracePt t="57337" x="8151813" y="5721350"/>
          <p14:tracePt t="57338" x="8145463" y="5721350"/>
          <p14:tracePt t="57340" x="8139113" y="5721350"/>
          <p14:tracePt t="57341" x="8132763" y="5721350"/>
          <p14:tracePt t="57343" x="8124825" y="5721350"/>
          <p14:tracePt t="57344" x="8118475" y="5721350"/>
          <p14:tracePt t="57345" x="8112125" y="5721350"/>
          <p14:tracePt t="57347" x="8105775" y="5721350"/>
          <p14:tracePt t="57348" x="8099425" y="5721350"/>
          <p14:tracePt t="57349" x="8091488" y="5721350"/>
          <p14:tracePt t="57350" x="8085138" y="5721350"/>
          <p14:tracePt t="57351" x="8078788" y="5721350"/>
          <p14:tracePt t="57353" x="8072438" y="5721350"/>
          <p14:tracePt t="57354" x="8066088" y="5721350"/>
          <p14:tracePt t="57356" x="8058150" y="5721350"/>
          <p14:tracePt t="57357" x="8051800" y="5721350"/>
          <p14:tracePt t="57358" x="8045450" y="5721350"/>
          <p14:tracePt t="57360" x="8032750" y="5721350"/>
          <p14:tracePt t="57361" x="8024813" y="5721350"/>
          <p14:tracePt t="57363" x="8018463" y="5721350"/>
          <p14:tracePt t="57364" x="8012113" y="5721350"/>
          <p14:tracePt t="57366" x="8005763" y="5721350"/>
          <p14:tracePt t="57367" x="7999413" y="5721350"/>
          <p14:tracePt t="57368" x="7991475" y="5721350"/>
          <p14:tracePt t="57370" x="7985125" y="5721350"/>
          <p14:tracePt t="57372" x="7978775" y="5721350"/>
          <p14:tracePt t="57374" x="7972425" y="5721350"/>
          <p14:tracePt t="57376" x="7966075" y="5721350"/>
          <p14:tracePt t="57377" x="7958138" y="5721350"/>
          <p14:tracePt t="57381" x="7951788" y="5721350"/>
          <p14:tracePt t="57383" x="7945438" y="5721350"/>
          <p14:tracePt t="57385" x="7939088" y="5721350"/>
          <p14:tracePt t="57388" x="7932738" y="5721350"/>
          <p14:tracePt t="57390" x="7924800" y="5721350"/>
          <p14:tracePt t="57391" x="7918450" y="5721350"/>
          <p14:tracePt t="57393" x="7912100" y="5721350"/>
          <p14:tracePt t="57396" x="7905750" y="5721350"/>
          <p14:tracePt t="57398" x="7899400" y="5721350"/>
          <p14:tracePt t="57400" x="7893050" y="5721350"/>
          <p14:tracePt t="57402" x="7885113" y="5721350"/>
          <p14:tracePt t="57403" x="7878763" y="5721350"/>
          <p14:tracePt t="57405" x="7872413" y="5721350"/>
          <p14:tracePt t="57406" x="7866063" y="5721350"/>
          <p14:tracePt t="57409" x="7859713" y="5721350"/>
          <p14:tracePt t="57410" x="7851775" y="5721350"/>
          <p14:tracePt t="57411" x="7845425" y="5721350"/>
          <p14:tracePt t="57413" x="7839075" y="5721350"/>
          <p14:tracePt t="57414" x="7832725" y="5721350"/>
          <p14:tracePt t="57416" x="7826375" y="5721350"/>
          <p14:tracePt t="57417" x="7812088" y="5721350"/>
          <p14:tracePt t="57419" x="7805738" y="5721350"/>
          <p14:tracePt t="57420" x="7793038" y="5721350"/>
          <p14:tracePt t="57422" x="7778750" y="5721350"/>
          <p14:tracePt t="57423" x="7772400" y="5721350"/>
          <p14:tracePt t="57424" x="7766050" y="5721350"/>
          <p14:tracePt t="57425" x="7759700" y="5721350"/>
          <p14:tracePt t="57426" x="7751763" y="5721350"/>
          <p14:tracePt t="57427" x="7739063" y="5721350"/>
          <p14:tracePt t="57428" x="7732713" y="5721350"/>
          <p14:tracePt t="57429" x="7726363" y="5721350"/>
          <p14:tracePt t="57430" x="7712075" y="5721350"/>
          <p14:tracePt t="57432" x="7699375" y="5721350"/>
          <p14:tracePt t="57433" x="7693025" y="5721350"/>
          <p14:tracePt t="57434" x="7678738" y="5721350"/>
          <p14:tracePt t="57435" x="7666038" y="5721350"/>
          <p14:tracePt t="57436" x="7659688" y="5721350"/>
          <p14:tracePt t="57437" x="7645400" y="5721350"/>
          <p14:tracePt t="57438" x="7639050" y="5721350"/>
          <p14:tracePt t="57439" x="7626350" y="5721350"/>
          <p14:tracePt t="57440" x="7612063" y="5721350"/>
          <p14:tracePt t="57441" x="7605713" y="5721350"/>
          <p14:tracePt t="57442" x="7593013" y="5721350"/>
          <p14:tracePt t="57443" x="7572375" y="5721350"/>
          <p14:tracePt t="57444" x="7566025" y="5721350"/>
          <p14:tracePt t="57445" x="7553325" y="5721350"/>
          <p14:tracePt t="57446" x="7539038" y="5721350"/>
          <p14:tracePt t="57447" x="7526338" y="5721350"/>
          <p14:tracePt t="57448" x="7512050" y="5721350"/>
          <p14:tracePt t="57449" x="7505700" y="5721350"/>
          <p14:tracePt t="57450" x="7486650" y="5721350"/>
          <p14:tracePt t="57451" x="7478713" y="5721350"/>
          <p14:tracePt t="57452" x="7466013" y="5721350"/>
          <p14:tracePt t="57453" x="7453313" y="5721350"/>
          <p14:tracePt t="57454" x="7439025" y="5727700"/>
          <p14:tracePt t="57455" x="7426325" y="5727700"/>
          <p14:tracePt t="57456" x="7405688" y="5727700"/>
          <p14:tracePt t="57457" x="7399338" y="5727700"/>
          <p14:tracePt t="57458" x="7386638" y="5727700"/>
          <p14:tracePt t="57459" x="7366000" y="5727700"/>
          <p14:tracePt t="57460" x="7359650" y="5727700"/>
          <p14:tracePt t="57461" x="7345363" y="5727700"/>
          <p14:tracePt t="57462" x="7339013" y="5727700"/>
          <p14:tracePt t="57463" x="7319963" y="5727700"/>
          <p14:tracePt t="57464" x="7305675" y="5727700"/>
          <p14:tracePt t="57465" x="7299325" y="5727700"/>
          <p14:tracePt t="57466" x="7286625" y="5727700"/>
          <p14:tracePt t="57467" x="7280275" y="5727700"/>
          <p14:tracePt t="57468" x="7265988" y="5734050"/>
          <p14:tracePt t="57469" x="7253288" y="5734050"/>
          <p14:tracePt t="57470" x="7246938" y="5734050"/>
          <p14:tracePt t="57471" x="7232650" y="5734050"/>
          <p14:tracePt t="57472" x="7226300" y="5734050"/>
          <p14:tracePt t="57473" x="7219950" y="5734050"/>
          <p14:tracePt t="57474" x="7205663" y="5734050"/>
          <p14:tracePt t="57475" x="7199313" y="5734050"/>
          <p14:tracePt t="57476" x="7186613" y="5734050"/>
          <p14:tracePt t="57477" x="7180263" y="5734050"/>
          <p14:tracePt t="57479" x="7159625" y="5734050"/>
          <p14:tracePt t="57480" x="7153275" y="5734050"/>
          <p14:tracePt t="57481" x="7146925" y="5740400"/>
          <p14:tracePt t="57482" x="7132638" y="5740400"/>
          <p14:tracePt t="57483" x="7126288" y="5740400"/>
          <p14:tracePt t="57485" x="7113588" y="5740400"/>
          <p14:tracePt t="57486" x="7105650" y="5740400"/>
          <p14:tracePt t="57487" x="7099300" y="5740400"/>
          <p14:tracePt t="57488" x="7086600" y="5740400"/>
          <p14:tracePt t="57489" x="7080250" y="5740400"/>
          <p14:tracePt t="57491" x="7072313" y="5740400"/>
          <p14:tracePt t="57492" x="7065963" y="5740400"/>
          <p14:tracePt t="57493" x="7059613" y="5740400"/>
          <p14:tracePt t="57494" x="7053263" y="5740400"/>
          <p14:tracePt t="57495" x="7046913" y="5740400"/>
          <p14:tracePt t="57496" x="7040563" y="5740400"/>
          <p14:tracePt t="57497" x="7032625" y="5740400"/>
          <p14:tracePt t="57498" x="7026275" y="5740400"/>
          <p14:tracePt t="57499" x="7019925" y="5740400"/>
          <p14:tracePt t="57500" x="7013575" y="5740400"/>
          <p14:tracePt t="57501" x="7007225" y="5740400"/>
          <p14:tracePt t="57502" x="6999288" y="5740400"/>
          <p14:tracePt t="57503" x="6986588" y="5740400"/>
          <p14:tracePt t="57505" x="6980238" y="5740400"/>
          <p14:tracePt t="57506" x="6965950" y="5748338"/>
          <p14:tracePt t="57508" x="6959600" y="5748338"/>
          <p14:tracePt t="57509" x="6953250" y="5748338"/>
          <p14:tracePt t="57510" x="6940550" y="5748338"/>
          <p14:tracePt t="57511" x="6932613" y="5748338"/>
          <p14:tracePt t="57512" x="6926263" y="5754688"/>
          <p14:tracePt t="57513" x="6919913" y="5754688"/>
          <p14:tracePt t="57514" x="6907213" y="5754688"/>
          <p14:tracePt t="57516" x="6892925" y="5754688"/>
          <p14:tracePt t="57517" x="6886575" y="5754688"/>
          <p14:tracePt t="57518" x="6880225" y="5761038"/>
          <p14:tracePt t="57519" x="6865938" y="5761038"/>
          <p14:tracePt t="57520" x="6859588" y="5761038"/>
          <p14:tracePt t="57521" x="6846888" y="5761038"/>
          <p14:tracePt t="57522" x="6840538" y="5761038"/>
          <p14:tracePt t="57523" x="6832600" y="5761038"/>
          <p14:tracePt t="57524" x="6819900" y="5761038"/>
          <p14:tracePt t="57525" x="6813550" y="5761038"/>
          <p14:tracePt t="57526" x="6799263" y="5767388"/>
          <p14:tracePt t="57527" x="6792913" y="5767388"/>
          <p14:tracePt t="57528" x="6780213" y="5767388"/>
          <p14:tracePt t="57529" x="6765925" y="5767388"/>
          <p14:tracePt t="57530" x="6759575" y="5767388"/>
          <p14:tracePt t="57531" x="6746875" y="5773738"/>
          <p14:tracePt t="57532" x="6734175" y="5773738"/>
          <p14:tracePt t="57533" x="6726238" y="5773738"/>
          <p14:tracePt t="57534" x="6713538" y="5773738"/>
          <p14:tracePt t="57535" x="6707188" y="5773738"/>
          <p14:tracePt t="57536" x="6692900" y="5781675"/>
          <p14:tracePt t="57537" x="6680200" y="5781675"/>
          <p14:tracePt t="57538" x="6673850" y="5788025"/>
          <p14:tracePt t="57539" x="6653213" y="5788025"/>
          <p14:tracePt t="57540" x="6640513" y="5788025"/>
          <p14:tracePt t="57541" x="6634163" y="5788025"/>
          <p14:tracePt t="57542" x="6619875" y="5794375"/>
          <p14:tracePt t="57543" x="6607175" y="5794375"/>
          <p14:tracePt t="57544" x="6592888" y="5794375"/>
          <p14:tracePt t="57545" x="6586538" y="5794375"/>
          <p14:tracePt t="57546" x="6580188" y="5794375"/>
          <p14:tracePt t="57547" x="6567488" y="5794375"/>
          <p14:tracePt t="57548" x="6553200" y="5800725"/>
          <p14:tracePt t="57549" x="6540500" y="5800725"/>
          <p14:tracePt t="57550" x="6526213" y="5800725"/>
          <p14:tracePt t="57551" x="6519863" y="5807075"/>
          <p14:tracePt t="57552" x="6513513" y="5807075"/>
          <p14:tracePt t="57553" x="6500813" y="5815013"/>
          <p14:tracePt t="57554" x="6486525" y="5815013"/>
          <p14:tracePt t="57555" x="6480175" y="5815013"/>
          <p14:tracePt t="57556" x="6467475" y="5821363"/>
          <p14:tracePt t="57557" x="6461125" y="5821363"/>
          <p14:tracePt t="57558" x="6453188" y="5821363"/>
          <p14:tracePt t="57559" x="6440488" y="5821363"/>
          <p14:tracePt t="57561" x="6427788" y="5821363"/>
          <p14:tracePt t="57562" x="6419850" y="5821363"/>
          <p14:tracePt t="57563" x="6413500" y="5821363"/>
          <p14:tracePt t="57564" x="6407150" y="5827713"/>
          <p14:tracePt t="57565" x="6400800" y="5827713"/>
          <p14:tracePt t="57566" x="6394450" y="5827713"/>
          <p14:tracePt t="57567" x="6386513" y="5827713"/>
          <p14:tracePt t="57568" x="6386513" y="5834063"/>
          <p14:tracePt t="57569" x="6380163" y="5834063"/>
          <p14:tracePt t="57570" x="6373813" y="5834063"/>
          <p14:tracePt t="57571" x="6367463" y="5834063"/>
          <p14:tracePt t="57573" x="6361113" y="5834063"/>
          <p14:tracePt t="57574" x="6353175" y="5834063"/>
          <p14:tracePt t="57576" x="6346825" y="5834063"/>
          <p14:tracePt t="57577" x="6340475" y="5834063"/>
          <p14:tracePt t="57578" x="6334125" y="5834063"/>
          <p14:tracePt t="57581" x="6334125" y="5840413"/>
          <p14:tracePt t="57582" x="6327775" y="5840413"/>
          <p14:tracePt t="57583" x="6319838" y="5840413"/>
          <p14:tracePt t="57585" x="6313488" y="5840413"/>
          <p14:tracePt t="57587" x="6307138" y="5840413"/>
          <p14:tracePt t="57588" x="6300788" y="5848350"/>
          <p14:tracePt t="57591" x="6294438" y="5848350"/>
          <p14:tracePt t="57592" x="6286500" y="5848350"/>
          <p14:tracePt t="57594" x="6280150" y="5848350"/>
          <p14:tracePt t="57595" x="6273800" y="5848350"/>
          <p14:tracePt t="57596" x="6267450" y="5848350"/>
          <p14:tracePt t="57599" x="6261100" y="5854700"/>
          <p14:tracePt t="57600" x="6253163" y="5854700"/>
          <p14:tracePt t="57602" x="6246813" y="5854700"/>
          <p14:tracePt t="57603" x="6240463" y="5854700"/>
          <p14:tracePt t="57604" x="6234113" y="5854700"/>
          <p14:tracePt t="57606" x="6227763" y="5854700"/>
          <p14:tracePt t="57607" x="6219825" y="5854700"/>
          <p14:tracePt t="57609" x="6213475" y="5854700"/>
          <p14:tracePt t="57610" x="6200775" y="5854700"/>
          <p14:tracePt t="57611" x="6200775" y="5861050"/>
          <p14:tracePt t="57612" x="6194425" y="5861050"/>
          <p14:tracePt t="57613" x="6180138" y="5861050"/>
          <p14:tracePt t="57615" x="6173788" y="5861050"/>
          <p14:tracePt t="57616" x="6167438" y="5861050"/>
          <p14:tracePt t="57617" x="6161088" y="5861050"/>
          <p14:tracePt t="57618" x="6146800" y="5867400"/>
          <p14:tracePt t="57620" x="6140450" y="5867400"/>
          <p14:tracePt t="57621" x="6127750" y="5867400"/>
          <p14:tracePt t="57623" x="6113463" y="5867400"/>
          <p14:tracePt t="57624" x="6100763" y="5873750"/>
          <p14:tracePt t="57625" x="6094413" y="5873750"/>
          <p14:tracePt t="57626" x="6088063" y="5873750"/>
          <p14:tracePt t="57627" x="6080125" y="5873750"/>
          <p14:tracePt t="57628" x="6067425" y="5873750"/>
          <p14:tracePt t="57629" x="6054725" y="5873750"/>
          <p14:tracePt t="57630" x="6046788" y="5873750"/>
          <p14:tracePt t="57631" x="6034088" y="5873750"/>
          <p14:tracePt t="57632" x="6027738" y="5873750"/>
          <p14:tracePt t="57633" x="6021388" y="5873750"/>
          <p14:tracePt t="57634" x="6007100" y="5873750"/>
          <p14:tracePt t="57635" x="6000750" y="5873750"/>
          <p14:tracePt t="57636" x="5988050" y="5873750"/>
          <p14:tracePt t="57637" x="5973763" y="5881688"/>
          <p14:tracePt t="57638" x="5967413" y="5881688"/>
          <p14:tracePt t="57639" x="5954713" y="5881688"/>
          <p14:tracePt t="57640" x="5946775" y="5881688"/>
          <p14:tracePt t="57641" x="5940425" y="5881688"/>
          <p14:tracePt t="57642" x="5927725" y="5888038"/>
          <p14:tracePt t="57643" x="5921375" y="5888038"/>
          <p14:tracePt t="57644" x="5907088" y="5888038"/>
          <p14:tracePt t="57645" x="5900738" y="5888038"/>
          <p14:tracePt t="57646" x="5894388" y="5888038"/>
          <p14:tracePt t="57647" x="5881688" y="5888038"/>
          <p14:tracePt t="57648" x="5873750" y="5888038"/>
          <p14:tracePt t="57649" x="5861050" y="5894388"/>
          <p14:tracePt t="57650" x="5854700" y="5894388"/>
          <p14:tracePt t="57651" x="5848350" y="5894388"/>
          <p14:tracePt t="57652" x="5834063" y="5894388"/>
          <p14:tracePt t="57653" x="5821363" y="5894388"/>
          <p14:tracePt t="57654" x="5821363" y="5900738"/>
          <p14:tracePt t="57655" x="5807075" y="5900738"/>
          <p14:tracePt t="57657" x="5794375" y="5900738"/>
          <p14:tracePt t="57658" x="5788025" y="5900738"/>
          <p14:tracePt t="57660" x="5773738" y="5900738"/>
          <p14:tracePt t="57661" x="5767388" y="5900738"/>
          <p14:tracePt t="57662" x="5761038" y="5900738"/>
          <p14:tracePt t="57663" x="5754688" y="5907088"/>
          <p14:tracePt t="57664" x="5748338" y="5907088"/>
          <p14:tracePt t="57666" x="5740400" y="5907088"/>
          <p14:tracePt t="57667" x="5734050" y="5907088"/>
          <p14:tracePt t="57668" x="5734050" y="5913438"/>
          <p14:tracePt t="57669" x="5727700" y="5913438"/>
          <p14:tracePt t="57670" x="5721350" y="5913438"/>
          <p14:tracePt t="57671" x="5715000" y="5913438"/>
          <p14:tracePt t="57673" x="5707063" y="5913438"/>
          <p14:tracePt t="57674" x="5707063" y="5921375"/>
          <p14:tracePt t="57675" x="5700713" y="5921375"/>
          <p14:tracePt t="57677" x="5694363" y="5921375"/>
          <p14:tracePt t="57678" x="5688013" y="5921375"/>
          <p14:tracePt t="57680" x="5681663" y="5921375"/>
          <p14:tracePt t="57683" x="5673725" y="5921375"/>
          <p14:tracePt t="57685" x="5667375" y="5921375"/>
          <p14:tracePt t="57687" x="5661025" y="5921375"/>
          <p14:tracePt t="57688" x="5661025" y="5927725"/>
          <p14:tracePt t="57689" x="5654675" y="5927725"/>
          <p14:tracePt t="57691" x="5648325" y="5927725"/>
          <p14:tracePt t="57693" x="5640388" y="5927725"/>
          <p14:tracePt t="57694" x="5634038" y="5927725"/>
          <p14:tracePt t="57695" x="5634038" y="5934075"/>
          <p14:tracePt t="57697" x="5627688" y="5934075"/>
          <p14:tracePt t="57698" x="5621338" y="5934075"/>
          <p14:tracePt t="57700" x="5614988" y="5934075"/>
          <p14:tracePt t="57701" x="5608638" y="5934075"/>
          <p14:tracePt t="57702" x="5600700" y="5934075"/>
          <p14:tracePt t="57705" x="5594350" y="5934075"/>
          <p14:tracePt t="57706" x="5581650" y="5934075"/>
          <p14:tracePt t="57708" x="5575300" y="5934075"/>
          <p14:tracePt t="57709" x="5567363" y="5934075"/>
          <p14:tracePt t="57710" x="5561013" y="5934075"/>
          <p14:tracePt t="57711" x="5554663" y="5934075"/>
          <p14:tracePt t="57712" x="5548313" y="5940425"/>
          <p14:tracePt t="57713" x="5541963" y="5940425"/>
          <p14:tracePt t="57714" x="5534025" y="5940425"/>
          <p14:tracePt t="57715" x="5527675" y="5940425"/>
          <p14:tracePt t="57716" x="5514975" y="5940425"/>
          <p14:tracePt t="57717" x="5500688" y="5940425"/>
          <p14:tracePt t="57719" x="5487988" y="5940425"/>
          <p14:tracePt t="57720" x="5481638" y="5940425"/>
          <p14:tracePt t="57721" x="5467350" y="5946775"/>
          <p14:tracePt t="57722" x="5454650" y="5946775"/>
          <p14:tracePt t="57723" x="5448300" y="5946775"/>
          <p14:tracePt t="57724" x="5427663" y="5946775"/>
          <p14:tracePt t="57725" x="5414963" y="5946775"/>
          <p14:tracePt t="57726" x="5408613" y="5946775"/>
          <p14:tracePt t="57727" x="5394325" y="5946775"/>
          <p14:tracePt t="57728" x="5381625" y="5946775"/>
          <p14:tracePt t="57729" x="5367338" y="5946775"/>
          <p14:tracePt t="57730" x="5354638" y="5946775"/>
          <p14:tracePt t="57731" x="5341938" y="5954713"/>
          <p14:tracePt t="57732" x="5327650" y="5954713"/>
          <p14:tracePt t="57733" x="5308600" y="5954713"/>
          <p14:tracePt t="57734" x="5302250" y="5954713"/>
          <p14:tracePt t="57735" x="5281613" y="5954713"/>
          <p14:tracePt t="57736" x="5268913" y="5954713"/>
          <p14:tracePt t="57737" x="5254625" y="5954713"/>
          <p14:tracePt t="57738" x="5235575" y="5954713"/>
          <p14:tracePt t="57739" x="5227638" y="5954713"/>
          <p14:tracePt t="57740" x="5208588" y="5961063"/>
          <p14:tracePt t="57741" x="5187950" y="5961063"/>
          <p14:tracePt t="57742" x="5181600" y="5961063"/>
          <p14:tracePt t="57743" x="5160963" y="5961063"/>
          <p14:tracePt t="57744" x="5141913" y="5961063"/>
          <p14:tracePt t="57745" x="5135563" y="5961063"/>
          <p14:tracePt t="57746" x="5114925" y="5961063"/>
          <p14:tracePt t="57747" x="5094288" y="5967413"/>
          <p14:tracePt t="57748" x="5075238" y="5967413"/>
          <p14:tracePt t="57749" x="5068888" y="5967413"/>
          <p14:tracePt t="57750" x="5048250" y="5967413"/>
          <p14:tracePt t="57751" x="5041900" y="5967413"/>
          <p14:tracePt t="57752" x="5021263" y="5973763"/>
          <p14:tracePt t="57753" x="5002213" y="5973763"/>
          <p14:tracePt t="57754" x="4995863" y="5973763"/>
          <p14:tracePt t="57755" x="4981575" y="5973763"/>
          <p14:tracePt t="57756" x="4962525" y="5973763"/>
          <p14:tracePt t="57757" x="4954588" y="5980113"/>
          <p14:tracePt t="57758" x="4941888" y="5980113"/>
          <p14:tracePt t="57759" x="4921250" y="5980113"/>
          <p14:tracePt t="57760" x="4914900" y="5980113"/>
          <p14:tracePt t="57761" x="4902200" y="5980113"/>
          <p14:tracePt t="57762" x="4895850" y="5980113"/>
          <p14:tracePt t="57763" x="4881563" y="5980113"/>
          <p14:tracePt t="57764" x="4868863" y="5980113"/>
          <p14:tracePt t="57765" x="4862513" y="5980113"/>
          <p14:tracePt t="57766" x="4848225" y="5980113"/>
          <p14:tracePt t="57767" x="4841875" y="5980113"/>
          <p14:tracePt t="57768" x="4835525" y="5980113"/>
          <p14:tracePt t="57769" x="4829175" y="5988050"/>
          <p14:tracePt t="57770" x="4821238" y="5988050"/>
          <p14:tracePt t="57771" x="4814888" y="5988050"/>
          <p14:tracePt t="57772" x="4808538" y="5988050"/>
          <p14:tracePt t="57773" x="4802188" y="5988050"/>
          <p14:tracePt t="57774" x="4795838" y="5988050"/>
          <p14:tracePt t="57775" x="4787900" y="5988050"/>
          <p14:tracePt t="57776" x="4787900" y="5994400"/>
          <p14:tracePt t="57777" x="4775200" y="5994400"/>
          <p14:tracePt t="57779" x="4762500" y="5994400"/>
          <p14:tracePt t="57781" x="4754563" y="5994400"/>
          <p14:tracePt t="57782" x="4748213" y="6000750"/>
          <p14:tracePt t="57785" x="4741863" y="6000750"/>
          <p14:tracePt t="57786" x="4735513" y="6000750"/>
          <p14:tracePt t="57787" x="4729163" y="6000750"/>
          <p14:tracePt t="57790" x="4722813" y="6000750"/>
          <p14:tracePt t="57791" x="4714875" y="6000750"/>
          <p14:tracePt t="57795" x="4708525" y="6000750"/>
          <p14:tracePt t="57797" x="4702175" y="6000750"/>
          <p14:tracePt t="57799" x="4695825" y="6000750"/>
          <p14:tracePt t="57802" x="4695825" y="6007100"/>
          <p14:tracePt t="57803" x="4689475" y="6007100"/>
          <p14:tracePt t="57805" x="4681538" y="6007100"/>
          <p14:tracePt t="57810" x="4675188" y="6007100"/>
          <p14:tracePt t="57812" x="4668838" y="6007100"/>
          <p14:tracePt t="57815" x="4662488" y="6007100"/>
          <p14:tracePt t="57819" x="4656138" y="6007100"/>
          <p14:tracePt t="57820" x="4648200" y="6013450"/>
          <p14:tracePt t="57824" x="4641850" y="6013450"/>
          <p14:tracePt t="57825" x="4635500" y="6013450"/>
          <p14:tracePt t="57828" x="4629150" y="6013450"/>
          <p14:tracePt t="57830" x="4622800" y="6013450"/>
          <p14:tracePt t="57831" x="4614863" y="6013450"/>
          <p14:tracePt t="57833" x="4608513" y="6013450"/>
          <p14:tracePt t="57834" x="4602163" y="6013450"/>
          <p14:tracePt t="57836" x="4595813" y="6013450"/>
          <p14:tracePt t="57837" x="4589463" y="6013450"/>
          <p14:tracePt t="57838" x="4581525" y="6013450"/>
          <p14:tracePt t="57840" x="4575175" y="6013450"/>
          <p14:tracePt t="57841" x="4562475" y="6013450"/>
          <p14:tracePt t="57843" x="4548188" y="6013450"/>
          <p14:tracePt t="57845" x="4535488" y="6013450"/>
          <p14:tracePt t="57846" x="4529138" y="6013450"/>
          <p14:tracePt t="57847" x="4522788" y="6013450"/>
          <p14:tracePt t="57848" x="4514850" y="6013450"/>
          <p14:tracePt t="57849" x="4508500" y="6013450"/>
          <p14:tracePt t="57850" x="4502150" y="6013450"/>
          <p14:tracePt t="57851" x="4489450" y="6013450"/>
          <p14:tracePt t="57852" x="4481513" y="6013450"/>
          <p14:tracePt t="57853" x="4468813" y="6013450"/>
          <p14:tracePt t="57854" x="4462463" y="6013450"/>
          <p14:tracePt t="57855" x="4456113" y="6013450"/>
          <p14:tracePt t="57856" x="4441825" y="6013450"/>
          <p14:tracePt t="57857" x="4435475" y="6013450"/>
          <p14:tracePt t="57858" x="4422775" y="6013450"/>
          <p14:tracePt t="57859" x="4416425" y="6013450"/>
          <p14:tracePt t="57860" x="4408488" y="6013450"/>
          <p14:tracePt t="57861" x="4395788" y="6013450"/>
          <p14:tracePt t="57862" x="4389438" y="6013450"/>
          <p14:tracePt t="57863" x="4375150" y="6013450"/>
          <p14:tracePt t="57864" x="4368800" y="6013450"/>
          <p14:tracePt t="57865" x="4356100" y="6013450"/>
          <p14:tracePt t="57866" x="4341813" y="6013450"/>
          <p14:tracePt t="57868" x="4329113" y="6013450"/>
          <p14:tracePt t="57869" x="4322763" y="6013450"/>
          <p14:tracePt t="57870" x="4316413" y="6013450"/>
          <p14:tracePt t="57871" x="4302125" y="6013450"/>
          <p14:tracePt t="57873" x="4289425" y="6013450"/>
          <p14:tracePt t="57874" x="4275138" y="6013450"/>
          <p14:tracePt t="57876" x="4262438" y="6013450"/>
          <p14:tracePt t="57878" x="4249738" y="6013450"/>
          <p14:tracePt t="57879" x="4235450" y="6013450"/>
          <p14:tracePt t="57882" x="4222750" y="6013450"/>
          <p14:tracePt t="57883" x="4216400" y="6013450"/>
          <p14:tracePt t="57885" x="4202113" y="6013450"/>
          <p14:tracePt t="57888" x="4195763" y="6013450"/>
          <p14:tracePt t="57889" x="4189413" y="6013450"/>
          <p14:tracePt t="57890" x="4183063" y="6013450"/>
          <p14:tracePt t="57892" x="4175125" y="6013450"/>
          <p14:tracePt t="57893" x="4168775" y="6013450"/>
          <p14:tracePt t="57895" x="4162425" y="6013450"/>
          <p14:tracePt t="57897" x="4156075" y="6013450"/>
          <p14:tracePt t="57898" x="4149725" y="6013450"/>
          <p14:tracePt t="57901" x="4143375" y="6021388"/>
          <p14:tracePt t="57902" x="4135438" y="6021388"/>
          <p14:tracePt t="57905" x="4129088" y="6021388"/>
          <p14:tracePt t="57906" x="4122738" y="6021388"/>
          <p14:tracePt t="57908" x="4116388" y="6021388"/>
          <p14:tracePt t="57910" x="4110038" y="6021388"/>
          <p14:tracePt t="57912" x="4102100" y="6021388"/>
          <p14:tracePt t="57914" x="4095750" y="6021388"/>
          <p14:tracePt t="57915" x="4089400" y="6021388"/>
          <p14:tracePt t="57916" x="4089400" y="6027738"/>
          <p14:tracePt t="57917" x="4083050" y="6027738"/>
          <p14:tracePt t="57919" x="4076700" y="6027738"/>
          <p14:tracePt t="57920" x="4068763" y="6027738"/>
          <p14:tracePt t="57922" x="4062413" y="6027738"/>
          <p14:tracePt t="57923" x="4056063" y="6027738"/>
          <p14:tracePt t="57924" x="4049713" y="6027738"/>
          <p14:tracePt t="57925" x="4049713" y="6034088"/>
          <p14:tracePt t="57926" x="4043363" y="6034088"/>
          <p14:tracePt t="57927" x="4035425" y="6034088"/>
          <p14:tracePt t="57929" x="4029075" y="6034088"/>
          <p14:tracePt t="57930" x="4022725" y="6034088"/>
          <p14:tracePt t="57932" x="4010025" y="6034088"/>
          <p14:tracePt t="57933" x="4002088" y="6034088"/>
          <p14:tracePt t="57935" x="3995738" y="6034088"/>
          <p14:tracePt t="57936" x="3989388" y="6034088"/>
          <p14:tracePt t="57937" x="3983038" y="6034088"/>
          <p14:tracePt t="57938" x="3976688" y="6034088"/>
          <p14:tracePt t="57939" x="3968750" y="6034088"/>
          <p14:tracePt t="57940" x="3962400" y="6034088"/>
          <p14:tracePt t="57942" x="3956050" y="6034088"/>
          <p14:tracePt t="57943" x="3949700" y="6034088"/>
          <p14:tracePt t="57944" x="3943350" y="6034088"/>
          <p14:tracePt t="57945" x="3935413" y="6040438"/>
          <p14:tracePt t="57946" x="3929063" y="6040438"/>
          <p14:tracePt t="57948" x="3922713" y="6040438"/>
          <p14:tracePt t="57949" x="3910013" y="6040438"/>
          <p14:tracePt t="57951" x="3902075" y="6040438"/>
          <p14:tracePt t="57952" x="3895725" y="6040438"/>
          <p14:tracePt t="57953" x="3889375" y="6040438"/>
          <p14:tracePt t="57954" x="3883025" y="6040438"/>
          <p14:tracePt t="57955" x="3876675" y="6040438"/>
          <p14:tracePt t="57956" x="3870325" y="6046788"/>
          <p14:tracePt t="57957" x="3856038" y="6046788"/>
          <p14:tracePt t="57959" x="3849688" y="6046788"/>
          <p14:tracePt t="57960" x="3836988" y="6046788"/>
          <p14:tracePt t="57962" x="3829050" y="6046788"/>
          <p14:tracePt t="57963" x="3822700" y="6046788"/>
          <p14:tracePt t="57964" x="3816350" y="6046788"/>
          <p14:tracePt t="57965" x="3803650" y="6046788"/>
          <p14:tracePt t="57967" x="3795713" y="6046788"/>
          <p14:tracePt t="57968" x="3783013" y="6046788"/>
          <p14:tracePt t="57970" x="3776663" y="6046788"/>
          <p14:tracePt t="57971" x="3762375" y="6046788"/>
          <p14:tracePt t="57973" x="3756025" y="6046788"/>
          <p14:tracePt t="57974" x="3749675" y="6046788"/>
          <p14:tracePt t="57976" x="3736975" y="6046788"/>
          <p14:tracePt t="57977" x="3729038" y="6046788"/>
          <p14:tracePt t="57979" x="3722688" y="6046788"/>
          <p14:tracePt t="57980" x="3709988" y="6046788"/>
          <p14:tracePt t="57983" x="3703638" y="6046788"/>
          <p14:tracePt t="57984" x="3695700" y="6046788"/>
          <p14:tracePt t="57987" x="3689350" y="6046788"/>
          <p14:tracePt t="57988" x="3683000" y="6046788"/>
          <p14:tracePt t="57989" x="3676650" y="6046788"/>
          <p14:tracePt t="57991" x="3670300" y="6046788"/>
          <p14:tracePt t="57992" x="3662363" y="6046788"/>
          <p14:tracePt t="57994" x="3656013" y="6046788"/>
          <p14:tracePt t="57996" x="3649663" y="6046788"/>
          <p14:tracePt t="57997" x="3643313" y="6046788"/>
          <p14:tracePt t="58000" x="3636963" y="6046788"/>
          <p14:tracePt t="58002" x="3629025" y="6046788"/>
          <p14:tracePt t="58004" x="3622675" y="6046788"/>
          <p14:tracePt t="58006" x="3616325" y="6046788"/>
          <p14:tracePt t="58007" x="3609975" y="6046788"/>
          <p14:tracePt t="58009" x="3609975" y="6040438"/>
          <p14:tracePt t="58010" x="3603625" y="6040438"/>
          <p14:tracePt t="58011" x="3597275" y="6040438"/>
          <p14:tracePt t="58013" x="3589338" y="6040438"/>
          <p14:tracePt t="58014" x="3582988" y="6040438"/>
          <p14:tracePt t="58016" x="3576638" y="6040438"/>
          <p14:tracePt t="58017" x="3570288" y="6040438"/>
          <p14:tracePt t="58018" x="3563938" y="6040438"/>
          <p14:tracePt t="58020" x="3556000" y="6040438"/>
          <p14:tracePt t="58021" x="3549650" y="6040438"/>
          <p14:tracePt t="58023" x="3543300" y="6040438"/>
          <p14:tracePt t="58024" x="3536950" y="6040438"/>
          <p14:tracePt t="58025" x="3530600" y="6040438"/>
          <p14:tracePt t="58027" x="3516313" y="6040438"/>
          <p14:tracePt t="58028" x="3509963" y="6034088"/>
          <p14:tracePt t="58030" x="3497263" y="6034088"/>
          <p14:tracePt t="58032" x="3482975" y="6034088"/>
          <p14:tracePt t="58033" x="3476625" y="6034088"/>
          <p14:tracePt t="58034" x="3470275" y="6034088"/>
          <p14:tracePt t="58035" x="3463925" y="6034088"/>
          <p14:tracePt t="58036" x="3455988" y="6027738"/>
          <p14:tracePt t="58037" x="3449638" y="6027738"/>
          <p14:tracePt t="58038" x="3436938" y="6027738"/>
          <p14:tracePt t="58039" x="3430588" y="6027738"/>
          <p14:tracePt t="58040" x="3422650" y="6027738"/>
          <p14:tracePt t="58041" x="3409950" y="6027738"/>
          <p14:tracePt t="58042" x="3403600" y="6027738"/>
          <p14:tracePt t="58043" x="3397250" y="6027738"/>
          <p14:tracePt t="58044" x="3389313" y="6021388"/>
          <p14:tracePt t="58045" x="3376613" y="6021388"/>
          <p14:tracePt t="58046" x="3363913" y="6021388"/>
          <p14:tracePt t="58047" x="3355975" y="6021388"/>
          <p14:tracePt t="58048" x="3349625" y="6021388"/>
          <p14:tracePt t="58049" x="3343275" y="6021388"/>
          <p14:tracePt t="58050" x="3330575" y="6021388"/>
          <p14:tracePt t="58051" x="3322638" y="6021388"/>
          <p14:tracePt t="58052" x="3316288" y="6021388"/>
          <p14:tracePt t="58053" x="3303588" y="6021388"/>
          <p14:tracePt t="58054" x="3297238" y="6021388"/>
          <p14:tracePt t="58055" x="3290888" y="6021388"/>
          <p14:tracePt t="58056" x="3276600" y="6021388"/>
          <p14:tracePt t="58058" x="3263900" y="6021388"/>
          <p14:tracePt t="58059" x="3257550" y="6021388"/>
          <p14:tracePt t="58060" x="3249613" y="6021388"/>
          <p14:tracePt t="58061" x="3236913" y="6021388"/>
          <p14:tracePt t="58063" x="3224213" y="6013450"/>
          <p14:tracePt t="58064" x="3216275" y="6013450"/>
          <p14:tracePt t="58065" x="3209925" y="6013450"/>
          <p14:tracePt t="58066" x="3203575" y="6013450"/>
          <p14:tracePt t="58067" x="3197225" y="6013450"/>
          <p14:tracePt t="58069" x="3182938" y="6013450"/>
          <p14:tracePt t="58070" x="3176588" y="6013450"/>
          <p14:tracePt t="58072" x="3170238" y="6013450"/>
          <p14:tracePt t="58073" x="3163888" y="6013450"/>
          <p14:tracePt t="58075" x="3157538" y="6013450"/>
          <p14:tracePt t="58076" x="3149600" y="6013450"/>
          <p14:tracePt t="58078" x="3143250" y="6013450"/>
          <p14:tracePt t="58080" x="3143250" y="6007100"/>
          <p14:tracePt t="58081" x="3136900" y="6007100"/>
          <p14:tracePt t="58082" x="3130550" y="6007100"/>
          <p14:tracePt t="58086" x="3124200" y="6007100"/>
          <p14:tracePt t="58088" x="3116263" y="6007100"/>
          <p14:tracePt t="58090" x="3109913" y="6007100"/>
          <p14:tracePt t="58097" x="3103563" y="6007100"/>
          <p14:tracePt t="58100" x="3097213" y="6007100"/>
          <p14:tracePt t="58107" x="3090863" y="6007100"/>
          <p14:tracePt t="58110" x="3082925" y="6007100"/>
          <p14:tracePt t="58113" x="3076575" y="6007100"/>
          <p14:tracePt t="58118" x="3070225" y="6007100"/>
          <p14:tracePt t="58120" x="3063875" y="6007100"/>
          <p14:tracePt t="58124" x="3057525" y="6007100"/>
          <p14:tracePt t="58125" x="3057525" y="6000750"/>
          <p14:tracePt t="58126" x="3049588" y="6000750"/>
          <p14:tracePt t="58129" x="3043238" y="6000750"/>
          <p14:tracePt t="58130" x="3036888" y="6000750"/>
          <p14:tracePt t="58131" x="3030538" y="6000750"/>
          <p14:tracePt t="58134" x="3024188" y="6000750"/>
          <p14:tracePt t="58135" x="3017838" y="6000750"/>
          <p14:tracePt t="58137" x="3009900" y="6000750"/>
          <p14:tracePt t="58138" x="3003550" y="6000750"/>
          <p14:tracePt t="58139" x="2997200" y="6000750"/>
          <p14:tracePt t="58141" x="2990850" y="6000750"/>
          <p14:tracePt t="58142" x="2984500" y="6000750"/>
          <p14:tracePt t="58144" x="2976563" y="6000750"/>
          <p14:tracePt t="58145" x="2970213" y="6000750"/>
          <p14:tracePt t="58146" x="2963863" y="6000750"/>
          <p14:tracePt t="58148" x="2957513" y="6000750"/>
          <p14:tracePt t="58149" x="2951163" y="6000750"/>
          <p14:tracePt t="58151" x="2943225" y="6000750"/>
          <p14:tracePt t="58152" x="2936875" y="6000750"/>
          <p14:tracePt t="58153" x="2930525" y="6000750"/>
          <p14:tracePt t="58155" x="2924175" y="6000750"/>
          <p14:tracePt t="58156" x="2917825" y="6000750"/>
          <p14:tracePt t="58158" x="2909888" y="6000750"/>
          <p14:tracePt t="58159" x="2903538" y="6000750"/>
          <p14:tracePt t="58160" x="2897188" y="6000750"/>
          <p14:tracePt t="58162" x="2890838" y="6000750"/>
          <p14:tracePt t="58163" x="2884488" y="5994400"/>
          <p14:tracePt t="58165" x="2876550" y="5994400"/>
          <p14:tracePt t="58166" x="2870200" y="5994400"/>
          <p14:tracePt t="58167" x="2863850" y="5994400"/>
          <p14:tracePt t="58170" x="2857500" y="5994400"/>
          <p14:tracePt t="58171" x="2851150" y="5994400"/>
          <p14:tracePt t="58176" x="2843213" y="5994400"/>
          <p14:tracePt t="58178" x="2836863" y="5994400"/>
          <p14:tracePt t="58228" x="2836863" y="5988050"/>
          <p14:tracePt t="58258" x="2836863" y="5980113"/>
          <p14:tracePt t="58260" x="2843213" y="5980113"/>
          <p14:tracePt t="58267" x="2851150" y="5980113"/>
          <p14:tracePt t="58269" x="2857500" y="5973763"/>
          <p14:tracePt t="58273" x="2863850" y="5973763"/>
          <p14:tracePt t="58275" x="2870200" y="5973763"/>
          <p14:tracePt t="58276" x="2870200" y="5967413"/>
          <p14:tracePt t="58277" x="2876550" y="5967413"/>
          <p14:tracePt t="58279" x="2890838" y="5967413"/>
          <p14:tracePt t="58281" x="2897188" y="5967413"/>
          <p14:tracePt t="58282" x="2897188" y="5961063"/>
          <p14:tracePt t="58283" x="2909888" y="5961063"/>
          <p14:tracePt t="58284" x="2917825" y="5954713"/>
          <p14:tracePt t="58285" x="2924175" y="5954713"/>
          <p14:tracePt t="58287" x="2936875" y="5946775"/>
          <p14:tracePt t="58288" x="2943225" y="5946775"/>
          <p14:tracePt t="58289" x="2951163" y="5946775"/>
          <p14:tracePt t="58290" x="2963863" y="5940425"/>
          <p14:tracePt t="58292" x="2976563" y="5934075"/>
          <p14:tracePt t="58293" x="2990850" y="5934075"/>
          <p14:tracePt t="58294" x="2997200" y="5927725"/>
          <p14:tracePt t="58295" x="3009900" y="5927725"/>
          <p14:tracePt t="58296" x="3024188" y="5921375"/>
          <p14:tracePt t="58297" x="3030538" y="5921375"/>
          <p14:tracePt t="58298" x="3043238" y="5913438"/>
          <p14:tracePt t="58299" x="3063875" y="5907088"/>
          <p14:tracePt t="58300" x="3070225" y="5907088"/>
          <p14:tracePt t="58301" x="3082925" y="5907088"/>
          <p14:tracePt t="58302" x="3103563" y="5907088"/>
          <p14:tracePt t="58303" x="3109913" y="5900738"/>
          <p14:tracePt t="58304" x="3130550" y="5900738"/>
          <p14:tracePt t="58305" x="3143250" y="5894388"/>
          <p14:tracePt t="58306" x="3149600" y="5894388"/>
          <p14:tracePt t="58307" x="3170238" y="5888038"/>
          <p14:tracePt t="58308" x="3182938" y="5888038"/>
          <p14:tracePt t="58309" x="3197225" y="5881688"/>
          <p14:tracePt t="58310" x="3216275" y="5873750"/>
          <p14:tracePt t="58311" x="3230563" y="5873750"/>
          <p14:tracePt t="58312" x="3249613" y="5867400"/>
          <p14:tracePt t="58313" x="3263900" y="5867400"/>
          <p14:tracePt t="58314" x="3282950" y="5861050"/>
          <p14:tracePt t="58315" x="3297238" y="5861050"/>
          <p14:tracePt t="58316" x="3309938" y="5854700"/>
          <p14:tracePt t="58317" x="3330575" y="5854700"/>
          <p14:tracePt t="58318" x="3349625" y="5848350"/>
          <p14:tracePt t="58319" x="3355975" y="5848350"/>
          <p14:tracePt t="58320" x="3376613" y="5848350"/>
          <p14:tracePt t="58321" x="3389313" y="5848350"/>
          <p14:tracePt t="58322" x="3416300" y="5840413"/>
          <p14:tracePt t="58323" x="3422650" y="5840413"/>
          <p14:tracePt t="58324" x="3436938" y="5834063"/>
          <p14:tracePt t="58325" x="3449638" y="5834063"/>
          <p14:tracePt t="58326" x="3470275" y="5827713"/>
          <p14:tracePt t="58327" x="3489325" y="5827713"/>
          <p14:tracePt t="58328" x="3503613" y="5821363"/>
          <p14:tracePt t="58329" x="3516313" y="5815013"/>
          <p14:tracePt t="58330" x="3536950" y="5815013"/>
          <p14:tracePt t="58331" x="3556000" y="5807075"/>
          <p14:tracePt t="58332" x="3563938" y="5800725"/>
          <p14:tracePt t="58333" x="3582988" y="5800725"/>
          <p14:tracePt t="58335" x="3603625" y="5794375"/>
          <p14:tracePt t="58335" x="3622675" y="5788025"/>
          <p14:tracePt t="58336" x="3629025" y="5788025"/>
          <p14:tracePt t="58337" x="3649663" y="5788025"/>
          <p14:tracePt t="58338" x="3670300" y="5781675"/>
          <p14:tracePt t="58339" x="3683000" y="5781675"/>
          <p14:tracePt t="58340" x="3695700" y="5773738"/>
          <p14:tracePt t="58341" x="3716338" y="5773738"/>
          <p14:tracePt t="58342" x="3722688" y="5767388"/>
          <p14:tracePt t="58343" x="3743325" y="5761038"/>
          <p14:tracePt t="58344" x="3762375" y="5754688"/>
          <p14:tracePt t="58345" x="3783013" y="5754688"/>
          <p14:tracePt t="58346" x="3795713" y="5748338"/>
          <p14:tracePt t="58347" x="3810000" y="5740400"/>
          <p14:tracePt t="58348" x="3836988" y="5740400"/>
          <p14:tracePt t="58349" x="3849688" y="5734050"/>
          <p14:tracePt t="58350" x="3862388" y="5734050"/>
          <p14:tracePt t="58351" x="3883025" y="5727700"/>
          <p14:tracePt t="58352" x="3910013" y="5727700"/>
          <p14:tracePt t="58353" x="3929063" y="5721350"/>
          <p14:tracePt t="58354" x="3943350" y="5715000"/>
          <p14:tracePt t="58355" x="3962400" y="5715000"/>
          <p14:tracePt t="58356" x="3983038" y="5707063"/>
          <p14:tracePt t="58357" x="4010025" y="5700713"/>
          <p14:tracePt t="58358" x="4022725" y="5694363"/>
          <p14:tracePt t="58359" x="4043363" y="5694363"/>
          <p14:tracePt t="58360" x="4068763" y="5688013"/>
          <p14:tracePt t="58361" x="4083050" y="5688013"/>
          <p14:tracePt t="58362" x="4110038" y="5681663"/>
          <p14:tracePt t="58363" x="4135438" y="5673725"/>
          <p14:tracePt t="58364" x="4162425" y="5673725"/>
          <p14:tracePt t="58365" x="4189413" y="5667375"/>
          <p14:tracePt t="58366" x="4216400" y="5661025"/>
          <p14:tracePt t="58367" x="4249738" y="5661025"/>
          <p14:tracePt t="58368" x="4275138" y="5654675"/>
          <p14:tracePt t="58369" x="4308475" y="5654675"/>
          <p14:tracePt t="58370" x="4341813" y="5648325"/>
          <p14:tracePt t="58371" x="4375150" y="5648325"/>
          <p14:tracePt t="58372" x="4416425" y="5640388"/>
          <p14:tracePt t="58373" x="4449763" y="5640388"/>
          <p14:tracePt t="58374" x="4481513" y="5634038"/>
          <p14:tracePt t="58375" x="4529138" y="5634038"/>
          <p14:tracePt t="58376" x="4575175" y="5627688"/>
          <p14:tracePt t="58377" x="4608513" y="5627688"/>
          <p14:tracePt t="58378" x="4675188" y="5621338"/>
          <p14:tracePt t="58379" x="4735513" y="5621338"/>
          <p14:tracePt t="58381" x="4787900" y="5621338"/>
          <p14:tracePt t="58382" x="4854575" y="5621338"/>
          <p14:tracePt t="58383" x="4902200" y="5608638"/>
          <p14:tracePt t="58385" x="4962525" y="5608638"/>
          <p14:tracePt t="58385" x="5029200" y="5608638"/>
          <p14:tracePt t="58387" x="5081588" y="5608638"/>
          <p14:tracePt t="58388" x="5141913" y="5608638"/>
          <p14:tracePt t="58389" x="5187950" y="5600700"/>
          <p14:tracePt t="58390" x="5227638" y="5600700"/>
          <p14:tracePt t="58391" x="5275263" y="5600700"/>
          <p14:tracePt t="58392" x="5321300" y="5600700"/>
          <p14:tracePt t="58393" x="5375275" y="5600700"/>
          <p14:tracePt t="58394" x="5421313" y="5600700"/>
          <p14:tracePt t="58395" x="5467350" y="5594350"/>
          <p14:tracePt t="58396" x="5514975" y="5594350"/>
          <p14:tracePt t="58397" x="5561013" y="5594350"/>
          <p14:tracePt t="58398" x="5581650" y="5594350"/>
          <p14:tracePt t="58399" x="5634038" y="5594350"/>
          <p14:tracePt t="58400" x="5681663" y="5594350"/>
          <p14:tracePt t="58401" x="5715000" y="5594350"/>
          <p14:tracePt t="58402" x="5761038" y="5588000"/>
          <p14:tracePt t="58403" x="5807075" y="5588000"/>
          <p14:tracePt t="58404" x="5854700" y="5588000"/>
          <p14:tracePt t="58405" x="5888038" y="5588000"/>
          <p14:tracePt t="58406" x="5934075" y="5581650"/>
          <p14:tracePt t="58407" x="5980113" y="5581650"/>
          <p14:tracePt t="58408" x="6013450" y="5581650"/>
          <p14:tracePt t="58409" x="6061075" y="5581650"/>
          <p14:tracePt t="58410" x="6094413" y="5581650"/>
          <p14:tracePt t="58411" x="6127750" y="5581650"/>
          <p14:tracePt t="58412" x="6173788" y="5575300"/>
          <p14:tracePt t="58413" x="6207125" y="5575300"/>
          <p14:tracePt t="58414" x="6240463" y="5575300"/>
          <p14:tracePt t="58415" x="6273800" y="5575300"/>
          <p14:tracePt t="58416" x="6313488" y="5561013"/>
          <p14:tracePt t="58417" x="6334125" y="5561013"/>
          <p14:tracePt t="58418" x="6367463" y="5561013"/>
          <p14:tracePt t="58419" x="6394450" y="5561013"/>
          <p14:tracePt t="58420" x="6427788" y="5561013"/>
          <p14:tracePt t="58421" x="6467475" y="5554663"/>
          <p14:tracePt t="58422" x="6486525" y="5554663"/>
          <p14:tracePt t="58423" x="6519863" y="5554663"/>
          <p14:tracePt t="58424" x="6546850" y="5554663"/>
          <p14:tracePt t="58425" x="6573838" y="5554663"/>
          <p14:tracePt t="58426" x="6607175" y="5554663"/>
          <p14:tracePt t="58427" x="6634163" y="5548313"/>
          <p14:tracePt t="58428" x="6653213" y="5548313"/>
          <p14:tracePt t="58429" x="6680200" y="5548313"/>
          <p14:tracePt t="58430" x="6707188" y="5548313"/>
          <p14:tracePt t="58431" x="6734175" y="5548313"/>
          <p14:tracePt t="58432" x="6753225" y="5548313"/>
          <p14:tracePt t="58433" x="6773863" y="5548313"/>
          <p14:tracePt t="58434" x="6799263" y="5548313"/>
          <p14:tracePt t="58435" x="6813550" y="5548313"/>
          <p14:tracePt t="58436" x="6840538" y="5548313"/>
          <p14:tracePt t="58437" x="6859588" y="5548313"/>
          <p14:tracePt t="58438" x="6873875" y="5548313"/>
          <p14:tracePt t="58439" x="6892925" y="5548313"/>
          <p14:tracePt t="58440" x="6913563" y="5548313"/>
          <p14:tracePt t="58441" x="6940550" y="5548313"/>
          <p14:tracePt t="58442" x="6953250" y="5548313"/>
          <p14:tracePt t="58443" x="6973888" y="5548313"/>
          <p14:tracePt t="58444" x="6986588" y="5548313"/>
          <p14:tracePt t="58445" x="7007225" y="5548313"/>
          <p14:tracePt t="58446" x="7019925" y="5548313"/>
          <p14:tracePt t="58447" x="7040563" y="5548313"/>
          <p14:tracePt t="58448" x="7053263" y="5548313"/>
          <p14:tracePt t="58449" x="7065963" y="5548313"/>
          <p14:tracePt t="58450" x="7086600" y="5548313"/>
          <p14:tracePt t="58451" x="7099300" y="5548313"/>
          <p14:tracePt t="58452" x="7113588" y="5548313"/>
          <p14:tracePt t="58453" x="7126288" y="5548313"/>
          <p14:tracePt t="58454" x="7138988" y="5548313"/>
          <p14:tracePt t="58455" x="7153275" y="5548313"/>
          <p14:tracePt t="58456" x="7159625" y="5548313"/>
          <p14:tracePt t="58457" x="7180263" y="5548313"/>
          <p14:tracePt t="58458" x="7199313" y="5548313"/>
          <p14:tracePt t="58459" x="7205663" y="5548313"/>
          <p14:tracePt t="58460" x="7219950" y="5548313"/>
          <p14:tracePt t="58461" x="7239000" y="5548313"/>
          <p14:tracePt t="58462" x="7246938" y="5548313"/>
          <p14:tracePt t="58463" x="7265988" y="5548313"/>
          <p14:tracePt t="58464" x="7272338" y="5548313"/>
          <p14:tracePt t="58465" x="7292975" y="5548313"/>
          <p14:tracePt t="58466" x="7305675" y="5548313"/>
          <p14:tracePt t="58467" x="7319963" y="5548313"/>
          <p14:tracePt t="58468" x="7332663" y="5548313"/>
          <p14:tracePt t="58469" x="7345363" y="5548313"/>
          <p14:tracePt t="58470" x="7359650" y="5548313"/>
          <p14:tracePt t="58471" x="7372350" y="5554663"/>
          <p14:tracePt t="58472" x="7392988" y="5554663"/>
          <p14:tracePt t="58474" x="7419975" y="5554663"/>
          <p14:tracePt t="58476" x="7439025" y="5561013"/>
          <p14:tracePt t="58477" x="7445375" y="5561013"/>
          <p14:tracePt t="58478" x="7472363" y="5561013"/>
          <p14:tracePt t="58479" x="7493000" y="5561013"/>
          <p14:tracePt t="58480" x="7499350" y="5561013"/>
          <p14:tracePt t="58482" x="7526338" y="5561013"/>
          <p14:tracePt t="58483" x="7545388" y="5567363"/>
          <p14:tracePt t="58484" x="7566025" y="5567363"/>
          <p14:tracePt t="58485" x="7572375" y="5567363"/>
          <p14:tracePt t="58487" x="7593013" y="5567363"/>
          <p14:tracePt t="58488" x="7612063" y="5567363"/>
          <p14:tracePt t="58489" x="7626350" y="5567363"/>
          <p14:tracePt t="58490" x="7639050" y="5575300"/>
          <p14:tracePt t="58491" x="7659688" y="5575300"/>
          <p14:tracePt t="58492" x="7666038" y="5575300"/>
          <p14:tracePt t="58493" x="7685088" y="5575300"/>
          <p14:tracePt t="58494" x="7693025" y="5575300"/>
          <p14:tracePt t="58495" x="7705725" y="5575300"/>
          <p14:tracePt t="58496" x="7718425" y="5575300"/>
          <p14:tracePt t="58497" x="7726363" y="5575300"/>
          <p14:tracePt t="58498" x="7745413" y="5575300"/>
          <p14:tracePt t="58499" x="7751763" y="5575300"/>
          <p14:tracePt t="58500" x="7766050" y="5575300"/>
          <p14:tracePt t="58501" x="7785100" y="5575300"/>
          <p14:tracePt t="58502" x="7793038" y="5575300"/>
          <p14:tracePt t="58503" x="7805738" y="5575300"/>
          <p14:tracePt t="58504" x="7818438" y="5575300"/>
          <p14:tracePt t="58505" x="7826375" y="5575300"/>
          <p14:tracePt t="58506" x="7839075" y="5575300"/>
          <p14:tracePt t="58507" x="7845425" y="5575300"/>
          <p14:tracePt t="58508" x="7859713" y="5575300"/>
          <p14:tracePt t="58509" x="7872413" y="5575300"/>
          <p14:tracePt t="58510" x="7878763" y="5575300"/>
          <p14:tracePt t="58511" x="7893050" y="5575300"/>
          <p14:tracePt t="58513" x="7905750" y="5575300"/>
          <p14:tracePt t="58514" x="7918450" y="5575300"/>
          <p14:tracePt t="58516" x="7932738" y="5575300"/>
          <p14:tracePt t="58518" x="7939088" y="5575300"/>
          <p14:tracePt t="58519" x="7951788" y="5575300"/>
          <p14:tracePt t="58521" x="7958138" y="5575300"/>
          <p14:tracePt t="58522" x="7972425" y="5575300"/>
          <p14:tracePt t="58524" x="7978775" y="5575300"/>
          <p14:tracePt t="58525" x="7985125" y="5575300"/>
          <p14:tracePt t="58527" x="7991475" y="5575300"/>
          <p14:tracePt t="58528" x="7999413" y="5575300"/>
          <p14:tracePt t="58529" x="8005763" y="5575300"/>
          <p14:tracePt t="58532" x="8012113" y="5575300"/>
          <p14:tracePt t="58534" x="8018463" y="5575300"/>
          <p14:tracePt t="58536" x="8018463" y="5567363"/>
          <p14:tracePt t="58537" x="8024813" y="5567363"/>
          <p14:tracePt t="58539" x="8032750" y="5567363"/>
          <p14:tracePt t="58541" x="8039100" y="5567363"/>
          <p14:tracePt t="58544" x="8045450" y="5567363"/>
          <p14:tracePt t="58546" x="8051800" y="5567363"/>
          <p14:tracePt t="58549" x="8058150" y="5567363"/>
          <p14:tracePt t="58550" x="8066088" y="5567363"/>
          <p14:tracePt t="58552" x="8072438" y="5567363"/>
          <p14:tracePt t="58555" x="8078788" y="5567363"/>
          <p14:tracePt t="58556" x="8085138" y="5567363"/>
          <p14:tracePt t="58558" x="8091488" y="5567363"/>
          <p14:tracePt t="58559" x="8099425" y="5567363"/>
          <p14:tracePt t="58560" x="8105775" y="5567363"/>
          <p14:tracePt t="58562" x="8112125" y="5567363"/>
          <p14:tracePt t="58563" x="8118475" y="5567363"/>
          <p14:tracePt t="58565" x="8124825" y="5567363"/>
          <p14:tracePt t="58566" x="8132763" y="5567363"/>
          <p14:tracePt t="58567" x="8139113" y="5567363"/>
          <p14:tracePt t="58569" x="8145463" y="5567363"/>
          <p14:tracePt t="58570" x="8151813" y="5567363"/>
          <p14:tracePt t="58572" x="8158163" y="5567363"/>
          <p14:tracePt t="58573" x="8172450" y="5567363"/>
          <p14:tracePt t="58575" x="8178800" y="5567363"/>
          <p14:tracePt t="58576" x="8185150" y="5567363"/>
          <p14:tracePt t="58578" x="8199438" y="5567363"/>
          <p14:tracePt t="58579" x="8212138" y="5567363"/>
          <p14:tracePt t="58582" x="8218488" y="5567363"/>
          <p14:tracePt t="58583" x="8224838" y="5567363"/>
          <p14:tracePt t="58584" x="8231188" y="5567363"/>
          <p14:tracePt t="58585" x="8245475" y="5567363"/>
          <p14:tracePt t="58588" x="8251825" y="5567363"/>
          <p14:tracePt t="58589" x="8258175" y="5567363"/>
          <p14:tracePt t="58590" x="8264525" y="5567363"/>
          <p14:tracePt t="58592" x="8272463" y="5567363"/>
          <p14:tracePt t="58593" x="8278813" y="5567363"/>
          <p14:tracePt t="58595" x="8285163" y="5567363"/>
          <p14:tracePt t="58596" x="8291513" y="5567363"/>
          <p14:tracePt t="58597" x="8297863" y="5567363"/>
          <p14:tracePt t="58599" x="8305800" y="5567363"/>
          <p14:tracePt t="58600" x="8312150" y="5567363"/>
          <p14:tracePt t="58603" x="8318500" y="5567363"/>
          <p14:tracePt t="58605" x="8324850" y="5567363"/>
          <p14:tracePt t="58609" x="8331200" y="5567363"/>
          <p14:tracePt t="58613" x="8339138" y="5567363"/>
          <p14:tracePt t="58670" x="8345488" y="5567363"/>
          <p14:tracePt t="58676" x="8351838" y="5567363"/>
          <p14:tracePt t="58679" x="8358188" y="5567363"/>
          <p14:tracePt t="58682" x="8364538" y="5567363"/>
          <p14:tracePt t="58683" x="8372475" y="5567363"/>
          <p14:tracePt t="58684" x="8378825" y="5567363"/>
          <p14:tracePt t="58685" x="8385175" y="5567363"/>
          <p14:tracePt t="58686" x="8397875" y="5567363"/>
          <p14:tracePt t="58688" x="8405813" y="5567363"/>
          <p14:tracePt t="58689" x="8412163" y="5567363"/>
          <p14:tracePt t="58690" x="8418513" y="5567363"/>
          <p14:tracePt t="58691" x="8431213" y="5567363"/>
          <p14:tracePt t="58692" x="8439150" y="5567363"/>
          <p14:tracePt t="58693" x="8445500" y="5567363"/>
          <p14:tracePt t="58694" x="8458200" y="5567363"/>
          <p14:tracePt t="58695" x="8464550" y="5567363"/>
          <p14:tracePt t="58696" x="8478838" y="5567363"/>
          <p14:tracePt t="58697" x="8491538" y="5567363"/>
          <p14:tracePt t="58698" x="8504238" y="5567363"/>
          <p14:tracePt t="58699" x="8518525" y="5567363"/>
          <p14:tracePt t="58700" x="8524875" y="5567363"/>
          <p14:tracePt t="58701" x="8537575" y="5567363"/>
          <p14:tracePt t="58702" x="8551863" y="5567363"/>
          <p14:tracePt t="58703" x="8558213" y="5567363"/>
          <p14:tracePt t="58704" x="8578850" y="5567363"/>
          <p14:tracePt t="58705" x="8591550" y="5567363"/>
          <p14:tracePt t="58706" x="8597900" y="5567363"/>
          <p14:tracePt t="58707" x="8612188" y="5575300"/>
          <p14:tracePt t="58708" x="8631238" y="5575300"/>
          <p14:tracePt t="58709" x="8637588" y="5575300"/>
          <p14:tracePt t="58710" x="8651875" y="5575300"/>
          <p14:tracePt t="58711" x="8658225" y="5575300"/>
          <p14:tracePt t="58712" x="8670925" y="5575300"/>
          <p14:tracePt t="58713" x="8685213" y="5575300"/>
          <p14:tracePt t="58714" x="8691563" y="5575300"/>
          <p14:tracePt t="58715" x="8704263" y="5575300"/>
          <p14:tracePt t="58716" x="8712200" y="5575300"/>
          <p14:tracePt t="58717" x="8724900" y="5575300"/>
          <p14:tracePt t="58718" x="8737600" y="5575300"/>
          <p14:tracePt t="58720" x="8751888" y="5575300"/>
          <p14:tracePt t="58721" x="8764588" y="5581650"/>
          <p14:tracePt t="58723" x="8770938" y="5581650"/>
          <p14:tracePt t="58724" x="8778875" y="5581650"/>
          <p14:tracePt t="58725" x="8785225" y="5581650"/>
          <p14:tracePt t="58726" x="8791575" y="5581650"/>
          <p14:tracePt t="58727" x="8797925" y="5581650"/>
          <p14:tracePt t="58729" x="8804275" y="5581650"/>
          <p14:tracePt t="58730" x="8810625" y="5581650"/>
          <p14:tracePt t="58733" x="8818563" y="5581650"/>
          <p14:tracePt t="58737" x="8824913" y="5581650"/>
          <p14:tracePt t="58767" x="8818563" y="5581650"/>
          <p14:tracePt t="58773" x="8810625" y="5581650"/>
          <p14:tracePt t="58776" x="8804275" y="5581650"/>
          <p14:tracePt t="58777" x="8804275" y="5588000"/>
          <p14:tracePt t="58781" x="8797925" y="5588000"/>
          <p14:tracePt t="58785" x="8791575" y="5588000"/>
          <p14:tracePt t="58787" x="8785225" y="5588000"/>
          <p14:tracePt t="58794" x="8778875" y="5588000"/>
          <p14:tracePt t="58798" x="8770938" y="5588000"/>
          <p14:tracePt t="58800" x="8770938" y="5594350"/>
          <p14:tracePt t="58816" x="8764588" y="5594350"/>
          <p14:tracePt t="58825" x="8758238" y="5594350"/>
          <p14:tracePt t="58832" x="8751888" y="5594350"/>
          <p14:tracePt t="58842" x="8745538" y="5594350"/>
          <p14:tracePt t="58846" x="8737600" y="5594350"/>
          <p14:tracePt t="58894" x="8745538" y="5594350"/>
          <p14:tracePt t="58897" x="8751888" y="5594350"/>
          <p14:tracePt t="58899" x="8758238" y="5594350"/>
          <p14:tracePt t="58900" x="8764588" y="5594350"/>
          <p14:tracePt t="58903" x="8770938" y="5594350"/>
          <p14:tracePt t="58904" x="8778875" y="5594350"/>
          <p14:tracePt t="58907" x="8785225" y="5594350"/>
          <p14:tracePt t="58908" x="8791575" y="5594350"/>
          <p14:tracePt t="58909" x="8797925" y="5594350"/>
          <p14:tracePt t="58911" x="8804275" y="5594350"/>
          <p14:tracePt t="58912" x="8804275" y="5588000"/>
          <p14:tracePt t="58913" x="8810625" y="5588000"/>
          <p14:tracePt t="58915" x="8818563" y="5588000"/>
          <p14:tracePt t="58916" x="8824913" y="5588000"/>
          <p14:tracePt t="58917" x="8831263" y="5588000"/>
          <p14:tracePt t="58920" x="8837613" y="5588000"/>
          <p14:tracePt t="58921" x="8843963" y="5588000"/>
          <p14:tracePt t="58924" x="8851900" y="5588000"/>
          <p14:tracePt t="58925" x="8858250" y="5588000"/>
          <p14:tracePt t="58926" x="8864600" y="5588000"/>
          <p14:tracePt t="58930" x="8870950" y="5588000"/>
          <p14:tracePt t="58932" x="8877300" y="5588000"/>
          <p14:tracePt t="58941" x="8885238" y="5588000"/>
          <p14:tracePt t="59551" x="8877300" y="5588000"/>
          <p14:tracePt t="59726" x="8870950" y="5588000"/>
          <p14:tracePt t="60582" x="8870950" y="5594350"/>
          <p14:tracePt t="62044" x="8864600" y="5594350"/>
          <p14:tracePt t="62045" x="8864600" y="5600700"/>
          <p14:tracePt t="62056" x="8858250" y="5600700"/>
          <p14:tracePt t="62075" x="8851900" y="5600700"/>
          <p14:tracePt t="62103" x="8851900" y="5608638"/>
          <p14:tracePt t="62105" x="8843963" y="5608638"/>
          <p14:tracePt t="62120" x="8837613" y="5614988"/>
          <p14:tracePt t="62146" x="8837613" y="5621338"/>
          <p14:tracePt t="62327" x="8843963" y="5621338"/>
          <p14:tracePt t="62334" x="8851900" y="5621338"/>
          <p14:tracePt t="62335" x="8851900" y="5627688"/>
          <p14:tracePt t="62337" x="8858250" y="5627688"/>
          <p14:tracePt t="62339" x="8864600" y="5627688"/>
          <p14:tracePt t="62344" x="8870950" y="5627688"/>
          <p14:tracePt t="62346" x="8877300" y="5627688"/>
          <p14:tracePt t="62350" x="8885238" y="5627688"/>
          <p14:tracePt t="62352" x="8885238" y="5634038"/>
          <p14:tracePt t="62353" x="8891588" y="5634038"/>
          <p14:tracePt t="62355" x="8897938" y="5634038"/>
          <p14:tracePt t="62360" x="8904288" y="5634038"/>
          <p14:tracePt t="62362" x="8910638" y="5634038"/>
          <p14:tracePt t="62368" x="8918575" y="5634038"/>
          <p14:tracePt t="62369" x="8924925" y="5634038"/>
          <p14:tracePt t="62372" x="8931275" y="5634038"/>
          <p14:tracePt t="62379" x="8937625" y="5634038"/>
          <p14:tracePt t="62383" x="8943975" y="5634038"/>
          <p14:tracePt t="62398" x="8951913" y="5634038"/>
          <p14:tracePt t="62416" x="8958263" y="5634038"/>
          <p14:tracePt t="62431" x="8964613" y="5634038"/>
          <p14:tracePt t="62435" x="8970963" y="5634038"/>
          <p14:tracePt t="62440" x="8977313" y="5634038"/>
          <p14:tracePt t="62447" x="8985250" y="5634038"/>
          <p14:tracePt t="62450" x="8991600" y="5634038"/>
          <p14:tracePt t="62456" x="8997950" y="5634038"/>
          <p14:tracePt t="62460" x="9004300" y="5634038"/>
          <p14:tracePt t="62463" x="9010650" y="5634038"/>
          <p14:tracePt t="62469" x="9018588" y="5634038"/>
          <p14:tracePt t="62471" x="9018588" y="5627688"/>
          <p14:tracePt t="62473" x="9024938" y="5627688"/>
          <p14:tracePt t="62484" x="9031288" y="5627688"/>
          <p14:tracePt t="62500" x="9037638" y="5627688"/>
          <p14:tracePt t="62592" x="9043988" y="5627688"/>
          <p14:tracePt t="62996" x="9037638" y="5627688"/>
          <p14:tracePt t="63003" x="9031288" y="5627688"/>
          <p14:tracePt t="63015" x="9024938" y="5627688"/>
          <p14:tracePt t="63020" x="9018588" y="5627688"/>
          <p14:tracePt t="63028" x="9010650" y="5627688"/>
          <p14:tracePt t="63032" x="9004300" y="5627688"/>
          <p14:tracePt t="63034" x="8997950" y="5627688"/>
          <p14:tracePt t="63039" x="8991600" y="5627688"/>
          <p14:tracePt t="63041" x="8985250" y="5627688"/>
          <p14:tracePt t="63044" x="8977313" y="5627688"/>
          <p14:tracePt t="63045" x="8970963" y="5627688"/>
          <p14:tracePt t="63046" x="8964613" y="5627688"/>
          <p14:tracePt t="63049" x="8958263" y="5627688"/>
          <p14:tracePt t="63050" x="8951913" y="5627688"/>
          <p14:tracePt t="63052" x="8943975" y="5627688"/>
          <p14:tracePt t="63053" x="8937625" y="5627688"/>
          <p14:tracePt t="63055" x="8931275" y="5627688"/>
          <p14:tracePt t="63056" x="8924925" y="5627688"/>
          <p14:tracePt t="63057" x="8918575" y="5627688"/>
          <p14:tracePt t="63059" x="8904288" y="5627688"/>
          <p14:tracePt t="63060" x="8897938" y="5627688"/>
          <p14:tracePt t="63062" x="8885238" y="5627688"/>
          <p14:tracePt t="63064" x="8870950" y="5627688"/>
          <p14:tracePt t="63065" x="8864600" y="5627688"/>
          <p14:tracePt t="63066" x="8858250" y="5627688"/>
          <p14:tracePt t="63068" x="8851900" y="5627688"/>
          <p14:tracePt t="63068" x="8843963" y="5627688"/>
          <p14:tracePt t="63069" x="8831263" y="5627688"/>
          <p14:tracePt t="63070" x="8818563" y="5627688"/>
          <p14:tracePt t="63072" x="8804275" y="5627688"/>
          <p14:tracePt t="63073" x="8797925" y="5627688"/>
          <p14:tracePt t="63074" x="8785225" y="5627688"/>
          <p14:tracePt t="63075" x="8770938" y="5627688"/>
          <p14:tracePt t="63076" x="8764588" y="5627688"/>
          <p14:tracePt t="63077" x="8751888" y="5627688"/>
          <p14:tracePt t="63078" x="8731250" y="5627688"/>
          <p14:tracePt t="63079" x="8718550" y="5627688"/>
          <p14:tracePt t="63080" x="8697913" y="5627688"/>
          <p14:tracePt t="63082" x="8691563" y="5627688"/>
          <p14:tracePt t="63083" x="8670925" y="5627688"/>
          <p14:tracePt t="63084" x="8651875" y="5634038"/>
          <p14:tracePt t="63085" x="8645525" y="5634038"/>
          <p14:tracePt t="63087" x="8624888" y="5634038"/>
          <p14:tracePt t="63088" x="8604250" y="5634038"/>
          <p14:tracePt t="63089" x="8597900" y="5634038"/>
          <p14:tracePt t="63090" x="8585200" y="5634038"/>
          <p14:tracePt t="63091" x="8564563" y="5640388"/>
          <p14:tracePt t="63093" x="8558213" y="5640388"/>
          <p14:tracePt t="63093" x="8545513" y="5640388"/>
          <p14:tracePt t="63094" x="8524875" y="5640388"/>
          <p14:tracePt t="63095" x="8518525" y="5640388"/>
          <p14:tracePt t="63096" x="8504238" y="5648325"/>
          <p14:tracePt t="63097" x="8485188" y="5648325"/>
          <p14:tracePt t="63099" x="8464550" y="5648325"/>
          <p14:tracePt t="63100" x="8458200" y="5648325"/>
          <p14:tracePt t="63101" x="8445500" y="5648325"/>
          <p14:tracePt t="63102" x="8424863" y="5654675"/>
          <p14:tracePt t="63103" x="8418513" y="5654675"/>
          <p14:tracePt t="63104" x="8405813" y="5654675"/>
          <p14:tracePt t="63105" x="8397875" y="5654675"/>
          <p14:tracePt t="63106" x="8378825" y="5654675"/>
          <p14:tracePt t="63107" x="8364538" y="5654675"/>
          <p14:tracePt t="63108" x="8358188" y="5654675"/>
          <p14:tracePt t="63109" x="8345488" y="5654675"/>
          <p14:tracePt t="63110" x="8324850" y="5654675"/>
          <p14:tracePt t="63111" x="8318500" y="5661025"/>
          <p14:tracePt t="63112" x="8305800" y="5661025"/>
          <p14:tracePt t="63113" x="8291513" y="5661025"/>
          <p14:tracePt t="63114" x="8285163" y="5661025"/>
          <p14:tracePt t="63115" x="8264525" y="5667375"/>
          <p14:tracePt t="63116" x="8258175" y="5667375"/>
          <p14:tracePt t="63118" x="8245475" y="5667375"/>
          <p14:tracePt t="63118" x="8231188" y="5667375"/>
          <p14:tracePt t="63119" x="8224838" y="5673725"/>
          <p14:tracePt t="63120" x="8212138" y="5673725"/>
          <p14:tracePt t="63121" x="8199438" y="5673725"/>
          <p14:tracePt t="63122" x="8185150" y="5673725"/>
          <p14:tracePt t="63123" x="8172450" y="5673725"/>
          <p14:tracePt t="63124" x="8158163" y="5681663"/>
          <p14:tracePt t="63125" x="8151813" y="5681663"/>
          <p14:tracePt t="63126" x="8132763" y="5681663"/>
          <p14:tracePt t="63127" x="8124825" y="5681663"/>
          <p14:tracePt t="63128" x="8105775" y="5688013"/>
          <p14:tracePt t="63129" x="8091488" y="5688013"/>
          <p14:tracePt t="63130" x="8085138" y="5688013"/>
          <p14:tracePt t="63131" x="8066088" y="5688013"/>
          <p14:tracePt t="63132" x="8051800" y="5694363"/>
          <p14:tracePt t="63133" x="8039100" y="5694363"/>
          <p14:tracePt t="63134" x="8024813" y="5694363"/>
          <p14:tracePt t="63135" x="8012113" y="5700713"/>
          <p14:tracePt t="63136" x="8005763" y="5700713"/>
          <p14:tracePt t="63137" x="7978775" y="5700713"/>
          <p14:tracePt t="63138" x="7966075" y="5700713"/>
          <p14:tracePt t="63139" x="7958138" y="5700713"/>
          <p14:tracePt t="63140" x="7939088" y="5700713"/>
          <p14:tracePt t="63141" x="7918450" y="5700713"/>
          <p14:tracePt t="63143" x="7912100" y="5707063"/>
          <p14:tracePt t="63143" x="7893050" y="5707063"/>
          <p14:tracePt t="63144" x="7872413" y="5707063"/>
          <p14:tracePt t="63145" x="7851775" y="5715000"/>
          <p14:tracePt t="63146" x="7839075" y="5715000"/>
          <p14:tracePt t="63147" x="7818438" y="5715000"/>
          <p14:tracePt t="63148" x="7799388" y="5721350"/>
          <p14:tracePt t="63149" x="7785100" y="5721350"/>
          <p14:tracePt t="63150" x="7766050" y="5721350"/>
          <p14:tracePt t="63151" x="7745413" y="5721350"/>
          <p14:tracePt t="63152" x="7726363" y="5721350"/>
          <p14:tracePt t="63153" x="7705725" y="5727700"/>
          <p14:tracePt t="63154" x="7693025" y="5727700"/>
          <p14:tracePt t="63155" x="7659688" y="5727700"/>
          <p14:tracePt t="63156" x="7645400" y="5734050"/>
          <p14:tracePt t="63157" x="7620000" y="5734050"/>
          <p14:tracePt t="63158" x="7599363" y="5734050"/>
          <p14:tracePt t="63159" x="7572375" y="5734050"/>
          <p14:tracePt t="63160" x="7559675" y="5740400"/>
          <p14:tracePt t="63161" x="7532688" y="5740400"/>
          <p14:tracePt t="63162" x="7505700" y="5740400"/>
          <p14:tracePt t="63163" x="7478713" y="5740400"/>
          <p14:tracePt t="63164" x="7459663" y="5748338"/>
          <p14:tracePt t="63165" x="7432675" y="5748338"/>
          <p14:tracePt t="63166" x="7405688" y="5748338"/>
          <p14:tracePt t="63168" x="7378700" y="5748338"/>
          <p14:tracePt t="63168" x="7359650" y="5748338"/>
          <p14:tracePt t="63169" x="7332663" y="5748338"/>
          <p14:tracePt t="63170" x="7305675" y="5754688"/>
          <p14:tracePt t="63171" x="7280275" y="5754688"/>
          <p14:tracePt t="63172" x="7265988" y="5754688"/>
          <p14:tracePt t="63173" x="7219950" y="5754688"/>
          <p14:tracePt t="63174" x="7213600" y="5754688"/>
          <p14:tracePt t="63175" x="7165975" y="5754688"/>
          <p14:tracePt t="63176" x="7153275" y="5754688"/>
          <p14:tracePt t="63177" x="7126288" y="5754688"/>
          <p14:tracePt t="63178" x="7086600" y="5754688"/>
          <p14:tracePt t="63179" x="7046913" y="5761038"/>
          <p14:tracePt t="63181" x="7026275" y="5761038"/>
          <p14:tracePt t="63182" x="6992938" y="5761038"/>
          <p14:tracePt t="63183" x="6953250" y="5761038"/>
          <p14:tracePt t="63184" x="6919913" y="5761038"/>
          <p14:tracePt t="63185" x="6886575" y="5761038"/>
          <p14:tracePt t="63187" x="6859588" y="5761038"/>
          <p14:tracePt t="63188" x="6826250" y="5761038"/>
          <p14:tracePt t="63189" x="6813550" y="5761038"/>
          <p14:tracePt t="63190" x="6786563" y="5761038"/>
          <p14:tracePt t="63191" x="6759575" y="5761038"/>
          <p14:tracePt t="63193" x="6746875" y="5761038"/>
          <p14:tracePt t="63193" x="6726238" y="5761038"/>
          <p14:tracePt t="63194" x="6700838" y="5761038"/>
          <p14:tracePt t="63195" x="6680200" y="5761038"/>
          <p14:tracePt t="63196" x="6667500" y="5767388"/>
          <p14:tracePt t="63197" x="6640513" y="5767388"/>
          <p14:tracePt t="63198" x="6619875" y="5767388"/>
          <p14:tracePt t="63199" x="6607175" y="5767388"/>
          <p14:tracePt t="63200" x="6580188" y="5767388"/>
          <p14:tracePt t="63201" x="6559550" y="5767388"/>
          <p14:tracePt t="63202" x="6546850" y="5767388"/>
          <p14:tracePt t="63203" x="6526213" y="5767388"/>
          <p14:tracePt t="63204" x="6513513" y="5767388"/>
          <p14:tracePt t="63205" x="6500813" y="5767388"/>
          <p14:tracePt t="63206" x="6480175" y="5767388"/>
          <p14:tracePt t="63207" x="6461125" y="5767388"/>
          <p14:tracePt t="63208" x="6446838" y="5767388"/>
          <p14:tracePt t="63209" x="6434138" y="5767388"/>
          <p14:tracePt t="63210" x="6413500" y="5773738"/>
          <p14:tracePt t="63211" x="6407150" y="5773738"/>
          <p14:tracePt t="63212" x="6386513" y="5773738"/>
          <p14:tracePt t="63213" x="6373813" y="5773738"/>
          <p14:tracePt t="63214" x="6367463" y="5773738"/>
          <p14:tracePt t="63215" x="6353175" y="5773738"/>
          <p14:tracePt t="63216" x="6340475" y="5773738"/>
          <p14:tracePt t="63218" x="6327775" y="5773738"/>
          <p14:tracePt t="63218" x="6313488" y="5781675"/>
          <p14:tracePt t="63219" x="6300788" y="5781675"/>
          <p14:tracePt t="63220" x="6286500" y="5781675"/>
          <p14:tracePt t="63221" x="6273800" y="5781675"/>
          <p14:tracePt t="63222" x="6261100" y="5781675"/>
          <p14:tracePt t="63223" x="6246813" y="5781675"/>
          <p14:tracePt t="63224" x="6234113" y="5781675"/>
          <p14:tracePt t="63225" x="6219825" y="5781675"/>
          <p14:tracePt t="63226" x="6207125" y="5781675"/>
          <p14:tracePt t="63227" x="6194425" y="5788025"/>
          <p14:tracePt t="63228" x="6180138" y="5788025"/>
          <p14:tracePt t="63229" x="6167438" y="5788025"/>
          <p14:tracePt t="63230" x="6146800" y="5788025"/>
          <p14:tracePt t="63232" x="6127750" y="5794375"/>
          <p14:tracePt t="63233" x="6121400" y="5794375"/>
          <p14:tracePt t="63234" x="6100763" y="5794375"/>
          <p14:tracePt t="63235" x="6088063" y="5794375"/>
          <p14:tracePt t="63236" x="6073775" y="5800725"/>
          <p14:tracePt t="63237" x="6061075" y="5800725"/>
          <p14:tracePt t="63238" x="6040438" y="5800725"/>
          <p14:tracePt t="63239" x="6027738" y="5807075"/>
          <p14:tracePt t="63240" x="6013450" y="5807075"/>
          <p14:tracePt t="63241" x="5994400" y="5807075"/>
          <p14:tracePt t="63243" x="5980113" y="5807075"/>
          <p14:tracePt t="63243" x="5967413" y="5815013"/>
          <p14:tracePt t="63244" x="5946775" y="5815013"/>
          <p14:tracePt t="63245" x="5934075" y="5815013"/>
          <p14:tracePt t="63246" x="5913438" y="5815013"/>
          <p14:tracePt t="63247" x="5894388" y="5821363"/>
          <p14:tracePt t="63248" x="5881688" y="5821363"/>
          <p14:tracePt t="63249" x="5867400" y="5821363"/>
          <p14:tracePt t="63250" x="5840413" y="5821363"/>
          <p14:tracePt t="63251" x="5821363" y="5827713"/>
          <p14:tracePt t="63252" x="5807075" y="5827713"/>
          <p14:tracePt t="63253" x="5788025" y="5827713"/>
          <p14:tracePt t="63254" x="5767388" y="5827713"/>
          <p14:tracePt t="63255" x="5754688" y="5827713"/>
          <p14:tracePt t="63256" x="5734050" y="5827713"/>
          <p14:tracePt t="63257" x="5707063" y="5834063"/>
          <p14:tracePt t="63258" x="5694363" y="5834063"/>
          <p14:tracePt t="63259" x="5667375" y="5834063"/>
          <p14:tracePt t="63260" x="5648325" y="5834063"/>
          <p14:tracePt t="63261" x="5627688" y="5840413"/>
          <p14:tracePt t="63262" x="5608638" y="5840413"/>
          <p14:tracePt t="63263" x="5588000" y="5840413"/>
          <p14:tracePt t="63264" x="5561013" y="5840413"/>
          <p14:tracePt t="63265" x="5534025" y="5848350"/>
          <p14:tracePt t="63266" x="5521325" y="5848350"/>
          <p14:tracePt t="63268" x="5500688" y="5848350"/>
          <p14:tracePt t="63268" x="5467350" y="5854700"/>
          <p14:tracePt t="63269" x="5454650" y="5854700"/>
          <p14:tracePt t="63270" x="5421313" y="5854700"/>
          <p14:tracePt t="63271" x="5408613" y="5854700"/>
          <p14:tracePt t="63272" x="5381625" y="5861050"/>
          <p14:tracePt t="63273" x="5360988" y="5861050"/>
          <p14:tracePt t="63274" x="5334000" y="5861050"/>
          <p14:tracePt t="63275" x="5314950" y="5861050"/>
          <p14:tracePt t="63276" x="5287963" y="5867400"/>
          <p14:tracePt t="63277" x="5260975" y="5867400"/>
          <p14:tracePt t="63278" x="5221288" y="5867400"/>
          <p14:tracePt t="63279" x="5202238" y="5873750"/>
          <p14:tracePt t="63281" x="5168900" y="5873750"/>
          <p14:tracePt t="63282" x="5135563" y="5881688"/>
          <p14:tracePt t="63283" x="5108575" y="5881688"/>
          <p14:tracePt t="63284" x="5075238" y="5881688"/>
          <p14:tracePt t="63285" x="5048250" y="5888038"/>
          <p14:tracePt t="63287" x="5021263" y="5888038"/>
          <p14:tracePt t="63288" x="4987925" y="5894388"/>
          <p14:tracePt t="63289" x="4981575" y="5894388"/>
          <p14:tracePt t="63290" x="4962525" y="5894388"/>
          <p14:tracePt t="63291" x="4935538" y="5900738"/>
          <p14:tracePt t="63293" x="4914900" y="5900738"/>
          <p14:tracePt t="63293" x="4902200" y="5900738"/>
          <p14:tracePt t="63294" x="4881563" y="5907088"/>
          <p14:tracePt t="63295" x="4862513" y="5907088"/>
          <p14:tracePt t="63296" x="4848225" y="5907088"/>
          <p14:tracePt t="63297" x="4829175" y="5913438"/>
          <p14:tracePt t="63298" x="4808538" y="5913438"/>
          <p14:tracePt t="63299" x="4802188" y="5913438"/>
          <p14:tracePt t="63300" x="4781550" y="5921375"/>
          <p14:tracePt t="63301" x="4768850" y="5921375"/>
          <p14:tracePt t="63302" x="4754563" y="5921375"/>
          <p14:tracePt t="63303" x="4741863" y="5927725"/>
          <p14:tracePt t="63304" x="4722813" y="5927725"/>
          <p14:tracePt t="63305" x="4714875" y="5927725"/>
          <p14:tracePt t="63306" x="4708525" y="5934075"/>
          <p14:tracePt t="63307" x="4695825" y="5934075"/>
          <p14:tracePt t="63308" x="4689475" y="5934075"/>
          <p14:tracePt t="63309" x="4675188" y="5934075"/>
          <p14:tracePt t="63310" x="4668838" y="5934075"/>
          <p14:tracePt t="63311" x="4656138" y="5934075"/>
          <p14:tracePt t="63312" x="4641850" y="5934075"/>
          <p14:tracePt t="63313" x="4635500" y="5934075"/>
          <p14:tracePt t="63314" x="4629150" y="5940425"/>
          <p14:tracePt t="63315" x="4622800" y="5940425"/>
          <p14:tracePt t="63316" x="4608513" y="5940425"/>
          <p14:tracePt t="63318" x="4602163" y="5940425"/>
          <p14:tracePt t="63318" x="4595813" y="5946775"/>
          <p14:tracePt t="63319" x="4581525" y="5946775"/>
          <p14:tracePt t="63320" x="4575175" y="5946775"/>
          <p14:tracePt t="63321" x="4568825" y="5954713"/>
          <p14:tracePt t="63322" x="4562475" y="5954713"/>
          <p14:tracePt t="63323" x="4556125" y="5954713"/>
          <p14:tracePt t="63324" x="4548188" y="5954713"/>
          <p14:tracePt t="63325" x="4535488" y="5954713"/>
          <p14:tracePt t="63327" x="4522788" y="5954713"/>
          <p14:tracePt t="63328" x="4514850" y="5954713"/>
          <p14:tracePt t="63329" x="4508500" y="5961063"/>
          <p14:tracePt t="63330" x="4502150" y="5961063"/>
          <p14:tracePt t="63331" x="4495800" y="5961063"/>
          <p14:tracePt t="63332" x="4481513" y="5961063"/>
          <p14:tracePt t="63333" x="4475163" y="5961063"/>
          <p14:tracePt t="63334" x="4468813" y="5967413"/>
          <p14:tracePt t="63335" x="4456113" y="5967413"/>
          <p14:tracePt t="63336" x="4449763" y="5967413"/>
          <p14:tracePt t="63337" x="4441825" y="5973763"/>
          <p14:tracePt t="63338" x="4435475" y="5973763"/>
          <p14:tracePt t="63339" x="4429125" y="5973763"/>
          <p14:tracePt t="63340" x="4416425" y="5973763"/>
          <p14:tracePt t="63341" x="4402138" y="5980113"/>
          <p14:tracePt t="63343" x="4389438" y="5980113"/>
          <p14:tracePt t="63344" x="4383088" y="5980113"/>
          <p14:tracePt t="63345" x="4375150" y="5980113"/>
          <p14:tracePt t="63346" x="4362450" y="5988050"/>
          <p14:tracePt t="63347" x="4356100" y="5988050"/>
          <p14:tracePt t="63348" x="4349750" y="5988050"/>
          <p14:tracePt t="63349" x="4335463" y="5988050"/>
          <p14:tracePt t="63350" x="4329113" y="5988050"/>
          <p14:tracePt t="63351" x="4316413" y="5988050"/>
          <p14:tracePt t="63352" x="4302125" y="5988050"/>
          <p14:tracePt t="63353" x="4302125" y="5994400"/>
          <p14:tracePt t="63354" x="4289425" y="5994400"/>
          <p14:tracePt t="63355" x="4275138" y="5994400"/>
          <p14:tracePt t="63356" x="4268788" y="6000750"/>
          <p14:tracePt t="63357" x="4256088" y="6000750"/>
          <p14:tracePt t="63358" x="4249738" y="6000750"/>
          <p14:tracePt t="63359" x="4235450" y="6000750"/>
          <p14:tracePt t="63360" x="4222750" y="6007100"/>
          <p14:tracePt t="63361" x="4208463" y="6007100"/>
          <p14:tracePt t="63362" x="4202113" y="6007100"/>
          <p14:tracePt t="63363" x="4195763" y="6007100"/>
          <p14:tracePt t="63364" x="4183063" y="6007100"/>
          <p14:tracePt t="63365" x="4162425" y="6007100"/>
          <p14:tracePt t="63366" x="4156075" y="6013450"/>
          <p14:tracePt t="63368" x="4143375" y="6013450"/>
          <p14:tracePt t="63368" x="4129088" y="6013450"/>
          <p14:tracePt t="63369" x="4116388" y="6021388"/>
          <p14:tracePt t="63370" x="4102100" y="6021388"/>
          <p14:tracePt t="63371" x="4089400" y="6021388"/>
          <p14:tracePt t="63372" x="4076700" y="6027738"/>
          <p14:tracePt t="63373" x="4062413" y="6027738"/>
          <p14:tracePt t="63374" x="4049713" y="6034088"/>
          <p14:tracePt t="63375" x="4035425" y="6034088"/>
          <p14:tracePt t="63376" x="4022725" y="6034088"/>
          <p14:tracePt t="63377" x="4002088" y="6040438"/>
          <p14:tracePt t="63378" x="3995738" y="6040438"/>
          <p14:tracePt t="63379" x="3968750" y="6046788"/>
          <p14:tracePt t="63380" x="3949700" y="6046788"/>
          <p14:tracePt t="63382" x="3943350" y="6046788"/>
          <p14:tracePt t="63383" x="3922713" y="6054725"/>
          <p14:tracePt t="63384" x="3902075" y="6054725"/>
          <p14:tracePt t="63385" x="3883025" y="6061075"/>
          <p14:tracePt t="63387" x="3870325" y="6061075"/>
          <p14:tracePt t="63388" x="3856038" y="6061075"/>
          <p14:tracePt t="63389" x="3843338" y="6067425"/>
          <p14:tracePt t="63390" x="3836988" y="6067425"/>
          <p14:tracePt t="63391" x="3822700" y="6067425"/>
          <p14:tracePt t="63393" x="3816350" y="6067425"/>
          <p14:tracePt t="63393" x="3803650" y="6067425"/>
          <p14:tracePt t="63394" x="3789363" y="6067425"/>
          <p14:tracePt t="63395" x="3776663" y="6067425"/>
          <p14:tracePt t="63396" x="3770313" y="6073775"/>
          <p14:tracePt t="63397" x="3756025" y="6073775"/>
          <p14:tracePt t="63398" x="3749675" y="6073775"/>
          <p14:tracePt t="63399" x="3736975" y="6073775"/>
          <p14:tracePt t="63400" x="3729038" y="6073775"/>
          <p14:tracePt t="63401" x="3716338" y="6080125"/>
          <p14:tracePt t="63402" x="3709988" y="6080125"/>
          <p14:tracePt t="63403" x="3703638" y="6080125"/>
          <p14:tracePt t="63404" x="3695700" y="6080125"/>
          <p14:tracePt t="63405" x="3683000" y="6088063"/>
          <p14:tracePt t="63407" x="3670300" y="6088063"/>
          <p14:tracePt t="63409" x="3656013" y="6088063"/>
          <p14:tracePt t="63410" x="3649663" y="6088063"/>
          <p14:tracePt t="63412" x="3636963" y="6088063"/>
          <p14:tracePt t="63413" x="3629025" y="6088063"/>
          <p14:tracePt t="63415" x="3622675" y="6088063"/>
          <p14:tracePt t="63416" x="3609975" y="6094413"/>
          <p14:tracePt t="63418" x="3603625" y="6094413"/>
          <p14:tracePt t="63419" x="3597275" y="6094413"/>
          <p14:tracePt t="63421" x="3589338" y="6094413"/>
          <p14:tracePt t="63422" x="3582988" y="6094413"/>
          <p14:tracePt t="63423" x="3576638" y="6094413"/>
          <p14:tracePt t="63425" x="3576638" y="6100763"/>
          <p14:tracePt t="63426" x="3570288" y="6100763"/>
          <p14:tracePt t="63427" x="3563938" y="6100763"/>
          <p14:tracePt t="63429" x="3556000" y="6100763"/>
          <p14:tracePt t="63430" x="3549650" y="6100763"/>
          <p14:tracePt t="63432" x="3543300" y="6100763"/>
          <p14:tracePt t="63435" x="3536950" y="6100763"/>
          <p14:tracePt t="63437" x="3530600" y="6100763"/>
          <p14:tracePt t="63440" x="3522663" y="6100763"/>
          <p14:tracePt t="63443" x="3516313" y="6100763"/>
          <p14:tracePt t="63443" x="3509963" y="6100763"/>
          <p14:tracePt t="63447" x="3503613" y="6100763"/>
          <p14:tracePt t="63449" x="3497263" y="6100763"/>
          <p14:tracePt t="63452" x="3489325" y="6100763"/>
          <p14:tracePt t="63454" x="3482975" y="6100763"/>
          <p14:tracePt t="63455" x="3476625" y="6100763"/>
          <p14:tracePt t="63459" x="3470275" y="6100763"/>
          <p14:tracePt t="63460" x="3463925" y="6100763"/>
          <p14:tracePt t="63463" x="3455988" y="6100763"/>
          <p14:tracePt t="63465" x="3449638" y="6100763"/>
          <p14:tracePt t="63468" x="3443288" y="6100763"/>
          <p14:tracePt t="63469" x="3436938" y="6100763"/>
          <p14:tracePt t="63470" x="3430588" y="6100763"/>
          <p14:tracePt t="63472" x="3422650" y="6100763"/>
          <p14:tracePt t="63474" x="3416300" y="6100763"/>
          <p14:tracePt t="63476" x="3409950" y="6100763"/>
          <p14:tracePt t="63478" x="3403600" y="6100763"/>
          <p14:tracePt t="63479" x="3397250" y="6100763"/>
          <p14:tracePt t="63482" x="3389313" y="6100763"/>
          <p14:tracePt t="63483" x="3382963" y="6100763"/>
          <p14:tracePt t="63485" x="3376613" y="6100763"/>
          <p14:tracePt t="63488" x="3370263" y="6100763"/>
          <p14:tracePt t="63489" x="3363913" y="6100763"/>
          <p14:tracePt t="63491" x="3355975" y="6100763"/>
          <p14:tracePt t="63493" x="3349625" y="6100763"/>
          <p14:tracePt t="63496" x="3343275" y="6100763"/>
          <p14:tracePt t="63498" x="3336925" y="6100763"/>
          <p14:tracePt t="63500" x="3330575" y="6100763"/>
          <p14:tracePt t="63505" x="3322638" y="6100763"/>
          <p14:tracePt t="63508" x="3316288" y="6100763"/>
          <p14:tracePt t="63514" x="3309938" y="6100763"/>
          <p14:tracePt t="63518" x="3303588" y="6100763"/>
          <p14:tracePt t="63520" x="3297238" y="6100763"/>
          <p14:tracePt t="63528" x="3290888" y="6100763"/>
          <p14:tracePt t="63532" x="3282950" y="6100763"/>
          <p14:tracePt t="63544" x="3276600" y="6100763"/>
          <p14:tracePt t="63601" x="3276600" y="6094413"/>
          <p14:tracePt t="63607" x="3282950" y="6094413"/>
          <p14:tracePt t="63611" x="3290888" y="6088063"/>
          <p14:tracePt t="63615" x="3290888" y="6080125"/>
          <p14:tracePt t="63618" x="3297238" y="6080125"/>
          <p14:tracePt t="63619" x="3303588" y="6080125"/>
          <p14:tracePt t="63620" x="3303588" y="6073775"/>
          <p14:tracePt t="63621" x="3309938" y="6073775"/>
          <p14:tracePt t="63622" x="3309938" y="6067425"/>
          <p14:tracePt t="63625" x="3316288" y="6067425"/>
          <p14:tracePt t="63626" x="3322638" y="6061075"/>
          <p14:tracePt t="63627" x="3322638" y="6054725"/>
          <p14:tracePt t="63629" x="3330575" y="6046788"/>
          <p14:tracePt t="63630" x="3336925" y="6046788"/>
          <p14:tracePt t="63631" x="3343275" y="6046788"/>
          <p14:tracePt t="63632" x="3343275" y="6040438"/>
          <p14:tracePt t="63633" x="3349625" y="6034088"/>
          <p14:tracePt t="63634" x="3355975" y="6034088"/>
          <p14:tracePt t="63636" x="3363913" y="6027738"/>
          <p14:tracePt t="63637" x="3370263" y="6021388"/>
          <p14:tracePt t="63638" x="3376613" y="6021388"/>
          <p14:tracePt t="63639" x="3382963" y="6013450"/>
          <p14:tracePt t="63640" x="3389313" y="6013450"/>
          <p14:tracePt t="63641" x="3397250" y="6013450"/>
          <p14:tracePt t="63643" x="3403600" y="6007100"/>
          <p14:tracePt t="63643" x="3416300" y="6000750"/>
          <p14:tracePt t="63644" x="3416300" y="5994400"/>
          <p14:tracePt t="63645" x="3422650" y="5994400"/>
          <p14:tracePt t="63646" x="3436938" y="5994400"/>
          <p14:tracePt t="63647" x="3443288" y="5994400"/>
          <p14:tracePt t="63648" x="3449638" y="5988050"/>
          <p14:tracePt t="63649" x="3455988" y="5980113"/>
          <p14:tracePt t="63650" x="3470275" y="5980113"/>
          <p14:tracePt t="63651" x="3482975" y="5973763"/>
          <p14:tracePt t="63652" x="3489325" y="5973763"/>
          <p14:tracePt t="63653" x="3503613" y="5973763"/>
          <p14:tracePt t="63654" x="3522663" y="5973763"/>
          <p14:tracePt t="63655" x="3530600" y="5967413"/>
          <p14:tracePt t="63656" x="3543300" y="5967413"/>
          <p14:tracePt t="63657" x="3563938" y="5961063"/>
          <p14:tracePt t="63658" x="3570288" y="5961063"/>
          <p14:tracePt t="63659" x="3589338" y="5954713"/>
          <p14:tracePt t="63660" x="3609975" y="5954713"/>
          <p14:tracePt t="63661" x="3616325" y="5946775"/>
          <p14:tracePt t="63662" x="3636963" y="5946775"/>
          <p14:tracePt t="63663" x="3656013" y="5940425"/>
          <p14:tracePt t="63664" x="3676650" y="5940425"/>
          <p14:tracePt t="63665" x="3689350" y="5940425"/>
          <p14:tracePt t="63666" x="3709988" y="5934075"/>
          <p14:tracePt t="63668" x="3729038" y="5927725"/>
          <p14:tracePt t="63668" x="3743325" y="5927725"/>
          <p14:tracePt t="63669" x="3770313" y="5927725"/>
          <p14:tracePt t="63670" x="3789363" y="5921375"/>
          <p14:tracePt t="63671" x="3816350" y="5921375"/>
          <p14:tracePt t="63672" x="3829050" y="5913438"/>
          <p14:tracePt t="63673" x="3856038" y="5907088"/>
          <p14:tracePt t="63674" x="3876675" y="5907088"/>
          <p14:tracePt t="63675" x="3902075" y="5900738"/>
          <p14:tracePt t="63676" x="3922713" y="5900738"/>
          <p14:tracePt t="63677" x="3943350" y="5900738"/>
          <p14:tracePt t="63678" x="3976688" y="5894388"/>
          <p14:tracePt t="63679" x="4002088" y="5894388"/>
          <p14:tracePt t="63680" x="4035425" y="5888038"/>
          <p14:tracePt t="63682" x="4076700" y="5873750"/>
          <p14:tracePt t="63683" x="4089400" y="5873750"/>
          <p14:tracePt t="63684" x="4122738" y="5873750"/>
          <p14:tracePt t="63685" x="4149725" y="5867400"/>
          <p14:tracePt t="63687" x="4189413" y="5854700"/>
          <p14:tracePt t="63688" x="4202113" y="5854700"/>
          <p14:tracePt t="63689" x="4229100" y="5848350"/>
          <p14:tracePt t="63690" x="4249738" y="5848350"/>
          <p14:tracePt t="63691" x="4268788" y="5848350"/>
          <p14:tracePt t="63693" x="4289425" y="5840413"/>
          <p14:tracePt t="63693" x="4308475" y="5840413"/>
          <p14:tracePt t="63694" x="4329113" y="5834063"/>
          <p14:tracePt t="63695" x="4349750" y="5827713"/>
          <p14:tracePt t="63696" x="4362450" y="5827713"/>
          <p14:tracePt t="63697" x="4383088" y="5821363"/>
          <p14:tracePt t="63698" x="4395788" y="5821363"/>
          <p14:tracePt t="63699" x="4408488" y="5815013"/>
          <p14:tracePt t="63700" x="4422775" y="5815013"/>
          <p14:tracePt t="63701" x="4441825" y="5807075"/>
          <p14:tracePt t="63702" x="4441825" y="5800725"/>
          <p14:tracePt t="63703" x="4456113" y="5800725"/>
          <p14:tracePt t="63704" x="4475163" y="5794375"/>
          <p14:tracePt t="63706" x="4489450" y="5794375"/>
          <p14:tracePt t="63707" x="4502150" y="5788025"/>
          <p14:tracePt t="63708" x="4508500" y="5788025"/>
          <p14:tracePt t="63709" x="4514850" y="5781675"/>
          <p14:tracePt t="63710" x="4522788" y="5781675"/>
          <p14:tracePt t="63711" x="4529138" y="5773738"/>
          <p14:tracePt t="63712" x="4535488" y="5773738"/>
          <p14:tracePt t="63713" x="4541838" y="5773738"/>
          <p14:tracePt t="63715" x="4548188" y="5767388"/>
          <p14:tracePt t="63716" x="4556125" y="5767388"/>
          <p14:tracePt t="63718" x="4556125" y="5761038"/>
          <p14:tracePt t="63718" x="4562475" y="5761038"/>
          <p14:tracePt t="63720" x="4568825" y="5761038"/>
          <p14:tracePt t="63721" x="4568825" y="5754688"/>
          <p14:tracePt t="63722" x="4575175" y="5754688"/>
          <p14:tracePt t="63723" x="4575175" y="5748338"/>
          <p14:tracePt t="63726" x="4575175" y="5740400"/>
          <p14:tracePt t="63727" x="4581525" y="5740400"/>
          <p14:tracePt t="63730" x="4589463" y="5740400"/>
          <p14:tracePt t="63732" x="4589463" y="5734050"/>
          <p14:tracePt t="63735" x="4589463" y="5727700"/>
          <p14:tracePt t="63737" x="4595813" y="5727700"/>
          <p14:tracePt t="63741" x="4595813" y="5721350"/>
          <p14:tracePt t="63743" x="4602163" y="5721350"/>
          <p14:tracePt t="63744" x="4602163" y="5715000"/>
          <p14:tracePt t="63745" x="4608513" y="5715000"/>
          <p14:tracePt t="63747" x="4608513" y="5707063"/>
          <p14:tracePt t="63749" x="4614863" y="5707063"/>
          <p14:tracePt t="63751" x="4622800" y="5707063"/>
          <p14:tracePt t="63752" x="4622800" y="5700713"/>
          <p14:tracePt t="63754" x="4629150" y="5700713"/>
          <p14:tracePt t="63755" x="4629150" y="5694363"/>
          <p14:tracePt t="63756" x="4635500" y="5694363"/>
          <p14:tracePt t="63757" x="4641850" y="5694363"/>
          <p14:tracePt t="63760" x="4648200" y="5694363"/>
          <p14:tracePt t="63761" x="4656138" y="5688013"/>
          <p14:tracePt t="63763" x="4662488" y="5681663"/>
          <p14:tracePt t="63764" x="4675188" y="5681663"/>
          <p14:tracePt t="63765" x="4675188" y="5673725"/>
          <p14:tracePt t="63766" x="4689475" y="5673725"/>
          <p14:tracePt t="63768" x="4695825" y="5673725"/>
          <p14:tracePt t="63768" x="4702175" y="5667375"/>
          <p14:tracePt t="63769" x="4714875" y="5667375"/>
          <p14:tracePt t="63770" x="4729163" y="5661025"/>
          <p14:tracePt t="63771" x="4741863" y="5661025"/>
          <p14:tracePt t="63772" x="4762500" y="5654675"/>
          <p14:tracePt t="63773" x="4781550" y="5648325"/>
          <p14:tracePt t="63774" x="4802188" y="5648325"/>
          <p14:tracePt t="63775" x="4821238" y="5640388"/>
          <p14:tracePt t="63776" x="4841875" y="5640388"/>
          <p14:tracePt t="63777" x="4868863" y="5634038"/>
          <p14:tracePt t="63778" x="4921250" y="5627688"/>
          <p14:tracePt t="63779" x="4968875" y="5621338"/>
          <p14:tracePt t="63780" x="5014913" y="5614988"/>
          <p14:tracePt t="63782" x="5048250" y="5614988"/>
          <p14:tracePt t="63783" x="5108575" y="5608638"/>
          <p14:tracePt t="63784" x="5160963" y="5594350"/>
          <p14:tracePt t="63785" x="5221288" y="5594350"/>
          <p14:tracePt t="63787" x="5268913" y="5588000"/>
          <p14:tracePt t="63788" x="5321300" y="5588000"/>
          <p14:tracePt t="63789" x="5367338" y="5581650"/>
          <p14:tracePt t="63790" x="5414963" y="5581650"/>
          <p14:tracePt t="63791" x="5461000" y="5581650"/>
          <p14:tracePt t="63793" x="5494338" y="5581650"/>
          <p14:tracePt t="63793" x="5527675" y="5581650"/>
          <p14:tracePt t="63794" x="5588000" y="5575300"/>
          <p14:tracePt t="63795" x="5614988" y="5575300"/>
          <p14:tracePt t="63796" x="5654675" y="5575300"/>
          <p14:tracePt t="63797" x="5688013" y="5575300"/>
          <p14:tracePt t="63798" x="5734050" y="5575300"/>
          <p14:tracePt t="63799" x="5781675" y="5575300"/>
          <p14:tracePt t="63800" x="5815013" y="5575300"/>
          <p14:tracePt t="63801" x="5861050" y="5567363"/>
          <p14:tracePt t="63802" x="5894388" y="5567363"/>
          <p14:tracePt t="63803" x="5940425" y="5567363"/>
          <p14:tracePt t="63804" x="5973763" y="5567363"/>
          <p14:tracePt t="63805" x="6021388" y="5567363"/>
          <p14:tracePt t="63806" x="6054725" y="5554663"/>
          <p14:tracePt t="63807" x="6088063" y="5554663"/>
          <p14:tracePt t="63808" x="6121400" y="5554663"/>
          <p14:tracePt t="63809" x="6161088" y="5548313"/>
          <p14:tracePt t="63810" x="6194425" y="5548313"/>
          <p14:tracePt t="63811" x="6227763" y="5548313"/>
          <p14:tracePt t="63812" x="6261100" y="5548313"/>
          <p14:tracePt t="63813" x="6280150" y="5541963"/>
          <p14:tracePt t="63814" x="6319838" y="5541963"/>
          <p14:tracePt t="63815" x="6340475" y="5541963"/>
          <p14:tracePt t="63816" x="6367463" y="5541963"/>
          <p14:tracePt t="63818" x="6394450" y="5541963"/>
          <p14:tracePt t="63818" x="6413500" y="5541963"/>
          <p14:tracePt t="63819" x="6434138" y="5541963"/>
          <p14:tracePt t="63820" x="6461125" y="5534025"/>
          <p14:tracePt t="63821" x="6473825" y="5534025"/>
          <p14:tracePt t="63822" x="6492875" y="5527675"/>
          <p14:tracePt t="63823" x="6513513" y="5527675"/>
          <p14:tracePt t="63824" x="6526213" y="5527675"/>
          <p14:tracePt t="63825" x="6540500" y="5521325"/>
          <p14:tracePt t="63826" x="6553200" y="5521325"/>
          <p14:tracePt t="63827" x="6559550" y="5521325"/>
          <p14:tracePt t="63828" x="6573838" y="5514975"/>
          <p14:tracePt t="63829" x="6580188" y="5514975"/>
          <p14:tracePt t="63830" x="6586538" y="5514975"/>
          <p14:tracePt t="63831" x="6592888" y="5514975"/>
          <p14:tracePt t="63832" x="6600825" y="5508625"/>
          <p14:tracePt t="63833" x="6607175" y="5508625"/>
          <p14:tracePt t="63849" x="6607175" y="5500688"/>
          <p14:tracePt t="63863" x="6607175" y="5494338"/>
          <p14:tracePt t="63864" x="6600825" y="5494338"/>
          <p14:tracePt t="63866" x="6592888" y="5494338"/>
          <p14:tracePt t="63868" x="6592888" y="5487988"/>
          <p14:tracePt t="63871" x="6586538" y="5487988"/>
          <p14:tracePt t="63873" x="6580188" y="5487988"/>
          <p14:tracePt t="63880" x="6573838" y="5487988"/>
          <p14:tracePt t="63929" x="6573838" y="5481638"/>
          <p14:tracePt t="63937" x="6580188" y="5481638"/>
          <p14:tracePt t="63944" x="6586538" y="5481638"/>
          <p14:tracePt t="63945" x="6586538" y="5475288"/>
          <p14:tracePt t="63954" x="6586538" y="5467350"/>
          <p14:tracePt t="63955" x="6592888" y="5467350"/>
          <p14:tracePt t="63962" x="6600825" y="5467350"/>
          <p14:tracePt t="63969" x="6607175" y="5467350"/>
          <p14:tracePt t="63990" x="6607175" y="5461000"/>
          <p14:tracePt t="63997" x="6613525" y="5461000"/>
          <p14:tracePt t="64002" x="6619875" y="5461000"/>
          <p14:tracePt t="64007" x="6626225" y="5461000"/>
          <p14:tracePt t="64009" x="6634163" y="5461000"/>
          <p14:tracePt t="64010" x="6634163" y="5454650"/>
          <p14:tracePt t="64012" x="6640513" y="5454650"/>
          <p14:tracePt t="64014" x="6646863" y="5454650"/>
          <p14:tracePt t="64015" x="6653213" y="5454650"/>
          <p14:tracePt t="64018" x="6659563" y="5454650"/>
          <p14:tracePt t="64018" x="6667500" y="5454650"/>
          <p14:tracePt t="64020" x="6673850" y="5454650"/>
          <p14:tracePt t="64021" x="6686550" y="5454650"/>
          <p14:tracePt t="64023" x="6692900" y="5454650"/>
          <p14:tracePt t="64024" x="6707188" y="5454650"/>
          <p14:tracePt t="64025" x="6713538" y="5454650"/>
          <p14:tracePt t="64026" x="6719888" y="5454650"/>
          <p14:tracePt t="64027" x="6726238" y="5454650"/>
          <p14:tracePt t="64028" x="6740525" y="5454650"/>
          <p14:tracePt t="64029" x="6753225" y="5454650"/>
          <p14:tracePt t="64030" x="6759575" y="5454650"/>
          <p14:tracePt t="64031" x="6773863" y="5454650"/>
          <p14:tracePt t="64032" x="6780213" y="5454650"/>
          <p14:tracePt t="64033" x="6792913" y="5454650"/>
          <p14:tracePt t="64034" x="6807200" y="5454650"/>
          <p14:tracePt t="64035" x="6819900" y="5454650"/>
          <p14:tracePt t="64036" x="6832600" y="5454650"/>
          <p14:tracePt t="64037" x="6846888" y="5454650"/>
          <p14:tracePt t="64038" x="6853238" y="5454650"/>
          <p14:tracePt t="64039" x="6873875" y="5454650"/>
          <p14:tracePt t="64040" x="6880225" y="5454650"/>
          <p14:tracePt t="64041" x="6892925" y="5454650"/>
          <p14:tracePt t="64043" x="6907213" y="5454650"/>
          <p14:tracePt t="64043" x="6913563" y="5454650"/>
          <p14:tracePt t="64044" x="6932613" y="5454650"/>
          <p14:tracePt t="64045" x="6940550" y="5454650"/>
          <p14:tracePt t="64046" x="6953250" y="5461000"/>
          <p14:tracePt t="64047" x="6973888" y="5461000"/>
          <p14:tracePt t="64048" x="6980238" y="5461000"/>
          <p14:tracePt t="64049" x="6999288" y="5467350"/>
          <p14:tracePt t="64050" x="7013575" y="5467350"/>
          <p14:tracePt t="64051" x="7026275" y="5475288"/>
          <p14:tracePt t="64052" x="7032625" y="5475288"/>
          <p14:tracePt t="64053" x="7053263" y="5481638"/>
          <p14:tracePt t="64054" x="7059613" y="5481638"/>
          <p14:tracePt t="64055" x="7072313" y="5487988"/>
          <p14:tracePt t="64056" x="7086600" y="5487988"/>
          <p14:tracePt t="64057" x="7105650" y="5487988"/>
          <p14:tracePt t="64058" x="7105650" y="5494338"/>
          <p14:tracePt t="64059" x="7126288" y="5494338"/>
          <p14:tracePt t="64060" x="7126288" y="5500688"/>
          <p14:tracePt t="64061" x="7138988" y="5500688"/>
          <p14:tracePt t="64062" x="7159625" y="5508625"/>
          <p14:tracePt t="64063" x="7165975" y="5514975"/>
          <p14:tracePt t="64064" x="7180263" y="5521325"/>
          <p14:tracePt t="64065" x="7192963" y="5521325"/>
          <p14:tracePt t="64066" x="7199313" y="5521325"/>
          <p14:tracePt t="64068" x="7213600" y="5527675"/>
          <p14:tracePt t="64068" x="7226300" y="5527675"/>
          <p14:tracePt t="64069" x="7226300" y="5534025"/>
          <p14:tracePt t="64070" x="7239000" y="5541963"/>
          <p14:tracePt t="64071" x="7253288" y="5548313"/>
          <p14:tracePt t="64072" x="7259638" y="5548313"/>
          <p14:tracePt t="64073" x="7272338" y="5548313"/>
          <p14:tracePt t="64074" x="7286625" y="5554663"/>
          <p14:tracePt t="64076" x="7292975" y="5561013"/>
          <p14:tracePt t="64077" x="7305675" y="5567363"/>
          <p14:tracePt t="64078" x="7319963" y="5575300"/>
          <p14:tracePt t="64079" x="7332663" y="5581650"/>
          <p14:tracePt t="64080" x="7345363" y="5581650"/>
          <p14:tracePt t="64082" x="7353300" y="5581650"/>
          <p14:tracePt t="64083" x="7366000" y="5588000"/>
          <p14:tracePt t="64084" x="7378700" y="5594350"/>
          <p14:tracePt t="64085" x="7392988" y="5600700"/>
          <p14:tracePt t="64087" x="7405688" y="5608638"/>
          <p14:tracePt t="64088" x="7419975" y="5614988"/>
          <p14:tracePt t="64089" x="7426325" y="5614988"/>
          <p14:tracePt t="64090" x="7439025" y="5621338"/>
          <p14:tracePt t="64091" x="7453313" y="5621338"/>
          <p14:tracePt t="64093" x="7459663" y="5621338"/>
          <p14:tracePt t="64093" x="7472363" y="5627688"/>
          <p14:tracePt t="64094" x="7486650" y="5627688"/>
          <p14:tracePt t="64095" x="7486650" y="5634038"/>
          <p14:tracePt t="64096" x="7499350" y="5640388"/>
          <p14:tracePt t="64097" x="7512050" y="5640388"/>
          <p14:tracePt t="64098" x="7519988" y="5648325"/>
          <p14:tracePt t="64099" x="7532688" y="5648325"/>
          <p14:tracePt t="64100" x="7545388" y="5648325"/>
          <p14:tracePt t="64102" x="7559675" y="5654675"/>
          <p14:tracePt t="64103" x="7566025" y="5654675"/>
          <p14:tracePt t="64104" x="7578725" y="5654675"/>
          <p14:tracePt t="64105" x="7593013" y="5661025"/>
          <p14:tracePt t="64107" x="7605713" y="5667375"/>
          <p14:tracePt t="64108" x="7612063" y="5667375"/>
          <p14:tracePt t="64109" x="7620000" y="5667375"/>
          <p14:tracePt t="64110" x="7626350" y="5667375"/>
          <p14:tracePt t="64111" x="7639050" y="5673725"/>
          <p14:tracePt t="64113" x="7645400" y="5673725"/>
          <p14:tracePt t="64114" x="7651750" y="5673725"/>
          <p14:tracePt t="64116" x="7659688" y="5673725"/>
          <p14:tracePt t="64118" x="7666038" y="5673725"/>
          <p14:tracePt t="64118" x="7672388" y="5673725"/>
          <p14:tracePt t="64122" x="7678738" y="5673725"/>
          <p14:tracePt t="64178" x="7672388" y="5673725"/>
          <p14:tracePt t="64194" x="7666038" y="5673725"/>
          <p14:tracePt t="64202" x="7659688" y="5673725"/>
          <p14:tracePt t="64211" x="7659688" y="5681663"/>
          <p14:tracePt t="64212" x="7651750" y="5681663"/>
          <p14:tracePt t="64215" x="7645400" y="5681663"/>
          <p14:tracePt t="64219" x="7645400" y="5688013"/>
          <p14:tracePt t="64220" x="7639050" y="5688013"/>
          <p14:tracePt t="64222" x="7632700" y="5688013"/>
          <p14:tracePt t="64223" x="7626350" y="5688013"/>
          <p14:tracePt t="64226" x="7626350" y="5694363"/>
          <p14:tracePt t="64227" x="7620000" y="5694363"/>
          <p14:tracePt t="64228" x="7612063" y="5694363"/>
          <p14:tracePt t="64230" x="7605713" y="5694363"/>
          <p14:tracePt t="64231" x="7599363" y="5694363"/>
          <p14:tracePt t="64232" x="7593013" y="5694363"/>
          <p14:tracePt t="64234" x="7586663" y="5694363"/>
          <p14:tracePt t="64236" x="7578725" y="5694363"/>
          <p14:tracePt t="64238" x="7572375" y="5694363"/>
          <p14:tracePt t="64239" x="7566025" y="5694363"/>
          <p14:tracePt t="64240" x="7559675" y="5694363"/>
          <p14:tracePt t="64241" x="7553325" y="5694363"/>
          <p14:tracePt t="64243" x="7539038" y="5694363"/>
          <p14:tracePt t="64244" x="7526338" y="5694363"/>
          <p14:tracePt t="64246" x="7512050" y="5694363"/>
          <p14:tracePt t="64247" x="7505700" y="5694363"/>
          <p14:tracePt t="64248" x="7499350" y="5694363"/>
          <p14:tracePt t="64249" x="7493000" y="5694363"/>
          <p14:tracePt t="64250" x="7486650" y="5694363"/>
          <p14:tracePt t="64251" x="7472363" y="5694363"/>
          <p14:tracePt t="64252" x="7459663" y="5694363"/>
          <p14:tracePt t="64254" x="7445375" y="5694363"/>
          <p14:tracePt t="64255" x="7439025" y="5694363"/>
          <p14:tracePt t="64256" x="7426325" y="5694363"/>
          <p14:tracePt t="64257" x="7412038" y="5694363"/>
          <p14:tracePt t="64258" x="7405688" y="5694363"/>
          <p14:tracePt t="64259" x="7392988" y="5694363"/>
          <p14:tracePt t="64260" x="7386638" y="5694363"/>
          <p14:tracePt t="64261" x="7378700" y="5694363"/>
          <p14:tracePt t="64262" x="7366000" y="5694363"/>
          <p14:tracePt t="64263" x="7359650" y="5694363"/>
          <p14:tracePt t="64264" x="7345363" y="5694363"/>
          <p14:tracePt t="64265" x="7339013" y="5694363"/>
          <p14:tracePt t="64266" x="7332663" y="5694363"/>
          <p14:tracePt t="64268" x="7319963" y="5694363"/>
          <p14:tracePt t="64268" x="7313613" y="5694363"/>
          <p14:tracePt t="64269" x="7305675" y="5694363"/>
          <p14:tracePt t="64270" x="7292975" y="5694363"/>
          <p14:tracePt t="64271" x="7286625" y="5694363"/>
          <p14:tracePt t="64272" x="7280275" y="5694363"/>
          <p14:tracePt t="64273" x="7272338" y="5694363"/>
          <p14:tracePt t="64274" x="7259638" y="5694363"/>
          <p14:tracePt t="64275" x="7253288" y="5694363"/>
          <p14:tracePt t="64276" x="7246938" y="5694363"/>
          <p14:tracePt t="64277" x="7239000" y="5694363"/>
          <p14:tracePt t="64279" x="7226300" y="5694363"/>
          <p14:tracePt t="64280" x="7213600" y="5694363"/>
          <p14:tracePt t="64281" x="7205663" y="5694363"/>
          <p14:tracePt t="64282" x="7199313" y="5694363"/>
          <p14:tracePt t="64283" x="7192963" y="5694363"/>
          <p14:tracePt t="64285" x="7186613" y="5694363"/>
          <p14:tracePt t="64286" x="7180263" y="5694363"/>
          <p14:tracePt t="64287" x="7172325" y="5694363"/>
          <p14:tracePt t="64289" x="7165975" y="5694363"/>
          <p14:tracePt t="64290" x="7159625" y="5694363"/>
          <p14:tracePt t="64293" x="7153275" y="5694363"/>
          <p14:tracePt t="64294" x="7146925" y="5694363"/>
          <p14:tracePt t="64295" x="7138988" y="5694363"/>
          <p14:tracePt t="64298" x="7132638" y="5694363"/>
          <p14:tracePt t="64300" x="7126288" y="5694363"/>
          <p14:tracePt t="64302" x="7126288" y="5700713"/>
          <p14:tracePt t="64303" x="7119938" y="5700713"/>
          <p14:tracePt t="64307" x="7113588" y="5700713"/>
          <p14:tracePt t="64309" x="7105650" y="5700713"/>
          <p14:tracePt t="64313" x="7099300" y="5700713"/>
          <p14:tracePt t="64314" x="7099300" y="5707063"/>
          <p14:tracePt t="64315" x="7092950" y="5707063"/>
          <p14:tracePt t="64316" x="7086600" y="5707063"/>
          <p14:tracePt t="64319" x="7080250" y="5707063"/>
          <p14:tracePt t="64321" x="7072313" y="5707063"/>
          <p14:tracePt t="64324" x="7065963" y="5707063"/>
          <p14:tracePt t="64325" x="7059613" y="5707063"/>
          <p14:tracePt t="64326" x="7053263" y="5707063"/>
          <p14:tracePt t="64328" x="7046913" y="5707063"/>
          <p14:tracePt t="64329" x="7040563" y="5707063"/>
          <p14:tracePt t="64331" x="7032625" y="5707063"/>
          <p14:tracePt t="64332" x="7026275" y="5707063"/>
          <p14:tracePt t="64333" x="7019925" y="5707063"/>
          <p14:tracePt t="64334" x="7019925" y="5715000"/>
          <p14:tracePt t="64335" x="7007225" y="5715000"/>
          <p14:tracePt t="64337" x="6999288" y="5715000"/>
          <p14:tracePt t="64338" x="6986588" y="5715000"/>
          <p14:tracePt t="64340" x="6973888" y="5715000"/>
          <p14:tracePt t="64341" x="6965950" y="5715000"/>
          <p14:tracePt t="64343" x="6953250" y="5715000"/>
          <p14:tracePt t="64344" x="6946900" y="5715000"/>
          <p14:tracePt t="64345" x="6940550" y="5715000"/>
          <p14:tracePt t="64346" x="6926263" y="5715000"/>
          <p14:tracePt t="64348" x="6913563" y="5715000"/>
          <p14:tracePt t="64349" x="6907213" y="5715000"/>
          <p14:tracePt t="64350" x="6899275" y="5715000"/>
          <p14:tracePt t="64351" x="6886575" y="5715000"/>
          <p14:tracePt t="64353" x="6873875" y="5715000"/>
          <p14:tracePt t="64354" x="6859588" y="5715000"/>
          <p14:tracePt t="64355" x="6853238" y="5715000"/>
          <p14:tracePt t="64356" x="6846888" y="5715000"/>
          <p14:tracePt t="64357" x="6840538" y="5715000"/>
          <p14:tracePt t="64358" x="6826250" y="5715000"/>
          <p14:tracePt t="64359" x="6819900" y="5715000"/>
          <p14:tracePt t="64360" x="6813550" y="5715000"/>
          <p14:tracePt t="64361" x="6799263" y="5715000"/>
          <p14:tracePt t="64363" x="6786563" y="5715000"/>
          <p14:tracePt t="64364" x="6773863" y="5715000"/>
          <p14:tracePt t="64365" x="6765925" y="5715000"/>
          <p14:tracePt t="64366" x="6753225" y="5715000"/>
          <p14:tracePt t="64368" x="6746875" y="5715000"/>
          <p14:tracePt t="64368" x="6734175" y="5715000"/>
          <p14:tracePt t="64369" x="6726238" y="5715000"/>
          <p14:tracePt t="64370" x="6719888" y="5715000"/>
          <p14:tracePt t="64371" x="6707188" y="5715000"/>
          <p14:tracePt t="64372" x="6700838" y="5715000"/>
          <p14:tracePt t="64373" x="6692900" y="5715000"/>
          <p14:tracePt t="64374" x="6680200" y="5715000"/>
          <p14:tracePt t="64375" x="6673850" y="5715000"/>
          <p14:tracePt t="64376" x="6667500" y="5715000"/>
          <p14:tracePt t="64377" x="6659563" y="5715000"/>
          <p14:tracePt t="64378" x="6646863" y="5715000"/>
          <p14:tracePt t="64379" x="6634163" y="5715000"/>
          <p14:tracePt t="64381" x="6626225" y="5715000"/>
          <p14:tracePt t="64382" x="6619875" y="5715000"/>
          <p14:tracePt t="64383" x="6613525" y="5715000"/>
          <p14:tracePt t="64384" x="6607175" y="5715000"/>
          <p14:tracePt t="64385" x="6592888" y="5715000"/>
          <p14:tracePt t="64388" x="6586538" y="5715000"/>
          <p14:tracePt t="64389" x="6580188" y="5715000"/>
          <p14:tracePt t="64390" x="6573838" y="5715000"/>
          <p14:tracePt t="64393" x="6573838" y="5707063"/>
          <p14:tracePt t="64393" x="6567488" y="5707063"/>
          <p14:tracePt t="64394" x="6559550" y="5707063"/>
          <p14:tracePt t="64397" x="6553200" y="5707063"/>
          <p14:tracePt t="64400" x="6546850" y="5707063"/>
          <p14:tracePt t="64404" x="6540500" y="5707063"/>
          <p14:tracePt t="64427" x="6534150" y="5707063"/>
          <p14:tracePt t="64435" x="6526213" y="5707063"/>
          <p14:tracePt t="64442" x="6519863" y="5707063"/>
          <p14:tracePt t="64443" x="6519863" y="5700713"/>
          <p14:tracePt t="64445" x="6513513" y="5700713"/>
          <p14:tracePt t="64450" x="6507163" y="5700713"/>
          <p14:tracePt t="64452" x="6500813" y="5700713"/>
          <p14:tracePt t="64454" x="6492875" y="5700713"/>
          <p14:tracePt t="64457" x="6492875" y="5694363"/>
          <p14:tracePt t="64458" x="6486525" y="5694363"/>
          <p14:tracePt t="64459" x="6480175" y="5694363"/>
          <p14:tracePt t="64461" x="6480175" y="5688013"/>
          <p14:tracePt t="64462" x="6473825" y="5688013"/>
          <p14:tracePt t="64463" x="6467475" y="5688013"/>
          <p14:tracePt t="64464" x="6461125" y="5688013"/>
          <p14:tracePt t="64468" x="6453188" y="5688013"/>
          <p14:tracePt t="64468" x="6453188" y="5681663"/>
          <p14:tracePt t="64469" x="6446838" y="5681663"/>
          <p14:tracePt t="64471" x="6440488" y="5681663"/>
          <p14:tracePt t="64472" x="6434138" y="5681663"/>
          <p14:tracePt t="64473" x="6427788" y="5681663"/>
          <p14:tracePt t="64475" x="6419850" y="5681663"/>
          <p14:tracePt t="64476" x="6413500" y="5681663"/>
          <p14:tracePt t="64478" x="6407150" y="5681663"/>
          <p14:tracePt t="64479" x="6400800" y="5681663"/>
          <p14:tracePt t="64481" x="6394450" y="5681663"/>
          <p14:tracePt t="64483" x="6386513" y="5681663"/>
          <p14:tracePt t="64484" x="6380163" y="5681663"/>
          <p14:tracePt t="64485" x="6380163" y="5673725"/>
          <p14:tracePt t="64487" x="6373813" y="5673725"/>
          <p14:tracePt t="64488" x="6367463" y="5673725"/>
          <p14:tracePt t="64489" x="6361113" y="5673725"/>
          <p14:tracePt t="64493" x="6353175" y="5673725"/>
          <p14:tracePt t="64494" x="6353175" y="5667375"/>
          <p14:tracePt t="64495" x="6346825" y="5667375"/>
          <p14:tracePt t="64503" x="6340475" y="5667375"/>
          <p14:tracePt t="64518" x="6334125" y="5667375"/>
          <p14:tracePt t="64519" x="6334125" y="5661025"/>
          <p14:tracePt t="64524" x="6334125" y="5654675"/>
          <p14:tracePt t="64527" x="6334125" y="5648325"/>
          <p14:tracePt t="64531" x="6327775" y="5648325"/>
          <p14:tracePt t="64535" x="6327775" y="5640388"/>
          <p14:tracePt t="64539" x="6327775" y="5634038"/>
          <p14:tracePt t="64546" x="6327775" y="5627688"/>
          <p14:tracePt t="64549" x="6327775" y="5621338"/>
          <p14:tracePt t="64551" x="6327775" y="5614988"/>
          <p14:tracePt t="64554" x="6319838" y="5614988"/>
          <p14:tracePt t="64557" x="6319838" y="5608638"/>
          <p14:tracePt t="64560" x="6319838" y="5600700"/>
          <p14:tracePt t="64563" x="6313488" y="5600700"/>
          <p14:tracePt t="64565" x="6313488" y="5594350"/>
          <p14:tracePt t="64567" x="6313488" y="5588000"/>
          <p14:tracePt t="64571" x="6313488" y="5581650"/>
          <p14:tracePt t="64579" x="6313488" y="5575300"/>
          <p14:tracePt t="64582" x="6313488" y="5567363"/>
          <p14:tracePt t="64595" x="6313488" y="5561013"/>
          <p14:tracePt t="64602" x="6313488" y="5554663"/>
          <p14:tracePt t="64607" x="6313488" y="5548313"/>
          <p14:tracePt t="64615" x="6313488" y="5541963"/>
          <p14:tracePt t="64618" x="6313488" y="5534025"/>
          <p14:tracePt t="64624" x="6313488" y="5527675"/>
          <p14:tracePt t="64626" x="6313488" y="5521325"/>
          <p14:tracePt t="64631" x="6313488" y="5514975"/>
          <p14:tracePt t="64633" x="6313488" y="5508625"/>
          <p14:tracePt t="64635" x="6313488" y="5500688"/>
          <p14:tracePt t="64637" x="6319838" y="5500688"/>
          <p14:tracePt t="64639" x="6319838" y="5494338"/>
          <p14:tracePt t="64641" x="6319838" y="5487988"/>
          <p14:tracePt t="64645" x="6319838" y="5481638"/>
          <p14:tracePt t="64647" x="6319838" y="5475288"/>
          <p14:tracePt t="64648" x="6327775" y="5475288"/>
          <p14:tracePt t="64649" x="6327775" y="5467350"/>
          <p14:tracePt t="64652" x="6327775" y="5461000"/>
          <p14:tracePt t="64653" x="6334125" y="5461000"/>
          <p14:tracePt t="64654" x="6334125" y="5454650"/>
          <p14:tracePt t="64655" x="6340475" y="5454650"/>
          <p14:tracePt t="64658" x="6340475" y="5448300"/>
          <p14:tracePt t="64660" x="6340475" y="5441950"/>
          <p14:tracePt t="64661" x="6340475" y="5434013"/>
          <p14:tracePt t="64662" x="6346825" y="5434013"/>
          <p14:tracePt t="64665" x="6353175" y="5434013"/>
          <p14:tracePt t="64666" x="6353175" y="5427663"/>
          <p14:tracePt t="64667" x="6353175" y="5421313"/>
          <p14:tracePt t="64670" x="6361113" y="5421313"/>
          <p14:tracePt t="64671" x="6361113" y="5414963"/>
          <p14:tracePt t="64673" x="6367463" y="5414963"/>
          <p14:tracePt t="64674" x="6367463" y="5408613"/>
          <p14:tracePt t="64675" x="6373813" y="5400675"/>
          <p14:tracePt t="64679" x="6373813" y="5394325"/>
          <p14:tracePt t="64680" x="6380163" y="5394325"/>
          <p14:tracePt t="64681" x="6386513" y="5387975"/>
          <p14:tracePt t="64685" x="6394450" y="5381625"/>
          <p14:tracePt t="64687" x="6400800" y="5375275"/>
          <p14:tracePt t="64688" x="6407150" y="5367338"/>
          <p14:tracePt t="64691" x="6413500" y="5360988"/>
          <p14:tracePt t="64692" x="6419850" y="5360988"/>
          <p14:tracePt t="64693" x="6419850" y="5354638"/>
          <p14:tracePt t="64695" x="6427788" y="5354638"/>
          <p14:tracePt t="64696" x="6427788" y="5348288"/>
          <p14:tracePt t="64697" x="6434138" y="5341938"/>
          <p14:tracePt t="64698" x="6440488" y="5341938"/>
          <p14:tracePt t="64699" x="6440488" y="5334000"/>
          <p14:tracePt t="64701" x="6446838" y="5334000"/>
          <p14:tracePt t="64702" x="6453188" y="5327650"/>
          <p14:tracePt t="64703" x="6453188" y="5321300"/>
          <p14:tracePt t="64704" x="6461125" y="5321300"/>
          <p14:tracePt t="64705" x="6467475" y="5321300"/>
          <p14:tracePt t="64706" x="6467475" y="5314950"/>
          <p14:tracePt t="64707" x="6473825" y="5314950"/>
          <p14:tracePt t="64708" x="6473825" y="5308600"/>
          <p14:tracePt t="64709" x="6480175" y="5308600"/>
          <p14:tracePt t="64710" x="6486525" y="5308600"/>
          <p14:tracePt t="64711" x="6486525" y="5302250"/>
          <p14:tracePt t="64712" x="6492875" y="5294313"/>
          <p14:tracePt t="64713" x="6500813" y="5287963"/>
          <p14:tracePt t="64714" x="6507163" y="5287963"/>
          <p14:tracePt t="64717" x="6513513" y="5281613"/>
          <p14:tracePt t="64718" x="6519863" y="5275263"/>
          <p14:tracePt t="64720" x="6526213" y="5275263"/>
          <p14:tracePt t="64721" x="6526213" y="5268913"/>
          <p14:tracePt t="64722" x="6534150" y="5268913"/>
          <p14:tracePt t="64723" x="6534150" y="5260975"/>
          <p14:tracePt t="64725" x="6540500" y="5254625"/>
          <p14:tracePt t="64727" x="6546850" y="5254625"/>
          <p14:tracePt t="64728" x="6553200" y="5254625"/>
          <p14:tracePt t="64729" x="6553200" y="5248275"/>
          <p14:tracePt t="64730" x="6553200" y="5241925"/>
          <p14:tracePt t="64731" x="6559550" y="5241925"/>
          <p14:tracePt t="64732" x="6567488" y="5241925"/>
          <p14:tracePt t="64735" x="6573838" y="5235575"/>
          <p14:tracePt t="64736" x="6580188" y="5235575"/>
          <p14:tracePt t="64738" x="6580188" y="5227638"/>
          <p14:tracePt t="64739" x="6586538" y="5227638"/>
          <p14:tracePt t="64741" x="6586538" y="5221288"/>
          <p14:tracePt t="64742" x="6592888" y="5221288"/>
          <p14:tracePt t="64744" x="6600825" y="5221288"/>
          <p14:tracePt t="64747" x="6600825" y="5214938"/>
          <p14:tracePt t="64748" x="6607175" y="5214938"/>
          <p14:tracePt t="64749" x="6613525" y="5214938"/>
          <p14:tracePt t="64750" x="6613525" y="5208588"/>
          <p14:tracePt t="64751" x="6619875" y="5208588"/>
          <p14:tracePt t="64756" x="6626225" y="5208588"/>
          <p14:tracePt t="64757" x="6634163" y="5208588"/>
          <p14:tracePt t="64759" x="6634163" y="5202238"/>
          <p14:tracePt t="64761" x="6640513" y="5202238"/>
          <p14:tracePt t="64763" x="6646863" y="5202238"/>
          <p14:tracePt t="64764" x="6646863" y="5194300"/>
          <p14:tracePt t="64765" x="6653213" y="5194300"/>
          <p14:tracePt t="64768" x="6659563" y="5194300"/>
          <p14:tracePt t="64770" x="6667500" y="5194300"/>
          <p14:tracePt t="64772" x="6667500" y="5187950"/>
          <p14:tracePt t="64773" x="6673850" y="5187950"/>
          <p14:tracePt t="64774" x="6680200" y="5187950"/>
          <p14:tracePt t="64775" x="6686550" y="5187950"/>
          <p14:tracePt t="64778" x="6692900" y="5187950"/>
          <p14:tracePt t="64779" x="6700838" y="5187950"/>
          <p14:tracePt t="64782" x="6707188" y="5187950"/>
          <p14:tracePt t="64783" x="6713538" y="5187950"/>
          <p14:tracePt t="64784" x="6719888" y="5187950"/>
          <p14:tracePt t="64785" x="6726238" y="5187950"/>
          <p14:tracePt t="64787" x="6734175" y="5187950"/>
          <p14:tracePt t="64788" x="6740525" y="5181600"/>
          <p14:tracePt t="64789" x="6746875" y="5181600"/>
          <p14:tracePt t="64790" x="6753225" y="5181600"/>
          <p14:tracePt t="64792" x="6765925" y="5181600"/>
          <p14:tracePt t="64793" x="6773863" y="5181600"/>
          <p14:tracePt t="64794" x="6780213" y="5181600"/>
          <p14:tracePt t="64795" x="6786563" y="5181600"/>
          <p14:tracePt t="64796" x="6792913" y="5181600"/>
          <p14:tracePt t="64797" x="6799263" y="5181600"/>
          <p14:tracePt t="64798" x="6807200" y="5181600"/>
          <p14:tracePt t="64799" x="6813550" y="5181600"/>
          <p14:tracePt t="64800" x="6826250" y="5181600"/>
          <p14:tracePt t="64801" x="6832600" y="5181600"/>
          <p14:tracePt t="64802" x="6840538" y="5181600"/>
          <p14:tracePt t="64803" x="6846888" y="5181600"/>
          <p14:tracePt t="64804" x="6853238" y="5181600"/>
          <p14:tracePt t="64805" x="6859588" y="5181600"/>
          <p14:tracePt t="64806" x="6873875" y="5181600"/>
          <p14:tracePt t="64807" x="6880225" y="5181600"/>
          <p14:tracePt t="64808" x="6892925" y="5181600"/>
          <p14:tracePt t="64809" x="6899275" y="5181600"/>
          <p14:tracePt t="64811" x="6913563" y="5181600"/>
          <p14:tracePt t="64812" x="6919913" y="5181600"/>
          <p14:tracePt t="64813" x="6932613" y="5181600"/>
          <p14:tracePt t="64814" x="6946900" y="5181600"/>
          <p14:tracePt t="64816" x="6959600" y="5181600"/>
          <p14:tracePt t="64817" x="6965950" y="5181600"/>
          <p14:tracePt t="64818" x="6973888" y="5181600"/>
          <p14:tracePt t="64819" x="6986588" y="5181600"/>
          <p14:tracePt t="64820" x="6992938" y="5181600"/>
          <p14:tracePt t="64821" x="7007225" y="5181600"/>
          <p14:tracePt t="64823" x="7019925" y="5181600"/>
          <p14:tracePt t="64824" x="7032625" y="5181600"/>
          <p14:tracePt t="64826" x="7046913" y="5181600"/>
          <p14:tracePt t="64827" x="7053263" y="5181600"/>
          <p14:tracePt t="64828" x="7059613" y="5181600"/>
          <p14:tracePt t="64829" x="7065963" y="5181600"/>
          <p14:tracePt t="64830" x="7072313" y="5181600"/>
          <p14:tracePt t="64831" x="7086600" y="5181600"/>
          <p14:tracePt t="64832" x="7092950" y="5181600"/>
          <p14:tracePt t="64833" x="7099300" y="5181600"/>
          <p14:tracePt t="64834" x="7105650" y="5181600"/>
          <p14:tracePt t="64835" x="7113588" y="5181600"/>
          <p14:tracePt t="64836" x="7119938" y="5181600"/>
          <p14:tracePt t="64837" x="7132638" y="5181600"/>
          <p14:tracePt t="64839" x="7138988" y="5181600"/>
          <p14:tracePt t="64840" x="7153275" y="5181600"/>
          <p14:tracePt t="64842" x="7159625" y="5181600"/>
          <p14:tracePt t="64843" x="7165975" y="5181600"/>
          <p14:tracePt t="64844" x="7172325" y="5181600"/>
          <p14:tracePt t="64845" x="7180263" y="5181600"/>
          <p14:tracePt t="64846" x="7186613" y="5181600"/>
          <p14:tracePt t="64847" x="7192963" y="5181600"/>
          <p14:tracePt t="64848" x="7199313" y="5181600"/>
          <p14:tracePt t="64849" x="7205663" y="5181600"/>
          <p14:tracePt t="64851" x="7219950" y="5181600"/>
          <p14:tracePt t="64853" x="7226300" y="5181600"/>
          <p14:tracePt t="64854" x="7239000" y="5181600"/>
          <p14:tracePt t="64856" x="7246938" y="5181600"/>
          <p14:tracePt t="64857" x="7253288" y="5181600"/>
          <p14:tracePt t="64858" x="7259638" y="5181600"/>
          <p14:tracePt t="64859" x="7265988" y="5181600"/>
          <p14:tracePt t="64860" x="7272338" y="5181600"/>
          <p14:tracePt t="64862" x="7280275" y="5187950"/>
          <p14:tracePt t="64863" x="7286625" y="5187950"/>
          <p14:tracePt t="64864" x="7292975" y="5187950"/>
          <p14:tracePt t="64865" x="7299325" y="5187950"/>
          <p14:tracePt t="64866" x="7305675" y="5187950"/>
          <p14:tracePt t="64867" x="7313613" y="5187950"/>
          <p14:tracePt t="64869" x="7326313" y="5187950"/>
          <p14:tracePt t="64870" x="7326313" y="5194300"/>
          <p14:tracePt t="64871" x="7332663" y="5194300"/>
          <p14:tracePt t="64872" x="7339013" y="5194300"/>
          <p14:tracePt t="64873" x="7345363" y="5194300"/>
          <p14:tracePt t="64874" x="7353300" y="5202238"/>
          <p14:tracePt t="64875" x="7359650" y="5202238"/>
          <p14:tracePt t="64876" x="7366000" y="5202238"/>
          <p14:tracePt t="64878" x="7378700" y="5202238"/>
          <p14:tracePt t="64879" x="7386638" y="5202238"/>
          <p14:tracePt t="64880" x="7392988" y="5202238"/>
          <p14:tracePt t="64882" x="7399338" y="5202238"/>
          <p14:tracePt t="64883" x="7405688" y="5202238"/>
          <p14:tracePt t="64884" x="7412038" y="5202238"/>
          <p14:tracePt t="64885" x="7419975" y="5202238"/>
          <p14:tracePt t="64887" x="7419975" y="5208588"/>
          <p14:tracePt t="64888" x="7432675" y="5208588"/>
          <p14:tracePt t="64889" x="7439025" y="5208588"/>
          <p14:tracePt t="64891" x="7445375" y="5208588"/>
          <p14:tracePt t="64892" x="7453313" y="5208588"/>
          <p14:tracePt t="64893" x="7453313" y="5214938"/>
          <p14:tracePt t="64894" x="7459663" y="5214938"/>
          <p14:tracePt t="64896" x="7466013" y="5214938"/>
          <p14:tracePt t="64897" x="7472363" y="5214938"/>
          <p14:tracePt t="64901" x="7478713" y="5214938"/>
          <p14:tracePt t="64903" x="7486650" y="5214938"/>
          <p14:tracePt t="64907" x="7493000" y="5214938"/>
          <p14:tracePt t="64916" x="7499350" y="5214938"/>
          <p14:tracePt t="64918" x="7499350" y="5221288"/>
          <p14:tracePt t="64924" x="7505700" y="5221288"/>
          <p14:tracePt t="64926" x="7505700" y="5227638"/>
          <p14:tracePt t="64930" x="7505700" y="5235575"/>
          <p14:tracePt t="64935" x="7512050" y="5235575"/>
          <p14:tracePt t="64936" x="7512050" y="5241925"/>
          <p14:tracePt t="64939" x="7512050" y="5248275"/>
          <p14:tracePt t="64940" x="7519988" y="5248275"/>
          <p14:tracePt t="64943" x="7519988" y="5254625"/>
          <p14:tracePt t="64945" x="7519988" y="5260975"/>
          <p14:tracePt t="64947" x="7519988" y="5268913"/>
          <p14:tracePt t="64951" x="7519988" y="5275263"/>
          <p14:tracePt t="64952" x="7519988" y="5281613"/>
          <p14:tracePt t="64954" x="7526338" y="5281613"/>
          <p14:tracePt t="64956" x="7526338" y="5287963"/>
          <p14:tracePt t="64957" x="7526338" y="5294313"/>
          <p14:tracePt t="64958" x="7526338" y="5302250"/>
          <p14:tracePt t="64961" x="7532688" y="5302250"/>
          <p14:tracePt t="64962" x="7532688" y="5308600"/>
          <p14:tracePt t="64963" x="7532688" y="5314950"/>
          <p14:tracePt t="64966" x="7532688" y="5321300"/>
          <p14:tracePt t="64967" x="7539038" y="5321300"/>
          <p14:tracePt t="64968" x="7539038" y="5327650"/>
          <p14:tracePt t="64969" x="7539038" y="5334000"/>
          <p14:tracePt t="64972" x="7539038" y="5341938"/>
          <p14:tracePt t="64974" x="7539038" y="5348288"/>
          <p14:tracePt t="64976" x="7539038" y="5354638"/>
          <p14:tracePt t="64979" x="7539038" y="5360988"/>
          <p14:tracePt t="64980" x="7539038" y="5367338"/>
          <p14:tracePt t="64984" x="7539038" y="5375275"/>
          <p14:tracePt t="64985" x="7539038" y="5381625"/>
          <p14:tracePt t="64988" x="7539038" y="5387975"/>
          <p14:tracePt t="64990" x="7539038" y="5394325"/>
          <p14:tracePt t="64991" x="7539038" y="5400675"/>
          <p14:tracePt t="64995" x="7539038" y="5408613"/>
          <p14:tracePt t="64997" x="7539038" y="5414963"/>
          <p14:tracePt t="65001" x="7539038" y="5421313"/>
          <p14:tracePt t="65003" x="7539038" y="5427663"/>
          <p14:tracePt t="65007" x="7539038" y="5434013"/>
          <p14:tracePt t="65009" x="7539038" y="5441950"/>
          <p14:tracePt t="65010" x="7539038" y="5448300"/>
          <p14:tracePt t="65011" x="7532688" y="5448300"/>
          <p14:tracePt t="65014" x="7526338" y="5448300"/>
          <p14:tracePt t="65015" x="7526338" y="5454650"/>
          <p14:tracePt t="65016" x="7526338" y="5461000"/>
          <p14:tracePt t="65019" x="7519988" y="5467350"/>
          <p14:tracePt t="65020" x="7512050" y="5467350"/>
          <p14:tracePt t="65021" x="7512050" y="5475288"/>
          <p14:tracePt t="65022" x="7512050" y="5481638"/>
          <p14:tracePt t="65023" x="7505700" y="5481638"/>
          <p14:tracePt t="65025" x="7499350" y="5487988"/>
          <p14:tracePt t="65027" x="7499350" y="5494338"/>
          <p14:tracePt t="65028" x="7493000" y="5494338"/>
          <p14:tracePt t="65029" x="7486650" y="5494338"/>
          <p14:tracePt t="65030" x="7486650" y="5500688"/>
          <p14:tracePt t="65031" x="7478713" y="5500688"/>
          <p14:tracePt t="65032" x="7478713" y="5508625"/>
          <p14:tracePt t="65033" x="7472363" y="5508625"/>
          <p14:tracePt t="65034" x="7472363" y="5514975"/>
          <p14:tracePt t="65035" x="7466013" y="5514975"/>
          <p14:tracePt t="65037" x="7459663" y="5521325"/>
          <p14:tracePt t="65038" x="7453313" y="5521325"/>
          <p14:tracePt t="65039" x="7445375" y="5527675"/>
          <p14:tracePt t="65041" x="7439025" y="5527675"/>
          <p14:tracePt t="65042" x="7439025" y="5534025"/>
          <p14:tracePt t="65043" x="7432675" y="5534025"/>
          <p14:tracePt t="65045" x="7432675" y="5541963"/>
          <p14:tracePt t="65046" x="7426325" y="5541963"/>
          <p14:tracePt t="65047" x="7419975" y="5548313"/>
          <p14:tracePt t="65048" x="7412038" y="5548313"/>
          <p14:tracePt t="65051" x="7405688" y="5548313"/>
          <p14:tracePt t="65052" x="7405688" y="5554663"/>
          <p14:tracePt t="65053" x="7399338" y="5554663"/>
          <p14:tracePt t="65055" x="7399338" y="5561013"/>
          <p14:tracePt t="65056" x="7392988" y="5561013"/>
          <p14:tracePt t="65057" x="7386638" y="5561013"/>
          <p14:tracePt t="65059" x="7378700" y="5561013"/>
          <p14:tracePt t="65064" x="7372350" y="5567363"/>
          <p14:tracePt t="65067" x="7366000" y="5567363"/>
          <p14:tracePt t="65073" x="7366000" y="5575300"/>
          <p14:tracePt t="65077" x="7359650" y="5575300"/>
          <p14:tracePt t="65085" x="7353300" y="5575300"/>
          <p14:tracePt t="65091" x="7345363" y="5575300"/>
          <p14:tracePt t="65100" x="7339013" y="5575300"/>
          <p14:tracePt t="65102" x="7332663" y="5575300"/>
          <p14:tracePt t="65108" x="7326313" y="5575300"/>
          <p14:tracePt t="65111" x="7319963" y="5575300"/>
          <p14:tracePt t="65113" x="7313613" y="5575300"/>
          <p14:tracePt t="65115" x="7313613" y="5567363"/>
          <p14:tracePt t="65119" x="7305675" y="5567363"/>
          <p14:tracePt t="65124" x="7299325" y="5567363"/>
          <p14:tracePt t="65169" x="7299325" y="5561013"/>
          <p14:tracePt t="65171" x="7292975" y="5561013"/>
          <p14:tracePt t="65175" x="7286625" y="5561013"/>
          <p14:tracePt t="65181" x="7280275" y="5561013"/>
          <p14:tracePt t="65183" x="7272338" y="5561013"/>
          <p14:tracePt t="65184" x="7265988" y="5561013"/>
          <p14:tracePt t="65187" x="7259638" y="5561013"/>
          <p14:tracePt t="65188" x="7246938" y="5561013"/>
          <p14:tracePt t="65190" x="7239000" y="5561013"/>
          <p14:tracePt t="65191" x="7232650" y="5561013"/>
          <p14:tracePt t="65192" x="7219950" y="5561013"/>
          <p14:tracePt t="65193" x="7213600" y="5561013"/>
          <p14:tracePt t="65194" x="7205663" y="5561013"/>
          <p14:tracePt t="65195" x="7192963" y="5561013"/>
          <p14:tracePt t="65196" x="7172325" y="5561013"/>
          <p14:tracePt t="65197" x="7165975" y="5561013"/>
          <p14:tracePt t="65198" x="7146925" y="5561013"/>
          <p14:tracePt t="65199" x="7138988" y="5561013"/>
          <p14:tracePt t="65200" x="7119938" y="5561013"/>
          <p14:tracePt t="65201" x="7099300" y="5561013"/>
          <p14:tracePt t="65202" x="7092950" y="5561013"/>
          <p14:tracePt t="65203" x="7072313" y="5561013"/>
          <p14:tracePt t="65204" x="7053263" y="5561013"/>
          <p14:tracePt t="65205" x="7040563" y="5561013"/>
          <p14:tracePt t="65206" x="7019925" y="5561013"/>
          <p14:tracePt t="65207" x="6999288" y="5561013"/>
          <p14:tracePt t="65208" x="6973888" y="5561013"/>
          <p14:tracePt t="65209" x="6959600" y="5561013"/>
          <p14:tracePt t="65210" x="6940550" y="5561013"/>
          <p14:tracePt t="65211" x="6913563" y="5561013"/>
          <p14:tracePt t="65212" x="6899275" y="5567363"/>
          <p14:tracePt t="65213" x="6880225" y="5567363"/>
          <p14:tracePt t="65214" x="6853238" y="5567363"/>
          <p14:tracePt t="65215" x="6840538" y="5567363"/>
          <p14:tracePt t="65216" x="6813550" y="5567363"/>
          <p14:tracePt t="65217" x="6792913" y="5567363"/>
          <p14:tracePt t="65218" x="6765925" y="5575300"/>
          <p14:tracePt t="65219" x="6753225" y="5575300"/>
          <p14:tracePt t="65220" x="6726238" y="5575300"/>
          <p14:tracePt t="65221" x="6707188" y="5575300"/>
          <p14:tracePt t="65222" x="6686550" y="5581650"/>
          <p14:tracePt t="65223" x="6673850" y="5581650"/>
          <p14:tracePt t="65224" x="6646863" y="5581650"/>
          <p14:tracePt t="65225" x="6626225" y="5581650"/>
          <p14:tracePt t="65226" x="6607175" y="5588000"/>
          <p14:tracePt t="65227" x="6586538" y="5588000"/>
          <p14:tracePt t="65228" x="6559550" y="5588000"/>
          <p14:tracePt t="65229" x="6540500" y="5588000"/>
          <p14:tracePt t="65230" x="6519863" y="5594350"/>
          <p14:tracePt t="65231" x="6500813" y="5594350"/>
          <p14:tracePt t="65232" x="6473825" y="5594350"/>
          <p14:tracePt t="65233" x="6453188" y="5600700"/>
          <p14:tracePt t="65234" x="6434138" y="5600700"/>
          <p14:tracePt t="65235" x="6413500" y="5600700"/>
          <p14:tracePt t="65236" x="6394450" y="5600700"/>
          <p14:tracePt t="65237" x="6380163" y="5600700"/>
          <p14:tracePt t="65238" x="6353175" y="5600700"/>
          <p14:tracePt t="65239" x="6334125" y="5600700"/>
          <p14:tracePt t="65240" x="6327775" y="5608638"/>
          <p14:tracePt t="65241" x="6300788" y="5608638"/>
          <p14:tracePt t="65242" x="6280150" y="5608638"/>
          <p14:tracePt t="65243" x="6261100" y="5608638"/>
          <p14:tracePt t="65244" x="6246813" y="5614988"/>
          <p14:tracePt t="65245" x="6227763" y="5614988"/>
          <p14:tracePt t="65246" x="6207125" y="5614988"/>
          <p14:tracePt t="65247" x="6194425" y="5621338"/>
          <p14:tracePt t="65248" x="6173788" y="5621338"/>
          <p14:tracePt t="65249" x="6154738" y="5621338"/>
          <p14:tracePt t="65250" x="6140450" y="5627688"/>
          <p14:tracePt t="65251" x="6121400" y="5627688"/>
          <p14:tracePt t="65252" x="6100763" y="5634038"/>
          <p14:tracePt t="65253" x="6094413" y="5634038"/>
          <p14:tracePt t="65254" x="6073775" y="5634038"/>
          <p14:tracePt t="65255" x="6054725" y="5640388"/>
          <p14:tracePt t="65256" x="6034088" y="5640388"/>
          <p14:tracePt t="65257" x="6021388" y="5640388"/>
          <p14:tracePt t="65258" x="6000750" y="5648325"/>
          <p14:tracePt t="65259" x="5980113" y="5648325"/>
          <p14:tracePt t="65260" x="5973763" y="5648325"/>
          <p14:tracePt t="65261" x="5954713" y="5654675"/>
          <p14:tracePt t="65262" x="5934075" y="5654675"/>
          <p14:tracePt t="65263" x="5927725" y="5654675"/>
          <p14:tracePt t="65264" x="5907088" y="5661025"/>
          <p14:tracePt t="65265" x="5888038" y="5661025"/>
          <p14:tracePt t="65266" x="5873750" y="5667375"/>
          <p14:tracePt t="65267" x="5854700" y="5667375"/>
          <p14:tracePt t="65268" x="5834063" y="5667375"/>
          <p14:tracePt t="65269" x="5821363" y="5667375"/>
          <p14:tracePt t="65270" x="5794375" y="5667375"/>
          <p14:tracePt t="65271" x="5773738" y="5667375"/>
          <p14:tracePt t="65272" x="5754688" y="5673725"/>
          <p14:tracePt t="65273" x="5740400" y="5673725"/>
          <p14:tracePt t="65274" x="5721350" y="5673725"/>
          <p14:tracePt t="65275" x="5694363" y="5681663"/>
          <p14:tracePt t="65276" x="5681663" y="5681663"/>
          <p14:tracePt t="65277" x="5661025" y="5681663"/>
          <p14:tracePt t="65279" x="5614988" y="5688013"/>
          <p14:tracePt t="65280" x="5594350" y="5688013"/>
          <p14:tracePt t="65281" x="5567363" y="5688013"/>
          <p14:tracePt t="65282" x="5541963" y="5694363"/>
          <p14:tracePt t="65283" x="5514975" y="5694363"/>
          <p14:tracePt t="65285" x="5494338" y="5694363"/>
          <p14:tracePt t="65286" x="5467350" y="5700713"/>
          <p14:tracePt t="65287" x="5441950" y="5700713"/>
          <p14:tracePt t="65288" x="5421313" y="5707063"/>
          <p14:tracePt t="65290" x="5400675" y="5707063"/>
          <p14:tracePt t="65291" x="5381625" y="5707063"/>
          <p14:tracePt t="65292" x="5367338" y="5715000"/>
          <p14:tracePt t="65293" x="5348288" y="5715000"/>
          <p14:tracePt t="65294" x="5327650" y="5721350"/>
          <p14:tracePt t="65295" x="5314950" y="5721350"/>
          <p14:tracePt t="65296" x="5294313" y="5721350"/>
          <p14:tracePt t="65297" x="5281613" y="5727700"/>
          <p14:tracePt t="65298" x="5268913" y="5727700"/>
          <p14:tracePt t="65299" x="5254625" y="5727700"/>
          <p14:tracePt t="65300" x="5241925" y="5734050"/>
          <p14:tracePt t="65301" x="5227638" y="5734050"/>
          <p14:tracePt t="65302" x="5214938" y="5740400"/>
          <p14:tracePt t="65303" x="5194300" y="5740400"/>
          <p14:tracePt t="65304" x="5187950" y="5740400"/>
          <p14:tracePt t="65305" x="5168900" y="5748338"/>
          <p14:tracePt t="65306" x="5154613" y="5748338"/>
          <p14:tracePt t="65307" x="5148263" y="5748338"/>
          <p14:tracePt t="65308" x="5135563" y="5748338"/>
          <p14:tracePt t="65309" x="5121275" y="5748338"/>
          <p14:tracePt t="65310" x="5114925" y="5748338"/>
          <p14:tracePt t="65311" x="5102225" y="5754688"/>
          <p14:tracePt t="65312" x="5087938" y="5754688"/>
          <p14:tracePt t="65313" x="5081588" y="5754688"/>
          <p14:tracePt t="65314" x="5068888" y="5754688"/>
          <p14:tracePt t="65315" x="5060950" y="5761038"/>
          <p14:tracePt t="65316" x="5048250" y="5761038"/>
          <p14:tracePt t="65317" x="5041900" y="5761038"/>
          <p14:tracePt t="65318" x="5035550" y="5761038"/>
          <p14:tracePt t="65319" x="5021263" y="5767388"/>
          <p14:tracePt t="65320" x="5014913" y="5767388"/>
          <p14:tracePt t="65321" x="5008563" y="5767388"/>
          <p14:tracePt t="65322" x="4995863" y="5773738"/>
          <p14:tracePt t="65323" x="4987925" y="5773738"/>
          <p14:tracePt t="65324" x="4981575" y="5773738"/>
          <p14:tracePt t="65325" x="4968875" y="5773738"/>
          <p14:tracePt t="65326" x="4962525" y="5773738"/>
          <p14:tracePt t="65327" x="4954588" y="5773738"/>
          <p14:tracePt t="65328" x="4941888" y="5781675"/>
          <p14:tracePt t="65329" x="4935538" y="5781675"/>
          <p14:tracePt t="65330" x="4929188" y="5781675"/>
          <p14:tracePt t="65331" x="4921250" y="5781675"/>
          <p14:tracePt t="65332" x="4908550" y="5781675"/>
          <p14:tracePt t="65333" x="4902200" y="5781675"/>
          <p14:tracePt t="65334" x="4895850" y="5781675"/>
          <p14:tracePt t="65335" x="4887913" y="5781675"/>
          <p14:tracePt t="65336" x="4881563" y="5781675"/>
          <p14:tracePt t="65337" x="4868863" y="5781675"/>
          <p14:tracePt t="65338" x="4862513" y="5781675"/>
          <p14:tracePt t="65339" x="4854575" y="5781675"/>
          <p14:tracePt t="65340" x="4841875" y="5788025"/>
          <p14:tracePt t="65341" x="4835525" y="5788025"/>
          <p14:tracePt t="65342" x="4829175" y="5788025"/>
          <p14:tracePt t="65343" x="4814888" y="5788025"/>
          <p14:tracePt t="65344" x="4808538" y="5788025"/>
          <p14:tracePt t="65345" x="4802188" y="5788025"/>
          <p14:tracePt t="65346" x="4787900" y="5788025"/>
          <p14:tracePt t="65347" x="4787900" y="5794375"/>
          <p14:tracePt t="65348" x="4775200" y="5794375"/>
          <p14:tracePt t="65349" x="4768850" y="5794375"/>
          <p14:tracePt t="65350" x="4754563" y="5794375"/>
          <p14:tracePt t="65351" x="4748213" y="5794375"/>
          <p14:tracePt t="65352" x="4741863" y="5794375"/>
          <p14:tracePt t="65353" x="4735513" y="5794375"/>
          <p14:tracePt t="65354" x="4722813" y="5800725"/>
          <p14:tracePt t="65355" x="4714875" y="5800725"/>
          <p14:tracePt t="65356" x="4702175" y="5800725"/>
          <p14:tracePt t="65358" x="4689475" y="5800725"/>
          <p14:tracePt t="65359" x="4675188" y="5800725"/>
          <p14:tracePt t="65360" x="4668838" y="5800725"/>
          <p14:tracePt t="65361" x="4662488" y="5800725"/>
          <p14:tracePt t="65362" x="4656138" y="5800725"/>
          <p14:tracePt t="65363" x="4641850" y="5800725"/>
          <p14:tracePt t="65364" x="4629150" y="5807075"/>
          <p14:tracePt t="65365" x="4622800" y="5807075"/>
          <p14:tracePt t="65366" x="4608513" y="5807075"/>
          <p14:tracePt t="65367" x="4602163" y="5807075"/>
          <p14:tracePt t="65368" x="4595813" y="5815013"/>
          <p14:tracePt t="65369" x="4581525" y="5815013"/>
          <p14:tracePt t="65370" x="4575175" y="5815013"/>
          <p14:tracePt t="65371" x="4562475" y="5821363"/>
          <p14:tracePt t="65372" x="4556125" y="5821363"/>
          <p14:tracePt t="65373" x="4548188" y="5821363"/>
          <p14:tracePt t="65374" x="4535488" y="5821363"/>
          <p14:tracePt t="65375" x="4529138" y="5827713"/>
          <p14:tracePt t="65376" x="4522788" y="5827713"/>
          <p14:tracePt t="65377" x="4508500" y="5827713"/>
          <p14:tracePt t="65378" x="4489450" y="5834063"/>
          <p14:tracePt t="65379" x="4481513" y="5834063"/>
          <p14:tracePt t="65380" x="4475163" y="5834063"/>
          <p14:tracePt t="65382" x="4462463" y="5834063"/>
          <p14:tracePt t="65383" x="4449763" y="5834063"/>
          <p14:tracePt t="65384" x="4435475" y="5840413"/>
          <p14:tracePt t="65385" x="4429125" y="5840413"/>
          <p14:tracePt t="65387" x="4416425" y="5848350"/>
          <p14:tracePt t="65388" x="4408488" y="5848350"/>
          <p14:tracePt t="65389" x="4395788" y="5854700"/>
          <p14:tracePt t="65390" x="4383088" y="5854700"/>
          <p14:tracePt t="65391" x="4375150" y="5854700"/>
          <p14:tracePt t="65392" x="4368800" y="5861050"/>
          <p14:tracePt t="65393" x="4356100" y="5861050"/>
          <p14:tracePt t="65394" x="4349750" y="5861050"/>
          <p14:tracePt t="65395" x="4341813" y="5861050"/>
          <p14:tracePt t="65396" x="4329113" y="5861050"/>
          <p14:tracePt t="65397" x="4322763" y="5867400"/>
          <p14:tracePt t="65398" x="4308475" y="5867400"/>
          <p14:tracePt t="65399" x="4302125" y="5867400"/>
          <p14:tracePt t="65400" x="4289425" y="5873750"/>
          <p14:tracePt t="65401" x="4275138" y="5881688"/>
          <p14:tracePt t="65402" x="4268788" y="5881688"/>
          <p14:tracePt t="65403" x="4256088" y="5881688"/>
          <p14:tracePt t="65404" x="4241800" y="5888038"/>
          <p14:tracePt t="65405" x="4235450" y="5888038"/>
          <p14:tracePt t="65406" x="4222750" y="5894388"/>
          <p14:tracePt t="65407" x="4208463" y="5894388"/>
          <p14:tracePt t="65408" x="4202113" y="5900738"/>
          <p14:tracePt t="65409" x="4189413" y="5900738"/>
          <p14:tracePt t="65410" x="4183063" y="5900738"/>
          <p14:tracePt t="65411" x="4168775" y="5900738"/>
          <p14:tracePt t="65412" x="4162425" y="5900738"/>
          <p14:tracePt t="65413" x="4149725" y="5900738"/>
          <p14:tracePt t="65414" x="4135438" y="5907088"/>
          <p14:tracePt t="65415" x="4122738" y="5907088"/>
          <p14:tracePt t="65416" x="4116388" y="5913438"/>
          <p14:tracePt t="65417" x="4102100" y="5913438"/>
          <p14:tracePt t="65418" x="4083050" y="5921375"/>
          <p14:tracePt t="65419" x="4076700" y="5921375"/>
          <p14:tracePt t="65420" x="4062413" y="5921375"/>
          <p14:tracePt t="65421" x="4043363" y="5927725"/>
          <p14:tracePt t="65422" x="4035425" y="5927725"/>
          <p14:tracePt t="65423" x="4022725" y="5934075"/>
          <p14:tracePt t="65424" x="4010025" y="5934075"/>
          <p14:tracePt t="65425" x="3995738" y="5940425"/>
          <p14:tracePt t="65426" x="3983038" y="5940425"/>
          <p14:tracePt t="65427" x="3968750" y="5940425"/>
          <p14:tracePt t="65428" x="3956050" y="5940425"/>
          <p14:tracePt t="65429" x="3935413" y="5940425"/>
          <p14:tracePt t="65430" x="3929063" y="5946775"/>
          <p14:tracePt t="65431" x="3916363" y="5946775"/>
          <p14:tracePt t="65432" x="3902075" y="5946775"/>
          <p14:tracePt t="65433" x="3895725" y="5954713"/>
          <p14:tracePt t="65434" x="3883025" y="5954713"/>
          <p14:tracePt t="65435" x="3862388" y="5961063"/>
          <p14:tracePt t="65436" x="3856038" y="5961063"/>
          <p14:tracePt t="65437" x="3843338" y="5961063"/>
          <p14:tracePt t="65438" x="3829050" y="5967413"/>
          <p14:tracePt t="65439" x="3822700" y="5967413"/>
          <p14:tracePt t="65440" x="3810000" y="5973763"/>
          <p14:tracePt t="65441" x="3803650" y="5973763"/>
          <p14:tracePt t="65442" x="3789363" y="5973763"/>
          <p14:tracePt t="65443" x="3776663" y="5973763"/>
          <p14:tracePt t="65444" x="3770313" y="5973763"/>
          <p14:tracePt t="65445" x="3756025" y="5973763"/>
          <p14:tracePt t="65446" x="3743325" y="5980113"/>
          <p14:tracePt t="65448" x="3729038" y="5980113"/>
          <p14:tracePt t="65449" x="3722688" y="5980113"/>
          <p14:tracePt t="65450" x="3716338" y="5988050"/>
          <p14:tracePt t="65451" x="3709988" y="5988050"/>
          <p14:tracePt t="65452" x="3703638" y="5988050"/>
          <p14:tracePt t="65453" x="3689350" y="5988050"/>
          <p14:tracePt t="65454" x="3683000" y="5994400"/>
          <p14:tracePt t="65456" x="3670300" y="5994400"/>
          <p14:tracePt t="65457" x="3662363" y="5994400"/>
          <p14:tracePt t="65458" x="3662363" y="6000750"/>
          <p14:tracePt t="65459" x="3656013" y="6000750"/>
          <p14:tracePt t="65460" x="3643313" y="6000750"/>
          <p14:tracePt t="65462" x="3636963" y="6000750"/>
          <p14:tracePt t="65463" x="3629025" y="6000750"/>
          <p14:tracePt t="65465" x="3622675" y="6000750"/>
          <p14:tracePt t="65466" x="3616325" y="6000750"/>
          <p14:tracePt t="65467" x="3609975" y="6000750"/>
          <p14:tracePt t="65469" x="3603625" y="6000750"/>
          <p14:tracePt t="65470" x="3597275" y="6007100"/>
          <p14:tracePt t="65472" x="3589338" y="6007100"/>
          <p14:tracePt t="65473" x="3582988" y="6007100"/>
          <p14:tracePt t="65474" x="3576638" y="6007100"/>
          <p14:tracePt t="65476" x="3576638" y="6013450"/>
          <p14:tracePt t="65477" x="3563938" y="6013450"/>
          <p14:tracePt t="65479" x="3556000" y="6013450"/>
          <p14:tracePt t="65481" x="3543300" y="6013450"/>
          <p14:tracePt t="65483" x="3530600" y="6013450"/>
          <p14:tracePt t="65484" x="3522663" y="6013450"/>
          <p14:tracePt t="65487" x="3509963" y="6021388"/>
          <p14:tracePt t="65488" x="3497263" y="6021388"/>
          <p14:tracePt t="65490" x="3489325" y="6021388"/>
          <p14:tracePt t="65491" x="3476625" y="6027738"/>
          <p14:tracePt t="65493" x="3463925" y="6027738"/>
          <p14:tracePt t="65495" x="3449638" y="6027738"/>
          <p14:tracePt t="65496" x="3443288" y="6034088"/>
          <p14:tracePt t="65497" x="3436938" y="6034088"/>
          <p14:tracePt t="65498" x="3422650" y="6034088"/>
          <p14:tracePt t="65500" x="3409950" y="6034088"/>
          <p14:tracePt t="65501" x="3397250" y="6040438"/>
          <p14:tracePt t="65502" x="3389313" y="6040438"/>
          <p14:tracePt t="65503" x="3376613" y="6040438"/>
          <p14:tracePt t="65504" x="3370263" y="6040438"/>
          <p14:tracePt t="65505" x="3355975" y="6040438"/>
          <p14:tracePt t="65506" x="3349625" y="6040438"/>
          <p14:tracePt t="65507" x="3343275" y="6040438"/>
          <p14:tracePt t="65508" x="3330575" y="6040438"/>
          <p14:tracePt t="65509" x="3316288" y="6046788"/>
          <p14:tracePt t="65510" x="3309938" y="6046788"/>
          <p14:tracePt t="65511" x="3297238" y="6046788"/>
          <p14:tracePt t="65512" x="3290888" y="6046788"/>
          <p14:tracePt t="65513" x="3270250" y="6046788"/>
          <p14:tracePt t="65514" x="3257550" y="6046788"/>
          <p14:tracePt t="65515" x="3249613" y="6054725"/>
          <p14:tracePt t="65516" x="3236913" y="6054725"/>
          <p14:tracePt t="65517" x="3224213" y="6054725"/>
          <p14:tracePt t="65518" x="3209925" y="6054725"/>
          <p14:tracePt t="65519" x="3197225" y="6054725"/>
          <p14:tracePt t="65520" x="3190875" y="6054725"/>
          <p14:tracePt t="65521" x="3170238" y="6061075"/>
          <p14:tracePt t="65522" x="3163888" y="6061075"/>
          <p14:tracePt t="65523" x="3149600" y="6061075"/>
          <p14:tracePt t="65524" x="3136900" y="6061075"/>
          <p14:tracePt t="65525" x="3130550" y="6061075"/>
          <p14:tracePt t="65526" x="3116263" y="6061075"/>
          <p14:tracePt t="65527" x="3097213" y="6067425"/>
          <p14:tracePt t="65528" x="3090863" y="6067425"/>
          <p14:tracePt t="65529" x="3076575" y="6067425"/>
          <p14:tracePt t="65530" x="3057525" y="6067425"/>
          <p14:tracePt t="65531" x="3049588" y="6067425"/>
          <p14:tracePt t="65532" x="3036888" y="6067425"/>
          <p14:tracePt t="65533" x="3024188" y="6067425"/>
          <p14:tracePt t="65534" x="3009900" y="6073775"/>
          <p14:tracePt t="65535" x="2997200" y="6073775"/>
          <p14:tracePt t="65536" x="2990850" y="6073775"/>
          <p14:tracePt t="65537" x="2976563" y="6073775"/>
          <p14:tracePt t="65538" x="2963863" y="6073775"/>
          <p14:tracePt t="65539" x="2957513" y="6073775"/>
          <p14:tracePt t="65540" x="2951163" y="6073775"/>
          <p14:tracePt t="65541" x="2936875" y="6073775"/>
          <p14:tracePt t="65542" x="2930525" y="6073775"/>
          <p14:tracePt t="65543" x="2917825" y="6073775"/>
          <p14:tracePt t="65544" x="2909888" y="6073775"/>
          <p14:tracePt t="65545" x="2897188" y="6073775"/>
          <p14:tracePt t="65547" x="2884488" y="6080125"/>
          <p14:tracePt t="65548" x="2876550" y="6080125"/>
          <p14:tracePt t="65549" x="2870200" y="6080125"/>
          <p14:tracePt t="65550" x="2863850" y="6080125"/>
          <p14:tracePt t="65551" x="2857500" y="6080125"/>
          <p14:tracePt t="65552" x="2851150" y="6080125"/>
          <p14:tracePt t="65553" x="2843213" y="6080125"/>
          <p14:tracePt t="65554" x="2836863" y="6080125"/>
          <p14:tracePt t="65556" x="2830513" y="6080125"/>
          <p14:tracePt t="65557" x="2824163" y="6080125"/>
          <p14:tracePt t="65559" x="2817813" y="6080125"/>
          <p14:tracePt t="65560" x="2809875" y="6080125"/>
          <p14:tracePt t="65562" x="2803525" y="6080125"/>
          <p14:tracePt t="65566" x="2797175" y="6080125"/>
          <p14:tracePt t="65569" x="2790825" y="6080125"/>
          <p14:tracePt t="65582" x="2784475" y="6080125"/>
          <p14:tracePt t="65595" x="2776538" y="6080125"/>
          <p14:tracePt t="65603" x="2770188" y="6080125"/>
          <p14:tracePt t="65612" x="2763838" y="6080125"/>
          <p14:tracePt t="65615" x="2757488" y="6080125"/>
          <p14:tracePt t="65621" x="2751138" y="6080125"/>
          <p14:tracePt t="65622" x="2743200" y="6080125"/>
          <p14:tracePt t="65625" x="2736850" y="6080125"/>
          <p14:tracePt t="65628" x="2730500" y="6080125"/>
          <p14:tracePt t="65630" x="2724150" y="6080125"/>
          <p14:tracePt t="65633" x="2717800" y="6080125"/>
          <p14:tracePt t="65635" x="2711450" y="6080125"/>
          <p14:tracePt t="65637" x="2703513" y="6080125"/>
          <p14:tracePt t="65641" x="2697163" y="6080125"/>
          <p14:tracePt t="65642" x="2697163" y="6088063"/>
          <p14:tracePt t="65643" x="2690813" y="6088063"/>
          <p14:tracePt t="65647" x="2684463" y="6088063"/>
          <p14:tracePt t="65649" x="2678113" y="6088063"/>
          <p14:tracePt t="65652" x="2670175" y="6088063"/>
          <p14:tracePt t="65740" x="2678113" y="6088063"/>
          <p14:tracePt t="65745" x="2684463" y="6088063"/>
          <p14:tracePt t="65753" x="2690813" y="6088063"/>
          <p14:tracePt t="65756" x="2690813" y="6080125"/>
          <p14:tracePt t="65757" x="2697163" y="6080125"/>
          <p14:tracePt t="65760" x="2703513" y="6080125"/>
          <p14:tracePt t="65761" x="2711450" y="6080125"/>
          <p14:tracePt t="65762" x="2711450" y="6073775"/>
          <p14:tracePt t="65763" x="2717800" y="6073775"/>
          <p14:tracePt t="65765" x="2724150" y="6067425"/>
          <p14:tracePt t="65767" x="2730500" y="6067425"/>
          <p14:tracePt t="65769" x="2736850" y="6067425"/>
          <p14:tracePt t="65771" x="2743200" y="6067425"/>
          <p14:tracePt t="65772" x="2751138" y="6067425"/>
          <p14:tracePt t="65774" x="2757488" y="6061075"/>
          <p14:tracePt t="65775" x="2763838" y="6061075"/>
          <p14:tracePt t="65778" x="2770188" y="6061075"/>
          <p14:tracePt t="65779" x="2776538" y="6054725"/>
          <p14:tracePt t="65781" x="2784475" y="6054725"/>
          <p14:tracePt t="65783" x="2790825" y="6054725"/>
          <p14:tracePt t="65784" x="2797175" y="6054725"/>
          <p14:tracePt t="65787" x="2803525" y="6054725"/>
          <p14:tracePt t="65788" x="2817813" y="6046788"/>
          <p14:tracePt t="65790" x="2824163" y="6046788"/>
          <p14:tracePt t="65792" x="2830513" y="6046788"/>
          <p14:tracePt t="65793" x="2830513" y="6040438"/>
          <p14:tracePt t="65794" x="2836863" y="6040438"/>
          <p14:tracePt t="65796" x="2843213" y="6040438"/>
          <p14:tracePt t="65797" x="2851150" y="6040438"/>
          <p14:tracePt t="65798" x="2851150" y="6034088"/>
          <p14:tracePt t="65800" x="2857500" y="6034088"/>
          <p14:tracePt t="65801" x="2863850" y="6034088"/>
          <p14:tracePt t="65804" x="2870200" y="6034088"/>
          <p14:tracePt t="65805" x="2876550" y="6034088"/>
          <p14:tracePt t="65806" x="2884488" y="6034088"/>
          <p14:tracePt t="65809" x="2890838" y="6034088"/>
          <p14:tracePt t="65810" x="2890838" y="6027738"/>
          <p14:tracePt t="65811" x="2897188" y="6027738"/>
          <p14:tracePt t="65813" x="2903538" y="6027738"/>
          <p14:tracePt t="65814" x="2909888" y="6027738"/>
          <p14:tracePt t="65815" x="2917825" y="6027738"/>
          <p14:tracePt t="65816" x="2917825" y="6021388"/>
          <p14:tracePt t="65817" x="2924175" y="6021388"/>
          <p14:tracePt t="65818" x="2930525" y="6021388"/>
          <p14:tracePt t="65820" x="2936875" y="6021388"/>
          <p14:tracePt t="65821" x="2943225" y="6021388"/>
          <p14:tracePt t="65823" x="2951163" y="6021388"/>
          <p14:tracePt t="65825" x="2957513" y="6021388"/>
          <p14:tracePt t="65826" x="2963863" y="6021388"/>
          <p14:tracePt t="65828" x="2970213" y="6021388"/>
          <p14:tracePt t="65829" x="2976563" y="6021388"/>
          <p14:tracePt t="65830" x="2984500" y="6013450"/>
          <p14:tracePt t="65832" x="2990850" y="6013450"/>
          <p14:tracePt t="65833" x="2997200" y="6013450"/>
          <p14:tracePt t="65835" x="3003550" y="6013450"/>
          <p14:tracePt t="65836" x="3009900" y="6013450"/>
          <p14:tracePt t="65837" x="3017838" y="6013450"/>
          <p14:tracePt t="65838" x="3017838" y="6007100"/>
          <p14:tracePt t="65839" x="3024188" y="6007100"/>
          <p14:tracePt t="65840" x="3030538" y="6007100"/>
          <p14:tracePt t="65841" x="3036888" y="6007100"/>
          <p14:tracePt t="65842" x="3043238" y="6007100"/>
          <p14:tracePt t="65843" x="3049588" y="6007100"/>
          <p14:tracePt t="65845" x="3057525" y="6000750"/>
          <p14:tracePt t="65846" x="3063875" y="6000750"/>
          <p14:tracePt t="65848" x="3076575" y="6000750"/>
          <p14:tracePt t="65849" x="3082925" y="6000750"/>
          <p14:tracePt t="65851" x="3090863" y="6000750"/>
          <p14:tracePt t="65852" x="3097213" y="6000750"/>
          <p14:tracePt t="65853" x="3103563" y="6000750"/>
          <p14:tracePt t="65855" x="3109913" y="6000750"/>
          <p14:tracePt t="65856" x="3116263" y="6000750"/>
          <p14:tracePt t="65858" x="3124200" y="6000750"/>
          <p14:tracePt t="65859" x="3124200" y="5994400"/>
          <p14:tracePt t="65860" x="3130550" y="5994400"/>
          <p14:tracePt t="65862" x="3136900" y="5994400"/>
          <p14:tracePt t="65863" x="3143250" y="5994400"/>
          <p14:tracePt t="65865" x="3149600" y="5994400"/>
          <p14:tracePt t="65868" x="3157538" y="5994400"/>
          <p14:tracePt t="65869" x="3157538" y="5988050"/>
          <p14:tracePt t="65870" x="3163888" y="5988050"/>
          <p14:tracePt t="65876" x="3170238" y="5988050"/>
          <p14:tracePt t="65880" x="3176588" y="5988050"/>
          <p14:tracePt t="65884" x="3182938" y="5988050"/>
          <p14:tracePt t="65892" x="3190875" y="5988050"/>
          <p14:tracePt t="65896" x="3197225" y="5980113"/>
          <p14:tracePt t="65903" x="3203575" y="5980113"/>
          <p14:tracePt t="65906" x="3209925" y="5980113"/>
          <p14:tracePt t="65907" x="3209925" y="5973763"/>
          <p14:tracePt t="65908" x="3216275" y="5973763"/>
          <p14:tracePt t="65913" x="3224213" y="5973763"/>
          <p14:tracePt t="65915" x="3230563" y="5973763"/>
          <p14:tracePt t="65916" x="3230563" y="5967413"/>
          <p14:tracePt t="65919" x="3236913" y="5967413"/>
          <p14:tracePt t="65921" x="3243263" y="5967413"/>
          <p14:tracePt t="65922" x="3249613" y="5967413"/>
          <p14:tracePt t="65926" x="3257550" y="5967413"/>
          <p14:tracePt t="65928" x="3263900" y="5967413"/>
          <p14:tracePt t="65931" x="3270250" y="5967413"/>
          <p14:tracePt t="65932" x="3270250" y="5961063"/>
          <p14:tracePt t="65933" x="3276600" y="5961063"/>
          <p14:tracePt t="65934" x="3282950" y="5961063"/>
          <p14:tracePt t="65937" x="3290888" y="5961063"/>
          <p14:tracePt t="65938" x="3297238" y="5961063"/>
          <p14:tracePt t="65940" x="3297238" y="5954713"/>
          <p14:tracePt t="65942" x="3303588" y="5954713"/>
          <p14:tracePt t="65943" x="3309938" y="5954713"/>
          <p14:tracePt t="65944" x="3316288" y="5954713"/>
          <p14:tracePt t="65947" x="3322638" y="5954713"/>
          <p14:tracePt t="65948" x="3330575" y="5954713"/>
          <p14:tracePt t="65951" x="3336925" y="5954713"/>
          <p14:tracePt t="65952" x="3343275" y="5954713"/>
          <p14:tracePt t="65954" x="3349625" y="5954713"/>
          <p14:tracePt t="65956" x="3355975" y="5954713"/>
          <p14:tracePt t="65957" x="3363913" y="5954713"/>
          <p14:tracePt t="65959" x="3370263" y="5954713"/>
          <p14:tracePt t="65960" x="3370263" y="5946775"/>
          <p14:tracePt t="65961" x="3376613" y="5946775"/>
          <p14:tracePt t="65964" x="3382963" y="5946775"/>
          <p14:tracePt t="65965" x="3389313" y="5946775"/>
          <p14:tracePt t="65967" x="3397250" y="5946775"/>
          <p14:tracePt t="65970" x="3403600" y="5946775"/>
          <p14:tracePt t="65971" x="3409950" y="5946775"/>
          <p14:tracePt t="65974" x="3409950" y="5940425"/>
          <p14:tracePt t="65975" x="3416300" y="5940425"/>
          <p14:tracePt t="65977" x="3422650" y="5940425"/>
          <p14:tracePt t="65979" x="3430588" y="5940425"/>
          <p14:tracePt t="65983" x="3436938" y="5940425"/>
          <p14:tracePt t="65985" x="3443288" y="5940425"/>
          <p14:tracePt t="65990" x="3449638" y="5940425"/>
          <p14:tracePt t="65993" x="3455988" y="5940425"/>
          <p14:tracePt t="65999" x="3463925" y="5940425"/>
          <p14:tracePt t="66031" x="3470275" y="5940425"/>
          <p14:tracePt t="66041" x="3476625" y="5940425"/>
          <p14:tracePt t="66052" x="3482975" y="5940425"/>
          <p14:tracePt t="66057" x="3489325" y="5940425"/>
          <p14:tracePt t="66061" x="3497263" y="5940425"/>
          <p14:tracePt t="66070" x="3503613" y="5940425"/>
          <p14:tracePt t="66074" x="3509963" y="5940425"/>
          <p14:tracePt t="66081" x="3516313" y="5940425"/>
          <p14:tracePt t="66086" x="3522663" y="5940425"/>
          <p14:tracePt t="66088" x="3530600" y="5940425"/>
          <p14:tracePt t="66094" x="3530600" y="5934075"/>
          <p14:tracePt t="66096" x="3536950" y="5934075"/>
          <p14:tracePt t="66099" x="3543300" y="5934075"/>
          <p14:tracePt t="66105" x="3549650" y="5934075"/>
          <p14:tracePt t="66109" x="3556000" y="5934075"/>
          <p14:tracePt t="66114" x="3563938" y="5934075"/>
          <p14:tracePt t="66117" x="3570288" y="5934075"/>
          <p14:tracePt t="66119" x="3576638" y="5934075"/>
          <p14:tracePt t="66123" x="3582988" y="5934075"/>
          <p14:tracePt t="66125" x="3589338" y="5934075"/>
          <p14:tracePt t="66129" x="3597275" y="5934075"/>
          <p14:tracePt t="66130" x="3603625" y="5934075"/>
          <p14:tracePt t="66132" x="3609975" y="5934075"/>
          <p14:tracePt t="66134" x="3616325" y="5934075"/>
          <p14:tracePt t="66135" x="3622675" y="5934075"/>
          <p14:tracePt t="66138" x="3629025" y="5927725"/>
          <p14:tracePt t="66139" x="3636963" y="5927725"/>
          <p14:tracePt t="66140" x="3643313" y="5927725"/>
          <p14:tracePt t="66142" x="3649663" y="5927725"/>
          <p14:tracePt t="66143" x="3656013" y="5927725"/>
          <p14:tracePt t="66145" x="3662363" y="5927725"/>
          <p14:tracePt t="66146" x="3670300" y="5927725"/>
          <p14:tracePt t="66147" x="3676650" y="5927725"/>
          <p14:tracePt t="66149" x="3683000" y="5927725"/>
          <p14:tracePt t="66150" x="3689350" y="5927725"/>
          <p14:tracePt t="66152" x="3703638" y="5927725"/>
          <p14:tracePt t="66153" x="3709988" y="5927725"/>
          <p14:tracePt t="66155" x="3716338" y="5927725"/>
          <p14:tracePt t="66156" x="3722688" y="5927725"/>
          <p14:tracePt t="66157" x="3729038" y="5927725"/>
          <p14:tracePt t="66158" x="3736975" y="5927725"/>
          <p14:tracePt t="66159" x="3743325" y="5927725"/>
          <p14:tracePt t="66161" x="3749675" y="5927725"/>
          <p14:tracePt t="66162" x="3756025" y="5927725"/>
          <p14:tracePt t="66163" x="3762375" y="5927725"/>
          <p14:tracePt t="66165" x="3770313" y="5927725"/>
          <p14:tracePt t="66166" x="3776663" y="5927725"/>
          <p14:tracePt t="66169" x="3783013" y="5927725"/>
          <p14:tracePt t="66170" x="3789363" y="5934075"/>
          <p14:tracePt t="66171" x="3795713" y="5934075"/>
          <p14:tracePt t="66174" x="3803650" y="5934075"/>
          <p14:tracePt t="66176" x="3810000" y="5934075"/>
          <p14:tracePt t="66180" x="3816350" y="5934075"/>
          <p14:tracePt t="66184" x="3822700" y="5940425"/>
          <p14:tracePt t="66190" x="3829050" y="5940425"/>
          <p14:tracePt t="66195" x="3836988" y="5940425"/>
          <p14:tracePt t="66205" x="3843338" y="5940425"/>
          <p14:tracePt t="66224" x="3849688" y="5940425"/>
          <p14:tracePt t="66228" x="3856038" y="5940425"/>
          <p14:tracePt t="66233" x="3862388" y="5940425"/>
          <p14:tracePt t="66235" x="3870325" y="5940425"/>
          <p14:tracePt t="66237" x="3876675" y="5940425"/>
          <p14:tracePt t="66240" x="3883025" y="5940425"/>
          <p14:tracePt t="66241" x="3889375" y="5940425"/>
          <p14:tracePt t="66244" x="3895725" y="5940425"/>
          <p14:tracePt t="66245" x="3902075" y="5946775"/>
          <p14:tracePt t="66246" x="3910013" y="5946775"/>
          <p14:tracePt t="66248" x="3916363" y="5946775"/>
          <p14:tracePt t="66249" x="3922713" y="5946775"/>
          <p14:tracePt t="66251" x="3935413" y="5946775"/>
          <p14:tracePt t="66252" x="3943350" y="5946775"/>
          <p14:tracePt t="66254" x="3956050" y="5946775"/>
          <p14:tracePt t="66255" x="3962400" y="5946775"/>
          <p14:tracePt t="66256" x="3968750" y="5946775"/>
          <p14:tracePt t="66257" x="3976688" y="5946775"/>
          <p14:tracePt t="66258" x="3983038" y="5946775"/>
          <p14:tracePt t="66259" x="3995738" y="5946775"/>
          <p14:tracePt t="66260" x="4002088" y="5946775"/>
          <p14:tracePt t="66261" x="4010025" y="5946775"/>
          <p14:tracePt t="66262" x="4022725" y="5946775"/>
          <p14:tracePt t="66263" x="4029075" y="5946775"/>
          <p14:tracePt t="66264" x="4043363" y="5946775"/>
          <p14:tracePt t="66265" x="4056063" y="5946775"/>
          <p14:tracePt t="66266" x="4062413" y="5946775"/>
          <p14:tracePt t="66267" x="4076700" y="5946775"/>
          <p14:tracePt t="66268" x="4083050" y="5946775"/>
          <p14:tracePt t="66269" x="4089400" y="5946775"/>
          <p14:tracePt t="66270" x="4102100" y="5946775"/>
          <p14:tracePt t="66271" x="4110038" y="5946775"/>
          <p14:tracePt t="66272" x="4122738" y="5946775"/>
          <p14:tracePt t="66273" x="4129088" y="5946775"/>
          <p14:tracePt t="66274" x="4135438" y="5946775"/>
          <p14:tracePt t="66275" x="4149725" y="5946775"/>
          <p14:tracePt t="66277" x="4162425" y="5946775"/>
          <p14:tracePt t="66278" x="4168775" y="5946775"/>
          <p14:tracePt t="66279" x="4183063" y="5946775"/>
          <p14:tracePt t="66280" x="4189413" y="5946775"/>
          <p14:tracePt t="66282" x="4195763" y="5946775"/>
          <p14:tracePt t="66283" x="4208463" y="5946775"/>
          <p14:tracePt t="66284" x="4216400" y="5946775"/>
          <p14:tracePt t="66285" x="4222750" y="5946775"/>
          <p14:tracePt t="66287" x="4229100" y="5946775"/>
          <p14:tracePt t="66288" x="4235450" y="5946775"/>
          <p14:tracePt t="66290" x="4241800" y="5946775"/>
          <p14:tracePt t="66291" x="4249738" y="5946775"/>
          <p14:tracePt t="66294" x="4256088" y="5946775"/>
          <p14:tracePt t="66295" x="4262438" y="5946775"/>
          <p14:tracePt t="66297" x="4268788" y="5946775"/>
          <p14:tracePt t="66301" x="4275138" y="5946775"/>
          <p14:tracePt t="66305" x="4283075" y="5946775"/>
          <p14:tracePt t="66310" x="4283075" y="5940425"/>
          <p14:tracePt t="66314" x="4289425" y="5940425"/>
          <p14:tracePt t="66319" x="4295775" y="5940425"/>
          <p14:tracePt t="66324" x="4302125" y="5940425"/>
          <p14:tracePt t="66331" x="4308475" y="5940425"/>
          <p14:tracePt t="66333" x="4308475" y="5934075"/>
          <p14:tracePt t="66334" x="4316413" y="5934075"/>
          <p14:tracePt t="66338" x="4322763" y="5934075"/>
          <p14:tracePt t="66340" x="4329113" y="5934075"/>
          <p14:tracePt t="66344" x="4335463" y="5934075"/>
          <p14:tracePt t="66345" x="4341813" y="5934075"/>
          <p14:tracePt t="66346" x="4349750" y="5934075"/>
          <p14:tracePt t="66349" x="4356100" y="5934075"/>
          <p14:tracePt t="66350" x="4362450" y="5934075"/>
          <p14:tracePt t="66353" x="4368800" y="5934075"/>
          <p14:tracePt t="66354" x="4375150" y="5934075"/>
          <p14:tracePt t="66355" x="4383088" y="5934075"/>
          <p14:tracePt t="66357" x="4389438" y="5934075"/>
          <p14:tracePt t="66358" x="4395788" y="5934075"/>
          <p14:tracePt t="66360" x="4402138" y="5934075"/>
          <p14:tracePt t="66361" x="4408488" y="5934075"/>
          <p14:tracePt t="66362" x="4416425" y="5934075"/>
          <p14:tracePt t="66364" x="4422775" y="5934075"/>
          <p14:tracePt t="66365" x="4429125" y="5934075"/>
          <p14:tracePt t="66367" x="4435475" y="5934075"/>
          <p14:tracePt t="66368" x="4441825" y="5934075"/>
          <p14:tracePt t="66369" x="4449763" y="5934075"/>
          <p14:tracePt t="66371" x="4456113" y="5934075"/>
          <p14:tracePt t="66372" x="4462463" y="5934075"/>
          <p14:tracePt t="66374" x="4468813" y="5934075"/>
          <p14:tracePt t="66375" x="4475163" y="5934075"/>
          <p14:tracePt t="66376" x="4481513" y="5934075"/>
          <p14:tracePt t="66379" x="4495800" y="5934075"/>
          <p14:tracePt t="66381" x="4502150" y="5934075"/>
          <p14:tracePt t="66383" x="4508500" y="5934075"/>
          <p14:tracePt t="66385" x="4514850" y="5934075"/>
          <p14:tracePt t="66387" x="4522788" y="5934075"/>
          <p14:tracePt t="66388" x="4529138" y="5934075"/>
          <p14:tracePt t="66392" x="4535488" y="5934075"/>
          <p14:tracePt t="66395" x="4541838" y="5934075"/>
          <p14:tracePt t="66397" x="4548188" y="5934075"/>
          <p14:tracePt t="66403" x="4556125" y="5934075"/>
          <p14:tracePt t="66407" x="4562475" y="5934075"/>
          <p14:tracePt t="66413" x="4568825" y="5934075"/>
          <p14:tracePt t="66415" x="4575175" y="5934075"/>
          <p14:tracePt t="66418" x="4581525" y="5934075"/>
          <p14:tracePt t="66422" x="4589463" y="5934075"/>
          <p14:tracePt t="66423" x="4595813" y="5934075"/>
          <p14:tracePt t="66426" x="4602163" y="5934075"/>
          <p14:tracePt t="66428" x="4608513" y="5934075"/>
          <p14:tracePt t="66429" x="4614863" y="5934075"/>
          <p14:tracePt t="66431" x="4622800" y="5934075"/>
          <p14:tracePt t="66433" x="4629150" y="5934075"/>
          <p14:tracePt t="66435" x="4635500" y="5934075"/>
          <p14:tracePt t="66436" x="4641850" y="5934075"/>
          <p14:tracePt t="66437" x="4648200" y="5934075"/>
          <p14:tracePt t="66439" x="4662488" y="5934075"/>
          <p14:tracePt t="66441" x="4668838" y="5934075"/>
          <p14:tracePt t="66442" x="4681538" y="5934075"/>
          <p14:tracePt t="66444" x="4689475" y="5934075"/>
          <p14:tracePt t="66445" x="4695825" y="5934075"/>
          <p14:tracePt t="66446" x="4702175" y="5934075"/>
          <p14:tracePt t="66447" x="4708525" y="5934075"/>
          <p14:tracePt t="66448" x="4722813" y="5934075"/>
          <p14:tracePt t="66449" x="4729163" y="5934075"/>
          <p14:tracePt t="66450" x="4735513" y="5934075"/>
          <p14:tracePt t="66451" x="4741863" y="5934075"/>
          <p14:tracePt t="66452" x="4748213" y="5934075"/>
          <p14:tracePt t="66453" x="4762500" y="5934075"/>
          <p14:tracePt t="66454" x="4768850" y="5934075"/>
          <p14:tracePt t="66455" x="4775200" y="5934075"/>
          <p14:tracePt t="66456" x="4781550" y="5934075"/>
          <p14:tracePt t="66457" x="4787900" y="5934075"/>
          <p14:tracePt t="66458" x="4802188" y="5934075"/>
          <p14:tracePt t="66459" x="4808538" y="5934075"/>
          <p14:tracePt t="66460" x="4814888" y="5934075"/>
          <p14:tracePt t="66461" x="4821238" y="5934075"/>
          <p14:tracePt t="66462" x="4829175" y="5934075"/>
          <p14:tracePt t="66463" x="4835525" y="5934075"/>
          <p14:tracePt t="66464" x="4841875" y="5934075"/>
          <p14:tracePt t="66465" x="4848225" y="5934075"/>
          <p14:tracePt t="66466" x="4854575" y="5934075"/>
          <p14:tracePt t="66467" x="4862513" y="5934075"/>
          <p14:tracePt t="66468" x="4868863" y="5934075"/>
          <p14:tracePt t="66469" x="4875213" y="5934075"/>
          <p14:tracePt t="66471" x="4881563" y="5934075"/>
          <p14:tracePt t="66472" x="4887913" y="5934075"/>
          <p14:tracePt t="66473" x="4895850" y="5934075"/>
          <p14:tracePt t="66475" x="4902200" y="5934075"/>
          <p14:tracePt t="66476" x="4908550" y="5934075"/>
          <p14:tracePt t="66479" x="4914900" y="5934075"/>
          <p14:tracePt t="66483" x="4921250" y="5934075"/>
          <p14:tracePt t="66491" x="4929188" y="5934075"/>
          <p14:tracePt t="66616" x="4921250" y="5934075"/>
          <p14:tracePt t="66621" x="4914900" y="5934075"/>
          <p14:tracePt t="66628" x="4908550" y="5934075"/>
          <p14:tracePt t="66631" x="4902200" y="5934075"/>
          <p14:tracePt t="66635" x="4902200" y="5940425"/>
          <p14:tracePt t="66636" x="4895850" y="5940425"/>
          <p14:tracePt t="66638" x="4887913" y="5940425"/>
          <p14:tracePt t="66640" x="4881563" y="5940425"/>
          <p14:tracePt t="66641" x="4881563" y="5946775"/>
          <p14:tracePt t="66644" x="4875213" y="5946775"/>
          <p14:tracePt t="66645" x="4868863" y="5946775"/>
          <p14:tracePt t="66649" x="4862513" y="5946775"/>
          <p14:tracePt t="66650" x="4862513" y="5954713"/>
          <p14:tracePt t="66651" x="4854575" y="5954713"/>
          <p14:tracePt t="66652" x="4848225" y="5954713"/>
          <p14:tracePt t="66653" x="4848225" y="5961063"/>
          <p14:tracePt t="66655" x="4841875" y="5961063"/>
          <p14:tracePt t="66656" x="4835525" y="5961063"/>
          <p14:tracePt t="66659" x="4829175" y="5961063"/>
          <p14:tracePt t="66661" x="4821238" y="5961063"/>
          <p14:tracePt t="66662" x="4821238" y="5967413"/>
          <p14:tracePt t="66663" x="4814888" y="5967413"/>
          <p14:tracePt t="66665" x="4808538" y="5967413"/>
          <p14:tracePt t="66666" x="4808538" y="5973763"/>
          <p14:tracePt t="66667" x="4802188" y="5973763"/>
          <p14:tracePt t="66669" x="4795838" y="5973763"/>
          <p14:tracePt t="66670" x="4795838" y="5980113"/>
          <p14:tracePt t="66671" x="4787900" y="5980113"/>
          <p14:tracePt t="66673" x="4781550" y="5980113"/>
          <p14:tracePt t="66674" x="4775200" y="5980113"/>
          <p14:tracePt t="66676" x="4768850" y="5980113"/>
          <p14:tracePt t="66678" x="4762500" y="5980113"/>
          <p14:tracePt t="66679" x="4754563" y="5980113"/>
          <p14:tracePt t="66682" x="4748213" y="5980113"/>
          <p14:tracePt t="66683" x="4741863" y="5980113"/>
          <p14:tracePt t="66684" x="4735513" y="5988050"/>
          <p14:tracePt t="66687" x="4729163" y="5988050"/>
          <p14:tracePt t="66688" x="4722813" y="5988050"/>
          <p14:tracePt t="66690" x="4714875" y="5988050"/>
          <p14:tracePt t="66691" x="4708525" y="5988050"/>
          <p14:tracePt t="66692" x="4702175" y="5988050"/>
          <p14:tracePt t="66694" x="4695825" y="5988050"/>
          <p14:tracePt t="66695" x="4689475" y="5988050"/>
          <p14:tracePt t="66698" x="4681538" y="5988050"/>
          <p14:tracePt t="66699" x="4675188" y="5988050"/>
          <p14:tracePt t="66701" x="4668838" y="5988050"/>
          <p14:tracePt t="66704" x="4662488" y="5988050"/>
          <p14:tracePt t="66705" x="4656138" y="5988050"/>
          <p14:tracePt t="66708" x="4648200" y="5988050"/>
          <p14:tracePt t="66711" x="4641850" y="5988050"/>
          <p14:tracePt t="66713" x="4635500" y="5988050"/>
          <p14:tracePt t="66718" x="4629150" y="5988050"/>
          <p14:tracePt t="66720" x="4629150" y="5980113"/>
          <p14:tracePt t="66722" x="4622800" y="5980113"/>
          <p14:tracePt t="66733" x="4614863" y="5980113"/>
          <p14:tracePt t="66738" x="4614863" y="5973763"/>
          <p14:tracePt t="66739" x="4608513" y="5973763"/>
          <p14:tracePt t="66748" x="4602163" y="5973763"/>
          <p14:tracePt t="66759" x="4602163" y="5967413"/>
          <p14:tracePt t="66767" x="4595813" y="5967413"/>
          <p14:tracePt t="66775" x="4589463" y="5967413"/>
          <p14:tracePt t="66783" x="4589463" y="5961063"/>
          <p14:tracePt t="66789" x="4589463" y="5954713"/>
          <p14:tracePt t="66790" x="4581525" y="5954713"/>
          <p14:tracePt t="66796" x="4575175" y="5954713"/>
          <p14:tracePt t="66801" x="4575175" y="5946775"/>
          <p14:tracePt t="66805" x="4568825" y="5946775"/>
          <p14:tracePt t="66806" x="4568825" y="5940425"/>
          <p14:tracePt t="66810" x="4562475" y="5940425"/>
          <p14:tracePt t="66811" x="4562475" y="5934075"/>
          <p14:tracePt t="66813" x="4556125" y="5934075"/>
          <p14:tracePt t="66818" x="4556125" y="5927725"/>
          <p14:tracePt t="66821" x="4548188" y="5927725"/>
          <p14:tracePt t="66822" x="4548188" y="5921375"/>
          <p14:tracePt t="66825" x="4541838" y="5921375"/>
          <p14:tracePt t="66831" x="4541838" y="5913438"/>
          <p14:tracePt t="66836" x="4541838" y="5907088"/>
          <p14:tracePt t="66837" x="4535488" y="5907088"/>
          <p14:tracePt t="66846" x="4529138" y="5907088"/>
          <p14:tracePt t="66847" x="4529138" y="5900738"/>
          <p14:tracePt t="66855" x="4529138" y="5894388"/>
          <p14:tracePt t="66862" x="4522788" y="5888038"/>
          <p14:tracePt t="66873" x="4522788" y="5881688"/>
          <p14:tracePt t="66880" x="4522788" y="5873750"/>
          <p14:tracePt t="66889" x="4522788" y="5867400"/>
          <p14:tracePt t="66893" x="4514850" y="5861050"/>
          <p14:tracePt t="66898" x="4514850" y="5854700"/>
          <p14:tracePt t="66905" x="4514850" y="5848350"/>
          <p14:tracePt t="66909" x="4514850" y="5840413"/>
          <p14:tracePt t="66920" x="4514850" y="5834063"/>
          <p14:tracePt t="66927" x="4514850" y="5827713"/>
          <p14:tracePt t="66933" x="4514850" y="5821363"/>
          <p14:tracePt t="66944" x="4514850" y="5815013"/>
          <p14:tracePt t="66950" x="4514850" y="5807075"/>
          <p14:tracePt t="66956" x="4522788" y="5807075"/>
          <p14:tracePt t="66959" x="4522788" y="5800725"/>
          <p14:tracePt t="66962" x="4529138" y="5800725"/>
          <p14:tracePt t="66963" x="4529138" y="5794375"/>
          <p14:tracePt t="66966" x="4529138" y="5788025"/>
          <p14:tracePt t="66967" x="4535488" y="5788025"/>
          <p14:tracePt t="66973" x="4535488" y="5781675"/>
          <p14:tracePt t="66974" x="4541838" y="5781675"/>
          <p14:tracePt t="66976" x="4541838" y="5773738"/>
          <p14:tracePt t="66978" x="4548188" y="5773738"/>
          <p14:tracePt t="66983" x="4548188" y="5767388"/>
          <p14:tracePt t="66984" x="4556125" y="5767388"/>
          <p14:tracePt t="66985" x="4556125" y="5761038"/>
          <p14:tracePt t="66987" x="4562475" y="5761038"/>
          <p14:tracePt t="66988" x="4562475" y="5754688"/>
          <p14:tracePt t="66990" x="4568825" y="5754688"/>
          <p14:tracePt t="66994" x="4568825" y="5748338"/>
          <p14:tracePt t="66996" x="4575175" y="5748338"/>
          <p14:tracePt t="66998" x="4575175" y="5740400"/>
          <p14:tracePt t="66999" x="4581525" y="5740400"/>
          <p14:tracePt t="67003" x="4589463" y="5740400"/>
          <p14:tracePt t="67004" x="4589463" y="5734050"/>
          <p14:tracePt t="67005" x="4595813" y="5734050"/>
          <p14:tracePt t="67008" x="4595813" y="5727700"/>
          <p14:tracePt t="67009" x="4602163" y="5727700"/>
          <p14:tracePt t="67010" x="4602163" y="5721350"/>
          <p14:tracePt t="67011" x="4608513" y="5721350"/>
          <p14:tracePt t="67013" x="4614863" y="5721350"/>
          <p14:tracePt t="67016" x="4622800" y="5721350"/>
          <p14:tracePt t="67017" x="4622800" y="5715000"/>
          <p14:tracePt t="67018" x="4629150" y="5715000"/>
          <p14:tracePt t="67020" x="4629150" y="5707063"/>
          <p14:tracePt t="67021" x="4635500" y="5707063"/>
          <p14:tracePt t="67022" x="4641850" y="5707063"/>
          <p14:tracePt t="67023" x="4648200" y="5707063"/>
          <p14:tracePt t="67026" x="4656138" y="5707063"/>
          <p14:tracePt t="67027" x="4662488" y="5700713"/>
          <p14:tracePt t="67029" x="4668838" y="5700713"/>
          <p14:tracePt t="67030" x="4675188" y="5694363"/>
          <p14:tracePt t="67031" x="4681538" y="5694363"/>
          <p14:tracePt t="67033" x="4689475" y="5694363"/>
          <p14:tracePt t="67034" x="4695825" y="5694363"/>
          <p14:tracePt t="67036" x="4702175" y="5688013"/>
          <p14:tracePt t="67037" x="4708525" y="5688013"/>
          <p14:tracePt t="67038" x="4714875" y="5688013"/>
          <p14:tracePt t="67039" x="4722813" y="5681663"/>
          <p14:tracePt t="67040" x="4729163" y="5681663"/>
          <p14:tracePt t="67041" x="4735513" y="5681663"/>
          <p14:tracePt t="67042" x="4741863" y="5681663"/>
          <p14:tracePt t="67043" x="4748213" y="5673725"/>
          <p14:tracePt t="67045" x="4762500" y="5673725"/>
          <p14:tracePt t="67046" x="4768850" y="5673725"/>
          <p14:tracePt t="67047" x="4775200" y="5673725"/>
          <p14:tracePt t="67048" x="4781550" y="5673725"/>
          <p14:tracePt t="67049" x="4787900" y="5673725"/>
          <p14:tracePt t="67050" x="4795838" y="5667375"/>
          <p14:tracePt t="67051" x="4808538" y="5667375"/>
          <p14:tracePt t="67053" x="4814888" y="5661025"/>
          <p14:tracePt t="67054" x="4829175" y="5661025"/>
          <p14:tracePt t="67056" x="4835525" y="5661025"/>
          <p14:tracePt t="67057" x="4848225" y="5654675"/>
          <p14:tracePt t="67059" x="4862513" y="5654675"/>
          <p14:tracePt t="67061" x="4875213" y="5654675"/>
          <p14:tracePt t="67062" x="4881563" y="5654675"/>
          <p14:tracePt t="67064" x="4887913" y="5654675"/>
          <p14:tracePt t="67065" x="4895850" y="5648325"/>
          <p14:tracePt t="67066" x="4902200" y="5648325"/>
          <p14:tracePt t="67067" x="4908550" y="5648325"/>
          <p14:tracePt t="67068" x="4914900" y="5648325"/>
          <p14:tracePt t="67069" x="4921250" y="5648325"/>
          <p14:tracePt t="67070" x="4929188" y="5640388"/>
          <p14:tracePt t="67071" x="4935538" y="5640388"/>
          <p14:tracePt t="67072" x="4941888" y="5640388"/>
          <p14:tracePt t="67073" x="4948238" y="5640388"/>
          <p14:tracePt t="67074" x="4954588" y="5640388"/>
          <p14:tracePt t="67076" x="4962525" y="5640388"/>
          <p14:tracePt t="67077" x="4968875" y="5640388"/>
          <p14:tracePt t="67079" x="4975225" y="5634038"/>
          <p14:tracePt t="67080" x="4981575" y="5634038"/>
          <p14:tracePt t="67082" x="4987925" y="5634038"/>
          <p14:tracePt t="67084" x="4995863" y="5634038"/>
          <p14:tracePt t="67085" x="5002213" y="5627688"/>
          <p14:tracePt t="67089" x="5008563" y="5627688"/>
          <p14:tracePt t="67092" x="5014913" y="5627688"/>
          <p14:tracePt t="67096" x="5014913" y="5621338"/>
          <p14:tracePt t="67097" x="5021263" y="5621338"/>
          <p14:tracePt t="67126" x="5029200" y="5621338"/>
          <p14:tracePt t="67133" x="5035550" y="5621338"/>
          <p14:tracePt t="67140" x="5041900" y="5621338"/>
          <p14:tracePt t="67143" x="5048250" y="5621338"/>
          <p14:tracePt t="67146" x="5054600" y="5621338"/>
          <p14:tracePt t="67147" x="5054600" y="5627688"/>
          <p14:tracePt t="67150" x="5060950" y="5627688"/>
          <p14:tracePt t="67151" x="5060950" y="5634038"/>
          <p14:tracePt t="67152" x="5068888" y="5634038"/>
          <p14:tracePt t="67156" x="5075238" y="5634038"/>
          <p14:tracePt t="67159" x="5081588" y="5634038"/>
          <p14:tracePt t="67161" x="5087938" y="5634038"/>
          <p14:tracePt t="67162" x="5087938" y="5640388"/>
          <p14:tracePt t="67165" x="5094288" y="5640388"/>
          <p14:tracePt t="67167" x="5102225" y="5640388"/>
          <p14:tracePt t="67168" x="5102225" y="5648325"/>
          <p14:tracePt t="67173" x="5108575" y="5648325"/>
          <p14:tracePt t="67175" x="5114925" y="5648325"/>
          <p14:tracePt t="67179" x="5121275" y="5648325"/>
          <p14:tracePt t="67187" x="5127625" y="5654675"/>
          <p14:tracePt t="67191" x="5135563" y="5654675"/>
          <p14:tracePt t="67199" x="5135563" y="5661025"/>
          <p14:tracePt t="67204" x="5141913" y="5661025"/>
          <p14:tracePt t="67210" x="5141913" y="5667375"/>
          <p14:tracePt t="67211" x="5148263" y="5667375"/>
          <p14:tracePt t="67217" x="5154613" y="5667375"/>
          <p14:tracePt t="67219" x="5154613" y="5673725"/>
          <p14:tracePt t="67223" x="5154613" y="5681663"/>
          <p14:tracePt t="67227" x="5160963" y="5681663"/>
          <p14:tracePt t="67229" x="5160963" y="5688013"/>
          <p14:tracePt t="67231" x="5168900" y="5688013"/>
          <p14:tracePt t="67233" x="5168900" y="5694363"/>
          <p14:tracePt t="67235" x="5168900" y="5700713"/>
          <p14:tracePt t="67239" x="5175250" y="5700713"/>
          <p14:tracePt t="67240" x="5175250" y="5707063"/>
          <p14:tracePt t="67242" x="5181600" y="5707063"/>
          <p14:tracePt t="67243" x="5181600" y="5715000"/>
          <p14:tracePt t="67248" x="5181600" y="5721350"/>
          <p14:tracePt t="67249" x="5187950" y="5721350"/>
          <p14:tracePt t="67250" x="5187950" y="5727700"/>
          <p14:tracePt t="67251" x="5194300" y="5727700"/>
          <p14:tracePt t="67254" x="5202238" y="5727700"/>
          <p14:tracePt t="67255" x="5202238" y="5734050"/>
          <p14:tracePt t="67257" x="5202238" y="5740400"/>
          <p14:tracePt t="67260" x="5202238" y="5748338"/>
          <p14:tracePt t="67263" x="5208588" y="5748338"/>
          <p14:tracePt t="67264" x="5208588" y="5754688"/>
          <p14:tracePt t="67265" x="5214938" y="5754688"/>
          <p14:tracePt t="67267" x="5214938" y="5761038"/>
          <p14:tracePt t="67273" x="5214938" y="5767388"/>
          <p14:tracePt t="67275" x="5221288" y="5767388"/>
          <p14:tracePt t="67278" x="5221288" y="5773738"/>
          <p14:tracePt t="67281" x="5221288" y="5781675"/>
          <p14:tracePt t="67284" x="5227638" y="5781675"/>
          <p14:tracePt t="67288" x="5227638" y="5788025"/>
          <p14:tracePt t="67292" x="5235575" y="5788025"/>
          <p14:tracePt t="67293" x="5235575" y="5794375"/>
          <p14:tracePt t="67305" x="5235575" y="5800725"/>
          <p14:tracePt t="67310" x="5235575" y="5807075"/>
          <p14:tracePt t="67316" x="5235575" y="5815013"/>
          <p14:tracePt t="67324" x="5235575" y="5821363"/>
          <p14:tracePt t="67327" x="5235575" y="5827713"/>
          <p14:tracePt t="67336" x="5235575" y="5834063"/>
          <p14:tracePt t="67339" x="5241925" y="5834063"/>
          <p14:tracePt t="67340" x="5241925" y="5840413"/>
          <p14:tracePt t="67344" x="5241925" y="5848350"/>
          <p14:tracePt t="67355" x="5241925" y="5854700"/>
          <p14:tracePt t="67362" x="5241925" y="5861050"/>
          <p14:tracePt t="67379" x="5241925" y="5867400"/>
          <p14:tracePt t="67384" x="5241925" y="5873750"/>
          <p14:tracePt t="67391" x="5241925" y="5881688"/>
          <p14:tracePt t="67400" x="5241925" y="5888038"/>
          <p14:tracePt t="67401" x="5235575" y="5888038"/>
          <p14:tracePt t="67403" x="5235575" y="5894388"/>
          <p14:tracePt t="67406" x="5227638" y="5894388"/>
          <p14:tracePt t="67409" x="5221288" y="5894388"/>
          <p14:tracePt t="67411" x="5221288" y="5900738"/>
          <p14:tracePt t="67415" x="5221288" y="5907088"/>
          <p14:tracePt t="67417" x="5214938" y="5913438"/>
          <p14:tracePt t="67421" x="5208588" y="5913438"/>
          <p14:tracePt t="67424" x="5208588" y="5921375"/>
          <p14:tracePt t="67428" x="5202238" y="5927725"/>
          <p14:tracePt t="67432" x="5194300" y="5927725"/>
          <p14:tracePt t="67435" x="5187950" y="5927725"/>
          <p14:tracePt t="67436" x="5187950" y="5934075"/>
          <p14:tracePt t="67438" x="5187950" y="5940425"/>
          <p14:tracePt t="67441" x="5181600" y="5940425"/>
          <p14:tracePt t="67444" x="5175250" y="5940425"/>
          <p14:tracePt t="67446" x="5175250" y="5946775"/>
          <p14:tracePt t="67449" x="5168900" y="5946775"/>
          <p14:tracePt t="67450" x="5168900" y="5954713"/>
          <p14:tracePt t="67452" x="5160963" y="5954713"/>
          <p14:tracePt t="67454" x="5160963" y="5961063"/>
          <p14:tracePt t="67456" x="5154613" y="5961063"/>
          <p14:tracePt t="67458" x="5148263" y="5961063"/>
          <p14:tracePt t="67461" x="5141913" y="5961063"/>
          <p14:tracePt t="67463" x="5141913" y="5967413"/>
          <p14:tracePt t="67464" x="5135563" y="5967413"/>
          <p14:tracePt t="67466" x="5127625" y="5967413"/>
          <p14:tracePt t="67469" x="5127625" y="5973763"/>
          <p14:tracePt t="67470" x="5121275" y="5973763"/>
          <p14:tracePt t="67472" x="5114925" y="5973763"/>
          <p14:tracePt t="67473" x="5108575" y="5973763"/>
          <p14:tracePt t="67476" x="5102225" y="5973763"/>
          <p14:tracePt t="67478" x="5094288" y="5980113"/>
          <p14:tracePt t="67481" x="5087938" y="5980113"/>
          <p14:tracePt t="67482" x="5087938" y="5988050"/>
          <p14:tracePt t="67483" x="5081588" y="5988050"/>
          <p14:tracePt t="67485" x="5075238" y="5988050"/>
          <p14:tracePt t="67487" x="5068888" y="5988050"/>
          <p14:tracePt t="67489" x="5068888" y="5994400"/>
          <p14:tracePt t="67490" x="5060950" y="5994400"/>
          <p14:tracePt t="67493" x="5054600" y="5994400"/>
          <p14:tracePt t="67495" x="5048250" y="5994400"/>
          <p14:tracePt t="67496" x="5041900" y="5994400"/>
          <p14:tracePt t="67500" x="5035550" y="5994400"/>
          <p14:tracePt t="67502" x="5029200" y="5994400"/>
          <p14:tracePt t="67504" x="5029200" y="6000750"/>
          <p14:tracePt t="67508" x="5021263" y="6000750"/>
          <p14:tracePt t="67511" x="5014913" y="6000750"/>
          <p14:tracePt t="67514" x="5008563" y="6000750"/>
          <p14:tracePt t="67515" x="5008563" y="6007100"/>
          <p14:tracePt t="67523" x="5002213" y="6007100"/>
          <p14:tracePt t="67528" x="4995863" y="6007100"/>
          <p14:tracePt t="67538" x="4987925" y="6007100"/>
          <p14:tracePt t="67542" x="4981575" y="6007100"/>
          <p14:tracePt t="67547" x="4975225" y="6007100"/>
          <p14:tracePt t="67555" x="4968875" y="6007100"/>
          <p14:tracePt t="67558" x="4962525" y="6007100"/>
          <p14:tracePt t="67559" x="4962525" y="6013450"/>
          <p14:tracePt t="67563" x="4954588" y="6013450"/>
          <p14:tracePt t="67566" x="4948238" y="6013450"/>
          <p14:tracePt t="67571" x="4941888" y="6013450"/>
          <p14:tracePt t="67572" x="4935538" y="6013450"/>
          <p14:tracePt t="67575" x="4929188" y="6013450"/>
          <p14:tracePt t="67580" x="4921250" y="6013450"/>
          <p14:tracePt t="67582" x="4914900" y="6013450"/>
          <p14:tracePt t="67586" x="4908550" y="6013450"/>
          <p14:tracePt t="67588" x="4902200" y="6013450"/>
          <p14:tracePt t="67590" x="4895850" y="6013450"/>
          <p14:tracePt t="67594" x="4887913" y="6013450"/>
          <p14:tracePt t="67597" x="4881563" y="6013450"/>
          <p14:tracePt t="67603" x="4875213" y="6013450"/>
          <p14:tracePt t="67607" x="4868863" y="6013450"/>
          <p14:tracePt t="67612" x="4862513" y="6013450"/>
          <p14:tracePt t="67631" x="4854575" y="6013450"/>
          <p14:tracePt t="67652" x="4848225" y="6013450"/>
          <p14:tracePt t="67673" x="4848225" y="6007100"/>
          <p14:tracePt t="67683" x="4841875" y="6007100"/>
          <p14:tracePt t="67690" x="4835525" y="6007100"/>
          <p14:tracePt t="67696" x="4829175" y="6007100"/>
          <p14:tracePt t="67707" x="4821238" y="6007100"/>
          <p14:tracePt t="67711" x="4821238" y="6000750"/>
          <p14:tracePt t="67712" x="4814888" y="6000750"/>
          <p14:tracePt t="67723" x="4808538" y="6000750"/>
          <p14:tracePt t="67728" x="4802188" y="6000750"/>
          <p14:tracePt t="67732" x="4795838" y="6000750"/>
          <p14:tracePt t="67745" x="4795838" y="5994400"/>
          <p14:tracePt t="67746" x="4787900" y="5994400"/>
          <p14:tracePt t="67758" x="4781550" y="5994400"/>
          <p14:tracePt t="67815" x="4781550" y="5988050"/>
          <p14:tracePt t="67816" x="4787900" y="5988050"/>
          <p14:tracePt t="67829" x="4795838" y="5988050"/>
          <p14:tracePt t="67834" x="4795838" y="5980113"/>
          <p14:tracePt t="67835" x="4802188" y="5980113"/>
          <p14:tracePt t="67839" x="4808538" y="5980113"/>
          <p14:tracePt t="67845" x="4814888" y="5980113"/>
          <p14:tracePt t="67847" x="4821238" y="5980113"/>
          <p14:tracePt t="67849" x="4821238" y="5973763"/>
          <p14:tracePt t="67850" x="4829175" y="5973763"/>
          <p14:tracePt t="67851" x="4835525" y="5973763"/>
          <p14:tracePt t="67853" x="4841875" y="5973763"/>
          <p14:tracePt t="67854" x="4841875" y="5967413"/>
          <p14:tracePt t="67856" x="4848225" y="5967413"/>
          <p14:tracePt t="67857" x="4854575" y="5967413"/>
          <p14:tracePt t="67859" x="4862513" y="5967413"/>
          <p14:tracePt t="67860" x="4868863" y="5967413"/>
          <p14:tracePt t="67861" x="4875213" y="5961063"/>
          <p14:tracePt t="67862" x="4881563" y="5961063"/>
          <p14:tracePt t="67863" x="4887913" y="5961063"/>
          <p14:tracePt t="67864" x="4895850" y="5954713"/>
          <p14:tracePt t="67866" x="4908550" y="5954713"/>
          <p14:tracePt t="67867" x="4908550" y="5946775"/>
          <p14:tracePt t="67868" x="4921250" y="5946775"/>
          <p14:tracePt t="67870" x="4935538" y="5946775"/>
          <p14:tracePt t="67872" x="4948238" y="5940425"/>
          <p14:tracePt t="67874" x="4962525" y="5940425"/>
          <p14:tracePt t="67875" x="4968875" y="5940425"/>
          <p14:tracePt t="67876" x="4975225" y="5934075"/>
          <p14:tracePt t="67877" x="4981575" y="5934075"/>
          <p14:tracePt t="67879" x="5002213" y="5927725"/>
          <p14:tracePt t="67880" x="5014913" y="5927725"/>
          <p14:tracePt t="67881" x="5029200" y="5927725"/>
          <p14:tracePt t="67884" x="5048250" y="5921375"/>
          <p14:tracePt t="67885" x="5054600" y="5921375"/>
          <p14:tracePt t="67886" x="5075238" y="5921375"/>
          <p14:tracePt t="67887" x="5094288" y="5921375"/>
          <p14:tracePt t="67888" x="5102225" y="5921375"/>
          <p14:tracePt t="67889" x="5108575" y="5921375"/>
          <p14:tracePt t="67890" x="5121275" y="5921375"/>
          <p14:tracePt t="67891" x="5127625" y="5921375"/>
          <p14:tracePt t="67892" x="5148263" y="5913438"/>
          <p14:tracePt t="67893" x="5160963" y="5913438"/>
          <p14:tracePt t="67894" x="5175250" y="5913438"/>
          <p14:tracePt t="67895" x="5187950" y="5913438"/>
          <p14:tracePt t="67896" x="5208588" y="5913438"/>
          <p14:tracePt t="67897" x="5221288" y="5913438"/>
          <p14:tracePt t="67898" x="5241925" y="5913438"/>
          <p14:tracePt t="67899" x="5254625" y="5913438"/>
          <p14:tracePt t="67900" x="5275263" y="5913438"/>
          <p14:tracePt t="67901" x="5294313" y="5913438"/>
          <p14:tracePt t="67902" x="5314950" y="5913438"/>
          <p14:tracePt t="67903" x="5327650" y="5913438"/>
          <p14:tracePt t="67904" x="5348288" y="5913438"/>
          <p14:tracePt t="67905" x="5367338" y="5913438"/>
          <p14:tracePt t="67906" x="5381625" y="5913438"/>
          <p14:tracePt t="67907" x="5400675" y="5913438"/>
          <p14:tracePt t="67908" x="5427663" y="5913438"/>
          <p14:tracePt t="67909" x="5441950" y="5913438"/>
          <p14:tracePt t="67910" x="5467350" y="5913438"/>
          <p14:tracePt t="67911" x="5487988" y="5913438"/>
          <p14:tracePt t="67912" x="5514975" y="5913438"/>
          <p14:tracePt t="67913" x="5527675" y="5913438"/>
          <p14:tracePt t="67914" x="5554663" y="5913438"/>
          <p14:tracePt t="67915" x="5575300" y="5913438"/>
          <p14:tracePt t="67916" x="5594350" y="5921375"/>
          <p14:tracePt t="67917" x="5614988" y="5921375"/>
          <p14:tracePt t="67918" x="5640388" y="5921375"/>
          <p14:tracePt t="67919" x="5661025" y="5921375"/>
          <p14:tracePt t="67920" x="5681663" y="5921375"/>
          <p14:tracePt t="67921" x="5700713" y="5921375"/>
          <p14:tracePt t="67922" x="5727700" y="5927725"/>
          <p14:tracePt t="67923" x="5748338" y="5927725"/>
          <p14:tracePt t="67924" x="5761038" y="5927725"/>
          <p14:tracePt t="67925" x="5788025" y="5934075"/>
          <p14:tracePt t="67926" x="5800725" y="5934075"/>
          <p14:tracePt t="67927" x="5815013" y="5940425"/>
          <p14:tracePt t="67928" x="5840413" y="5940425"/>
          <p14:tracePt t="67929" x="5861050" y="5940425"/>
          <p14:tracePt t="67930" x="5881688" y="5946775"/>
          <p14:tracePt t="67931" x="5894388" y="5946775"/>
          <p14:tracePt t="67932" x="5913438" y="5946775"/>
          <p14:tracePt t="67933" x="5934075" y="5954713"/>
          <p14:tracePt t="67934" x="5940425" y="5954713"/>
          <p14:tracePt t="67935" x="5961063" y="5961063"/>
          <p14:tracePt t="67936" x="5980113" y="5961063"/>
          <p14:tracePt t="67937" x="5994400" y="5961063"/>
          <p14:tracePt t="67938" x="6007100" y="5967413"/>
          <p14:tracePt t="67939" x="6021388" y="5967413"/>
          <p14:tracePt t="67940" x="6034088" y="5973763"/>
          <p14:tracePt t="67941" x="6046788" y="5973763"/>
          <p14:tracePt t="67942" x="6061075" y="5973763"/>
          <p14:tracePt t="67943" x="6067425" y="5973763"/>
          <p14:tracePt t="67944" x="6080125" y="5973763"/>
          <p14:tracePt t="67945" x="6088063" y="5980113"/>
          <p14:tracePt t="67946" x="6100763" y="5980113"/>
          <p14:tracePt t="67947" x="6113463" y="5980113"/>
          <p14:tracePt t="67948" x="6121400" y="5980113"/>
          <p14:tracePt t="67949" x="6127750" y="5980113"/>
          <p14:tracePt t="67950" x="6140450" y="5980113"/>
          <p14:tracePt t="67951" x="6146800" y="5980113"/>
          <p14:tracePt t="67952" x="6154738" y="5980113"/>
          <p14:tracePt t="67953" x="6161088" y="5980113"/>
          <p14:tracePt t="67954" x="6167438" y="5988050"/>
          <p14:tracePt t="67955" x="6173788" y="5988050"/>
          <p14:tracePt t="67957" x="6188075" y="5988050"/>
          <p14:tracePt t="67958" x="6194425" y="5988050"/>
          <p14:tracePt t="67960" x="6200775" y="5988050"/>
          <p14:tracePt t="67961" x="6207125" y="5988050"/>
          <p14:tracePt t="67962" x="6213475" y="5988050"/>
          <p14:tracePt t="67964" x="6219825" y="5988050"/>
          <p14:tracePt t="67965" x="6227763" y="5988050"/>
          <p14:tracePt t="67967" x="6234113" y="5988050"/>
          <p14:tracePt t="67968" x="6234113" y="5994400"/>
          <p14:tracePt t="67969" x="6240463" y="5994400"/>
          <p14:tracePt t="67970" x="6246813" y="5994400"/>
          <p14:tracePt t="67973" x="6253163" y="5994400"/>
          <p14:tracePt t="67974" x="6261100" y="5994400"/>
          <p14:tracePt t="67979" x="6267450" y="5994400"/>
          <p14:tracePt t="67980" x="6273800" y="5994400"/>
          <p14:tracePt t="67984" x="6280150" y="5994400"/>
          <p14:tracePt t="67988" x="6286500" y="5994400"/>
          <p14:tracePt t="67990" x="6294438" y="5994400"/>
          <p14:tracePt t="68000" x="6300788" y="5994400"/>
          <p14:tracePt t="68004" x="6307138" y="5994400"/>
          <p14:tracePt t="68011" x="6313488" y="5994400"/>
          <p14:tracePt t="68014" x="6319838" y="5994400"/>
          <p14:tracePt t="68016" x="6327775" y="5994400"/>
          <p14:tracePt t="68017" x="6327775" y="5988050"/>
          <p14:tracePt t="68020" x="6334125" y="5988050"/>
          <p14:tracePt t="68021" x="6340475" y="5988050"/>
          <p14:tracePt t="68024" x="6346825" y="5988050"/>
          <p14:tracePt t="68025" x="6353175" y="5988050"/>
          <p14:tracePt t="68027" x="6361113" y="5988050"/>
          <p14:tracePt t="68029" x="6367463" y="5988050"/>
          <p14:tracePt t="68030" x="6373813" y="5988050"/>
          <p14:tracePt t="68032" x="6380163" y="5988050"/>
          <p14:tracePt t="68033" x="6386513" y="5988050"/>
          <p14:tracePt t="68034" x="6394450" y="5988050"/>
          <p14:tracePt t="68036" x="6400800" y="5988050"/>
          <p14:tracePt t="68037" x="6407150" y="5988050"/>
          <p14:tracePt t="68038" x="6413500" y="5988050"/>
          <p14:tracePt t="68039" x="6419850" y="5988050"/>
          <p14:tracePt t="68040" x="6427788" y="5988050"/>
          <p14:tracePt t="68041" x="6434138" y="5988050"/>
          <p14:tracePt t="68042" x="6440488" y="5988050"/>
          <p14:tracePt t="68043" x="6446838" y="5988050"/>
          <p14:tracePt t="68044" x="6453188" y="5988050"/>
          <p14:tracePt t="68045" x="6467475" y="5988050"/>
          <p14:tracePt t="68046" x="6473825" y="5988050"/>
          <p14:tracePt t="68047" x="6480175" y="5988050"/>
          <p14:tracePt t="68048" x="6486525" y="5988050"/>
          <p14:tracePt t="68049" x="6500813" y="5988050"/>
          <p14:tracePt t="68050" x="6513513" y="5988050"/>
          <p14:tracePt t="68051" x="6519863" y="5988050"/>
          <p14:tracePt t="68052" x="6534150" y="5988050"/>
          <p14:tracePt t="68053" x="6540500" y="5988050"/>
          <p14:tracePt t="68054" x="6553200" y="5988050"/>
          <p14:tracePt t="68055" x="6559550" y="5988050"/>
          <p14:tracePt t="68056" x="6573838" y="5988050"/>
          <p14:tracePt t="68057" x="6580188" y="5988050"/>
          <p14:tracePt t="68058" x="6592888" y="5988050"/>
          <p14:tracePt t="68059" x="6607175" y="5988050"/>
          <p14:tracePt t="68060" x="6613525" y="5988050"/>
          <p14:tracePt t="68061" x="6626225" y="5988050"/>
          <p14:tracePt t="68062" x="6640513" y="5988050"/>
          <p14:tracePt t="68063" x="6646863" y="5988050"/>
          <p14:tracePt t="68064" x="6659563" y="5988050"/>
          <p14:tracePt t="68065" x="6667500" y="5988050"/>
          <p14:tracePt t="68066" x="6680200" y="5988050"/>
          <p14:tracePt t="68067" x="6692900" y="5988050"/>
          <p14:tracePt t="68068" x="6707188" y="5988050"/>
          <p14:tracePt t="68069" x="6719888" y="5988050"/>
          <p14:tracePt t="68070" x="6734175" y="5988050"/>
          <p14:tracePt t="68071" x="6740525" y="5988050"/>
          <p14:tracePt t="68072" x="6753225" y="5988050"/>
          <p14:tracePt t="68073" x="6759575" y="5988050"/>
          <p14:tracePt t="68074" x="6765925" y="5988050"/>
          <p14:tracePt t="68075" x="6780213" y="5988050"/>
          <p14:tracePt t="68076" x="6786563" y="5988050"/>
          <p14:tracePt t="68077" x="6792913" y="5988050"/>
          <p14:tracePt t="68079" x="6813550" y="5988050"/>
          <p14:tracePt t="68080" x="6826250" y="5988050"/>
          <p14:tracePt t="68081" x="6832600" y="5988050"/>
          <p14:tracePt t="68082" x="6840538" y="5988050"/>
          <p14:tracePt t="68083" x="6853238" y="5988050"/>
          <p14:tracePt t="68085" x="6859588" y="5988050"/>
          <p14:tracePt t="68086" x="6865938" y="5988050"/>
          <p14:tracePt t="68087" x="6873875" y="5988050"/>
          <p14:tracePt t="68088" x="6880225" y="5988050"/>
          <p14:tracePt t="68089" x="6886575" y="5988050"/>
          <p14:tracePt t="68090" x="6892925" y="5988050"/>
          <p14:tracePt t="68092" x="6899275" y="5988050"/>
          <p14:tracePt t="68093" x="6907213" y="5988050"/>
          <p14:tracePt t="68096" x="6913563" y="5988050"/>
          <p14:tracePt t="68097" x="6919913" y="5988050"/>
          <p14:tracePt t="68099" x="6926263" y="5988050"/>
          <p14:tracePt t="68110" x="6932613" y="5988050"/>
          <p14:tracePt t="68243" x="6926263" y="5988050"/>
          <p14:tracePt t="68249" x="6919913" y="5988050"/>
          <p14:tracePt t="68252" x="6913563" y="5988050"/>
          <p14:tracePt t="68260" x="6907213" y="5988050"/>
          <p14:tracePt t="68264" x="6899275" y="5988050"/>
          <p14:tracePt t="68270" x="6892925" y="5988050"/>
          <p14:tracePt t="68273" x="6886575" y="5988050"/>
          <p14:tracePt t="68274" x="6886575" y="5994400"/>
          <p14:tracePt t="68278" x="6880225" y="5994400"/>
          <p14:tracePt t="68280" x="6873875" y="5994400"/>
          <p14:tracePt t="68282" x="6865938" y="5994400"/>
          <p14:tracePt t="68285" x="6859588" y="5994400"/>
          <p14:tracePt t="68287" x="6853238" y="5994400"/>
          <p14:tracePt t="68290" x="6846888" y="5994400"/>
          <p14:tracePt t="68292" x="6840538" y="5994400"/>
          <p14:tracePt t="68293" x="6832600" y="5994400"/>
          <p14:tracePt t="68294" x="6832600" y="6000750"/>
          <p14:tracePt t="68296" x="6826250" y="6000750"/>
          <p14:tracePt t="68297" x="6819900" y="6000750"/>
          <p14:tracePt t="68300" x="6813550" y="6000750"/>
          <p14:tracePt t="68301" x="6807200" y="6000750"/>
          <p14:tracePt t="68302" x="6799263" y="6000750"/>
          <p14:tracePt t="68305" x="6792913" y="6000750"/>
          <p14:tracePt t="68307" x="6786563" y="6000750"/>
          <p14:tracePt t="68310" x="6780213" y="6000750"/>
          <p14:tracePt t="68311" x="6773863" y="6000750"/>
          <p14:tracePt t="68313" x="6765925" y="6000750"/>
          <p14:tracePt t="68317" x="6759575" y="6000750"/>
          <p14:tracePt t="68319" x="6753225" y="6000750"/>
          <p14:tracePt t="68326" x="6746875" y="6000750"/>
          <p14:tracePt t="68459" x="6753225" y="6000750"/>
          <p14:tracePt t="68467" x="6753225" y="5994400"/>
          <p14:tracePt t="68468" x="6759575" y="5994400"/>
          <p14:tracePt t="68484" x="6765925" y="5994400"/>
          <p14:tracePt t="68486" x="6765925" y="5988050"/>
          <p14:tracePt t="68490" x="6773863" y="5988050"/>
          <p14:tracePt t="68497" x="6780213" y="5988050"/>
          <p14:tracePt t="68516" x="6786563" y="5988050"/>
          <p14:tracePt t="68528" x="6792913" y="5988050"/>
          <p14:tracePt t="68555" x="6799263" y="5988050"/>
          <p14:tracePt t="68569" x="6807200" y="5988050"/>
          <p14:tracePt t="68583" x="6813550" y="5988050"/>
          <p14:tracePt t="68610" x="6819900" y="5988050"/>
          <p14:tracePt t="68627" x="6826250" y="5988050"/>
          <p14:tracePt t="68672" x="6832600" y="5988050"/>
          <p14:tracePt t="68690" x="6840538" y="5988050"/>
          <p14:tracePt t="68700" x="6846888" y="5988050"/>
          <p14:tracePt t="68717" x="6853238" y="5988050"/>
          <p14:tracePt t="68724" x="6859588" y="5988050"/>
          <p14:tracePt t="68735" x="6865938" y="5988050"/>
          <p14:tracePt t="68742" x="6873875" y="5988050"/>
          <p14:tracePt t="68749" x="6880225" y="5988050"/>
          <p14:tracePt t="68768" x="6886575" y="5988050"/>
          <p14:tracePt t="68782" x="6892925" y="5988050"/>
          <p14:tracePt t="68810" x="6899275" y="5988050"/>
          <p14:tracePt t="68818" x="6907213" y="5988050"/>
          <p14:tracePt t="68831" x="6913563" y="5988050"/>
          <p14:tracePt t="68836" x="6919913" y="5988050"/>
          <p14:tracePt t="68841" x="6926263" y="5988050"/>
          <p14:tracePt t="68850" x="6932613" y="5988050"/>
          <p14:tracePt t="68851" x="6932613" y="5994400"/>
          <p14:tracePt t="68855" x="6940550" y="5994400"/>
          <p14:tracePt t="68863" x="6946900" y="5994400"/>
          <p14:tracePt t="68866" x="6953250" y="5994400"/>
          <p14:tracePt t="68869" x="6959600" y="5994400"/>
          <p14:tracePt t="68876" x="6959600" y="6000750"/>
          <p14:tracePt t="68877" x="6965950" y="6000750"/>
          <p14:tracePt t="68881" x="6973888" y="6000750"/>
          <p14:tracePt t="68888" x="6980238" y="6000750"/>
          <p14:tracePt t="68892" x="6986588" y="6000750"/>
          <p14:tracePt t="68895" x="6992938" y="6000750"/>
          <p14:tracePt t="68902" x="6999288" y="6000750"/>
          <p14:tracePt t="68910" x="7007225" y="6007100"/>
          <p14:tracePt t="68910" x="7013575" y="6007100"/>
          <p14:tracePt t="68913" x="7019925" y="6007100"/>
          <p14:tracePt t="68916" x="7026275" y="6007100"/>
          <p14:tracePt t="68918" x="7026275" y="6013450"/>
          <p14:tracePt t="68921" x="7032625" y="6013450"/>
          <p14:tracePt t="68923" x="7040563" y="6013450"/>
          <p14:tracePt t="68928" x="7046913" y="6013450"/>
          <p14:tracePt t="68930" x="7053263" y="6013450"/>
          <p14:tracePt t="68932" x="7059613" y="6013450"/>
          <p14:tracePt t="68937" x="7065963" y="6013450"/>
          <p14:tracePt t="68939" x="7072313" y="6013450"/>
          <p14:tracePt t="68944" x="7080250" y="6013450"/>
          <p14:tracePt t="68945" x="7080250" y="6021388"/>
          <p14:tracePt t="68947" x="7086600" y="6021388"/>
          <p14:tracePt t="68949" x="7092950" y="6021388"/>
          <p14:tracePt t="68957" x="7099300" y="6021388"/>
          <p14:tracePt t="68961" x="7105650" y="6021388"/>
          <p14:tracePt t="68976" x="7113588" y="6021388"/>
          <p14:tracePt t="68987" x="7119938" y="6021388"/>
          <p14:tracePt t="69005" x="7126288" y="6021388"/>
          <p14:tracePt t="69008" x="7132638" y="6021388"/>
          <p14:tracePt t="69012" x="7138988" y="6021388"/>
          <p14:tracePt t="69018" x="7146925" y="6021388"/>
          <p14:tracePt t="69020" x="7153275" y="6021388"/>
          <p14:tracePt t="69024" x="7159625" y="6021388"/>
          <p14:tracePt t="69026" x="7165975" y="6021388"/>
          <p14:tracePt t="69028" x="7172325" y="6021388"/>
          <p14:tracePt t="69030" x="7172325" y="6013450"/>
          <p14:tracePt t="69031" x="7180263" y="6013450"/>
          <p14:tracePt t="69032" x="7186613" y="6013450"/>
          <p14:tracePt t="69035" x="7192963" y="6013450"/>
          <p14:tracePt t="69036" x="7199313" y="6013450"/>
          <p14:tracePt t="69037" x="7205663" y="6013450"/>
          <p14:tracePt t="69039" x="7213600" y="6013450"/>
          <p14:tracePt t="69041" x="7219950" y="6013450"/>
          <p14:tracePt t="69043" x="7226300" y="6013450"/>
          <p14:tracePt t="69044" x="7232650" y="6013450"/>
          <p14:tracePt t="69046" x="7239000" y="6013450"/>
          <p14:tracePt t="69048" x="7246938" y="6013450"/>
          <p14:tracePt t="69049" x="7253288" y="6013450"/>
          <p14:tracePt t="69052" x="7259638" y="6013450"/>
          <p14:tracePt t="69053" x="7265988" y="6013450"/>
          <p14:tracePt t="69054" x="7272338" y="6013450"/>
          <p14:tracePt t="69058" x="7280275" y="6013450"/>
          <p14:tracePt t="69059" x="7286625" y="6013450"/>
          <p14:tracePt t="69064" x="7292975" y="6013450"/>
          <p14:tracePt t="69066" x="7299325" y="6013450"/>
          <p14:tracePt t="69069" x="7305675" y="6013450"/>
          <p14:tracePt t="69079" x="7313613" y="6013450"/>
          <p14:tracePt t="69101" x="7319963" y="6013450"/>
          <p14:tracePt t="69132" x="7326313" y="6013450"/>
          <p14:tracePt t="69137" x="7332663" y="6013450"/>
          <p14:tracePt t="69145" x="7339013" y="6013450"/>
          <p14:tracePt t="69148" x="7345363" y="6013450"/>
          <p14:tracePt t="69151" x="7353300" y="6013450"/>
          <p14:tracePt t="69157" x="7359650" y="6013450"/>
          <p14:tracePt t="69160" x="7366000" y="6013450"/>
          <p14:tracePt t="69166" x="7372350" y="6013450"/>
          <p14:tracePt t="69169" x="7378700" y="6013450"/>
          <p14:tracePt t="69172" x="7386638" y="6013450"/>
          <p14:tracePt t="69181" x="7392988" y="6013450"/>
          <p14:tracePt t="69187" x="7399338" y="6013450"/>
          <p14:tracePt t="69244" x="7405688" y="6013450"/>
          <p14:tracePt t="69270" x="7412038" y="6013450"/>
          <p14:tracePt t="69307" x="7419975" y="6013450"/>
          <p14:tracePt t="69434" x="7426325" y="6013450"/>
          <p14:tracePt t="69437" x="7432675" y="6013450"/>
          <p14:tracePt t="69440" x="7439025" y="6013450"/>
          <p14:tracePt t="69441" x="7445375" y="6013450"/>
          <p14:tracePt t="69442" x="7453313" y="6013450"/>
          <p14:tracePt t="69444" x="7459663" y="6013450"/>
          <p14:tracePt t="69445" x="7466013" y="6013450"/>
          <p14:tracePt t="69447" x="7472363" y="6013450"/>
          <p14:tracePt t="69448" x="7478713" y="6013450"/>
          <p14:tracePt t="69449" x="7486650" y="6013450"/>
          <p14:tracePt t="69450" x="7499350" y="6013450"/>
          <p14:tracePt t="69451" x="7512050" y="6013450"/>
          <p14:tracePt t="69452" x="7519988" y="6013450"/>
          <p14:tracePt t="69453" x="7532688" y="6013450"/>
          <p14:tracePt t="69454" x="7539038" y="6013450"/>
          <p14:tracePt t="69455" x="7553325" y="6013450"/>
          <p14:tracePt t="69456" x="7572375" y="6013450"/>
          <p14:tracePt t="69457" x="7578725" y="6013450"/>
          <p14:tracePt t="69458" x="7593013" y="6013450"/>
          <p14:tracePt t="69459" x="7612063" y="6021388"/>
          <p14:tracePt t="69460" x="7626350" y="6021388"/>
          <p14:tracePt t="69461" x="7645400" y="6021388"/>
          <p14:tracePt t="69462" x="7666038" y="6021388"/>
          <p14:tracePt t="69463" x="7678738" y="6021388"/>
          <p14:tracePt t="69464" x="7699375" y="6021388"/>
          <p14:tracePt t="69465" x="7718425" y="6021388"/>
          <p14:tracePt t="69466" x="7732713" y="6021388"/>
          <p14:tracePt t="69467" x="7751763" y="6021388"/>
          <p14:tracePt t="69468" x="7772400" y="6021388"/>
          <p14:tracePt t="69469" x="7785100" y="6027738"/>
          <p14:tracePt t="69470" x="7812088" y="6027738"/>
          <p14:tracePt t="69471" x="7832725" y="6027738"/>
          <p14:tracePt t="69472" x="7845425" y="6027738"/>
          <p14:tracePt t="69473" x="7872413" y="6027738"/>
          <p14:tracePt t="69474" x="7893050" y="6027738"/>
          <p14:tracePt t="69475" x="7912100" y="6027738"/>
          <p14:tracePt t="69476" x="7924800" y="6027738"/>
          <p14:tracePt t="69477" x="7945438" y="6027738"/>
          <p14:tracePt t="69478" x="7978775" y="6027738"/>
          <p14:tracePt t="69479" x="8005763" y="6034088"/>
          <p14:tracePt t="69480" x="8032750" y="6034088"/>
          <p14:tracePt t="69482" x="8051800" y="6034088"/>
          <p14:tracePt t="69483" x="8078788" y="6034088"/>
          <p14:tracePt t="69484" x="8105775" y="6034088"/>
          <p14:tracePt t="69485" x="8118475" y="6034088"/>
          <p14:tracePt t="69487" x="8145463" y="6034088"/>
          <p14:tracePt t="69488" x="8166100" y="6034088"/>
          <p14:tracePt t="69489" x="8178800" y="6034088"/>
          <p14:tracePt t="69490" x="8199438" y="6040438"/>
          <p14:tracePt t="69491" x="8218488" y="6040438"/>
          <p14:tracePt t="69492" x="8224838" y="6040438"/>
          <p14:tracePt t="69493" x="8239125" y="6040438"/>
          <p14:tracePt t="69494" x="8264525" y="6040438"/>
          <p14:tracePt t="69495" x="8272463" y="6040438"/>
          <p14:tracePt t="69496" x="8291513" y="6040438"/>
          <p14:tracePt t="69497" x="8305800" y="6040438"/>
          <p14:tracePt t="69498" x="8312150" y="6040438"/>
          <p14:tracePt t="69499" x="8324850" y="6040438"/>
          <p14:tracePt t="69500" x="8331200" y="6040438"/>
          <p14:tracePt t="69501" x="8345488" y="6040438"/>
          <p14:tracePt t="69502" x="8358188" y="6040438"/>
          <p14:tracePt t="69503" x="8364538" y="6040438"/>
          <p14:tracePt t="69504" x="8378825" y="6040438"/>
          <p14:tracePt t="69505" x="8385175" y="6040438"/>
          <p14:tracePt t="69506" x="8391525" y="6040438"/>
          <p14:tracePt t="69507" x="8405813" y="6040438"/>
          <p14:tracePt t="69509" x="8418513" y="6040438"/>
          <p14:tracePt t="69510" x="8424863" y="6040438"/>
          <p14:tracePt t="69512" x="8431213" y="6040438"/>
          <p14:tracePt t="69513" x="8439150" y="6040438"/>
          <p14:tracePt t="69515" x="8445500" y="6040438"/>
          <p14:tracePt t="69516" x="8451850" y="6040438"/>
          <p14:tracePt t="69518" x="8458200" y="6040438"/>
          <p14:tracePt t="69741" x="8464550" y="6040438"/>
          <p14:tracePt t="69753" x="8472488" y="6040438"/>
          <p14:tracePt t="69773" x="8478838" y="6040438"/>
          <p14:tracePt t="69782" x="8485188" y="6040438"/>
          <p14:tracePt t="69786" x="8491538" y="6040438"/>
          <p14:tracePt t="69788" x="8491538" y="6034088"/>
          <p14:tracePt t="69792" x="8497888" y="6034088"/>
          <p14:tracePt t="69795" x="8504238" y="6034088"/>
          <p14:tracePt t="69799" x="8504238" y="6027738"/>
          <p14:tracePt t="69800" x="8512175" y="6027738"/>
          <p14:tracePt t="69801" x="8518525" y="6027738"/>
          <p14:tracePt t="69803" x="8524875" y="6027738"/>
          <p14:tracePt t="69806" x="8531225" y="6027738"/>
          <p14:tracePt t="69807" x="8537575" y="6027738"/>
          <p14:tracePt t="69810" x="8545513" y="6027738"/>
          <p14:tracePt t="69811" x="8551863" y="6027738"/>
          <p14:tracePt t="69812" x="8558213" y="6027738"/>
          <p14:tracePt t="69815" x="8564563" y="6027738"/>
          <p14:tracePt t="69816" x="8570913" y="6027738"/>
          <p14:tracePt t="69818" x="8578850" y="6027738"/>
          <p14:tracePt t="69819" x="8585200" y="6027738"/>
          <p14:tracePt t="69821" x="8591550" y="6027738"/>
          <p14:tracePt t="69823" x="8597900" y="6027738"/>
          <p14:tracePt t="69824" x="8604250" y="6027738"/>
          <p14:tracePt t="69826" x="8612188" y="6027738"/>
          <p14:tracePt t="69827" x="8612188" y="6021388"/>
          <p14:tracePt t="69828" x="8618538" y="6021388"/>
          <p14:tracePt t="69829" x="8624888" y="6021388"/>
          <p14:tracePt t="69832" x="8631238" y="6021388"/>
          <p14:tracePt t="69834" x="8637588" y="6021388"/>
          <p14:tracePt t="69838" x="8645525" y="6021388"/>
          <p14:tracePt t="69840" x="8651875" y="6021388"/>
          <p14:tracePt t="69849" x="8658225" y="6021388"/>
          <p14:tracePt t="69941" x="8664575" y="6021388"/>
          <p14:tracePt t="69944" x="8664575" y="6013450"/>
          <p14:tracePt t="69968" x="8670925" y="6013450"/>
          <p14:tracePt t="70154" x="8664575" y="6013450"/>
          <p14:tracePt t="70158" x="8658225" y="6013450"/>
          <p14:tracePt t="70163" x="8651875" y="6013450"/>
          <p14:tracePt t="70165" x="8645525" y="6013450"/>
          <p14:tracePt t="70168" x="8637588" y="6013450"/>
          <p14:tracePt t="70169" x="8631238" y="6013450"/>
          <p14:tracePt t="70171" x="8624888" y="6013450"/>
          <p14:tracePt t="70172" x="8618538" y="6013450"/>
          <p14:tracePt t="70173" x="8612188" y="6013450"/>
          <p14:tracePt t="70175" x="8604250" y="6013450"/>
          <p14:tracePt t="70176" x="8597900" y="6013450"/>
          <p14:tracePt t="70177" x="8597900" y="6021388"/>
          <p14:tracePt t="70178" x="8585200" y="6021388"/>
          <p14:tracePt t="70179" x="8570913" y="6021388"/>
          <p14:tracePt t="70182" x="8558213" y="6021388"/>
          <p14:tracePt t="70183" x="8551863" y="6021388"/>
          <p14:tracePt t="70184" x="8537575" y="6021388"/>
          <p14:tracePt t="70185" x="8524875" y="6027738"/>
          <p14:tracePt t="70187" x="8518525" y="6027738"/>
          <p14:tracePt t="70188" x="8504238" y="6027738"/>
          <p14:tracePt t="70189" x="8491538" y="6027738"/>
          <p14:tracePt t="70190" x="8485188" y="6027738"/>
          <p14:tracePt t="70191" x="8478838" y="6027738"/>
          <p14:tracePt t="70192" x="8472488" y="6027738"/>
          <p14:tracePt t="70193" x="8458200" y="6027738"/>
          <p14:tracePt t="70194" x="8445500" y="6027738"/>
          <p14:tracePt t="70195" x="8439150" y="6027738"/>
          <p14:tracePt t="70196" x="8424863" y="6027738"/>
          <p14:tracePt t="70197" x="8418513" y="6027738"/>
          <p14:tracePt t="70198" x="8405813" y="6027738"/>
          <p14:tracePt t="70199" x="8391525" y="6027738"/>
          <p14:tracePt t="70200" x="8378825" y="6027738"/>
          <p14:tracePt t="70201" x="8364538" y="6027738"/>
          <p14:tracePt t="70202" x="8351838" y="6027738"/>
          <p14:tracePt t="70203" x="8345488" y="6027738"/>
          <p14:tracePt t="70204" x="8324850" y="6027738"/>
          <p14:tracePt t="70205" x="8318500" y="6027738"/>
          <p14:tracePt t="70206" x="8305800" y="6027738"/>
          <p14:tracePt t="70207" x="8291513" y="6027738"/>
          <p14:tracePt t="70208" x="8278813" y="6027738"/>
          <p14:tracePt t="70209" x="8264525" y="6027738"/>
          <p14:tracePt t="70210" x="8258175" y="6027738"/>
          <p14:tracePt t="70211" x="8239125" y="6034088"/>
          <p14:tracePt t="70212" x="8224838" y="6034088"/>
          <p14:tracePt t="70214" x="8205788" y="6034088"/>
          <p14:tracePt t="70215" x="8199438" y="6034088"/>
          <p14:tracePt t="70216" x="8185150" y="6034088"/>
          <p14:tracePt t="70217" x="8172450" y="6034088"/>
          <p14:tracePt t="70218" x="8166100" y="6034088"/>
          <p14:tracePt t="70219" x="8151813" y="6034088"/>
          <p14:tracePt t="70220" x="8132763" y="6034088"/>
          <p14:tracePt t="70221" x="8124825" y="6034088"/>
          <p14:tracePt t="70222" x="8112125" y="6034088"/>
          <p14:tracePt t="70223" x="8105775" y="6034088"/>
          <p14:tracePt t="70224" x="8091488" y="6034088"/>
          <p14:tracePt t="70225" x="8078788" y="6040438"/>
          <p14:tracePt t="70226" x="8072438" y="6040438"/>
          <p14:tracePt t="70227" x="8058150" y="6040438"/>
          <p14:tracePt t="70228" x="8051800" y="6040438"/>
          <p14:tracePt t="70229" x="8039100" y="6040438"/>
          <p14:tracePt t="70230" x="8024813" y="6040438"/>
          <p14:tracePt t="70231" x="8018463" y="6040438"/>
          <p14:tracePt t="70232" x="8005763" y="6046788"/>
          <p14:tracePt t="70233" x="7999413" y="6046788"/>
          <p14:tracePt t="70234" x="7991475" y="6046788"/>
          <p14:tracePt t="70235" x="7978775" y="6046788"/>
          <p14:tracePt t="70236" x="7972425" y="6046788"/>
          <p14:tracePt t="70237" x="7958138" y="6046788"/>
          <p14:tracePt t="70238" x="7945438" y="6046788"/>
          <p14:tracePt t="70239" x="7939088" y="6054725"/>
          <p14:tracePt t="70240" x="7924800" y="6054725"/>
          <p14:tracePt t="70241" x="7912100" y="6054725"/>
          <p14:tracePt t="70242" x="7905750" y="6054725"/>
          <p14:tracePt t="70243" x="7893050" y="6054725"/>
          <p14:tracePt t="70244" x="7885113" y="6054725"/>
          <p14:tracePt t="70245" x="7872413" y="6061075"/>
          <p14:tracePt t="70246" x="7859713" y="6061075"/>
          <p14:tracePt t="70247" x="7851775" y="6061075"/>
          <p14:tracePt t="70248" x="7839075" y="6061075"/>
          <p14:tracePt t="70249" x="7826375" y="6061075"/>
          <p14:tracePt t="70250" x="7812088" y="6067425"/>
          <p14:tracePt t="70251" x="7799388" y="6067425"/>
          <p14:tracePt t="70252" x="7793038" y="6067425"/>
          <p14:tracePt t="70253" x="7778750" y="6067425"/>
          <p14:tracePt t="70254" x="7766050" y="6073775"/>
          <p14:tracePt t="70255" x="7751763" y="6073775"/>
          <p14:tracePt t="70256" x="7739063" y="6073775"/>
          <p14:tracePt t="70257" x="7718425" y="6073775"/>
          <p14:tracePt t="70258" x="7712075" y="6073775"/>
          <p14:tracePt t="70259" x="7693025" y="6073775"/>
          <p14:tracePt t="70260" x="7678738" y="6080125"/>
          <p14:tracePt t="70261" x="7666038" y="6080125"/>
          <p14:tracePt t="70262" x="7645400" y="6080125"/>
          <p14:tracePt t="70263" x="7632700" y="6088063"/>
          <p14:tracePt t="70264" x="7620000" y="6088063"/>
          <p14:tracePt t="70265" x="7599363" y="6088063"/>
          <p14:tracePt t="70266" x="7578725" y="6094413"/>
          <p14:tracePt t="70267" x="7566025" y="6094413"/>
          <p14:tracePt t="70268" x="7545388" y="6094413"/>
          <p14:tracePt t="70269" x="7526338" y="6100763"/>
          <p14:tracePt t="70270" x="7505700" y="6100763"/>
          <p14:tracePt t="70271" x="7499350" y="6100763"/>
          <p14:tracePt t="70272" x="7478713" y="6107113"/>
          <p14:tracePt t="70273" x="7453313" y="6107113"/>
          <p14:tracePt t="70274" x="7439025" y="6113463"/>
          <p14:tracePt t="70275" x="7419975" y="6113463"/>
          <p14:tracePt t="70276" x="7399338" y="6113463"/>
          <p14:tracePt t="70277" x="7372350" y="6121400"/>
          <p14:tracePt t="70278" x="7339013" y="6127750"/>
          <p14:tracePt t="70279" x="7305675" y="6127750"/>
          <p14:tracePt t="70281" x="7286625" y="6134100"/>
          <p14:tracePt t="70282" x="7253288" y="6134100"/>
          <p14:tracePt t="70283" x="7226300" y="6140450"/>
          <p14:tracePt t="70284" x="7192963" y="6140450"/>
          <p14:tracePt t="70285" x="7165975" y="6146800"/>
          <p14:tracePt t="70287" x="7132638" y="6154738"/>
          <p14:tracePt t="70288" x="7105650" y="6154738"/>
          <p14:tracePt t="70289" x="7086600" y="6161088"/>
          <p14:tracePt t="70290" x="7065963" y="6161088"/>
          <p14:tracePt t="70291" x="7040563" y="6167438"/>
          <p14:tracePt t="70292" x="7007225" y="6167438"/>
          <p14:tracePt t="70293" x="6986588" y="6173788"/>
          <p14:tracePt t="70294" x="6959600" y="6173788"/>
          <p14:tracePt t="70295" x="6926263" y="6180138"/>
          <p14:tracePt t="70296" x="6899275" y="6180138"/>
          <p14:tracePt t="70297" x="6873875" y="6188075"/>
          <p14:tracePt t="70298" x="6853238" y="6188075"/>
          <p14:tracePt t="70299" x="6826250" y="6194425"/>
          <p14:tracePt t="70300" x="6799263" y="6194425"/>
          <p14:tracePt t="70301" x="6773863" y="6194425"/>
          <p14:tracePt t="70302" x="6753225" y="6194425"/>
          <p14:tracePt t="70303" x="6726238" y="6200775"/>
          <p14:tracePt t="70304" x="6700838" y="6200775"/>
          <p14:tracePt t="70305" x="6673850" y="6207125"/>
          <p14:tracePt t="70306" x="6646863" y="6207125"/>
          <p14:tracePt t="70307" x="6626225" y="6213475"/>
          <p14:tracePt t="70308" x="6613525" y="6213475"/>
          <p14:tracePt t="70309" x="6586538" y="6219825"/>
          <p14:tracePt t="70310" x="6559550" y="6219825"/>
          <p14:tracePt t="70311" x="6546850" y="6227763"/>
          <p14:tracePt t="70312" x="6519863" y="6227763"/>
          <p14:tracePt t="70313" x="6500813" y="6234113"/>
          <p14:tracePt t="70314" x="6480175" y="6234113"/>
          <p14:tracePt t="70315" x="6467475" y="6234113"/>
          <p14:tracePt t="70316" x="6446838" y="6240463"/>
          <p14:tracePt t="70317" x="6419850" y="6240463"/>
          <p14:tracePt t="70318" x="6407150" y="6246813"/>
          <p14:tracePt t="70319" x="6386513" y="6246813"/>
          <p14:tracePt t="70320" x="6373813" y="6246813"/>
          <p14:tracePt t="70321" x="6361113" y="6253163"/>
          <p14:tracePt t="70322" x="6340475" y="6253163"/>
          <p14:tracePt t="70323" x="6319838" y="6253163"/>
          <p14:tracePt t="70324" x="6307138" y="6261100"/>
          <p14:tracePt t="70325" x="6294438" y="6261100"/>
          <p14:tracePt t="70327" x="6280150" y="6261100"/>
          <p14:tracePt t="70327" x="6273800" y="6261100"/>
          <p14:tracePt t="70328" x="6253163" y="6267450"/>
          <p14:tracePt t="70329" x="6240463" y="6267450"/>
          <p14:tracePt t="70330" x="6234113" y="6267450"/>
          <p14:tracePt t="70331" x="6213475" y="6273800"/>
          <p14:tracePt t="70332" x="6200775" y="6273800"/>
          <p14:tracePt t="70333" x="6194425" y="6273800"/>
          <p14:tracePt t="70334" x="6180138" y="6273800"/>
          <p14:tracePt t="70335" x="6161088" y="6273800"/>
          <p14:tracePt t="70336" x="6154738" y="6273800"/>
          <p14:tracePt t="70337" x="6140450" y="6273800"/>
          <p14:tracePt t="70338" x="6134100" y="6273800"/>
          <p14:tracePt t="70339" x="6121400" y="6273800"/>
          <p14:tracePt t="70340" x="6107113" y="6273800"/>
          <p14:tracePt t="70341" x="6094413" y="6280150"/>
          <p14:tracePt t="70342" x="6080125" y="6280150"/>
          <p14:tracePt t="70343" x="6067425" y="6280150"/>
          <p14:tracePt t="70344" x="6061075" y="6280150"/>
          <p14:tracePt t="70345" x="6046788" y="6280150"/>
          <p14:tracePt t="70346" x="6040438" y="6280150"/>
          <p14:tracePt t="70347" x="6027738" y="6286500"/>
          <p14:tracePt t="70348" x="6013450" y="6286500"/>
          <p14:tracePt t="70349" x="6007100" y="6286500"/>
          <p14:tracePt t="70350" x="5994400" y="6286500"/>
          <p14:tracePt t="70351" x="5988050" y="6286500"/>
          <p14:tracePt t="70352" x="5973763" y="6286500"/>
          <p14:tracePt t="70353" x="5954713" y="6294438"/>
          <p14:tracePt t="70354" x="5946775" y="6294438"/>
          <p14:tracePt t="70355" x="5934075" y="6294438"/>
          <p14:tracePt t="70356" x="5921375" y="6294438"/>
          <p14:tracePt t="70357" x="5913438" y="6294438"/>
          <p14:tracePt t="70358" x="5900738" y="6294438"/>
          <p14:tracePt t="70359" x="5894388" y="6294438"/>
          <p14:tracePt t="70360" x="5881688" y="6300788"/>
          <p14:tracePt t="70361" x="5861050" y="6300788"/>
          <p14:tracePt t="70362" x="5854700" y="6300788"/>
          <p14:tracePt t="70363" x="5848350" y="6300788"/>
          <p14:tracePt t="70364" x="5827713" y="6300788"/>
          <p14:tracePt t="70365" x="5821363" y="6300788"/>
          <p14:tracePt t="70366" x="5807075" y="6300788"/>
          <p14:tracePt t="70367" x="5800725" y="6300788"/>
          <p14:tracePt t="70368" x="5781675" y="6300788"/>
          <p14:tracePt t="70369" x="5767388" y="6307138"/>
          <p14:tracePt t="70370" x="5761038" y="6307138"/>
          <p14:tracePt t="70371" x="5748338" y="6307138"/>
          <p14:tracePt t="70372" x="5727700" y="6307138"/>
          <p14:tracePt t="70373" x="5721350" y="6307138"/>
          <p14:tracePt t="70374" x="5707063" y="6307138"/>
          <p14:tracePt t="70375" x="5700713" y="6307138"/>
          <p14:tracePt t="70376" x="5681663" y="6313488"/>
          <p14:tracePt t="70377" x="5667375" y="6313488"/>
          <p14:tracePt t="70378" x="5654675" y="6313488"/>
          <p14:tracePt t="70379" x="5634038" y="6313488"/>
          <p14:tracePt t="70380" x="5614988" y="6313488"/>
          <p14:tracePt t="70382" x="5600700" y="6313488"/>
          <p14:tracePt t="70383" x="5588000" y="6313488"/>
          <p14:tracePt t="70384" x="5567363" y="6313488"/>
          <p14:tracePt t="70385" x="5554663" y="6319838"/>
          <p14:tracePt t="70387" x="5534025" y="6319838"/>
          <p14:tracePt t="70388" x="5514975" y="6319838"/>
          <p14:tracePt t="70389" x="5500688" y="6319838"/>
          <p14:tracePt t="70390" x="5487988" y="6319838"/>
          <p14:tracePt t="70391" x="5467350" y="6319838"/>
          <p14:tracePt t="70392" x="5461000" y="6319838"/>
          <p14:tracePt t="70393" x="5441950" y="6319838"/>
          <p14:tracePt t="70394" x="5421313" y="6319838"/>
          <p14:tracePt t="70395" x="5414963" y="6319838"/>
          <p14:tracePt t="70396" x="5394325" y="6319838"/>
          <p14:tracePt t="70397" x="5375275" y="6327775"/>
          <p14:tracePt t="70398" x="5367338" y="6327775"/>
          <p14:tracePt t="70399" x="5348288" y="6327775"/>
          <p14:tracePt t="70400" x="5327650" y="6327775"/>
          <p14:tracePt t="70401" x="5321300" y="6327775"/>
          <p14:tracePt t="70402" x="5308600" y="6327775"/>
          <p14:tracePt t="70403" x="5287963" y="6327775"/>
          <p14:tracePt t="70404" x="5275263" y="6327775"/>
          <p14:tracePt t="70405" x="5260975" y="6327775"/>
          <p14:tracePt t="70406" x="5248275" y="6327775"/>
          <p14:tracePt t="70407" x="5227638" y="6327775"/>
          <p14:tracePt t="70408" x="5214938" y="6327775"/>
          <p14:tracePt t="70409" x="5202238" y="6327775"/>
          <p14:tracePt t="70410" x="5181600" y="6334125"/>
          <p14:tracePt t="70411" x="5168900" y="6334125"/>
          <p14:tracePt t="70412" x="5154613" y="6334125"/>
          <p14:tracePt t="70413" x="5141913" y="6334125"/>
          <p14:tracePt t="70414" x="5121275" y="6334125"/>
          <p14:tracePt t="70415" x="5108575" y="6340475"/>
          <p14:tracePt t="70416" x="5094288" y="6340475"/>
          <p14:tracePt t="70417" x="5075238" y="6340475"/>
          <p14:tracePt t="70418" x="5068888" y="6340475"/>
          <p14:tracePt t="70419" x="5048250" y="6340475"/>
          <p14:tracePt t="70420" x="5035550" y="6340475"/>
          <p14:tracePt t="70421" x="5029200" y="6346825"/>
          <p14:tracePt t="70422" x="5014913" y="6346825"/>
          <p14:tracePt t="70423" x="4995863" y="6346825"/>
          <p14:tracePt t="70424" x="4987925" y="6346825"/>
          <p14:tracePt t="70425" x="4968875" y="6346825"/>
          <p14:tracePt t="70426" x="4954588" y="6353175"/>
          <p14:tracePt t="70427" x="4948238" y="6353175"/>
          <p14:tracePt t="70428" x="4929188" y="6353175"/>
          <p14:tracePt t="70429" x="4921250" y="6353175"/>
          <p14:tracePt t="70430" x="4908550" y="6353175"/>
          <p14:tracePt t="70431" x="4887913" y="6361113"/>
          <p14:tracePt t="70432" x="4881563" y="6361113"/>
          <p14:tracePt t="70433" x="4862513" y="6361113"/>
          <p14:tracePt t="70434" x="4848225" y="6361113"/>
          <p14:tracePt t="70435" x="4841875" y="6361113"/>
          <p14:tracePt t="70436" x="4821238" y="6361113"/>
          <p14:tracePt t="70437" x="4808538" y="6367463"/>
          <p14:tracePt t="70438" x="4795838" y="6367463"/>
          <p14:tracePt t="70439" x="4781550" y="6367463"/>
          <p14:tracePt t="70440" x="4775200" y="6367463"/>
          <p14:tracePt t="70441" x="4762500" y="6367463"/>
          <p14:tracePt t="70442" x="4741863" y="6367463"/>
          <p14:tracePt t="70443" x="4735513" y="6367463"/>
          <p14:tracePt t="70444" x="4722813" y="6373813"/>
          <p14:tracePt t="70445" x="4702175" y="6373813"/>
          <p14:tracePt t="70446" x="4695825" y="6373813"/>
          <p14:tracePt t="70447" x="4675188" y="6373813"/>
          <p14:tracePt t="70448" x="4662488" y="6373813"/>
          <p14:tracePt t="70449" x="4648200" y="6380163"/>
          <p14:tracePt t="70450" x="4635500" y="6380163"/>
          <p14:tracePt t="70451" x="4622800" y="6380163"/>
          <p14:tracePt t="70452" x="4608513" y="6380163"/>
          <p14:tracePt t="70453" x="4595813" y="6380163"/>
          <p14:tracePt t="70454" x="4581525" y="6380163"/>
          <p14:tracePt t="70455" x="4568825" y="6380163"/>
          <p14:tracePt t="70456" x="4548188" y="6380163"/>
          <p14:tracePt t="70457" x="4541838" y="6380163"/>
          <p14:tracePt t="70458" x="4529138" y="6380163"/>
          <p14:tracePt t="70459" x="4508500" y="6380163"/>
          <p14:tracePt t="70460" x="4502150" y="6386513"/>
          <p14:tracePt t="70461" x="4489450" y="6386513"/>
          <p14:tracePt t="70462" x="4475163" y="6386513"/>
          <p14:tracePt t="70463" x="4468813" y="6386513"/>
          <p14:tracePt t="70464" x="4449763" y="6386513"/>
          <p14:tracePt t="70465" x="4441825" y="6386513"/>
          <p14:tracePt t="70466" x="4429125" y="6394450"/>
          <p14:tracePt t="70467" x="4416425" y="6394450"/>
          <p14:tracePt t="70468" x="4408488" y="6394450"/>
          <p14:tracePt t="70469" x="4389438" y="6394450"/>
          <p14:tracePt t="70470" x="4375150" y="6394450"/>
          <p14:tracePt t="70471" x="4368800" y="6400800"/>
          <p14:tracePt t="70472" x="4356100" y="6400800"/>
          <p14:tracePt t="70473" x="4341813" y="6400800"/>
          <p14:tracePt t="70474" x="4335463" y="6400800"/>
          <p14:tracePt t="70475" x="4322763" y="6400800"/>
          <p14:tracePt t="70477" x="4302125" y="6407150"/>
          <p14:tracePt t="70478" x="4289425" y="6407150"/>
          <p14:tracePt t="70479" x="4275138" y="6407150"/>
          <p14:tracePt t="70480" x="4256088" y="6407150"/>
          <p14:tracePt t="70482" x="4241800" y="6413500"/>
          <p14:tracePt t="70483" x="4235450" y="6413500"/>
          <p14:tracePt t="70484" x="4216400" y="6413500"/>
          <p14:tracePt t="70485" x="4202113" y="6413500"/>
          <p14:tracePt t="70487" x="4195763" y="6413500"/>
          <p14:tracePt t="70488" x="4175125" y="6413500"/>
          <p14:tracePt t="70489" x="4168775" y="6413500"/>
          <p14:tracePt t="70490" x="4156075" y="6419850"/>
          <p14:tracePt t="70491" x="4143375" y="6419850"/>
          <p14:tracePt t="70492" x="4135438" y="6419850"/>
          <p14:tracePt t="70493" x="4122738" y="6427788"/>
          <p14:tracePt t="70494" x="4110038" y="6427788"/>
          <p14:tracePt t="70495" x="4102100" y="6427788"/>
          <p14:tracePt t="70496" x="4089400" y="6427788"/>
          <p14:tracePt t="70497" x="4076700" y="6434138"/>
          <p14:tracePt t="70498" x="4068763" y="6434138"/>
          <p14:tracePt t="70499" x="4056063" y="6434138"/>
          <p14:tracePt t="70500" x="4049713" y="6440488"/>
          <p14:tracePt t="70501" x="4035425" y="6440488"/>
          <p14:tracePt t="70502" x="4022725" y="6440488"/>
          <p14:tracePt t="70503" x="4016375" y="6440488"/>
          <p14:tracePt t="70504" x="3995738" y="6446838"/>
          <p14:tracePt t="70505" x="3983038" y="6446838"/>
          <p14:tracePt t="70506" x="3976688" y="6446838"/>
          <p14:tracePt t="70507" x="3962400" y="6453188"/>
          <p14:tracePt t="70508" x="3949700" y="6453188"/>
          <p14:tracePt t="70509" x="3943350" y="6453188"/>
          <p14:tracePt t="70510" x="3922713" y="6453188"/>
          <p14:tracePt t="70511" x="3916363" y="6453188"/>
          <p14:tracePt t="70512" x="3902075" y="6461125"/>
          <p14:tracePt t="70513" x="3889375" y="6461125"/>
          <p14:tracePt t="70514" x="3883025" y="6461125"/>
          <p14:tracePt t="70515" x="3870325" y="6461125"/>
          <p14:tracePt t="70516" x="3849688" y="6461125"/>
          <p14:tracePt t="70517" x="3843338" y="6461125"/>
          <p14:tracePt t="70518" x="3829050" y="6461125"/>
          <p14:tracePt t="70519" x="3810000" y="6461125"/>
          <p14:tracePt t="70520" x="3803650" y="6467475"/>
          <p14:tracePt t="70521" x="3789363" y="6467475"/>
          <p14:tracePt t="70522" x="3770313" y="6467475"/>
          <p14:tracePt t="70523" x="3762375" y="6467475"/>
          <p14:tracePt t="70524" x="3749675" y="6467475"/>
          <p14:tracePt t="70525" x="3736975" y="6473825"/>
          <p14:tracePt t="70526" x="3716338" y="6473825"/>
          <p14:tracePt t="70527" x="3703638" y="6473825"/>
          <p14:tracePt t="70528" x="3689350" y="6473825"/>
          <p14:tracePt t="70529" x="3676650" y="6473825"/>
          <p14:tracePt t="70530" x="3656013" y="6480175"/>
          <p14:tracePt t="70531" x="3649663" y="6480175"/>
          <p14:tracePt t="70532" x="3629025" y="6480175"/>
          <p14:tracePt t="70533" x="3616325" y="6480175"/>
          <p14:tracePt t="70534" x="3603625" y="6480175"/>
          <p14:tracePt t="70535" x="3589338" y="6486525"/>
          <p14:tracePt t="70536" x="3576638" y="6486525"/>
          <p14:tracePt t="70537" x="3563938" y="6486525"/>
          <p14:tracePt t="70538" x="3549650" y="6486525"/>
          <p14:tracePt t="70539" x="3530600" y="6486525"/>
          <p14:tracePt t="70540" x="3516313" y="6486525"/>
          <p14:tracePt t="70541" x="3503613" y="6486525"/>
          <p14:tracePt t="70542" x="3482975" y="6492875"/>
          <p14:tracePt t="70543" x="3470275" y="6492875"/>
          <p14:tracePt t="70544" x="3455988" y="6492875"/>
          <p14:tracePt t="70545" x="3443288" y="6492875"/>
          <p14:tracePt t="70546" x="3422650" y="6492875"/>
          <p14:tracePt t="70547" x="3409950" y="6492875"/>
          <p14:tracePt t="70548" x="3397250" y="6500813"/>
          <p14:tracePt t="70549" x="3382963" y="6500813"/>
          <p14:tracePt t="70550" x="3363913" y="6500813"/>
          <p14:tracePt t="70551" x="3349625" y="6500813"/>
          <p14:tracePt t="70552" x="3336925" y="6500813"/>
          <p14:tracePt t="70553" x="3322638" y="6500813"/>
          <p14:tracePt t="70554" x="3309938" y="6500813"/>
          <p14:tracePt t="70555" x="3290888" y="6500813"/>
          <p14:tracePt t="70556" x="3276600" y="6507163"/>
          <p14:tracePt t="70557" x="3270250" y="6507163"/>
          <p14:tracePt t="70558" x="3249613" y="6507163"/>
          <p14:tracePt t="70559" x="3236913" y="6507163"/>
          <p14:tracePt t="70560" x="3224213" y="6507163"/>
          <p14:tracePt t="70561" x="3209925" y="6507163"/>
          <p14:tracePt t="70562" x="3190875" y="6513513"/>
          <p14:tracePt t="70563" x="3182938" y="6513513"/>
          <p14:tracePt t="70564" x="3163888" y="6513513"/>
          <p14:tracePt t="70565" x="3157538" y="6513513"/>
          <p14:tracePt t="70566" x="3136900" y="6513513"/>
          <p14:tracePt t="70567" x="3124200" y="6513513"/>
          <p14:tracePt t="70568" x="3116263" y="6513513"/>
          <p14:tracePt t="70569" x="3097213" y="6513513"/>
          <p14:tracePt t="70570" x="3082925" y="6513513"/>
          <p14:tracePt t="70571" x="3076575" y="6513513"/>
          <p14:tracePt t="70572" x="3063875" y="6513513"/>
          <p14:tracePt t="70573" x="3057525" y="6513513"/>
          <p14:tracePt t="70574" x="3036888" y="6513513"/>
          <p14:tracePt t="70575" x="3024188" y="6513513"/>
          <p14:tracePt t="70576" x="3009900" y="6513513"/>
          <p14:tracePt t="70577" x="2997200" y="6519863"/>
          <p14:tracePt t="70578" x="2976563" y="6519863"/>
          <p14:tracePt t="70579" x="2963863" y="6519863"/>
          <p14:tracePt t="70581" x="2943225" y="6519863"/>
          <p14:tracePt t="70582" x="2924175" y="6519863"/>
          <p14:tracePt t="70583" x="2909888" y="6519863"/>
          <p14:tracePt t="70584" x="2890838" y="6519863"/>
          <p14:tracePt t="70585" x="2876550" y="6519863"/>
          <p14:tracePt t="70587" x="2863850" y="6519863"/>
          <p14:tracePt t="70588" x="2843213" y="6519863"/>
          <p14:tracePt t="70589" x="2824163" y="6519863"/>
          <p14:tracePt t="70590" x="2817813" y="6526213"/>
          <p14:tracePt t="70591" x="2797175" y="6526213"/>
          <p14:tracePt t="70592" x="2784475" y="6526213"/>
          <p14:tracePt t="70593" x="2776538" y="6526213"/>
          <p14:tracePt t="70594" x="2757488" y="6526213"/>
          <p14:tracePt t="70595" x="2743200" y="6526213"/>
          <p14:tracePt t="70596" x="2730500" y="6526213"/>
          <p14:tracePt t="70597" x="2717800" y="6526213"/>
          <p14:tracePt t="70598" x="2697163" y="6526213"/>
          <p14:tracePt t="70599" x="2684463" y="6526213"/>
          <p14:tracePt t="70600" x="2670175" y="6526213"/>
          <p14:tracePt t="70601" x="2657475" y="6526213"/>
          <p14:tracePt t="70602" x="2636838" y="6526213"/>
          <p14:tracePt t="70603" x="2624138" y="6526213"/>
          <p14:tracePt t="70604" x="2611438" y="6526213"/>
          <p14:tracePt t="70605" x="2590800" y="6526213"/>
          <p14:tracePt t="70606" x="2578100" y="6526213"/>
          <p14:tracePt t="70607" x="2563813" y="6526213"/>
          <p14:tracePt t="70608" x="2544763" y="6526213"/>
          <p14:tracePt t="70609" x="2524125" y="6526213"/>
          <p14:tracePt t="70610" x="2517775" y="6526213"/>
          <p14:tracePt t="70611" x="2503488" y="6526213"/>
          <p14:tracePt t="70612" x="2484438" y="6526213"/>
          <p14:tracePt t="70613" x="2470150" y="6526213"/>
          <p14:tracePt t="70614" x="2451100" y="6526213"/>
          <p14:tracePt t="70615" x="2444750" y="6526213"/>
          <p14:tracePt t="70616" x="2424113" y="6526213"/>
          <p14:tracePt t="70617" x="2405063" y="6526213"/>
          <p14:tracePt t="70618" x="2397125" y="6526213"/>
          <p14:tracePt t="70619" x="2378075" y="6526213"/>
          <p14:tracePt t="70620" x="2357438" y="6526213"/>
          <p14:tracePt t="70621" x="2351088" y="6526213"/>
          <p14:tracePt t="70622" x="2330450" y="6526213"/>
          <p14:tracePt t="70623" x="2317750" y="6526213"/>
          <p14:tracePt t="70624" x="2305050" y="6526213"/>
          <p14:tracePt t="70625" x="2290763" y="6526213"/>
          <p14:tracePt t="70626" x="2271713" y="6526213"/>
          <p14:tracePt t="70627" x="2263775" y="6526213"/>
          <p14:tracePt t="70628" x="2244725" y="6526213"/>
          <p14:tracePt t="70629" x="2238375" y="6526213"/>
          <p14:tracePt t="70630" x="2224088" y="6526213"/>
          <p14:tracePt t="70631" x="2205038" y="6526213"/>
          <p14:tracePt t="70632" x="2197100" y="6526213"/>
          <p14:tracePt t="70633" x="2184400" y="6526213"/>
          <p14:tracePt t="70634" x="2163763" y="6526213"/>
          <p14:tracePt t="70635" x="2157413" y="6526213"/>
          <p14:tracePt t="70636" x="2144713" y="6526213"/>
          <p14:tracePt t="70637" x="2138363" y="6526213"/>
          <p14:tracePt t="70638" x="2124075" y="6526213"/>
          <p14:tracePt t="70639" x="2111375" y="6526213"/>
          <p14:tracePt t="70640" x="2105025" y="6526213"/>
          <p14:tracePt t="70641" x="2090738" y="6526213"/>
          <p14:tracePt t="70642" x="2084388" y="6526213"/>
          <p14:tracePt t="70643" x="2071688" y="6526213"/>
          <p14:tracePt t="70644" x="2057400" y="6526213"/>
          <p14:tracePt t="70645" x="2051050" y="6526213"/>
          <p14:tracePt t="70646" x="2038350" y="6526213"/>
          <p14:tracePt t="70648" x="2024063" y="6526213"/>
          <p14:tracePt t="70649" x="2017713" y="6526213"/>
          <p14:tracePt t="70650" x="2011363" y="6526213"/>
          <p14:tracePt t="70651" x="1998663" y="6526213"/>
          <p14:tracePt t="70652" x="1990725" y="6526213"/>
          <p14:tracePt t="70653" x="1984375" y="6526213"/>
          <p14:tracePt t="70654" x="1978025" y="6526213"/>
          <p14:tracePt t="70655" x="1971675" y="6526213"/>
          <p14:tracePt t="70656" x="1957388" y="6526213"/>
          <p14:tracePt t="70657" x="1951038" y="6526213"/>
          <p14:tracePt t="70658" x="1944688" y="6526213"/>
          <p14:tracePt t="70659" x="1938338" y="6526213"/>
          <p14:tracePt t="70660" x="1931988" y="6526213"/>
          <p14:tracePt t="70661" x="1924050" y="6526213"/>
          <p14:tracePt t="70662" x="1911350" y="6526213"/>
          <p14:tracePt t="70664" x="1898650" y="6526213"/>
          <p14:tracePt t="70666" x="1884363" y="6526213"/>
          <p14:tracePt t="70667" x="1878013" y="6526213"/>
          <p14:tracePt t="70669" x="1865313" y="6526213"/>
          <p14:tracePt t="70670" x="1851025" y="6526213"/>
          <p14:tracePt t="70672" x="1838325" y="6526213"/>
          <p14:tracePt t="70674" x="1825625" y="6526213"/>
          <p14:tracePt t="70675" x="1817688" y="6526213"/>
          <p14:tracePt t="70676" x="1811338" y="6526213"/>
          <p14:tracePt t="70677" x="1798638" y="6526213"/>
          <p14:tracePt t="70678" x="1792288" y="6526213"/>
          <p14:tracePt t="70679" x="1778000" y="6526213"/>
          <p14:tracePt t="70681" x="1765300" y="6526213"/>
          <p14:tracePt t="70682" x="1758950" y="6526213"/>
          <p14:tracePt t="70683" x="1744663" y="6526213"/>
          <p14:tracePt t="70684" x="1738313" y="6526213"/>
          <p14:tracePt t="70685" x="1725613" y="6526213"/>
          <p14:tracePt t="70687" x="1711325" y="6526213"/>
          <p14:tracePt t="70688" x="1704975" y="6526213"/>
          <p14:tracePt t="70689" x="1698625" y="6526213"/>
          <p14:tracePt t="70690" x="1692275" y="6526213"/>
          <p14:tracePt t="70691" x="1677988" y="6526213"/>
          <p14:tracePt t="70692" x="1671638" y="6526213"/>
          <p14:tracePt t="70693" x="1665288" y="6526213"/>
          <p14:tracePt t="70694" x="1658938" y="6526213"/>
          <p14:tracePt t="70695" x="1651000" y="6526213"/>
          <p14:tracePt t="70696" x="1644650" y="6526213"/>
          <p14:tracePt t="70697" x="1631950" y="6526213"/>
          <p14:tracePt t="70699" x="1617663" y="6526213"/>
          <p14:tracePt t="70700" x="1611313" y="6526213"/>
          <p14:tracePt t="70702" x="1598613" y="6526213"/>
          <p14:tracePt t="70703" x="1592263" y="6526213"/>
          <p14:tracePt t="70705" x="1584325" y="6526213"/>
          <p14:tracePt t="70706" x="1577975" y="6526213"/>
          <p14:tracePt t="70708" x="1571625" y="6526213"/>
          <p14:tracePt t="70709" x="1565275" y="6526213"/>
          <p14:tracePt t="70711" x="1558925" y="6526213"/>
          <p14:tracePt t="70712" x="1552575" y="6526213"/>
          <p14:tracePt t="70713" x="1544638" y="6526213"/>
          <p14:tracePt t="70717" x="1538288" y="6526213"/>
          <p14:tracePt t="70719" x="1531938" y="6526213"/>
          <p14:tracePt t="70724" x="1525588" y="6526213"/>
          <p14:tracePt t="70729" x="1519238" y="6526213"/>
          <p14:tracePt t="70732" x="1519238" y="6519863"/>
          <p14:tracePt t="70734" x="1511300" y="6519863"/>
          <p14:tracePt t="70741" x="1504950" y="6519863"/>
          <p14:tracePt t="70745" x="1498600" y="6519863"/>
          <p14:tracePt t="70746" x="1498600" y="6513513"/>
          <p14:tracePt t="70750" x="1492250" y="6513513"/>
          <p14:tracePt t="70753" x="1485900" y="6513513"/>
          <p14:tracePt t="70756" x="1477963" y="6513513"/>
          <p14:tracePt t="70759" x="1471613" y="6513513"/>
          <p14:tracePt t="70761" x="1465263" y="6513513"/>
          <p14:tracePt t="70764" x="1458913" y="6513513"/>
          <p14:tracePt t="70766" x="1452563" y="6513513"/>
          <p14:tracePt t="70767" x="1444625" y="6507163"/>
          <p14:tracePt t="70770" x="1438275" y="6507163"/>
          <p14:tracePt t="70771" x="1431925" y="6507163"/>
          <p14:tracePt t="70774" x="1425575" y="6507163"/>
          <p14:tracePt t="70775" x="1419225" y="6507163"/>
          <p14:tracePt t="70776" x="1411288" y="6507163"/>
          <p14:tracePt t="70777" x="1411288" y="6500813"/>
          <p14:tracePt t="70779" x="1404938" y="6500813"/>
          <p14:tracePt t="70780" x="1398588" y="6500813"/>
          <p14:tracePt t="70782" x="1392238" y="6500813"/>
          <p14:tracePt t="70784" x="1385888" y="6500813"/>
          <p14:tracePt t="70786" x="1377950" y="6500813"/>
          <p14:tracePt t="70788" x="1371600" y="6500813"/>
          <p14:tracePt t="70789" x="1365250" y="6500813"/>
          <p14:tracePt t="70791" x="1365250" y="6492875"/>
          <p14:tracePt t="70792" x="1358900" y="6492875"/>
          <p14:tracePt t="70793" x="1352550" y="6492875"/>
          <p14:tracePt t="70795" x="1344613" y="6492875"/>
          <p14:tracePt t="70799" x="1338263" y="6492875"/>
          <p14:tracePt t="70802" x="1331913" y="6492875"/>
          <p14:tracePt t="70816" x="1325563" y="6492875"/>
          <p14:tracePt t="70833" x="1319213" y="6492875"/>
          <p14:tracePt t="70844" x="1311275" y="6492875"/>
          <p14:tracePt t="70864" x="1304925" y="6492875"/>
          <p14:tracePt t="70936" x="1304925" y="6486525"/>
          <p14:tracePt t="71036" x="1304925" y="6480175"/>
          <p14:tracePt t="71179" x="1311275" y="6480175"/>
          <p14:tracePt t="71414" x="1311275" y="6473825"/>
          <p14:tracePt t="71440" x="1319213" y="6473825"/>
          <p14:tracePt t="71447" x="1319213" y="6467475"/>
          <p14:tracePt t="71471" x="1319213" y="6461125"/>
          <p14:tracePt t="72353" x="1325563" y="6461125"/>
          <p14:tracePt t="73890" x="1331913" y="6461125"/>
          <p14:tracePt t="73907" x="1338263" y="6461125"/>
          <p14:tracePt t="73925" x="1344613" y="6461125"/>
          <p14:tracePt t="73926" x="1344613" y="6453188"/>
          <p14:tracePt t="73930" x="1352550" y="6453188"/>
          <p14:tracePt t="73933" x="1358900" y="6453188"/>
          <p14:tracePt t="73940" x="1365250" y="6453188"/>
          <p14:tracePt t="73943" x="1371600" y="6453188"/>
          <p14:tracePt t="73949" x="1377950" y="6453188"/>
          <p14:tracePt t="73951" x="1385888" y="6453188"/>
          <p14:tracePt t="73954" x="1392238" y="6453188"/>
          <p14:tracePt t="73958" x="1398588" y="6453188"/>
          <p14:tracePt t="73960" x="1404938" y="6453188"/>
          <p14:tracePt t="73964" x="1411288" y="6453188"/>
          <p14:tracePt t="73965" x="1419225" y="6453188"/>
          <p14:tracePt t="73966" x="1419225" y="6446838"/>
          <p14:tracePt t="73967" x="1425575" y="6446838"/>
          <p14:tracePt t="73970" x="1431925" y="6446838"/>
          <p14:tracePt t="73972" x="1438275" y="6446838"/>
          <p14:tracePt t="73975" x="1444625" y="6446838"/>
          <p14:tracePt t="73976" x="1452563" y="6446838"/>
          <p14:tracePt t="73979" x="1458913" y="6446838"/>
          <p14:tracePt t="73980" x="1465263" y="6446838"/>
          <p14:tracePt t="73981" x="1471613" y="6446838"/>
          <p14:tracePt t="73985" x="1477963" y="6446838"/>
          <p14:tracePt t="73985" x="1485900" y="6446838"/>
          <p14:tracePt t="73986" x="1492250" y="6446838"/>
          <p14:tracePt t="73987" x="1498600" y="6440488"/>
          <p14:tracePt t="73988" x="1504950" y="6440488"/>
          <p14:tracePt t="73990" x="1511300" y="6440488"/>
          <p14:tracePt t="73991" x="1519238" y="6440488"/>
          <p14:tracePt t="73992" x="1525588" y="6440488"/>
          <p14:tracePt t="73994" x="1531938" y="6440488"/>
          <p14:tracePt t="73995" x="1538288" y="6434138"/>
          <p14:tracePt t="73997" x="1544638" y="6434138"/>
          <p14:tracePt t="73998" x="1552575" y="6434138"/>
          <p14:tracePt t="73999" x="1558925" y="6434138"/>
          <p14:tracePt t="74000" x="1565275" y="6434138"/>
          <p14:tracePt t="74001" x="1571625" y="6427788"/>
          <p14:tracePt t="74003" x="1577975" y="6427788"/>
          <p14:tracePt t="74004" x="1584325" y="6427788"/>
          <p14:tracePt t="74005" x="1592263" y="6427788"/>
          <p14:tracePt t="74006" x="1598613" y="6427788"/>
          <p14:tracePt t="74007" x="1604963" y="6427788"/>
          <p14:tracePt t="74008" x="1611313" y="6427788"/>
          <p14:tracePt t="74010" x="1617663" y="6427788"/>
          <p14:tracePt t="74011" x="1625600" y="6427788"/>
          <p14:tracePt t="74013" x="1631950" y="6427788"/>
          <p14:tracePt t="74014" x="1644650" y="6427788"/>
          <p14:tracePt t="74016" x="1651000" y="6427788"/>
          <p14:tracePt t="74017" x="1658938" y="6427788"/>
          <p14:tracePt t="74018" x="1658938" y="6419850"/>
          <p14:tracePt t="74019" x="1665288" y="6419850"/>
          <p14:tracePt t="74020" x="1671638" y="6419850"/>
          <p14:tracePt t="74021" x="1677988" y="6419850"/>
          <p14:tracePt t="74023" x="1684338" y="6419850"/>
          <p14:tracePt t="74024" x="1692275" y="6419850"/>
          <p14:tracePt t="74025" x="1692275" y="6413500"/>
          <p14:tracePt t="74027" x="1698625" y="6413500"/>
          <p14:tracePt t="74028" x="1704975" y="6413500"/>
          <p14:tracePt t="74029" x="1711325" y="6413500"/>
          <p14:tracePt t="74033" x="1717675" y="6413500"/>
          <p14:tracePt t="74035" x="1725613" y="6413500"/>
          <p14:tracePt t="74039" x="1731963" y="6413500"/>
          <p14:tracePt t="74040" x="1738313" y="6413500"/>
          <p14:tracePt t="74042" x="1744663" y="6413500"/>
          <p14:tracePt t="74044" x="1744663" y="6407150"/>
          <p14:tracePt t="74047" x="1751013" y="6407150"/>
          <p14:tracePt t="74049" x="1758950" y="6407150"/>
          <p14:tracePt t="74053" x="1765300" y="6407150"/>
          <p14:tracePt t="74055" x="1771650" y="6407150"/>
          <p14:tracePt t="74057" x="1771650" y="6400800"/>
          <p14:tracePt t="74060" x="1778000" y="6400800"/>
          <p14:tracePt t="74061" x="1784350" y="6400800"/>
          <p14:tracePt t="74062" x="1792288" y="6400800"/>
          <p14:tracePt t="74065" x="1798638" y="6400800"/>
          <p14:tracePt t="74067" x="1804988" y="6400800"/>
          <p14:tracePt t="74070" x="1811338" y="6400800"/>
          <p14:tracePt t="74071" x="1817688" y="6400800"/>
          <p14:tracePt t="74072" x="1825625" y="6400800"/>
          <p14:tracePt t="74074" x="1831975" y="6400800"/>
          <p14:tracePt t="74075" x="1838325" y="6400800"/>
          <p14:tracePt t="74077" x="1844675" y="6400800"/>
          <p14:tracePt t="74078" x="1851025" y="6400800"/>
          <p14:tracePt t="74079" x="1858963" y="6394450"/>
          <p14:tracePt t="74081" x="1865313" y="6394450"/>
          <p14:tracePt t="74082" x="1878013" y="6394450"/>
          <p14:tracePt t="74085" x="1890713" y="6394450"/>
          <p14:tracePt t="74085" x="1898650" y="6394450"/>
          <p14:tracePt t="74087" x="1905000" y="6394450"/>
          <p14:tracePt t="74088" x="1917700" y="6394450"/>
          <p14:tracePt t="74090" x="1931988" y="6394450"/>
          <p14:tracePt t="74091" x="1938338" y="6394450"/>
          <p14:tracePt t="74092" x="1944688" y="6394450"/>
          <p14:tracePt t="74093" x="1951038" y="6394450"/>
          <p14:tracePt t="74094" x="1957388" y="6394450"/>
          <p14:tracePt t="74095" x="1971675" y="6394450"/>
          <p14:tracePt t="74096" x="1984375" y="6394450"/>
          <p14:tracePt t="74098" x="1998663" y="6394450"/>
          <p14:tracePt t="74099" x="2005013" y="6394450"/>
          <p14:tracePt t="74100" x="2017713" y="6394450"/>
          <p14:tracePt t="74101" x="2032000" y="6394450"/>
          <p14:tracePt t="74102" x="2038350" y="6394450"/>
          <p14:tracePt t="74103" x="2044700" y="6394450"/>
          <p14:tracePt t="74104" x="2051050" y="6394450"/>
          <p14:tracePt t="74105" x="2065338" y="6394450"/>
          <p14:tracePt t="74106" x="2078038" y="6394450"/>
          <p14:tracePt t="74107" x="2084388" y="6394450"/>
          <p14:tracePt t="74108" x="2098675" y="6394450"/>
          <p14:tracePt t="74110" x="2105025" y="6394450"/>
          <p14:tracePt t="74110" x="2111375" y="6394450"/>
          <p14:tracePt t="74111" x="2124075" y="6394450"/>
          <p14:tracePt t="74112" x="2132013" y="6394450"/>
          <p14:tracePt t="74113" x="2144713" y="6394450"/>
          <p14:tracePt t="74114" x="2151063" y="6394450"/>
          <p14:tracePt t="74115" x="2163763" y="6394450"/>
          <p14:tracePt t="74116" x="2178050" y="6394450"/>
          <p14:tracePt t="74117" x="2190750" y="6394450"/>
          <p14:tracePt t="74118" x="2205038" y="6394450"/>
          <p14:tracePt t="74119" x="2211388" y="6394450"/>
          <p14:tracePt t="74120" x="2224088" y="6394450"/>
          <p14:tracePt t="74121" x="2238375" y="6394450"/>
          <p14:tracePt t="74123" x="2257425" y="6394450"/>
          <p14:tracePt t="74124" x="2263775" y="6394450"/>
          <p14:tracePt t="74125" x="2278063" y="6394450"/>
          <p14:tracePt t="74126" x="2290763" y="6394450"/>
          <p14:tracePt t="74127" x="2297113" y="6394450"/>
          <p14:tracePt t="74128" x="2311400" y="6394450"/>
          <p14:tracePt t="74129" x="2324100" y="6394450"/>
          <p14:tracePt t="74130" x="2330450" y="6394450"/>
          <p14:tracePt t="74131" x="2344738" y="6394450"/>
          <p14:tracePt t="74132" x="2351088" y="6394450"/>
          <p14:tracePt t="74133" x="2363788" y="6394450"/>
          <p14:tracePt t="74135" x="2378075" y="6394450"/>
          <p14:tracePt t="74135" x="2384425" y="6394450"/>
          <p14:tracePt t="74136" x="2397125" y="6394450"/>
          <p14:tracePt t="74137" x="2405063" y="6394450"/>
          <p14:tracePt t="74138" x="2417763" y="6394450"/>
          <p14:tracePt t="74139" x="2430463" y="6394450"/>
          <p14:tracePt t="74141" x="2444750" y="6394450"/>
          <p14:tracePt t="74142" x="2451100" y="6394450"/>
          <p14:tracePt t="74143" x="2463800" y="6394450"/>
          <p14:tracePt t="74144" x="2470150" y="6394450"/>
          <p14:tracePt t="74145" x="2478088" y="6394450"/>
          <p14:tracePt t="74146" x="2484438" y="6394450"/>
          <p14:tracePt t="74147" x="2490788" y="6394450"/>
          <p14:tracePt t="74148" x="2503488" y="6394450"/>
          <p14:tracePt t="74149" x="2511425" y="6394450"/>
          <p14:tracePt t="74150" x="2517775" y="6394450"/>
          <p14:tracePt t="74151" x="2524125" y="6394450"/>
          <p14:tracePt t="74152" x="2536825" y="6394450"/>
          <p14:tracePt t="74154" x="2544763" y="6394450"/>
          <p14:tracePt t="74155" x="2551113" y="6394450"/>
          <p14:tracePt t="74156" x="2557463" y="6394450"/>
          <p14:tracePt t="74157" x="2563813" y="6394450"/>
          <p14:tracePt t="74158" x="2570163" y="6394450"/>
          <p14:tracePt t="74160" x="2578100" y="6394450"/>
          <p14:tracePt t="74160" x="2584450" y="6394450"/>
          <p14:tracePt t="74161" x="2590800" y="6394450"/>
          <p14:tracePt t="74162" x="2597150" y="6394450"/>
          <p14:tracePt t="74163" x="2603500" y="6394450"/>
          <p14:tracePt t="74164" x="2611438" y="6394450"/>
          <p14:tracePt t="74165" x="2617788" y="6394450"/>
          <p14:tracePt t="74166" x="2624138" y="6400800"/>
          <p14:tracePt t="74167" x="2630488" y="6400800"/>
          <p14:tracePt t="74168" x="2636838" y="6400800"/>
          <p14:tracePt t="74169" x="2644775" y="6400800"/>
          <p14:tracePt t="74170" x="2651125" y="6400800"/>
          <p14:tracePt t="74171" x="2657475" y="6400800"/>
          <p14:tracePt t="74172" x="2663825" y="6400800"/>
          <p14:tracePt t="74173" x="2670175" y="6400800"/>
          <p14:tracePt t="74174" x="2684463" y="6400800"/>
          <p14:tracePt t="74176" x="2690813" y="6400800"/>
          <p14:tracePt t="74177" x="2703513" y="6400800"/>
          <p14:tracePt t="74178" x="2711450" y="6400800"/>
          <p14:tracePt t="74179" x="2724150" y="6400800"/>
          <p14:tracePt t="74180" x="2730500" y="6400800"/>
          <p14:tracePt t="74182" x="2743200" y="6400800"/>
          <p14:tracePt t="74183" x="2757488" y="6400800"/>
          <p14:tracePt t="74185" x="2763838" y="6400800"/>
          <p14:tracePt t="74185" x="2776538" y="6400800"/>
          <p14:tracePt t="74187" x="2784475" y="6400800"/>
          <p14:tracePt t="74188" x="2797175" y="6400800"/>
          <p14:tracePt t="74189" x="2803525" y="6400800"/>
          <p14:tracePt t="74190" x="2817813" y="6407150"/>
          <p14:tracePt t="74191" x="2830513" y="6407150"/>
          <p14:tracePt t="74192" x="2836863" y="6407150"/>
          <p14:tracePt t="74193" x="2851150" y="6407150"/>
          <p14:tracePt t="74194" x="2863850" y="6407150"/>
          <p14:tracePt t="74195" x="2870200" y="6407150"/>
          <p14:tracePt t="74196" x="2884488" y="6407150"/>
          <p14:tracePt t="74197" x="2890838" y="6407150"/>
          <p14:tracePt t="74198" x="2903538" y="6407150"/>
          <p14:tracePt t="74199" x="2917825" y="6407150"/>
          <p14:tracePt t="74200" x="2924175" y="6407150"/>
          <p14:tracePt t="74201" x="2936875" y="6407150"/>
          <p14:tracePt t="74202" x="2951163" y="6407150"/>
          <p14:tracePt t="74203" x="2963863" y="6407150"/>
          <p14:tracePt t="74204" x="2976563" y="6407150"/>
          <p14:tracePt t="74205" x="2984500" y="6413500"/>
          <p14:tracePt t="74206" x="2997200" y="6413500"/>
          <p14:tracePt t="74207" x="3009900" y="6413500"/>
          <p14:tracePt t="74208" x="3024188" y="6413500"/>
          <p14:tracePt t="74210" x="3036888" y="6413500"/>
          <p14:tracePt t="74210" x="3043238" y="6413500"/>
          <p14:tracePt t="74211" x="3057525" y="6413500"/>
          <p14:tracePt t="74212" x="3070225" y="6413500"/>
          <p14:tracePt t="74213" x="3076575" y="6413500"/>
          <p14:tracePt t="74214" x="3090863" y="6413500"/>
          <p14:tracePt t="74215" x="3097213" y="6413500"/>
          <p14:tracePt t="74216" x="3109913" y="6413500"/>
          <p14:tracePt t="74217" x="3116263" y="6413500"/>
          <p14:tracePt t="74218" x="3124200" y="6413500"/>
          <p14:tracePt t="74219" x="3136900" y="6413500"/>
          <p14:tracePt t="74220" x="3143250" y="6413500"/>
          <p14:tracePt t="74221" x="3157538" y="6413500"/>
          <p14:tracePt t="74222" x="3170238" y="6413500"/>
          <p14:tracePt t="74224" x="3182938" y="6413500"/>
          <p14:tracePt t="74225" x="3190875" y="6413500"/>
          <p14:tracePt t="74226" x="3203575" y="6413500"/>
          <p14:tracePt t="74227" x="3209925" y="6413500"/>
          <p14:tracePt t="74228" x="3216275" y="6413500"/>
          <p14:tracePt t="74229" x="3224213" y="6413500"/>
          <p14:tracePt t="74230" x="3230563" y="6413500"/>
          <p14:tracePt t="74231" x="3236913" y="6413500"/>
          <p14:tracePt t="74232" x="3243263" y="6413500"/>
          <p14:tracePt t="74233" x="3249613" y="6413500"/>
          <p14:tracePt t="74235" x="3257550" y="6413500"/>
          <p14:tracePt t="74236" x="3263900" y="6413500"/>
          <p14:tracePt t="74238" x="3270250" y="6413500"/>
          <p14:tracePt t="74239" x="3276600" y="6413500"/>
          <p14:tracePt t="74240" x="3282950" y="6413500"/>
          <p14:tracePt t="74242" x="3290888" y="6413500"/>
          <p14:tracePt t="74244" x="3297238" y="6413500"/>
          <p14:tracePt t="74247" x="3303588" y="6413500"/>
          <p14:tracePt t="74249" x="3309938" y="6413500"/>
          <p14:tracePt t="74252" x="3309938" y="6407150"/>
          <p14:tracePt t="74253" x="3316288" y="6407150"/>
          <p14:tracePt t="74365" x="3316288" y="6400800"/>
          <p14:tracePt t="74371" x="3316288" y="6394450"/>
          <p14:tracePt t="74373" x="3309938" y="6394450"/>
          <p14:tracePt t="74376" x="3303588" y="6394450"/>
          <p14:tracePt t="74383" x="3297238" y="6394450"/>
          <p14:tracePt t="74385" x="3297238" y="6386513"/>
          <p14:tracePt t="74386" x="3290888" y="6386513"/>
          <p14:tracePt t="74392" x="3282950" y="6380163"/>
          <p14:tracePt t="74395" x="3276600" y="6380163"/>
          <p14:tracePt t="74398" x="3270250" y="6380163"/>
          <p14:tracePt t="74399" x="3270250" y="6373813"/>
          <p14:tracePt t="74403" x="3263900" y="6373813"/>
          <p14:tracePt t="74406" x="3257550" y="6373813"/>
          <p14:tracePt t="74411" x="3249613" y="6373813"/>
          <p14:tracePt t="74415" x="3243263" y="6373813"/>
          <p14:tracePt t="74416" x="3243263" y="6367463"/>
          <p14:tracePt t="74418" x="3236913" y="6367463"/>
          <p14:tracePt t="74426" x="3230563" y="6367463"/>
          <p14:tracePt t="74430" x="3224213" y="6367463"/>
          <p14:tracePt t="74439" x="3216275" y="6367463"/>
          <p14:tracePt t="74441" x="3216275" y="6361113"/>
          <p14:tracePt t="74443" x="3209925" y="6361113"/>
          <p14:tracePt t="74447" x="3203575" y="6361113"/>
          <p14:tracePt t="74453" x="3197225" y="6361113"/>
          <p14:tracePt t="74456" x="3190875" y="6361113"/>
          <p14:tracePt t="74461" x="3182938" y="6361113"/>
          <p14:tracePt t="74464" x="3176588" y="6361113"/>
          <p14:tracePt t="74466" x="3170238" y="6361113"/>
          <p14:tracePt t="74470" x="3163888" y="6361113"/>
          <p14:tracePt t="74472" x="3157538" y="6361113"/>
          <p14:tracePt t="74477" x="3149600" y="6361113"/>
          <p14:tracePt t="74479" x="3143250" y="6361113"/>
          <p14:tracePt t="74483" x="3136900" y="6361113"/>
          <p14:tracePt t="74485" x="3130550" y="6361113"/>
          <p14:tracePt t="74486" x="3124200" y="6361113"/>
          <p14:tracePt t="74490" x="3116263" y="6361113"/>
          <p14:tracePt t="74492" x="3109913" y="6361113"/>
          <p14:tracePt t="74497" x="3109913" y="6367463"/>
          <p14:tracePt t="74498" x="3103563" y="6367463"/>
          <p14:tracePt t="74501" x="3097213" y="6367463"/>
          <p14:tracePt t="74505" x="3090863" y="6367463"/>
          <p14:tracePt t="74608" x="3097213" y="6367463"/>
          <p14:tracePt t="74651" x="3103563" y="6367463"/>
          <p14:tracePt t="74676" x="3109913" y="6367463"/>
          <p14:tracePt t="74688" x="3116263" y="6367463"/>
          <p14:tracePt t="74707" x="3124200" y="6367463"/>
          <p14:tracePt t="74714" x="3130550" y="6367463"/>
          <p14:tracePt t="74721" x="3136900" y="6367463"/>
          <p14:tracePt t="74730" x="3143250" y="6367463"/>
          <p14:tracePt t="74734" x="3149600" y="6367463"/>
          <p14:tracePt t="74740" x="3157538" y="6367463"/>
          <p14:tracePt t="74743" x="3163888" y="6367463"/>
          <p14:tracePt t="74748" x="3170238" y="6367463"/>
          <p14:tracePt t="74750" x="3176588" y="6367463"/>
          <p14:tracePt t="74753" x="3182938" y="6367463"/>
          <p14:tracePt t="74758" x="3190875" y="6367463"/>
          <p14:tracePt t="74761" x="3197225" y="6367463"/>
          <p14:tracePt t="74767" x="3203575" y="6367463"/>
          <p14:tracePt t="74770" x="3209925" y="6367463"/>
          <p14:tracePt t="74775" x="3216275" y="6367463"/>
          <p14:tracePt t="74785" x="3224213" y="6367463"/>
          <p14:tracePt t="74793" x="3230563" y="6367463"/>
          <p14:tracePt t="74807" x="3236913" y="6367463"/>
          <p14:tracePt t="74813" x="3243263" y="6367463"/>
          <p14:tracePt t="74818" x="3249613" y="6367463"/>
          <p14:tracePt t="74827" x="3257550" y="6367463"/>
          <p14:tracePt t="74831" x="3263900" y="6367463"/>
          <p14:tracePt t="74838" x="3270250" y="6367463"/>
          <p14:tracePt t="74842" x="3276600" y="6367463"/>
          <p14:tracePt t="74844" x="3282950" y="6367463"/>
          <p14:tracePt t="74851" x="3290888" y="6367463"/>
          <p14:tracePt t="74855" x="3297238" y="6367463"/>
          <p14:tracePt t="74864" x="3303588" y="6367463"/>
          <p14:tracePt t="74868" x="3309938" y="6367463"/>
          <p14:tracePt t="74874" x="3316288" y="6367463"/>
          <p14:tracePt t="74887" x="3322638" y="6367463"/>
          <p14:tracePt t="74891" x="3330575" y="6367463"/>
          <p14:tracePt t="74899" x="3336925" y="6367463"/>
          <p14:tracePt t="74901" x="3343275" y="6367463"/>
          <p14:tracePt t="74904" x="3349625" y="6367463"/>
          <p14:tracePt t="74910" x="3355975" y="6367463"/>
          <p14:tracePt t="74910" x="3363913" y="6367463"/>
          <p14:tracePt t="74914" x="3370263" y="6367463"/>
          <p14:tracePt t="74916" x="3376613" y="6367463"/>
          <p14:tracePt t="74918" x="3382963" y="6367463"/>
          <p14:tracePt t="74920" x="3389313" y="6367463"/>
          <p14:tracePt t="74921" x="3397250" y="6367463"/>
          <p14:tracePt t="74923" x="3403600" y="6367463"/>
          <p14:tracePt t="74924" x="3409950" y="6367463"/>
          <p14:tracePt t="74926" x="3416300" y="6367463"/>
          <p14:tracePt t="74927" x="3422650" y="6367463"/>
          <p14:tracePt t="74928" x="3430588" y="6367463"/>
          <p14:tracePt t="74931" x="3436938" y="6367463"/>
          <p14:tracePt t="74932" x="3443288" y="6367463"/>
          <p14:tracePt t="74935" x="3455988" y="6367463"/>
          <p14:tracePt t="74935" x="3463925" y="6367463"/>
          <p14:tracePt t="74937" x="3470275" y="6367463"/>
          <p14:tracePt t="74938" x="3482975" y="6367463"/>
          <p14:tracePt t="74940" x="3497263" y="6367463"/>
          <p14:tracePt t="74941" x="3503613" y="6367463"/>
          <p14:tracePt t="74942" x="3509963" y="6367463"/>
          <p14:tracePt t="74943" x="3516313" y="6367463"/>
          <p14:tracePt t="74944" x="3522663" y="6367463"/>
          <p14:tracePt t="74945" x="3530600" y="6367463"/>
          <p14:tracePt t="74946" x="3536950" y="6367463"/>
          <p14:tracePt t="74947" x="3543300" y="6367463"/>
          <p14:tracePt t="74948" x="3556000" y="6367463"/>
          <p14:tracePt t="74950" x="3570288" y="6367463"/>
          <p14:tracePt t="74951" x="3576638" y="6367463"/>
          <p14:tracePt t="74952" x="3582988" y="6367463"/>
          <p14:tracePt t="74953" x="3589338" y="6367463"/>
          <p14:tracePt t="74954" x="3597275" y="6367463"/>
          <p14:tracePt t="74955" x="3603625" y="6367463"/>
          <p14:tracePt t="74956" x="3609975" y="6367463"/>
          <p14:tracePt t="74957" x="3616325" y="6367463"/>
          <p14:tracePt t="74960" x="3629025" y="6367463"/>
          <p14:tracePt t="74961" x="3636963" y="6367463"/>
          <p14:tracePt t="74962" x="3643313" y="6367463"/>
          <p14:tracePt t="74963" x="3649663" y="6367463"/>
          <p14:tracePt t="74965" x="3656013" y="6367463"/>
          <p14:tracePt t="74966" x="3662363" y="6367463"/>
          <p14:tracePt t="74968" x="3670300" y="6367463"/>
          <p14:tracePt t="74969" x="3676650" y="6367463"/>
          <p14:tracePt t="74970" x="3683000" y="6367463"/>
          <p14:tracePt t="74973" x="3689350" y="6367463"/>
          <p14:tracePt t="74975" x="3695700" y="6367463"/>
          <p14:tracePt t="74979" x="3703638" y="6367463"/>
          <p14:tracePt t="74981" x="3709988" y="6367463"/>
          <p14:tracePt t="74983" x="3716338" y="6367463"/>
          <p14:tracePt t="74988" x="3722688" y="6367463"/>
          <p14:tracePt t="74990" x="3729038" y="6367463"/>
          <p14:tracePt t="74996" x="3736975" y="6367463"/>
          <p14:tracePt t="74999" x="3743325" y="6367463"/>
          <p14:tracePt t="75002" x="3749675" y="6367463"/>
          <p14:tracePt t="75007" x="3756025" y="6367463"/>
          <p14:tracePt t="75010" x="3762375" y="6367463"/>
          <p14:tracePt t="75013" x="3770313" y="6367463"/>
          <p14:tracePt t="75015" x="3776663" y="6367463"/>
          <p14:tracePt t="75018" x="3783013" y="6367463"/>
          <p14:tracePt t="75019" x="3789363" y="6367463"/>
          <p14:tracePt t="75020" x="3795713" y="6367463"/>
          <p14:tracePt t="75023" x="3803650" y="6367463"/>
          <p14:tracePt t="75024" x="3810000" y="6367463"/>
          <p14:tracePt t="75026" x="3816350" y="6367463"/>
          <p14:tracePt t="75027" x="3822700" y="6367463"/>
          <p14:tracePt t="75029" x="3829050" y="6367463"/>
          <p14:tracePt t="75031" x="3836988" y="6367463"/>
          <p14:tracePt t="75032" x="3843338" y="6367463"/>
          <p14:tracePt t="75035" x="3849688" y="6367463"/>
          <p14:tracePt t="75035" x="3856038" y="6367463"/>
          <p14:tracePt t="75036" x="3862388" y="6367463"/>
          <p14:tracePt t="75038" x="3870325" y="6367463"/>
          <p14:tracePt t="75039" x="3876675" y="6367463"/>
          <p14:tracePt t="75041" x="3889375" y="6367463"/>
          <p14:tracePt t="75042" x="3895725" y="6367463"/>
          <p14:tracePt t="75044" x="3902075" y="6367463"/>
          <p14:tracePt t="75045" x="3910013" y="6367463"/>
          <p14:tracePt t="75047" x="3916363" y="6367463"/>
          <p14:tracePt t="75048" x="3929063" y="6367463"/>
          <p14:tracePt t="75050" x="3935413" y="6367463"/>
          <p14:tracePt t="75051" x="3943350" y="6367463"/>
          <p14:tracePt t="75052" x="3949700" y="6367463"/>
          <p14:tracePt t="75053" x="3956050" y="6367463"/>
          <p14:tracePt t="75054" x="3962400" y="6367463"/>
          <p14:tracePt t="75056" x="3968750" y="6367463"/>
          <p14:tracePt t="75057" x="3976688" y="6367463"/>
          <p14:tracePt t="75058" x="3983038" y="6367463"/>
          <p14:tracePt t="75060" x="3989388" y="6367463"/>
          <p14:tracePt t="75060" x="3995738" y="6367463"/>
          <p14:tracePt t="75061" x="4002088" y="6367463"/>
          <p14:tracePt t="75063" x="4016375" y="6367463"/>
          <p14:tracePt t="75065" x="4022725" y="6367463"/>
          <p14:tracePt t="75066" x="4029075" y="6367463"/>
          <p14:tracePt t="75067" x="4035425" y="6367463"/>
          <p14:tracePt t="75068" x="4043363" y="6367463"/>
          <p14:tracePt t="75069" x="4049713" y="6367463"/>
          <p14:tracePt t="75070" x="4056063" y="6367463"/>
          <p14:tracePt t="75071" x="4062413" y="6367463"/>
          <p14:tracePt t="75072" x="4068763" y="6367463"/>
          <p14:tracePt t="75074" x="4083050" y="6367463"/>
          <p14:tracePt t="75075" x="4089400" y="6367463"/>
          <p14:tracePt t="75076" x="4095750" y="6367463"/>
          <p14:tracePt t="75077" x="4102100" y="6367463"/>
          <p14:tracePt t="75078" x="4110038" y="6367463"/>
          <p14:tracePt t="75079" x="4122738" y="6367463"/>
          <p14:tracePt t="75080" x="4135438" y="6367463"/>
          <p14:tracePt t="75082" x="4143375" y="6367463"/>
          <p14:tracePt t="75083" x="4156075" y="6367463"/>
          <p14:tracePt t="75085" x="4162425" y="6367463"/>
          <p14:tracePt t="75085" x="4175125" y="6361113"/>
          <p14:tracePt t="75087" x="4189413" y="6361113"/>
          <p14:tracePt t="75088" x="4195763" y="6361113"/>
          <p14:tracePt t="75089" x="4208463" y="6361113"/>
          <p14:tracePt t="75090" x="4222750" y="6361113"/>
          <p14:tracePt t="75091" x="4229100" y="6361113"/>
          <p14:tracePt t="75092" x="4241800" y="6361113"/>
          <p14:tracePt t="75094" x="4256088" y="6361113"/>
          <p14:tracePt t="75095" x="4268788" y="6361113"/>
          <p14:tracePt t="75096" x="4275138" y="6361113"/>
          <p14:tracePt t="75097" x="4295775" y="6361113"/>
          <p14:tracePt t="75098" x="4302125" y="6361113"/>
          <p14:tracePt t="75099" x="4308475" y="6361113"/>
          <p14:tracePt t="75100" x="4322763" y="6361113"/>
          <p14:tracePt t="75101" x="4335463" y="6361113"/>
          <p14:tracePt t="75102" x="4349750" y="6361113"/>
          <p14:tracePt t="75103" x="4356100" y="6361113"/>
          <p14:tracePt t="75104" x="4368800" y="6361113"/>
          <p14:tracePt t="75105" x="4375150" y="6361113"/>
          <p14:tracePt t="75106" x="4383088" y="6361113"/>
          <p14:tracePt t="75107" x="4395788" y="6361113"/>
          <p14:tracePt t="75108" x="4402138" y="6361113"/>
          <p14:tracePt t="75110" x="4416425" y="6361113"/>
          <p14:tracePt t="75110" x="4429125" y="6361113"/>
          <p14:tracePt t="75111" x="4435475" y="6361113"/>
          <p14:tracePt t="75112" x="4449763" y="6361113"/>
          <p14:tracePt t="75113" x="4456113" y="6361113"/>
          <p14:tracePt t="75114" x="4468813" y="6361113"/>
          <p14:tracePt t="75115" x="4481513" y="6361113"/>
          <p14:tracePt t="75116" x="4489450" y="6361113"/>
          <p14:tracePt t="75117" x="4495800" y="6361113"/>
          <p14:tracePt t="75118" x="4508500" y="6361113"/>
          <p14:tracePt t="75119" x="4514850" y="6361113"/>
          <p14:tracePt t="75120" x="4522788" y="6361113"/>
          <p14:tracePt t="75121" x="4529138" y="6361113"/>
          <p14:tracePt t="75122" x="4535488" y="6361113"/>
          <p14:tracePt t="75123" x="4541838" y="6361113"/>
          <p14:tracePt t="75124" x="4548188" y="6367463"/>
          <p14:tracePt t="75125" x="4556125" y="6367463"/>
          <p14:tracePt t="75126" x="4562475" y="6367463"/>
          <p14:tracePt t="75127" x="4568825" y="6367463"/>
          <p14:tracePt t="75129" x="4575175" y="6367463"/>
          <p14:tracePt t="75130" x="4581525" y="6367463"/>
          <p14:tracePt t="75132" x="4589463" y="6367463"/>
          <p14:tracePt t="75133" x="4595813" y="6367463"/>
          <p14:tracePt t="75135" x="4602163" y="6373813"/>
          <p14:tracePt t="75137" x="4608513" y="6373813"/>
          <p14:tracePt t="75139" x="4614863" y="6373813"/>
          <p14:tracePt t="75146" x="4622800" y="6373813"/>
          <p14:tracePt t="75151" x="4629150" y="6373813"/>
          <p14:tracePt t="75165" x="4635500" y="6373813"/>
          <p14:tracePt t="75170" x="4641850" y="6373813"/>
          <p14:tracePt t="75173" x="4648200" y="6373813"/>
          <p14:tracePt t="75179" x="4656138" y="6373813"/>
          <p14:tracePt t="75182" x="4662488" y="6373813"/>
          <p14:tracePt t="75186" x="4668838" y="6373813"/>
          <p14:tracePt t="75187" x="4675188" y="6373813"/>
          <p14:tracePt t="75188" x="4681538" y="6373813"/>
          <p14:tracePt t="75191" x="4689475" y="6373813"/>
          <p14:tracePt t="75192" x="4695825" y="6373813"/>
          <p14:tracePt t="75194" x="4702175" y="6373813"/>
          <p14:tracePt t="75195" x="4708525" y="6373813"/>
          <p14:tracePt t="75196" x="4714875" y="6373813"/>
          <p14:tracePt t="75198" x="4722813" y="6373813"/>
          <p14:tracePt t="75199" x="4729163" y="6373813"/>
          <p14:tracePt t="75201" x="4735513" y="6373813"/>
          <p14:tracePt t="75202" x="4741863" y="6373813"/>
          <p14:tracePt t="75203" x="4748213" y="6373813"/>
          <p14:tracePt t="75204" x="4748213" y="6380163"/>
          <p14:tracePt t="75205" x="4754563" y="6380163"/>
          <p14:tracePt t="75206" x="4768850" y="6380163"/>
          <p14:tracePt t="75208" x="4775200" y="6380163"/>
          <p14:tracePt t="75210" x="4781550" y="6380163"/>
          <p14:tracePt t="75210" x="4787900" y="6380163"/>
          <p14:tracePt t="75211" x="4795838" y="6380163"/>
          <p14:tracePt t="75212" x="4802188" y="6380163"/>
          <p14:tracePt t="75213" x="4808538" y="6380163"/>
          <p14:tracePt t="75214" x="4814888" y="6380163"/>
          <p14:tracePt t="75216" x="4829175" y="6380163"/>
          <p14:tracePt t="75217" x="4835525" y="6380163"/>
          <p14:tracePt t="75219" x="4841875" y="6380163"/>
          <p14:tracePt t="75220" x="4848225" y="6380163"/>
          <p14:tracePt t="75221" x="4854575" y="6380163"/>
          <p14:tracePt t="75222" x="4862513" y="6380163"/>
          <p14:tracePt t="75223" x="4868863" y="6380163"/>
          <p14:tracePt t="75225" x="4875213" y="6380163"/>
          <p14:tracePt t="75226" x="4881563" y="6380163"/>
          <p14:tracePt t="75227" x="4887913" y="6380163"/>
          <p14:tracePt t="75229" x="4895850" y="6380163"/>
          <p14:tracePt t="75230" x="4902200" y="6380163"/>
          <p14:tracePt t="75233" x="4908550" y="6380163"/>
          <p14:tracePt t="75235" x="4914900" y="6380163"/>
          <p14:tracePt t="75238" x="4921250" y="6380163"/>
          <p14:tracePt t="75295" x="4929188" y="6380163"/>
          <p14:tracePt t="75304" x="4935538" y="6380163"/>
          <p14:tracePt t="75317" x="4941888" y="6380163"/>
          <p14:tracePt t="75323" x="4948238" y="6380163"/>
          <p14:tracePt t="75329" x="4954588" y="6380163"/>
          <p14:tracePt t="75416" x="4948238" y="6380163"/>
          <p14:tracePt t="75421" x="4941888" y="6380163"/>
          <p14:tracePt t="75427" x="4935538" y="6380163"/>
          <p14:tracePt t="75428" x="4935538" y="6386513"/>
          <p14:tracePt t="75430" x="4929188" y="6386513"/>
          <p14:tracePt t="75435" x="4921250" y="6386513"/>
          <p14:tracePt t="75435" x="4914900" y="6386513"/>
          <p14:tracePt t="75437" x="4908550" y="6386513"/>
          <p14:tracePt t="75440" x="4902200" y="6386513"/>
          <p14:tracePt t="75441" x="4895850" y="6386513"/>
          <p14:tracePt t="75443" x="4887913" y="6386513"/>
          <p14:tracePt t="75444" x="4881563" y="6386513"/>
          <p14:tracePt t="75445" x="4875213" y="6386513"/>
          <p14:tracePt t="75447" x="4868863" y="6386513"/>
          <p14:tracePt t="75448" x="4862513" y="6386513"/>
          <p14:tracePt t="75450" x="4854575" y="6386513"/>
          <p14:tracePt t="75451" x="4848225" y="6386513"/>
          <p14:tracePt t="75453" x="4841875" y="6386513"/>
          <p14:tracePt t="75454" x="4835525" y="6386513"/>
          <p14:tracePt t="75455" x="4829175" y="6386513"/>
          <p14:tracePt t="75457" x="4821238" y="6394450"/>
          <p14:tracePt t="75458" x="4814888" y="6394450"/>
          <p14:tracePt t="75460" x="4808538" y="6394450"/>
          <p14:tracePt t="75461" x="4795838" y="6394450"/>
          <p14:tracePt t="75463" x="4787900" y="6394450"/>
          <p14:tracePt t="75464" x="4781550" y="6394450"/>
          <p14:tracePt t="75465" x="4775200" y="6394450"/>
          <p14:tracePt t="75467" x="4768850" y="6394450"/>
          <p14:tracePt t="75468" x="4762500" y="6394450"/>
          <p14:tracePt t="75471" x="4754563" y="6394450"/>
          <p14:tracePt t="75472" x="4748213" y="6394450"/>
          <p14:tracePt t="75473" x="4741863" y="6394450"/>
          <p14:tracePt t="75477" x="4735513" y="6394450"/>
          <p14:tracePt t="75479" x="4729163" y="6394450"/>
          <p14:tracePt t="75485" x="4722813" y="6394450"/>
          <p14:tracePt t="75497" x="4714875" y="6394450"/>
          <p14:tracePt t="75528" x="4714875" y="6400800"/>
          <p14:tracePt t="75552" x="4708525" y="6400800"/>
          <p14:tracePt t="75653" x="4708525" y="6407150"/>
          <p14:tracePt t="75970" x="4702175" y="6407150"/>
          <p14:tracePt t="75984" x="4695825" y="6407150"/>
          <p14:tracePt t="75997" x="4689475" y="6407150"/>
          <p14:tracePt t="76002" x="4681538" y="6407150"/>
          <p14:tracePt t="76014" x="4675188" y="6407150"/>
          <p14:tracePt t="76019" x="4668838" y="6407150"/>
          <p14:tracePt t="76024" x="4662488" y="6407150"/>
          <p14:tracePt t="76037" x="4656138" y="6407150"/>
          <p14:tracePt t="76062" x="4648200" y="6407150"/>
          <p14:tracePt t="76091" x="4641850" y="6407150"/>
          <p14:tracePt t="76097" x="4635500" y="6407150"/>
          <p14:tracePt t="76101" x="4629150" y="6407150"/>
          <p14:tracePt t="76108" x="4622800" y="6407150"/>
          <p14:tracePt t="76111" x="4614863" y="6407150"/>
          <p14:tracePt t="76116" x="4608513" y="6407150"/>
          <p14:tracePt t="76118" x="4602163" y="6407150"/>
          <p14:tracePt t="76120" x="4595813" y="6407150"/>
          <p14:tracePt t="76124" x="4589463" y="6407150"/>
          <p14:tracePt t="76126" x="4581525" y="6407150"/>
          <p14:tracePt t="76130" x="4575175" y="6407150"/>
          <p14:tracePt t="76132" x="4568825" y="6407150"/>
          <p14:tracePt t="76134" x="4562475" y="6407150"/>
          <p14:tracePt t="76137" x="4556125" y="6407150"/>
          <p14:tracePt t="76139" x="4548188" y="6407150"/>
          <p14:tracePt t="76144" x="4541838" y="6407150"/>
          <p14:tracePt t="76146" x="4535488" y="6407150"/>
          <p14:tracePt t="76149" x="4529138" y="6407150"/>
          <p14:tracePt t="76154" x="4522788" y="6407150"/>
          <p14:tracePt t="76157" x="4514850" y="6407150"/>
          <p14:tracePt t="76164" x="4508500" y="6407150"/>
          <p14:tracePt t="76168" x="4502150" y="6407150"/>
          <p14:tracePt t="76175" x="4495800" y="6407150"/>
          <p14:tracePt t="76179" x="4489450" y="6407150"/>
          <p14:tracePt t="76183" x="4481513" y="6407150"/>
          <p14:tracePt t="76188" x="4475163" y="6407150"/>
          <p14:tracePt t="76190" x="4468813" y="6407150"/>
          <p14:tracePt t="76194" x="4462463" y="6407150"/>
          <p14:tracePt t="76195" x="4456113" y="6407150"/>
          <p14:tracePt t="76197" x="4449763" y="6407150"/>
          <p14:tracePt t="76200" x="4441825" y="6407150"/>
          <p14:tracePt t="76202" x="4435475" y="6407150"/>
          <p14:tracePt t="76204" x="4429125" y="6407150"/>
          <p14:tracePt t="76205" x="4422775" y="6407150"/>
          <p14:tracePt t="76207" x="4416425" y="6407150"/>
          <p14:tracePt t="76208" x="4416425" y="6413500"/>
          <p14:tracePt t="76210" x="4408488" y="6413500"/>
          <p14:tracePt t="76211" x="4402138" y="6413500"/>
          <p14:tracePt t="76213" x="4395788" y="6413500"/>
          <p14:tracePt t="76214" x="4389438" y="6413500"/>
          <p14:tracePt t="76215" x="4383088" y="6413500"/>
          <p14:tracePt t="76217" x="4375150" y="6413500"/>
          <p14:tracePt t="76218" x="4368800" y="6413500"/>
          <p14:tracePt t="76221" x="4362450" y="6413500"/>
          <p14:tracePt t="76222" x="4362450" y="6419850"/>
          <p14:tracePt t="76223" x="4356100" y="6419850"/>
          <p14:tracePt t="76224" x="4349750" y="6419850"/>
          <p14:tracePt t="76226" x="4341813" y="6419850"/>
          <p14:tracePt t="76227" x="4335463" y="6419850"/>
          <p14:tracePt t="76230" x="4329113" y="6419850"/>
          <p14:tracePt t="76232" x="4322763" y="6419850"/>
          <p14:tracePt t="76233" x="4316413" y="6419850"/>
          <p14:tracePt t="76236" x="4308475" y="6419850"/>
          <p14:tracePt t="76238" x="4302125" y="6419850"/>
          <p14:tracePt t="76241" x="4295775" y="6419850"/>
          <p14:tracePt t="76243" x="4289425" y="6419850"/>
          <p14:tracePt t="76246" x="4283075" y="6419850"/>
          <p14:tracePt t="76248" x="4275138" y="6419850"/>
          <p14:tracePt t="76250" x="4268788" y="6419850"/>
          <p14:tracePt t="76251" x="4268788" y="6427788"/>
          <p14:tracePt t="76253" x="4262438" y="6427788"/>
          <p14:tracePt t="76255" x="4256088" y="6427788"/>
          <p14:tracePt t="76259" x="4249738" y="6427788"/>
          <p14:tracePt t="76261" x="4241800" y="6427788"/>
          <p14:tracePt t="76262" x="4235450" y="6434138"/>
          <p14:tracePt t="76266" x="4229100" y="6434138"/>
          <p14:tracePt t="76267" x="4222750" y="6434138"/>
          <p14:tracePt t="76270" x="4216400" y="6434138"/>
          <p14:tracePt t="76272" x="4208463" y="6434138"/>
          <p14:tracePt t="76273" x="4202113" y="6434138"/>
          <p14:tracePt t="76276" x="4195763" y="6434138"/>
          <p14:tracePt t="76278" x="4189413" y="6434138"/>
          <p14:tracePt t="76281" x="4183063" y="6434138"/>
          <p14:tracePt t="76282" x="4175125" y="6434138"/>
          <p14:tracePt t="76283" x="4168775" y="6434138"/>
          <p14:tracePt t="76285" x="4162425" y="6434138"/>
          <p14:tracePt t="76287" x="4156075" y="6434138"/>
          <p14:tracePt t="76289" x="4156075" y="6440488"/>
          <p14:tracePt t="76290" x="4149725" y="6440488"/>
          <p14:tracePt t="76291" x="4143375" y="6440488"/>
          <p14:tracePt t="76292" x="4135438" y="6440488"/>
          <p14:tracePt t="76294" x="4129088" y="6440488"/>
          <p14:tracePt t="76295" x="4122738" y="6440488"/>
          <p14:tracePt t="76298" x="4116388" y="6440488"/>
          <p14:tracePt t="76299" x="4110038" y="6440488"/>
          <p14:tracePt t="76301" x="4102100" y="6440488"/>
          <p14:tracePt t="76304" x="4095750" y="6440488"/>
          <p14:tracePt t="76306" x="4089400" y="6440488"/>
          <p14:tracePt t="76311" x="4083050" y="6440488"/>
          <p14:tracePt t="76314" x="4076700" y="6440488"/>
          <p14:tracePt t="76325" x="4068763" y="6440488"/>
          <p14:tracePt t="76355" x="4062413" y="6440488"/>
          <p14:tracePt t="76378" x="4056063" y="6440488"/>
          <p14:tracePt t="76384" x="4056063" y="6446838"/>
          <p14:tracePt t="76391" x="4049713" y="6446838"/>
          <p14:tracePt t="76395" x="4043363" y="6446838"/>
          <p14:tracePt t="76403" x="4035425" y="6446838"/>
          <p14:tracePt t="76407" x="4029075" y="6446838"/>
          <p14:tracePt t="76412" x="4022725" y="6446838"/>
          <p14:tracePt t="76426" x="4016375" y="6446838"/>
          <p14:tracePt t="76548" x="4022725" y="6446838"/>
          <p14:tracePt t="76561" x="4029075" y="6446838"/>
          <p14:tracePt t="76577" x="4035425" y="6446838"/>
          <p14:tracePt t="76600" x="4043363" y="6446838"/>
          <p14:tracePt t="76607" x="4049713" y="6446838"/>
          <p14:tracePt t="76619" x="4056063" y="6446838"/>
          <p14:tracePt t="76623" x="4062413" y="6446838"/>
          <p14:tracePt t="76627" x="4068763" y="6446838"/>
          <p14:tracePt t="76632" x="4076700" y="6446838"/>
          <p14:tracePt t="76635" x="4083050" y="6446838"/>
          <p14:tracePt t="76640" x="4089400" y="6446838"/>
          <p14:tracePt t="76642" x="4095750" y="6446838"/>
          <p14:tracePt t="76646" x="4102100" y="6446838"/>
          <p14:tracePt t="76647" x="4102100" y="6440488"/>
          <p14:tracePt t="76648" x="4110038" y="6440488"/>
          <p14:tracePt t="76651" x="4116388" y="6440488"/>
          <p14:tracePt t="76655" x="4122738" y="6440488"/>
          <p14:tracePt t="76657" x="4129088" y="6440488"/>
          <p14:tracePt t="76663" x="4135438" y="6440488"/>
          <p14:tracePt t="76666" x="4143375" y="6440488"/>
          <p14:tracePt t="76668" x="4149725" y="6440488"/>
          <p14:tracePt t="76675" x="4156075" y="6440488"/>
          <p14:tracePt t="76679" x="4162425" y="6440488"/>
          <p14:tracePt t="76686" x="4162425" y="6434138"/>
          <p14:tracePt t="76691" x="4168775" y="6434138"/>
          <p14:tracePt t="76699" x="4175125" y="6434138"/>
          <p14:tracePt t="76711" x="4183063" y="6434138"/>
          <p14:tracePt t="76726" x="4189413" y="6434138"/>
          <p14:tracePt t="76731" x="4195763" y="6434138"/>
          <p14:tracePt t="76735" x="4195763" y="6427788"/>
          <p14:tracePt t="76739" x="4202113" y="6427788"/>
          <p14:tracePt t="76743" x="4208463" y="6427788"/>
          <p14:tracePt t="76747" x="4216400" y="6427788"/>
          <p14:tracePt t="76752" x="4222750" y="6427788"/>
          <p14:tracePt t="76756" x="4229100" y="6427788"/>
          <p14:tracePt t="76761" x="4235450" y="6427788"/>
          <p14:tracePt t="76763" x="4241800" y="6427788"/>
          <p14:tracePt t="76767" x="4249738" y="6427788"/>
          <p14:tracePt t="76773" x="4256088" y="6427788"/>
          <p14:tracePt t="76776" x="4262438" y="6427788"/>
          <p14:tracePt t="76778" x="4262438" y="6419850"/>
          <p14:tracePt t="76782" x="4268788" y="6419850"/>
          <p14:tracePt t="76786" x="4275138" y="6419850"/>
          <p14:tracePt t="76789" x="4283075" y="6419850"/>
          <p14:tracePt t="76795" x="4283075" y="6413500"/>
          <p14:tracePt t="76796" x="4289425" y="6413500"/>
          <p14:tracePt t="76800" x="4295775" y="6413500"/>
          <p14:tracePt t="76809" x="4302125" y="6413500"/>
          <p14:tracePt t="76814" x="4308475" y="6413500"/>
          <p14:tracePt t="76821" x="4316413" y="6413500"/>
          <p14:tracePt t="76824" x="4322763" y="6413500"/>
          <p14:tracePt t="76827" x="4329113" y="6413500"/>
          <p14:tracePt t="76832" x="4335463" y="6413500"/>
          <p14:tracePt t="76833" x="4341813" y="6413500"/>
          <p14:tracePt t="76837" x="4349750" y="6413500"/>
          <p14:tracePt t="76838" x="4356100" y="6413500"/>
          <p14:tracePt t="76840" x="4362450" y="6407150"/>
          <p14:tracePt t="76842" x="4368800" y="6407150"/>
          <p14:tracePt t="76844" x="4375150" y="6407150"/>
          <p14:tracePt t="76846" x="4383088" y="6407150"/>
          <p14:tracePt t="76847" x="4389438" y="6407150"/>
          <p14:tracePt t="76848" x="4395788" y="6407150"/>
          <p14:tracePt t="76850" x="4402138" y="6407150"/>
          <p14:tracePt t="76851" x="4408488" y="6407150"/>
          <p14:tracePt t="76853" x="4416425" y="6407150"/>
          <p14:tracePt t="76854" x="4422775" y="6407150"/>
          <p14:tracePt t="76855" x="4429125" y="6407150"/>
          <p14:tracePt t="76857" x="4441825" y="6407150"/>
          <p14:tracePt t="76858" x="4441825" y="6400800"/>
          <p14:tracePt t="76859" x="4449763" y="6400800"/>
          <p14:tracePt t="76860" x="4456113" y="6400800"/>
          <p14:tracePt t="76861" x="4462463" y="6400800"/>
          <p14:tracePt t="76862" x="4468813" y="6400800"/>
          <p14:tracePt t="76863" x="4475163" y="6400800"/>
          <p14:tracePt t="76864" x="4481513" y="6400800"/>
          <p14:tracePt t="76865" x="4489450" y="6400800"/>
          <p14:tracePt t="76866" x="4495800" y="6400800"/>
          <p14:tracePt t="76868" x="4508500" y="6400800"/>
          <p14:tracePt t="76869" x="4514850" y="6400800"/>
          <p14:tracePt t="76871" x="4522788" y="6400800"/>
          <p14:tracePt t="76872" x="4529138" y="6400800"/>
          <p14:tracePt t="76876" x="4548188" y="6400800"/>
          <p14:tracePt t="76877" x="4556125" y="6400800"/>
          <p14:tracePt t="76878" x="4562475" y="6394450"/>
          <p14:tracePt t="76879" x="4568825" y="6394450"/>
          <p14:tracePt t="76882" x="4575175" y="6394450"/>
          <p14:tracePt t="76883" x="4581525" y="6394450"/>
          <p14:tracePt t="76885" x="4589463" y="6394450"/>
          <p14:tracePt t="76887" x="4595813" y="6394450"/>
          <p14:tracePt t="76888" x="4602163" y="6394450"/>
          <p14:tracePt t="76892" x="4608513" y="6394450"/>
          <p14:tracePt t="76896" x="4614863" y="6394450"/>
          <p14:tracePt t="76918" x="4622800" y="6394450"/>
          <p14:tracePt t="76941" x="4629150" y="6394450"/>
          <p14:tracePt t="76950" x="4635500" y="6394450"/>
          <p14:tracePt t="76959" x="4641850" y="6394450"/>
          <p14:tracePt t="76962" x="4648200" y="6394450"/>
          <p14:tracePt t="76968" x="4656138" y="6394450"/>
          <p14:tracePt t="76970" x="4662488" y="6394450"/>
          <p14:tracePt t="76972" x="4668838" y="6394450"/>
          <p14:tracePt t="76975" x="4675188" y="6394450"/>
          <p14:tracePt t="76977" x="4681538" y="6394450"/>
          <p14:tracePt t="76981" x="4689475" y="6394450"/>
          <p14:tracePt t="76982" x="4695825" y="6394450"/>
          <p14:tracePt t="76983" x="4702175" y="6394450"/>
          <p14:tracePt t="76986" x="4708525" y="6394450"/>
          <p14:tracePt t="76987" x="4714875" y="6394450"/>
          <p14:tracePt t="76989" x="4722813" y="6394450"/>
          <p14:tracePt t="76990" x="4729163" y="6394450"/>
          <p14:tracePt t="76991" x="4735513" y="6394450"/>
          <p14:tracePt t="76993" x="4741863" y="6394450"/>
          <p14:tracePt t="76994" x="4748213" y="6394450"/>
          <p14:tracePt t="76995" x="4748213" y="6386513"/>
          <p14:tracePt t="76997" x="4754563" y="6386513"/>
          <p14:tracePt t="76998" x="4762500" y="6386513"/>
          <p14:tracePt t="77000" x="4775200" y="6386513"/>
          <p14:tracePt t="77001" x="4781550" y="6386513"/>
          <p14:tracePt t="77003" x="4787900" y="6386513"/>
          <p14:tracePt t="77004" x="4795838" y="6386513"/>
          <p14:tracePt t="77005" x="4802188" y="6386513"/>
          <p14:tracePt t="77007" x="4808538" y="6386513"/>
          <p14:tracePt t="77008" x="4814888" y="6386513"/>
          <p14:tracePt t="77010" x="4829175" y="6386513"/>
          <p14:tracePt t="77011" x="4835525" y="6386513"/>
          <p14:tracePt t="77013" x="4841875" y="6386513"/>
          <p14:tracePt t="77014" x="4848225" y="6386513"/>
          <p14:tracePt t="77016" x="4854575" y="6386513"/>
          <p14:tracePt t="77017" x="4862513" y="6386513"/>
          <p14:tracePt t="77018" x="4868863" y="6386513"/>
          <p14:tracePt t="77020" x="4875213" y="6386513"/>
          <p14:tracePt t="77021" x="4875213" y="6380163"/>
          <p14:tracePt t="77022" x="4881563" y="6380163"/>
          <p14:tracePt t="77024" x="4887913" y="6380163"/>
          <p14:tracePt t="77026" x="4895850" y="6380163"/>
          <p14:tracePt t="77027" x="4902200" y="6380163"/>
          <p14:tracePt t="77030" x="4908550" y="6380163"/>
          <p14:tracePt t="77032" x="4914900" y="6380163"/>
          <p14:tracePt t="77036" x="4921250" y="6380163"/>
          <p14:tracePt t="77038" x="4929188" y="6380163"/>
          <p14:tracePt t="77041" x="4935538" y="6380163"/>
          <p14:tracePt t="77045" x="4941888" y="6380163"/>
          <p14:tracePt t="77047" x="4948238" y="6380163"/>
          <p14:tracePt t="77052" x="4954588" y="6380163"/>
          <p14:tracePt t="77055" x="4962525" y="6380163"/>
          <p14:tracePt t="77057" x="4968875" y="6380163"/>
          <p14:tracePt t="77063" x="4975225" y="6380163"/>
          <p14:tracePt t="77066" x="4981575" y="6380163"/>
          <p14:tracePt t="77075" x="4987925" y="6380163"/>
          <p14:tracePt t="77080" x="4995863" y="6380163"/>
          <p14:tracePt t="77088" x="5002213" y="6380163"/>
          <p14:tracePt t="77106" x="5008563" y="6380163"/>
          <p14:tracePt t="77113" x="5014913" y="6380163"/>
          <p14:tracePt t="77124" x="5021263" y="6380163"/>
          <p14:tracePt t="77129" x="5029200" y="6380163"/>
          <p14:tracePt t="77136" x="5035550" y="6380163"/>
          <p14:tracePt t="77137" x="5035550" y="6373813"/>
          <p14:tracePt t="77139" x="5041900" y="6373813"/>
          <p14:tracePt t="77142" x="5048250" y="6373813"/>
          <p14:tracePt t="77146" x="5054600" y="6373813"/>
          <p14:tracePt t="77148" x="5060950" y="6373813"/>
          <p14:tracePt t="77152" x="5068888" y="6373813"/>
          <p14:tracePt t="77154" x="5075238" y="6373813"/>
          <p14:tracePt t="77156" x="5081588" y="6373813"/>
          <p14:tracePt t="77159" x="5087938" y="6373813"/>
          <p14:tracePt t="77161" x="5094288" y="6373813"/>
          <p14:tracePt t="77164" x="5102225" y="6373813"/>
          <p14:tracePt t="77166" x="5108575" y="6373813"/>
          <p14:tracePt t="77167" x="5114925" y="6373813"/>
          <p14:tracePt t="77171" x="5121275" y="6373813"/>
          <p14:tracePt t="77173" x="5127625" y="6373813"/>
          <p14:tracePt t="77178" x="5135563" y="6373813"/>
          <p14:tracePt t="77180" x="5141913" y="6373813"/>
          <p14:tracePt t="77184" x="5148263" y="6373813"/>
          <p14:tracePt t="77301" x="5154613" y="6373813"/>
          <p14:tracePt t="77418" x="5160963" y="6373813"/>
          <p14:tracePt t="77717" x="5168900" y="6373813"/>
          <p14:tracePt t="77724" x="5175250" y="6373813"/>
          <p14:tracePt t="77730" x="5181600" y="6373813"/>
          <p14:tracePt t="77738" x="5187950" y="6373813"/>
          <p14:tracePt t="77741" x="5194300" y="6373813"/>
          <p14:tracePt t="77747" x="5202238" y="6373813"/>
          <p14:tracePt t="77750" x="5208588" y="6373813"/>
          <p14:tracePt t="77752" x="5214938" y="6373813"/>
          <p14:tracePt t="77757" x="5221288" y="6373813"/>
          <p14:tracePt t="77759" x="5227638" y="6373813"/>
          <p14:tracePt t="77763" x="5235575" y="6373813"/>
          <p14:tracePt t="77765" x="5241925" y="6373813"/>
          <p14:tracePt t="77768" x="5248275" y="6373813"/>
          <p14:tracePt t="77770" x="5254625" y="6373813"/>
          <p14:tracePt t="77771" x="5260975" y="6367463"/>
          <p14:tracePt t="77773" x="5268913" y="6367463"/>
          <p14:tracePt t="77774" x="5275263" y="6367463"/>
          <p14:tracePt t="77776" x="5281613" y="6367463"/>
          <p14:tracePt t="77777" x="5287963" y="6367463"/>
          <p14:tracePt t="77779" x="5294313" y="6367463"/>
          <p14:tracePt t="77780" x="5308600" y="6367463"/>
          <p14:tracePt t="77781" x="5321300" y="6367463"/>
          <p14:tracePt t="77782" x="5327650" y="6367463"/>
          <p14:tracePt t="77783" x="5341938" y="6367463"/>
          <p14:tracePt t="77785" x="5348288" y="6367463"/>
          <p14:tracePt t="77786" x="5360988" y="6367463"/>
          <p14:tracePt t="77787" x="5375275" y="6367463"/>
          <p14:tracePt t="77788" x="5387975" y="6367463"/>
          <p14:tracePt t="77789" x="5394325" y="6367463"/>
          <p14:tracePt t="77790" x="5408613" y="6367463"/>
          <p14:tracePt t="77791" x="5414963" y="6367463"/>
          <p14:tracePt t="77792" x="5434013" y="6367463"/>
          <p14:tracePt t="77793" x="5448300" y="6367463"/>
          <p14:tracePt t="77794" x="5461000" y="6367463"/>
          <p14:tracePt t="77795" x="5481638" y="6367463"/>
          <p14:tracePt t="77796" x="5494338" y="6367463"/>
          <p14:tracePt t="77797" x="5514975" y="6367463"/>
          <p14:tracePt t="77798" x="5534025" y="6367463"/>
          <p14:tracePt t="77799" x="5554663" y="6367463"/>
          <p14:tracePt t="77800" x="5575300" y="6367463"/>
          <p14:tracePt t="77801" x="5594350" y="6367463"/>
          <p14:tracePt t="77802" x="5621338" y="6367463"/>
          <p14:tracePt t="77803" x="5634038" y="6367463"/>
          <p14:tracePt t="77804" x="5654675" y="6367463"/>
          <p14:tracePt t="77805" x="5688013" y="6367463"/>
          <p14:tracePt t="77806" x="5707063" y="6373813"/>
          <p14:tracePt t="77807" x="5727700" y="6373813"/>
          <p14:tracePt t="77808" x="5748338" y="6373813"/>
          <p14:tracePt t="77809" x="5773738" y="6373813"/>
          <p14:tracePt t="77810" x="5807075" y="6373813"/>
          <p14:tracePt t="77811" x="5834063" y="6380163"/>
          <p14:tracePt t="77812" x="5854700" y="6380163"/>
          <p14:tracePt t="77813" x="5881688" y="6380163"/>
          <p14:tracePt t="77814" x="5907088" y="6380163"/>
          <p14:tracePt t="77815" x="5934075" y="6380163"/>
          <p14:tracePt t="77816" x="5967413" y="6380163"/>
          <p14:tracePt t="77817" x="5988050" y="6380163"/>
          <p14:tracePt t="77818" x="6013450" y="6380163"/>
          <p14:tracePt t="77819" x="6040438" y="6386513"/>
          <p14:tracePt t="77820" x="6067425" y="6386513"/>
          <p14:tracePt t="77821" x="6088063" y="6386513"/>
          <p14:tracePt t="77822" x="6113463" y="6386513"/>
          <p14:tracePt t="77823" x="6140450" y="6386513"/>
          <p14:tracePt t="77824" x="6161088" y="6386513"/>
          <p14:tracePt t="77825" x="6194425" y="6386513"/>
          <p14:tracePt t="77826" x="6207125" y="6386513"/>
          <p14:tracePt t="77827" x="6227763" y="6394450"/>
          <p14:tracePt t="77828" x="6253163" y="6394450"/>
          <p14:tracePt t="77829" x="6273800" y="6394450"/>
          <p14:tracePt t="77830" x="6294438" y="6394450"/>
          <p14:tracePt t="77831" x="6313488" y="6394450"/>
          <p14:tracePt t="77832" x="6340475" y="6394450"/>
          <p14:tracePt t="77833" x="6353175" y="6394450"/>
          <p14:tracePt t="77834" x="6373813" y="6394450"/>
          <p14:tracePt t="77835" x="6394450" y="6394450"/>
          <p14:tracePt t="77836" x="6407150" y="6394450"/>
          <p14:tracePt t="77837" x="6427788" y="6394450"/>
          <p14:tracePt t="77838" x="6446838" y="6394450"/>
          <p14:tracePt t="77839" x="6453188" y="6394450"/>
          <p14:tracePt t="77840" x="6473825" y="6394450"/>
          <p14:tracePt t="77841" x="6480175" y="6394450"/>
          <p14:tracePt t="77842" x="6492875" y="6394450"/>
          <p14:tracePt t="77843" x="6507163" y="6394450"/>
          <p14:tracePt t="77844" x="6513513" y="6394450"/>
          <p14:tracePt t="77845" x="6526213" y="6394450"/>
          <p14:tracePt t="77846" x="6534150" y="6394450"/>
          <p14:tracePt t="77847" x="6540500" y="6394450"/>
          <p14:tracePt t="77848" x="6553200" y="6394450"/>
          <p14:tracePt t="77849" x="6559550" y="6394450"/>
          <p14:tracePt t="77850" x="6567488" y="6394450"/>
          <p14:tracePt t="77851" x="6573838" y="6394450"/>
          <p14:tracePt t="77852" x="6580188" y="6394450"/>
          <p14:tracePt t="77853" x="6586538" y="6394450"/>
          <p14:tracePt t="77854" x="6592888" y="6394450"/>
          <p14:tracePt t="77856" x="6600825" y="6394450"/>
          <p14:tracePt t="77857" x="6607175" y="6394450"/>
          <p14:tracePt t="77863" x="6613525" y="6394450"/>
          <p14:tracePt t="77873" x="6619875" y="6394450"/>
          <p14:tracePt t="77881" x="6626225" y="6394450"/>
          <p14:tracePt t="77884" x="6626225" y="6386513"/>
          <p14:tracePt t="77888" x="6634163" y="6386513"/>
          <p14:tracePt t="77889" x="6640513" y="6386513"/>
          <p14:tracePt t="77892" x="6646863" y="6386513"/>
          <p14:tracePt t="77894" x="6653213" y="6386513"/>
          <p14:tracePt t="77895" x="6659563" y="6386513"/>
          <p14:tracePt t="77898" x="6667500" y="6386513"/>
          <p14:tracePt t="77899" x="6673850" y="6386513"/>
          <p14:tracePt t="77900" x="6680200" y="6386513"/>
          <p14:tracePt t="77901" x="6686550" y="6386513"/>
          <p14:tracePt t="77902" x="6692900" y="6386513"/>
          <p14:tracePt t="77903" x="6700838" y="6386513"/>
          <p14:tracePt t="77904" x="6707188" y="6386513"/>
          <p14:tracePt t="77905" x="6713538" y="6386513"/>
          <p14:tracePt t="77906" x="6726238" y="6386513"/>
          <p14:tracePt t="77907" x="6740525" y="6386513"/>
          <p14:tracePt t="77908" x="6746875" y="6386513"/>
          <p14:tracePt t="77909" x="6759575" y="6386513"/>
          <p14:tracePt t="77910" x="6765925" y="6386513"/>
          <p14:tracePt t="77911" x="6780213" y="6386513"/>
          <p14:tracePt t="77912" x="6792913" y="6386513"/>
          <p14:tracePt t="77913" x="6807200" y="6386513"/>
          <p14:tracePt t="77914" x="6819900" y="6386513"/>
          <p14:tracePt t="77915" x="6832600" y="6386513"/>
          <p14:tracePt t="77916" x="6846888" y="6386513"/>
          <p14:tracePt t="77917" x="6859588" y="6386513"/>
          <p14:tracePt t="77918" x="6880225" y="6386513"/>
          <p14:tracePt t="77919" x="6892925" y="6386513"/>
          <p14:tracePt t="77920" x="6907213" y="6386513"/>
          <p14:tracePt t="77921" x="6919913" y="6386513"/>
          <p14:tracePt t="77922" x="6940550" y="6386513"/>
          <p14:tracePt t="77923" x="6959600" y="6386513"/>
          <p14:tracePt t="77924" x="6973888" y="6386513"/>
          <p14:tracePt t="77925" x="6986588" y="6386513"/>
          <p14:tracePt t="77926" x="7007225" y="6386513"/>
          <p14:tracePt t="77927" x="7019925" y="6386513"/>
          <p14:tracePt t="77928" x="7040563" y="6386513"/>
          <p14:tracePt t="77929" x="7046913" y="6386513"/>
          <p14:tracePt t="77930" x="7065963" y="6386513"/>
          <p14:tracePt t="77931" x="7086600" y="6386513"/>
          <p14:tracePt t="77932" x="7105650" y="6386513"/>
          <p14:tracePt t="77933" x="7119938" y="6386513"/>
          <p14:tracePt t="77934" x="7132638" y="6386513"/>
          <p14:tracePt t="77935" x="7146925" y="6386513"/>
          <p14:tracePt t="77936" x="7165975" y="6386513"/>
          <p14:tracePt t="77937" x="7180263" y="6386513"/>
          <p14:tracePt t="77938" x="7192963" y="6386513"/>
          <p14:tracePt t="77939" x="7205663" y="6386513"/>
          <p14:tracePt t="77940" x="7219950" y="6386513"/>
          <p14:tracePt t="77941" x="7226300" y="6386513"/>
          <p14:tracePt t="77942" x="7246938" y="6386513"/>
          <p14:tracePt t="77943" x="7253288" y="6386513"/>
          <p14:tracePt t="77944" x="7265988" y="6386513"/>
          <p14:tracePt t="77945" x="7280275" y="6386513"/>
          <p14:tracePt t="77946" x="7292975" y="6386513"/>
          <p14:tracePt t="77947" x="7305675" y="6386513"/>
          <p14:tracePt t="77948" x="7313613" y="6386513"/>
          <p14:tracePt t="77949" x="7319963" y="6386513"/>
          <p14:tracePt t="77950" x="7332663" y="6386513"/>
          <p14:tracePt t="77952" x="7345363" y="6386513"/>
          <p14:tracePt t="77953" x="7359650" y="6386513"/>
          <p14:tracePt t="77955" x="7366000" y="6386513"/>
          <p14:tracePt t="77956" x="7372350" y="6386513"/>
          <p14:tracePt t="77957" x="7378700" y="6386513"/>
          <p14:tracePt t="77958" x="7386638" y="6386513"/>
          <p14:tracePt t="77959" x="7392988" y="6386513"/>
          <p14:tracePt t="77968" x="7426325" y="6386513"/>
          <p14:tracePt t="77971" x="7432675" y="6386513"/>
          <p14:tracePt t="77974" x="7439025" y="6386513"/>
          <p14:tracePt t="77980" x="7445375" y="6386513"/>
          <p14:tracePt t="77983" x="7453313" y="6386513"/>
          <p14:tracePt t="77985" x="7459663" y="6386513"/>
          <p14:tracePt t="77989" x="7466013" y="6386513"/>
          <p14:tracePt t="77990" x="7472363" y="6386513"/>
          <p14:tracePt t="77993" x="7478713" y="6386513"/>
          <p14:tracePt t="77994" x="7486650" y="6386513"/>
          <p14:tracePt t="77995" x="7493000" y="6386513"/>
          <p14:tracePt t="77998" x="7499350" y="6386513"/>
          <p14:tracePt t="77999" x="7505700" y="6386513"/>
          <p14:tracePt t="78001" x="7512050" y="6386513"/>
          <p14:tracePt t="78002" x="7519988" y="6386513"/>
          <p14:tracePt t="78003" x="7526338" y="6386513"/>
          <p14:tracePt t="78005" x="7532688" y="6386513"/>
          <p14:tracePt t="78006" x="7539038" y="6386513"/>
          <p14:tracePt t="78008" x="7545388" y="6386513"/>
          <p14:tracePt t="78009" x="7553325" y="6386513"/>
          <p14:tracePt t="78010" x="7559675" y="6386513"/>
          <p14:tracePt t="78011" x="7566025" y="6386513"/>
          <p14:tracePt t="78012" x="7572375" y="6386513"/>
          <p14:tracePt t="78013" x="7578725" y="6386513"/>
          <p14:tracePt t="78014" x="7586663" y="6386513"/>
          <p14:tracePt t="78015" x="7593013" y="6386513"/>
          <p14:tracePt t="78017" x="7599363" y="6386513"/>
          <p14:tracePt t="78018" x="7612063" y="6386513"/>
          <p14:tracePt t="78020" x="7620000" y="6386513"/>
          <p14:tracePt t="78021" x="7626350" y="6386513"/>
          <p14:tracePt t="78023" x="7639050" y="6386513"/>
          <p14:tracePt t="78024" x="7645400" y="6386513"/>
          <p14:tracePt t="78026" x="7651750" y="6386513"/>
          <p14:tracePt t="78027" x="7659688" y="6386513"/>
          <p14:tracePt t="78028" x="7666038" y="6386513"/>
          <p14:tracePt t="78030" x="7672388" y="6386513"/>
          <p14:tracePt t="78031" x="7678738" y="6386513"/>
          <p14:tracePt t="78033" x="7685088" y="6386513"/>
          <p14:tracePt t="78034" x="7693025" y="6386513"/>
          <p14:tracePt t="78035" x="7699375" y="6386513"/>
          <p14:tracePt t="78037" x="7705725" y="6386513"/>
          <p14:tracePt t="78038" x="7712075" y="6386513"/>
          <p14:tracePt t="78041" x="7718425" y="6386513"/>
          <p14:tracePt t="78042" x="7726363" y="6386513"/>
          <p14:tracePt t="78044" x="7732713" y="6386513"/>
          <p14:tracePt t="78048" x="7739063" y="6386513"/>
          <p14:tracePt t="78050" x="7745413" y="6386513"/>
          <p14:tracePt t="78060" x="7751763" y="6386513"/>
          <p14:tracePt t="78107" x="7759700" y="6386513"/>
          <p14:tracePt t="78116" x="7766050" y="6386513"/>
          <p14:tracePt t="78193" x="7766050" y="6394450"/>
          <p14:tracePt t="78199" x="7759700" y="6394450"/>
          <p14:tracePt t="78202" x="7751763" y="6394450"/>
          <p14:tracePt t="78204" x="7751763" y="6400800"/>
          <p14:tracePt t="78207" x="7745413" y="6400800"/>
          <p14:tracePt t="78209" x="7739063" y="6400800"/>
          <p14:tracePt t="78213" x="7732713" y="6400800"/>
          <p14:tracePt t="78214" x="7726363" y="6400800"/>
          <p14:tracePt t="78215" x="7718425" y="6400800"/>
          <p14:tracePt t="78217" x="7718425" y="6407150"/>
          <p14:tracePt t="78218" x="7712075" y="6407150"/>
          <p14:tracePt t="78219" x="7705725" y="6407150"/>
          <p14:tracePt t="78221" x="7699375" y="6407150"/>
          <p14:tracePt t="78222" x="7693025" y="6407150"/>
          <p14:tracePt t="78223" x="7685088" y="6407150"/>
          <p14:tracePt t="78224" x="7685088" y="6413500"/>
          <p14:tracePt t="78225" x="7678738" y="6413500"/>
          <p14:tracePt t="78226" x="7666038" y="6413500"/>
          <p14:tracePt t="78228" x="7651750" y="6413500"/>
          <p14:tracePt t="78230" x="7639050" y="6413500"/>
          <p14:tracePt t="78231" x="7626350" y="6413500"/>
          <p14:tracePt t="78233" x="7612063" y="6413500"/>
          <p14:tracePt t="78234" x="7605713" y="6413500"/>
          <p14:tracePt t="78235" x="7593013" y="6413500"/>
          <p14:tracePt t="78236" x="7578725" y="6413500"/>
          <p14:tracePt t="78237" x="7572375" y="6413500"/>
          <p14:tracePt t="78238" x="7559675" y="6413500"/>
          <p14:tracePt t="78240" x="7539038" y="6413500"/>
          <p14:tracePt t="78241" x="7532688" y="6413500"/>
          <p14:tracePt t="78242" x="7519988" y="6413500"/>
          <p14:tracePt t="78243" x="7505700" y="6419850"/>
          <p14:tracePt t="78244" x="7493000" y="6419850"/>
          <p14:tracePt t="78245" x="7478713" y="6419850"/>
          <p14:tracePt t="78246" x="7459663" y="6419850"/>
          <p14:tracePt t="78247" x="7453313" y="6419850"/>
          <p14:tracePt t="78248" x="7439025" y="6419850"/>
          <p14:tracePt t="78249" x="7419975" y="6419850"/>
          <p14:tracePt t="78250" x="7412038" y="6419850"/>
          <p14:tracePt t="78251" x="7399338" y="6419850"/>
          <p14:tracePt t="78252" x="7386638" y="6419850"/>
          <p14:tracePt t="78253" x="7372350" y="6419850"/>
          <p14:tracePt t="78254" x="7353300" y="6419850"/>
          <p14:tracePt t="78255" x="7345363" y="6419850"/>
          <p14:tracePt t="78256" x="7332663" y="6419850"/>
          <p14:tracePt t="78257" x="7319963" y="6419850"/>
          <p14:tracePt t="78258" x="7313613" y="6419850"/>
          <p14:tracePt t="78259" x="7299325" y="6419850"/>
          <p14:tracePt t="78260" x="7292975" y="6419850"/>
          <p14:tracePt t="78261" x="7280275" y="6419850"/>
          <p14:tracePt t="78262" x="7265988" y="6427788"/>
          <p14:tracePt t="78263" x="7259638" y="6427788"/>
          <p14:tracePt t="78264" x="7246938" y="6427788"/>
          <p14:tracePt t="78265" x="7239000" y="6427788"/>
          <p14:tracePt t="78266" x="7226300" y="6427788"/>
          <p14:tracePt t="78267" x="7213600" y="6427788"/>
          <p14:tracePt t="78269" x="7199313" y="6427788"/>
          <p14:tracePt t="78270" x="7192963" y="6427788"/>
          <p14:tracePt t="78271" x="7186613" y="6427788"/>
          <p14:tracePt t="78272" x="7180263" y="6427788"/>
          <p14:tracePt t="78273" x="7172325" y="6427788"/>
          <p14:tracePt t="78274" x="7165975" y="6434138"/>
          <p14:tracePt t="78275" x="7159625" y="6434138"/>
          <p14:tracePt t="78276" x="7153275" y="6434138"/>
          <p14:tracePt t="78277" x="7146925" y="6434138"/>
          <p14:tracePt t="78278" x="7138988" y="6434138"/>
          <p14:tracePt t="78279" x="7132638" y="6434138"/>
          <p14:tracePt t="78280" x="7126288" y="6434138"/>
          <p14:tracePt t="78282" x="7119938" y="6440488"/>
          <p14:tracePt t="78284" x="7113588" y="6440488"/>
          <p14:tracePt t="78285" x="7105650" y="6440488"/>
          <p14:tracePt t="78288" x="7099300" y="6440488"/>
          <p14:tracePt t="78289" x="7092950" y="6440488"/>
          <p14:tracePt t="78291" x="7086600" y="6440488"/>
          <p14:tracePt t="78294" x="7080250" y="6440488"/>
          <p14:tracePt t="78297" x="7072313" y="6440488"/>
          <p14:tracePt t="78299" x="7072313" y="6446838"/>
          <p14:tracePt t="78303" x="7065963" y="6446838"/>
          <p14:tracePt t="78307" x="7059613" y="6446838"/>
          <p14:tracePt t="78308" x="7059613" y="6453188"/>
          <p14:tracePt t="78311" x="7053263" y="6453188"/>
          <p14:tracePt t="78323" x="7046913" y="6453188"/>
          <p14:tracePt t="78330" x="7046913" y="6461125"/>
          <p14:tracePt t="78472" x="7040563" y="6461125"/>
          <p14:tracePt t="78489" x="7032625" y="6461125"/>
          <p14:tracePt t="78492" x="7026275" y="6461125"/>
          <p14:tracePt t="78496" x="7019925" y="6461125"/>
          <p14:tracePt t="78504" x="7013575" y="6461125"/>
          <p14:tracePt t="78507" x="7007225" y="6461125"/>
          <p14:tracePt t="78512" x="6999288" y="6461125"/>
          <p14:tracePt t="78515" x="6992938" y="6461125"/>
          <p14:tracePt t="78518" x="6986588" y="6461125"/>
          <p14:tracePt t="78523" x="6980238" y="6461125"/>
          <p14:tracePt t="78525" x="6973888" y="6461125"/>
          <p14:tracePt t="78529" x="6965950" y="6461125"/>
          <p14:tracePt t="78531" x="6959600" y="6461125"/>
          <p14:tracePt t="78533" x="6953250" y="6461125"/>
          <p14:tracePt t="78537" x="6946900" y="6461125"/>
          <p14:tracePt t="78539" x="6940550" y="6461125"/>
          <p14:tracePt t="78542" x="6932613" y="6461125"/>
          <p14:tracePt t="78544" x="6926263" y="6461125"/>
          <p14:tracePt t="78546" x="6926263" y="6453188"/>
          <p14:tracePt t="78548" x="6919913" y="6453188"/>
          <p14:tracePt t="78549" x="6913563" y="6453188"/>
          <p14:tracePt t="78551" x="6907213" y="6453188"/>
          <p14:tracePt t="78554" x="6899275" y="6453188"/>
          <p14:tracePt t="78556" x="6892925" y="6453188"/>
          <p14:tracePt t="78560" x="6886575" y="6453188"/>
          <p14:tracePt t="78561" x="6886575" y="6446838"/>
          <p14:tracePt t="78562" x="6880225" y="6446838"/>
          <p14:tracePt t="78564" x="6873875" y="6446838"/>
          <p14:tracePt t="78569" x="6865938" y="6446838"/>
          <p14:tracePt t="78572" x="6859588" y="6446838"/>
          <p14:tracePt t="78573" x="6859588" y="6440488"/>
          <p14:tracePt t="78578" x="6853238" y="6434138"/>
          <p14:tracePt t="78581" x="6846888" y="6427788"/>
          <p14:tracePt t="78585" x="6840538" y="6427788"/>
          <p14:tracePt t="78588" x="6840538" y="6419850"/>
          <p14:tracePt t="78590" x="6840538" y="6413500"/>
          <p14:tracePt t="78591" x="6832600" y="6413500"/>
          <p14:tracePt t="78594" x="6826250" y="6413500"/>
          <p14:tracePt t="78596" x="6826250" y="6407150"/>
          <p14:tracePt t="78599" x="6826250" y="6400800"/>
          <p14:tracePt t="78601" x="6819900" y="6394450"/>
          <p14:tracePt t="78605" x="6813550" y="6394450"/>
          <p14:tracePt t="78606" x="6813550" y="6386513"/>
          <p14:tracePt t="78608" x="6807200" y="6386513"/>
          <p14:tracePt t="78609" x="6807200" y="6380163"/>
          <p14:tracePt t="78613" x="6799263" y="6373813"/>
          <p14:tracePt t="78616" x="6792913" y="6367463"/>
          <p14:tracePt t="78618" x="6792913" y="6361113"/>
          <p14:tracePt t="78622" x="6786563" y="6361113"/>
          <p14:tracePt t="78624" x="6786563" y="6353175"/>
          <p14:tracePt t="78626" x="6780213" y="6353175"/>
          <p14:tracePt t="78628" x="6773863" y="6346825"/>
          <p14:tracePt t="78637" x="6765925" y="6346825"/>
          <p14:tracePt t="78638" x="6765925" y="6340475"/>
          <p14:tracePt t="78642" x="6765925" y="6334125"/>
          <p14:tracePt t="78644" x="6759575" y="6334125"/>
          <p14:tracePt t="78675" x="6759575" y="6327775"/>
          <p14:tracePt t="78692" x="6753225" y="6327775"/>
          <p14:tracePt t="78695" x="6753225" y="6319838"/>
          <p14:tracePt t="78699" x="6753225" y="6313488"/>
          <p14:tracePt t="78706" x="6753225" y="6307138"/>
          <p14:tracePt t="78710" x="6753225" y="6300788"/>
          <p14:tracePt t="78714" x="6753225" y="6294438"/>
          <p14:tracePt t="78717" x="6746875" y="6294438"/>
          <p14:tracePt t="78724" x="6746875" y="6286500"/>
          <p14:tracePt t="78732" x="6746875" y="6280150"/>
          <p14:tracePt t="78747" x="6746875" y="6273800"/>
          <p14:tracePt t="78756" x="6746875" y="6267450"/>
          <p14:tracePt t="78768" x="6746875" y="6261100"/>
          <p14:tracePt t="78772" x="6746875" y="6253163"/>
          <p14:tracePt t="78774" x="6753225" y="6253163"/>
          <p14:tracePt t="78777" x="6753225" y="6246813"/>
          <p14:tracePt t="78784" x="6753225" y="6240463"/>
          <p14:tracePt t="78786" x="6753225" y="6234113"/>
          <p14:tracePt t="78788" x="6759575" y="6234113"/>
          <p14:tracePt t="78791" x="6759575" y="6227763"/>
          <p14:tracePt t="78793" x="6765925" y="6227763"/>
          <p14:tracePt t="78794" x="6765925" y="6219825"/>
          <p14:tracePt t="78796" x="6765925" y="6213475"/>
          <p14:tracePt t="78800" x="6773863" y="6213475"/>
          <p14:tracePt t="78801" x="6773863" y="6207125"/>
          <p14:tracePt t="78804" x="6773863" y="6200775"/>
          <p14:tracePt t="78805" x="6780213" y="6200775"/>
          <p14:tracePt t="78808" x="6786563" y="6200775"/>
          <p14:tracePt t="78809" x="6786563" y="6194425"/>
          <p14:tracePt t="78810" x="6786563" y="6188075"/>
          <p14:tracePt t="78813" x="6786563" y="6180138"/>
          <p14:tracePt t="78814" x="6792913" y="6180138"/>
          <p14:tracePt t="78817" x="6799263" y="6180138"/>
          <p14:tracePt t="78818" x="6799263" y="6173788"/>
          <p14:tracePt t="78820" x="6799263" y="6167438"/>
          <p14:tracePt t="78824" x="6807200" y="6167438"/>
          <p14:tracePt t="78827" x="6807200" y="6161088"/>
          <p14:tracePt t="78828" x="6813550" y="6161088"/>
          <p14:tracePt t="78830" x="6819900" y="6161088"/>
          <p14:tracePt t="78831" x="6819900" y="6154738"/>
          <p14:tracePt t="78834" x="6819900" y="6146800"/>
          <p14:tracePt t="78836" x="6826250" y="6146800"/>
          <p14:tracePt t="78839" x="6832600" y="6146800"/>
          <p14:tracePt t="78842" x="6832600" y="6140450"/>
          <p14:tracePt t="78846" x="6840538" y="6134100"/>
          <p14:tracePt t="78848" x="6846888" y="6134100"/>
          <p14:tracePt t="78851" x="6853238" y="6134100"/>
          <p14:tracePt t="78853" x="6853238" y="6127750"/>
          <p14:tracePt t="78856" x="6859588" y="6127750"/>
          <p14:tracePt t="78857" x="6859588" y="6121400"/>
          <p14:tracePt t="78858" x="6865938" y="6121400"/>
          <p14:tracePt t="78860" x="6865938" y="6113463"/>
          <p14:tracePt t="78862" x="6873875" y="6113463"/>
          <p14:tracePt t="78864" x="6880225" y="6113463"/>
          <p14:tracePt t="78866" x="6886575" y="6113463"/>
          <p14:tracePt t="78867" x="6886575" y="6107113"/>
          <p14:tracePt t="78870" x="6892925" y="6100763"/>
          <p14:tracePt t="78872" x="6899275" y="6100763"/>
          <p14:tracePt t="78876" x="6907213" y="6100763"/>
          <p14:tracePt t="78877" x="6907213" y="6094413"/>
          <p14:tracePt t="78878" x="6913563" y="6094413"/>
          <p14:tracePt t="78879" x="6919913" y="6094413"/>
          <p14:tracePt t="78881" x="6919913" y="6088063"/>
          <p14:tracePt t="78883" x="6926263" y="6088063"/>
          <p14:tracePt t="78884" x="6926263" y="6080125"/>
          <p14:tracePt t="78885" x="6932613" y="6080125"/>
          <p14:tracePt t="78893" x="6946900" y="6073775"/>
          <p14:tracePt t="78895" x="6953250" y="6067425"/>
          <p14:tracePt t="78897" x="6959600" y="6067425"/>
          <p14:tracePt t="78900" x="6965950" y="6067425"/>
          <p14:tracePt t="78907" x="6973888" y="6067425"/>
          <p14:tracePt t="78909" x="6973888" y="6061075"/>
          <p14:tracePt t="78910" x="6980238" y="6061075"/>
          <p14:tracePt t="78919" x="6986588" y="6061075"/>
          <p14:tracePt t="78921" x="6986588" y="6054725"/>
          <p14:tracePt t="78922" x="6992938" y="6054725"/>
          <p14:tracePt t="78925" x="6999288" y="6054725"/>
          <p14:tracePt t="78931" x="7007225" y="6054725"/>
          <p14:tracePt t="78933" x="7013575" y="6054725"/>
          <p14:tracePt t="78937" x="7019925" y="6054725"/>
          <p14:tracePt t="78939" x="7026275" y="6054725"/>
          <p14:tracePt t="78941" x="7032625" y="6054725"/>
          <p14:tracePt t="78943" x="7040563" y="6054725"/>
          <p14:tracePt t="78944" x="7046913" y="6054725"/>
          <p14:tracePt t="78946" x="7053263" y="6054725"/>
          <p14:tracePt t="78947" x="7059613" y="6054725"/>
          <p14:tracePt t="78948" x="7065963" y="6054725"/>
          <p14:tracePt t="78950" x="7072313" y="6054725"/>
          <p14:tracePt t="78951" x="7080250" y="6054725"/>
          <p14:tracePt t="78953" x="7086600" y="6054725"/>
          <p14:tracePt t="78954" x="7092950" y="6054725"/>
          <p14:tracePt t="78955" x="7099300" y="6054725"/>
          <p14:tracePt t="78956" x="7105650" y="6054725"/>
          <p14:tracePt t="78957" x="7113588" y="6054725"/>
          <p14:tracePt t="78958" x="7119938" y="6054725"/>
          <p14:tracePt t="78959" x="7132638" y="6054725"/>
          <p14:tracePt t="78960" x="7138988" y="6054725"/>
          <p14:tracePt t="78961" x="7146925" y="6054725"/>
          <p14:tracePt t="78962" x="7159625" y="6054725"/>
          <p14:tracePt t="78964" x="7172325" y="6054725"/>
          <p14:tracePt t="78965" x="7186613" y="6054725"/>
          <p14:tracePt t="78966" x="7192963" y="6054725"/>
          <p14:tracePt t="78967" x="7205663" y="6054725"/>
          <p14:tracePt t="78968" x="7213600" y="6054725"/>
          <p14:tracePt t="78969" x="7219950" y="6054725"/>
          <p14:tracePt t="78970" x="7232650" y="6054725"/>
          <p14:tracePt t="78971" x="7239000" y="6054725"/>
          <p14:tracePt t="78972" x="7253288" y="6054725"/>
          <p14:tracePt t="78973" x="7259638" y="6054725"/>
          <p14:tracePt t="78974" x="7272338" y="6054725"/>
          <p14:tracePt t="78975" x="7286625" y="6054725"/>
          <p14:tracePt t="78976" x="7292975" y="6054725"/>
          <p14:tracePt t="78977" x="7305675" y="6054725"/>
          <p14:tracePt t="78978" x="7319963" y="6054725"/>
          <p14:tracePt t="78979" x="7332663" y="6054725"/>
          <p14:tracePt t="78980" x="7345363" y="6054725"/>
          <p14:tracePt t="78982" x="7353300" y="6054725"/>
          <p14:tracePt t="78983" x="7372350" y="6054725"/>
          <p14:tracePt t="78984" x="7378700" y="6054725"/>
          <p14:tracePt t="78985" x="7386638" y="6054725"/>
          <p14:tracePt t="78987" x="7405688" y="6054725"/>
          <p14:tracePt t="78988" x="7412038" y="6054725"/>
          <p14:tracePt t="78990" x="7426325" y="6054725"/>
          <p14:tracePt t="78991" x="7432675" y="6054725"/>
          <p14:tracePt t="78992" x="7439025" y="6054725"/>
          <p14:tracePt t="78993" x="7445375" y="6054725"/>
          <p14:tracePt t="78995" x="7453313" y="6061075"/>
          <p14:tracePt t="78996" x="7459663" y="6061075"/>
          <p14:tracePt t="78997" x="7466013" y="6061075"/>
          <p14:tracePt t="78999" x="7466013" y="6067425"/>
          <p14:tracePt t="79000" x="7472363" y="6067425"/>
          <p14:tracePt t="79001" x="7478713" y="6067425"/>
          <p14:tracePt t="79006" x="7486650" y="6067425"/>
          <p14:tracePt t="79010" x="7493000" y="6067425"/>
          <p14:tracePt t="79013" x="7493000" y="6073775"/>
          <p14:tracePt t="79015" x="7499350" y="6073775"/>
          <p14:tracePt t="79017" x="7499350" y="6080125"/>
          <p14:tracePt t="79027" x="7505700" y="6080125"/>
          <p14:tracePt t="79029" x="7505700" y="6088063"/>
          <p14:tracePt t="79035" x="7505700" y="6094413"/>
          <p14:tracePt t="79039" x="7512050" y="6094413"/>
          <p14:tracePt t="79045" x="7512050" y="6100763"/>
          <p14:tracePt t="79049" x="7512050" y="6107113"/>
          <p14:tracePt t="79054" x="7512050" y="6113463"/>
          <p14:tracePt t="79056" x="7519988" y="6113463"/>
          <p14:tracePt t="79060" x="7526338" y="6113463"/>
          <p14:tracePt t="79061" x="7526338" y="6121400"/>
          <p14:tracePt t="79063" x="7526338" y="6127750"/>
          <p14:tracePt t="79064" x="7532688" y="6127750"/>
          <p14:tracePt t="79069" x="7532688" y="6134100"/>
          <p14:tracePt t="79070" x="7539038" y="6134100"/>
          <p14:tracePt t="79072" x="7545388" y="6140450"/>
          <p14:tracePt t="79073" x="7545388" y="6146800"/>
          <p14:tracePt t="79076" x="7553325" y="6146800"/>
          <p14:tracePt t="79078" x="7553325" y="6154738"/>
          <p14:tracePt t="79079" x="7559675" y="6154738"/>
          <p14:tracePt t="79081" x="7566025" y="6154738"/>
          <p14:tracePt t="79082" x="7566025" y="6161088"/>
          <p14:tracePt t="79085" x="7572375" y="6167438"/>
          <p14:tracePt t="79087" x="7578725" y="6167438"/>
          <p14:tracePt t="79088" x="7578725" y="6173788"/>
          <p14:tracePt t="79090" x="7578725" y="6180138"/>
          <p14:tracePt t="79091" x="7586663" y="6180138"/>
          <p14:tracePt t="79093" x="7593013" y="6180138"/>
          <p14:tracePt t="79095" x="7593013" y="6188075"/>
          <p14:tracePt t="79096" x="7599363" y="6188075"/>
          <p14:tracePt t="79097" x="7599363" y="6194425"/>
          <p14:tracePt t="79100" x="7605713" y="6194425"/>
          <p14:tracePt t="79104" x="7612063" y="6194425"/>
          <p14:tracePt t="79105" x="7612063" y="6200775"/>
          <p14:tracePt t="79109" x="7612063" y="6207125"/>
          <p14:tracePt t="79113" x="7620000" y="6213475"/>
          <p14:tracePt t="79126" x="7626350" y="6213475"/>
          <p14:tracePt t="79134" x="7626350" y="6219825"/>
          <p14:tracePt t="79146" x="7626350" y="6227763"/>
          <p14:tracePt t="79153" x="7620000" y="6227763"/>
          <p14:tracePt t="79160" x="7620000" y="6234113"/>
          <p14:tracePt t="79162" x="7612063" y="6234113"/>
          <p14:tracePt t="79164" x="7612063" y="6240463"/>
          <p14:tracePt t="79166" x="7605713" y="6240463"/>
          <p14:tracePt t="79170" x="7605713" y="6246813"/>
          <p14:tracePt t="79174" x="7599363" y="6246813"/>
          <p14:tracePt t="79177" x="7593013" y="6246813"/>
          <p14:tracePt t="79180" x="7593013" y="6253163"/>
          <p14:tracePt t="79184" x="7593013" y="6261100"/>
          <p14:tracePt t="79185" x="7586663" y="6261100"/>
          <p14:tracePt t="79197" x="7586663" y="6267450"/>
          <p14:tracePt t="79241" x="7593013" y="6267450"/>
          <p14:tracePt t="79244" x="7599363" y="6267450"/>
          <p14:tracePt t="79248" x="7605713" y="6267450"/>
          <p14:tracePt t="79250" x="7612063" y="6267450"/>
          <p14:tracePt t="79253" x="7620000" y="6267450"/>
          <p14:tracePt t="79254" x="7626350" y="6267450"/>
          <p14:tracePt t="79257" x="7632700" y="6267450"/>
          <p14:tracePt t="79258" x="7639050" y="6267450"/>
          <p14:tracePt t="79259" x="7645400" y="6267450"/>
          <p14:tracePt t="79261" x="7651750" y="6267450"/>
          <p14:tracePt t="79262" x="7659688" y="6267450"/>
          <p14:tracePt t="79264" x="7666038" y="6267450"/>
          <p14:tracePt t="79265" x="7672388" y="6267450"/>
          <p14:tracePt t="79266" x="7678738" y="6267450"/>
          <p14:tracePt t="79268" x="7685088" y="6267450"/>
          <p14:tracePt t="79269" x="7693025" y="6267450"/>
          <p14:tracePt t="79271" x="7699375" y="6267450"/>
          <p14:tracePt t="79272" x="7705725" y="6267450"/>
          <p14:tracePt t="79273" x="7712075" y="6267450"/>
          <p14:tracePt t="79275" x="7726363" y="6267450"/>
          <p14:tracePt t="79276" x="7732713" y="6267450"/>
          <p14:tracePt t="79278" x="7745413" y="6267450"/>
          <p14:tracePt t="79279" x="7751763" y="6267450"/>
          <p14:tracePt t="79280" x="7766050" y="6267450"/>
          <p14:tracePt t="79282" x="7778750" y="6267450"/>
          <p14:tracePt t="79283" x="7785100" y="6267450"/>
          <p14:tracePt t="79284" x="7799388" y="6267450"/>
          <p14:tracePt t="79285" x="7805738" y="6267450"/>
          <p14:tracePt t="79287" x="7826375" y="6267450"/>
          <p14:tracePt t="79288" x="7839075" y="6267450"/>
          <p14:tracePt t="79289" x="7845425" y="6267450"/>
          <p14:tracePt t="79290" x="7859713" y="6273800"/>
          <p14:tracePt t="79291" x="7872413" y="6273800"/>
          <p14:tracePt t="79292" x="7878763" y="6273800"/>
          <p14:tracePt t="79293" x="7893050" y="6273800"/>
          <p14:tracePt t="79294" x="7899400" y="6273800"/>
          <p14:tracePt t="79295" x="7912100" y="6280150"/>
          <p14:tracePt t="79296" x="7924800" y="6280150"/>
          <p14:tracePt t="79297" x="7932738" y="6280150"/>
          <p14:tracePt t="79298" x="7945438" y="6280150"/>
          <p14:tracePt t="79299" x="7966075" y="6286500"/>
          <p14:tracePt t="79300" x="7972425" y="6286500"/>
          <p14:tracePt t="79301" x="7985125" y="6286500"/>
          <p14:tracePt t="79302" x="7991475" y="6286500"/>
          <p14:tracePt t="79303" x="7999413" y="6286500"/>
          <p14:tracePt t="79304" x="8012113" y="6294438"/>
          <p14:tracePt t="79305" x="8018463" y="6294438"/>
          <p14:tracePt t="79306" x="8032750" y="6294438"/>
          <p14:tracePt t="79307" x="8045450" y="6294438"/>
          <p14:tracePt t="79308" x="8051800" y="6294438"/>
          <p14:tracePt t="79309" x="8066088" y="6294438"/>
          <p14:tracePt t="79310" x="8072438" y="6294438"/>
          <p14:tracePt t="79311" x="8085138" y="6294438"/>
          <p14:tracePt t="79312" x="8099425" y="6294438"/>
          <p14:tracePt t="79313" x="8105775" y="6294438"/>
          <p14:tracePt t="79314" x="8118475" y="6294438"/>
          <p14:tracePt t="79315" x="8124825" y="6294438"/>
          <p14:tracePt t="79316" x="8132763" y="6294438"/>
          <p14:tracePt t="79317" x="8145463" y="6294438"/>
          <p14:tracePt t="79319" x="8158163" y="6294438"/>
          <p14:tracePt t="79320" x="8166100" y="6294438"/>
          <p14:tracePt t="79322" x="8178800" y="6294438"/>
          <p14:tracePt t="79323" x="8185150" y="6294438"/>
          <p14:tracePt t="79325" x="8191500" y="6294438"/>
          <p14:tracePt t="79326" x="8199438" y="6294438"/>
          <p14:tracePt t="79327" x="8199438" y="6300788"/>
          <p14:tracePt t="79328" x="8205788" y="6300788"/>
          <p14:tracePt t="79329" x="8212138" y="6300788"/>
          <p14:tracePt t="79330" x="8218488" y="6300788"/>
          <p14:tracePt t="79333" x="8224838" y="6300788"/>
          <p14:tracePt t="79335" x="8231188" y="6300788"/>
          <p14:tracePt t="79369" x="8239125" y="6300788"/>
          <p14:tracePt t="79374" x="8245475" y="6300788"/>
          <p14:tracePt t="79380" x="8251825" y="6300788"/>
          <p14:tracePt t="79382" x="8258175" y="6300788"/>
          <p14:tracePt t="79383" x="8264525" y="6300788"/>
          <p14:tracePt t="79387" x="8272463" y="6300788"/>
          <p14:tracePt t="79388" x="8278813" y="6300788"/>
          <p14:tracePt t="79389" x="8278813" y="6307138"/>
          <p14:tracePt t="79391" x="8285163" y="6307138"/>
          <p14:tracePt t="79392" x="8291513" y="6307138"/>
          <p14:tracePt t="79393" x="8297863" y="6307138"/>
          <p14:tracePt t="79395" x="8305800" y="6307138"/>
          <p14:tracePt t="79396" x="8312150" y="6307138"/>
          <p14:tracePt t="79398" x="8318500" y="6307138"/>
          <p14:tracePt t="79399" x="8324850" y="6313488"/>
          <p14:tracePt t="79400" x="8331200" y="6313488"/>
          <p14:tracePt t="79402" x="8339138" y="6313488"/>
          <p14:tracePt t="79403" x="8351838" y="6313488"/>
          <p14:tracePt t="79405" x="8358188" y="6313488"/>
          <p14:tracePt t="79406" x="8364538" y="6313488"/>
          <p14:tracePt t="79407" x="8372475" y="6313488"/>
          <p14:tracePt t="79408" x="8378825" y="6313488"/>
          <p14:tracePt t="79409" x="8385175" y="6313488"/>
          <p14:tracePt t="79410" x="8391525" y="6313488"/>
          <p14:tracePt t="79411" x="8397875" y="6313488"/>
          <p14:tracePt t="79412" x="8405813" y="6319838"/>
          <p14:tracePt t="79413" x="8412163" y="6319838"/>
          <p14:tracePt t="79414" x="8418513" y="6319838"/>
          <p14:tracePt t="79416" x="8424863" y="6319838"/>
          <p14:tracePt t="79417" x="8431213" y="6327775"/>
          <p14:tracePt t="79418" x="8439150" y="6327775"/>
          <p14:tracePt t="79419" x="8445500" y="6327775"/>
          <p14:tracePt t="79420" x="8451850" y="6327775"/>
          <p14:tracePt t="79421" x="8458200" y="6327775"/>
          <p14:tracePt t="79423" x="8464550" y="6327775"/>
          <p14:tracePt t="79424" x="8472488" y="6327775"/>
          <p14:tracePt t="79426" x="8478838" y="6327775"/>
          <p14:tracePt t="79427" x="8485188" y="6327775"/>
          <p14:tracePt t="79428" x="8485188" y="6334125"/>
          <p14:tracePt t="79429" x="8491538" y="6334125"/>
          <p14:tracePt t="79430" x="8497888" y="6334125"/>
          <p14:tracePt t="79431" x="8504238" y="6334125"/>
          <p14:tracePt t="79434" x="8512175" y="6334125"/>
          <p14:tracePt t="79436" x="8518525" y="6334125"/>
          <p14:tracePt t="79439" x="8518525" y="6340475"/>
          <p14:tracePt t="79441" x="8524875" y="6340475"/>
          <p14:tracePt t="79446" x="8531225" y="6340475"/>
          <p14:tracePt t="79593" x="8537575" y="6340475"/>
          <p14:tracePt t="79597" x="8537575" y="6346825"/>
          <p14:tracePt t="79603" x="8545513" y="6346825"/>
          <p14:tracePt t="79607" x="8551863" y="6346825"/>
          <p14:tracePt t="79612" x="8558213" y="6346825"/>
          <p14:tracePt t="79614" x="8564563" y="6346825"/>
          <p14:tracePt t="79616" x="8570913" y="6346825"/>
          <p14:tracePt t="79621" x="8578850" y="6346825"/>
          <p14:tracePt t="79623" x="8585200" y="6346825"/>
          <p14:tracePt t="79627" x="8591550" y="6346825"/>
          <p14:tracePt t="79629" x="8597900" y="6346825"/>
          <p14:tracePt t="79631" x="8604250" y="6346825"/>
          <p14:tracePt t="79635" x="8612188" y="6346825"/>
          <p14:tracePt t="79638" x="8618538" y="6346825"/>
          <p14:tracePt t="79643" x="8624888" y="6346825"/>
          <p14:tracePt t="79646" x="8631238" y="6346825"/>
          <p14:tracePt t="79650" x="8637588" y="6346825"/>
          <p14:tracePt t="79665" x="8645525" y="6346825"/>
          <p14:tracePt t="79671" x="8645525" y="6340475"/>
          <p14:tracePt t="79672" x="8651875" y="6340475"/>
          <p14:tracePt t="79681" x="8658225" y="6340475"/>
          <p14:tracePt t="79683" x="8664575" y="6340475"/>
          <p14:tracePt t="79685" x="8670925" y="6340475"/>
          <p14:tracePt t="79688" x="8678863" y="6340475"/>
          <p14:tracePt t="79689" x="8685213" y="6340475"/>
          <p14:tracePt t="79692" x="8691563" y="6340475"/>
          <p14:tracePt t="79694" x="8697913" y="6340475"/>
          <p14:tracePt t="79696" x="8704263" y="6340475"/>
          <p14:tracePt t="79698" x="8712200" y="6340475"/>
          <p14:tracePt t="79699" x="8718550" y="6340475"/>
          <p14:tracePt t="79701" x="8724900" y="6340475"/>
          <p14:tracePt t="79702" x="8731250" y="6340475"/>
          <p14:tracePt t="79704" x="8737600" y="6340475"/>
          <p14:tracePt t="79705" x="8745538" y="6340475"/>
          <p14:tracePt t="79706" x="8751888" y="6340475"/>
          <p14:tracePt t="79708" x="8758238" y="6340475"/>
          <p14:tracePt t="79710" x="8764588" y="6340475"/>
          <p14:tracePt t="79712" x="8770938" y="6340475"/>
          <p14:tracePt t="79713" x="8778875" y="6340475"/>
          <p14:tracePt t="79714" x="8785225" y="6340475"/>
          <p14:tracePt t="79716" x="8791575" y="6340475"/>
          <p14:tracePt t="79717" x="8791575" y="6346825"/>
          <p14:tracePt t="79718" x="8797925" y="6346825"/>
          <p14:tracePt t="79720" x="8804275" y="6346825"/>
          <p14:tracePt t="79722" x="8810625" y="6346825"/>
          <p14:tracePt t="79723" x="8818563" y="6346825"/>
          <p14:tracePt t="79732" x="8824913" y="6346825"/>
          <p14:tracePt t="79755" x="8824913" y="6353175"/>
          <p14:tracePt t="79763" x="8818563" y="6353175"/>
          <p14:tracePt t="79764" x="8810625" y="6353175"/>
          <p14:tracePt t="79765" x="8810625" y="6361113"/>
          <p14:tracePt t="79767" x="8804275" y="6361113"/>
          <p14:tracePt t="79770" x="8797925" y="6361113"/>
          <p14:tracePt t="79772" x="8791575" y="6361113"/>
          <p14:tracePt t="79774" x="8785225" y="6361113"/>
          <p14:tracePt t="79775" x="8785225" y="6367463"/>
          <p14:tracePt t="79776" x="8778875" y="6367463"/>
          <p14:tracePt t="79778" x="8770938" y="6367463"/>
          <p14:tracePt t="79781" x="8764588" y="6373813"/>
          <p14:tracePt t="79782" x="8758238" y="6373813"/>
          <p14:tracePt t="79784" x="8751888" y="6373813"/>
          <p14:tracePt t="79785" x="8745538" y="6373813"/>
          <p14:tracePt t="79787" x="8737600" y="6380163"/>
          <p14:tracePt t="79789" x="8731250" y="6380163"/>
          <p14:tracePt t="79790" x="8724900" y="6380163"/>
          <p14:tracePt t="79792" x="8718550" y="6380163"/>
          <p14:tracePt t="79793" x="8712200" y="6380163"/>
          <p14:tracePt t="79794" x="8704263" y="6380163"/>
          <p14:tracePt t="79796" x="8697913" y="6380163"/>
          <p14:tracePt t="79797" x="8691563" y="6380163"/>
          <p14:tracePt t="79798" x="8691563" y="6386513"/>
          <p14:tracePt t="79799" x="8685213" y="6386513"/>
          <p14:tracePt t="79800" x="8678863" y="6386513"/>
          <p14:tracePt t="79802" x="8664575" y="6386513"/>
          <p14:tracePt t="79803" x="8658225" y="6386513"/>
          <p14:tracePt t="79804" x="8658225" y="6394450"/>
          <p14:tracePt t="79805" x="8651875" y="6394450"/>
          <p14:tracePt t="79806" x="8645525" y="6394450"/>
          <p14:tracePt t="79807" x="8637588" y="6394450"/>
          <p14:tracePt t="79808" x="8631238" y="6394450"/>
          <p14:tracePt t="79809" x="8624888" y="6394450"/>
          <p14:tracePt t="79811" x="8612188" y="6394450"/>
          <p14:tracePt t="79812" x="8604250" y="6394450"/>
          <p14:tracePt t="79814" x="8591550" y="6394450"/>
          <p14:tracePt t="79815" x="8585200" y="6394450"/>
          <p14:tracePt t="79816" x="8578850" y="6394450"/>
          <p14:tracePt t="79817" x="8564563" y="6394450"/>
          <p14:tracePt t="79819" x="8551863" y="6394450"/>
          <p14:tracePt t="79820" x="8545513" y="6400800"/>
          <p14:tracePt t="79821" x="8537575" y="6400800"/>
          <p14:tracePt t="79822" x="8524875" y="6400800"/>
          <p14:tracePt t="79823" x="8518525" y="6400800"/>
          <p14:tracePt t="79824" x="8512175" y="6400800"/>
          <p14:tracePt t="79825" x="8497888" y="6400800"/>
          <p14:tracePt t="79827" x="8478838" y="6400800"/>
          <p14:tracePt t="79828" x="8472488" y="6400800"/>
          <p14:tracePt t="79829" x="8458200" y="6400800"/>
          <p14:tracePt t="79830" x="8445500" y="6400800"/>
          <p14:tracePt t="79831" x="8431213" y="6400800"/>
          <p14:tracePt t="79832" x="8418513" y="6400800"/>
          <p14:tracePt t="79833" x="8405813" y="6400800"/>
          <p14:tracePt t="79834" x="8391525" y="6400800"/>
          <p14:tracePt t="79835" x="8372475" y="6400800"/>
          <p14:tracePt t="79836" x="8358188" y="6400800"/>
          <p14:tracePt t="79837" x="8339138" y="6400800"/>
          <p14:tracePt t="79838" x="8318500" y="6400800"/>
          <p14:tracePt t="79839" x="8305800" y="6400800"/>
          <p14:tracePt t="79840" x="8285163" y="6400800"/>
          <p14:tracePt t="79841" x="8258175" y="6400800"/>
          <p14:tracePt t="79842" x="8231188" y="6400800"/>
          <p14:tracePt t="79843" x="8218488" y="6400800"/>
          <p14:tracePt t="79844" x="8199438" y="6400800"/>
          <p14:tracePt t="79845" x="8172450" y="6400800"/>
          <p14:tracePt t="79846" x="8151813" y="6400800"/>
          <p14:tracePt t="79847" x="8124825" y="6400800"/>
          <p14:tracePt t="79848" x="8099425" y="6400800"/>
          <p14:tracePt t="79849" x="8072438" y="6400800"/>
          <p14:tracePt t="79850" x="8051800" y="6400800"/>
          <p14:tracePt t="79851" x="8018463" y="6400800"/>
          <p14:tracePt t="79852" x="7991475" y="6400800"/>
          <p14:tracePt t="79853" x="7958138" y="6394450"/>
          <p14:tracePt t="79854" x="7932738" y="6394450"/>
          <p14:tracePt t="79855" x="7899400" y="6394450"/>
          <p14:tracePt t="79856" x="7872413" y="6394450"/>
          <p14:tracePt t="79857" x="7839075" y="6394450"/>
          <p14:tracePt t="79858" x="7805738" y="6394450"/>
          <p14:tracePt t="79859" x="7772400" y="6386513"/>
          <p14:tracePt t="79860" x="7745413" y="6386513"/>
          <p14:tracePt t="79861" x="7712075" y="6386513"/>
          <p14:tracePt t="79862" x="7693025" y="6386513"/>
          <p14:tracePt t="79863" x="7659688" y="6386513"/>
          <p14:tracePt t="79864" x="7626350" y="6386513"/>
          <p14:tracePt t="79865" x="7593013" y="6386513"/>
          <p14:tracePt t="79866" x="7566025" y="6380163"/>
          <p14:tracePt t="79867" x="7532688" y="6380163"/>
          <p14:tracePt t="79868" x="7505700" y="6380163"/>
          <p14:tracePt t="79869" x="7478713" y="6380163"/>
          <p14:tracePt t="79870" x="7453313" y="6380163"/>
          <p14:tracePt t="79871" x="7426325" y="6380163"/>
          <p14:tracePt t="79872" x="7399338" y="6380163"/>
          <p14:tracePt t="79873" x="7372350" y="6380163"/>
          <p14:tracePt t="79874" x="7353300" y="6380163"/>
          <p14:tracePt t="79875" x="7326313" y="6380163"/>
          <p14:tracePt t="79876" x="7299325" y="6380163"/>
          <p14:tracePt t="79877" x="7272338" y="6380163"/>
          <p14:tracePt t="79878" x="7253288" y="6380163"/>
          <p14:tracePt t="79885" x="7119938" y="6386513"/>
          <p14:tracePt t="79885" x="7105650" y="6386513"/>
          <p14:tracePt t="79887" x="7080250" y="6386513"/>
          <p14:tracePt t="79888" x="7065963" y="6386513"/>
          <p14:tracePt t="79889" x="7059613" y="6394450"/>
          <p14:tracePt t="79890" x="7040563" y="6394450"/>
          <p14:tracePt t="79891" x="7026275" y="6394450"/>
          <p14:tracePt t="79892" x="7019925" y="6394450"/>
          <p14:tracePt t="79893" x="7007225" y="6394450"/>
          <p14:tracePt t="79894" x="6999288" y="6394450"/>
          <p14:tracePt t="79895" x="6986588" y="6400800"/>
          <p14:tracePt t="79896" x="6980238" y="6400800"/>
          <p14:tracePt t="79897" x="6973888" y="6400800"/>
          <p14:tracePt t="79898" x="6965950" y="6400800"/>
          <p14:tracePt t="79899" x="6959600" y="6400800"/>
          <p14:tracePt t="79900" x="6953250" y="6407150"/>
          <p14:tracePt t="79901" x="6946900" y="6407150"/>
          <p14:tracePt t="79902" x="6940550" y="6407150"/>
          <p14:tracePt t="79904" x="6932613" y="6407150"/>
          <p14:tracePt t="79905" x="6926263" y="6407150"/>
          <p14:tracePt t="79907" x="6919913" y="6407150"/>
          <p14:tracePt t="79908" x="6913563" y="6407150"/>
          <p14:tracePt t="79909" x="6907213" y="6407150"/>
          <p14:tracePt t="79910" x="6907213" y="6413500"/>
          <p14:tracePt t="79912" x="6899275" y="6413500"/>
          <p14:tracePt t="79913" x="6892925" y="6413500"/>
          <p14:tracePt t="79916" x="6892925" y="6419850"/>
          <p14:tracePt t="79917" x="6886575" y="6419850"/>
          <p14:tracePt t="79918" x="6880225" y="6419850"/>
          <p14:tracePt t="79921" x="6873875" y="6419850"/>
          <p14:tracePt t="79923" x="6865938" y="6419850"/>
          <p14:tracePt t="79924" x="6865938" y="6427788"/>
          <p14:tracePt t="79925" x="6859588" y="6427788"/>
          <p14:tracePt t="79928" x="6853238" y="6427788"/>
          <p14:tracePt t="79929" x="6853238" y="6434138"/>
          <p14:tracePt t="79930" x="6846888" y="6434138"/>
          <p14:tracePt t="79931" x="6840538" y="6434138"/>
          <p14:tracePt t="79932" x="6840538" y="6440488"/>
          <p14:tracePt t="79933" x="6832600" y="6440488"/>
          <p14:tracePt t="79934" x="6826250" y="6440488"/>
          <p14:tracePt t="79936" x="6819900" y="6440488"/>
          <p14:tracePt t="79937" x="6807200" y="6440488"/>
          <p14:tracePt t="79938" x="6807200" y="6446838"/>
          <p14:tracePt t="79939" x="6799263" y="6446838"/>
          <p14:tracePt t="79940" x="6792913" y="6446838"/>
          <p14:tracePt t="79942" x="6780213" y="6453188"/>
          <p14:tracePt t="79943" x="6773863" y="6453188"/>
          <p14:tracePt t="79944" x="6765925" y="6461125"/>
          <p14:tracePt t="79945" x="6759575" y="6461125"/>
          <p14:tracePt t="79946" x="6746875" y="6461125"/>
          <p14:tracePt t="79948" x="6734175" y="6461125"/>
          <p14:tracePt t="79949" x="6726238" y="6461125"/>
          <p14:tracePt t="79950" x="6713538" y="6461125"/>
          <p14:tracePt t="79951" x="6700838" y="6467475"/>
          <p14:tracePt t="79952" x="6692900" y="6467475"/>
          <p14:tracePt t="79953" x="6680200" y="6467475"/>
          <p14:tracePt t="79954" x="6673850" y="6473825"/>
          <p14:tracePt t="79955" x="6659563" y="6473825"/>
          <p14:tracePt t="79956" x="6653213" y="6473825"/>
          <p14:tracePt t="79957" x="6640513" y="6473825"/>
          <p14:tracePt t="79958" x="6626225" y="6480175"/>
          <p14:tracePt t="79959" x="6619875" y="6480175"/>
          <p14:tracePt t="79960" x="6600825" y="6480175"/>
          <p14:tracePt t="79961" x="6586538" y="6486525"/>
          <p14:tracePt t="79962" x="6580188" y="6486525"/>
          <p14:tracePt t="79963" x="6559550" y="6486525"/>
          <p14:tracePt t="79964" x="6540500" y="6486525"/>
          <p14:tracePt t="79965" x="6526213" y="6486525"/>
          <p14:tracePt t="79966" x="6513513" y="6486525"/>
          <p14:tracePt t="79967" x="6500813" y="6486525"/>
          <p14:tracePt t="79968" x="6486525" y="6486525"/>
          <p14:tracePt t="79969" x="6467475" y="6486525"/>
          <p14:tracePt t="79970" x="6453188" y="6492875"/>
          <p14:tracePt t="79971" x="6440488" y="6492875"/>
          <p14:tracePt t="79972" x="6427788" y="6492875"/>
          <p14:tracePt t="79973" x="6400800" y="6492875"/>
          <p14:tracePt t="79974" x="6394450" y="6492875"/>
          <p14:tracePt t="79975" x="6373813" y="6500813"/>
          <p14:tracePt t="79976" x="6361113" y="6500813"/>
          <p14:tracePt t="79977" x="6346825" y="6500813"/>
          <p14:tracePt t="79978" x="6319838" y="6500813"/>
          <p14:tracePt t="79979" x="6294438" y="6507163"/>
          <p14:tracePt t="79981" x="6273800" y="6507163"/>
          <p14:tracePt t="79982" x="6261100" y="6507163"/>
          <p14:tracePt t="79983" x="6234113" y="6507163"/>
          <p14:tracePt t="79984" x="6213475" y="6513513"/>
          <p14:tracePt t="79985" x="6194425" y="6513513"/>
          <p14:tracePt t="79987" x="6173788" y="6513513"/>
          <p14:tracePt t="79988" x="6154738" y="6513513"/>
          <p14:tracePt t="79989" x="6134100" y="6513513"/>
          <p14:tracePt t="79990" x="6121400" y="6513513"/>
          <p14:tracePt t="79991" x="6107113" y="6519863"/>
          <p14:tracePt t="79992" x="6080125" y="6519863"/>
          <p14:tracePt t="79993" x="6073775" y="6519863"/>
          <p14:tracePt t="79994" x="6054725" y="6519863"/>
          <p14:tracePt t="79995" x="6040438" y="6526213"/>
          <p14:tracePt t="79996" x="6027738" y="6526213"/>
          <p14:tracePt t="79997" x="6007100" y="6526213"/>
          <p14:tracePt t="79998" x="5988050" y="6526213"/>
          <p14:tracePt t="79999" x="5973763" y="6534150"/>
          <p14:tracePt t="80000" x="5961063" y="6534150"/>
          <p14:tracePt t="80001" x="5940425" y="6534150"/>
          <p14:tracePt t="80002" x="5927725" y="6534150"/>
          <p14:tracePt t="80003" x="5907088" y="6534150"/>
          <p14:tracePt t="80004" x="5894388" y="6540500"/>
          <p14:tracePt t="80005" x="5881688" y="6540500"/>
          <p14:tracePt t="80006" x="5861050" y="6540500"/>
          <p14:tracePt t="80007" x="5840413" y="6540500"/>
          <p14:tracePt t="80008" x="5821363" y="6540500"/>
          <p14:tracePt t="80009" x="5807075" y="6540500"/>
          <p14:tracePt t="80010" x="5788025" y="6540500"/>
          <p14:tracePt t="80011" x="5781675" y="6540500"/>
          <p14:tracePt t="80012" x="5761038" y="6546850"/>
          <p14:tracePt t="80013" x="5740400" y="6546850"/>
          <p14:tracePt t="80014" x="5721350" y="6546850"/>
          <p14:tracePt t="80015" x="5707063" y="6546850"/>
          <p14:tracePt t="80016" x="5688013" y="6553200"/>
          <p14:tracePt t="80017" x="5667375" y="6553200"/>
          <p14:tracePt t="80018" x="5654675" y="6553200"/>
          <p14:tracePt t="80019" x="5634038" y="6553200"/>
          <p14:tracePt t="80020" x="5614988" y="6559550"/>
          <p14:tracePt t="80021" x="5600700" y="6559550"/>
          <p14:tracePt t="80022" x="5575300" y="6559550"/>
          <p14:tracePt t="80023" x="5554663" y="6567488"/>
          <p14:tracePt t="80024" x="5534025" y="6567488"/>
          <p14:tracePt t="80025" x="5514975" y="6567488"/>
          <p14:tracePt t="80026" x="5494338" y="6567488"/>
          <p14:tracePt t="80027" x="5467350" y="6573838"/>
          <p14:tracePt t="80028" x="5454650" y="6573838"/>
          <p14:tracePt t="80029" x="5434013" y="6573838"/>
          <p14:tracePt t="80030" x="5408613" y="6573838"/>
          <p14:tracePt t="80031" x="5387975" y="6580188"/>
          <p14:tracePt t="80032" x="5367338" y="6580188"/>
          <p14:tracePt t="80033" x="5348288" y="6580188"/>
          <p14:tracePt t="80034" x="5321300" y="6586538"/>
          <p14:tracePt t="80035" x="5294313" y="6586538"/>
          <p14:tracePt t="80036" x="5275263" y="6586538"/>
          <p14:tracePt t="80037" x="5254625" y="6592888"/>
          <p14:tracePt t="80038" x="5227638" y="6592888"/>
          <p14:tracePt t="80039" x="5202238" y="6592888"/>
          <p14:tracePt t="80040" x="5181600" y="6592888"/>
          <p14:tracePt t="80041" x="5154613" y="6600825"/>
          <p14:tracePt t="80042" x="5135563" y="6600825"/>
          <p14:tracePt t="80043" x="5108575" y="6600825"/>
          <p14:tracePt t="80044" x="5087938" y="6607175"/>
          <p14:tracePt t="80045" x="5060950" y="6607175"/>
          <p14:tracePt t="80046" x="5035550" y="6607175"/>
          <p14:tracePt t="80047" x="5021263" y="6613525"/>
          <p14:tracePt t="80048" x="4987925" y="6613525"/>
          <p14:tracePt t="80049" x="4975225" y="6613525"/>
          <p14:tracePt t="80050" x="4948238" y="6619875"/>
          <p14:tracePt t="80051" x="4929188" y="6619875"/>
          <p14:tracePt t="80052" x="4902200" y="6626225"/>
          <p14:tracePt t="80053" x="4881563" y="6626225"/>
          <p14:tracePt t="80054" x="4862513" y="6626225"/>
          <p14:tracePt t="80055" x="4835525" y="6634163"/>
          <p14:tracePt t="80056" x="4821238" y="6634163"/>
          <p14:tracePt t="80057" x="4795838" y="6634163"/>
          <p14:tracePt t="80058" x="4775200" y="6634163"/>
          <p14:tracePt t="80059" x="4754563" y="6640513"/>
          <p14:tracePt t="80060" x="4735513" y="6640513"/>
          <p14:tracePt t="80061" x="4714875" y="6646863"/>
          <p14:tracePt t="80062" x="4695825" y="6646863"/>
          <p14:tracePt t="80063" x="4668838" y="6653213"/>
          <p14:tracePt t="80064" x="4656138" y="6653213"/>
          <p14:tracePt t="80065" x="4635500" y="6659563"/>
          <p14:tracePt t="80066" x="4614863" y="6659563"/>
          <p14:tracePt t="80067" x="4608513" y="6667500"/>
          <p14:tracePt t="80068" x="4581525" y="6667500"/>
          <p14:tracePt t="80069" x="4568825" y="6673850"/>
          <p14:tracePt t="80070" x="4548188" y="6673850"/>
          <p14:tracePt t="80071" x="4535488" y="6680200"/>
          <p14:tracePt t="80072" x="4522788" y="6680200"/>
          <p14:tracePt t="80073" x="4502150" y="6686550"/>
          <p14:tracePt t="80074" x="4495800" y="6686550"/>
          <p14:tracePt t="80075" x="4481513" y="6692900"/>
          <p14:tracePt t="80076" x="4462463" y="6692900"/>
          <p14:tracePt t="80077" x="4456113" y="6692900"/>
          <p14:tracePt t="80078" x="4435475" y="6700838"/>
          <p14:tracePt t="80079" x="4422775" y="6700838"/>
          <p14:tracePt t="80081" x="4408488" y="6707188"/>
          <p14:tracePt t="80082" x="4395788" y="6707188"/>
          <p14:tracePt t="80083" x="4383088" y="6713538"/>
          <p14:tracePt t="80085" x="4368800" y="6719888"/>
          <p14:tracePt t="80087" x="4356100" y="6719888"/>
          <p14:tracePt t="80088" x="4349750" y="6726238"/>
          <p14:tracePt t="80089" x="4341813" y="6726238"/>
          <p14:tracePt t="80090" x="4335463" y="6726238"/>
          <p14:tracePt t="80092" x="4322763" y="6726238"/>
          <p14:tracePt t="80093" x="4316413" y="6734175"/>
          <p14:tracePt t="80095" x="4308475" y="6734175"/>
          <p14:tracePt t="80096" x="4302125" y="6734175"/>
          <p14:tracePt t="80097" x="4295775" y="6740525"/>
          <p14:tracePt t="80099" x="4283075" y="6740525"/>
          <p14:tracePt t="80100" x="4283075" y="6746875"/>
          <p14:tracePt t="80101" x="4275138" y="6746875"/>
          <p14:tracePt t="80102" x="4268788" y="6746875"/>
          <p14:tracePt t="80103" x="4262438" y="6746875"/>
          <p14:tracePt t="80105" x="4256088" y="6746875"/>
          <p14:tracePt t="80106" x="4249738" y="6753225"/>
          <p14:tracePt t="80107" x="4241800" y="6753225"/>
          <p14:tracePt t="80108" x="4235450" y="6753225"/>
          <p14:tracePt t="80109" x="4229100" y="6759575"/>
          <p14:tracePt t="80110" x="4222750" y="6759575"/>
          <p14:tracePt t="80111" x="4216400" y="6759575"/>
          <p14:tracePt t="80112" x="4208463" y="6759575"/>
          <p14:tracePt t="80113" x="4202113" y="6759575"/>
          <p14:tracePt t="80114" x="4195763" y="6765925"/>
          <p14:tracePt t="80115" x="4189413" y="6765925"/>
          <p14:tracePt t="80116" x="4183063" y="6765925"/>
          <p14:tracePt t="80117" x="4168775" y="6773863"/>
          <p14:tracePt t="80118" x="4162425" y="6773863"/>
          <p14:tracePt t="80119" x="4149725" y="6780213"/>
          <p14:tracePt t="80120" x="4143375" y="6780213"/>
          <p14:tracePt t="80121" x="4135438" y="6780213"/>
          <p14:tracePt t="80122" x="4122738" y="6786563"/>
          <p14:tracePt t="80123" x="4116388" y="6786563"/>
          <p14:tracePt t="80124" x="4110038" y="6786563"/>
          <p14:tracePt t="80125" x="4095750" y="6786563"/>
          <p14:tracePt t="80126" x="4089400" y="6786563"/>
          <p14:tracePt t="80127" x="4076700" y="6786563"/>
          <p14:tracePt t="80128" x="4056063" y="6792913"/>
          <p14:tracePt t="80129" x="4049713" y="6792913"/>
          <p14:tracePt t="80130" x="4035425" y="6799263"/>
          <p14:tracePt t="80131" x="4022725" y="6799263"/>
          <p14:tracePt t="80132" x="4016375" y="6799263"/>
          <p14:tracePt t="80133" x="3995738" y="6807200"/>
          <p14:tracePt t="80134" x="3983038" y="6807200"/>
          <p14:tracePt t="80135" x="3976688" y="6813550"/>
          <p14:tracePt t="80136" x="3956050" y="6813550"/>
          <p14:tracePt t="80137" x="3943350" y="6813550"/>
          <p14:tracePt t="80138" x="3929063" y="6819900"/>
          <p14:tracePt t="80139" x="3916363" y="6819900"/>
          <p14:tracePt t="80140" x="3910013" y="6819900"/>
          <p14:tracePt t="80141" x="3883025" y="6826250"/>
          <p14:tracePt t="80142" x="3870325" y="6826250"/>
          <p14:tracePt t="80143" x="3849688" y="6826250"/>
          <p14:tracePt t="80144" x="3836988" y="6832600"/>
          <p14:tracePt t="80145" x="3816350" y="6832600"/>
          <p14:tracePt t="80146" x="3803650" y="6832600"/>
          <p14:tracePt t="80147" x="3783013" y="6840538"/>
          <p14:tracePt t="80148" x="3762375" y="6840538"/>
          <p14:tracePt t="80149" x="3743325" y="6840538"/>
          <p14:tracePt t="80150" x="3729038" y="6846888"/>
          <p14:tracePt t="80151" x="3709988" y="6846888"/>
          <p14:tracePt t="80152" x="3689350" y="6846888"/>
          <p14:tracePt t="80153" x="3676650" y="6846888"/>
          <p14:tracePt t="80154" x="3656013" y="6853238"/>
          <p14:tracePt t="80155" x="3629025" y="6853238"/>
          <p14:tracePt t="80156" x="3609975" y="6853238"/>
          <p14:tracePt t="80157" x="3597275" y="6853238"/>
          <p14:tracePt t="80158" x="3576638" y="6853238"/>
          <p14:tracePt t="80159" x="3549650" y="6853238"/>
          <p14:tracePt t="80160" x="3543300" y="6853238"/>
          <p14:tracePt t="80161" x="3516313" y="6859588"/>
          <p14:tracePt t="80162" x="3497263" y="6859588"/>
          <p14:tracePt t="80163" x="3476625" y="6859588"/>
          <p14:tracePt t="80164" x="3463925" y="6859588"/>
          <p14:tracePt t="80165" x="3443288" y="6865938"/>
          <p14:tracePt t="80166" x="3422650" y="6865938"/>
          <p14:tracePt t="80167" x="3409950" y="6865938"/>
          <p14:tracePt t="80168" x="3389313" y="6873875"/>
          <p14:tracePt t="80169" x="3370263" y="6873875"/>
          <p14:tracePt t="80170" x="3355975" y="6873875"/>
          <p14:tracePt t="80171" x="3336925" y="6873875"/>
          <p14:tracePt t="80172" x="3316288" y="6873875"/>
          <p14:tracePt t="80173" x="3303588" y="6880225"/>
          <p14:tracePt t="80174" x="3282950" y="6880225"/>
          <p14:tracePt t="80175" x="3263900" y="6880225"/>
          <p14:tracePt t="80176" x="3243263" y="6880225"/>
          <p14:tracePt t="80177" x="3236913" y="6886575"/>
          <p14:tracePt t="80178" x="3216275" y="6886575"/>
          <p14:tracePt t="80179" x="3197225" y="6886575"/>
          <p14:tracePt t="80180" x="3182938" y="6886575"/>
          <p14:tracePt t="80182" x="3163888" y="6886575"/>
          <p14:tracePt t="80183" x="3143250" y="6892925"/>
          <p14:tracePt t="80184" x="3136900" y="6892925"/>
          <p14:tracePt t="80185" x="3116263" y="6892925"/>
          <p14:tracePt t="80187" x="3103563" y="6892925"/>
          <p14:tracePt t="80188" x="3097213" y="6892925"/>
          <p14:tracePt t="80189" x="3082925" y="6892925"/>
          <p14:tracePt t="80190" x="3076575" y="6892925"/>
          <p14:tracePt t="80191" x="3063875" y="6892925"/>
          <p14:tracePt t="80192" x="3057525" y="6892925"/>
          <p14:tracePt t="80193" x="3049588" y="6892925"/>
          <p14:tracePt t="80194" x="3036888" y="6892925"/>
          <p14:tracePt t="80196" x="3024188" y="6892925"/>
          <p14:tracePt t="80197" x="3017838" y="6892925"/>
          <p14:tracePt t="80199" x="3003550" y="6892925"/>
          <p14:tracePt t="80200" x="2997200" y="6892925"/>
          <p14:tracePt t="80201" x="2990850" y="6892925"/>
          <p14:tracePt t="80202" x="2984500" y="6892925"/>
          <p14:tracePt t="80203" x="2976563" y="6892925"/>
          <p14:tracePt t="80204" x="2970213" y="6892925"/>
          <p14:tracePt t="80205" x="2957513" y="6892925"/>
          <p14:tracePt t="80207" x="2951163" y="6892925"/>
          <p14:tracePt t="80208" x="2943225" y="6892925"/>
          <p14:tracePt t="80209" x="2936875" y="6892925"/>
          <p14:tracePt t="80210" x="2924175" y="6892925"/>
          <p14:tracePt t="80212" x="2909888" y="6892925"/>
          <p14:tracePt t="80213" x="2903538" y="6892925"/>
          <p14:tracePt t="80215" x="2890838" y="6892925"/>
          <p14:tracePt t="80216" x="2884488" y="6892925"/>
          <p14:tracePt t="80218" x="2876550" y="6892925"/>
          <p14:tracePt t="80219" x="2863850" y="6892925"/>
          <p14:tracePt t="80221" x="2851150" y="6892925"/>
          <p14:tracePt t="80223" x="2836863" y="6892925"/>
          <p14:tracePt t="80224" x="2830513" y="6892925"/>
          <p14:tracePt t="80226" x="2817813" y="6892925"/>
          <p14:tracePt t="80227" x="2809875" y="6892925"/>
          <p14:tracePt t="80228" x="2803525" y="6892925"/>
          <p14:tracePt t="80229" x="2797175" y="6892925"/>
          <p14:tracePt t="80230" x="2790825" y="6886575"/>
          <p14:tracePt t="80231" x="2784475" y="6886575"/>
          <p14:tracePt t="80232" x="2776538" y="6886575"/>
          <p14:tracePt t="80233" x="2770188" y="6886575"/>
          <p14:tracePt t="80234" x="2763838" y="6886575"/>
          <p14:tracePt t="80235" x="2757488" y="6880225"/>
          <p14:tracePt t="80236" x="2751138" y="6880225"/>
          <p14:tracePt t="80237" x="2743200" y="6880225"/>
          <p14:tracePt t="80238" x="2736850" y="6880225"/>
          <p14:tracePt t="80239" x="2730500" y="6880225"/>
          <p14:tracePt t="80240" x="2724150" y="6880225"/>
          <p14:tracePt t="80241" x="2717800" y="6873875"/>
          <p14:tracePt t="80242" x="2711450" y="6873875"/>
          <p14:tracePt t="80243" x="2703513" y="6873875"/>
          <p14:tracePt t="80245" x="2690813" y="6873875"/>
          <p14:tracePt t="80246" x="2684463" y="6873875"/>
          <p14:tracePt t="80248" x="2678113" y="6873875"/>
          <p14:tracePt t="80249" x="2663825" y="6873875"/>
          <p14:tracePt t="80251" x="2657475" y="6873875"/>
          <p14:tracePt t="80252" x="2651125" y="6873875"/>
          <p14:tracePt t="80254" x="2644775" y="6873875"/>
          <p14:tracePt t="80255" x="2636838" y="6873875"/>
          <p14:tracePt t="80256" x="2630488" y="6873875"/>
          <p14:tracePt t="80258" x="2624138" y="6873875"/>
          <p14:tracePt t="80259" x="2617788" y="6873875"/>
          <p14:tracePt t="80261" x="2611438" y="6873875"/>
          <p14:tracePt t="80262" x="2603500" y="6873875"/>
          <p14:tracePt t="80263" x="2597150" y="6873875"/>
          <p14:tracePt t="80265" x="2590800" y="6873875"/>
          <p14:tracePt t="80266" x="2584450" y="6873875"/>
          <p14:tracePt t="80268" x="2578100" y="6873875"/>
          <p14:tracePt t="80269" x="2570163" y="6873875"/>
          <p14:tracePt t="80270" x="2563813" y="6873875"/>
          <p14:tracePt t="80271" x="2557463" y="6873875"/>
          <p14:tracePt t="80272" x="2551113" y="6873875"/>
          <p14:tracePt t="80273" x="2544763" y="6873875"/>
          <p14:tracePt t="80275" x="2536825" y="6873875"/>
          <p14:tracePt t="80276" x="2530475" y="6873875"/>
          <p14:tracePt t="80278" x="2517775" y="6873875"/>
          <p14:tracePt t="80279" x="2511425" y="6873875"/>
          <p14:tracePt t="80281" x="2503488" y="6873875"/>
          <p14:tracePt t="80282" x="2490788" y="6873875"/>
          <p14:tracePt t="80283" x="2484438" y="6873875"/>
          <p14:tracePt t="80284" x="2478088" y="6873875"/>
          <p14:tracePt t="80285" x="2463800" y="6873875"/>
          <p14:tracePt t="80287" x="2457450" y="6873875"/>
          <p14:tracePt t="80288" x="2444750" y="6873875"/>
          <p14:tracePt t="80290" x="2430463" y="6873875"/>
          <p14:tracePt t="80291" x="2424113" y="6873875"/>
          <p14:tracePt t="80292" x="2417763" y="6873875"/>
          <p14:tracePt t="80293" x="2405063" y="6873875"/>
          <p14:tracePt t="80295" x="2390775" y="6873875"/>
          <p14:tracePt t="80296" x="2378075" y="6873875"/>
          <p14:tracePt t="80297" x="2371725" y="6873875"/>
          <p14:tracePt t="80298" x="2357438" y="6873875"/>
          <p14:tracePt t="80299" x="2351088" y="6873875"/>
          <p14:tracePt t="80300" x="2338388" y="6873875"/>
          <p14:tracePt t="80301" x="2324100" y="6873875"/>
          <p14:tracePt t="80302" x="2317750" y="6873875"/>
          <p14:tracePt t="80303" x="2305050" y="6865938"/>
          <p14:tracePt t="80304" x="2284413" y="6865938"/>
          <p14:tracePt t="80305" x="2278063" y="6865938"/>
          <p14:tracePt t="80306" x="2263775" y="6865938"/>
          <p14:tracePt t="80307" x="2257425" y="6865938"/>
          <p14:tracePt t="80308" x="2244725" y="6865938"/>
          <p14:tracePt t="80309" x="2230438" y="6865938"/>
          <p14:tracePt t="80310" x="2224088" y="6865938"/>
          <p14:tracePt t="80311" x="2211388" y="6859588"/>
          <p14:tracePt t="80312" x="2205038" y="6859588"/>
          <p14:tracePt t="80313" x="2184400" y="6859588"/>
          <p14:tracePt t="80314" x="2171700" y="6853238"/>
          <p14:tracePt t="80315" x="2163763" y="6853238"/>
          <p14:tracePt t="80316" x="2151063" y="6853238"/>
          <p14:tracePt t="80317" x="2138363" y="6846888"/>
          <p14:tracePt t="80318" x="2132013" y="6846888"/>
          <p14:tracePt t="80319" x="2117725" y="6846888"/>
          <p14:tracePt t="80320" x="2105025" y="6840538"/>
          <p14:tracePt t="80321" x="2098675" y="6840538"/>
          <p14:tracePt t="80322" x="2084388" y="6840538"/>
          <p14:tracePt t="80323" x="2071688" y="6840538"/>
          <p14:tracePt t="80324" x="2065338" y="6832600"/>
          <p14:tracePt t="80325" x="2051050" y="6832600"/>
          <p14:tracePt t="80326" x="2044700" y="6832600"/>
          <p14:tracePt t="80327" x="2038350" y="6826250"/>
          <p14:tracePt t="80328" x="2024063" y="6819900"/>
          <p14:tracePt t="80329" x="2017713" y="6819900"/>
          <p14:tracePt t="80330" x="2011363" y="6813550"/>
          <p14:tracePt t="80331" x="1998663" y="6813550"/>
          <p14:tracePt t="80333" x="1984375" y="6813550"/>
          <p14:tracePt t="80334" x="1978025" y="6807200"/>
          <p14:tracePt t="80335" x="1971675" y="6807200"/>
          <p14:tracePt t="80336" x="1965325" y="6799263"/>
          <p14:tracePt t="80337" x="1957388" y="6799263"/>
          <p14:tracePt t="80339" x="1951038" y="6799263"/>
          <p14:tracePt t="80340" x="1944688" y="6799263"/>
          <p14:tracePt t="80341" x="1938338" y="6792913"/>
          <p14:tracePt t="80342" x="1931988" y="6792913"/>
          <p14:tracePt t="80343" x="1931988" y="6786563"/>
          <p14:tracePt t="80344" x="1924050" y="6786563"/>
          <p14:tracePt t="80346" x="1917700" y="6780213"/>
          <p14:tracePt t="80347" x="1911350" y="6780213"/>
          <p14:tracePt t="80349" x="1905000" y="6780213"/>
          <p14:tracePt t="80352" x="1905000" y="6773863"/>
          <p14:tracePt t="80354" x="1898650" y="6773863"/>
          <p14:tracePt t="80357" x="1898650" y="6765925"/>
          <p14:tracePt t="80358" x="1890713" y="6765925"/>
          <p14:tracePt t="80368" x="1890713" y="6759575"/>
          <p14:tracePt t="80383" x="1884363" y="6759575"/>
          <p14:tracePt t="80392" x="1878013" y="6759575"/>
          <p14:tracePt t="80401" x="1871663" y="6759575"/>
          <p14:tracePt t="80403" x="1865313" y="6759575"/>
          <p14:tracePt t="80406" x="1858963" y="6759575"/>
          <p14:tracePt t="80409" x="1851025" y="6759575"/>
          <p14:tracePt t="80411" x="1844675" y="6759575"/>
          <p14:tracePt t="80414" x="1838325" y="6759575"/>
          <p14:tracePt t="80416" x="1831975" y="6759575"/>
          <p14:tracePt t="80417" x="1825625" y="6759575"/>
          <p14:tracePt t="80419" x="1817688" y="6759575"/>
          <p14:tracePt t="80420" x="1811338" y="6759575"/>
          <p14:tracePt t="80423" x="1804988" y="6759575"/>
          <p14:tracePt t="80424" x="1798638" y="6759575"/>
          <p14:tracePt t="80425" x="1792288" y="6759575"/>
          <p14:tracePt t="80427" x="1784350" y="6759575"/>
          <p14:tracePt t="80428" x="1778000" y="6759575"/>
          <p14:tracePt t="80431" x="1771650" y="6759575"/>
          <p14:tracePt t="80432" x="1765300" y="6759575"/>
          <p14:tracePt t="80433" x="1758950" y="6759575"/>
          <p14:tracePt t="80436" x="1751013" y="6759575"/>
          <p14:tracePt t="80437" x="1744663" y="6759575"/>
          <p14:tracePt t="80440" x="1738313" y="6759575"/>
          <p14:tracePt t="80442" x="1731963" y="6759575"/>
          <p14:tracePt t="80444" x="1725613" y="6759575"/>
          <p14:tracePt t="80452" x="1717675" y="6759575"/>
          <p14:tracePt t="80453" x="1717675" y="6753225"/>
          <p14:tracePt t="80610" x="1717675" y="6746875"/>
          <p14:tracePt t="80628" x="1725613" y="6746875"/>
          <p14:tracePt t="80638" x="1731963" y="6746875"/>
          <p14:tracePt t="80654" x="1738313" y="6746875"/>
          <p14:tracePt t="80669" x="1738313" y="6740525"/>
          <p14:tracePt t="80685" x="1744663" y="6740525"/>
          <p14:tracePt t="80695" x="1751013" y="6740525"/>
          <p14:tracePt t="80708" x="1751013" y="6734175"/>
          <p14:tracePt t="80709" x="1758950" y="6734175"/>
          <p14:tracePt t="80714" x="1765300" y="6734175"/>
          <p14:tracePt t="80718" x="1771650" y="6734175"/>
          <p14:tracePt t="80721" x="1771650" y="6726238"/>
          <p14:tracePt t="80725" x="1778000" y="6726238"/>
          <p14:tracePt t="80730" x="1784350" y="6726238"/>
          <p14:tracePt t="80740" x="1792288" y="6726238"/>
          <p14:tracePt t="80742" x="1792288" y="6719888"/>
          <p14:tracePt t="80744" x="1798638" y="6719888"/>
          <p14:tracePt t="80749" x="1804988" y="6719888"/>
          <p14:tracePt t="80753" x="1804988" y="6713538"/>
          <p14:tracePt t="80758" x="1811338" y="6713538"/>
          <p14:tracePt t="80762" x="1817688" y="6713538"/>
          <p14:tracePt t="80768" x="1825625" y="6713538"/>
          <p14:tracePt t="80771" x="1831975" y="6713538"/>
          <p14:tracePt t="80773" x="1838325" y="6713538"/>
          <p14:tracePt t="80777" x="1844675" y="6713538"/>
          <p14:tracePt t="80780" x="1851025" y="6713538"/>
          <p14:tracePt t="80782" x="1858963" y="6713538"/>
          <p14:tracePt t="80783" x="1865313" y="6713538"/>
          <p14:tracePt t="80786" x="1871663" y="6713538"/>
          <p14:tracePt t="80788" x="1878013" y="6713538"/>
          <p14:tracePt t="80789" x="1884363" y="6707188"/>
          <p14:tracePt t="80791" x="1890713" y="6707188"/>
          <p14:tracePt t="80792" x="1898650" y="6707188"/>
          <p14:tracePt t="80795" x="1905000" y="6707188"/>
          <p14:tracePt t="80796" x="1911350" y="6707188"/>
          <p14:tracePt t="80797" x="1917700" y="6707188"/>
          <p14:tracePt t="80799" x="1924050" y="6707188"/>
          <p14:tracePt t="80800" x="1931988" y="6707188"/>
          <p14:tracePt t="80801" x="1931988" y="6700838"/>
          <p14:tracePt t="80803" x="1938338" y="6700838"/>
          <p14:tracePt t="80804" x="1944688" y="6700838"/>
          <p14:tracePt t="80805" x="1951038" y="6700838"/>
          <p14:tracePt t="80807" x="1957388" y="6700838"/>
          <p14:tracePt t="80808" x="1965325" y="6700838"/>
          <p14:tracePt t="80811" x="1971675" y="6700838"/>
          <p14:tracePt t="80813" x="1978025" y="6700838"/>
          <p14:tracePt t="80814" x="1984375" y="6700838"/>
          <p14:tracePt t="80818" x="1990725" y="6700838"/>
          <p14:tracePt t="80819" x="1998663" y="6700838"/>
          <p14:tracePt t="80824" x="2005013" y="6700838"/>
          <p14:tracePt t="80827" x="2011363" y="6700838"/>
          <p14:tracePt t="80830" x="2017713" y="6700838"/>
          <p14:tracePt t="80833" x="2017713" y="6692900"/>
          <p14:tracePt t="80839" x="2024063" y="6692900"/>
          <p14:tracePt t="80846" x="2032000" y="6692900"/>
          <p14:tracePt t="80855" x="2038350" y="6692900"/>
          <p14:tracePt t="80859" x="2044700" y="6692900"/>
          <p14:tracePt t="80862" x="2051050" y="6692900"/>
          <p14:tracePt t="80868" x="2057400" y="6692900"/>
          <p14:tracePt t="80871" x="2065338" y="6692900"/>
          <p14:tracePt t="80875" x="2071688" y="6692900"/>
          <p14:tracePt t="80876" x="2078038" y="6692900"/>
          <p14:tracePt t="80879" x="2084388" y="6692900"/>
          <p14:tracePt t="80881" x="2090738" y="6692900"/>
          <p14:tracePt t="80882" x="2098675" y="6692900"/>
          <p14:tracePt t="80885" x="2105025" y="6692900"/>
          <p14:tracePt t="80893" x="2138363" y="6692900"/>
          <p14:tracePt t="80893" x="2144713" y="6692900"/>
          <p14:tracePt t="80895" x="2151063" y="6692900"/>
          <p14:tracePt t="80896" x="2157413" y="6692900"/>
          <p14:tracePt t="80897" x="2163763" y="6692900"/>
          <p14:tracePt t="80899" x="2171700" y="6692900"/>
          <p14:tracePt t="80900" x="2178050" y="6692900"/>
          <p14:tracePt t="80902" x="2184400" y="6692900"/>
          <p14:tracePt t="80903" x="2190750" y="6692900"/>
          <p14:tracePt t="80904" x="2197100" y="6692900"/>
          <p14:tracePt t="80906" x="2205038" y="6692900"/>
          <p14:tracePt t="80907" x="2211388" y="6692900"/>
          <p14:tracePt t="80909" x="2217738" y="6692900"/>
          <p14:tracePt t="80910" x="2224088" y="6692900"/>
          <p14:tracePt t="80911" x="2230438" y="6686550"/>
          <p14:tracePt t="80913" x="2238375" y="6686550"/>
          <p14:tracePt t="80914" x="2244725" y="6686550"/>
          <p14:tracePt t="80916" x="2251075" y="6686550"/>
          <p14:tracePt t="80917" x="2257425" y="6686550"/>
          <p14:tracePt t="80919" x="2263775" y="6686550"/>
          <p14:tracePt t="80922" x="2271713" y="6686550"/>
          <p14:tracePt t="80923" x="2278063" y="6686550"/>
          <p14:tracePt t="80926" x="2278063" y="6680200"/>
          <p14:tracePt t="80927" x="2284413" y="6680200"/>
          <p14:tracePt t="80930" x="2290763" y="6680200"/>
          <p14:tracePt t="80932" x="2297113" y="6680200"/>
          <p14:tracePt t="80941" x="2305050" y="6680200"/>
          <p14:tracePt t="80946" x="2311400" y="6680200"/>
          <p14:tracePt t="80956" x="2317750" y="6680200"/>
          <p14:tracePt t="80960" x="2324100" y="6680200"/>
          <p14:tracePt t="80964" x="2330450" y="6680200"/>
          <p14:tracePt t="80971" x="2338388" y="6680200"/>
          <p14:tracePt t="80973" x="2344738" y="6680200"/>
          <p14:tracePt t="80978" x="2351088" y="6680200"/>
          <p14:tracePt t="80980" x="2357438" y="6680200"/>
          <p14:tracePt t="80984" x="2363788" y="6680200"/>
          <p14:tracePt t="80985" x="2371725" y="6686550"/>
          <p14:tracePt t="80986" x="2378075" y="6686550"/>
          <p14:tracePt t="80989" x="2384425" y="6686550"/>
          <p14:tracePt t="80990" x="2390775" y="6686550"/>
          <p14:tracePt t="80992" x="2397125" y="6686550"/>
          <p14:tracePt t="80994" x="2405063" y="6686550"/>
          <p14:tracePt t="80995" x="2411413" y="6686550"/>
          <p14:tracePt t="80997" x="2417763" y="6686550"/>
          <p14:tracePt t="80998" x="2424113" y="6686550"/>
          <p14:tracePt t="81000" x="2430463" y="6686550"/>
          <p14:tracePt t="81001" x="2438400" y="6686550"/>
          <p14:tracePt t="81003" x="2444750" y="6686550"/>
          <p14:tracePt t="81005" x="2451100" y="6686550"/>
          <p14:tracePt t="81006" x="2457450" y="6686550"/>
          <p14:tracePt t="81008" x="2463800" y="6686550"/>
          <p14:tracePt t="81010" x="2470150" y="6686550"/>
          <p14:tracePt t="81011" x="2478088" y="6686550"/>
          <p14:tracePt t="81014" x="2484438" y="6686550"/>
          <p14:tracePt t="81016" x="2490788" y="6686550"/>
          <p14:tracePt t="81019" x="2497138" y="6686550"/>
          <p14:tracePt t="81021" x="2503488" y="6686550"/>
          <p14:tracePt t="81023" x="2511425" y="6686550"/>
          <p14:tracePt t="81029" x="2517775" y="6686550"/>
          <p14:tracePt t="81033" x="2517775" y="6680200"/>
          <p14:tracePt t="81034" x="2524125" y="6680200"/>
          <p14:tracePt t="81063" x="2530475" y="6680200"/>
          <p14:tracePt t="81076" x="2536825" y="6680200"/>
          <p14:tracePt t="81084" x="2544763" y="6680200"/>
          <p14:tracePt t="81091" x="2551113" y="6680200"/>
          <p14:tracePt t="81094" x="2557463" y="6680200"/>
          <p14:tracePt t="81098" x="2563813" y="6680200"/>
          <p14:tracePt t="81101" x="2570163" y="6680200"/>
          <p14:tracePt t="81104" x="2578100" y="6680200"/>
          <p14:tracePt t="81106" x="2584450" y="6680200"/>
          <p14:tracePt t="81108" x="2590800" y="6680200"/>
          <p14:tracePt t="81112" x="2597150" y="6680200"/>
          <p14:tracePt t="81114" x="2603500" y="6680200"/>
          <p14:tracePt t="81117" x="2611438" y="6680200"/>
          <p14:tracePt t="81119" x="2617788" y="6680200"/>
          <p14:tracePt t="81121" x="2624138" y="6680200"/>
          <p14:tracePt t="81125" x="2630488" y="6680200"/>
          <p14:tracePt t="81127" x="2636838" y="6680200"/>
          <p14:tracePt t="81131" x="2644775" y="6680200"/>
          <p14:tracePt t="81133" x="2651125" y="6680200"/>
          <p14:tracePt t="81135" x="2657475" y="6680200"/>
          <p14:tracePt t="81139" x="2663825" y="6680200"/>
          <p14:tracePt t="81141" x="2670175" y="6680200"/>
          <p14:tracePt t="81147" x="2678113" y="6680200"/>
          <p14:tracePt t="81149" x="2684463" y="6680200"/>
          <p14:tracePt t="81151" x="2690813" y="6680200"/>
          <p14:tracePt t="81156" x="2697163" y="6680200"/>
          <p14:tracePt t="81158" x="2703513" y="6680200"/>
          <p14:tracePt t="81164" x="2711450" y="6680200"/>
          <p14:tracePt t="81166" x="2717800" y="6680200"/>
          <p14:tracePt t="81168" x="2724150" y="6680200"/>
          <p14:tracePt t="81173" x="2730500" y="6680200"/>
          <p14:tracePt t="81175" x="2736850" y="6680200"/>
          <p14:tracePt t="81180" x="2743200" y="6680200"/>
          <p14:tracePt t="81183" x="2751138" y="6680200"/>
          <p14:tracePt t="81185" x="2757488" y="6680200"/>
          <p14:tracePt t="81188" x="2763838" y="6680200"/>
          <p14:tracePt t="81190" x="2770188" y="6680200"/>
          <p14:tracePt t="81194" x="2776538" y="6680200"/>
          <p14:tracePt t="81196" x="2784475" y="6680200"/>
          <p14:tracePt t="81200" x="2790825" y="6680200"/>
          <p14:tracePt t="81201" x="2797175" y="6680200"/>
          <p14:tracePt t="81203" x="2803525" y="6680200"/>
          <p14:tracePt t="81206" x="2809875" y="6680200"/>
          <p14:tracePt t="81208" x="2817813" y="6680200"/>
          <p14:tracePt t="81211" x="2824163" y="6680200"/>
          <p14:tracePt t="81212" x="2830513" y="6680200"/>
          <p14:tracePt t="81214" x="2836863" y="6680200"/>
          <p14:tracePt t="81217" x="2843213" y="6680200"/>
          <p14:tracePt t="81219" x="2851150" y="6680200"/>
          <p14:tracePt t="81223" x="2857500" y="6680200"/>
          <p14:tracePt t="81225" x="2863850" y="6680200"/>
          <p14:tracePt t="81227" x="2870200" y="6680200"/>
          <p14:tracePt t="81231" x="2876550" y="6680200"/>
          <p14:tracePt t="81233" x="2884488" y="6680200"/>
          <p14:tracePt t="81239" x="2890838" y="6680200"/>
          <p14:tracePt t="81244" x="2897188" y="6680200"/>
          <p14:tracePt t="81248" x="2903538" y="6680200"/>
          <p14:tracePt t="81259" x="2909888" y="6680200"/>
          <p14:tracePt t="81266" x="2917825" y="6680200"/>
          <p14:tracePt t="81281" x="2924175" y="6680200"/>
          <p14:tracePt t="81287" x="2930525" y="6680200"/>
          <p14:tracePt t="81295" x="2936875" y="6680200"/>
          <p14:tracePt t="81315" x="2943225" y="6680200"/>
          <p14:tracePt t="81327" x="2951163" y="6680200"/>
          <p14:tracePt t="81346" x="2957513" y="6680200"/>
          <p14:tracePt t="81351" x="2963863" y="6680200"/>
          <p14:tracePt t="81357" x="2970213" y="6680200"/>
          <p14:tracePt t="81363" x="2976563" y="6680200"/>
          <p14:tracePt t="81366" x="2984500" y="6680200"/>
          <p14:tracePt t="81372" x="2990850" y="6680200"/>
          <p14:tracePt t="81374" x="2997200" y="6680200"/>
          <p14:tracePt t="81379" x="3003550" y="6680200"/>
          <p14:tracePt t="81381" x="3009900" y="6680200"/>
          <p14:tracePt t="81384" x="3017838" y="6680200"/>
          <p14:tracePt t="81388" x="3024188" y="6680200"/>
          <p14:tracePt t="81391" x="3030538" y="6680200"/>
          <p14:tracePt t="81397" x="3036888" y="6680200"/>
          <p14:tracePt t="81401" x="3043238" y="6680200"/>
          <p14:tracePt t="81405" x="3049588" y="6680200"/>
          <p14:tracePt t="81441" x="3057525" y="6680200"/>
          <p14:tracePt t="81454" x="3063875" y="6680200"/>
          <p14:tracePt t="81466" x="3070225" y="6680200"/>
          <p14:tracePt t="81472" x="3076575" y="6680200"/>
          <p14:tracePt t="81473" x="3076575" y="6686550"/>
          <p14:tracePt t="81478" x="3082925" y="6686550"/>
          <p14:tracePt t="81486" x="3090863" y="6686550"/>
          <p14:tracePt t="81489" x="3097213" y="6686550"/>
          <p14:tracePt t="81496" x="3103563" y="6686550"/>
          <p14:tracePt t="81498" x="3109913" y="6686550"/>
          <p14:tracePt t="81501" x="3116263" y="6686550"/>
          <p14:tracePt t="81507" x="3124200" y="6686550"/>
          <p14:tracePt t="81509" x="3130550" y="6686550"/>
          <p14:tracePt t="81515" x="3136900" y="6686550"/>
          <p14:tracePt t="81518" x="3143250" y="6686550"/>
          <p14:tracePt t="81521" x="3149600" y="6686550"/>
          <p14:tracePt t="81528" x="3157538" y="6686550"/>
          <p14:tracePt t="81532" x="3163888" y="6686550"/>
          <p14:tracePt t="81539" x="3170238" y="6686550"/>
          <p14:tracePt t="81544" x="3176588" y="6686550"/>
          <p14:tracePt t="81548" x="3182938" y="6686550"/>
          <p14:tracePt t="81555" x="3190875" y="6686550"/>
          <p14:tracePt t="81559" x="3197225" y="6686550"/>
          <p14:tracePt t="81560" x="3197225" y="6692900"/>
          <p14:tracePt t="81566" x="3203575" y="6692900"/>
          <p14:tracePt t="81569" x="3209925" y="6692900"/>
          <p14:tracePt t="81576" x="3216275" y="6692900"/>
          <p14:tracePt t="81579" x="3224213" y="6692900"/>
          <p14:tracePt t="81583" x="3230563" y="6692900"/>
          <p14:tracePt t="81588" x="3236913" y="6692900"/>
          <p14:tracePt t="81590" x="3243263" y="6692900"/>
          <p14:tracePt t="81595" x="3243263" y="6700838"/>
          <p14:tracePt t="81596" x="3249613" y="6700838"/>
          <p14:tracePt t="81598" x="3257550" y="6700838"/>
          <p14:tracePt t="81601" x="3263900" y="6700838"/>
          <p14:tracePt t="81606" x="3270250" y="6700838"/>
          <p14:tracePt t="81609" x="3276600" y="6700838"/>
          <p14:tracePt t="81615" x="3282950" y="6700838"/>
          <p14:tracePt t="81618" x="3290888" y="6700838"/>
          <p14:tracePt t="81620" x="3297238" y="6700838"/>
          <p14:tracePt t="81625" x="3303588" y="6700838"/>
          <p14:tracePt t="81628" x="3309938" y="6700838"/>
          <p14:tracePt t="81634" x="3316288" y="6700838"/>
          <p14:tracePt t="81636" x="3322638" y="6700838"/>
          <p14:tracePt t="81639" x="3330575" y="6700838"/>
          <p14:tracePt t="81643" x="3336925" y="6700838"/>
          <p14:tracePt t="81645" x="3343275" y="6700838"/>
          <p14:tracePt t="81649" x="3349625" y="6700838"/>
          <p14:tracePt t="81651" x="3355975" y="6700838"/>
          <p14:tracePt t="81653" x="3363913" y="6700838"/>
          <p14:tracePt t="81657" x="3370263" y="6700838"/>
          <p14:tracePt t="81659" x="3376613" y="6700838"/>
          <p14:tracePt t="81663" x="3382963" y="6700838"/>
          <p14:tracePt t="81664" x="3389313" y="6700838"/>
          <p14:tracePt t="81667" x="3397250" y="6700838"/>
          <p14:tracePt t="81672" x="3403600" y="6700838"/>
          <p14:tracePt t="81674" x="3409950" y="6700838"/>
          <p14:tracePt t="81680" x="3416300" y="6700838"/>
          <p14:tracePt t="81685" x="3422650" y="6700838"/>
          <p14:tracePt t="81693" x="3430588" y="6700838"/>
          <p14:tracePt t="81698" x="3436938" y="6700838"/>
          <p14:tracePt t="81703" x="3443288" y="6700838"/>
          <p14:tracePt t="81712" x="3449638" y="6700838"/>
          <p14:tracePt t="81717" x="3455988" y="6700838"/>
          <p14:tracePt t="81726" x="3463925" y="6700838"/>
          <p14:tracePt t="81730" x="3470275" y="6700838"/>
          <p14:tracePt t="81734" x="3476625" y="6700838"/>
          <p14:tracePt t="81743" x="3482975" y="6700838"/>
          <p14:tracePt t="81749" x="3489325" y="6700838"/>
          <p14:tracePt t="81764" x="3497263" y="6700838"/>
          <p14:tracePt t="81794" x="3503613" y="6700838"/>
          <p14:tracePt t="81799" x="3503613" y="6692900"/>
          <p14:tracePt t="81814" x="3509963" y="6692900"/>
          <p14:tracePt t="81828" x="3516313" y="6692900"/>
          <p14:tracePt t="81833" x="3522663" y="6692900"/>
          <p14:tracePt t="81841" x="3530600" y="6692900"/>
          <p14:tracePt t="81844" x="3536950" y="6692900"/>
          <p14:tracePt t="81848" x="3543300" y="6692900"/>
          <p14:tracePt t="81854" x="3549650" y="6692900"/>
          <p14:tracePt t="81857" x="3556000" y="6692900"/>
          <p14:tracePt t="81863" x="3563938" y="6692900"/>
          <p14:tracePt t="81867" x="3570288" y="6692900"/>
          <p14:tracePt t="81870" x="3576638" y="6692900"/>
          <p14:tracePt t="81885" x="3589338" y="6692900"/>
          <p14:tracePt t="81894" x="3597275" y="6692900"/>
          <p14:tracePt t="81898" x="3603625" y="6692900"/>
          <p14:tracePt t="81904" x="3609975" y="6692900"/>
          <p14:tracePt t="81913" x="3616325" y="6692900"/>
          <p14:tracePt t="81917" x="3622675" y="6692900"/>
          <p14:tracePt t="81924" x="3629025" y="6692900"/>
          <p14:tracePt t="81927" x="3636963" y="6692900"/>
          <p14:tracePt t="81936" x="3643313" y="6692900"/>
          <p14:tracePt t="81940" x="3649663" y="6692900"/>
          <p14:tracePt t="81944" x="3656013" y="6692900"/>
          <p14:tracePt t="81954" x="3662363" y="6692900"/>
          <p14:tracePt t="81966" x="3670300" y="6692900"/>
          <p14:tracePt t="81986" x="3676650" y="6692900"/>
          <p14:tracePt t="81990" x="3683000" y="6692900"/>
          <p14:tracePt t="81995" x="3689350" y="6692900"/>
          <p14:tracePt t="82000" x="3695700" y="6692900"/>
          <p14:tracePt t="82002" x="3703638" y="6692900"/>
          <p14:tracePt t="82006" x="3709988" y="6692900"/>
          <p14:tracePt t="82008" x="3716338" y="6692900"/>
          <p14:tracePt t="82009" x="3722688" y="6692900"/>
          <p14:tracePt t="82012" x="3729038" y="6692900"/>
          <p14:tracePt t="82014" x="3736975" y="6692900"/>
          <p14:tracePt t="82016" x="3743325" y="6692900"/>
          <p14:tracePt t="82017" x="3749675" y="6692900"/>
          <p14:tracePt t="82019" x="3756025" y="6692900"/>
          <p14:tracePt t="82021" x="3762375" y="6692900"/>
          <p14:tracePt t="82022" x="3770313" y="6692900"/>
          <p14:tracePt t="82025" x="3776663" y="6692900"/>
          <p14:tracePt t="82026" x="3783013" y="6692900"/>
          <p14:tracePt t="82027" x="3789363" y="6692900"/>
          <p14:tracePt t="82029" x="3795713" y="6692900"/>
          <p14:tracePt t="82031" x="3803650" y="6692900"/>
          <p14:tracePt t="82032" x="3803650" y="6700838"/>
          <p14:tracePt t="82034" x="3810000" y="6700838"/>
          <p14:tracePt t="82035" x="3816350" y="6700838"/>
          <p14:tracePt t="82036" x="3822700" y="6700838"/>
          <p14:tracePt t="82040" x="3829050" y="6700838"/>
          <p14:tracePt t="82041" x="3836988" y="6700838"/>
          <p14:tracePt t="82047" x="3843338" y="6700838"/>
          <p14:tracePt t="82051" x="3849688" y="6700838"/>
          <p14:tracePt t="82114" x="3856038" y="6700838"/>
          <p14:tracePt t="82121" x="3862388" y="6700838"/>
          <p14:tracePt t="82126" x="3870325" y="6700838"/>
          <p14:tracePt t="82133" x="3876675" y="6700838"/>
          <p14:tracePt t="82137" x="3883025" y="6700838"/>
          <p14:tracePt t="82143" x="3889375" y="6700838"/>
          <p14:tracePt t="82146" x="3895725" y="6700838"/>
          <p14:tracePt t="82150" x="3902075" y="6700838"/>
          <p14:tracePt t="82158" x="3910013" y="6700838"/>
          <p14:tracePt t="82165" x="3916363" y="6700838"/>
          <p14:tracePt t="82228" x="3922713" y="6700838"/>
          <p14:tracePt t="82235" x="3929063" y="6700838"/>
          <p14:tracePt t="82240" x="3935413" y="6700838"/>
          <p14:tracePt t="82248" x="3943350" y="6700838"/>
          <p14:tracePt t="82251" x="3949700" y="6700838"/>
          <p14:tracePt t="82258" x="3949700" y="6707188"/>
          <p14:tracePt t="82259" x="3956050" y="6707188"/>
          <p14:tracePt t="82261" x="3962400" y="6707188"/>
          <p14:tracePt t="82265" x="3968750" y="6707188"/>
          <p14:tracePt t="82273" x="3976688" y="6707188"/>
          <p14:tracePt t="82277" x="3983038" y="6707188"/>
          <p14:tracePt t="82288" x="3989388" y="6707188"/>
          <p14:tracePt t="82293" x="3995738" y="6707188"/>
          <p14:tracePt t="82299" x="4002088" y="6707188"/>
          <p14:tracePt t="82312" x="4010025" y="6707188"/>
          <p14:tracePt t="82317" x="4016375" y="6707188"/>
          <p14:tracePt t="82325" x="4022725" y="6707188"/>
          <p14:tracePt t="82328" x="4029075" y="6707188"/>
          <p14:tracePt t="82330" x="4035425" y="6707188"/>
          <p14:tracePt t="82335" x="4043363" y="6707188"/>
          <p14:tracePt t="82337" x="4049713" y="6707188"/>
          <p14:tracePt t="82340" x="4056063" y="6707188"/>
          <p14:tracePt t="82342" x="4062413" y="6707188"/>
          <p14:tracePt t="82345" x="4068763" y="6707188"/>
          <p14:tracePt t="82347" x="4076700" y="6707188"/>
          <p14:tracePt t="82348" x="4083050" y="6707188"/>
          <p14:tracePt t="82351" x="4089400" y="6707188"/>
          <p14:tracePt t="82352" x="4095750" y="6707188"/>
          <p14:tracePt t="82354" x="4102100" y="6707188"/>
          <p14:tracePt t="82355" x="4110038" y="6707188"/>
          <p14:tracePt t="82356" x="4116388" y="6707188"/>
          <p14:tracePt t="82359" x="4122738" y="6707188"/>
          <p14:tracePt t="82360" x="4129088" y="6707188"/>
          <p14:tracePt t="82362" x="4135438" y="6707188"/>
          <p14:tracePt t="82363" x="4143375" y="6707188"/>
          <p14:tracePt t="82364" x="4149725" y="6707188"/>
          <p14:tracePt t="82366" x="4156075" y="6707188"/>
          <p14:tracePt t="82367" x="4162425" y="6707188"/>
          <p14:tracePt t="82369" x="4168775" y="6707188"/>
          <p14:tracePt t="82370" x="4175125" y="6707188"/>
          <p14:tracePt t="82371" x="4183063" y="6707188"/>
          <p14:tracePt t="82373" x="4189413" y="6707188"/>
          <p14:tracePt t="82375" x="4195763" y="6707188"/>
          <p14:tracePt t="82378" x="4202113" y="6707188"/>
          <p14:tracePt t="82379" x="4208463" y="6707188"/>
          <p14:tracePt t="82381" x="4216400" y="6707188"/>
          <p14:tracePt t="82385" x="4222750" y="6707188"/>
          <p14:tracePt t="82386" x="4229100" y="6707188"/>
          <p14:tracePt t="82389" x="4235450" y="6707188"/>
          <p14:tracePt t="82392" x="4241800" y="6707188"/>
          <p14:tracePt t="82394" x="4249738" y="6707188"/>
          <p14:tracePt t="82402" x="4256088" y="6707188"/>
          <p14:tracePt t="82407" x="4262438" y="6707188"/>
          <p14:tracePt t="82422" x="4268788" y="6707188"/>
          <p14:tracePt t="82428" x="4275138" y="6707188"/>
          <p14:tracePt t="82436" x="4283075" y="6707188"/>
          <p14:tracePt t="82439" x="4289425" y="6707188"/>
          <p14:tracePt t="82443" x="4295775" y="6707188"/>
          <p14:tracePt t="82448" x="4302125" y="6707188"/>
          <p14:tracePt t="82449" x="4308475" y="6707188"/>
          <p14:tracePt t="82453" x="4316413" y="6707188"/>
          <p14:tracePt t="82455" x="4322763" y="6707188"/>
          <p14:tracePt t="82457" x="4329113" y="6707188"/>
          <p14:tracePt t="82460" x="4335463" y="6707188"/>
          <p14:tracePt t="82461" x="4341813" y="6707188"/>
          <p14:tracePt t="82464" x="4349750" y="6707188"/>
          <p14:tracePt t="82465" x="4356100" y="6707188"/>
          <p14:tracePt t="82467" x="4362450" y="6707188"/>
          <p14:tracePt t="82470" x="4368800" y="6707188"/>
          <p14:tracePt t="82471" x="4375150" y="6707188"/>
          <p14:tracePt t="82474" x="4383088" y="6707188"/>
          <p14:tracePt t="82475" x="4389438" y="6707188"/>
          <p14:tracePt t="82476" x="4395788" y="6707188"/>
          <p14:tracePt t="82480" x="4402138" y="6707188"/>
          <p14:tracePt t="82482" x="4408488" y="6707188"/>
          <p14:tracePt t="82486" x="4416425" y="6707188"/>
          <p14:tracePt t="82487" x="4422775" y="6707188"/>
          <p14:tracePt t="82489" x="4429125" y="6707188"/>
          <p14:tracePt t="82494" x="4435475" y="6707188"/>
          <p14:tracePt t="82497" x="4441825" y="6707188"/>
          <p14:tracePt t="82516" x="4449763" y="6707188"/>
          <p14:tracePt t="82532" x="4456113" y="6707188"/>
          <p14:tracePt t="82538" x="4462463" y="6707188"/>
          <p14:tracePt t="82547" x="4468813" y="6707188"/>
          <p14:tracePt t="82551" x="4475163" y="6707188"/>
          <p14:tracePt t="82556" x="4481513" y="6707188"/>
          <p14:tracePt t="82559" x="4489450" y="6707188"/>
          <p14:tracePt t="82563" x="4495800" y="6707188"/>
          <p14:tracePt t="82565" x="4502150" y="6707188"/>
          <p14:tracePt t="82567" x="4508500" y="6707188"/>
          <p14:tracePt t="82571" x="4514850" y="6707188"/>
          <p14:tracePt t="82573" x="4522788" y="6707188"/>
          <p14:tracePt t="82577" x="4529138" y="6707188"/>
          <p14:tracePt t="82579" x="4535488" y="6707188"/>
          <p14:tracePt t="82580" x="4541838" y="6707188"/>
          <p14:tracePt t="82585" x="4548188" y="6707188"/>
          <p14:tracePt t="82587" x="4556125" y="6707188"/>
          <p14:tracePt t="82590" x="4562475" y="6707188"/>
          <p14:tracePt t="82592" x="4568825" y="6707188"/>
          <p14:tracePt t="82593" x="4568825" y="6713538"/>
          <p14:tracePt t="82594" x="4575175" y="6713538"/>
          <p14:tracePt t="82599" x="4581525" y="6713538"/>
          <p14:tracePt t="82601" x="4589463" y="6713538"/>
          <p14:tracePt t="82605" x="4595813" y="6713538"/>
          <p14:tracePt t="82608" x="4602163" y="6713538"/>
          <p14:tracePt t="82609" x="4608513" y="6713538"/>
          <p14:tracePt t="82610" x="4608513" y="6719888"/>
          <p14:tracePt t="82613" x="4614863" y="6719888"/>
          <p14:tracePt t="82616" x="4622800" y="6719888"/>
          <p14:tracePt t="82620" x="4629150" y="6719888"/>
          <p14:tracePt t="82621" x="4635500" y="6719888"/>
          <p14:tracePt t="82623" x="4641850" y="6719888"/>
          <p14:tracePt t="82626" x="4648200" y="6719888"/>
          <p14:tracePt t="82627" x="4656138" y="6719888"/>
          <p14:tracePt t="82630" x="4662488" y="6719888"/>
          <p14:tracePt t="82631" x="4668838" y="6719888"/>
          <p14:tracePt t="82632" x="4675188" y="6719888"/>
          <p14:tracePt t="82635" x="4681538" y="6719888"/>
          <p14:tracePt t="82636" x="4689475" y="6719888"/>
          <p14:tracePt t="82638" x="4695825" y="6719888"/>
          <p14:tracePt t="82639" x="4702175" y="6719888"/>
          <p14:tracePt t="82641" x="4708525" y="6719888"/>
          <p14:tracePt t="82642" x="4714875" y="6719888"/>
          <p14:tracePt t="82643" x="4722813" y="6719888"/>
          <p14:tracePt t="82645" x="4735513" y="6719888"/>
          <p14:tracePt t="82646" x="4741863" y="6719888"/>
          <p14:tracePt t="82648" x="4748213" y="6719888"/>
          <p14:tracePt t="82649" x="4754563" y="6719888"/>
          <p14:tracePt t="82651" x="4768850" y="6719888"/>
          <p14:tracePt t="82652" x="4775200" y="6719888"/>
          <p14:tracePt t="82654" x="4781550" y="6726238"/>
          <p14:tracePt t="82655" x="4787900" y="6726238"/>
          <p14:tracePt t="82656" x="4795838" y="6726238"/>
          <p14:tracePt t="82657" x="4802188" y="6726238"/>
          <p14:tracePt t="82658" x="4808538" y="6726238"/>
          <p14:tracePt t="82660" x="4814888" y="6726238"/>
          <p14:tracePt t="82661" x="4821238" y="6726238"/>
          <p14:tracePt t="82662" x="4829175" y="6726238"/>
          <p14:tracePt t="82664" x="4835525" y="6726238"/>
          <p14:tracePt t="82665" x="4841875" y="6726238"/>
          <p14:tracePt t="82668" x="4848225" y="6726238"/>
          <p14:tracePt t="82669" x="4854575" y="6726238"/>
          <p14:tracePt t="82670" x="4862513" y="6726238"/>
          <p14:tracePt t="82674" x="4868863" y="6726238"/>
          <p14:tracePt t="82676" x="4875213" y="6726238"/>
          <p14:tracePt t="82679" x="4875213" y="6734175"/>
          <p14:tracePt t="82682" x="4881563" y="6734175"/>
          <p14:tracePt t="82686" x="4887913" y="6734175"/>
          <p14:tracePt t="82771" x="4895850" y="6734175"/>
          <p14:tracePt t="82885" x="4902200" y="6734175"/>
          <p14:tracePt t="83874" x="4908550" y="6734175"/>
          <p14:tracePt t="83915" x="4914900" y="6734175"/>
          <p14:tracePt t="83925" x="4921250" y="6734175"/>
          <p14:tracePt t="83927" x="4921250" y="6740525"/>
          <p14:tracePt t="83938" x="4929188" y="6740525"/>
          <p14:tracePt t="83942" x="4935538" y="6740525"/>
          <p14:tracePt t="83947" x="4941888" y="6740525"/>
          <p14:tracePt t="83955" x="4948238" y="6740525"/>
          <p14:tracePt t="83956" x="4948238" y="6746875"/>
          <p14:tracePt t="83958" x="4954588" y="6746875"/>
          <p14:tracePt t="83964" x="4954588" y="6753225"/>
          <p14:tracePt t="83965" x="4962525" y="6753225"/>
          <p14:tracePt t="83967" x="4968875" y="6753225"/>
          <p14:tracePt t="83970" x="4975225" y="6753225"/>
          <p14:tracePt t="83975" x="4981575" y="6753225"/>
          <p14:tracePt t="83977" x="4987925" y="6759575"/>
          <p14:tracePt t="83982" x="4995863" y="6759575"/>
          <p14:tracePt t="83984" x="5002213" y="6765925"/>
          <p14:tracePt t="83985" x="5008563" y="6765925"/>
          <p14:tracePt t="83988" x="5008563" y="6773863"/>
          <p14:tracePt t="83989" x="5014913" y="6773863"/>
          <p14:tracePt t="83990" x="5021263" y="6773863"/>
          <p14:tracePt t="83994" x="5029200" y="6773863"/>
          <p14:tracePt t="83995" x="5035550" y="6773863"/>
          <p14:tracePt t="83997" x="5041900" y="6773863"/>
          <p14:tracePt t="84000" x="5048250" y="6773863"/>
          <p14:tracePt t="84001" x="5054600" y="6780213"/>
          <p14:tracePt t="84003" x="5060950" y="6780213"/>
          <p14:tracePt t="84004" x="5068888" y="6780213"/>
          <p14:tracePt t="84005" x="5075238" y="6780213"/>
          <p14:tracePt t="84006" x="5075238" y="6786563"/>
          <p14:tracePt t="84008" x="5081588" y="6786563"/>
          <p14:tracePt t="84009" x="5087938" y="6786563"/>
          <p14:tracePt t="84011" x="5094288" y="6786563"/>
          <p14:tracePt t="84012" x="5102225" y="6786563"/>
          <p14:tracePt t="84014" x="5114925" y="6786563"/>
          <p14:tracePt t="84015" x="5121275" y="6786563"/>
          <p14:tracePt t="84017" x="5127625" y="6786563"/>
          <p14:tracePt t="84018" x="5135563" y="6792913"/>
          <p14:tracePt t="84019" x="5141913" y="6792913"/>
          <p14:tracePt t="84020" x="5148263" y="6792913"/>
          <p14:tracePt t="84021" x="5154613" y="6792913"/>
          <p14:tracePt t="84023" x="5168900" y="6799263"/>
          <p14:tracePt t="84024" x="5175250" y="6799263"/>
          <p14:tracePt t="84026" x="5187950" y="6799263"/>
          <p14:tracePt t="84027" x="5194300" y="6799263"/>
          <p14:tracePt t="84028" x="5202238" y="6799263"/>
          <p14:tracePt t="84029" x="5208588" y="6799263"/>
          <p14:tracePt t="84030" x="5214938" y="6807200"/>
          <p14:tracePt t="84031" x="5221288" y="6807200"/>
          <p14:tracePt t="84032" x="5227638" y="6807200"/>
          <p14:tracePt t="84033" x="5235575" y="6807200"/>
          <p14:tracePt t="84034" x="5241925" y="6807200"/>
          <p14:tracePt t="84035" x="5248275" y="6807200"/>
          <p14:tracePt t="84036" x="5254625" y="6807200"/>
          <p14:tracePt t="84037" x="5260975" y="6807200"/>
          <p14:tracePt t="84038" x="5268913" y="6807200"/>
          <p14:tracePt t="84039" x="5275263" y="6807200"/>
          <p14:tracePt t="84040" x="5281613" y="6807200"/>
          <p14:tracePt t="84041" x="5287963" y="6807200"/>
          <p14:tracePt t="84042" x="5294313" y="6807200"/>
          <p14:tracePt t="84043" x="5302250" y="6807200"/>
          <p14:tracePt t="84044" x="5308600" y="6807200"/>
          <p14:tracePt t="84045" x="5314950" y="6807200"/>
          <p14:tracePt t="84046" x="5321300" y="6813550"/>
          <p14:tracePt t="84047" x="5327650" y="6813550"/>
          <p14:tracePt t="84048" x="5334000" y="6813550"/>
          <p14:tracePt t="84049" x="5341938" y="6813550"/>
          <p14:tracePt t="84051" x="5354638" y="6813550"/>
          <p14:tracePt t="84052" x="5360988" y="6813550"/>
          <p14:tracePt t="84053" x="5367338" y="6813550"/>
          <p14:tracePt t="84054" x="5375275" y="6813550"/>
          <p14:tracePt t="84055" x="5381625" y="6813550"/>
          <p14:tracePt t="84057" x="5387975" y="6813550"/>
          <p14:tracePt t="84058" x="5394325" y="6813550"/>
          <p14:tracePt t="84059" x="5400675" y="6813550"/>
          <p14:tracePt t="84060" x="5408613" y="6819900"/>
          <p14:tracePt t="84061" x="5414963" y="6819900"/>
          <p14:tracePt t="84063" x="5421313" y="6819900"/>
          <p14:tracePt t="84064" x="5427663" y="6819900"/>
          <p14:tracePt t="84065" x="5434013" y="6819900"/>
          <p14:tracePt t="84066" x="5441950" y="6819900"/>
          <p14:tracePt t="84067" x="5448300" y="6819900"/>
          <p14:tracePt t="84069" x="5454650" y="6819900"/>
          <p14:tracePt t="84070" x="5461000" y="6819900"/>
          <p14:tracePt t="84071" x="5467350" y="6819900"/>
          <p14:tracePt t="84073" x="5475288" y="6819900"/>
          <p14:tracePt t="84074" x="5481638" y="6819900"/>
          <p14:tracePt t="84076" x="5487988" y="6819900"/>
          <p14:tracePt t="84077" x="5494338" y="6819900"/>
          <p14:tracePt t="84078" x="5500688" y="6819900"/>
          <p14:tracePt t="84082" x="5514975" y="6819900"/>
          <p14:tracePt t="84085" x="5521325" y="6819900"/>
          <p14:tracePt t="84086" x="5527675" y="6819900"/>
          <p14:tracePt t="84088" x="5534025" y="6819900"/>
          <p14:tracePt t="84090" x="5541963" y="6819900"/>
          <p14:tracePt t="84091" x="5548313" y="6819900"/>
          <p14:tracePt t="84093" x="5554663" y="6819900"/>
          <p14:tracePt t="84094" x="5561013" y="6819900"/>
          <p14:tracePt t="84095" x="5567363" y="6819900"/>
          <p14:tracePt t="84097" x="5575300" y="6819900"/>
          <p14:tracePt t="84098" x="5581650" y="6819900"/>
          <p14:tracePt t="84101" x="5588000" y="6819900"/>
          <p14:tracePt t="84102" x="5594350" y="6819900"/>
          <p14:tracePt t="84103" x="5600700" y="6819900"/>
          <p14:tracePt t="84105" x="5608638" y="6819900"/>
          <p14:tracePt t="84106" x="5614988" y="6819900"/>
          <p14:tracePt t="84109" x="5621338" y="6819900"/>
          <p14:tracePt t="84110" x="5627688" y="6819900"/>
          <p14:tracePt t="84111" x="5634038" y="6819900"/>
          <p14:tracePt t="84113" x="5640388" y="6819900"/>
          <p14:tracePt t="84114" x="5648325" y="6819900"/>
          <p14:tracePt t="84116" x="5654675" y="6819900"/>
          <p14:tracePt t="84117" x="5661025" y="6819900"/>
          <p14:tracePt t="84118" x="5667375" y="6819900"/>
          <p14:tracePt t="84120" x="5673725" y="6819900"/>
          <p14:tracePt t="84121" x="5681663" y="6819900"/>
          <p14:tracePt t="84123" x="5688013" y="6819900"/>
          <p14:tracePt t="84124" x="5694363" y="6819900"/>
          <p14:tracePt t="84125" x="5700713" y="6819900"/>
          <p14:tracePt t="84127" x="5707063" y="6819900"/>
          <p14:tracePt t="84128" x="5715000" y="6819900"/>
          <p14:tracePt t="84130" x="5727700" y="6819900"/>
          <p14:tracePt t="84131" x="5734050" y="6819900"/>
          <p14:tracePt t="84133" x="5740400" y="6819900"/>
          <p14:tracePt t="84134" x="5748338" y="6819900"/>
          <p14:tracePt t="84135" x="5754688" y="6819900"/>
          <p14:tracePt t="84136" x="5761038" y="6819900"/>
          <p14:tracePt t="84137" x="5767388" y="6819900"/>
          <p14:tracePt t="84139" x="5781675" y="6819900"/>
          <p14:tracePt t="84140" x="5788025" y="6819900"/>
          <p14:tracePt t="84142" x="5794375" y="6819900"/>
          <p14:tracePt t="84143" x="5800725" y="6819900"/>
          <p14:tracePt t="84145" x="5807075" y="6819900"/>
          <p14:tracePt t="84146" x="5815013" y="6819900"/>
          <p14:tracePt t="84147" x="5821363" y="6819900"/>
          <p14:tracePt t="84148" x="5827713" y="6819900"/>
          <p14:tracePt t="84149" x="5834063" y="6819900"/>
          <p14:tracePt t="84152" x="5840413" y="6819900"/>
          <p14:tracePt t="84152" x="5848350" y="6819900"/>
          <p14:tracePt t="84153" x="5854700" y="6819900"/>
          <p14:tracePt t="84155" x="5861050" y="6819900"/>
          <p14:tracePt t="84156" x="5867400" y="6819900"/>
          <p14:tracePt t="84158" x="5873750" y="6819900"/>
          <p14:tracePt t="84159" x="5881688" y="6819900"/>
          <p14:tracePt t="84160" x="5888038" y="6819900"/>
          <p14:tracePt t="84162" x="5894388" y="6819900"/>
          <p14:tracePt t="84163" x="5900738" y="6819900"/>
          <p14:tracePt t="84165" x="5907088" y="6819900"/>
          <p14:tracePt t="84166" x="5913438" y="6819900"/>
          <p14:tracePt t="84167" x="5921375" y="6819900"/>
          <p14:tracePt t="84170" x="5927725" y="6819900"/>
          <p14:tracePt t="84172" x="5934075" y="6819900"/>
          <p14:tracePt t="84175" x="5940425" y="6819900"/>
          <p14:tracePt t="84177" x="5946775" y="6819900"/>
          <p14:tracePt t="84179" x="5954713" y="6819900"/>
          <p14:tracePt t="84182" x="5961063" y="6819900"/>
          <p14:tracePt t="84184" x="5967413" y="6819900"/>
          <p14:tracePt t="84188" x="5973763" y="6819900"/>
          <p14:tracePt t="84190" x="5980113" y="6819900"/>
          <p14:tracePt t="84191" x="5980113" y="6813550"/>
          <p14:tracePt t="84192" x="5988050" y="6813550"/>
          <p14:tracePt t="84196" x="5994400" y="6813550"/>
          <p14:tracePt t="84199" x="6000750" y="6813550"/>
          <p14:tracePt t="84204" x="6007100" y="6813550"/>
          <p14:tracePt t="84207" x="6013450" y="6813550"/>
          <p14:tracePt t="84208" x="6013450" y="6807200"/>
          <p14:tracePt t="84210" x="6021388" y="6807200"/>
          <p14:tracePt t="84216" x="6027738" y="6807200"/>
          <p14:tracePt t="84218" x="6027738" y="6799263"/>
          <p14:tracePt t="84220" x="6034088" y="6799263"/>
          <p14:tracePt t="84229" x="6040438" y="6799263"/>
          <p14:tracePt t="84232" x="6046788" y="6799263"/>
          <p14:tracePt t="84239" x="6054725" y="6799263"/>
          <p14:tracePt t="84241" x="6054725" y="6792913"/>
          <p14:tracePt t="84243" x="6061075" y="6792913"/>
          <p14:tracePt t="84247" x="6067425" y="6792913"/>
          <p14:tracePt t="84248" x="6067425" y="6786563"/>
          <p14:tracePt t="84252" x="6073775" y="6786563"/>
          <p14:tracePt t="84255" x="6080125" y="6786563"/>
          <p14:tracePt t="84256" x="6080125" y="6780213"/>
          <p14:tracePt t="84261" x="6088063" y="6780213"/>
          <p14:tracePt t="84264" x="6094413" y="6780213"/>
          <p14:tracePt t="84267" x="6100763" y="6780213"/>
          <p14:tracePt t="84272" x="6107113" y="6780213"/>
          <p14:tracePt t="84275" x="6107113" y="6773863"/>
          <p14:tracePt t="84276" x="6113463" y="6773863"/>
          <p14:tracePt t="84283" x="6121400" y="6773863"/>
          <p14:tracePt t="84285" x="6121400" y="6765925"/>
          <p14:tracePt t="84287" x="6127750" y="6765925"/>
          <p14:tracePt t="84386" x="6121400" y="6765925"/>
          <p14:tracePt t="84389" x="6121400" y="6759575"/>
          <p14:tracePt t="84394" x="6113463" y="6759575"/>
          <p14:tracePt t="84398" x="6107113" y="6759575"/>
          <p14:tracePt t="84407" x="6100763" y="6759575"/>
          <p14:tracePt t="84414" x="6094413" y="6753225"/>
          <p14:tracePt t="84419" x="6088063" y="6753225"/>
          <p14:tracePt t="84436" x="6080125" y="6753225"/>
          <p14:tracePt t="84446" x="6073775" y="6753225"/>
          <p14:tracePt t="84466" x="6067425" y="6753225"/>
          <p14:tracePt t="84507" x="6061075" y="6753225"/>
          <p14:tracePt t="84750" x="6054725" y="6753225"/>
          <p14:tracePt t="84896" x="6061075" y="6753225"/>
          <p14:tracePt t="84899" x="6067425" y="6753225"/>
          <p14:tracePt t="84900" x="6067425" y="6759575"/>
          <p14:tracePt t="84904" x="6073775" y="6759575"/>
          <p14:tracePt t="84906" x="6080125" y="6759575"/>
          <p14:tracePt t="84910" x="6088063" y="6759575"/>
          <p14:tracePt t="84912" x="6094413" y="6759575"/>
          <p14:tracePt t="84913" x="6100763" y="6759575"/>
          <p14:tracePt t="84916" x="6107113" y="6759575"/>
          <p14:tracePt t="84918" x="6113463" y="6759575"/>
          <p14:tracePt t="84920" x="6121400" y="6759575"/>
          <p14:tracePt t="84922" x="6127750" y="6759575"/>
          <p14:tracePt t="84923" x="6134100" y="6759575"/>
          <p14:tracePt t="84927" x="6140450" y="6759575"/>
          <p14:tracePt t="84927" x="6146800" y="6759575"/>
          <p14:tracePt t="84931" x="6154738" y="6759575"/>
          <p14:tracePt t="84932" x="6161088" y="6759575"/>
          <p14:tracePt t="84934" x="6167438" y="6759575"/>
          <p14:tracePt t="84938" x="6173788" y="6759575"/>
          <p14:tracePt t="84940" x="6180138" y="6759575"/>
          <p14:tracePt t="84944" x="6188075" y="6759575"/>
          <p14:tracePt t="84947" x="6194425" y="6759575"/>
          <p14:tracePt t="84950" x="6200775" y="6759575"/>
          <p14:tracePt t="84961" x="6207125" y="6759575"/>
          <p14:tracePt t="84966" x="6213475" y="6759575"/>
          <p14:tracePt t="84978" x="6219825" y="6759575"/>
          <p14:tracePt t="84981" x="6227763" y="6759575"/>
          <p14:tracePt t="84985" x="6234113" y="6759575"/>
          <p14:tracePt t="84989" x="6240463" y="6759575"/>
          <p14:tracePt t="84991" x="6246813" y="6759575"/>
          <p14:tracePt t="84995" x="6253163" y="6759575"/>
          <p14:tracePt t="84996" x="6261100" y="6759575"/>
          <p14:tracePt t="84999" x="6267450" y="6759575"/>
          <p14:tracePt t="85002" x="6273800" y="6759575"/>
          <p14:tracePt t="85002" x="6280150" y="6759575"/>
          <p14:tracePt t="85004" x="6286500" y="6759575"/>
          <p14:tracePt t="85006" x="6294438" y="6759575"/>
          <p14:tracePt t="85008" x="6300788" y="6759575"/>
          <p14:tracePt t="85009" x="6307138" y="6759575"/>
          <p14:tracePt t="85010" x="6313488" y="6759575"/>
          <p14:tracePt t="85012" x="6319838" y="6759575"/>
          <p14:tracePt t="85013" x="6327775" y="6759575"/>
          <p14:tracePt t="85015" x="6334125" y="6759575"/>
          <p14:tracePt t="85016" x="6340475" y="6759575"/>
          <p14:tracePt t="85017" x="6346825" y="6759575"/>
          <p14:tracePt t="85019" x="6353175" y="6759575"/>
          <p14:tracePt t="85020" x="6361113" y="6765925"/>
          <p14:tracePt t="85022" x="6367463" y="6765925"/>
          <p14:tracePt t="85023" x="6373813" y="6765925"/>
          <p14:tracePt t="85024" x="6380163" y="6765925"/>
          <p14:tracePt t="85027" x="6386513" y="6765925"/>
          <p14:tracePt t="85027" x="6394450" y="6773863"/>
          <p14:tracePt t="85029" x="6400800" y="6773863"/>
          <p14:tracePt t="85030" x="6407150" y="6773863"/>
          <p14:tracePt t="85031" x="6413500" y="6773863"/>
          <p14:tracePt t="85033" x="6419850" y="6773863"/>
          <p14:tracePt t="85035" x="6427788" y="6773863"/>
          <p14:tracePt t="85037" x="6434138" y="6773863"/>
          <p14:tracePt t="85039" x="6440488" y="6773863"/>
          <p14:tracePt t="85040" x="6446838" y="6773863"/>
          <p14:tracePt t="85043" x="6446838" y="6780213"/>
          <p14:tracePt t="85044" x="6453188" y="6780213"/>
          <p14:tracePt t="85045" x="6461125" y="6780213"/>
          <p14:tracePt t="85050" x="6467475" y="6780213"/>
          <p14:tracePt t="85053" x="6473825" y="6780213"/>
          <p14:tracePt t="85056" x="6473825" y="6786563"/>
          <p14:tracePt t="85058" x="6480175" y="6786563"/>
          <p14:tracePt t="85061" x="6486525" y="6786563"/>
          <p14:tracePt t="85063" x="6492875" y="6786563"/>
          <p14:tracePt t="85069" x="6500813" y="6786563"/>
          <p14:tracePt t="85071" x="6507163" y="6792913"/>
          <p14:tracePt t="85076" x="6513513" y="6792913"/>
          <p14:tracePt t="85078" x="6519863" y="6792913"/>
          <p14:tracePt t="85080" x="6526213" y="6792913"/>
          <p14:tracePt t="85084" x="6534150" y="6792913"/>
          <p14:tracePt t="85086" x="6540500" y="6792913"/>
          <p14:tracePt t="85089" x="6546850" y="6792913"/>
          <p14:tracePt t="85090" x="6553200" y="6792913"/>
          <p14:tracePt t="85092" x="6559550" y="6792913"/>
          <p14:tracePt t="85094" x="6567488" y="6792913"/>
          <p14:tracePt t="85095" x="6573838" y="6792913"/>
          <p14:tracePt t="85097" x="6573838" y="6799263"/>
          <p14:tracePt t="85099" x="6580188" y="6799263"/>
          <p14:tracePt t="85100" x="6586538" y="6799263"/>
          <p14:tracePt t="85102" x="6592888" y="6799263"/>
          <p14:tracePt t="85103" x="6600825" y="6799263"/>
          <p14:tracePt t="85104" x="6607175" y="6799263"/>
          <p14:tracePt t="85107" x="6613525" y="6807200"/>
          <p14:tracePt t="85108" x="6619875" y="6807200"/>
          <p14:tracePt t="85109" x="6626225" y="6807200"/>
          <p14:tracePt t="85112" x="6634163" y="6807200"/>
          <p14:tracePt t="85113" x="6640513" y="6807200"/>
          <p14:tracePt t="85115" x="6646863" y="6807200"/>
          <p14:tracePt t="85117" x="6653213" y="6807200"/>
          <p14:tracePt t="85118" x="6659563" y="6807200"/>
          <p14:tracePt t="85121" x="6667500" y="6807200"/>
          <p14:tracePt t="85127" x="6680200" y="6807200"/>
          <p14:tracePt t="85128" x="6686550" y="6807200"/>
          <p14:tracePt t="85132" x="6692900" y="6813550"/>
          <p14:tracePt t="85134" x="6700838" y="6813550"/>
          <p14:tracePt t="85137" x="6707188" y="6813550"/>
          <p14:tracePt t="85146" x="6713538" y="6813550"/>
          <p14:tracePt t="85159" x="6719888" y="6813550"/>
          <p14:tracePt t="85175" x="6726238" y="6813550"/>
          <p14:tracePt t="85180" x="6734175" y="6813550"/>
          <p14:tracePt t="85183" x="6740525" y="6819900"/>
          <p14:tracePt t="85188" x="6746875" y="6819900"/>
          <p14:tracePt t="85189" x="6753225" y="6819900"/>
          <p14:tracePt t="85193" x="6759575" y="6819900"/>
          <p14:tracePt t="85195" x="6765925" y="6819900"/>
          <p14:tracePt t="85196" x="6773863" y="6819900"/>
          <p14:tracePt t="85199" x="6780213" y="6819900"/>
          <p14:tracePt t="85202" x="6786563" y="6819900"/>
          <p14:tracePt t="85204" x="6792913" y="6819900"/>
          <p14:tracePt t="85205" x="6799263" y="6819900"/>
          <p14:tracePt t="85206" x="6807200" y="6819900"/>
          <p14:tracePt t="85208" x="6813550" y="6819900"/>
          <p14:tracePt t="85209" x="6819900" y="6819900"/>
          <p14:tracePt t="85212" x="6826250" y="6819900"/>
          <p14:tracePt t="85213" x="6832600" y="6819900"/>
          <p14:tracePt t="85215" x="6840538" y="6819900"/>
          <p14:tracePt t="85217" x="6846888" y="6819900"/>
          <p14:tracePt t="85218" x="6853238" y="6819900"/>
          <p14:tracePt t="85221" x="6859588" y="6819900"/>
          <p14:tracePt t="85222" x="6865938" y="6819900"/>
          <p14:tracePt t="85223" x="6873875" y="6819900"/>
          <p14:tracePt t="85225" x="6880225" y="6819900"/>
          <p14:tracePt t="85227" x="6886575" y="6819900"/>
          <p14:tracePt t="85229" x="6892925" y="6819900"/>
          <p14:tracePt t="85230" x="6899275" y="6819900"/>
          <p14:tracePt t="85233" x="6907213" y="6819900"/>
          <p14:tracePt t="85235" x="6913563" y="6819900"/>
          <p14:tracePt t="85237" x="6919913" y="6819900"/>
          <p14:tracePt t="85241" x="6926263" y="6819900"/>
          <p14:tracePt t="85243" x="6932613" y="6819900"/>
          <p14:tracePt t="85252" x="6940550" y="6819900"/>
          <p14:tracePt t="85260" x="6946900" y="6819900"/>
          <p14:tracePt t="85294" x="6953250" y="6819900"/>
          <p14:tracePt t="85303" x="6959600" y="6819900"/>
          <p14:tracePt t="85306" x="6965950" y="6819900"/>
          <p14:tracePt t="85311" x="6973888" y="6819900"/>
          <p14:tracePt t="85313" x="6980238" y="6819900"/>
          <p14:tracePt t="85315" x="6986588" y="6819900"/>
          <p14:tracePt t="85318" x="6992938" y="6819900"/>
          <p14:tracePt t="85320" x="6999288" y="6819900"/>
          <p14:tracePt t="85323" x="7007225" y="6819900"/>
          <p14:tracePt t="85324" x="7013575" y="6819900"/>
          <p14:tracePt t="85327" x="7019925" y="6819900"/>
          <p14:tracePt t="85328" x="7026275" y="6819900"/>
          <p14:tracePt t="85329" x="7032625" y="6819900"/>
          <p14:tracePt t="85333" x="7040563" y="6819900"/>
          <p14:tracePt t="85334" x="7046913" y="6819900"/>
          <p14:tracePt t="85335" x="7053263" y="6819900"/>
          <p14:tracePt t="85337" x="7059613" y="6819900"/>
          <p14:tracePt t="85338" x="7065963" y="6819900"/>
          <p14:tracePt t="85340" x="7072313" y="6819900"/>
          <p14:tracePt t="85341" x="7080250" y="6819900"/>
          <p14:tracePt t="85343" x="7086600" y="6819900"/>
          <p14:tracePt t="85346" x="7092950" y="6819900"/>
          <p14:tracePt t="85347" x="7099300" y="6819900"/>
          <p14:tracePt t="85349" x="7105650" y="6819900"/>
          <p14:tracePt t="85352" x="7113588" y="6819900"/>
          <p14:tracePt t="85354" x="7119938" y="6819900"/>
          <p14:tracePt t="85355" x="7126288" y="6813550"/>
          <p14:tracePt t="85357" x="7132638" y="6813550"/>
          <p14:tracePt t="85360" x="7138988" y="6813550"/>
          <p14:tracePt t="85362" x="7146925" y="6813550"/>
          <p14:tracePt t="85366" x="7153275" y="6813550"/>
          <p14:tracePt t="85369" x="7159625" y="6813550"/>
          <p14:tracePt t="85371" x="7165975" y="6813550"/>
          <p14:tracePt t="85379" x="7172325" y="6807200"/>
          <p14:tracePt t="85387" x="7180263" y="6807200"/>
          <p14:tracePt t="85396" x="7180263" y="6799263"/>
          <p14:tracePt t="85398" x="7186613" y="6799263"/>
          <p14:tracePt t="85402" x="7192963" y="6799263"/>
          <p14:tracePt t="85405" x="7199313" y="6799263"/>
          <p14:tracePt t="85410" x="7205663" y="6799263"/>
          <p14:tracePt t="85413" x="7213600" y="6799263"/>
          <p14:tracePt t="85417" x="7219950" y="6799263"/>
          <p14:tracePt t="85419" x="7226300" y="6799263"/>
          <p14:tracePt t="85420" x="7226300" y="6792913"/>
          <p14:tracePt t="85421" x="7232650" y="6792913"/>
          <p14:tracePt t="85424" x="7239000" y="6792913"/>
          <p14:tracePt t="85427" x="7246938" y="6792913"/>
          <p14:tracePt t="85429" x="7253288" y="6792913"/>
          <p14:tracePt t="85430" x="7259638" y="6792913"/>
          <p14:tracePt t="85432" x="7259638" y="6786563"/>
          <p14:tracePt t="85433" x="7265988" y="6786563"/>
          <p14:tracePt t="85435" x="7272338" y="6786563"/>
          <p14:tracePt t="85437" x="7280275" y="6786563"/>
          <p14:tracePt t="85440" x="7286625" y="6786563"/>
          <p14:tracePt t="85442" x="7292975" y="6786563"/>
          <p14:tracePt t="85443" x="7292975" y="6780213"/>
          <p14:tracePt t="85444" x="7299325" y="6780213"/>
          <p14:tracePt t="85447" x="7305675" y="6780213"/>
          <p14:tracePt t="85449" x="7313613" y="6780213"/>
          <p14:tracePt t="85453" x="7319963" y="6780213"/>
          <p14:tracePt t="85455" x="7326313" y="6780213"/>
          <p14:tracePt t="85462" x="7332663" y="6780213"/>
          <p14:tracePt t="85466" x="7339013" y="6780213"/>
          <p14:tracePt t="85472" x="7345363" y="6780213"/>
          <p14:tracePt t="85473" x="7345363" y="6773863"/>
          <p14:tracePt t="85505" x="7353300" y="6773863"/>
          <p14:tracePt t="85510" x="7359650" y="6773863"/>
          <p14:tracePt t="85517" x="7366000" y="6773863"/>
          <p14:tracePt t="85519" x="7372350" y="6773863"/>
          <p14:tracePt t="85522" x="7378700" y="6773863"/>
          <p14:tracePt t="85527" x="7386638" y="6773863"/>
          <p14:tracePt t="85529" x="7392988" y="6773863"/>
          <p14:tracePt t="85534" x="7399338" y="6773863"/>
          <p14:tracePt t="85536" x="7405688" y="6773863"/>
          <p14:tracePt t="85537" x="7412038" y="6773863"/>
          <p14:tracePt t="85541" x="7419975" y="6773863"/>
          <p14:tracePt t="85543" x="7426325" y="6773863"/>
          <p14:tracePt t="85548" x="7432675" y="6773863"/>
          <p14:tracePt t="85550" x="7439025" y="6773863"/>
          <p14:tracePt t="85552" x="7445375" y="6773863"/>
          <p14:tracePt t="85557" x="7453313" y="6773863"/>
          <p14:tracePt t="85559" x="7459663" y="6773863"/>
          <p14:tracePt t="85565" x="7466013" y="6773863"/>
          <p14:tracePt t="85568" x="7472363" y="6773863"/>
          <p14:tracePt t="85572" x="7478713" y="6773863"/>
          <p14:tracePt t="85574" x="7478713" y="6765925"/>
          <p14:tracePt t="85592" x="7486650" y="6765925"/>
          <p14:tracePt t="85634" x="7493000" y="6765925"/>
          <p14:tracePt t="85646" x="7499350" y="6765925"/>
          <p14:tracePt t="85650" x="7505700" y="6765925"/>
          <p14:tracePt t="85653" x="7512050" y="6765925"/>
          <p14:tracePt t="85654" x="7512050" y="6759575"/>
          <p14:tracePt t="85660" x="7519988" y="6759575"/>
          <p14:tracePt t="85663" x="7526338" y="6759575"/>
          <p14:tracePt t="85669" x="7526338" y="6753225"/>
          <p14:tracePt t="85670" x="7532688" y="6753225"/>
          <p14:tracePt t="85673" x="7539038" y="6753225"/>
          <p14:tracePt t="85681" x="7545388" y="6753225"/>
          <p14:tracePt t="85685" x="7553325" y="6753225"/>
          <p14:tracePt t="85688" x="7553325" y="6746875"/>
          <p14:tracePt t="85691" x="7559675" y="6746875"/>
          <p14:tracePt t="85713" x="7566025" y="6746875"/>
          <p14:tracePt t="85726" x="7572375" y="6746875"/>
          <p14:tracePt t="85736" x="7578725" y="6746875"/>
          <p14:tracePt t="85739" x="7586663" y="6746875"/>
          <p14:tracePt t="85741" x="7593013" y="6746875"/>
          <p14:tracePt t="85746" x="7599363" y="6746875"/>
          <p14:tracePt t="85748" x="7605713" y="6746875"/>
          <p14:tracePt t="85752" x="7612063" y="6746875"/>
          <p14:tracePt t="85753" x="7620000" y="6746875"/>
          <p14:tracePt t="85755" x="7626350" y="6746875"/>
          <p14:tracePt t="85758" x="7632700" y="6746875"/>
          <p14:tracePt t="85760" x="7639050" y="6746875"/>
          <p14:tracePt t="85763" x="7645400" y="6746875"/>
          <p14:tracePt t="85764" x="7651750" y="6746875"/>
          <p14:tracePt t="85766" x="7659688" y="6746875"/>
          <p14:tracePt t="85769" x="7666038" y="6746875"/>
          <p14:tracePt t="85770" x="7672388" y="6746875"/>
          <p14:tracePt t="85773" x="7678738" y="6746875"/>
          <p14:tracePt t="85774" x="7685088" y="6746875"/>
          <p14:tracePt t="85777" x="7693025" y="6746875"/>
          <p14:tracePt t="85779" x="7699375" y="6746875"/>
          <p14:tracePt t="85780" x="7705725" y="6746875"/>
          <p14:tracePt t="85784" x="7712075" y="6746875"/>
          <p14:tracePt t="85785" x="7718425" y="6746875"/>
          <p14:tracePt t="85787" x="7726363" y="6746875"/>
          <p14:tracePt t="85790" x="7732713" y="6746875"/>
          <p14:tracePt t="85792" x="7739063" y="6746875"/>
          <p14:tracePt t="85797" x="7745413" y="6746875"/>
          <p14:tracePt t="85800" x="7751763" y="6746875"/>
          <p14:tracePt t="85808" x="7759700" y="6746875"/>
          <p14:tracePt t="85812" x="7766050" y="6746875"/>
          <p14:tracePt t="85818" x="7772400" y="6746875"/>
          <p14:tracePt t="85833" x="7778750" y="6746875"/>
          <p14:tracePt t="85839" x="7785100" y="6746875"/>
          <p14:tracePt t="85846" x="7793038" y="6746875"/>
          <p14:tracePt t="85850" x="7799388" y="6746875"/>
          <p14:tracePt t="85852" x="7805738" y="6746875"/>
          <p14:tracePt t="85856" x="7812088" y="6746875"/>
          <p14:tracePt t="85858" x="7818438" y="6740525"/>
          <p14:tracePt t="85861" x="7826375" y="6740525"/>
          <p14:tracePt t="85862" x="7832725" y="6740525"/>
          <p14:tracePt t="85864" x="7839075" y="6740525"/>
          <p14:tracePt t="85866" x="7845425" y="6740525"/>
          <p14:tracePt t="85867" x="7851775" y="6740525"/>
          <p14:tracePt t="85870" x="7859713" y="6740525"/>
          <p14:tracePt t="85871" x="7866063" y="6740525"/>
          <p14:tracePt t="85872" x="7872413" y="6740525"/>
          <p14:tracePt t="85875" x="7878763" y="6740525"/>
          <p14:tracePt t="85877" x="7885113" y="6740525"/>
          <p14:tracePt t="85879" x="7893050" y="6740525"/>
          <p14:tracePt t="85880" x="7899400" y="6740525"/>
          <p14:tracePt t="85881" x="7905750" y="6740525"/>
          <p14:tracePt t="85884" x="7918450" y="6740525"/>
          <p14:tracePt t="85886" x="7924800" y="6740525"/>
          <p14:tracePt t="85887" x="7932738" y="6740525"/>
          <p14:tracePt t="85888" x="7939088" y="6740525"/>
          <p14:tracePt t="85893" x="7951788" y="6740525"/>
          <p14:tracePt t="85895" x="7958138" y="6740525"/>
          <p14:tracePt t="85896" x="7966075" y="6740525"/>
          <p14:tracePt t="85898" x="7972425" y="6740525"/>
          <p14:tracePt t="85902" x="7978775" y="6740525"/>
          <p14:tracePt t="85903" x="7985125" y="6740525"/>
          <p14:tracePt t="85908" x="7991475" y="6740525"/>
          <p14:tracePt t="85910" x="7999413" y="6740525"/>
          <p14:tracePt t="85914" x="8005763" y="6740525"/>
          <p14:tracePt t="85963" x="8012113" y="6740525"/>
          <p14:tracePt t="85970" x="8018463" y="6740525"/>
          <p14:tracePt t="85977" x="8024813" y="6740525"/>
          <p14:tracePt t="85979" x="8032750" y="6740525"/>
          <p14:tracePt t="85983" x="8039100" y="6740525"/>
          <p14:tracePt t="85986" x="8045450" y="6740525"/>
          <p14:tracePt t="85988" x="8051800" y="6740525"/>
          <p14:tracePt t="85992" x="8058150" y="6740525"/>
          <p14:tracePt t="85994" x="8066088" y="6740525"/>
          <p14:tracePt t="85996" x="8072438" y="6740525"/>
          <p14:tracePt t="85999" x="8078788" y="6740525"/>
          <p14:tracePt t="86002" x="8085138" y="6740525"/>
          <p14:tracePt t="86005" x="8091488" y="6740525"/>
          <p14:tracePt t="86007" x="8099425" y="6740525"/>
          <p14:tracePt t="86012" x="8105775" y="6740525"/>
          <p14:tracePt t="86016" x="8112125" y="6740525"/>
          <p14:tracePt t="86017" x="8118475" y="6740525"/>
          <p14:tracePt t="86024" x="8124825" y="6740525"/>
          <p14:tracePt t="86029" x="8132763" y="6740525"/>
          <p14:tracePt t="86048" x="8139113" y="6740525"/>
          <p14:tracePt t="86057" x="8145463" y="6740525"/>
          <p14:tracePt t="86064" x="8151813" y="6740525"/>
          <p14:tracePt t="86071" x="8158163" y="6740525"/>
          <p14:tracePt t="86075" x="8166100" y="6740525"/>
          <p14:tracePt t="86079" x="8172450" y="6740525"/>
          <p14:tracePt t="86081" x="8178800" y="6740525"/>
          <p14:tracePt t="86083" x="8185150" y="6740525"/>
          <p14:tracePt t="86086" x="8191500" y="6740525"/>
          <p14:tracePt t="86088" x="8199438" y="6740525"/>
          <p14:tracePt t="86091" x="8205788" y="6740525"/>
          <p14:tracePt t="86092" x="8212138" y="6740525"/>
          <p14:tracePt t="86093" x="8218488" y="6740525"/>
          <p14:tracePt t="86096" x="8224838" y="6740525"/>
          <p14:tracePt t="86097" x="8231188" y="6740525"/>
          <p14:tracePt t="86100" x="8239125" y="6740525"/>
          <p14:tracePt t="86102" x="8245475" y="6740525"/>
          <p14:tracePt t="86102" x="8251825" y="6740525"/>
          <p14:tracePt t="86105" x="8258175" y="6740525"/>
          <p14:tracePt t="86106" x="8258175" y="6746875"/>
          <p14:tracePt t="86107" x="8264525" y="6746875"/>
          <p14:tracePt t="86109" x="8272463" y="6746875"/>
          <p14:tracePt t="86110" x="8278813" y="6746875"/>
          <p14:tracePt t="86112" x="8285163" y="6746875"/>
          <p14:tracePt t="86115" x="8291513" y="6746875"/>
          <p14:tracePt t="86117" x="8297863" y="6746875"/>
          <p14:tracePt t="86120" x="8305800" y="6746875"/>
          <p14:tracePt t="86123" x="8312150" y="6746875"/>
          <p14:tracePt t="86127" x="8318500" y="6746875"/>
          <p14:tracePt t="86130" x="8324850" y="6746875"/>
          <p14:tracePt t="86133" x="8331200" y="6746875"/>
          <p14:tracePt t="86142" x="8339138" y="6746875"/>
          <p14:tracePt t="86150" x="8345488" y="6746875"/>
          <p14:tracePt t="86169" x="8351838" y="6746875"/>
          <p14:tracePt t="86173" x="8358188" y="6746875"/>
          <p14:tracePt t="86176" x="8364538" y="6746875"/>
          <p14:tracePt t="86181" x="8372475" y="6746875"/>
          <p14:tracePt t="86184" x="8378825" y="6746875"/>
          <p14:tracePt t="86187" x="8385175" y="6746875"/>
          <p14:tracePt t="86188" x="8391525" y="6746875"/>
          <p14:tracePt t="86190" x="8397875" y="6746875"/>
          <p14:tracePt t="86192" x="8405813" y="6746875"/>
          <p14:tracePt t="86194" x="8412163" y="6746875"/>
          <p14:tracePt t="86196" x="8418513" y="6746875"/>
          <p14:tracePt t="86197" x="8424863" y="6746875"/>
          <p14:tracePt t="86199" x="8431213" y="6746875"/>
          <p14:tracePt t="86202" x="8439150" y="6746875"/>
          <p14:tracePt t="86203" x="8445500" y="6746875"/>
          <p14:tracePt t="86205" x="8451850" y="6746875"/>
          <p14:tracePt t="86206" x="8458200" y="6746875"/>
          <p14:tracePt t="86207" x="8464550" y="6746875"/>
          <p14:tracePt t="86209" x="8472488" y="6746875"/>
          <p14:tracePt t="86211" x="8478838" y="6746875"/>
          <p14:tracePt t="86214" x="8485188" y="6746875"/>
          <p14:tracePt t="86215" x="8491538" y="6746875"/>
          <p14:tracePt t="86217" x="8497888" y="6746875"/>
          <p14:tracePt t="86220" x="8504238" y="6746875"/>
          <p14:tracePt t="86222" x="8512175" y="6746875"/>
          <p14:tracePt t="86227" x="8518525" y="6746875"/>
          <p14:tracePt t="86229" x="8524875" y="6746875"/>
          <p14:tracePt t="86230" x="8524875" y="6740525"/>
          <p14:tracePt t="86259" x="8531225" y="6740525"/>
          <p14:tracePt t="86297" x="8537575" y="6740525"/>
          <p14:tracePt t="86302" x="8545513" y="6740525"/>
          <p14:tracePt t="86311" x="8551863" y="6740525"/>
          <p14:tracePt t="86314" x="8551863" y="6734175"/>
          <p14:tracePt t="86316" x="8558213" y="6734175"/>
          <p14:tracePt t="86333" x="8564563" y="6734175"/>
          <p14:tracePt t="86380" x="8570913" y="6734175"/>
          <p14:tracePt t="86386" x="8578850" y="6734175"/>
          <p14:tracePt t="86394" x="8585200" y="6734175"/>
          <p14:tracePt t="86397" x="8591550" y="6734175"/>
          <p14:tracePt t="86403" x="8597900" y="6734175"/>
          <p14:tracePt t="86406" x="8604250" y="6734175"/>
          <p14:tracePt t="86409" x="8612188" y="6734175"/>
          <p14:tracePt t="86415" x="8618538" y="6734175"/>
          <p14:tracePt t="86418" x="8624888" y="6734175"/>
          <p14:tracePt t="86430" x="8631238" y="6734175"/>
          <p14:tracePt t="86521" x="8637588" y="6734175"/>
          <p14:tracePt t="86672" x="8637588" y="6726238"/>
          <p14:tracePt t="86900" x="8631238" y="6726238"/>
          <p14:tracePt t="86914" x="8624888" y="6726238"/>
          <p14:tracePt t="86922" x="8618538" y="6726238"/>
          <p14:tracePt t="86933" x="8612188" y="6726238"/>
          <p14:tracePt t="86937" x="8604250" y="6726238"/>
          <p14:tracePt t="86940" x="8597900" y="6726238"/>
          <p14:tracePt t="86946" x="8591550" y="6726238"/>
          <p14:tracePt t="86949" x="8585200" y="6726238"/>
          <p14:tracePt t="86955" x="8578850" y="6726238"/>
          <p14:tracePt t="86956" x="8578850" y="6734175"/>
          <p14:tracePt t="86958" x="8570913" y="6734175"/>
          <p14:tracePt t="86961" x="8564563" y="6734175"/>
          <p14:tracePt t="86965" x="8558213" y="6734175"/>
          <p14:tracePt t="86967" x="8551863" y="6734175"/>
          <p14:tracePt t="86971" x="8545513" y="6734175"/>
          <p14:tracePt t="86973" x="8537575" y="6734175"/>
          <p14:tracePt t="86974" x="8531225" y="6734175"/>
          <p14:tracePt t="86978" x="8524875" y="6734175"/>
          <p14:tracePt t="86979" x="8518525" y="6734175"/>
          <p14:tracePt t="86982" x="8512175" y="6734175"/>
          <p14:tracePt t="86983" x="8504238" y="6734175"/>
          <p14:tracePt t="86985" x="8497888" y="6734175"/>
          <p14:tracePt t="86987" x="8491538" y="6734175"/>
          <p14:tracePt t="86988" x="8485188" y="6734175"/>
          <p14:tracePt t="86990" x="8478838" y="6734175"/>
          <p14:tracePt t="86991" x="8472488" y="6734175"/>
          <p14:tracePt t="86993" x="8464550" y="6734175"/>
          <p14:tracePt t="86994" x="8458200" y="6734175"/>
          <p14:tracePt t="86995" x="8451850" y="6734175"/>
          <p14:tracePt t="86996" x="8445500" y="6734175"/>
          <p14:tracePt t="86997" x="8439150" y="6734175"/>
          <p14:tracePt t="86998" x="8431213" y="6734175"/>
          <p14:tracePt t="86999" x="8424863" y="6734175"/>
          <p14:tracePt t="87000" x="8418513" y="6734175"/>
          <p14:tracePt t="87002" x="8412163" y="6734175"/>
          <p14:tracePt t="87002" x="8405813" y="6734175"/>
          <p14:tracePt t="87003" x="8397875" y="6734175"/>
          <p14:tracePt t="87004" x="8391525" y="6734175"/>
          <p14:tracePt t="87005" x="8385175" y="6734175"/>
          <p14:tracePt t="87006" x="8378825" y="6734175"/>
          <p14:tracePt t="87007" x="8364538" y="6734175"/>
          <p14:tracePt t="87008" x="8358188" y="6734175"/>
          <p14:tracePt t="87009" x="8351838" y="6734175"/>
          <p14:tracePt t="87010" x="8339138" y="6734175"/>
          <p14:tracePt t="87011" x="8331200" y="6734175"/>
          <p14:tracePt t="87012" x="8324850" y="6734175"/>
          <p14:tracePt t="87013" x="8312150" y="6734175"/>
          <p14:tracePt t="87014" x="8305800" y="6734175"/>
          <p14:tracePt t="87015" x="8291513" y="6734175"/>
          <p14:tracePt t="87016" x="8285163" y="6734175"/>
          <p14:tracePt t="87017" x="8272463" y="6734175"/>
          <p14:tracePt t="87018" x="8258175" y="6734175"/>
          <p14:tracePt t="87019" x="8251825" y="6734175"/>
          <p14:tracePt t="87020" x="8239125" y="6734175"/>
          <p14:tracePt t="87021" x="8231188" y="6734175"/>
          <p14:tracePt t="87022" x="8218488" y="6734175"/>
          <p14:tracePt t="87023" x="8205788" y="6734175"/>
          <p14:tracePt t="87024" x="8191500" y="6734175"/>
          <p14:tracePt t="87025" x="8178800" y="6734175"/>
          <p14:tracePt t="87027" x="8166100" y="6734175"/>
          <p14:tracePt t="87027" x="8158163" y="6734175"/>
          <p14:tracePt t="87028" x="8145463" y="6734175"/>
          <p14:tracePt t="87029" x="8139113" y="6734175"/>
          <p14:tracePt t="87030" x="8118475" y="6734175"/>
          <p14:tracePt t="87031" x="8105775" y="6734175"/>
          <p14:tracePt t="87032" x="8099425" y="6734175"/>
          <p14:tracePt t="87033" x="8085138" y="6740525"/>
          <p14:tracePt t="87034" x="8072438" y="6740525"/>
          <p14:tracePt t="87035" x="8066088" y="6740525"/>
          <p14:tracePt t="87036" x="8045450" y="6740525"/>
          <p14:tracePt t="87037" x="8039100" y="6746875"/>
          <p14:tracePt t="87038" x="8024813" y="6746875"/>
          <p14:tracePt t="87039" x="8012113" y="6746875"/>
          <p14:tracePt t="87040" x="8005763" y="6746875"/>
          <p14:tracePt t="87041" x="7991475" y="6746875"/>
          <p14:tracePt t="87042" x="7978775" y="6753225"/>
          <p14:tracePt t="87044" x="7966075" y="6753225"/>
          <p14:tracePt t="87045" x="7958138" y="6753225"/>
          <p14:tracePt t="87046" x="7945438" y="6753225"/>
          <p14:tracePt t="87047" x="7932738" y="6753225"/>
          <p14:tracePt t="87048" x="7924800" y="6759575"/>
          <p14:tracePt t="87049" x="7912100" y="6759575"/>
          <p14:tracePt t="87050" x="7899400" y="6759575"/>
          <p14:tracePt t="87052" x="7899400" y="6765925"/>
          <p14:tracePt t="87052" x="7885113" y="6765925"/>
          <p14:tracePt t="87053" x="7878763" y="6765925"/>
          <p14:tracePt t="87054" x="7866063" y="6773863"/>
          <p14:tracePt t="87055" x="7859713" y="6773863"/>
          <p14:tracePt t="87056" x="7851775" y="6780213"/>
          <p14:tracePt t="87057" x="7839075" y="6780213"/>
          <p14:tracePt t="87058" x="7832725" y="6780213"/>
          <p14:tracePt t="87059" x="7826375" y="6780213"/>
          <p14:tracePt t="87060" x="7812088" y="6780213"/>
          <p14:tracePt t="87061" x="7805738" y="6780213"/>
          <p14:tracePt t="87062" x="7799388" y="6786563"/>
          <p14:tracePt t="87063" x="7793038" y="6786563"/>
          <p14:tracePt t="87064" x="7785100" y="6792913"/>
          <p14:tracePt t="87065" x="7772400" y="6792913"/>
          <p14:tracePt t="87066" x="7766050" y="6799263"/>
          <p14:tracePt t="87067" x="7759700" y="6799263"/>
          <p14:tracePt t="87068" x="7751763" y="6799263"/>
          <p14:tracePt t="87069" x="7739063" y="6799263"/>
          <p14:tracePt t="87070" x="7739063" y="6807200"/>
          <p14:tracePt t="87071" x="7726363" y="6807200"/>
          <p14:tracePt t="87073" x="7712075" y="6813550"/>
          <p14:tracePt t="87074" x="7699375" y="6813550"/>
          <p14:tracePt t="87075" x="7699375" y="6819900"/>
          <p14:tracePt t="87077" x="7693025" y="6819900"/>
          <p14:tracePt t="87077" x="7678738" y="6819900"/>
          <p14:tracePt t="87078" x="7672388" y="6819900"/>
          <p14:tracePt t="87079" x="7659688" y="6826250"/>
          <p14:tracePt t="87081" x="7651750" y="6826250"/>
          <p14:tracePt t="87082" x="7639050" y="6832600"/>
          <p14:tracePt t="87083" x="7632700" y="6832600"/>
          <p14:tracePt t="87084" x="7626350" y="6840538"/>
          <p14:tracePt t="87085" x="7612063" y="6840538"/>
          <p14:tracePt t="87087" x="7599363" y="6846888"/>
          <p14:tracePt t="87088" x="7593013" y="6846888"/>
          <p14:tracePt t="87089" x="7586663" y="6846888"/>
          <p14:tracePt t="87090" x="7572375" y="6846888"/>
          <p14:tracePt t="87091" x="7566025" y="6846888"/>
          <p14:tracePt t="87092" x="7559675" y="6853238"/>
          <p14:tracePt t="87093" x="7553325" y="6859588"/>
          <p14:tracePt t="87094" x="7539038" y="6859588"/>
          <p14:tracePt t="87095" x="7526338" y="6859588"/>
          <p14:tracePt t="87096" x="7519988" y="6865938"/>
          <p14:tracePt t="87097" x="7505700" y="6865938"/>
          <p14:tracePt t="87098" x="7499350" y="6865938"/>
          <p14:tracePt t="87099" x="7493000" y="6865938"/>
          <p14:tracePt t="87100" x="7478713" y="6865938"/>
          <p14:tracePt t="87102" x="7466013" y="6873875"/>
          <p14:tracePt t="87102" x="7459663" y="6873875"/>
          <p14:tracePt t="87103" x="7445375" y="6880225"/>
          <p14:tracePt t="87104" x="7439025" y="6880225"/>
          <p14:tracePt t="87105" x="7419975" y="6886575"/>
          <p14:tracePt t="87106" x="7405688" y="6886575"/>
          <p14:tracePt t="87107" x="7399338" y="6892925"/>
          <p14:tracePt t="87108" x="7378700" y="6892925"/>
          <p14:tracePt t="87109" x="7366000" y="6899275"/>
          <p14:tracePt t="87110" x="7359650" y="6899275"/>
          <p14:tracePt t="87111" x="7339013" y="6907213"/>
          <p14:tracePt t="87112" x="7326313" y="6907213"/>
          <p14:tracePt t="87113" x="7313613" y="6907213"/>
          <p14:tracePt t="87114" x="7299325" y="6913563"/>
          <p14:tracePt t="87115" x="7280275" y="6913563"/>
          <p14:tracePt t="87116" x="7265988" y="6913563"/>
          <p14:tracePt t="87117" x="7259638" y="6913563"/>
          <p14:tracePt t="87118" x="7239000" y="6919913"/>
          <p14:tracePt t="87119" x="7219950" y="6919913"/>
          <p14:tracePt t="87120" x="7213600" y="6919913"/>
          <p14:tracePt t="87121" x="7192963" y="6926263"/>
          <p14:tracePt t="87122" x="7172325" y="6926263"/>
          <p14:tracePt t="87123" x="7159625" y="6932613"/>
          <p14:tracePt t="87124" x="7146925" y="6932613"/>
          <p14:tracePt t="87125" x="7126288" y="6940550"/>
          <p14:tracePt t="87127" x="7113588" y="6940550"/>
          <p14:tracePt t="87127" x="7099300" y="6940550"/>
          <p14:tracePt t="87128" x="7080250" y="6946900"/>
          <p14:tracePt t="87129" x="7065963" y="6946900"/>
          <p14:tracePt t="87130" x="7053263" y="6946900"/>
          <p14:tracePt t="87131" x="7032625" y="6946900"/>
          <p14:tracePt t="87132" x="7019925" y="6953250"/>
          <p14:tracePt t="87133" x="7007225" y="6953250"/>
          <p14:tracePt t="87134" x="6986588" y="6953250"/>
          <p14:tracePt t="87135" x="6980238" y="6959600"/>
          <p14:tracePt t="87136" x="6965950" y="6959600"/>
          <p14:tracePt t="87137" x="6946900" y="6959600"/>
          <p14:tracePt t="87138" x="6940550" y="6959600"/>
          <p14:tracePt t="87139" x="6926263" y="6959600"/>
          <p14:tracePt t="87140" x="6907213" y="6965950"/>
          <p14:tracePt t="87141" x="6899275" y="6965950"/>
          <p14:tracePt t="87142" x="6886575" y="6965950"/>
          <p14:tracePt t="87143" x="6873875" y="6965950"/>
          <p14:tracePt t="87144" x="6859588" y="6973888"/>
          <p14:tracePt t="87145" x="6846888" y="6973888"/>
          <p14:tracePt t="87146" x="6840538" y="6973888"/>
          <p14:tracePt t="87147" x="6826250" y="6973888"/>
          <p14:tracePt t="87148" x="6813550" y="6973888"/>
          <p14:tracePt t="87149" x="6799263" y="6973888"/>
          <p14:tracePt t="87150" x="6786563" y="6973888"/>
          <p14:tracePt t="87152" x="6773863" y="6973888"/>
          <p14:tracePt t="87152" x="6765925" y="6973888"/>
          <p14:tracePt t="87153" x="6753225" y="6973888"/>
          <p14:tracePt t="87155" x="6740525" y="6973888"/>
          <p14:tracePt t="87156" x="6726238" y="6973888"/>
          <p14:tracePt t="87158" x="6713538" y="6973888"/>
          <p14:tracePt t="87159" x="6707188" y="6980238"/>
          <p14:tracePt t="87160" x="6692900" y="6980238"/>
          <p14:tracePt t="87161" x="6686550" y="6980238"/>
          <p14:tracePt t="87162" x="6680200" y="6980238"/>
          <p14:tracePt t="87163" x="6667500" y="6980238"/>
          <p14:tracePt t="87164" x="6659563" y="6980238"/>
          <p14:tracePt t="87165" x="6653213" y="6980238"/>
          <p14:tracePt t="87166" x="6646863" y="6980238"/>
          <p14:tracePt t="87167" x="6640513" y="6980238"/>
          <p14:tracePt t="87168" x="6634163" y="6980238"/>
          <p14:tracePt t="87169" x="6619875" y="6980238"/>
          <p14:tracePt t="87171" x="6607175" y="6980238"/>
          <p14:tracePt t="87172" x="6600825" y="6980238"/>
          <p14:tracePt t="87174" x="6586538" y="6980238"/>
          <p14:tracePt t="87177" x="6580188" y="6980238"/>
          <p14:tracePt t="87177" x="6567488" y="6980238"/>
          <p14:tracePt t="87178" x="6559550" y="6980238"/>
          <p14:tracePt t="87179" x="6546850" y="6980238"/>
          <p14:tracePt t="87180" x="6540500" y="6980238"/>
          <p14:tracePt t="87182" x="6534150" y="6980238"/>
          <p14:tracePt t="87183" x="6519863" y="6980238"/>
          <p14:tracePt t="87184" x="6513513" y="6980238"/>
          <p14:tracePt t="87185" x="6507163" y="6980238"/>
          <p14:tracePt t="87187" x="6492875" y="6980238"/>
          <p14:tracePt t="87188" x="6480175" y="6980238"/>
          <p14:tracePt t="87189" x="6473825" y="6980238"/>
          <p14:tracePt t="87190" x="6467475" y="6980238"/>
          <p14:tracePt t="87191" x="6453188" y="6980238"/>
          <p14:tracePt t="87192" x="6440488" y="6980238"/>
          <p14:tracePt t="87194" x="6427788" y="6980238"/>
          <p14:tracePt t="87195" x="6419850" y="6980238"/>
          <p14:tracePt t="87196" x="6407150" y="6980238"/>
          <p14:tracePt t="87197" x="6386513" y="6980238"/>
          <p14:tracePt t="87198" x="6380163" y="6980238"/>
          <p14:tracePt t="87199" x="6367463" y="6980238"/>
          <p14:tracePt t="87200" x="6346825" y="6980238"/>
          <p14:tracePt t="87202" x="6340475" y="6980238"/>
          <p14:tracePt t="87202" x="6327775" y="6980238"/>
          <p14:tracePt t="87203" x="6307138" y="6980238"/>
          <p14:tracePt t="87204" x="6294438" y="6980238"/>
          <p14:tracePt t="87205" x="6280150" y="6980238"/>
          <p14:tracePt t="87206" x="6267450" y="6980238"/>
          <p14:tracePt t="87207" x="6246813" y="6980238"/>
          <p14:tracePt t="87208" x="6227763" y="6973888"/>
          <p14:tracePt t="87209" x="6207125" y="6973888"/>
          <p14:tracePt t="87210" x="6200775" y="6973888"/>
          <p14:tracePt t="87211" x="6180138" y="6973888"/>
          <p14:tracePt t="87212" x="6161088" y="6973888"/>
          <p14:tracePt t="87213" x="6146800" y="6973888"/>
          <p14:tracePt t="87214" x="6127750" y="6973888"/>
          <p14:tracePt t="87215" x="6107113" y="6973888"/>
          <p14:tracePt t="87216" x="6094413" y="6973888"/>
          <p14:tracePt t="87217" x="6073775" y="6973888"/>
          <p14:tracePt t="87218" x="6054725" y="6973888"/>
          <p14:tracePt t="87219" x="6034088" y="6973888"/>
          <p14:tracePt t="87220" x="6013450" y="6973888"/>
          <p14:tracePt t="87221" x="5994400" y="6973888"/>
          <p14:tracePt t="87222" x="5973763" y="6973888"/>
          <p14:tracePt t="87223" x="5954713" y="6965950"/>
          <p14:tracePt t="87224" x="5927725" y="6965950"/>
          <p14:tracePt t="87225" x="5907088" y="6965950"/>
          <p14:tracePt t="87227" x="5894388" y="6965950"/>
          <p14:tracePt t="87227" x="5867400" y="6965950"/>
          <p14:tracePt t="87228" x="5848350" y="6965950"/>
          <p14:tracePt t="87229" x="5834063" y="6965950"/>
          <p14:tracePt t="87230" x="5815013" y="6965950"/>
          <p14:tracePt t="87231" x="5788025" y="6965950"/>
          <p14:tracePt t="87232" x="5773738" y="6965950"/>
          <p14:tracePt t="87233" x="5748338" y="6965950"/>
          <p14:tracePt t="87234" x="5727700" y="6965950"/>
          <p14:tracePt t="87235" x="5715000" y="6965950"/>
          <p14:tracePt t="87236" x="5688013" y="6965950"/>
          <p14:tracePt t="87237" x="5667375" y="6965950"/>
          <p14:tracePt t="87238" x="5648325" y="6965950"/>
          <p14:tracePt t="87239" x="5627688" y="6965950"/>
          <p14:tracePt t="87240" x="5608638" y="6965950"/>
          <p14:tracePt t="87241" x="5588000" y="6965950"/>
          <p14:tracePt t="87242" x="5575300" y="6965950"/>
          <p14:tracePt t="87243" x="5554663" y="6965950"/>
          <p14:tracePt t="87244" x="5534025" y="6965950"/>
          <p14:tracePt t="87245" x="5521325" y="6965950"/>
          <p14:tracePt t="87246" x="5500688" y="6965950"/>
          <p14:tracePt t="87247" x="5487988" y="6965950"/>
          <p14:tracePt t="87248" x="5475288" y="6965950"/>
          <p14:tracePt t="87249" x="5454650" y="6965950"/>
          <p14:tracePt t="87250" x="5434013" y="6965950"/>
          <p14:tracePt t="87252" x="5427663" y="6965950"/>
          <p14:tracePt t="87252" x="5408613" y="6965950"/>
          <p14:tracePt t="87253" x="5394325" y="6965950"/>
          <p14:tracePt t="87254" x="5381625" y="6965950"/>
          <p14:tracePt t="87255" x="5367338" y="6965950"/>
          <p14:tracePt t="87256" x="5348288" y="6965950"/>
          <p14:tracePt t="87257" x="5341938" y="6965950"/>
          <p14:tracePt t="87258" x="5327650" y="6965950"/>
          <p14:tracePt t="87259" x="5321300" y="6965950"/>
          <p14:tracePt t="87260" x="5308600" y="6965950"/>
          <p14:tracePt t="87261" x="5294313" y="6965950"/>
          <p14:tracePt t="87262" x="5287963" y="6965950"/>
          <p14:tracePt t="87263" x="5281613" y="6965950"/>
          <p14:tracePt t="87264" x="5275263" y="6965950"/>
          <p14:tracePt t="87265" x="5260975" y="6965950"/>
          <p14:tracePt t="87266" x="5248275" y="6965950"/>
          <p14:tracePt t="87268" x="5241925" y="6965950"/>
          <p14:tracePt t="87269" x="5227638" y="6965950"/>
          <p14:tracePt t="87271" x="5214938" y="6973888"/>
          <p14:tracePt t="87272" x="5208588" y="6973888"/>
          <p14:tracePt t="87274" x="5202238" y="6973888"/>
          <p14:tracePt t="87275" x="5194300" y="6973888"/>
          <p14:tracePt t="87277" x="5187950" y="6973888"/>
          <p14:tracePt t="87277" x="5181600" y="6973888"/>
          <p14:tracePt t="87278" x="5175250" y="6973888"/>
          <p14:tracePt t="87279" x="5168900" y="6980238"/>
          <p14:tracePt t="87280" x="5160963" y="6980238"/>
          <p14:tracePt t="87282" x="5154613" y="6980238"/>
          <p14:tracePt t="87284" x="5141913" y="6980238"/>
          <p14:tracePt t="87285" x="5135563" y="6980238"/>
          <p14:tracePt t="87288" x="5127625" y="6980238"/>
          <p14:tracePt t="87289" x="5121275" y="6980238"/>
          <p14:tracePt t="87290" x="5121275" y="6986588"/>
          <p14:tracePt t="87291" x="5114925" y="6986588"/>
          <p14:tracePt t="87292" x="5108575" y="6986588"/>
          <p14:tracePt t="87293" x="5102225" y="6986588"/>
          <p14:tracePt t="87295" x="5094288" y="6986588"/>
          <p14:tracePt t="87296" x="5087938" y="6986588"/>
          <p14:tracePt t="87298" x="5081588" y="6986588"/>
          <p14:tracePt t="87299" x="5075238" y="6986588"/>
          <p14:tracePt t="87302" x="5060950" y="6986588"/>
          <p14:tracePt t="87302" x="5054600" y="6986588"/>
          <p14:tracePt t="87304" x="5048250" y="6986588"/>
          <p14:tracePt t="87305" x="5041900" y="6986588"/>
          <p14:tracePt t="87306" x="5035550" y="6986588"/>
          <p14:tracePt t="87308" x="5029200" y="6986588"/>
          <p14:tracePt t="87309" x="5021263" y="6986588"/>
          <p14:tracePt t="87310" x="5014913" y="6986588"/>
          <p14:tracePt t="87311" x="5008563" y="6986588"/>
          <p14:tracePt t="87312" x="5002213" y="6986588"/>
          <p14:tracePt t="87313" x="4995863" y="6986588"/>
          <p14:tracePt t="87314" x="4987925" y="6992938"/>
          <p14:tracePt t="87315" x="4981575" y="6992938"/>
          <p14:tracePt t="87316" x="4975225" y="6992938"/>
          <p14:tracePt t="87317" x="4968875" y="6992938"/>
          <p14:tracePt t="87319" x="4954588" y="6992938"/>
          <p14:tracePt t="87320" x="4948238" y="6992938"/>
          <p14:tracePt t="87322" x="4935538" y="6992938"/>
          <p14:tracePt t="87323" x="4929188" y="6992938"/>
          <p14:tracePt t="87325" x="4914900" y="6999288"/>
          <p14:tracePt t="87327" x="4908550" y="6999288"/>
          <p14:tracePt t="87327" x="4902200" y="6999288"/>
          <p14:tracePt t="87328" x="4895850" y="6999288"/>
          <p14:tracePt t="87329" x="4887913" y="6999288"/>
          <p14:tracePt t="87330" x="4881563" y="6999288"/>
          <p14:tracePt t="87331" x="4868863" y="6999288"/>
          <p14:tracePt t="87333" x="4854575" y="6999288"/>
          <p14:tracePt t="87334" x="4848225" y="6999288"/>
          <p14:tracePt t="87335" x="4841875" y="6999288"/>
          <p14:tracePt t="87336" x="4835525" y="6999288"/>
          <p14:tracePt t="87337" x="4829175" y="6999288"/>
          <p14:tracePt t="87338" x="4821238" y="6999288"/>
          <p14:tracePt t="87339" x="4814888" y="6999288"/>
          <p14:tracePt t="87340" x="4808538" y="6999288"/>
          <p14:tracePt t="87341" x="4795838" y="6999288"/>
          <p14:tracePt t="87343" x="4787900" y="6999288"/>
          <p14:tracePt t="87344" x="4775200" y="6999288"/>
          <p14:tracePt t="87346" x="4762500" y="6999288"/>
          <p14:tracePt t="87347" x="4754563" y="6999288"/>
          <p14:tracePt t="87348" x="4748213" y="6999288"/>
          <p14:tracePt t="87349" x="4741863" y="7007225"/>
          <p14:tracePt t="87350" x="4735513" y="7007225"/>
          <p14:tracePt t="87352" x="4729163" y="7007225"/>
          <p14:tracePt t="87352" x="4722813" y="7007225"/>
          <p14:tracePt t="87353" x="4714875" y="7007225"/>
          <p14:tracePt t="87354" x="4708525" y="7007225"/>
          <p14:tracePt t="87355" x="4702175" y="7007225"/>
          <p14:tracePt t="87356" x="4695825" y="7007225"/>
          <p14:tracePt t="87357" x="4689475" y="7007225"/>
          <p14:tracePt t="87358" x="4681538" y="7007225"/>
          <p14:tracePt t="87359" x="4675188" y="7007225"/>
          <p14:tracePt t="87360" x="4668838" y="7007225"/>
          <p14:tracePt t="87361" x="4662488" y="7007225"/>
          <p14:tracePt t="87362" x="4656138" y="7007225"/>
          <p14:tracePt t="87363" x="4648200" y="7007225"/>
          <p14:tracePt t="87364" x="4641850" y="7007225"/>
          <p14:tracePt t="87365" x="4635500" y="7007225"/>
          <p14:tracePt t="87366" x="4629150" y="7007225"/>
          <p14:tracePt t="87367" x="4622800" y="7007225"/>
          <p14:tracePt t="87368" x="4614863" y="7007225"/>
          <p14:tracePt t="87369" x="4608513" y="7007225"/>
          <p14:tracePt t="87370" x="4602163" y="7007225"/>
          <p14:tracePt t="87371" x="4589463" y="7007225"/>
          <p14:tracePt t="87373" x="4575175" y="7007225"/>
          <p14:tracePt t="87374" x="4568825" y="7007225"/>
          <p14:tracePt t="87375" x="4562475" y="7007225"/>
          <p14:tracePt t="87377" x="4556125" y="7007225"/>
          <p14:tracePt t="87377" x="4548188" y="7007225"/>
          <p14:tracePt t="87378" x="4535488" y="7007225"/>
          <p14:tracePt t="87379" x="4529138" y="7007225"/>
          <p14:tracePt t="87381" x="4514850" y="7007225"/>
          <p14:tracePt t="87382" x="4508500" y="7007225"/>
          <p14:tracePt t="87383" x="4502150" y="7007225"/>
          <p14:tracePt t="87384" x="4489450" y="7007225"/>
          <p14:tracePt t="87385" x="4481513" y="7007225"/>
          <p14:tracePt t="87387" x="4468813" y="7007225"/>
          <p14:tracePt t="87388" x="4456113" y="7007225"/>
          <p14:tracePt t="87389" x="4449763" y="7013575"/>
          <p14:tracePt t="87390" x="4441825" y="7013575"/>
          <p14:tracePt t="87391" x="4429125" y="7013575"/>
          <p14:tracePt t="87392" x="4422775" y="7013575"/>
          <p14:tracePt t="87393" x="4416425" y="7013575"/>
          <p14:tracePt t="87394" x="4408488" y="7013575"/>
          <p14:tracePt t="87395" x="4395788" y="7013575"/>
          <p14:tracePt t="87396" x="4389438" y="7013575"/>
          <p14:tracePt t="87397" x="4383088" y="7013575"/>
          <p14:tracePt t="87398" x="4368800" y="7013575"/>
          <p14:tracePt t="87399" x="4362450" y="7019925"/>
          <p14:tracePt t="87400" x="4356100" y="7019925"/>
          <p14:tracePt t="87402" x="4341813" y="7019925"/>
          <p14:tracePt t="87403" x="4329113" y="7019925"/>
          <p14:tracePt t="87404" x="4322763" y="7019925"/>
          <p14:tracePt t="87405" x="4316413" y="7019925"/>
          <p14:tracePt t="87406" x="4302125" y="7019925"/>
          <p14:tracePt t="87407" x="4295775" y="7019925"/>
          <p14:tracePt t="87408" x="4289425" y="7019925"/>
          <p14:tracePt t="87409" x="4275138" y="7019925"/>
          <p14:tracePt t="87410" x="4268788" y="7019925"/>
          <p14:tracePt t="87411" x="4262438" y="7026275"/>
          <p14:tracePt t="87412" x="4256088" y="7026275"/>
          <p14:tracePt t="87413" x="4241800" y="7026275"/>
          <p14:tracePt t="87414" x="4235450" y="7026275"/>
          <p14:tracePt t="87416" x="4222750" y="7026275"/>
          <p14:tracePt t="87417" x="4216400" y="7026275"/>
          <p14:tracePt t="87418" x="4208463" y="7026275"/>
          <p14:tracePt t="87419" x="4195763" y="7026275"/>
          <p14:tracePt t="87421" x="4183063" y="7026275"/>
          <p14:tracePt t="87422" x="4175125" y="7026275"/>
          <p14:tracePt t="87423" x="4168775" y="7026275"/>
          <p14:tracePt t="87424" x="4156075" y="7026275"/>
          <p14:tracePt t="87425" x="4149725" y="7026275"/>
          <p14:tracePt t="87427" x="4143375" y="7026275"/>
          <p14:tracePt t="87427" x="4135438" y="7026275"/>
          <p14:tracePt t="87428" x="4129088" y="7026275"/>
          <p14:tracePt t="87429" x="4122738" y="7032625"/>
          <p14:tracePt t="87430" x="4116388" y="7032625"/>
          <p14:tracePt t="87431" x="4110038" y="7032625"/>
          <p14:tracePt t="87432" x="4095750" y="7032625"/>
          <p14:tracePt t="87433" x="4089400" y="7032625"/>
          <p14:tracePt t="87434" x="4083050" y="7032625"/>
          <p14:tracePt t="87435" x="4076700" y="7040563"/>
          <p14:tracePt t="87437" x="4062413" y="7040563"/>
          <p14:tracePt t="87438" x="4056063" y="7040563"/>
          <p14:tracePt t="87440" x="4043363" y="7040563"/>
          <p14:tracePt t="87441" x="4035425" y="7046913"/>
          <p14:tracePt t="87443" x="4029075" y="7046913"/>
          <p14:tracePt t="87444" x="4016375" y="7046913"/>
          <p14:tracePt t="87446" x="4010025" y="7046913"/>
          <p14:tracePt t="87447" x="4002088" y="7046913"/>
          <p14:tracePt t="87449" x="3995738" y="7046913"/>
          <p14:tracePt t="87450" x="3989388" y="7046913"/>
          <p14:tracePt t="87452" x="3983038" y="7046913"/>
          <p14:tracePt t="87453" x="3976688" y="7046913"/>
          <p14:tracePt t="87454" x="3968750" y="7053263"/>
          <p14:tracePt t="87456" x="3962400" y="7053263"/>
          <p14:tracePt t="87457" x="3956050" y="7053263"/>
          <p14:tracePt t="87459" x="3949700" y="7053263"/>
          <p14:tracePt t="87460" x="3943350" y="7053263"/>
          <p14:tracePt t="87461" x="3943350" y="7059613"/>
          <p14:tracePt t="87462" x="3935413" y="7059613"/>
          <p14:tracePt t="87464" x="3929063" y="7059613"/>
          <p14:tracePt t="87465" x="3922713" y="7059613"/>
          <p14:tracePt t="87467" x="3916363" y="7059613"/>
          <p14:tracePt t="87468" x="3910013" y="7059613"/>
          <p14:tracePt t="87469" x="3902075" y="7059613"/>
          <p14:tracePt t="87471" x="3895725" y="7059613"/>
          <p14:tracePt t="87472" x="3889375" y="7059613"/>
          <p14:tracePt t="87474" x="3883025" y="7059613"/>
          <p14:tracePt t="87475" x="3876675" y="7059613"/>
          <p14:tracePt t="87477" x="3870325" y="7065963"/>
          <p14:tracePt t="87479" x="3856038" y="7065963"/>
          <p14:tracePt t="87480" x="3849688" y="7065963"/>
          <p14:tracePt t="87481" x="3843338" y="7065963"/>
          <p14:tracePt t="87482" x="3836988" y="7065963"/>
          <p14:tracePt t="87483" x="3829050" y="7072313"/>
          <p14:tracePt t="87485" x="3822700" y="7072313"/>
          <p14:tracePt t="87486" x="3810000" y="7072313"/>
          <p14:tracePt t="87488" x="3795713" y="7072313"/>
          <p14:tracePt t="87489" x="3789363" y="7072313"/>
          <p14:tracePt t="87491" x="3783013" y="7072313"/>
          <p14:tracePt t="87492" x="3770313" y="7080250"/>
          <p14:tracePt t="87494" x="3756025" y="7080250"/>
          <p14:tracePt t="87496" x="3743325" y="7080250"/>
          <p14:tracePt t="87497" x="3729038" y="7080250"/>
          <p14:tracePt t="87499" x="3716338" y="7080250"/>
          <p14:tracePt t="87500" x="3709988" y="7080250"/>
          <p14:tracePt t="87502" x="3703638" y="7080250"/>
          <p14:tracePt t="87502" x="3689350" y="7080250"/>
          <p14:tracePt t="87503" x="3683000" y="7080250"/>
          <p14:tracePt t="87504" x="3670300" y="7080250"/>
          <p14:tracePt t="87505" x="3662363" y="7080250"/>
          <p14:tracePt t="87506" x="3649663" y="7080250"/>
          <p14:tracePt t="87507" x="3643313" y="7080250"/>
          <p14:tracePt t="87508" x="3629025" y="7080250"/>
          <p14:tracePt t="87509" x="3622675" y="7080250"/>
          <p14:tracePt t="87510" x="3616325" y="7080250"/>
          <p14:tracePt t="87511" x="3603625" y="7080250"/>
          <p14:tracePt t="87512" x="3589338" y="7086600"/>
          <p14:tracePt t="87513" x="3582988" y="7086600"/>
          <p14:tracePt t="87514" x="3570288" y="7086600"/>
          <p14:tracePt t="87515" x="3563938" y="7086600"/>
          <p14:tracePt t="87516" x="3549650" y="7086600"/>
          <p14:tracePt t="87517" x="3536950" y="7086600"/>
          <p14:tracePt t="87518" x="3530600" y="7086600"/>
          <p14:tracePt t="87519" x="3516313" y="7086600"/>
          <p14:tracePt t="87520" x="3509963" y="7086600"/>
          <p14:tracePt t="87521" x="3497263" y="7086600"/>
          <p14:tracePt t="87522" x="3482975" y="7086600"/>
          <p14:tracePt t="87523" x="3476625" y="7086600"/>
          <p14:tracePt t="87524" x="3455988" y="7086600"/>
          <p14:tracePt t="87525" x="3449638" y="7086600"/>
          <p14:tracePt t="87527" x="3436938" y="7086600"/>
          <p14:tracePt t="87527" x="3430588" y="7086600"/>
          <p14:tracePt t="87528" x="3416300" y="7086600"/>
          <p14:tracePt t="87529" x="3403600" y="7086600"/>
          <p14:tracePt t="87530" x="3397250" y="7086600"/>
          <p14:tracePt t="87531" x="3382963" y="7086600"/>
          <p14:tracePt t="87532" x="3370263" y="7086600"/>
          <p14:tracePt t="87533" x="3363913" y="7086600"/>
          <p14:tracePt t="87534" x="3349625" y="7086600"/>
          <p14:tracePt t="87535" x="3343275" y="7086600"/>
          <p14:tracePt t="87536" x="3330575" y="7086600"/>
          <p14:tracePt t="87537" x="3316288" y="7086600"/>
          <p14:tracePt t="87538" x="3309938" y="7086600"/>
          <p14:tracePt t="87539" x="3297238" y="7086600"/>
          <p14:tracePt t="87540" x="3290888" y="7086600"/>
          <p14:tracePt t="87541" x="3282950" y="7086600"/>
          <p14:tracePt t="87542" x="3270250" y="7086600"/>
          <p14:tracePt t="87544" x="3257550" y="7086600"/>
          <p14:tracePt t="87545" x="3243263" y="7092950"/>
          <p14:tracePt t="87546" x="3236913" y="7092950"/>
          <p14:tracePt t="87547" x="3230563" y="7092950"/>
          <p14:tracePt t="87548" x="3224213" y="7092950"/>
          <p14:tracePt t="87549" x="3216275" y="7092950"/>
          <p14:tracePt t="87550" x="3203575" y="7092950"/>
          <p14:tracePt t="87552" x="3197225" y="7092950"/>
          <p14:tracePt t="87552" x="3190875" y="7092950"/>
          <p14:tracePt t="87553" x="3182938" y="7092950"/>
          <p14:tracePt t="87554" x="3176588" y="7099300"/>
          <p14:tracePt t="87555" x="3163888" y="7099300"/>
          <p14:tracePt t="87557" x="3149600" y="7099300"/>
          <p14:tracePt t="87558" x="3143250" y="7099300"/>
          <p14:tracePt t="87559" x="3136900" y="7099300"/>
          <p14:tracePt t="87560" x="3130550" y="7099300"/>
          <p14:tracePt t="87561" x="3124200" y="7099300"/>
          <p14:tracePt t="87562" x="3116263" y="7099300"/>
          <p14:tracePt t="87563" x="3109913" y="7105650"/>
          <p14:tracePt t="87564" x="3103563" y="7105650"/>
          <p14:tracePt t="87565" x="3097213" y="7105650"/>
          <p14:tracePt t="87566" x="3082925" y="7105650"/>
          <p14:tracePt t="87568" x="3070225" y="7105650"/>
          <p14:tracePt t="87570" x="3057525" y="7105650"/>
          <p14:tracePt t="87571" x="3049588" y="7105650"/>
          <p14:tracePt t="87572" x="3043238" y="7105650"/>
          <p14:tracePt t="87573" x="3036888" y="7105650"/>
          <p14:tracePt t="87574" x="3030538" y="7105650"/>
          <p14:tracePt t="87575" x="3024188" y="7105650"/>
          <p14:tracePt t="87577" x="3009900" y="7105650"/>
          <p14:tracePt t="87578" x="2997200" y="7113588"/>
          <p14:tracePt t="87579" x="2990850" y="7113588"/>
          <p14:tracePt t="87580" x="2976563" y="7113588"/>
          <p14:tracePt t="87582" x="2963863" y="7113588"/>
          <p14:tracePt t="87583" x="2957513" y="7113588"/>
          <p14:tracePt t="87584" x="2943225" y="7113588"/>
          <p14:tracePt t="87585" x="2930525" y="7119938"/>
          <p14:tracePt t="87587" x="2924175" y="7119938"/>
          <p14:tracePt t="87588" x="2917825" y="7119938"/>
          <p14:tracePt t="87589" x="2909888" y="7119938"/>
          <p14:tracePt t="87590" x="2903538" y="7119938"/>
          <p14:tracePt t="87591" x="2890838" y="7119938"/>
          <p14:tracePt t="87592" x="2884488" y="7119938"/>
          <p14:tracePt t="87593" x="2870200" y="7126288"/>
          <p14:tracePt t="87594" x="2863850" y="7126288"/>
          <p14:tracePt t="87595" x="2857500" y="7126288"/>
          <p14:tracePt t="87596" x="2843213" y="7126288"/>
          <p14:tracePt t="87598" x="2830513" y="7126288"/>
          <p14:tracePt t="87599" x="2817813" y="7126288"/>
          <p14:tracePt t="87602" x="2803525" y="7132638"/>
          <p14:tracePt t="87602" x="2797175" y="7132638"/>
          <p14:tracePt t="87603" x="2790825" y="7132638"/>
          <p14:tracePt t="87604" x="2776538" y="7132638"/>
          <p14:tracePt t="87605" x="2770188" y="7132638"/>
          <p14:tracePt t="87606" x="2757488" y="7132638"/>
          <p14:tracePt t="87607" x="2751138" y="7132638"/>
          <p14:tracePt t="87608" x="2743200" y="7132638"/>
          <p14:tracePt t="87609" x="2730500" y="7132638"/>
          <p14:tracePt t="87610" x="2724150" y="7132638"/>
          <p14:tracePt t="87611" x="2711450" y="7132638"/>
          <p14:tracePt t="87612" x="2697163" y="7132638"/>
          <p14:tracePt t="87614" x="2684463" y="7132638"/>
          <p14:tracePt t="87615" x="2678113" y="7132638"/>
          <p14:tracePt t="87616" x="2670175" y="7132638"/>
          <p14:tracePt t="87617" x="2657475" y="7138988"/>
          <p14:tracePt t="87619" x="2636838" y="7138988"/>
          <p14:tracePt t="87621" x="2630488" y="7138988"/>
          <p14:tracePt t="87622" x="2617788" y="7138988"/>
          <p14:tracePt t="87624" x="2611438" y="7138988"/>
          <p14:tracePt t="87625" x="2597150" y="7138988"/>
          <p14:tracePt t="87627" x="2584450" y="7138988"/>
          <p14:tracePt t="87628" x="2578100" y="7138988"/>
          <p14:tracePt t="87629" x="2570163" y="7138988"/>
          <p14:tracePt t="87630" x="2563813" y="7138988"/>
          <p14:tracePt t="87631" x="2557463" y="7138988"/>
          <p14:tracePt t="87633" x="2551113" y="7138988"/>
          <p14:tracePt t="87634" x="2544763" y="7138988"/>
          <p14:tracePt t="87636" x="2536825" y="7138988"/>
          <p14:tracePt t="87637" x="2530475" y="7138988"/>
          <p14:tracePt t="87639" x="2524125" y="7138988"/>
          <p14:tracePt t="87641" x="2517775" y="7138988"/>
          <p14:tracePt t="87642" x="2511425" y="7138988"/>
          <p14:tracePt t="87646" x="2503488" y="7138988"/>
          <p14:tracePt t="87647" x="2497138" y="7138988"/>
          <p14:tracePt t="87652" x="2490788" y="7138988"/>
          <p14:tracePt t="87653" x="2484438" y="7138988"/>
          <p14:tracePt t="87655" x="2478088" y="7138988"/>
          <p14:tracePt t="87658" x="2470150" y="7138988"/>
          <p14:tracePt t="87660" x="2463800" y="7138988"/>
          <p14:tracePt t="87664" x="2457450" y="7138988"/>
          <p14:tracePt t="87665" x="2451100" y="7138988"/>
          <p14:tracePt t="87667" x="2444750" y="7138988"/>
          <p14:tracePt t="87670" x="2438400" y="7138988"/>
          <p14:tracePt t="87671" x="2430463" y="7138988"/>
          <p14:tracePt t="87673" x="2424113" y="7138988"/>
          <p14:tracePt t="87675" x="2417763" y="7138988"/>
          <p14:tracePt t="87677" x="2411413" y="7138988"/>
          <p14:tracePt t="87678" x="2405063" y="7138988"/>
          <p14:tracePt t="87679" x="2397125" y="7138988"/>
          <p14:tracePt t="87682" x="2390775" y="7138988"/>
          <p14:tracePt t="87683" x="2378075" y="7138988"/>
          <p14:tracePt t="87685" x="2371725" y="7138988"/>
          <p14:tracePt t="87687" x="2357438" y="7138988"/>
          <p14:tracePt t="87689" x="2344738" y="7138988"/>
          <p14:tracePt t="87690" x="2338388" y="7138988"/>
          <p14:tracePt t="87692" x="2324100" y="7138988"/>
          <p14:tracePt t="87693" x="2317750" y="7138988"/>
          <p14:tracePt t="87695" x="2311400" y="7138988"/>
          <p14:tracePt t="87696" x="2305050" y="7138988"/>
          <p14:tracePt t="87697" x="2297113" y="7138988"/>
          <p14:tracePt t="87698" x="2284413" y="7138988"/>
          <p14:tracePt t="87700" x="2271713" y="7138988"/>
          <p14:tracePt t="87702" x="2263775" y="7138988"/>
          <p14:tracePt t="87702" x="2257425" y="7138988"/>
          <p14:tracePt t="87703" x="2251075" y="7138988"/>
          <p14:tracePt t="87704" x="2244725" y="7138988"/>
          <p14:tracePt t="87705" x="2238375" y="7138988"/>
          <p14:tracePt t="87706" x="2224088" y="7138988"/>
          <p14:tracePt t="87708" x="2211388" y="7138988"/>
          <p14:tracePt t="87710" x="2197100" y="7138988"/>
          <p14:tracePt t="87711" x="2190750" y="7138988"/>
          <p14:tracePt t="87712" x="2184400" y="7138988"/>
          <p14:tracePt t="87713" x="2178050" y="7138988"/>
          <p14:tracePt t="87714" x="2163763" y="7138988"/>
          <p14:tracePt t="87716" x="2151063" y="7138988"/>
          <p14:tracePt t="87718" x="2138363" y="7138988"/>
          <p14:tracePt t="87719" x="2132013" y="7138988"/>
          <p14:tracePt t="87720" x="2124075" y="7138988"/>
          <p14:tracePt t="87721" x="2117725" y="7138988"/>
          <p14:tracePt t="87722" x="2111375" y="7138988"/>
          <p14:tracePt t="87724" x="2098675" y="7138988"/>
          <p14:tracePt t="87725" x="2090738" y="7138988"/>
          <p14:tracePt t="87727" x="2084388" y="7138988"/>
          <p14:tracePt t="87728" x="2078038" y="7138988"/>
          <p14:tracePt t="87730" x="2071688" y="7138988"/>
          <p14:tracePt t="87731" x="2065338" y="7138988"/>
          <p14:tracePt t="87732" x="2057400" y="7138988"/>
          <p14:tracePt t="87734" x="2051050" y="7138988"/>
          <p14:tracePt t="87735" x="2044700" y="7138988"/>
          <p14:tracePt t="87737" x="2038350" y="7138988"/>
          <p14:tracePt t="87738" x="2032000" y="7138988"/>
          <p14:tracePt t="87741" x="2024063" y="7138988"/>
          <p14:tracePt t="87742" x="2017713" y="7138988"/>
          <p14:tracePt t="87745" x="2011363" y="7138988"/>
          <p14:tracePt t="87748" x="2005013" y="7138988"/>
          <p14:tracePt t="87750" x="1998663" y="7138988"/>
          <p14:tracePt t="87755" x="1990725" y="7138988"/>
          <p14:tracePt t="87758" x="1984375" y="7138988"/>
          <p14:tracePt t="87761" x="1978025" y="7138988"/>
          <p14:tracePt t="87766" x="1971675" y="7138988"/>
          <p14:tracePt t="87770" x="1965325" y="7138988"/>
          <p14:tracePt t="87775" x="1957388" y="7138988"/>
          <p14:tracePt t="87776" x="1951038" y="7138988"/>
          <p14:tracePt t="87779" x="1944688" y="7138988"/>
          <p14:tracePt t="87783" x="1938338" y="7138988"/>
          <p14:tracePt t="87784" x="1931988" y="7138988"/>
          <p14:tracePt t="87786" x="1924050" y="7138988"/>
          <p14:tracePt t="87788" x="1917700" y="7138988"/>
          <p14:tracePt t="87789" x="1911350" y="7132638"/>
          <p14:tracePt t="87791" x="1905000" y="7132638"/>
          <p14:tracePt t="87792" x="1898650" y="7132638"/>
          <p14:tracePt t="87794" x="1890713" y="7132638"/>
          <p14:tracePt t="87795" x="1884363" y="7132638"/>
          <p14:tracePt t="87796" x="1878013" y="7132638"/>
          <p14:tracePt t="87798" x="1871663" y="7132638"/>
          <p14:tracePt t="87799" x="1865313" y="7132638"/>
          <p14:tracePt t="87800" x="1858963" y="7132638"/>
          <p14:tracePt t="87802" x="1851025" y="7132638"/>
          <p14:tracePt t="87802" x="1844675" y="7126288"/>
          <p14:tracePt t="87804" x="1838325" y="7126288"/>
          <p14:tracePt t="87805" x="1831975" y="7126288"/>
          <p14:tracePt t="87807" x="1825625" y="7126288"/>
          <p14:tracePt t="87808" x="1817688" y="7126288"/>
          <p14:tracePt t="87809" x="1811338" y="7126288"/>
          <p14:tracePt t="87810" x="1804988" y="7126288"/>
          <p14:tracePt t="87811" x="1798638" y="7126288"/>
          <p14:tracePt t="87812" x="1792288" y="7126288"/>
          <p14:tracePt t="87814" x="1784350" y="7126288"/>
          <p14:tracePt t="87815" x="1778000" y="7126288"/>
          <p14:tracePt t="87817" x="1771650" y="7126288"/>
          <p14:tracePt t="87818" x="1765300" y="7126288"/>
          <p14:tracePt t="87820" x="1758950" y="7126288"/>
          <p14:tracePt t="87821" x="1751013" y="7126288"/>
          <p14:tracePt t="87822" x="1744663" y="7126288"/>
          <p14:tracePt t="87824" x="1738313" y="7126288"/>
          <p14:tracePt t="87825" x="1731963" y="7126288"/>
          <p14:tracePt t="87828" x="1725613" y="7126288"/>
          <p14:tracePt t="87830" x="1717675" y="7126288"/>
          <p14:tracePt t="87832" x="1711325" y="7126288"/>
          <p14:tracePt t="87837" x="1704975" y="7126288"/>
          <p14:tracePt t="87842" x="1698625" y="7126288"/>
          <p14:tracePt t="88041" x="1698625" y="7119938"/>
          <p14:tracePt t="88049" x="1704975" y="7119938"/>
          <p14:tracePt t="88071" x="1711325" y="7119938"/>
          <p14:tracePt t="88079" x="1711325" y="7113588"/>
          <p14:tracePt t="88086" x="1717675" y="7113588"/>
          <p14:tracePt t="88094" x="1725613" y="7113588"/>
          <p14:tracePt t="88103" x="1725613" y="7105650"/>
          <p14:tracePt t="88104" x="1731963" y="7105650"/>
          <p14:tracePt t="88107" x="1738313" y="7105650"/>
          <p14:tracePt t="88112" x="1744663" y="7105650"/>
          <p14:tracePt t="88115" x="1751013" y="7105650"/>
          <p14:tracePt t="88117" x="1758950" y="7105650"/>
          <p14:tracePt t="88121" x="1765300" y="7105650"/>
          <p14:tracePt t="88122" x="1771650" y="7099300"/>
          <p14:tracePt t="88125" x="1778000" y="7099300"/>
          <p14:tracePt t="88126" x="1784350" y="7099300"/>
          <p14:tracePt t="88129" x="1784350" y="7092950"/>
          <p14:tracePt t="88130" x="1792288" y="7092950"/>
          <p14:tracePt t="88131" x="1798638" y="7092950"/>
          <p14:tracePt t="88132" x="1804988" y="7092950"/>
          <p14:tracePt t="88135" x="1811338" y="7092950"/>
          <p14:tracePt t="88136" x="1817688" y="7092950"/>
          <p14:tracePt t="88138" x="1825625" y="7092950"/>
          <p14:tracePt t="88139" x="1831975" y="7086600"/>
          <p14:tracePt t="88140" x="1838325" y="7086600"/>
          <p14:tracePt t="88142" x="1844675" y="7086600"/>
          <p14:tracePt t="88143" x="1851025" y="7086600"/>
          <p14:tracePt t="88144" x="1851025" y="7080250"/>
          <p14:tracePt t="88145" x="1858963" y="7080250"/>
          <p14:tracePt t="88146" x="1865313" y="7080250"/>
          <p14:tracePt t="88147" x="1871663" y="7080250"/>
          <p14:tracePt t="88148" x="1878013" y="7072313"/>
          <p14:tracePt t="88149" x="1884363" y="7072313"/>
          <p14:tracePt t="88150" x="1890713" y="7072313"/>
          <p14:tracePt t="88152" x="1905000" y="7072313"/>
          <p14:tracePt t="88154" x="1911350" y="7072313"/>
          <p14:tracePt t="88155" x="1917700" y="7072313"/>
          <p14:tracePt t="88156" x="1924050" y="7072313"/>
          <p14:tracePt t="88158" x="1931988" y="7065963"/>
          <p14:tracePt t="88159" x="1944688" y="7065963"/>
          <p14:tracePt t="88161" x="1951038" y="7065963"/>
          <p14:tracePt t="88162" x="1957388" y="7065963"/>
          <p14:tracePt t="88163" x="1957388" y="7059613"/>
          <p14:tracePt t="88164" x="1965325" y="7059613"/>
          <p14:tracePt t="88165" x="1971675" y="7059613"/>
          <p14:tracePt t="88167" x="1978025" y="7059613"/>
          <p14:tracePt t="88168" x="1984375" y="7059613"/>
          <p14:tracePt t="88169" x="1990725" y="7059613"/>
          <p14:tracePt t="88171" x="1998663" y="7059613"/>
          <p14:tracePt t="88172" x="2005013" y="7059613"/>
          <p14:tracePt t="88174" x="2011363" y="7053263"/>
          <p14:tracePt t="88176" x="2017713" y="7053263"/>
          <p14:tracePt t="88178" x="2024063" y="7053263"/>
          <p14:tracePt t="88180" x="2032000" y="7053263"/>
          <p14:tracePt t="88182" x="2038350" y="7046913"/>
          <p14:tracePt t="88185" x="2044700" y="7046913"/>
          <p14:tracePt t="88186" x="2051050" y="7046913"/>
          <p14:tracePt t="88188" x="2057400" y="7046913"/>
          <p14:tracePt t="88190" x="2057400" y="7040563"/>
          <p14:tracePt t="88191" x="2065338" y="7040563"/>
          <p14:tracePt t="88192" x="2071688" y="7040563"/>
          <p14:tracePt t="88195" x="2078038" y="7040563"/>
          <p14:tracePt t="88196" x="2084388" y="7040563"/>
          <p14:tracePt t="88198" x="2090738" y="7040563"/>
          <p14:tracePt t="88201" x="2098675" y="7040563"/>
          <p14:tracePt t="88202" x="2105025" y="7040563"/>
          <p14:tracePt t="88204" x="2111375" y="7040563"/>
          <p14:tracePt t="88205" x="2117725" y="7040563"/>
          <p14:tracePt t="88206" x="2117725" y="7032625"/>
          <p14:tracePt t="88207" x="2124075" y="7032625"/>
          <p14:tracePt t="88209" x="2132013" y="7032625"/>
          <p14:tracePt t="88210" x="2138363" y="7032625"/>
          <p14:tracePt t="88212" x="2138363" y="7026275"/>
          <p14:tracePt t="88213" x="2144713" y="7026275"/>
          <p14:tracePt t="88214" x="2151063" y="7026275"/>
          <p14:tracePt t="88215" x="2157413" y="7026275"/>
          <p14:tracePt t="88217" x="2163763" y="7026275"/>
          <p14:tracePt t="88218" x="2171700" y="7026275"/>
          <p14:tracePt t="88220" x="2178050" y="7026275"/>
          <p14:tracePt t="88221" x="2184400" y="7026275"/>
          <p14:tracePt t="88223" x="2190750" y="7026275"/>
          <p14:tracePt t="88224" x="2197100" y="7026275"/>
          <p14:tracePt t="88225" x="2205038" y="7026275"/>
          <p14:tracePt t="88226" x="2211388" y="7019925"/>
          <p14:tracePt t="88227" x="2217738" y="7019925"/>
          <p14:tracePt t="88228" x="2224088" y="7019925"/>
          <p14:tracePt t="88230" x="2230438" y="7019925"/>
          <p14:tracePt t="88231" x="2238375" y="7019925"/>
          <p14:tracePt t="88232" x="2244725" y="7019925"/>
          <p14:tracePt t="88233" x="2251075" y="7019925"/>
          <p14:tracePt t="88234" x="2257425" y="7013575"/>
          <p14:tracePt t="88235" x="2263775" y="7013575"/>
          <p14:tracePt t="88236" x="2271713" y="7013575"/>
          <p14:tracePt t="88237" x="2278063" y="7013575"/>
          <p14:tracePt t="88238" x="2284413" y="7013575"/>
          <p14:tracePt t="88239" x="2290763" y="7013575"/>
          <p14:tracePt t="88240" x="2297113" y="7013575"/>
          <p14:tracePt t="88241" x="2305050" y="7013575"/>
          <p14:tracePt t="88242" x="2311400" y="7013575"/>
          <p14:tracePt t="88244" x="2317750" y="7013575"/>
          <p14:tracePt t="88245" x="2324100" y="7013575"/>
          <p14:tracePt t="88246" x="2330450" y="7013575"/>
          <p14:tracePt t="88247" x="2338388" y="7013575"/>
          <p14:tracePt t="88248" x="2344738" y="7007225"/>
          <p14:tracePt t="88249" x="2351088" y="7007225"/>
          <p14:tracePt t="88251" x="2357438" y="7007225"/>
          <p14:tracePt t="88252" x="2363788" y="7007225"/>
          <p14:tracePt t="88254" x="2371725" y="7007225"/>
          <p14:tracePt t="88255" x="2378075" y="7007225"/>
          <p14:tracePt t="88256" x="2384425" y="7007225"/>
          <p14:tracePt t="88258" x="2390775" y="7007225"/>
          <p14:tracePt t="88259" x="2397125" y="7007225"/>
          <p14:tracePt t="88261" x="2405063" y="7007225"/>
          <p14:tracePt t="88262" x="2411413" y="7007225"/>
          <p14:tracePt t="88263" x="2417763" y="7007225"/>
          <p14:tracePt t="88266" x="2424113" y="7007225"/>
          <p14:tracePt t="88267" x="2430463" y="7007225"/>
          <p14:tracePt t="88270" x="2438400" y="7007225"/>
          <p14:tracePt t="88273" x="2444750" y="7007225"/>
          <p14:tracePt t="88277" x="2451100" y="7007225"/>
          <p14:tracePt t="88279" x="2457450" y="7007225"/>
          <p14:tracePt t="88283" x="2463800" y="7007225"/>
          <p14:tracePt t="88288" x="2470150" y="7007225"/>
          <p14:tracePt t="88291" x="2478088" y="7007225"/>
          <p14:tracePt t="88297" x="2484438" y="7007225"/>
          <p14:tracePt t="88300" x="2490788" y="7007225"/>
          <p14:tracePt t="88303" x="2497138" y="7007225"/>
          <p14:tracePt t="88308" x="2503488" y="7007225"/>
          <p14:tracePt t="88311" x="2511425" y="7007225"/>
          <p14:tracePt t="88314" x="2517775" y="7007225"/>
          <p14:tracePt t="88316" x="2524125" y="7007225"/>
          <p14:tracePt t="88318" x="2530475" y="7007225"/>
          <p14:tracePt t="88321" x="2536825" y="7007225"/>
          <p14:tracePt t="88322" x="2544763" y="7007225"/>
          <p14:tracePt t="88325" x="2551113" y="7007225"/>
          <p14:tracePt t="88326" x="2557463" y="7007225"/>
          <p14:tracePt t="88327" x="2563813" y="7007225"/>
          <p14:tracePt t="88329" x="2570163" y="7007225"/>
          <p14:tracePt t="88330" x="2578100" y="7007225"/>
          <p14:tracePt t="88332" x="2584450" y="7007225"/>
          <p14:tracePt t="88333" x="2590800" y="7007225"/>
          <p14:tracePt t="88334" x="2597150" y="7007225"/>
          <p14:tracePt t="88335" x="2603500" y="7007225"/>
          <p14:tracePt t="88336" x="2611438" y="7007225"/>
          <p14:tracePt t="88338" x="2624138" y="7007225"/>
          <p14:tracePt t="88339" x="2630488" y="7007225"/>
          <p14:tracePt t="88340" x="2636838" y="7007225"/>
          <p14:tracePt t="88341" x="2644775" y="7007225"/>
          <p14:tracePt t="88342" x="2651125" y="7007225"/>
          <p14:tracePt t="88344" x="2663825" y="7007225"/>
          <p14:tracePt t="88345" x="2670175" y="7007225"/>
          <p14:tracePt t="88346" x="2678113" y="7007225"/>
          <p14:tracePt t="88347" x="2684463" y="7007225"/>
          <p14:tracePt t="88349" x="2690813" y="7007225"/>
          <p14:tracePt t="88350" x="2703513" y="7007225"/>
          <p14:tracePt t="88352" x="2711450" y="7007225"/>
          <p14:tracePt t="88353" x="2717800" y="7007225"/>
          <p14:tracePt t="88354" x="2724150" y="7007225"/>
          <p14:tracePt t="88356" x="2736850" y="7007225"/>
          <p14:tracePt t="88358" x="2743200" y="7007225"/>
          <p14:tracePt t="88359" x="2751138" y="7007225"/>
          <p14:tracePt t="88360" x="2757488" y="7007225"/>
          <p14:tracePt t="88362" x="2763838" y="7007225"/>
          <p14:tracePt t="88364" x="2770188" y="7007225"/>
          <p14:tracePt t="88366" x="2776538" y="7007225"/>
          <p14:tracePt t="88367" x="2784475" y="7007225"/>
          <p14:tracePt t="88369" x="2790825" y="7007225"/>
          <p14:tracePt t="88372" x="2797175" y="7007225"/>
          <p14:tracePt t="88373" x="2797175" y="6999288"/>
          <p14:tracePt t="88374" x="2803525" y="6999288"/>
          <p14:tracePt t="88379" x="2809875" y="6999288"/>
          <p14:tracePt t="88381" x="2817813" y="6999288"/>
          <p14:tracePt t="88384" x="2824163" y="6999288"/>
          <p14:tracePt t="88388" x="2830513" y="6999288"/>
          <p14:tracePt t="88390" x="2836863" y="6999288"/>
          <p14:tracePt t="88394" x="2843213" y="6999288"/>
          <p14:tracePt t="88396" x="2851150" y="6999288"/>
          <p14:tracePt t="88399" x="2857500" y="6999288"/>
          <p14:tracePt t="88402" x="2863850" y="6999288"/>
          <p14:tracePt t="88404" x="2870200" y="6999288"/>
          <p14:tracePt t="88406" x="2870200" y="6992938"/>
          <p14:tracePt t="88408" x="2876550" y="6992938"/>
          <p14:tracePt t="88409" x="2884488" y="6992938"/>
          <p14:tracePt t="88410" x="2890838" y="6992938"/>
          <p14:tracePt t="88413" x="2897188" y="6992938"/>
          <p14:tracePt t="88415" x="2903538" y="6992938"/>
          <p14:tracePt t="88417" x="2909888" y="6992938"/>
          <p14:tracePt t="88419" x="2917825" y="6992938"/>
          <p14:tracePt t="88420" x="2924175" y="6992938"/>
          <p14:tracePt t="88423" x="2930525" y="6992938"/>
          <p14:tracePt t="88425" x="2936875" y="6992938"/>
          <p14:tracePt t="88429" x="2943225" y="6992938"/>
          <p14:tracePt t="88430" x="2951163" y="6992938"/>
          <p14:tracePt t="88435" x="2957513" y="6992938"/>
          <p14:tracePt t="88437" x="2963863" y="6992938"/>
          <p14:tracePt t="88440" x="2970213" y="6992938"/>
          <p14:tracePt t="88447" x="2976563" y="6992938"/>
          <p14:tracePt t="88453" x="2984500" y="6992938"/>
          <p14:tracePt t="88467" x="2990850" y="6992938"/>
          <p14:tracePt t="88473" x="2997200" y="6992938"/>
          <p14:tracePt t="88477" x="3003550" y="6992938"/>
          <p14:tracePt t="88485" x="3009900" y="6992938"/>
          <p14:tracePt t="88487" x="3009900" y="6999288"/>
          <p14:tracePt t="88488" x="3017838" y="6999288"/>
          <p14:tracePt t="88493" x="3024188" y="6999288"/>
          <p14:tracePt t="88495" x="3030538" y="6999288"/>
          <p14:tracePt t="88498" x="3036888" y="6999288"/>
          <p14:tracePt t="88501" x="3043238" y="6999288"/>
          <p14:tracePt t="88503" x="3049588" y="6999288"/>
          <p14:tracePt t="88506" x="3057525" y="6999288"/>
          <p14:tracePt t="88508" x="3063875" y="6999288"/>
          <p14:tracePt t="88510" x="3070225" y="6999288"/>
          <p14:tracePt t="88513" x="3076575" y="6999288"/>
          <p14:tracePt t="88514" x="3082925" y="6999288"/>
          <p14:tracePt t="88517" x="3090863" y="6999288"/>
          <p14:tracePt t="88519" x="3097213" y="6999288"/>
          <p14:tracePt t="88520" x="3103563" y="6999288"/>
          <p14:tracePt t="88523" x="3109913" y="6999288"/>
          <p14:tracePt t="88525" x="3116263" y="6999288"/>
          <p14:tracePt t="88528" x="3124200" y="6999288"/>
          <p14:tracePt t="88530" x="3130550" y="6999288"/>
          <p14:tracePt t="88532" x="3136900" y="6999288"/>
          <p14:tracePt t="88537" x="3143250" y="6999288"/>
          <p14:tracePt t="88540" x="3149600" y="6999288"/>
          <p14:tracePt t="88547" x="3157538" y="6999288"/>
          <p14:tracePt t="88552" x="3163888" y="6999288"/>
          <p14:tracePt t="88560" x="3170238" y="6999288"/>
          <p14:tracePt t="88564" x="3176588" y="6999288"/>
          <p14:tracePt t="88567" x="3182938" y="6999288"/>
          <p14:tracePt t="88572" x="3190875" y="6999288"/>
          <p14:tracePt t="88575" x="3197225" y="6999288"/>
          <p14:tracePt t="88579" x="3203575" y="6999288"/>
          <p14:tracePt t="88580" x="3209925" y="6999288"/>
          <p14:tracePt t="88583" x="3216275" y="6999288"/>
          <p14:tracePt t="88585" x="3224213" y="6999288"/>
          <p14:tracePt t="88586" x="3230563" y="6999288"/>
          <p14:tracePt t="88589" x="3236913" y="6999288"/>
          <p14:tracePt t="88590" x="3243263" y="6999288"/>
          <p14:tracePt t="88591" x="3249613" y="6999288"/>
          <p14:tracePt t="88593" x="3257550" y="6999288"/>
          <p14:tracePt t="88594" x="3263900" y="6999288"/>
          <p14:tracePt t="88596" x="3270250" y="6999288"/>
          <p14:tracePt t="88597" x="3276600" y="6999288"/>
          <p14:tracePt t="88598" x="3276600" y="7007225"/>
          <p14:tracePt t="88599" x="3282950" y="7007225"/>
          <p14:tracePt t="88601" x="3290888" y="7007225"/>
          <p14:tracePt t="88602" x="3297238" y="7007225"/>
          <p14:tracePt t="88604" x="3303588" y="7007225"/>
          <p14:tracePt t="88605" x="3309938" y="7007225"/>
          <p14:tracePt t="88606" x="3316288" y="7007225"/>
          <p14:tracePt t="88607" x="3316288" y="7013575"/>
          <p14:tracePt t="88609" x="3322638" y="7013575"/>
          <p14:tracePt t="88611" x="3330575" y="7013575"/>
          <p14:tracePt t="88615" x="3336925" y="7013575"/>
          <p14:tracePt t="88617" x="3343275" y="7013575"/>
          <p14:tracePt t="88623" x="3349625" y="7013575"/>
          <p14:tracePt t="88689" x="3349625" y="7019925"/>
          <p14:tracePt t="88696" x="3355975" y="7019925"/>
          <p14:tracePt t="88704" x="3363913" y="7019925"/>
          <p14:tracePt t="88713" x="3370263" y="7019925"/>
          <p14:tracePt t="88717" x="3376613" y="7019925"/>
          <p14:tracePt t="88722" x="3382963" y="7019925"/>
          <p14:tracePt t="88725" x="3389313" y="7019925"/>
          <p14:tracePt t="88728" x="3397250" y="7019925"/>
          <p14:tracePt t="88733" x="3403600" y="7019925"/>
          <p14:tracePt t="88736" x="3409950" y="7019925"/>
          <p14:tracePt t="88742" x="3416300" y="7019925"/>
          <p14:tracePt t="88745" x="3422650" y="7019925"/>
          <p14:tracePt t="88749" x="3430588" y="7019925"/>
          <p14:tracePt t="88758" x="3436938" y="7019925"/>
          <p14:tracePt t="88764" x="3443288" y="7019925"/>
          <p14:tracePt t="88780" x="3449638" y="7019925"/>
          <p14:tracePt t="88786" x="3455988" y="7019925"/>
          <p14:tracePt t="88790" x="3463925" y="7019925"/>
          <p14:tracePt t="88798" x="3470275" y="7019925"/>
          <p14:tracePt t="88802" x="3476625" y="7019925"/>
          <p14:tracePt t="88809" x="3482975" y="7019925"/>
          <p14:tracePt t="88811" x="3482975" y="7026275"/>
          <p14:tracePt t="88812" x="3489325" y="7026275"/>
          <p14:tracePt t="88815" x="3497263" y="7026275"/>
          <p14:tracePt t="88821" x="3503613" y="7026275"/>
          <p14:tracePt t="88825" x="3509963" y="7026275"/>
          <p14:tracePt t="88834" x="3516313" y="7026275"/>
          <p14:tracePt t="88841" x="3522663" y="7026275"/>
          <p14:tracePt t="88871" x="3530600" y="7026275"/>
          <p14:tracePt t="88982" x="3536950" y="7026275"/>
          <p14:tracePt t="88990" x="3536950" y="7032625"/>
          <p14:tracePt t="89002" x="3543300" y="7032625"/>
          <p14:tracePt t="89024" x="3549650" y="7032625"/>
          <p14:tracePt t="89033" x="3556000" y="7032625"/>
          <p14:tracePt t="89044" x="3563938" y="7032625"/>
          <p14:tracePt t="89065" x="3570288" y="7032625"/>
          <p14:tracePt t="89074" x="3576638" y="7032625"/>
          <p14:tracePt t="89090" x="3582988" y="7032625"/>
          <p14:tracePt t="89098" x="3589338" y="7032625"/>
          <p14:tracePt t="89113" x="3597275" y="7032625"/>
          <p14:tracePt t="89119" x="3603625" y="7032625"/>
          <p14:tracePt t="89127" x="3609975" y="7032625"/>
          <p14:tracePt t="89143" x="3616325" y="7032625"/>
          <p14:tracePt t="89151" x="3622675" y="7032625"/>
          <p14:tracePt t="89226" x="3629025" y="7032625"/>
          <p14:tracePt t="89269" x="3636963" y="7032625"/>
          <p14:tracePt t="89281" x="3643313" y="7032625"/>
          <p14:tracePt t="89293" x="3643313" y="7040563"/>
          <p14:tracePt t="89300" x="3649663" y="7040563"/>
          <p14:tracePt t="89310" x="3656013" y="7040563"/>
          <p14:tracePt t="89330" x="3662363" y="7040563"/>
          <p14:tracePt t="89337" x="3670300" y="7040563"/>
          <p14:tracePt t="89345" x="3676650" y="7040563"/>
          <p14:tracePt t="89357" x="3676650" y="7046913"/>
          <p14:tracePt t="89358" x="3683000" y="7046913"/>
          <p14:tracePt t="89362" x="3689350" y="7046913"/>
          <p14:tracePt t="89372" x="3695700" y="7046913"/>
          <p14:tracePt t="89377" x="3703638" y="7046913"/>
          <p14:tracePt t="89382" x="3709988" y="7046913"/>
          <p14:tracePt t="89388" x="3716338" y="7046913"/>
          <p14:tracePt t="89392" x="3722688" y="7046913"/>
          <p14:tracePt t="89399" x="3729038" y="7046913"/>
          <p14:tracePt t="89402" x="3736975" y="7046913"/>
          <p14:tracePt t="89405" x="3743325" y="7046913"/>
          <p14:tracePt t="89411" x="3749675" y="7046913"/>
          <p14:tracePt t="89413" x="3756025" y="7046913"/>
          <p14:tracePt t="89419" x="3762375" y="7046913"/>
          <p14:tracePt t="89421" x="3770313" y="7046913"/>
          <p14:tracePt t="89422" x="3770313" y="7053263"/>
          <p14:tracePt t="89424" x="3776663" y="7053263"/>
          <p14:tracePt t="89428" x="3783013" y="7053263"/>
          <p14:tracePt t="89431" x="3789363" y="7053263"/>
          <p14:tracePt t="89435" x="3795713" y="7053263"/>
          <p14:tracePt t="89437" x="3803650" y="7053263"/>
          <p14:tracePt t="89441" x="3810000" y="7053263"/>
          <p14:tracePt t="89442" x="3810000" y="7059613"/>
          <p14:tracePt t="89443" x="3816350" y="7059613"/>
          <p14:tracePt t="89445" x="3822700" y="7059613"/>
          <p14:tracePt t="89448" x="3822700" y="7065963"/>
          <p14:tracePt t="89449" x="3829050" y="7065963"/>
          <p14:tracePt t="89451" x="3836988" y="7065963"/>
          <p14:tracePt t="89455" x="3843338" y="7065963"/>
          <p14:tracePt t="89457" x="3849688" y="7065963"/>
          <p14:tracePt t="89459" x="3856038" y="7065963"/>
          <p14:tracePt t="89463" x="3856038" y="7072313"/>
          <p14:tracePt t="89464" x="3862388" y="7072313"/>
          <p14:tracePt t="89466" x="3870325" y="7072313"/>
          <p14:tracePt t="89470" x="3876675" y="7072313"/>
          <p14:tracePt t="89471" x="3876675" y="7080250"/>
          <p14:tracePt t="89473" x="3883025" y="7080250"/>
          <p14:tracePt t="89476" x="3889375" y="7080250"/>
          <p14:tracePt t="89483" x="3895725" y="7080250"/>
          <p14:tracePt t="89486" x="3902075" y="7080250"/>
          <p14:tracePt t="89489" x="3902075" y="7086600"/>
          <p14:tracePt t="89496" x="3910013" y="7086600"/>
          <p14:tracePt t="89503" x="3916363" y="7086600"/>
          <p14:tracePt t="89509" x="3922713" y="7086600"/>
          <p14:tracePt t="89522" x="3929063" y="7086600"/>
          <p14:tracePt t="89527" x="3935413" y="7086600"/>
          <p14:tracePt t="89537" x="3943350" y="7086600"/>
          <p14:tracePt t="89540" x="3949700" y="7086600"/>
          <p14:tracePt t="89544" x="3956050" y="7086600"/>
          <p14:tracePt t="89550" x="3962400" y="7086600"/>
          <p14:tracePt t="89552" x="3968750" y="7086600"/>
          <p14:tracePt t="89557" x="3976688" y="7086600"/>
          <p14:tracePt t="89560" x="3983038" y="7086600"/>
          <p14:tracePt t="89562" x="3989388" y="7086600"/>
          <p14:tracePt t="89566" x="3995738" y="7086600"/>
          <p14:tracePt t="89570" x="4002088" y="7086600"/>
          <p14:tracePt t="89574" x="4010025" y="7086600"/>
          <p14:tracePt t="89575" x="4010025" y="7092950"/>
          <p14:tracePt t="89577" x="4016375" y="7092950"/>
          <p14:tracePt t="89583" x="4022725" y="7092950"/>
          <p14:tracePt t="89586" x="4022725" y="7099300"/>
          <p14:tracePt t="89587" x="4029075" y="7099300"/>
          <p14:tracePt t="89589" x="4035425" y="7099300"/>
          <p14:tracePt t="89598" x="4043363" y="7099300"/>
          <p14:tracePt t="89606" x="4049713" y="7099300"/>
          <p14:tracePt t="89607" x="4049713" y="7105650"/>
          <p14:tracePt t="89620" x="4049713" y="7113588"/>
          <p14:tracePt t="89621" x="4056063" y="7113588"/>
          <p14:tracePt t="89627" x="4062413" y="7113588"/>
          <p14:tracePt t="89638" x="4068763" y="7113588"/>
          <p14:tracePt t="89649" x="4076700" y="7113588"/>
          <p14:tracePt t="89653" x="4083050" y="7113588"/>
          <p14:tracePt t="89663" x="4089400" y="7113588"/>
          <p14:tracePt t="89667" x="4095750" y="7113588"/>
          <p14:tracePt t="89672" x="4102100" y="7113588"/>
          <p14:tracePt t="89682" x="4110038" y="7113588"/>
          <p14:tracePt t="89688" x="4116388" y="7113588"/>
          <p14:tracePt t="89700" x="4122738" y="7113588"/>
          <p14:tracePt t="89705" x="4129088" y="7113588"/>
          <p14:tracePt t="89709" x="4135438" y="7113588"/>
          <p14:tracePt t="89716" x="4143375" y="7113588"/>
          <p14:tracePt t="89719" x="4149725" y="7113588"/>
          <p14:tracePt t="89723" x="4156075" y="7113588"/>
          <p14:tracePt t="89726" x="4162425" y="7113588"/>
          <p14:tracePt t="89728" x="4168775" y="7113588"/>
          <p14:tracePt t="89731" x="4175125" y="7113588"/>
          <p14:tracePt t="89733" x="4183063" y="7113588"/>
          <p14:tracePt t="89736" x="4189413" y="7113588"/>
          <p14:tracePt t="89737" x="4195763" y="7113588"/>
          <p14:tracePt t="89738" x="4202113" y="7113588"/>
          <p14:tracePt t="89741" x="4208463" y="7113588"/>
          <p14:tracePt t="89742" x="4216400" y="7113588"/>
          <p14:tracePt t="89744" x="4222750" y="7113588"/>
          <p14:tracePt t="89745" x="4229100" y="7113588"/>
          <p14:tracePt t="89747" x="4235450" y="7113588"/>
          <p14:tracePt t="89748" x="4241800" y="7113588"/>
          <p14:tracePt t="89749" x="4249738" y="7113588"/>
          <p14:tracePt t="89751" x="4256088" y="7113588"/>
          <p14:tracePt t="89753" x="4262438" y="7113588"/>
          <p14:tracePt t="89755" x="4268788" y="7113588"/>
          <p14:tracePt t="89756" x="4275138" y="7113588"/>
          <p14:tracePt t="89757" x="4283075" y="7113588"/>
          <p14:tracePt t="89759" x="4289425" y="7113588"/>
          <p14:tracePt t="89760" x="4295775" y="7113588"/>
          <p14:tracePt t="89762" x="4302125" y="7113588"/>
          <p14:tracePt t="89763" x="4308475" y="7113588"/>
          <p14:tracePt t="89764" x="4316413" y="7113588"/>
          <p14:tracePt t="89767" x="4322763" y="7113588"/>
          <p14:tracePt t="89768" x="4329113" y="7113588"/>
          <p14:tracePt t="89771" x="4335463" y="7113588"/>
          <p14:tracePt t="89772" x="4341813" y="7113588"/>
          <p14:tracePt t="89774" x="4349750" y="7113588"/>
          <p14:tracePt t="89778" x="4356100" y="7113588"/>
          <p14:tracePt t="89779" x="4362450" y="7113588"/>
          <p14:tracePt t="89784" x="4368800" y="7113588"/>
          <p14:tracePt t="89786" x="4375150" y="7113588"/>
          <p14:tracePt t="89788" x="4383088" y="7113588"/>
          <p14:tracePt t="89794" x="4389438" y="7113588"/>
          <p14:tracePt t="89797" x="4395788" y="7113588"/>
          <p14:tracePt t="89804" x="4402138" y="7113588"/>
          <p14:tracePt t="89807" x="4408488" y="7113588"/>
          <p14:tracePt t="89810" x="4416425" y="7113588"/>
          <p14:tracePt t="89816" x="4422775" y="7113588"/>
          <p14:tracePt t="89818" x="4429125" y="7113588"/>
          <p14:tracePt t="89822" x="4435475" y="7113588"/>
          <p14:tracePt t="89824" x="4441825" y="7113588"/>
          <p14:tracePt t="89827" x="4449763" y="7113588"/>
          <p14:tracePt t="89829" x="4456113" y="7113588"/>
          <p14:tracePt t="89830" x="4462463" y="7113588"/>
          <p14:tracePt t="89831" x="4462463" y="7119938"/>
          <p14:tracePt t="89833" x="4468813" y="7119938"/>
          <p14:tracePt t="89834" x="4475163" y="7119938"/>
          <p14:tracePt t="89837" x="4481513" y="7119938"/>
          <p14:tracePt t="89838" x="4489450" y="7119938"/>
          <p14:tracePt t="89839" x="4495800" y="7119938"/>
          <p14:tracePt t="89841" x="4495800" y="7126288"/>
          <p14:tracePt t="89842" x="4502150" y="7126288"/>
          <p14:tracePt t="89843" x="4508500" y="7126288"/>
          <p14:tracePt t="89845" x="4514850" y="7126288"/>
          <p14:tracePt t="89846" x="4522788" y="7126288"/>
          <p14:tracePt t="89847" x="4529138" y="7126288"/>
          <p14:tracePt t="89849" x="4535488" y="7126288"/>
          <p14:tracePt t="89850" x="4535488" y="7132638"/>
          <p14:tracePt t="89851" x="4541838" y="7132638"/>
          <p14:tracePt t="89853" x="4548188" y="7132638"/>
          <p14:tracePt t="89854" x="4556125" y="7132638"/>
          <p14:tracePt t="89855" x="4562475" y="7132638"/>
          <p14:tracePt t="89857" x="4568825" y="7132638"/>
          <p14:tracePt t="89858" x="4575175" y="7132638"/>
          <p14:tracePt t="89860" x="4581525" y="7132638"/>
          <p14:tracePt t="89862" x="4589463" y="7132638"/>
          <p14:tracePt t="89863" x="4595813" y="7132638"/>
          <p14:tracePt t="89865" x="4602163" y="7132638"/>
          <p14:tracePt t="89867" x="4608513" y="7132638"/>
          <p14:tracePt t="89870" x="4614863" y="7132638"/>
          <p14:tracePt t="89871" x="4622800" y="7132638"/>
          <p14:tracePt t="89873" x="4629150" y="7132638"/>
          <p14:tracePt t="89879" x="4635500" y="7132638"/>
          <p14:tracePt t="89881" x="4641850" y="7132638"/>
          <p14:tracePt t="89893" x="4648200" y="7132638"/>
          <p14:tracePt t="89918" x="4656138" y="7132638"/>
          <p14:tracePt t="89933" x="4662488" y="7132638"/>
          <p14:tracePt t="89937" x="4668838" y="7132638"/>
          <p14:tracePt t="89941" x="4675188" y="7132638"/>
          <p14:tracePt t="89947" x="4681538" y="7132638"/>
          <p14:tracePt t="89949" x="4689475" y="7132638"/>
          <p14:tracePt t="89954" x="4695825" y="7132638"/>
          <p14:tracePt t="89957" x="4702175" y="7132638"/>
          <p14:tracePt t="89959" x="4708525" y="7132638"/>
          <p14:tracePt t="89963" x="4714875" y="7132638"/>
          <p14:tracePt t="89966" x="4722813" y="7132638"/>
          <p14:tracePt t="89970" x="4729163" y="7132638"/>
          <p14:tracePt t="89972" x="4735513" y="7132638"/>
          <p14:tracePt t="89975" x="4741863" y="7132638"/>
          <p14:tracePt t="89980" x="4748213" y="7132638"/>
          <p14:tracePt t="89984" x="4754563" y="7132638"/>
          <p14:tracePt t="89990" x="4762500" y="7132638"/>
          <p14:tracePt t="89995" x="4768850" y="7132638"/>
          <p14:tracePt t="90000" x="4775200" y="7132638"/>
          <p14:tracePt t="90011" x="4781550" y="7132638"/>
          <p14:tracePt t="90017" x="4787900" y="7132638"/>
          <p14:tracePt t="90025" x="4795838" y="7132638"/>
          <p14:tracePt t="90029" x="4802188" y="7132638"/>
          <p14:tracePt t="90032" x="4808538" y="7132638"/>
          <p14:tracePt t="90038" x="4814888" y="7132638"/>
          <p14:tracePt t="90040" x="4821238" y="7132638"/>
          <p14:tracePt t="90045" x="4829175" y="7132638"/>
          <p14:tracePt t="90047" x="4835525" y="7132638"/>
          <p14:tracePt t="90049" x="4841875" y="7132638"/>
          <p14:tracePt t="90054" x="4848225" y="7132638"/>
          <p14:tracePt t="90056" x="4854575" y="7132638"/>
          <p14:tracePt t="90061" x="4862513" y="7132638"/>
          <p14:tracePt t="90063" x="4868863" y="7132638"/>
          <p14:tracePt t="90067" x="4875213" y="7132638"/>
          <p14:tracePt t="90070" x="4881563" y="7132638"/>
          <p14:tracePt t="90072" x="4887913" y="7132638"/>
          <p14:tracePt t="90078" x="4895850" y="7132638"/>
          <p14:tracePt t="90081" x="4902200" y="7132638"/>
          <p14:tracePt t="90088" x="4908550" y="7132638"/>
          <p14:tracePt t="90093" x="4914900" y="7132638"/>
          <p14:tracePt t="90099" x="4921250" y="7132638"/>
          <p14:tracePt t="90112" x="4929188" y="7132638"/>
          <p14:tracePt t="90121" x="4935538" y="7132638"/>
          <p14:tracePt t="90133" x="4941888" y="7132638"/>
          <p14:tracePt t="90138" x="4948238" y="7132638"/>
          <p14:tracePt t="90142" x="4954588" y="7132638"/>
          <p14:tracePt t="90149" x="4962525" y="7132638"/>
          <p14:tracePt t="90152" x="4968875" y="7132638"/>
          <p14:tracePt t="90157" x="4975225" y="7132638"/>
          <p14:tracePt t="90159" x="4981575" y="7132638"/>
          <p14:tracePt t="90162" x="4987925" y="7132638"/>
          <p14:tracePt t="90167" x="4995863" y="7132638"/>
          <p14:tracePt t="90169" x="5002213" y="7132638"/>
          <p14:tracePt t="90173" x="5008563" y="7132638"/>
          <p14:tracePt t="90176" x="5014913" y="7132638"/>
          <p14:tracePt t="90178" x="5021263" y="7132638"/>
          <p14:tracePt t="90181" x="5021263" y="7126288"/>
          <p14:tracePt t="90184" x="5029200" y="7126288"/>
          <p14:tracePt t="90187" x="5035550" y="7126288"/>
          <p14:tracePt t="90195" x="5041900" y="7126288"/>
          <p14:tracePt t="90200" x="5048250" y="7126288"/>
          <p14:tracePt t="90203" x="5048250" y="7119938"/>
          <p14:tracePt t="90210" x="5054600" y="7119938"/>
          <p14:tracePt t="90249" x="5060950" y="7119938"/>
          <p14:tracePt t="90279" x="5068888" y="7119938"/>
          <p14:tracePt t="91669" x="5075238" y="7119938"/>
          <p14:tracePt t="95373" x="5075238" y="7126288"/>
          <p14:tracePt t="95390" x="5075238" y="7132638"/>
          <p14:tracePt t="95408" x="5081588" y="7132638"/>
          <p14:tracePt t="95412" x="5081588" y="7126288"/>
          <p14:tracePt t="95414" x="5087938" y="7126288"/>
          <p14:tracePt t="95415" x="5087938" y="7119938"/>
          <p14:tracePt t="95416" x="5094288" y="7119938"/>
          <p14:tracePt t="95419" x="5102225" y="7119938"/>
          <p14:tracePt t="95422" x="5102225" y="7113588"/>
          <p14:tracePt t="95426" x="5102225" y="7105650"/>
          <p14:tracePt t="95430" x="5102225" y="7099300"/>
          <p14:tracePt t="95432" x="5102225" y="7092950"/>
          <p14:tracePt t="95437" x="5102225" y="7086600"/>
          <p14:tracePt t="95438" x="5094288" y="7086600"/>
          <p14:tracePt t="95439" x="5094288" y="7080250"/>
          <p14:tracePt t="95440" x="5087938" y="7080250"/>
          <p14:tracePt t="95441" x="5087938" y="7072313"/>
          <p14:tracePt t="95442" x="5081588" y="7072313"/>
          <p14:tracePt t="95443" x="5075238" y="7072313"/>
          <p14:tracePt t="95445" x="5068888" y="7072313"/>
          <p14:tracePt t="95446" x="5060950" y="7072313"/>
          <p14:tracePt t="95448" x="5054600" y="7065963"/>
          <p14:tracePt t="95449" x="5048250" y="7065963"/>
          <p14:tracePt t="95450" x="5041900" y="7065963"/>
          <p14:tracePt t="95451" x="5035550" y="7065963"/>
          <p14:tracePt t="95452" x="5029200" y="7065963"/>
          <p14:tracePt t="95453" x="5021263" y="7065963"/>
          <p14:tracePt t="95454" x="5014913" y="7065963"/>
          <p14:tracePt t="95455" x="5002213" y="7059613"/>
          <p14:tracePt t="95456" x="4995863" y="7059613"/>
          <p14:tracePt t="95457" x="4987925" y="7059613"/>
          <p14:tracePt t="95458" x="4975225" y="7059613"/>
          <p14:tracePt t="95459" x="4968875" y="7059613"/>
          <p14:tracePt t="95460" x="4954588" y="7059613"/>
          <p14:tracePt t="95461" x="4941888" y="7053263"/>
          <p14:tracePt t="95462" x="4929188" y="7053263"/>
          <p14:tracePt t="95463" x="4921250" y="7053263"/>
          <p14:tracePt t="95464" x="4914900" y="7053263"/>
          <p14:tracePt t="95465" x="4902200" y="7053263"/>
          <p14:tracePt t="95466" x="4887913" y="7053263"/>
          <p14:tracePt t="95467" x="4881563" y="7046913"/>
          <p14:tracePt t="95468" x="4868863" y="7046913"/>
          <p14:tracePt t="95469" x="4854575" y="7046913"/>
          <p14:tracePt t="95470" x="4848225" y="7046913"/>
          <p14:tracePt t="95471" x="4835525" y="7046913"/>
          <p14:tracePt t="95472" x="4829175" y="7046913"/>
          <p14:tracePt t="95473" x="4814888" y="7046913"/>
          <p14:tracePt t="95474" x="4802188" y="7040563"/>
          <p14:tracePt t="95475" x="4795838" y="7040563"/>
          <p14:tracePt t="95476" x="4781550" y="7040563"/>
          <p14:tracePt t="95477" x="4775200" y="7040563"/>
          <p14:tracePt t="95479" x="4762500" y="7040563"/>
          <p14:tracePt t="95480" x="4748213" y="7040563"/>
          <p14:tracePt t="95481" x="4741863" y="7032625"/>
          <p14:tracePt t="95482" x="4729163" y="7032625"/>
          <p14:tracePt t="95483" x="4722813" y="7032625"/>
          <p14:tracePt t="95486" x="4708525" y="7032625"/>
          <p14:tracePt t="95487" x="4702175" y="7032625"/>
          <p14:tracePt t="95488" x="4695825" y="7026275"/>
          <p14:tracePt t="95489" x="4689475" y="7026275"/>
          <p14:tracePt t="95490" x="4681538" y="7026275"/>
          <p14:tracePt t="95492" x="4675188" y="7019925"/>
          <p14:tracePt t="95493" x="4668838" y="7019925"/>
          <p14:tracePt t="95494" x="4668838" y="7013575"/>
          <p14:tracePt t="95833" x="4668838" y="7007225"/>
          <p14:tracePt t="95834" x="4675188" y="7007225"/>
          <p14:tracePt t="95843" x="4675188" y="6999288"/>
          <p14:tracePt t="95847" x="4675188" y="6992938"/>
          <p14:tracePt t="95848" x="4681538" y="6992938"/>
          <p14:tracePt t="95849" x="4681538" y="6986588"/>
          <p14:tracePt t="95859" x="4681538" y="6980238"/>
          <p14:tracePt t="95860" x="4681538" y="6973888"/>
          <p14:tracePt t="95863" x="4675188" y="6973888"/>
          <p14:tracePt t="95864" x="4675188" y="6965950"/>
          <p14:tracePt t="95865" x="4668838" y="6959600"/>
          <p14:tracePt t="95866" x="4668838" y="6953250"/>
          <p14:tracePt t="95868" x="4668838" y="6946900"/>
          <p14:tracePt t="95869" x="4662488" y="6946900"/>
          <p14:tracePt t="95870" x="4662488" y="6940550"/>
          <p14:tracePt t="95872" x="4662488" y="6932613"/>
          <p14:tracePt t="95873" x="4662488" y="6926263"/>
          <p14:tracePt t="95874" x="4662488" y="6919913"/>
          <p14:tracePt t="95878" x="4662488" y="6913563"/>
          <p14:tracePt t="95880" x="4662488" y="6907213"/>
          <p14:tracePt t="95883" x="4668838" y="6899275"/>
          <p14:tracePt t="95884" x="4675188" y="6899275"/>
          <p14:tracePt t="95885" x="4675188" y="6892925"/>
          <p14:tracePt t="95887" x="4675188" y="6886575"/>
          <p14:tracePt t="95888" x="4681538" y="6886575"/>
          <p14:tracePt t="95889" x="4689475" y="6886575"/>
          <p14:tracePt t="95890" x="4689475" y="6880225"/>
          <p14:tracePt t="95891" x="4695825" y="6880225"/>
          <p14:tracePt t="95892" x="4695825" y="6873875"/>
          <p14:tracePt t="95894" x="4702175" y="6873875"/>
          <p14:tracePt t="95895" x="4702175" y="6865938"/>
          <p14:tracePt t="95896" x="4708525" y="6865938"/>
          <p14:tracePt t="95897" x="4708525" y="6859588"/>
          <p14:tracePt t="95898" x="4708525" y="6853238"/>
          <p14:tracePt t="95899" x="4714875" y="6853238"/>
          <p14:tracePt t="95901" x="4722813" y="6853238"/>
          <p14:tracePt t="95902" x="4722813" y="6846888"/>
          <p14:tracePt t="95903" x="4729163" y="6846888"/>
          <p14:tracePt t="95904" x="4729163" y="6840538"/>
          <p14:tracePt t="95907" x="4729163" y="6832600"/>
          <p14:tracePt t="95908" x="4735513" y="6832600"/>
          <p14:tracePt t="95909" x="4735513" y="6826250"/>
          <p14:tracePt t="95910" x="4735513" y="6819900"/>
          <p14:tracePt t="95911" x="4741863" y="6819900"/>
          <p14:tracePt t="95914" x="4741863" y="6813550"/>
          <p14:tracePt t="95915" x="4748213" y="6813550"/>
          <p14:tracePt t="95916" x="4748213" y="6807200"/>
          <p14:tracePt t="95918" x="4754563" y="6807200"/>
          <p14:tracePt t="95920" x="4754563" y="6799263"/>
          <p14:tracePt t="95921" x="4762500" y="6799263"/>
          <p14:tracePt t="95923" x="4762500" y="6792913"/>
          <p14:tracePt t="95925" x="4762500" y="6786563"/>
          <p14:tracePt t="95926" x="4768850" y="6786563"/>
          <p14:tracePt t="95929" x="4775200" y="6786563"/>
          <p14:tracePt t="95931" x="4775200" y="6780213"/>
          <p14:tracePt t="95932" x="4781550" y="6780213"/>
          <p14:tracePt t="95934" x="4781550" y="6773863"/>
          <p14:tracePt t="95935" x="4787900" y="6773863"/>
          <p14:tracePt t="95938" x="4795838" y="6773863"/>
          <p14:tracePt t="95940" x="4802188" y="6773863"/>
          <p14:tracePt t="95942" x="4808538" y="6773863"/>
          <p14:tracePt t="95943" x="4808538" y="6765925"/>
          <p14:tracePt t="95945" x="4814888" y="6765925"/>
          <p14:tracePt t="95946" x="4821238" y="6765925"/>
          <p14:tracePt t="95947" x="4821238" y="6759575"/>
          <p14:tracePt t="95949" x="4829175" y="6759575"/>
          <p14:tracePt t="95950" x="4835525" y="6759575"/>
          <p14:tracePt t="95951" x="4841875" y="6759575"/>
          <p14:tracePt t="95953" x="4841875" y="6753225"/>
          <p14:tracePt t="95954" x="4848225" y="6753225"/>
          <p14:tracePt t="95955" x="4854575" y="6753225"/>
          <p14:tracePt t="95956" x="4854575" y="6746875"/>
          <p14:tracePt t="95957" x="4862513" y="6746875"/>
          <p14:tracePt t="95958" x="4868863" y="6746875"/>
          <p14:tracePt t="95959" x="4875213" y="6740525"/>
          <p14:tracePt t="95960" x="4881563" y="6740525"/>
          <p14:tracePt t="95961" x="4887913" y="6740525"/>
          <p14:tracePt t="95962" x="4895850" y="6740525"/>
          <p14:tracePt t="95963" x="4895850" y="6734175"/>
          <p14:tracePt t="95964" x="4908550" y="6734175"/>
          <p14:tracePt t="95966" x="4914900" y="6726238"/>
          <p14:tracePt t="95967" x="4929188" y="6726238"/>
          <p14:tracePt t="95969" x="4941888" y="6726238"/>
          <p14:tracePt t="95970" x="4948238" y="6719888"/>
          <p14:tracePt t="95971" x="4954588" y="6713538"/>
          <p14:tracePt t="95972" x="4962525" y="6713538"/>
          <p14:tracePt t="95973" x="4968875" y="6707188"/>
          <p14:tracePt t="95974" x="4975225" y="6707188"/>
          <p14:tracePt t="95975" x="4987925" y="6700838"/>
          <p14:tracePt t="95976" x="4995863" y="6700838"/>
          <p14:tracePt t="95977" x="5002213" y="6700838"/>
          <p14:tracePt t="95978" x="5021263" y="6692900"/>
          <p14:tracePt t="95979" x="5029200" y="6686550"/>
          <p14:tracePt t="95980" x="5041900" y="6680200"/>
          <p14:tracePt t="95982" x="5054600" y="6673850"/>
          <p14:tracePt t="95983" x="5068888" y="6667500"/>
          <p14:tracePt t="95984" x="5081588" y="6659563"/>
          <p14:tracePt t="95985" x="5094288" y="6659563"/>
          <p14:tracePt t="95987" x="5108575" y="6653213"/>
          <p14:tracePt t="95988" x="5121275" y="6646863"/>
          <p14:tracePt t="95989" x="5135563" y="6640513"/>
          <p14:tracePt t="95990" x="5148263" y="6634163"/>
          <p14:tracePt t="95991" x="5154613" y="6626225"/>
          <p14:tracePt t="95992" x="5168900" y="6619875"/>
          <p14:tracePt t="95993" x="5181600" y="6619875"/>
          <p14:tracePt t="95994" x="5194300" y="6607175"/>
          <p14:tracePt t="95995" x="5202238" y="6600825"/>
          <p14:tracePt t="95996" x="5214938" y="6592888"/>
          <p14:tracePt t="95997" x="5235575" y="6586538"/>
          <p14:tracePt t="95998" x="5248275" y="6573838"/>
          <p14:tracePt t="95999" x="5254625" y="6573838"/>
          <p14:tracePt t="96000" x="5268913" y="6567488"/>
          <p14:tracePt t="96001" x="5281613" y="6553200"/>
          <p14:tracePt t="96003" x="5302250" y="6546850"/>
          <p14:tracePt t="96003" x="5308600" y="6534150"/>
          <p14:tracePt t="96004" x="5321300" y="6526213"/>
          <p14:tracePt t="96005" x="5334000" y="6526213"/>
          <p14:tracePt t="96006" x="5348288" y="6513513"/>
          <p14:tracePt t="96007" x="5360988" y="6507163"/>
          <p14:tracePt t="96008" x="5375275" y="6492875"/>
          <p14:tracePt t="96009" x="5387975" y="6486525"/>
          <p14:tracePt t="96010" x="5400675" y="6473825"/>
          <p14:tracePt t="96011" x="5414963" y="6467475"/>
          <p14:tracePt t="96012" x="5427663" y="6461125"/>
          <p14:tracePt t="96013" x="5441950" y="6446838"/>
          <p14:tracePt t="96014" x="5454650" y="6440488"/>
          <p14:tracePt t="96015" x="5467350" y="6427788"/>
          <p14:tracePt t="96016" x="5481638" y="6413500"/>
          <p14:tracePt t="96017" x="5494338" y="6413500"/>
          <p14:tracePt t="96018" x="5508625" y="6400800"/>
          <p14:tracePt t="96019" x="5514975" y="6386513"/>
          <p14:tracePt t="96020" x="5534025" y="6380163"/>
          <p14:tracePt t="96021" x="5548313" y="6367463"/>
          <p14:tracePt t="96022" x="5561013" y="6361113"/>
          <p14:tracePt t="96023" x="5567363" y="6353175"/>
          <p14:tracePt t="96024" x="5581650" y="6340475"/>
          <p14:tracePt t="96025" x="5600700" y="6327775"/>
          <p14:tracePt t="96026" x="5614988" y="6319838"/>
          <p14:tracePt t="96028" x="5621338" y="6307138"/>
          <p14:tracePt t="96028" x="5634038" y="6300788"/>
          <p14:tracePt t="96029" x="5648325" y="6294438"/>
          <p14:tracePt t="96030" x="5667375" y="6280150"/>
          <p14:tracePt t="96031" x="5681663" y="6267450"/>
          <p14:tracePt t="96032" x="5688013" y="6261100"/>
          <p14:tracePt t="96033" x="5707063" y="6246813"/>
          <p14:tracePt t="96034" x="5721350" y="6240463"/>
          <p14:tracePt t="96035" x="5734050" y="6234113"/>
          <p14:tracePt t="96036" x="5748338" y="6219825"/>
          <p14:tracePt t="96037" x="5761038" y="6207125"/>
          <p14:tracePt t="96038" x="5781675" y="6194425"/>
          <p14:tracePt t="96039" x="5794375" y="6188075"/>
          <p14:tracePt t="96040" x="5800725" y="6180138"/>
          <p14:tracePt t="96041" x="5821363" y="6167438"/>
          <p14:tracePt t="96042" x="5834063" y="6154738"/>
          <p14:tracePt t="96043" x="5854700" y="6146800"/>
          <p14:tracePt t="96044" x="5867400" y="6134100"/>
          <p14:tracePt t="96045" x="5881688" y="6121400"/>
          <p14:tracePt t="96046" x="5894388" y="6121400"/>
          <p14:tracePt t="96047" x="5913438" y="6107113"/>
          <p14:tracePt t="96048" x="5934075" y="6094413"/>
          <p14:tracePt t="96049" x="5940425" y="6080125"/>
          <p14:tracePt t="96050" x="5961063" y="6073775"/>
          <p14:tracePt t="96051" x="5980113" y="6061075"/>
          <p14:tracePt t="96053" x="5994400" y="6046788"/>
          <p14:tracePt t="96053" x="6007100" y="6046788"/>
          <p14:tracePt t="96054" x="6027738" y="6034088"/>
          <p14:tracePt t="96055" x="6046788" y="6021388"/>
          <p14:tracePt t="96056" x="6061075" y="6013450"/>
          <p14:tracePt t="96057" x="6080125" y="6000750"/>
          <p14:tracePt t="96058" x="6094413" y="5994400"/>
          <p14:tracePt t="96059" x="6113463" y="5980113"/>
          <p14:tracePt t="96060" x="6134100" y="5973763"/>
          <p14:tracePt t="96061" x="6154738" y="5961063"/>
          <p14:tracePt t="96062" x="6167438" y="5961063"/>
          <p14:tracePt t="96063" x="6188075" y="5954713"/>
          <p14:tracePt t="96064" x="6207125" y="5940425"/>
          <p14:tracePt t="96065" x="6227763" y="5934075"/>
          <p14:tracePt t="96066" x="6246813" y="5927725"/>
          <p14:tracePt t="96067" x="6261100" y="5913438"/>
          <p14:tracePt t="96068" x="6280150" y="5907088"/>
          <p14:tracePt t="96069" x="6307138" y="5900738"/>
          <p14:tracePt t="96070" x="6327775" y="5888038"/>
          <p14:tracePt t="96071" x="6353175" y="5881688"/>
          <p14:tracePt t="96072" x="6367463" y="5873750"/>
          <p14:tracePt t="96073" x="6386513" y="5873750"/>
          <p14:tracePt t="96074" x="6413500" y="5867400"/>
          <p14:tracePt t="96075" x="6440488" y="5854700"/>
          <p14:tracePt t="96076" x="6461125" y="5848350"/>
          <p14:tracePt t="96078" x="6486525" y="5840413"/>
          <p14:tracePt t="96078" x="6519863" y="5821363"/>
          <p14:tracePt t="96079" x="6546850" y="5815013"/>
          <p14:tracePt t="96081" x="6586538" y="5800725"/>
          <p14:tracePt t="96082" x="6613525" y="5794375"/>
          <p14:tracePt t="96083" x="6646863" y="5788025"/>
          <p14:tracePt t="96084" x="6673850" y="5773738"/>
          <p14:tracePt t="96085" x="6713538" y="5767388"/>
          <p14:tracePt t="96087" x="6746875" y="5761038"/>
          <p14:tracePt t="96088" x="6773863" y="5748338"/>
          <p14:tracePt t="96089" x="6799263" y="5740400"/>
          <p14:tracePt t="96090" x="6819900" y="5734050"/>
          <p14:tracePt t="96091" x="6846888" y="5727700"/>
          <p14:tracePt t="96092" x="6865938" y="5721350"/>
          <p14:tracePt t="96093" x="6892925" y="5715000"/>
          <p14:tracePt t="96094" x="6919913" y="5707063"/>
          <p14:tracePt t="96095" x="6946900" y="5700713"/>
          <p14:tracePt t="96096" x="6965950" y="5694363"/>
          <p14:tracePt t="96097" x="6992938" y="5681663"/>
          <p14:tracePt t="96098" x="7019925" y="5673725"/>
          <p14:tracePt t="96099" x="7040563" y="5667375"/>
          <p14:tracePt t="96100" x="7065963" y="5661025"/>
          <p14:tracePt t="96101" x="7086600" y="5654675"/>
          <p14:tracePt t="96103" x="7105650" y="5648325"/>
          <p14:tracePt t="96103" x="7132638" y="5640388"/>
          <p14:tracePt t="96104" x="7159625" y="5627688"/>
          <p14:tracePt t="96105" x="7186613" y="5621338"/>
          <p14:tracePt t="96106" x="7199313" y="5614988"/>
          <p14:tracePt t="96107" x="7226300" y="5600700"/>
          <p14:tracePt t="96108" x="7246938" y="5594350"/>
          <p14:tracePt t="96109" x="7272338" y="5581650"/>
          <p14:tracePt t="96110" x="7299325" y="5567363"/>
          <p14:tracePt t="96111" x="7326313" y="5561013"/>
          <p14:tracePt t="96112" x="7345363" y="5548313"/>
          <p14:tracePt t="96113" x="7366000" y="5541963"/>
          <p14:tracePt t="96114" x="7392988" y="5534025"/>
          <p14:tracePt t="96115" x="7405688" y="5521325"/>
          <p14:tracePt t="96116" x="7432675" y="5514975"/>
          <p14:tracePt t="96117" x="7453313" y="5500688"/>
          <p14:tracePt t="96118" x="7472363" y="5494338"/>
          <p14:tracePt t="96119" x="7499350" y="5481638"/>
          <p14:tracePt t="96120" x="7505700" y="5475288"/>
          <p14:tracePt t="96121" x="7526338" y="5467350"/>
          <p14:tracePt t="96122" x="7553325" y="5454650"/>
          <p14:tracePt t="96123" x="7572375" y="5448300"/>
          <p14:tracePt t="96124" x="7586663" y="5441950"/>
          <p14:tracePt t="96125" x="7612063" y="5427663"/>
          <p14:tracePt t="96126" x="7620000" y="5421313"/>
          <p14:tracePt t="96127" x="7639050" y="5408613"/>
          <p14:tracePt t="96128" x="7659688" y="5400675"/>
          <p14:tracePt t="96129" x="7678738" y="5394325"/>
          <p14:tracePt t="96130" x="7693025" y="5381625"/>
          <p14:tracePt t="96131" x="7705725" y="5381625"/>
          <p14:tracePt t="96132" x="7726363" y="5375275"/>
          <p14:tracePt t="96133" x="7745413" y="5360988"/>
          <p14:tracePt t="96134" x="7751763" y="5354638"/>
          <p14:tracePt t="96135" x="7772400" y="5348288"/>
          <p14:tracePt t="96136" x="7793038" y="5341938"/>
          <p14:tracePt t="96137" x="7812088" y="5327650"/>
          <p14:tracePt t="96138" x="7818438" y="5321300"/>
          <p14:tracePt t="96139" x="7839075" y="5321300"/>
          <p14:tracePt t="96140" x="7859713" y="5314950"/>
          <p14:tracePt t="96141" x="7872413" y="5308600"/>
          <p14:tracePt t="96142" x="7885113" y="5302250"/>
          <p14:tracePt t="96143" x="7899400" y="5294313"/>
          <p14:tracePt t="96144" x="7918450" y="5287963"/>
          <p14:tracePt t="96145" x="7932738" y="5281613"/>
          <p14:tracePt t="96146" x="7945438" y="5268913"/>
          <p14:tracePt t="96147" x="7958138" y="5268913"/>
          <p14:tracePt t="96148" x="7978775" y="5254625"/>
          <p14:tracePt t="96149" x="7991475" y="5254625"/>
          <p14:tracePt t="96150" x="8012113" y="5254625"/>
          <p14:tracePt t="96151" x="8024813" y="5248275"/>
          <p14:tracePt t="96153" x="8045450" y="5241925"/>
          <p14:tracePt t="96153" x="8051800" y="5235575"/>
          <p14:tracePt t="96154" x="8078788" y="5227638"/>
          <p14:tracePt t="96155" x="8099425" y="5221288"/>
          <p14:tracePt t="96156" x="8112125" y="5214938"/>
          <p14:tracePt t="96157" x="8132763" y="5208588"/>
          <p14:tracePt t="96158" x="8145463" y="5202238"/>
          <p14:tracePt t="96159" x="8166100" y="5194300"/>
          <p14:tracePt t="96160" x="8191500" y="5194300"/>
          <p14:tracePt t="96161" x="8205788" y="5187950"/>
          <p14:tracePt t="96162" x="8224838" y="5181600"/>
          <p14:tracePt t="96163" x="8251825" y="5175250"/>
          <p14:tracePt t="96164" x="8272463" y="5168900"/>
          <p14:tracePt t="96165" x="8291513" y="5160963"/>
          <p14:tracePt t="96166" x="8305800" y="5154613"/>
          <p14:tracePt t="96167" x="8331200" y="5148263"/>
          <p14:tracePt t="96168" x="8358188" y="5148263"/>
          <p14:tracePt t="96169" x="8378825" y="5141913"/>
          <p14:tracePt t="96170" x="8397875" y="5135563"/>
          <p14:tracePt t="96171" x="8424863" y="5127625"/>
          <p14:tracePt t="96172" x="8451850" y="5121275"/>
          <p14:tracePt t="96173" x="8478838" y="5114925"/>
          <p14:tracePt t="96174" x="8504238" y="5108575"/>
          <p14:tracePt t="96175" x="8531225" y="5102225"/>
          <p14:tracePt t="96176" x="8551863" y="5102225"/>
          <p14:tracePt t="96178" x="8578850" y="5094288"/>
          <p14:tracePt t="96178" x="8624888" y="5087938"/>
          <p14:tracePt t="96179" x="8664575" y="5081588"/>
          <p14:tracePt t="96181" x="8712200" y="5075238"/>
          <p14:tracePt t="96182" x="8745538" y="5068888"/>
          <p14:tracePt t="96183" x="8791575" y="5060950"/>
          <p14:tracePt t="96184" x="8831263" y="5054600"/>
          <p14:tracePt t="96185" x="8877300" y="5041900"/>
          <p14:tracePt t="96187" x="8910638" y="5029200"/>
          <p14:tracePt t="96188" x="8958263" y="5021263"/>
          <p14:tracePt t="96189" x="8985250" y="5014913"/>
          <p14:tracePt t="96190" x="9024938" y="5008563"/>
          <p14:tracePt t="96191" x="9043988" y="5002213"/>
          <p14:tracePt t="96192" x="9083675" y="4995863"/>
          <p14:tracePt t="96193" x="9117013" y="4987925"/>
          <p14:tracePt t="96194" x="9158288" y="4981575"/>
          <p14:tracePt t="96195" x="9183688" y="4975225"/>
          <p14:tracePt t="96196" x="9204325" y="4968875"/>
          <p14:tracePt t="96197" x="9244013" y="4962525"/>
          <p14:tracePt t="96198" x="9277350" y="4954588"/>
          <p14:tracePt t="96199" x="9304338" y="4948238"/>
          <p14:tracePt t="96200" x="9344025" y="4941888"/>
          <p14:tracePt t="96201" x="9377363" y="4921250"/>
          <p14:tracePt t="96203" x="9404350" y="4914900"/>
          <p14:tracePt t="96203" x="9431338" y="4908550"/>
          <p14:tracePt t="96204" x="9456738" y="4902200"/>
          <p14:tracePt t="96205" x="9490075" y="4895850"/>
          <p14:tracePt t="96206" x="9517063" y="4881563"/>
          <p14:tracePt t="96207" x="9544050" y="4875213"/>
          <p14:tracePt t="96208" x="9571038" y="4868863"/>
          <p14:tracePt t="96209" x="9598025" y="4862513"/>
          <p14:tracePt t="96210" x="9617075" y="4854575"/>
          <p14:tracePt t="96211" x="9644063" y="4841875"/>
          <p14:tracePt t="96212" x="9671050" y="4841875"/>
          <p14:tracePt t="96213" x="9683750" y="4835525"/>
          <p14:tracePt t="96214" x="9710738" y="4829175"/>
          <p14:tracePt t="96215" x="9729788" y="4814888"/>
          <p14:tracePt t="96216" x="9750425" y="4808538"/>
          <p14:tracePt t="96217" x="9771063" y="4802188"/>
          <p14:tracePt t="96218" x="9783763" y="4795838"/>
          <p14:tracePt t="96219" x="9810750" y="4787900"/>
          <p14:tracePt t="96220" x="9829800" y="4781550"/>
          <p14:tracePt t="96221" x="9837738" y="4775200"/>
          <p14:tracePt t="96222" x="9856788" y="4768850"/>
          <p14:tracePt t="96223" x="9871075" y="4768850"/>
          <p14:tracePt t="96224" x="9890125" y="4762500"/>
          <p14:tracePt t="96225" x="9896475" y="4754563"/>
          <p14:tracePt t="96226" x="9910763" y="4748213"/>
          <p14:tracePt t="96228" x="9923463" y="4741863"/>
          <p14:tracePt t="96228" x="9944100" y="4735513"/>
          <p14:tracePt t="96229" x="9944100" y="4729163"/>
          <p14:tracePt t="96230" x="9956800" y="4729163"/>
          <p14:tracePt t="96231" x="9969500" y="4722813"/>
          <p14:tracePt t="96232" x="9977438" y="4722813"/>
          <p14:tracePt t="96233" x="9983788" y="4714875"/>
          <p14:tracePt t="96234" x="9990138" y="4708525"/>
          <p14:tracePt t="96235" x="9996488" y="4708525"/>
          <p14:tracePt t="96236" x="10010775" y="4708525"/>
          <p14:tracePt t="96237" x="10010775" y="4702175"/>
          <p14:tracePt t="96238" x="10017125" y="4695825"/>
          <p14:tracePt t="96239" x="10023475" y="4695825"/>
          <p14:tracePt t="96240" x="10023475" y="4689475"/>
          <p14:tracePt t="96241" x="10029825" y="4689475"/>
          <p14:tracePt t="96242" x="10036175" y="4689475"/>
          <p14:tracePt t="96243" x="10044113" y="4681538"/>
          <p14:tracePt t="96245" x="10050463" y="4675188"/>
          <p14:tracePt t="96246" x="10056813" y="4675188"/>
          <p14:tracePt t="96248" x="10063163" y="4668838"/>
          <p14:tracePt t="96249" x="10069513" y="4668838"/>
          <p14:tracePt t="96250" x="10069513" y="4662488"/>
          <p14:tracePt t="96251" x="10077450" y="4662488"/>
          <p14:tracePt t="96252" x="10077450" y="4656138"/>
          <p14:tracePt t="96254" x="10083800" y="4656138"/>
          <p14:tracePt t="96255" x="10090150" y="4656138"/>
          <p14:tracePt t="96256" x="10090150" y="4648200"/>
          <p14:tracePt t="96258" x="10090150" y="4641850"/>
          <p14:tracePt t="96259" x="10096500" y="4641850"/>
          <p14:tracePt t="96261" x="10102850" y="4641850"/>
          <p14:tracePt t="96262" x="10110788" y="4635500"/>
          <p14:tracePt t="96263" x="10110788" y="4629150"/>
          <p14:tracePt t="96265" x="10117138" y="4629150"/>
          <p14:tracePt t="96267" x="10123488" y="4629150"/>
          <p14:tracePt t="96268" x="10123488" y="4622800"/>
          <p14:tracePt t="96269" x="10123488" y="4614863"/>
          <p14:tracePt t="96270" x="10129838" y="4614863"/>
          <p14:tracePt t="96271" x="10136188" y="4608513"/>
          <p14:tracePt t="96272" x="10144125" y="4608513"/>
          <p14:tracePt t="96274" x="10144125" y="4602163"/>
          <p14:tracePt t="96275" x="10150475" y="4602163"/>
          <p14:tracePt t="96276" x="10156825" y="4595813"/>
          <p14:tracePt t="96278" x="10163175" y="4589463"/>
          <p14:tracePt t="96279" x="10169525" y="4581525"/>
          <p14:tracePt t="96280" x="10177463" y="4575175"/>
          <p14:tracePt t="96283" x="10183813" y="4568825"/>
          <p14:tracePt t="96284" x="10196513" y="4562475"/>
          <p14:tracePt t="96285" x="10196513" y="4556125"/>
          <p14:tracePt t="96287" x="10202863" y="4556125"/>
          <p14:tracePt t="96288" x="10217150" y="4548188"/>
          <p14:tracePt t="96289" x="10217150" y="4541838"/>
          <p14:tracePt t="96290" x="10223500" y="4535488"/>
          <p14:tracePt t="96291" x="10229850" y="4535488"/>
          <p14:tracePt t="96292" x="10229850" y="4529138"/>
          <p14:tracePt t="96293" x="10242550" y="4522788"/>
          <p14:tracePt t="96294" x="10250488" y="4522788"/>
          <p14:tracePt t="96296" x="10256838" y="4514850"/>
          <p14:tracePt t="96297" x="10269538" y="4508500"/>
          <p14:tracePt t="96298" x="10269538" y="4502150"/>
          <p14:tracePt t="96299" x="10275888" y="4502150"/>
          <p14:tracePt t="96300" x="10290175" y="4489450"/>
          <p14:tracePt t="96302" x="10296525" y="4481513"/>
          <p14:tracePt t="96303" x="10302875" y="4481513"/>
          <p14:tracePt t="96304" x="10309225" y="4475163"/>
          <p14:tracePt t="96305" x="10317163" y="4468813"/>
          <p14:tracePt t="96306" x="10329863" y="4462463"/>
          <p14:tracePt t="96308" x="10336213" y="4456113"/>
          <p14:tracePt t="96309" x="10350500" y="4449763"/>
          <p14:tracePt t="96310" x="10350500" y="4441825"/>
          <p14:tracePt t="96311" x="10356850" y="44418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1" y="375194"/>
            <a:ext cx="8077198" cy="7022012"/>
          </a:xfrm>
          <a:prstGeom prst="rect">
            <a:avLst/>
          </a:prstGeom>
        </p:spPr>
      </p:pic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F99E5E36-8CBE-47F6-9ADC-1695940A2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3438" y="71326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5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96"/>
    </mc:Choice>
    <mc:Fallback>
      <p:transition spd="slow" advTm="60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7" x="10302875" y="3422650"/>
          <p14:tracePt t="438" x="10242550" y="3416300"/>
          <p14:tracePt t="439" x="10196513" y="3397250"/>
          <p14:tracePt t="440" x="10136188" y="3382963"/>
          <p14:tracePt t="441" x="10077450" y="3376613"/>
          <p14:tracePt t="442" x="10044113" y="3355975"/>
          <p14:tracePt t="443" x="9969500" y="3343275"/>
          <p14:tracePt t="444" x="9936163" y="3336925"/>
          <p14:tracePt t="445" x="9877425" y="3316288"/>
          <p14:tracePt t="446" x="9829800" y="3309938"/>
          <p14:tracePt t="447" x="9771063" y="3290888"/>
          <p14:tracePt t="448" x="9717088" y="3276600"/>
          <p14:tracePt t="449" x="9656763" y="3257550"/>
          <p14:tracePt t="450" x="9598025" y="3249613"/>
          <p14:tracePt t="451" x="9537700" y="3236913"/>
          <p14:tracePt t="452" x="9490075" y="3216275"/>
          <p14:tracePt t="453" x="9431338" y="3203575"/>
          <p14:tracePt t="454" x="9377363" y="3197225"/>
          <p14:tracePt t="455" x="9331325" y="3176588"/>
          <p14:tracePt t="456" x="9271000" y="3163888"/>
          <p14:tracePt t="457" x="9224963" y="3143250"/>
          <p14:tracePt t="458" x="9164638" y="3130550"/>
          <p14:tracePt t="459" x="9104313" y="3109913"/>
          <p14:tracePt t="460" x="9077325" y="3103563"/>
          <p14:tracePt t="461" x="9010650" y="3090863"/>
          <p14:tracePt t="462" x="8970963" y="3082925"/>
          <p14:tracePt t="463" x="8924925" y="3063875"/>
          <p14:tracePt t="464" x="8877300" y="3049588"/>
          <p14:tracePt t="465" x="8818563" y="3030538"/>
          <p14:tracePt t="466" x="8785225" y="3024188"/>
          <p14:tracePt t="467" x="8737600" y="3009900"/>
          <p14:tracePt t="468" x="8685213" y="2990850"/>
          <p14:tracePt t="469" x="8637588" y="2984500"/>
          <p14:tracePt t="470" x="8591550" y="2970213"/>
          <p14:tracePt t="471" x="8558213" y="2957513"/>
          <p14:tracePt t="472" x="8504238" y="2936875"/>
          <p14:tracePt t="473" x="8472488" y="2930525"/>
          <p14:tracePt t="474" x="8431213" y="2917825"/>
          <p14:tracePt t="475" x="8385175" y="2909888"/>
          <p14:tracePt t="476" x="8351838" y="2890838"/>
          <p14:tracePt t="477" x="8312150" y="2876550"/>
          <p14:tracePt t="478" x="8278813" y="2870200"/>
          <p14:tracePt t="479" x="8239125" y="2857500"/>
          <p14:tracePt t="480" x="8218488" y="2851150"/>
          <p14:tracePt t="481" x="8185150" y="2836863"/>
          <p14:tracePt t="482" x="8158163" y="2830513"/>
          <p14:tracePt t="483" x="8124825" y="2824163"/>
          <p14:tracePt t="484" x="8091488" y="2809875"/>
          <p14:tracePt t="485" x="8072438" y="2803525"/>
          <p14:tracePt t="486" x="8045450" y="2797175"/>
          <p14:tracePt t="487" x="8018463" y="2790825"/>
          <p14:tracePt t="488" x="7991475" y="2776538"/>
          <p14:tracePt t="489" x="7966075" y="2770188"/>
          <p14:tracePt t="490" x="7939088" y="2763838"/>
          <p14:tracePt t="491" x="7912100" y="2757488"/>
          <p14:tracePt t="492" x="7893050" y="2751138"/>
          <p14:tracePt t="493" x="7872413" y="2743200"/>
          <p14:tracePt t="494" x="7839075" y="2730500"/>
          <p14:tracePt t="495" x="7805738" y="2724150"/>
          <p14:tracePt t="497" x="7778750" y="2711450"/>
          <p14:tracePt t="498" x="7751763" y="2703513"/>
          <p14:tracePt t="499" x="7726363" y="2697163"/>
          <p14:tracePt t="500" x="7699375" y="2690813"/>
          <p14:tracePt t="501" x="7672388" y="2678113"/>
          <p14:tracePt t="503" x="7645400" y="2670175"/>
          <p14:tracePt t="504" x="7632700" y="2663825"/>
          <p14:tracePt t="505" x="7612063" y="2657475"/>
          <p14:tracePt t="506" x="7593013" y="2651125"/>
          <p14:tracePt t="507" x="7572375" y="2644775"/>
          <p14:tracePt t="508" x="7559675" y="2636838"/>
          <p14:tracePt t="509" x="7539038" y="2630488"/>
          <p14:tracePt t="510" x="7519988" y="2624138"/>
          <p14:tracePt t="511" x="7493000" y="2617788"/>
          <p14:tracePt t="512" x="7478713" y="2617788"/>
          <p14:tracePt t="513" x="7459663" y="2611438"/>
          <p14:tracePt t="514" x="7439025" y="2603500"/>
          <p14:tracePt t="515" x="7419975" y="2597150"/>
          <p14:tracePt t="516" x="7412038" y="2590800"/>
          <p14:tracePt t="517" x="7392988" y="2584450"/>
          <p14:tracePt t="518" x="7372350" y="2578100"/>
          <p14:tracePt t="519" x="7353300" y="2570163"/>
          <p14:tracePt t="520" x="7339013" y="2563813"/>
          <p14:tracePt t="521" x="7319963" y="2557463"/>
          <p14:tracePt t="522" x="7299325" y="2551113"/>
          <p14:tracePt t="523" x="7280275" y="2551113"/>
          <p14:tracePt t="524" x="7265988" y="2544763"/>
          <p14:tracePt t="525" x="7246938" y="2536825"/>
          <p14:tracePt t="526" x="7226300" y="2530475"/>
          <p14:tracePt t="527" x="7205663" y="2530475"/>
          <p14:tracePt t="528" x="7192963" y="2524125"/>
          <p14:tracePt t="529" x="7172325" y="2517775"/>
          <p14:tracePt t="530" x="7153275" y="2511425"/>
          <p14:tracePt t="531" x="7132638" y="2503488"/>
          <p14:tracePt t="532" x="7119938" y="2497138"/>
          <p14:tracePt t="533" x="7099300" y="2490788"/>
          <p14:tracePt t="534" x="7080250" y="2490788"/>
          <p14:tracePt t="535" x="7065963" y="2484438"/>
          <p14:tracePt t="536" x="7046913" y="2478088"/>
          <p14:tracePt t="537" x="7026275" y="2478088"/>
          <p14:tracePt t="538" x="7007225" y="2470150"/>
          <p14:tracePt t="539" x="6992938" y="2463800"/>
          <p14:tracePt t="540" x="6973888" y="2457450"/>
          <p14:tracePt t="541" x="6953250" y="2451100"/>
          <p14:tracePt t="542" x="6932613" y="2451100"/>
          <p14:tracePt t="543" x="6919913" y="2444750"/>
          <p14:tracePt t="544" x="6899275" y="2438400"/>
          <p14:tracePt t="545" x="6880225" y="2430463"/>
          <p14:tracePt t="546" x="6853238" y="2424113"/>
          <p14:tracePt t="547" x="6840538" y="2411413"/>
          <p14:tracePt t="548" x="6819900" y="2405063"/>
          <p14:tracePt t="549" x="6799263" y="2397125"/>
          <p14:tracePt t="550" x="6780213" y="2397125"/>
          <p14:tracePt t="551" x="6753225" y="2390775"/>
          <p14:tracePt t="552" x="6746875" y="2384425"/>
          <p14:tracePt t="553" x="6713538" y="2378075"/>
          <p14:tracePt t="554" x="6700838" y="2371725"/>
          <p14:tracePt t="555" x="6673850" y="2363788"/>
          <p14:tracePt t="556" x="6653213" y="2351088"/>
          <p14:tracePt t="557" x="6634163" y="2344738"/>
          <p14:tracePt t="558" x="6613525" y="2338388"/>
          <p14:tracePt t="559" x="6592888" y="2330450"/>
          <p14:tracePt t="560" x="6567488" y="2317750"/>
          <p14:tracePt t="561" x="6546850" y="2311400"/>
          <p14:tracePt t="562" x="6519863" y="2305050"/>
          <p14:tracePt t="563" x="6507163" y="2297113"/>
          <p14:tracePt t="564" x="6480175" y="2284413"/>
          <p14:tracePt t="565" x="6453188" y="2278063"/>
          <p14:tracePt t="566" x="6434138" y="2278063"/>
          <p14:tracePt t="567" x="6407150" y="2263775"/>
          <p14:tracePt t="568" x="6386513" y="2257425"/>
          <p14:tracePt t="569" x="6361113" y="2244725"/>
          <p14:tracePt t="570" x="6346825" y="2238375"/>
          <p14:tracePt t="571" x="6319838" y="2230438"/>
          <p14:tracePt t="572" x="6307138" y="2224088"/>
          <p14:tracePt t="573" x="6280150" y="2211388"/>
          <p14:tracePt t="574" x="6261100" y="2205038"/>
          <p14:tracePt t="575" x="6246813" y="2197100"/>
          <p14:tracePt t="576" x="6219825" y="2184400"/>
          <p14:tracePt t="577" x="6200775" y="2178050"/>
          <p14:tracePt t="578" x="6180138" y="2171700"/>
          <p14:tracePt t="579" x="6161088" y="2163763"/>
          <p14:tracePt t="580" x="6140450" y="2157413"/>
          <p14:tracePt t="581" x="6127750" y="2151063"/>
          <p14:tracePt t="582" x="6107113" y="2144713"/>
          <p14:tracePt t="583" x="6088063" y="2138363"/>
          <p14:tracePt t="584" x="6067425" y="2124075"/>
          <p14:tracePt t="585" x="6054725" y="2117725"/>
          <p14:tracePt t="586" x="6034088" y="2111375"/>
          <p14:tracePt t="587" x="6013450" y="2098675"/>
          <p14:tracePt t="588" x="6000750" y="2090738"/>
          <p14:tracePt t="589" x="5988050" y="2084388"/>
          <p14:tracePt t="590" x="5973763" y="2084388"/>
          <p14:tracePt t="591" x="5961063" y="2078038"/>
          <p14:tracePt t="592" x="5946775" y="2071688"/>
          <p14:tracePt t="593" x="5934075" y="2057400"/>
          <p14:tracePt t="595" x="5894388" y="2044700"/>
          <p14:tracePt t="596" x="5881688" y="2038350"/>
          <p14:tracePt t="597" x="5867400" y="2024063"/>
          <p14:tracePt t="598" x="5854700" y="2017713"/>
          <p14:tracePt t="599" x="5840413" y="2011363"/>
          <p14:tracePt t="601" x="5821363" y="2005013"/>
          <p14:tracePt t="602" x="5807075" y="1998663"/>
          <p14:tracePt t="603" x="5794375" y="1990725"/>
          <p14:tracePt t="604" x="5788025" y="1984375"/>
          <p14:tracePt t="605" x="5781675" y="1978025"/>
          <p14:tracePt t="606" x="5767388" y="1978025"/>
          <p14:tracePt t="607" x="5767388" y="1971675"/>
          <p14:tracePt t="608" x="5748338" y="1965325"/>
          <p14:tracePt t="609" x="5740400" y="1957388"/>
          <p14:tracePt t="611" x="5727700" y="1951038"/>
          <p14:tracePt t="612" x="5721350" y="1944688"/>
          <p14:tracePt t="613" x="5715000" y="1938338"/>
          <p14:tracePt t="614" x="5707063" y="1938338"/>
          <p14:tracePt t="615" x="5700713" y="1938338"/>
          <p14:tracePt t="616" x="5694363" y="1931988"/>
          <p14:tracePt t="617" x="5688013" y="1924050"/>
          <p14:tracePt t="618" x="5681663" y="1917700"/>
          <p14:tracePt t="619" x="5673725" y="1917700"/>
          <p14:tracePt t="620" x="5667375" y="1917700"/>
          <p14:tracePt t="621" x="5667375" y="1911350"/>
          <p14:tracePt t="622" x="5654675" y="1905000"/>
          <p14:tracePt t="623" x="5648325" y="1898650"/>
          <p14:tracePt t="625" x="5640388" y="1898650"/>
          <p14:tracePt t="626" x="5634038" y="1898650"/>
          <p14:tracePt t="627" x="5627688" y="1890713"/>
          <p14:tracePt t="629" x="5627688" y="1884363"/>
          <p14:tracePt t="630" x="5621338" y="1884363"/>
          <p14:tracePt t="631" x="5614988" y="1884363"/>
          <p14:tracePt t="633" x="5614988" y="1878013"/>
          <p14:tracePt t="634" x="5608638" y="1878013"/>
          <p14:tracePt t="635" x="5600700" y="1871663"/>
          <p14:tracePt t="636" x="5594350" y="1871663"/>
          <p14:tracePt t="638" x="5594350" y="1865313"/>
          <p14:tracePt t="639" x="5588000" y="1865313"/>
          <p14:tracePt t="640" x="5581650" y="1865313"/>
          <p14:tracePt t="643" x="5575300" y="1865313"/>
          <p14:tracePt t="644" x="5575300" y="1858963"/>
          <p14:tracePt t="645" x="5567363" y="1858963"/>
          <p14:tracePt t="646" x="5561013" y="1858963"/>
          <p14:tracePt t="647" x="5561013" y="1851025"/>
          <p14:tracePt t="649" x="5554663" y="1851025"/>
          <p14:tracePt t="650" x="5548313" y="1851025"/>
          <p14:tracePt t="652" x="5541963" y="1851025"/>
          <p14:tracePt t="653" x="5534025" y="1844675"/>
          <p14:tracePt t="654" x="5527675" y="1844675"/>
          <p14:tracePt t="656" x="5521325" y="1838325"/>
          <p14:tracePt t="657" x="5514975" y="1838325"/>
          <p14:tracePt t="659" x="5508625" y="1838325"/>
          <p14:tracePt t="660" x="5494338" y="1831975"/>
          <p14:tracePt t="662" x="5487988" y="1831975"/>
          <p14:tracePt t="663" x="5475288" y="1825625"/>
          <p14:tracePt t="664" x="5475288" y="1817688"/>
          <p14:tracePt t="665" x="5467350" y="1817688"/>
          <p14:tracePt t="666" x="5454650" y="1817688"/>
          <p14:tracePt t="667" x="5448300" y="1811338"/>
          <p14:tracePt t="668" x="5434013" y="1811338"/>
          <p14:tracePt t="669" x="5427663" y="1811338"/>
          <p14:tracePt t="670" x="5421313" y="1804988"/>
          <p14:tracePt t="671" x="5408613" y="1804988"/>
          <p14:tracePt t="672" x="5394325" y="1798638"/>
          <p14:tracePt t="673" x="5387975" y="1798638"/>
          <p14:tracePt t="674" x="5375275" y="1792288"/>
          <p14:tracePt t="675" x="5367338" y="1792288"/>
          <p14:tracePt t="676" x="5354638" y="1784350"/>
          <p14:tracePt t="677" x="5341938" y="1784350"/>
          <p14:tracePt t="678" x="5334000" y="1778000"/>
          <p14:tracePt t="679" x="5321300" y="1778000"/>
          <p14:tracePt t="680" x="5308600" y="1771650"/>
          <p14:tracePt t="682" x="5287963" y="1771650"/>
          <p14:tracePt t="683" x="5275263" y="1765300"/>
          <p14:tracePt t="684" x="5268913" y="1765300"/>
          <p14:tracePt t="685" x="5254625" y="1765300"/>
          <p14:tracePt t="686" x="5235575" y="1758950"/>
          <p14:tracePt t="687" x="5227638" y="1751013"/>
          <p14:tracePt t="688" x="5214938" y="1751013"/>
          <p14:tracePt t="689" x="5208588" y="1751013"/>
          <p14:tracePt t="690" x="5194300" y="1744663"/>
          <p14:tracePt t="691" x="5181600" y="1744663"/>
          <p14:tracePt t="692" x="5160963" y="1738313"/>
          <p14:tracePt t="693" x="5154613" y="1738313"/>
          <p14:tracePt t="694" x="5135563" y="1731963"/>
          <p14:tracePt t="695" x="5121275" y="1731963"/>
          <p14:tracePt t="696" x="5108575" y="1731963"/>
          <p14:tracePt t="698" x="5087938" y="1725613"/>
          <p14:tracePt t="699" x="5075238" y="1725613"/>
          <p14:tracePt t="700" x="5068888" y="1717675"/>
          <p14:tracePt t="701" x="5048250" y="1717675"/>
          <p14:tracePt t="703" x="5035550" y="1711325"/>
          <p14:tracePt t="704" x="5021263" y="1711325"/>
          <p14:tracePt t="705" x="5014913" y="1711325"/>
          <p14:tracePt t="706" x="5002213" y="1704975"/>
          <p14:tracePt t="707" x="4995863" y="1704975"/>
          <p14:tracePt t="708" x="4981575" y="1698625"/>
          <p14:tracePt t="709" x="4968875" y="1698625"/>
          <p14:tracePt t="710" x="4962525" y="1698625"/>
          <p14:tracePt t="711" x="4954588" y="1698625"/>
          <p14:tracePt t="712" x="4948238" y="1698625"/>
          <p14:tracePt t="713" x="4935538" y="1698625"/>
          <p14:tracePt t="714" x="4921250" y="1692275"/>
          <p14:tracePt t="716" x="4908550" y="1692275"/>
          <p14:tracePt t="717" x="4895850" y="1684338"/>
          <p14:tracePt t="719" x="4887913" y="1684338"/>
          <p14:tracePt t="720" x="4875213" y="1677988"/>
          <p14:tracePt t="722" x="4862513" y="1677988"/>
          <p14:tracePt t="723" x="4854575" y="1671638"/>
          <p14:tracePt t="724" x="4848225" y="1671638"/>
          <p14:tracePt t="725" x="4841875" y="1671638"/>
          <p14:tracePt t="727" x="4829175" y="1671638"/>
          <p14:tracePt t="728" x="4821238" y="1671638"/>
          <p14:tracePt t="730" x="4808538" y="1665288"/>
          <p14:tracePt t="731" x="4802188" y="1665288"/>
          <p14:tracePt t="733" x="4795838" y="1665288"/>
          <p14:tracePt t="734" x="4781550" y="1658938"/>
          <p14:tracePt t="736" x="4775200" y="1658938"/>
          <p14:tracePt t="737" x="4768850" y="1651000"/>
          <p14:tracePt t="738" x="4762500" y="1651000"/>
          <p14:tracePt t="739" x="4754563" y="1651000"/>
          <p14:tracePt t="740" x="4748213" y="1651000"/>
          <p14:tracePt t="741" x="4741863" y="1651000"/>
          <p14:tracePt t="743" x="4729163" y="1644650"/>
          <p14:tracePt t="745" x="4722813" y="1644650"/>
          <p14:tracePt t="746" x="4714875" y="1638300"/>
          <p14:tracePt t="747" x="4708525" y="1638300"/>
          <p14:tracePt t="748" x="4702175" y="1638300"/>
          <p14:tracePt t="749" x="4695825" y="1631950"/>
          <p14:tracePt t="750" x="4689475" y="1631950"/>
          <p14:tracePt t="751" x="4681538" y="1631950"/>
          <p14:tracePt t="752" x="4675188" y="1631950"/>
          <p14:tracePt t="754" x="4668838" y="1631950"/>
          <p14:tracePt t="755" x="4656138" y="1625600"/>
          <p14:tracePt t="757" x="4648200" y="1625600"/>
          <p14:tracePt t="758" x="4641850" y="1617663"/>
          <p14:tracePt t="759" x="4635500" y="1617663"/>
          <p14:tracePt t="761" x="4622800" y="1611313"/>
          <p14:tracePt t="762" x="4614863" y="1611313"/>
          <p14:tracePt t="764" x="4608513" y="1611313"/>
          <p14:tracePt t="765" x="4602163" y="1611313"/>
          <p14:tracePt t="767" x="4589463" y="1604963"/>
          <p14:tracePt t="768" x="4581525" y="1604963"/>
          <p14:tracePt t="769" x="4581525" y="1598613"/>
          <p14:tracePt t="770" x="4575175" y="1598613"/>
          <p14:tracePt t="771" x="4568825" y="1598613"/>
          <p14:tracePt t="772" x="4562475" y="1598613"/>
          <p14:tracePt t="773" x="4562475" y="1592263"/>
          <p14:tracePt t="774" x="4556125" y="1592263"/>
          <p14:tracePt t="776" x="4548188" y="1592263"/>
          <p14:tracePt t="778" x="4541838" y="1592263"/>
          <p14:tracePt t="779" x="4535488" y="1584325"/>
          <p14:tracePt t="780" x="4529138" y="1584325"/>
          <p14:tracePt t="782" x="4529138" y="1577975"/>
          <p14:tracePt t="783" x="4522788" y="1577975"/>
          <p14:tracePt t="784" x="4514850" y="1577975"/>
          <p14:tracePt t="786" x="4508500" y="1577975"/>
          <p14:tracePt t="787" x="4502150" y="1577975"/>
          <p14:tracePt t="788" x="4495800" y="1577975"/>
          <p14:tracePt t="789" x="4495800" y="1571625"/>
          <p14:tracePt t="791" x="4489450" y="1571625"/>
          <p14:tracePt t="792" x="4481513" y="1571625"/>
          <p14:tracePt t="795" x="4475163" y="1565275"/>
          <p14:tracePt t="796" x="4468813" y="1565275"/>
          <p14:tracePt t="797" x="4468813" y="1558925"/>
          <p14:tracePt t="798" x="4462463" y="1558925"/>
          <p14:tracePt t="799" x="4456113" y="1558925"/>
          <p14:tracePt t="801" x="4449763" y="1558925"/>
          <p14:tracePt t="802" x="4441825" y="1558925"/>
          <p14:tracePt t="803" x="4435475" y="1552575"/>
          <p14:tracePt t="804" x="4429125" y="1552575"/>
          <p14:tracePt t="806" x="4429125" y="1544638"/>
          <p14:tracePt t="807" x="4422775" y="1544638"/>
          <p14:tracePt t="808" x="4416425" y="1544638"/>
          <p14:tracePt t="810" x="4408488" y="1544638"/>
          <p14:tracePt t="811" x="4402138" y="1544638"/>
          <p14:tracePt t="812" x="4395788" y="1538288"/>
          <p14:tracePt t="814" x="4389438" y="1538288"/>
          <p14:tracePt t="815" x="4383088" y="1531938"/>
          <p14:tracePt t="817" x="4383088" y="1525588"/>
          <p14:tracePt t="818" x="4368800" y="1525588"/>
          <p14:tracePt t="820" x="4362450" y="1525588"/>
          <p14:tracePt t="822" x="4356100" y="1519238"/>
          <p14:tracePt t="823" x="4349750" y="1519238"/>
          <p14:tracePt t="824" x="4349750" y="1511300"/>
          <p14:tracePt t="825" x="4341813" y="1511300"/>
          <p14:tracePt t="827" x="4335463" y="1511300"/>
          <p14:tracePt t="829" x="4329113" y="1511300"/>
          <p14:tracePt t="830" x="4329113" y="1504950"/>
          <p14:tracePt t="832" x="4322763" y="1504950"/>
          <p14:tracePt t="833" x="4316413" y="1504950"/>
          <p14:tracePt t="834" x="4316413" y="1498600"/>
          <p14:tracePt t="835" x="4308475" y="1498600"/>
          <p14:tracePt t="836" x="4308475" y="1492250"/>
          <p14:tracePt t="837" x="4302125" y="1492250"/>
          <p14:tracePt t="838" x="4295775" y="1492250"/>
          <p14:tracePt t="840" x="4289425" y="1492250"/>
          <p14:tracePt t="841" x="4275138" y="1485900"/>
          <p14:tracePt t="843" x="4268788" y="1477963"/>
          <p14:tracePt t="844" x="4262438" y="1477963"/>
          <p14:tracePt t="846" x="4256088" y="1477963"/>
          <p14:tracePt t="847" x="4241800" y="1471613"/>
          <p14:tracePt t="849" x="4235450" y="1471613"/>
          <p14:tracePt t="850" x="4229100" y="1465263"/>
          <p14:tracePt t="851" x="4222750" y="1465263"/>
          <p14:tracePt t="852" x="4216400" y="1458913"/>
          <p14:tracePt t="853" x="4208463" y="1458913"/>
          <p14:tracePt t="854" x="4202113" y="1458913"/>
          <p14:tracePt t="855" x="4195763" y="1458913"/>
          <p14:tracePt t="856" x="4189413" y="1452563"/>
          <p14:tracePt t="857" x="4183063" y="1452563"/>
          <p14:tracePt t="858" x="4168775" y="1444625"/>
          <p14:tracePt t="859" x="4162425" y="1444625"/>
          <p14:tracePt t="860" x="4156075" y="1444625"/>
          <p14:tracePt t="861" x="4149725" y="1438275"/>
          <p14:tracePt t="862" x="4143375" y="1438275"/>
          <p14:tracePt t="863" x="4129088" y="1431925"/>
          <p14:tracePt t="864" x="4122738" y="1431925"/>
          <p14:tracePt t="865" x="4116388" y="1431925"/>
          <p14:tracePt t="866" x="4110038" y="1431925"/>
          <p14:tracePt t="867" x="4095750" y="1431925"/>
          <p14:tracePt t="868" x="4089400" y="1431925"/>
          <p14:tracePt t="869" x="4076700" y="1425575"/>
          <p14:tracePt t="870" x="4068763" y="1425575"/>
          <p14:tracePt t="871" x="4056063" y="1419225"/>
          <p14:tracePt t="872" x="4043363" y="1419225"/>
          <p14:tracePt t="873" x="4035425" y="1419225"/>
          <p14:tracePt t="876" x="4002088" y="1411288"/>
          <p14:tracePt t="877" x="3989388" y="1404938"/>
          <p14:tracePt t="878" x="3976688" y="1404938"/>
          <p14:tracePt t="879" x="3968750" y="1404938"/>
          <p14:tracePt t="880" x="3962400" y="1404938"/>
          <p14:tracePt t="881" x="3956050" y="1404938"/>
          <p14:tracePt t="882" x="3943350" y="1398588"/>
          <p14:tracePt t="883" x="3929063" y="1398588"/>
          <p14:tracePt t="885" x="3916363" y="1398588"/>
          <p14:tracePt t="886" x="3902075" y="1398588"/>
          <p14:tracePt t="888" x="3889375" y="1398588"/>
          <p14:tracePt t="889" x="3883025" y="1398588"/>
          <p14:tracePt t="890" x="3876675" y="1398588"/>
          <p14:tracePt t="891" x="3870325" y="1398588"/>
          <p14:tracePt t="892" x="3862388" y="1398588"/>
          <p14:tracePt t="893" x="3856038" y="1398588"/>
          <p14:tracePt t="894" x="3843338" y="1398588"/>
          <p14:tracePt t="895" x="3836988" y="1398588"/>
          <p14:tracePt t="897" x="3829050" y="1398588"/>
          <p14:tracePt t="898" x="3822700" y="1398588"/>
          <p14:tracePt t="899" x="3816350" y="1398588"/>
          <p14:tracePt t="900" x="3810000" y="1398588"/>
          <p14:tracePt t="903" x="3795713" y="1398588"/>
          <p14:tracePt t="904" x="3789363" y="1398588"/>
          <p14:tracePt t="906" x="3783013" y="1398588"/>
          <p14:tracePt t="907" x="3776663" y="1398588"/>
          <p14:tracePt t="908" x="3770313" y="1398588"/>
          <p14:tracePt t="910" x="3762375" y="1398588"/>
          <p14:tracePt t="911" x="3756025" y="1398588"/>
          <p14:tracePt t="914" x="3749675" y="1398588"/>
          <p14:tracePt t="915" x="3743325" y="1398588"/>
          <p14:tracePt t="917" x="3736975" y="1398588"/>
          <p14:tracePt t="919" x="3729038" y="1398588"/>
          <p14:tracePt t="921" x="3722688" y="1398588"/>
          <p14:tracePt t="924" x="3716338" y="1398588"/>
          <p14:tracePt t="925" x="3709988" y="1398588"/>
          <p14:tracePt t="929" x="3703638" y="1398588"/>
          <p14:tracePt t="931" x="3695700" y="1398588"/>
          <p14:tracePt t="933" x="3689350" y="1398588"/>
          <p14:tracePt t="938" x="3683000" y="1398588"/>
          <p14:tracePt t="941" x="3676650" y="1398588"/>
          <p14:tracePt t="948" x="3676650" y="1404938"/>
          <p14:tracePt t="949" x="3670300" y="1404938"/>
          <p14:tracePt t="952" x="3662363" y="1404938"/>
          <p14:tracePt t="954" x="3662363" y="1411288"/>
          <p14:tracePt t="956" x="3656013" y="1411288"/>
          <p14:tracePt t="962" x="3649663" y="1411288"/>
          <p14:tracePt t="965" x="3643313" y="1411288"/>
          <p14:tracePt t="966" x="3643313" y="1419225"/>
          <p14:tracePt t="970" x="3636963" y="1419225"/>
          <p14:tracePt t="971" x="3636963" y="1425575"/>
          <p14:tracePt t="972" x="3629025" y="1425575"/>
          <p14:tracePt t="974" x="3622675" y="1425575"/>
          <p14:tracePt t="976" x="3622675" y="1431925"/>
          <p14:tracePt t="978" x="3616325" y="1431925"/>
          <p14:tracePt t="979" x="3616325" y="1438275"/>
          <p14:tracePt t="980" x="3609975" y="1438275"/>
          <p14:tracePt t="982" x="3609975" y="1444625"/>
          <p14:tracePt t="983" x="3603625" y="1444625"/>
          <p14:tracePt t="984" x="3597275" y="1452563"/>
          <p14:tracePt t="985" x="3597275" y="1458913"/>
          <p14:tracePt t="986" x="3589338" y="1458913"/>
          <p14:tracePt t="987" x="3589338" y="1465263"/>
          <p14:tracePt t="988" x="3589338" y="1471613"/>
          <p14:tracePt t="989" x="3582988" y="1471613"/>
          <p14:tracePt t="990" x="3576638" y="1471613"/>
          <p14:tracePt t="991" x="3576638" y="1477963"/>
          <p14:tracePt t="992" x="3576638" y="1485900"/>
          <p14:tracePt t="993" x="3570288" y="1492250"/>
          <p14:tracePt t="995" x="3563938" y="1492250"/>
          <p14:tracePt t="996" x="3556000" y="1504950"/>
          <p14:tracePt t="997" x="3556000" y="1511300"/>
          <p14:tracePt t="998" x="3549650" y="1511300"/>
          <p14:tracePt t="999" x="3543300" y="1519238"/>
          <p14:tracePt t="1001" x="3543300" y="1525588"/>
          <p14:tracePt t="1002" x="3536950" y="1531938"/>
          <p14:tracePt t="1003" x="3530600" y="1538288"/>
          <p14:tracePt t="1004" x="3522663" y="1544638"/>
          <p14:tracePt t="1006" x="3522663" y="1552575"/>
          <p14:tracePt t="1007" x="3516313" y="1558925"/>
          <p14:tracePt t="1008" x="3509963" y="1565275"/>
          <p14:tracePt t="1009" x="3503613" y="1565275"/>
          <p14:tracePt t="1010" x="3503613" y="1571625"/>
          <p14:tracePt t="1011" x="3503613" y="1577975"/>
          <p14:tracePt t="1012" x="3497263" y="1584325"/>
          <p14:tracePt t="1013" x="3489325" y="1592263"/>
          <p14:tracePt t="1014" x="3489325" y="1598613"/>
          <p14:tracePt t="1015" x="3482975" y="1598613"/>
          <p14:tracePt t="1016" x="3476625" y="1604963"/>
          <p14:tracePt t="1017" x="3470275" y="1611313"/>
          <p14:tracePt t="1018" x="3470275" y="1617663"/>
          <p14:tracePt t="1019" x="3470275" y="1625600"/>
          <p14:tracePt t="1020" x="3463925" y="1631950"/>
          <p14:tracePt t="1021" x="3455988" y="1631950"/>
          <p14:tracePt t="1022" x="3455988" y="1638300"/>
          <p14:tracePt t="1023" x="3449638" y="1644650"/>
          <p14:tracePt t="1024" x="3443288" y="1651000"/>
          <p14:tracePt t="1025" x="3436938" y="1658938"/>
          <p14:tracePt t="1026" x="3436938" y="1665288"/>
          <p14:tracePt t="1027" x="3430588" y="1671638"/>
          <p14:tracePt t="1029" x="3422650" y="1677988"/>
          <p14:tracePt t="1030" x="3422650" y="1684338"/>
          <p14:tracePt t="1031" x="3416300" y="1692275"/>
          <p14:tracePt t="1032" x="3409950" y="1698625"/>
          <p14:tracePt t="1033" x="3403600" y="1704975"/>
          <p14:tracePt t="1035" x="3397250" y="1711325"/>
          <p14:tracePt t="1036" x="3389313" y="1725613"/>
          <p14:tracePt t="1037" x="3382963" y="1725613"/>
          <p14:tracePt t="1038" x="3382963" y="1731963"/>
          <p14:tracePt t="1039" x="3382963" y="1744663"/>
          <p14:tracePt t="1040" x="3376613" y="1744663"/>
          <p14:tracePt t="1041" x="3370263" y="1751013"/>
          <p14:tracePt t="1042" x="3370263" y="1758950"/>
          <p14:tracePt t="1043" x="3363913" y="1765300"/>
          <p14:tracePt t="1044" x="3355975" y="1771650"/>
          <p14:tracePt t="1045" x="3349625" y="1778000"/>
          <p14:tracePt t="1046" x="3349625" y="1784350"/>
          <p14:tracePt t="1047" x="3343275" y="1792288"/>
          <p14:tracePt t="1048" x="3336925" y="1798638"/>
          <p14:tracePt t="1049" x="3330575" y="1798638"/>
          <p14:tracePt t="1050" x="3330575" y="1811338"/>
          <p14:tracePt t="1051" x="3322638" y="1817688"/>
          <p14:tracePt t="1052" x="3316288" y="1825625"/>
          <p14:tracePt t="1053" x="3309938" y="1831975"/>
          <p14:tracePt t="1054" x="3309938" y="1838325"/>
          <p14:tracePt t="1055" x="3303588" y="1844675"/>
          <p14:tracePt t="1056" x="3297238" y="1851025"/>
          <p14:tracePt t="1057" x="3290888" y="1865313"/>
          <p14:tracePt t="1059" x="3282950" y="1878013"/>
          <p14:tracePt t="1060" x="3276600" y="1884363"/>
          <p14:tracePt t="1061" x="3276600" y="1890713"/>
          <p14:tracePt t="1062" x="3270250" y="1898650"/>
          <p14:tracePt t="1063" x="3263900" y="1905000"/>
          <p14:tracePt t="1064" x="3257550" y="1911350"/>
          <p14:tracePt t="1065" x="3257550" y="1924050"/>
          <p14:tracePt t="1066" x="3249613" y="1931988"/>
          <p14:tracePt t="1067" x="3243263" y="1938338"/>
          <p14:tracePt t="1068" x="3230563" y="1951038"/>
          <p14:tracePt t="1069" x="3224213" y="1957388"/>
          <p14:tracePt t="1070" x="3224213" y="1971675"/>
          <p14:tracePt t="1071" x="3216275" y="1984375"/>
          <p14:tracePt t="1072" x="3203575" y="1998663"/>
          <p14:tracePt t="1073" x="3197225" y="2005013"/>
          <p14:tracePt t="1074" x="3190875" y="2017713"/>
          <p14:tracePt t="1075" x="3182938" y="2038350"/>
          <p14:tracePt t="1076" x="3182938" y="2044700"/>
          <p14:tracePt t="1077" x="3170238" y="2057400"/>
          <p14:tracePt t="1078" x="3163888" y="2071688"/>
          <p14:tracePt t="1079" x="3157538" y="2084388"/>
          <p14:tracePt t="1080" x="3149600" y="2090738"/>
          <p14:tracePt t="1081" x="3136900" y="2111375"/>
          <p14:tracePt t="1082" x="3136900" y="2117725"/>
          <p14:tracePt t="1083" x="3130550" y="2132013"/>
          <p14:tracePt t="1084" x="3124200" y="2144713"/>
          <p14:tracePt t="1085" x="3109913" y="2157413"/>
          <p14:tracePt t="1086" x="3103563" y="2178050"/>
          <p14:tracePt t="1087" x="3097213" y="2184400"/>
          <p14:tracePt t="1088" x="3090863" y="2197100"/>
          <p14:tracePt t="1089" x="3082925" y="2217738"/>
          <p14:tracePt t="1090" x="3076575" y="2224088"/>
          <p14:tracePt t="1091" x="3063875" y="2244725"/>
          <p14:tracePt t="1092" x="3057525" y="2257425"/>
          <p14:tracePt t="1093" x="3049588" y="2271713"/>
          <p14:tracePt t="1094" x="3036888" y="2297113"/>
          <p14:tracePt t="1095" x="3030538" y="2311400"/>
          <p14:tracePt t="1097" x="3024188" y="2330450"/>
          <p14:tracePt t="1098" x="3017838" y="2351088"/>
          <p14:tracePt t="1099" x="3003550" y="2371725"/>
          <p14:tracePt t="1100" x="2997200" y="2390775"/>
          <p14:tracePt t="1101" x="2990850" y="2405063"/>
          <p14:tracePt t="1103" x="2976563" y="2424113"/>
          <p14:tracePt t="1104" x="2970213" y="2451100"/>
          <p14:tracePt t="1105" x="2963863" y="2463800"/>
          <p14:tracePt t="1106" x="2957513" y="2470150"/>
          <p14:tracePt t="1107" x="2951163" y="2490788"/>
          <p14:tracePt t="1108" x="2951163" y="2511425"/>
          <p14:tracePt t="1109" x="2943225" y="2530475"/>
          <p14:tracePt t="1110" x="2936875" y="2536825"/>
          <p14:tracePt t="1111" x="2924175" y="2557463"/>
          <p14:tracePt t="1112" x="2917825" y="2578100"/>
          <p14:tracePt t="1113" x="2917825" y="2590800"/>
          <p14:tracePt t="1114" x="2903538" y="2611438"/>
          <p14:tracePt t="1115" x="2903538" y="2624138"/>
          <p14:tracePt t="1116" x="2897188" y="2644775"/>
          <p14:tracePt t="1117" x="2890838" y="2657475"/>
          <p14:tracePt t="1118" x="2884488" y="2678113"/>
          <p14:tracePt t="1119" x="2876550" y="2690813"/>
          <p14:tracePt t="1120" x="2876550" y="2711450"/>
          <p14:tracePt t="1121" x="2870200" y="2717800"/>
          <p14:tracePt t="1122" x="2863850" y="2736850"/>
          <p14:tracePt t="1123" x="2857500" y="2757488"/>
          <p14:tracePt t="1124" x="2857500" y="2770188"/>
          <p14:tracePt t="1125" x="2851150" y="2784475"/>
          <p14:tracePt t="1126" x="2843213" y="2803525"/>
          <p14:tracePt t="1127" x="2836863" y="2817813"/>
          <p14:tracePt t="1128" x="2830513" y="2830513"/>
          <p14:tracePt t="1129" x="2824163" y="2843213"/>
          <p14:tracePt t="1130" x="2824163" y="2863850"/>
          <p14:tracePt t="1131" x="2817813" y="2884488"/>
          <p14:tracePt t="1132" x="2809875" y="2890838"/>
          <p14:tracePt t="1133" x="2803525" y="2909888"/>
          <p14:tracePt t="1134" x="2803525" y="2924175"/>
          <p14:tracePt t="1135" x="2790825" y="2936875"/>
          <p14:tracePt t="1136" x="2790825" y="2951163"/>
          <p14:tracePt t="1137" x="2784475" y="2963863"/>
          <p14:tracePt t="1138" x="2776538" y="2976563"/>
          <p14:tracePt t="1139" x="2770188" y="2990850"/>
          <p14:tracePt t="1140" x="2770188" y="3003550"/>
          <p14:tracePt t="1141" x="2763838" y="3017838"/>
          <p14:tracePt t="1142" x="2757488" y="3030538"/>
          <p14:tracePt t="1143" x="2751138" y="3043238"/>
          <p14:tracePt t="1144" x="2743200" y="3057525"/>
          <p14:tracePt t="1145" x="2736850" y="3076575"/>
          <p14:tracePt t="1146" x="2730500" y="3082925"/>
          <p14:tracePt t="1147" x="2724150" y="3097213"/>
          <p14:tracePt t="1148" x="2724150" y="3109913"/>
          <p14:tracePt t="1149" x="2717800" y="3124200"/>
          <p14:tracePt t="1150" x="2711450" y="3136900"/>
          <p14:tracePt t="1151" x="2703513" y="3149600"/>
          <p14:tracePt t="1152" x="2697163" y="3163888"/>
          <p14:tracePt t="1153" x="2690813" y="3170238"/>
          <p14:tracePt t="1154" x="2684463" y="3182938"/>
          <p14:tracePt t="1155" x="2684463" y="3197225"/>
          <p14:tracePt t="1156" x="2678113" y="3209925"/>
          <p14:tracePt t="1157" x="2678113" y="3216275"/>
          <p14:tracePt t="1158" x="2670175" y="3230563"/>
          <p14:tracePt t="1159" x="2663825" y="3236913"/>
          <p14:tracePt t="1160" x="2657475" y="3249613"/>
          <p14:tracePt t="1161" x="2651125" y="3257550"/>
          <p14:tracePt t="1162" x="2644775" y="3276600"/>
          <p14:tracePt t="1163" x="2644775" y="3290888"/>
          <p14:tracePt t="1164" x="2636838" y="3297238"/>
          <p14:tracePt t="1165" x="2636838" y="3309938"/>
          <p14:tracePt t="1166" x="2630488" y="3316288"/>
          <p14:tracePt t="1167" x="2624138" y="3330575"/>
          <p14:tracePt t="1168" x="2624138" y="3336925"/>
          <p14:tracePt t="1169" x="2617788" y="3343275"/>
          <p14:tracePt t="1170" x="2611438" y="3355975"/>
          <p14:tracePt t="1171" x="2611438" y="3376613"/>
          <p14:tracePt t="1172" x="2603500" y="3382963"/>
          <p14:tracePt t="1173" x="2603500" y="3389313"/>
          <p14:tracePt t="1174" x="2597150" y="3403600"/>
          <p14:tracePt t="1175" x="2597150" y="3409950"/>
          <p14:tracePt t="1176" x="2590800" y="3422650"/>
          <p14:tracePt t="1177" x="2584450" y="3436938"/>
          <p14:tracePt t="1178" x="2584450" y="3443288"/>
          <p14:tracePt t="1179" x="2578100" y="3449638"/>
          <p14:tracePt t="1180" x="2578100" y="3463925"/>
          <p14:tracePt t="1181" x="2570163" y="3470275"/>
          <p14:tracePt t="1182" x="2570163" y="3476625"/>
          <p14:tracePt t="1183" x="2570163" y="3489325"/>
          <p14:tracePt t="1184" x="2563813" y="3489325"/>
          <p14:tracePt t="1185" x="2563813" y="3503613"/>
          <p14:tracePt t="1186" x="2563813" y="3509963"/>
          <p14:tracePt t="1187" x="2557463" y="3516313"/>
          <p14:tracePt t="1188" x="2557463" y="3522663"/>
          <p14:tracePt t="1189" x="2557463" y="3530600"/>
          <p14:tracePt t="1190" x="2551113" y="3536950"/>
          <p14:tracePt t="1191" x="2551113" y="3543300"/>
          <p14:tracePt t="1193" x="2551113" y="3549650"/>
          <p14:tracePt t="1194" x="2551113" y="3563938"/>
          <p14:tracePt t="1197" x="2551113" y="3576638"/>
          <p14:tracePt t="1198" x="2551113" y="3582988"/>
          <p14:tracePt t="1200" x="2551113" y="3589338"/>
          <p14:tracePt t="1201" x="2551113" y="3597275"/>
          <p14:tracePt t="1203" x="2551113" y="3603625"/>
          <p14:tracePt t="1205" x="2551113" y="3609975"/>
          <p14:tracePt t="1206" x="2551113" y="3616325"/>
          <p14:tracePt t="1209" x="2551113" y="3622675"/>
          <p14:tracePt t="1211" x="2551113" y="3629025"/>
          <p14:tracePt t="1213" x="2551113" y="3636963"/>
          <p14:tracePt t="1217" x="2551113" y="3643313"/>
          <p14:tracePt t="1218" x="2551113" y="3649663"/>
          <p14:tracePt t="1222" x="2551113" y="3656013"/>
          <p14:tracePt t="1224" x="2551113" y="3662363"/>
          <p14:tracePt t="1227" x="2551113" y="3670300"/>
          <p14:tracePt t="1228" x="2551113" y="3676650"/>
          <p14:tracePt t="1229" x="2551113" y="3683000"/>
          <p14:tracePt t="1232" x="2557463" y="3683000"/>
          <p14:tracePt t="1233" x="2557463" y="3689350"/>
          <p14:tracePt t="1234" x="2557463" y="3695700"/>
          <p14:tracePt t="1236" x="2557463" y="3703638"/>
          <p14:tracePt t="1237" x="2557463" y="3709988"/>
          <p14:tracePt t="1238" x="2557463" y="3716338"/>
          <p14:tracePt t="1240" x="2557463" y="3722688"/>
          <p14:tracePt t="1241" x="2557463" y="3729038"/>
          <p14:tracePt t="1244" x="2557463" y="3736975"/>
          <p14:tracePt t="1245" x="2557463" y="3743325"/>
          <p14:tracePt t="1246" x="2557463" y="3749675"/>
          <p14:tracePt t="1247" x="2557463" y="3756025"/>
          <p14:tracePt t="1248" x="2557463" y="3762375"/>
          <p14:tracePt t="1249" x="2557463" y="3770313"/>
          <p14:tracePt t="1251" x="2557463" y="3783013"/>
          <p14:tracePt t="1253" x="2557463" y="3795713"/>
          <p14:tracePt t="1254" x="2557463" y="3810000"/>
          <p14:tracePt t="1256" x="2557463" y="3822700"/>
          <p14:tracePt t="1257" x="2557463" y="3829050"/>
          <p14:tracePt t="1258" x="2557463" y="3836988"/>
          <p14:tracePt t="1259" x="2557463" y="3849688"/>
          <p14:tracePt t="1260" x="2557463" y="3856038"/>
          <p14:tracePt t="1261" x="2557463" y="3870325"/>
          <p14:tracePt t="1262" x="2557463" y="3883025"/>
          <p14:tracePt t="1264" x="2551113" y="3895725"/>
          <p14:tracePt t="1265" x="2551113" y="3902075"/>
          <p14:tracePt t="1266" x="2551113" y="3916363"/>
          <p14:tracePt t="1267" x="2544763" y="3929063"/>
          <p14:tracePt t="1268" x="2544763" y="3935413"/>
          <p14:tracePt t="1269" x="2544763" y="3949700"/>
          <p14:tracePt t="1270" x="2536825" y="3962400"/>
          <p14:tracePt t="1271" x="2536825" y="3968750"/>
          <p14:tracePt t="1272" x="2536825" y="3983038"/>
          <p14:tracePt t="1273" x="2530475" y="3995738"/>
          <p14:tracePt t="1274" x="2530475" y="4002088"/>
          <p14:tracePt t="1275" x="2530475" y="4016375"/>
          <p14:tracePt t="1276" x="2530475" y="4022725"/>
          <p14:tracePt t="1277" x="2530475" y="4029075"/>
          <p14:tracePt t="1278" x="2524125" y="4043363"/>
          <p14:tracePt t="1279" x="2524125" y="4049713"/>
          <p14:tracePt t="1280" x="2524125" y="4062413"/>
          <p14:tracePt t="1281" x="2524125" y="4068763"/>
          <p14:tracePt t="1282" x="2517775" y="4076700"/>
          <p14:tracePt t="1283" x="2517775" y="4089400"/>
          <p14:tracePt t="1284" x="2517775" y="4095750"/>
          <p14:tracePt t="1285" x="2511425" y="4102100"/>
          <p14:tracePt t="1286" x="2511425" y="4110038"/>
          <p14:tracePt t="1287" x="2511425" y="4116388"/>
          <p14:tracePt t="1288" x="2511425" y="4122738"/>
          <p14:tracePt t="1289" x="2511425" y="4135438"/>
          <p14:tracePt t="1291" x="2511425" y="4143375"/>
          <p14:tracePt t="1292" x="2511425" y="4149725"/>
          <p14:tracePt t="1293" x="2511425" y="4156075"/>
          <p14:tracePt t="1294" x="2503488" y="4168775"/>
          <p14:tracePt t="1296" x="2503488" y="4183063"/>
          <p14:tracePt t="1298" x="2503488" y="4189413"/>
          <p14:tracePt t="1299" x="2503488" y="4195763"/>
          <p14:tracePt t="1300" x="2497138" y="4202113"/>
          <p14:tracePt t="1301" x="2497138" y="4208463"/>
          <p14:tracePt t="1303" x="2497138" y="4216400"/>
          <p14:tracePt t="1304" x="2497138" y="4222750"/>
          <p14:tracePt t="1305" x="2497138" y="4229100"/>
          <p14:tracePt t="1307" x="2490788" y="4235450"/>
          <p14:tracePt t="1308" x="2490788" y="4241800"/>
          <p14:tracePt t="1310" x="2490788" y="4249738"/>
          <p14:tracePt t="1311" x="2490788" y="4256088"/>
          <p14:tracePt t="1312" x="2490788" y="4262438"/>
          <p14:tracePt t="1314" x="2490788" y="4268788"/>
          <p14:tracePt t="1315" x="2490788" y="4275138"/>
          <p14:tracePt t="1317" x="2490788" y="4283075"/>
          <p14:tracePt t="1318" x="2490788" y="4289425"/>
          <p14:tracePt t="1319" x="2490788" y="4295775"/>
          <p14:tracePt t="1320" x="2490788" y="4302125"/>
          <p14:tracePt t="1321" x="2490788" y="4308475"/>
          <p14:tracePt t="1323" x="2490788" y="4316413"/>
          <p14:tracePt t="1324" x="2490788" y="4329113"/>
          <p14:tracePt t="1326" x="2490788" y="4341813"/>
          <p14:tracePt t="1327" x="2490788" y="4349750"/>
          <p14:tracePt t="1329" x="2490788" y="4362450"/>
          <p14:tracePt t="1330" x="2490788" y="4368800"/>
          <p14:tracePt t="1331" x="2490788" y="4375150"/>
          <p14:tracePt t="1332" x="2490788" y="4389438"/>
          <p14:tracePt t="1333" x="2490788" y="4395788"/>
          <p14:tracePt t="1334" x="2490788" y="4408488"/>
          <p14:tracePt t="1335" x="2490788" y="4416425"/>
          <p14:tracePt t="1336" x="2490788" y="4422775"/>
          <p14:tracePt t="1337" x="2490788" y="4435475"/>
          <p14:tracePt t="1338" x="2490788" y="4441825"/>
          <p14:tracePt t="1339" x="2490788" y="4456113"/>
          <p14:tracePt t="1340" x="2490788" y="4462463"/>
          <p14:tracePt t="1341" x="2490788" y="4468813"/>
          <p14:tracePt t="1342" x="2490788" y="4481513"/>
          <p14:tracePt t="1343" x="2490788" y="4489450"/>
          <p14:tracePt t="1344" x="2490788" y="4502150"/>
          <p14:tracePt t="1345" x="2490788" y="4508500"/>
          <p14:tracePt t="1346" x="2490788" y="4522788"/>
          <p14:tracePt t="1347" x="2490788" y="4529138"/>
          <p14:tracePt t="1348" x="2490788" y="4535488"/>
          <p14:tracePt t="1349" x="2484438" y="4548188"/>
          <p14:tracePt t="1350" x="2484438" y="4562475"/>
          <p14:tracePt t="1351" x="2484438" y="4568825"/>
          <p14:tracePt t="1352" x="2484438" y="4575175"/>
          <p14:tracePt t="1353" x="2484438" y="4581525"/>
          <p14:tracePt t="1354" x="2478088" y="4595813"/>
          <p14:tracePt t="1355" x="2478088" y="4608513"/>
          <p14:tracePt t="1356" x="2478088" y="4614863"/>
          <p14:tracePt t="1357" x="2478088" y="4622800"/>
          <p14:tracePt t="1358" x="2470150" y="4629150"/>
          <p14:tracePt t="1359" x="2470150" y="4635500"/>
          <p14:tracePt t="1360" x="2470150" y="4648200"/>
          <p14:tracePt t="1361" x="2470150" y="4656138"/>
          <p14:tracePt t="1362" x="2470150" y="4662488"/>
          <p14:tracePt t="1363" x="2463800" y="4675188"/>
          <p14:tracePt t="1364" x="2463800" y="4681538"/>
          <p14:tracePt t="1365" x="2463800" y="4689475"/>
          <p14:tracePt t="1366" x="2463800" y="4702175"/>
          <p14:tracePt t="1368" x="2463800" y="4714875"/>
          <p14:tracePt t="1369" x="2463800" y="4722813"/>
          <p14:tracePt t="1370" x="2463800" y="4729163"/>
          <p14:tracePt t="1371" x="2463800" y="4735513"/>
          <p14:tracePt t="1373" x="2457450" y="4748213"/>
          <p14:tracePt t="1374" x="2457450" y="4754563"/>
          <p14:tracePt t="1376" x="2457450" y="4762500"/>
          <p14:tracePt t="1377" x="2457450" y="4768850"/>
          <p14:tracePt t="1378" x="2457450" y="4775200"/>
          <p14:tracePt t="1379" x="2457450" y="4781550"/>
          <p14:tracePt t="1380" x="2457450" y="4787900"/>
          <p14:tracePt t="1382" x="2457450" y="4795838"/>
          <p14:tracePt t="1383" x="2457450" y="4802188"/>
          <p14:tracePt t="1384" x="2457450" y="4808538"/>
          <p14:tracePt t="1385" x="2451100" y="4808538"/>
          <p14:tracePt t="1386" x="2451100" y="4814888"/>
          <p14:tracePt t="1387" x="2451100" y="4821238"/>
          <p14:tracePt t="1389" x="2451100" y="4829175"/>
          <p14:tracePt t="1390" x="2451100" y="4835525"/>
          <p14:tracePt t="1392" x="2451100" y="4841875"/>
          <p14:tracePt t="1395" x="2451100" y="4848225"/>
          <p14:tracePt t="1397" x="2451100" y="4854575"/>
          <p14:tracePt t="1401" x="2451100" y="4862513"/>
          <p14:tracePt t="1403" x="2451100" y="4868863"/>
          <p14:tracePt t="1404" x="2451100" y="4875213"/>
          <p14:tracePt t="1407" x="2444750" y="4875213"/>
          <p14:tracePt t="1408" x="2444750" y="4881563"/>
          <p14:tracePt t="1410" x="2444750" y="4887913"/>
          <p14:tracePt t="1413" x="2444750" y="4895850"/>
          <p14:tracePt t="1415" x="2444750" y="4902200"/>
          <p14:tracePt t="1416" x="2438400" y="4902200"/>
          <p14:tracePt t="1417" x="2438400" y="4908550"/>
          <p14:tracePt t="1421" x="2438400" y="4914900"/>
          <p14:tracePt t="1422" x="2430463" y="4921250"/>
          <p14:tracePt t="1426" x="2430463" y="4929188"/>
          <p14:tracePt t="1427" x="2430463" y="4935538"/>
          <p14:tracePt t="1429" x="2430463" y="4941888"/>
          <p14:tracePt t="1432" x="2430463" y="4948238"/>
          <p14:tracePt t="1433" x="2424113" y="4948238"/>
          <p14:tracePt t="1434" x="2424113" y="4954588"/>
          <p14:tracePt t="1437" x="2424113" y="4962525"/>
          <p14:tracePt t="1438" x="2424113" y="4968875"/>
          <p14:tracePt t="1439" x="2417763" y="4968875"/>
          <p14:tracePt t="1440" x="2417763" y="4975225"/>
          <p14:tracePt t="1443" x="2417763" y="4981575"/>
          <p14:tracePt t="1444" x="2417763" y="4987925"/>
          <p14:tracePt t="1446" x="2417763" y="4995863"/>
          <p14:tracePt t="1447" x="2411413" y="4995863"/>
          <p14:tracePt t="1448" x="2411413" y="5002213"/>
          <p14:tracePt t="1450" x="2411413" y="5008563"/>
          <p14:tracePt t="1451" x="2405063" y="5008563"/>
          <p14:tracePt t="1452" x="2405063" y="5014913"/>
          <p14:tracePt t="1453" x="2405063" y="5021263"/>
          <p14:tracePt t="1455" x="2405063" y="5029200"/>
          <p14:tracePt t="1456" x="2397125" y="5035550"/>
          <p14:tracePt t="1458" x="2397125" y="5041900"/>
          <p14:tracePt t="1459" x="2397125" y="5048250"/>
          <p14:tracePt t="1461" x="2397125" y="5054600"/>
          <p14:tracePt t="1463" x="2397125" y="5060950"/>
          <p14:tracePt t="1464" x="2397125" y="5068888"/>
          <p14:tracePt t="1466" x="2397125" y="5075238"/>
          <p14:tracePt t="1467" x="2397125" y="5081588"/>
          <p14:tracePt t="1468" x="2397125" y="5087938"/>
          <p14:tracePt t="1469" x="2390775" y="5087938"/>
          <p14:tracePt t="1471" x="2390775" y="5094288"/>
          <p14:tracePt t="1473" x="2390775" y="5102225"/>
          <p14:tracePt t="1476" x="2390775" y="5108575"/>
          <p14:tracePt t="1478" x="2390775" y="5114925"/>
          <p14:tracePt t="1480" x="2390775" y="5121275"/>
          <p14:tracePt t="1485" x="2390775" y="5127625"/>
          <p14:tracePt t="1489" x="2390775" y="5135563"/>
          <p14:tracePt t="1501" x="2390775" y="5141913"/>
          <p14:tracePt t="1511" x="2390775" y="5148263"/>
          <p14:tracePt t="1518" x="2390775" y="5154613"/>
          <p14:tracePt t="1525" x="2390775" y="5160963"/>
          <p14:tracePt t="1527" x="2390775" y="5168900"/>
          <p14:tracePt t="1531" x="2390775" y="5175250"/>
          <p14:tracePt t="1532" x="2390775" y="5181600"/>
          <p14:tracePt t="1533" x="2390775" y="5187950"/>
          <p14:tracePt t="1534" x="2397125" y="5187950"/>
          <p14:tracePt t="1536" x="2397125" y="5194300"/>
          <p14:tracePt t="1537" x="2397125" y="5202238"/>
          <p14:tracePt t="1539" x="2397125" y="5208588"/>
          <p14:tracePt t="1540" x="2405063" y="5208588"/>
          <p14:tracePt t="1541" x="2405063" y="5214938"/>
          <p14:tracePt t="1543" x="2405063" y="5221288"/>
          <p14:tracePt t="1544" x="2405063" y="5227638"/>
          <p14:tracePt t="1545" x="2411413" y="5227638"/>
          <p14:tracePt t="1546" x="2411413" y="5235575"/>
          <p14:tracePt t="1548" x="2411413" y="5241925"/>
          <p14:tracePt t="1549" x="2411413" y="5248275"/>
          <p14:tracePt t="1551" x="2411413" y="5254625"/>
          <p14:tracePt t="1552" x="2411413" y="5260975"/>
          <p14:tracePt t="1553" x="2417763" y="5268913"/>
          <p14:tracePt t="1556" x="2417763" y="5275263"/>
          <p14:tracePt t="1558" x="2417763" y="5281613"/>
          <p14:tracePt t="1560" x="2424113" y="5281613"/>
          <p14:tracePt t="1561" x="2424113" y="5287963"/>
          <p14:tracePt t="1562" x="2424113" y="5294313"/>
          <p14:tracePt t="1563" x="2424113" y="5302250"/>
          <p14:tracePt t="1567" x="2424113" y="5308600"/>
          <p14:tracePt t="1568" x="2424113" y="5314950"/>
          <p14:tracePt t="1571" x="2424113" y="5321300"/>
          <p14:tracePt t="1573" x="2424113" y="5327650"/>
          <p14:tracePt t="1574" x="2430463" y="5327650"/>
          <p14:tracePt t="1575" x="2430463" y="5334000"/>
          <p14:tracePt t="1579" x="2430463" y="5341938"/>
          <p14:tracePt t="1582" x="2430463" y="5348288"/>
          <p14:tracePt t="1587" x="2430463" y="5354638"/>
          <p14:tracePt t="1590" x="2430463" y="5360988"/>
          <p14:tracePt t="1592" x="2438400" y="5360988"/>
          <p14:tracePt t="1595" x="2438400" y="5367338"/>
          <p14:tracePt t="1604" x="2438400" y="5375275"/>
          <p14:tracePt t="1608" x="2438400" y="5381625"/>
          <p14:tracePt t="1616" x="2438400" y="5387975"/>
          <p14:tracePt t="1620" x="2438400" y="5394325"/>
          <p14:tracePt t="1623" x="2438400" y="5400675"/>
          <p14:tracePt t="1629" x="2438400" y="5408613"/>
          <p14:tracePt t="1630" x="2444750" y="5408613"/>
          <p14:tracePt t="1632" x="2444750" y="5414963"/>
          <p14:tracePt t="1638" x="2444750" y="5421313"/>
          <p14:tracePt t="1640" x="2444750" y="5427663"/>
          <p14:tracePt t="1643" x="2451100" y="5427663"/>
          <p14:tracePt t="1644" x="2451100" y="5434013"/>
          <p14:tracePt t="1646" x="2451100" y="5441950"/>
          <p14:tracePt t="1648" x="2451100" y="5448300"/>
          <p14:tracePt t="1649" x="2457450" y="5448300"/>
          <p14:tracePt t="1651" x="2457450" y="5454650"/>
          <p14:tracePt t="1653" x="2457450" y="5461000"/>
          <p14:tracePt t="1657" x="2463800" y="5461000"/>
          <p14:tracePt t="1658" x="2463800" y="5467350"/>
          <p14:tracePt t="1660" x="2463800" y="5475288"/>
          <p14:tracePt t="1662" x="2470150" y="5475288"/>
          <p14:tracePt t="1663" x="2470150" y="5481638"/>
          <p14:tracePt t="1668" x="2478088" y="5481638"/>
          <p14:tracePt t="1669" x="2478088" y="5487988"/>
          <p14:tracePt t="1672" x="2478088" y="5494338"/>
          <p14:tracePt t="1681" x="2484438" y="5494338"/>
          <p14:tracePt t="1683" x="2484438" y="5500688"/>
          <p14:tracePt t="1689" x="2490788" y="5500688"/>
          <p14:tracePt t="1690" x="2490788" y="5508625"/>
          <p14:tracePt t="1697" x="2490788" y="5514975"/>
          <p14:tracePt t="1702" x="2497138" y="5514975"/>
          <p14:tracePt t="1705" x="2497138" y="5521325"/>
          <p14:tracePt t="1708" x="2503488" y="5521325"/>
          <p14:tracePt t="1709" x="2503488" y="5527675"/>
          <p14:tracePt t="1713" x="2511425" y="5527675"/>
          <p14:tracePt t="1714" x="2511425" y="5534025"/>
          <p14:tracePt t="1716" x="2511425" y="5541963"/>
          <p14:tracePt t="1718" x="2511425" y="5548313"/>
          <p14:tracePt t="1719" x="2517775" y="5548313"/>
          <p14:tracePt t="1721" x="2517775" y="5554663"/>
          <p14:tracePt t="1722" x="2524125" y="5554663"/>
          <p14:tracePt t="1723" x="2524125" y="5561013"/>
          <p14:tracePt t="1726" x="2524125" y="5567363"/>
          <p14:tracePt t="1727" x="2530475" y="5567363"/>
          <p14:tracePt t="1728" x="2530475" y="5575300"/>
          <p14:tracePt t="1729" x="2536825" y="5581650"/>
          <p14:tracePt t="1731" x="2536825" y="5588000"/>
          <p14:tracePt t="1732" x="2536825" y="5594350"/>
          <p14:tracePt t="1733" x="2544763" y="5594350"/>
          <p14:tracePt t="1734" x="2544763" y="5600700"/>
          <p14:tracePt t="1735" x="2551113" y="5600700"/>
          <p14:tracePt t="1736" x="2551113" y="5608638"/>
          <p14:tracePt t="1737" x="2557463" y="5614988"/>
          <p14:tracePt t="1739" x="2557463" y="5621338"/>
          <p14:tracePt t="1740" x="2557463" y="5627688"/>
          <p14:tracePt t="1741" x="2563813" y="5627688"/>
          <p14:tracePt t="1742" x="2563813" y="5634038"/>
          <p14:tracePt t="1743" x="2570163" y="5640388"/>
          <p14:tracePt t="1746" x="2570163" y="5648325"/>
          <p14:tracePt t="1747" x="2578100" y="5654675"/>
          <p14:tracePt t="1748" x="2578100" y="5661025"/>
          <p14:tracePt t="1750" x="2584450" y="5661025"/>
          <p14:tracePt t="1751" x="2584450" y="5667375"/>
          <p14:tracePt t="1752" x="2590800" y="5673725"/>
          <p14:tracePt t="1754" x="2590800" y="5681663"/>
          <p14:tracePt t="1755" x="2590800" y="5688013"/>
          <p14:tracePt t="1756" x="2590800" y="5694363"/>
          <p14:tracePt t="1757" x="2597150" y="5694363"/>
          <p14:tracePt t="1758" x="2597150" y="5700713"/>
          <p14:tracePt t="1759" x="2603500" y="5700713"/>
          <p14:tracePt t="1760" x="2603500" y="5707063"/>
          <p14:tracePt t="1762" x="2603500" y="5715000"/>
          <p14:tracePt t="1763" x="2603500" y="5721350"/>
          <p14:tracePt t="1764" x="2611438" y="5721350"/>
          <p14:tracePt t="1765" x="2611438" y="5727700"/>
          <p14:tracePt t="1768" x="2617788" y="5727700"/>
          <p14:tracePt t="1769" x="2617788" y="5734050"/>
          <p14:tracePt t="1771" x="2617788" y="5740400"/>
          <p14:tracePt t="1772" x="2624138" y="5740400"/>
          <p14:tracePt t="1779" x="2624138" y="5748338"/>
          <p14:tracePt t="1786" x="2624138" y="5754688"/>
          <p14:tracePt t="1819" x="2630488" y="5754688"/>
          <p14:tracePt t="1833" x="2630488" y="5761038"/>
          <p14:tracePt t="1834" x="2636838" y="5761038"/>
          <p14:tracePt t="1843" x="2644775" y="5761038"/>
          <p14:tracePt t="1847" x="2651125" y="5761038"/>
          <p14:tracePt t="1849" x="2651125" y="5767388"/>
          <p14:tracePt t="1850" x="2657475" y="5767388"/>
          <p14:tracePt t="1854" x="2657475" y="5773738"/>
          <p14:tracePt t="1857" x="2663825" y="5773738"/>
          <p14:tracePt t="1860" x="2670175" y="5773738"/>
          <p14:tracePt t="1865" x="2670175" y="5781675"/>
          <p14:tracePt t="1866" x="2678113" y="5781675"/>
          <p14:tracePt t="1869" x="2684463" y="5781675"/>
          <p14:tracePt t="1871" x="2684463" y="5788025"/>
          <p14:tracePt t="1873" x="2690813" y="5788025"/>
          <p14:tracePt t="1878" x="2690813" y="5794375"/>
          <p14:tracePt t="1880" x="2697163" y="5794375"/>
          <p14:tracePt t="1884" x="2703513" y="5794375"/>
          <p14:tracePt t="1892" x="2703513" y="5800725"/>
          <p14:tracePt t="1893" x="2711450" y="5800725"/>
          <p14:tracePt t="1897" x="2717800" y="5800725"/>
          <p14:tracePt t="1900" x="2724150" y="5807075"/>
          <p14:tracePt t="1905" x="2730500" y="5807075"/>
          <p14:tracePt t="1907" x="2730500" y="5815013"/>
          <p14:tracePt t="1908" x="2736850" y="5815013"/>
          <p14:tracePt t="1909" x="2736850" y="5821363"/>
          <p14:tracePt t="1912" x="2736850" y="5827713"/>
          <p14:tracePt t="1913" x="2743200" y="5827713"/>
          <p14:tracePt t="1916" x="2751138" y="5827713"/>
          <p14:tracePt t="1917" x="2751138" y="5834063"/>
          <p14:tracePt t="1919" x="2751138" y="5840413"/>
          <p14:tracePt t="1920" x="2757488" y="5840413"/>
          <p14:tracePt t="1922" x="2763838" y="5840413"/>
          <p14:tracePt t="1924" x="2770188" y="5848350"/>
          <p14:tracePt t="1926" x="2770188" y="5854700"/>
          <p14:tracePt t="1929" x="2776538" y="5854700"/>
          <p14:tracePt t="1930" x="2784475" y="5861050"/>
          <p14:tracePt t="1932" x="2784475" y="5867400"/>
          <p14:tracePt t="1934" x="2790825" y="5867400"/>
          <p14:tracePt t="1935" x="2790825" y="5873750"/>
          <p14:tracePt t="1936" x="2797175" y="5873750"/>
          <p14:tracePt t="1937" x="2803525" y="5873750"/>
          <p14:tracePt t="1938" x="2803525" y="5881688"/>
          <p14:tracePt t="1940" x="2803525" y="5888038"/>
          <p14:tracePt t="1941" x="2809875" y="5888038"/>
          <p14:tracePt t="1942" x="2817813" y="5888038"/>
          <p14:tracePt t="1944" x="2817813" y="5894388"/>
          <p14:tracePt t="1945" x="2824163" y="5894388"/>
          <p14:tracePt t="1946" x="2824163" y="5900738"/>
          <p14:tracePt t="1947" x="2830513" y="5900738"/>
          <p14:tracePt t="1948" x="2836863" y="5907088"/>
          <p14:tracePt t="1951" x="2843213" y="5907088"/>
          <p14:tracePt t="1952" x="2843213" y="5913438"/>
          <p14:tracePt t="1953" x="2851150" y="5913438"/>
          <p14:tracePt t="1955" x="2851150" y="5921375"/>
          <p14:tracePt t="1956" x="2857500" y="5921375"/>
          <p14:tracePt t="1958" x="2863850" y="5921375"/>
          <p14:tracePt t="1960" x="2870200" y="5927725"/>
          <p14:tracePt t="1964" x="2870200" y="5934075"/>
          <p14:tracePt t="1965" x="2876550" y="5934075"/>
          <p14:tracePt t="1966" x="2884488" y="5934075"/>
          <p14:tracePt t="1968" x="2884488" y="5940425"/>
          <p14:tracePt t="1972" x="2890838" y="5940425"/>
          <p14:tracePt t="1975" x="2897188" y="5940425"/>
          <p14:tracePt t="1979" x="2903538" y="5940425"/>
          <p14:tracePt t="1980" x="2903538" y="5946775"/>
          <p14:tracePt t="2000" x="2903538" y="5954713"/>
          <p14:tracePt t="2006" x="2909888" y="5954713"/>
          <p14:tracePt t="2024" x="2917825" y="5954713"/>
          <p14:tracePt t="2032" x="2917825" y="5961063"/>
          <p14:tracePt t="2041" x="2917825" y="5967413"/>
          <p14:tracePt t="2042" x="2924175" y="5967413"/>
          <p14:tracePt t="2050" x="2924175" y="5973763"/>
          <p14:tracePt t="2051" x="2930525" y="5973763"/>
          <p14:tracePt t="2063" x="2936875" y="5973763"/>
          <p14:tracePt t="2108" x="2936875" y="5980113"/>
          <p14:tracePt t="2116" x="2936875" y="5988050"/>
          <p14:tracePt t="2124" x="2936875" y="5994400"/>
          <p14:tracePt t="2128" x="2936875" y="6000750"/>
          <p14:tracePt t="2132" x="2936875" y="6007100"/>
          <p14:tracePt t="2144" x="2936875" y="6013450"/>
          <p14:tracePt t="2154" x="2936875" y="6021388"/>
          <p14:tracePt t="2190" x="2930525" y="6021388"/>
          <p14:tracePt t="2201" x="2924175" y="6021388"/>
          <p14:tracePt t="2207" x="2924175" y="6027738"/>
          <p14:tracePt t="2211" x="2917825" y="6027738"/>
          <p14:tracePt t="2213" x="2917825" y="6034088"/>
          <p14:tracePt t="2215" x="2909888" y="6034088"/>
          <p14:tracePt t="2218" x="2909888" y="6040438"/>
          <p14:tracePt t="2223" x="2903538" y="6040438"/>
          <p14:tracePt t="2228" x="2897188" y="6040438"/>
          <p14:tracePt t="2231" x="2897188" y="6046788"/>
          <p14:tracePt t="2232" x="2890838" y="6046788"/>
          <p14:tracePt t="2237" x="2890838" y="6054725"/>
          <p14:tracePt t="2242" x="2884488" y="6054725"/>
          <p14:tracePt t="2249" x="2876550" y="6054725"/>
          <p14:tracePt t="2251" x="2876550" y="6061075"/>
          <p14:tracePt t="2261" x="2876550" y="6067425"/>
          <p14:tracePt t="2262" x="2870200" y="6067425"/>
          <p14:tracePt t="2267" x="2863850" y="6067425"/>
          <p14:tracePt t="2271" x="2857500" y="6067425"/>
          <p14:tracePt t="2275" x="2857500" y="6073775"/>
          <p14:tracePt t="2278" x="2851150" y="6073775"/>
          <p14:tracePt t="2280" x="2851150" y="6080125"/>
          <p14:tracePt t="2281" x="2843213" y="6080125"/>
          <p14:tracePt t="2285" x="2843213" y="6088063"/>
          <p14:tracePt t="2286" x="2836863" y="6088063"/>
          <p14:tracePt t="2288" x="2830513" y="6088063"/>
          <p14:tracePt t="2291" x="2824163" y="6088063"/>
          <p14:tracePt t="2292" x="2824163" y="6094413"/>
          <p14:tracePt t="2295" x="2817813" y="6094413"/>
          <p14:tracePt t="2296" x="2809875" y="6094413"/>
          <p14:tracePt t="2298" x="2809875" y="6100763"/>
          <p14:tracePt t="2300" x="2803525" y="6100763"/>
          <p14:tracePt t="2302" x="2797175" y="6100763"/>
          <p14:tracePt t="2303" x="2797175" y="6107113"/>
          <p14:tracePt t="2304" x="2790825" y="6107113"/>
          <p14:tracePt t="2307" x="2790825" y="6113463"/>
          <p14:tracePt t="2308" x="2784475" y="6113463"/>
          <p14:tracePt t="2309" x="2776538" y="6113463"/>
          <p14:tracePt t="2310" x="2776538" y="6121400"/>
          <p14:tracePt t="2313" x="2770188" y="6121400"/>
          <p14:tracePt t="2315" x="2763838" y="6121400"/>
          <p14:tracePt t="2318" x="2757488" y="6127750"/>
          <p14:tracePt t="2325" x="2757488" y="6134100"/>
          <p14:tracePt t="2326" x="2751138" y="6134100"/>
          <p14:tracePt t="2332" x="2743200" y="6134100"/>
          <p14:tracePt t="2355" x="2736850" y="6134100"/>
          <p14:tracePt t="2364" x="2730500" y="6134100"/>
          <p14:tracePt t="2371" x="2724150" y="6134100"/>
          <p14:tracePt t="2374" x="2717800" y="6134100"/>
          <p14:tracePt t="2375" x="2717800" y="6140450"/>
          <p14:tracePt t="2376" x="2711450" y="6140450"/>
          <p14:tracePt t="2380" x="2703513" y="6140450"/>
          <p14:tracePt t="2382" x="2697163" y="6140450"/>
          <p14:tracePt t="2386" x="2690813" y="6140450"/>
          <p14:tracePt t="2387" x="2684463" y="6140450"/>
          <p14:tracePt t="2389" x="2678113" y="6140450"/>
          <p14:tracePt t="2391" x="2670175" y="6140450"/>
          <p14:tracePt t="2393" x="2663825" y="6140450"/>
          <p14:tracePt t="2396" x="2657475" y="6146800"/>
          <p14:tracePt t="2397" x="2651125" y="6146800"/>
          <p14:tracePt t="2398" x="2644775" y="6146800"/>
          <p14:tracePt t="2401" x="2636838" y="6146800"/>
          <p14:tracePt t="2402" x="2630488" y="6146800"/>
          <p14:tracePt t="2404" x="2624138" y="6146800"/>
          <p14:tracePt t="2406" x="2617788" y="6146800"/>
          <p14:tracePt t="2407" x="2611438" y="6146800"/>
          <p14:tracePt t="2409" x="2603500" y="6146800"/>
          <p14:tracePt t="2410" x="2597150" y="6146800"/>
          <p14:tracePt t="2413" x="2590800" y="6146800"/>
          <p14:tracePt t="2415" x="2584450" y="6146800"/>
          <p14:tracePt t="2416" x="2578100" y="6146800"/>
          <p14:tracePt t="2419" x="2570163" y="6146800"/>
          <p14:tracePt t="2420" x="2563813" y="6146800"/>
          <p14:tracePt t="2421" x="2563813" y="6154738"/>
          <p14:tracePt t="2424" x="2557463" y="6154738"/>
          <p14:tracePt t="2426" x="2551113" y="6154738"/>
          <p14:tracePt t="2429" x="2544763" y="6154738"/>
          <p14:tracePt t="2437" x="2536825" y="6154738"/>
          <p14:tracePt t="2460" x="2530475" y="6154738"/>
          <p14:tracePt t="2478" x="2524125" y="6154738"/>
          <p14:tracePt t="2482" x="2517775" y="6154738"/>
          <p14:tracePt t="2484" x="2517775" y="6146800"/>
          <p14:tracePt t="2486" x="2511425" y="6146800"/>
          <p14:tracePt t="2489" x="2503488" y="6146800"/>
          <p14:tracePt t="2490" x="2503488" y="6140450"/>
          <p14:tracePt t="2491" x="2497138" y="6140450"/>
          <p14:tracePt t="2495" x="2490788" y="6140450"/>
          <p14:tracePt t="2496" x="2484438" y="6134100"/>
          <p14:tracePt t="2499" x="2478088" y="6127750"/>
          <p14:tracePt t="2501" x="2470150" y="6127750"/>
          <p14:tracePt t="2503" x="2463800" y="6127750"/>
          <p14:tracePt t="2505" x="2463800" y="6121400"/>
          <p14:tracePt t="2506" x="2457450" y="6121400"/>
          <p14:tracePt t="2507" x="2451100" y="6121400"/>
          <p14:tracePt t="2509" x="2451100" y="6113463"/>
          <p14:tracePt t="2510" x="2444750" y="6113463"/>
          <p14:tracePt t="2511" x="2438400" y="6113463"/>
          <p14:tracePt t="2512" x="2438400" y="6107113"/>
          <p14:tracePt t="2513" x="2430463" y="6107113"/>
          <p14:tracePt t="2515" x="2424113" y="6107113"/>
          <p14:tracePt t="2517" x="2417763" y="6107113"/>
          <p14:tracePt t="2519" x="2417763" y="6100763"/>
          <p14:tracePt t="2520" x="2411413" y="6100763"/>
          <p14:tracePt t="2521" x="2405063" y="6100763"/>
          <p14:tracePt t="2522" x="2397125" y="6100763"/>
          <p14:tracePt t="2523" x="2397125" y="6094413"/>
          <p14:tracePt t="2526" x="2390775" y="6094413"/>
          <p14:tracePt t="2528" x="2384425" y="6094413"/>
          <p14:tracePt t="2530" x="2378075" y="6088063"/>
          <p14:tracePt t="2532" x="2371725" y="6088063"/>
          <p14:tracePt t="2534" x="2363788" y="6080125"/>
          <p14:tracePt t="2538" x="2363788" y="6073775"/>
          <p14:tracePt t="2539" x="2357438" y="6073775"/>
          <p14:tracePt t="2540" x="2351088" y="6073775"/>
          <p14:tracePt t="2546" x="2344738" y="6073775"/>
          <p14:tracePt t="2547" x="2344738" y="6067425"/>
          <p14:tracePt t="2548" x="2338388" y="6067425"/>
          <p14:tracePt t="2550" x="2338388" y="6061075"/>
          <p14:tracePt t="2551" x="2330450" y="6061075"/>
          <p14:tracePt t="2557" x="2324100" y="6061075"/>
          <p14:tracePt t="2558" x="2324100" y="6054725"/>
          <p14:tracePt t="2560" x="2317750" y="6054725"/>
          <p14:tracePt t="2562" x="2317750" y="6046788"/>
          <p14:tracePt t="2566" x="2311400" y="6046788"/>
          <p14:tracePt t="2567" x="2311400" y="6040438"/>
          <p14:tracePt t="2568" x="2305050" y="6040438"/>
          <p14:tracePt t="2569" x="2305050" y="6034088"/>
          <p14:tracePt t="2572" x="2305050" y="6027738"/>
          <p14:tracePt t="2574" x="2297113" y="6027738"/>
          <p14:tracePt t="2575" x="2297113" y="6021388"/>
          <p14:tracePt t="2576" x="2290763" y="6021388"/>
          <p14:tracePt t="2577" x="2290763" y="6013450"/>
          <p14:tracePt t="2578" x="2284413" y="6013450"/>
          <p14:tracePt t="2580" x="2284413" y="6007100"/>
          <p14:tracePt t="2581" x="2284413" y="6000750"/>
          <p14:tracePt t="2582" x="2278063" y="5994400"/>
          <p14:tracePt t="2583" x="2271713" y="5994400"/>
          <p14:tracePt t="2584" x="2271713" y="5988050"/>
          <p14:tracePt t="2586" x="2271713" y="5980113"/>
          <p14:tracePt t="2587" x="2263775" y="5980113"/>
          <p14:tracePt t="2589" x="2263775" y="5973763"/>
          <p14:tracePt t="2590" x="2257425" y="5967413"/>
          <p14:tracePt t="2591" x="2251075" y="5967413"/>
          <p14:tracePt t="2592" x="2251075" y="5961063"/>
          <p14:tracePt t="2594" x="2251075" y="5954713"/>
          <p14:tracePt t="2595" x="2244725" y="5946775"/>
          <p14:tracePt t="2598" x="2238375" y="5946775"/>
          <p14:tracePt t="2599" x="2238375" y="5940425"/>
          <p14:tracePt t="2600" x="2238375" y="5934075"/>
          <p14:tracePt t="2601" x="2230438" y="5927725"/>
          <p14:tracePt t="2604" x="2224088" y="5927725"/>
          <p14:tracePt t="2605" x="2224088" y="5921375"/>
          <p14:tracePt t="2606" x="2217738" y="5913438"/>
          <p14:tracePt t="2609" x="2217738" y="5907088"/>
          <p14:tracePt t="2610" x="2211388" y="5907088"/>
          <p14:tracePt t="2612" x="2211388" y="5900738"/>
          <p14:tracePt t="2613" x="2205038" y="5900738"/>
          <p14:tracePt t="2614" x="2205038" y="5894388"/>
          <p14:tracePt t="2620" x="2197100" y="5894388"/>
          <p14:tracePt t="2621" x="2197100" y="5888038"/>
          <p14:tracePt t="2626" x="2197100" y="5881688"/>
          <p14:tracePt t="2627" x="2190750" y="5881688"/>
          <p14:tracePt t="2634" x="2184400" y="5881688"/>
          <p14:tracePt t="2678" x="2184400" y="5873750"/>
          <p14:tracePt t="2688" x="2184400" y="5867400"/>
          <p14:tracePt t="2691" x="2184400" y="5861050"/>
          <p14:tracePt t="2696" x="2184400" y="5854700"/>
          <p14:tracePt t="2699" x="2184400" y="5848350"/>
          <p14:tracePt t="2702" x="2184400" y="5840413"/>
          <p14:tracePt t="2703" x="2184400" y="5834063"/>
          <p14:tracePt t="2705" x="2184400" y="5827713"/>
          <p14:tracePt t="2706" x="2184400" y="5821363"/>
          <p14:tracePt t="2707" x="2178050" y="5821363"/>
          <p14:tracePt t="2708" x="2178050" y="5815013"/>
          <p14:tracePt t="2710" x="2178050" y="5807075"/>
          <p14:tracePt t="2711" x="2178050" y="5800725"/>
          <p14:tracePt t="2712" x="2178050" y="5794375"/>
          <p14:tracePt t="2713" x="2178050" y="5788025"/>
          <p14:tracePt t="2714" x="2171700" y="5781675"/>
          <p14:tracePt t="2716" x="2171700" y="5773738"/>
          <p14:tracePt t="2717" x="2171700" y="5761038"/>
          <p14:tracePt t="2719" x="2171700" y="5754688"/>
          <p14:tracePt t="2720" x="2171700" y="5748338"/>
          <p14:tracePt t="2721" x="2171700" y="5740400"/>
          <p14:tracePt t="2722" x="2171700" y="5734050"/>
          <p14:tracePt t="2723" x="2171700" y="5727700"/>
          <p14:tracePt t="2725" x="2171700" y="5715000"/>
          <p14:tracePt t="2726" x="2171700" y="5707063"/>
          <p14:tracePt t="2728" x="2171700" y="5700713"/>
          <p14:tracePt t="2729" x="2171700" y="5694363"/>
          <p14:tracePt t="2731" x="2171700" y="5688013"/>
          <p14:tracePt t="2732" x="2171700" y="5681663"/>
          <p14:tracePt t="2733" x="2171700" y="5673725"/>
          <p14:tracePt t="2735" x="2171700" y="5667375"/>
          <p14:tracePt t="2736" x="2171700" y="5661025"/>
          <p14:tracePt t="2738" x="2171700" y="5654675"/>
          <p14:tracePt t="2739" x="2171700" y="5648325"/>
          <p14:tracePt t="2741" x="2171700" y="5640388"/>
          <p14:tracePt t="2744" x="2171700" y="5634038"/>
          <p14:tracePt t="2746" x="2171700" y="5627688"/>
          <p14:tracePt t="2751" x="2171700" y="5621338"/>
          <p14:tracePt t="2755" x="2171700" y="5614988"/>
          <p14:tracePt t="2761" x="2171700" y="5608638"/>
          <p14:tracePt t="2782" x="2171700" y="5600700"/>
          <p14:tracePt t="2792" x="2171700" y="5594350"/>
          <p14:tracePt t="2803" x="2171700" y="5588000"/>
          <p14:tracePt t="2805" x="2171700" y="5581650"/>
          <p14:tracePt t="2808" x="2171700" y="5575300"/>
          <p14:tracePt t="2812" x="2178050" y="5575300"/>
          <p14:tracePt t="2814" x="2178050" y="5567363"/>
          <p14:tracePt t="2816" x="2178050" y="5561013"/>
          <p14:tracePt t="2820" x="2178050" y="5554663"/>
          <p14:tracePt t="2821" x="2184400" y="5554663"/>
          <p14:tracePt t="2822" x="2184400" y="5548313"/>
          <p14:tracePt t="2823" x="2184400" y="5541963"/>
          <p14:tracePt t="2826" x="2190750" y="5541963"/>
          <p14:tracePt t="2827" x="2190750" y="5534025"/>
          <p14:tracePt t="2829" x="2190750" y="5527675"/>
          <p14:tracePt t="2830" x="2197100" y="5527675"/>
          <p14:tracePt t="2832" x="2197100" y="5521325"/>
          <p14:tracePt t="2834" x="2197100" y="5514975"/>
          <p14:tracePt t="2837" x="2197100" y="5508625"/>
          <p14:tracePt t="2839" x="2197100" y="5500688"/>
          <p14:tracePt t="2840" x="2205038" y="5500688"/>
          <p14:tracePt t="2841" x="2205038" y="5494338"/>
          <p14:tracePt t="2845" x="2211388" y="5487988"/>
          <p14:tracePt t="2847" x="2211388" y="5481638"/>
          <p14:tracePt t="2852" x="2211388" y="5475288"/>
          <p14:tracePt t="2854" x="2211388" y="5467350"/>
          <p14:tracePt t="2857" x="2211388" y="5461000"/>
          <p14:tracePt t="2858" x="2217738" y="5461000"/>
          <p14:tracePt t="2862" x="2217738" y="5454650"/>
          <p14:tracePt t="2865" x="2224088" y="5454650"/>
          <p14:tracePt t="2866" x="2224088" y="5448300"/>
          <p14:tracePt t="2871" x="2230438" y="5448300"/>
          <p14:tracePt t="2874" x="2230438" y="5441950"/>
          <p14:tracePt t="2877" x="2230438" y="5434013"/>
          <p14:tracePt t="2881" x="2230438" y="5427663"/>
          <p14:tracePt t="2882" x="2238375" y="5427663"/>
          <p14:tracePt t="2886" x="2244725" y="5427663"/>
          <p14:tracePt t="2887" x="2244725" y="5421313"/>
          <p14:tracePt t="2893" x="2244725" y="5414963"/>
          <p14:tracePt t="2894" x="2251075" y="5414963"/>
          <p14:tracePt t="2895" x="2251075" y="5408613"/>
          <p14:tracePt t="2896" x="2257425" y="5408613"/>
          <p14:tracePt t="2898" x="2257425" y="5400675"/>
          <p14:tracePt t="2900" x="2263775" y="5394325"/>
          <p14:tracePt t="2904" x="2263775" y="5387975"/>
          <p14:tracePt t="2905" x="2263775" y="5381625"/>
          <p14:tracePt t="2906" x="2271713" y="5381625"/>
          <p14:tracePt t="2908" x="2278063" y="5381625"/>
          <p14:tracePt t="2909" x="2278063" y="5375275"/>
          <p14:tracePt t="2910" x="2278063" y="5367338"/>
          <p14:tracePt t="2912" x="2278063" y="5360988"/>
          <p14:tracePt t="2914" x="2284413" y="5354638"/>
          <p14:tracePt t="2915" x="2290763" y="5348288"/>
          <p14:tracePt t="2918" x="2290763" y="5341938"/>
          <p14:tracePt t="2919" x="2297113" y="5341938"/>
          <p14:tracePt t="2920" x="2297113" y="5334000"/>
          <p14:tracePt t="2921" x="2297113" y="5327650"/>
          <p14:tracePt t="2923" x="2305050" y="5327650"/>
          <p14:tracePt t="2924" x="2305050" y="5321300"/>
          <p14:tracePt t="2925" x="2305050" y="5314950"/>
          <p14:tracePt t="2926" x="2311400" y="5314950"/>
          <p14:tracePt t="2928" x="2311400" y="5308600"/>
          <p14:tracePt t="2930" x="2311400" y="5302250"/>
          <p14:tracePt t="2931" x="2317750" y="5302250"/>
          <p14:tracePt t="2932" x="2317750" y="5294313"/>
          <p14:tracePt t="2933" x="2324100" y="5287963"/>
          <p14:tracePt t="2935" x="2324100" y="5281613"/>
          <p14:tracePt t="2938" x="2324100" y="5275263"/>
          <p14:tracePt t="2940" x="2330450" y="5275263"/>
          <p14:tracePt t="2941" x="2330450" y="5268913"/>
          <p14:tracePt t="2944" x="2330450" y="5260975"/>
          <p14:tracePt t="2945" x="2338388" y="5260975"/>
          <p14:tracePt t="2946" x="2338388" y="5254625"/>
          <p14:tracePt t="2947" x="2344738" y="5254625"/>
          <p14:tracePt t="2948" x="2344738" y="5248275"/>
          <p14:tracePt t="2955" x="2344738" y="5241925"/>
          <p14:tracePt t="2959" x="2351088" y="5235575"/>
          <p14:tracePt t="2966" x="2357438" y="5235575"/>
          <p14:tracePt t="2970" x="2357438" y="5227638"/>
          <p14:tracePt t="2978" x="2357438" y="5221288"/>
          <p14:tracePt t="2979" x="2363788" y="5221288"/>
          <p14:tracePt t="2983" x="2371725" y="5221288"/>
          <p14:tracePt t="2985" x="2371725" y="5214938"/>
          <p14:tracePt t="2987" x="2378075" y="5214938"/>
          <p14:tracePt t="2994" x="2384425" y="5214938"/>
          <p14:tracePt t="2997" x="2390775" y="5208588"/>
          <p14:tracePt t="3001" x="2390775" y="5202238"/>
          <p14:tracePt t="3002" x="2397125" y="5202238"/>
          <p14:tracePt t="3004" x="2405063" y="5202238"/>
          <p14:tracePt t="3006" x="2411413" y="5202238"/>
          <p14:tracePt t="3009" x="2411413" y="5194300"/>
          <p14:tracePt t="3010" x="2417763" y="5194300"/>
          <p14:tracePt t="3012" x="2424113" y="5187950"/>
          <p14:tracePt t="3015" x="2424113" y="5181600"/>
          <p14:tracePt t="3016" x="2430463" y="5181600"/>
          <p14:tracePt t="3017" x="2438400" y="5181600"/>
          <p14:tracePt t="3019" x="2444750" y="5181600"/>
          <p14:tracePt t="3021" x="2444750" y="5175250"/>
          <p14:tracePt t="3022" x="2451100" y="5175250"/>
          <p14:tracePt t="3023" x="2457450" y="5175250"/>
          <p14:tracePt t="3024" x="2457450" y="5168900"/>
          <p14:tracePt t="3026" x="2463800" y="5168900"/>
          <p14:tracePt t="3028" x="2470150" y="5168900"/>
          <p14:tracePt t="3029" x="2478088" y="5168900"/>
          <p14:tracePt t="3030" x="2478088" y="5160963"/>
          <p14:tracePt t="3033" x="2484438" y="5160963"/>
          <p14:tracePt t="3034" x="2484438" y="5154613"/>
          <p14:tracePt t="3035" x="2490788" y="5154613"/>
          <p14:tracePt t="3038" x="2490788" y="5148263"/>
          <p14:tracePt t="3039" x="2497138" y="5148263"/>
          <p14:tracePt t="3040" x="2503488" y="5148263"/>
          <p14:tracePt t="3042" x="2511425" y="5148263"/>
          <p14:tracePt t="3045" x="2511425" y="5141913"/>
          <p14:tracePt t="3046" x="2517775" y="5141913"/>
          <p14:tracePt t="3049" x="2524125" y="5141913"/>
          <p14:tracePt t="3050" x="2524125" y="5135563"/>
          <p14:tracePt t="3056" x="2530475" y="5135563"/>
          <p14:tracePt t="3061" x="2536825" y="5135563"/>
          <p14:tracePt t="3078" x="2544763" y="5135563"/>
          <p14:tracePt t="3089" x="2551113" y="5135563"/>
          <p14:tracePt t="3096" x="2557463" y="5135563"/>
          <p14:tracePt t="3105" x="2563813" y="5135563"/>
          <p14:tracePt t="3108" x="2570163" y="5135563"/>
          <p14:tracePt t="3113" x="2578100" y="5135563"/>
          <p14:tracePt t="3116" x="2584450" y="5135563"/>
          <p14:tracePt t="3118" x="2590800" y="5135563"/>
          <p14:tracePt t="3123" x="2597150" y="5135563"/>
          <p14:tracePt t="3125" x="2603500" y="5135563"/>
          <p14:tracePt t="3129" x="2611438" y="5135563"/>
          <p14:tracePt t="3131" x="2617788" y="5135563"/>
          <p14:tracePt t="3132" x="2624138" y="5135563"/>
          <p14:tracePt t="3136" x="2630488" y="5135563"/>
          <p14:tracePt t="3138" x="2636838" y="5135563"/>
          <p14:tracePt t="3142" x="2644775" y="5135563"/>
          <p14:tracePt t="3143" x="2651125" y="5135563"/>
          <p14:tracePt t="3145" x="2657475" y="5135563"/>
          <p14:tracePt t="3148" x="2663825" y="5135563"/>
          <p14:tracePt t="3150" x="2670175" y="5135563"/>
          <p14:tracePt t="3153" x="2678113" y="5135563"/>
          <p14:tracePt t="3154" x="2684463" y="5135563"/>
          <p14:tracePt t="3156" x="2690813" y="5135563"/>
          <p14:tracePt t="3159" x="2697163" y="5135563"/>
          <p14:tracePt t="3161" x="2703513" y="5135563"/>
          <p14:tracePt t="3164" x="2711450" y="5135563"/>
          <p14:tracePt t="3165" x="2717800" y="5135563"/>
          <p14:tracePt t="3167" x="2724150" y="5135563"/>
          <p14:tracePt t="3169" x="2730500" y="5135563"/>
          <p14:tracePt t="3171" x="2736850" y="5135563"/>
          <p14:tracePt t="3173" x="2743200" y="5135563"/>
          <p14:tracePt t="3174" x="2751138" y="5135563"/>
          <p14:tracePt t="3177" x="2757488" y="5135563"/>
          <p14:tracePt t="3178" x="2763838" y="5135563"/>
          <p14:tracePt t="3179" x="2770188" y="5135563"/>
          <p14:tracePt t="3180" x="2770188" y="5141913"/>
          <p14:tracePt t="3182" x="2776538" y="5141913"/>
          <p14:tracePt t="3183" x="2784475" y="5141913"/>
          <p14:tracePt t="3185" x="2790825" y="5141913"/>
          <p14:tracePt t="3186" x="2797175" y="5141913"/>
          <p14:tracePt t="3187" x="2803525" y="5141913"/>
          <p14:tracePt t="3190" x="2809875" y="5141913"/>
          <p14:tracePt t="3191" x="2817813" y="5141913"/>
          <p14:tracePt t="3193" x="2824163" y="5141913"/>
          <p14:tracePt t="3195" x="2830513" y="5148263"/>
          <p14:tracePt t="3196" x="2836863" y="5148263"/>
          <p14:tracePt t="3198" x="2843213" y="5148263"/>
          <p14:tracePt t="3199" x="2851150" y="5148263"/>
          <p14:tracePt t="3200" x="2857500" y="5154613"/>
          <p14:tracePt t="3202" x="2863850" y="5154613"/>
          <p14:tracePt t="3204" x="2870200" y="5154613"/>
          <p14:tracePt t="3206" x="2870200" y="5160963"/>
          <p14:tracePt t="3207" x="2884488" y="5160963"/>
          <p14:tracePt t="3208" x="2890838" y="5160963"/>
          <p14:tracePt t="3210" x="2897188" y="5160963"/>
          <p14:tracePt t="3212" x="2903538" y="5160963"/>
          <p14:tracePt t="3214" x="2909888" y="5160963"/>
          <p14:tracePt t="3216" x="2917825" y="5168900"/>
          <p14:tracePt t="3217" x="2924175" y="5168900"/>
          <p14:tracePt t="3219" x="2930525" y="5168900"/>
          <p14:tracePt t="3221" x="2936875" y="5175250"/>
          <p14:tracePt t="3224" x="2943225" y="5175250"/>
          <p14:tracePt t="3225" x="2951163" y="5175250"/>
          <p14:tracePt t="3227" x="2957513" y="5175250"/>
          <p14:tracePt t="3230" x="2963863" y="5175250"/>
          <p14:tracePt t="3232" x="2970213" y="5175250"/>
          <p14:tracePt t="3235" x="2970213" y="5181600"/>
          <p14:tracePt t="3236" x="2976563" y="5181600"/>
          <p14:tracePt t="3237" x="2984500" y="5181600"/>
          <p14:tracePt t="3239" x="2990850" y="5181600"/>
          <p14:tracePt t="3242" x="2990850" y="5187950"/>
          <p14:tracePt t="3243" x="2997200" y="5187950"/>
          <p14:tracePt t="3245" x="3003550" y="5187950"/>
          <p14:tracePt t="3248" x="3009900" y="5187950"/>
          <p14:tracePt t="3250" x="3009900" y="5194300"/>
          <p14:tracePt t="3251" x="3017838" y="5194300"/>
          <p14:tracePt t="3254" x="3024188" y="5194300"/>
          <p14:tracePt t="3256" x="3030538" y="5194300"/>
          <p14:tracePt t="3257" x="3036888" y="5194300"/>
          <p14:tracePt t="3260" x="3043238" y="5194300"/>
          <p14:tracePt t="3261" x="3049588" y="5194300"/>
          <p14:tracePt t="3262" x="3049588" y="5202238"/>
          <p14:tracePt t="3264" x="3057525" y="5202238"/>
          <p14:tracePt t="3265" x="3063875" y="5202238"/>
          <p14:tracePt t="3266" x="3070225" y="5202238"/>
          <p14:tracePt t="3267" x="3070225" y="5208588"/>
          <p14:tracePt t="3268" x="3076575" y="5208588"/>
          <p14:tracePt t="3269" x="3082925" y="5208588"/>
          <p14:tracePt t="3271" x="3090863" y="5208588"/>
          <p14:tracePt t="3273" x="3103563" y="5208588"/>
          <p14:tracePt t="3275" x="3109913" y="5208588"/>
          <p14:tracePt t="3276" x="3116263" y="5208588"/>
          <p14:tracePt t="3277" x="3124200" y="5214938"/>
          <p14:tracePt t="3278" x="3130550" y="5214938"/>
          <p14:tracePt t="3279" x="3136900" y="5214938"/>
          <p14:tracePt t="3280" x="3136900" y="5221288"/>
          <p14:tracePt t="3281" x="3149600" y="5221288"/>
          <p14:tracePt t="3282" x="3157538" y="5221288"/>
          <p14:tracePt t="3284" x="3170238" y="5221288"/>
          <p14:tracePt t="3285" x="3176588" y="5227638"/>
          <p14:tracePt t="3287" x="3190875" y="5227638"/>
          <p14:tracePt t="3288" x="3197225" y="5227638"/>
          <p14:tracePt t="3290" x="3209925" y="5227638"/>
          <p14:tracePt t="3292" x="3224213" y="5227638"/>
          <p14:tracePt t="3293" x="3230563" y="5235575"/>
          <p14:tracePt t="3294" x="3236913" y="5235575"/>
          <p14:tracePt t="3295" x="3249613" y="5235575"/>
          <p14:tracePt t="3296" x="3257550" y="5235575"/>
          <p14:tracePt t="3298" x="3263900" y="5241925"/>
          <p14:tracePt t="3299" x="3276600" y="5241925"/>
          <p14:tracePt t="3301" x="3290888" y="5241925"/>
          <p14:tracePt t="3303" x="3297238" y="5241925"/>
          <p14:tracePt t="3304" x="3303588" y="5241925"/>
          <p14:tracePt t="3305" x="3309938" y="5241925"/>
          <p14:tracePt t="3306" x="3316288" y="5248275"/>
          <p14:tracePt t="3308" x="3322638" y="5248275"/>
          <p14:tracePt t="3309" x="3330575" y="5248275"/>
          <p14:tracePt t="3311" x="3336925" y="5254625"/>
          <p14:tracePt t="3312" x="3343275" y="5254625"/>
          <p14:tracePt t="3313" x="3349625" y="5254625"/>
          <p14:tracePt t="3315" x="3355975" y="5254625"/>
          <p14:tracePt t="3316" x="3355975" y="5260975"/>
          <p14:tracePt t="3317" x="3363913" y="5260975"/>
          <p14:tracePt t="3319" x="3370263" y="5260975"/>
          <p14:tracePt t="3320" x="3376613" y="5260975"/>
          <p14:tracePt t="3323" x="3382963" y="5260975"/>
          <p14:tracePt t="3324" x="3389313" y="5260975"/>
          <p14:tracePt t="3326" x="3389313" y="5268913"/>
          <p14:tracePt t="3327" x="3397250" y="5268913"/>
          <p14:tracePt t="3331" x="3403600" y="5268913"/>
          <p14:tracePt t="3332" x="3403600" y="5275263"/>
          <p14:tracePt t="3333" x="3409950" y="5275263"/>
          <p14:tracePt t="3338" x="3416300" y="5275263"/>
          <p14:tracePt t="3341" x="3422650" y="5275263"/>
          <p14:tracePt t="3344" x="3430588" y="5275263"/>
          <p14:tracePt t="3346" x="3430588" y="5281613"/>
          <p14:tracePt t="3350" x="3436938" y="5281613"/>
          <p14:tracePt t="3351" x="3436938" y="5287963"/>
          <p14:tracePt t="3352" x="3443288" y="5287963"/>
          <p14:tracePt t="3355" x="3443288" y="5294313"/>
          <p14:tracePt t="3356" x="3449638" y="5294313"/>
          <p14:tracePt t="3358" x="3455988" y="5294313"/>
          <p14:tracePt t="3360" x="3463925" y="5294313"/>
          <p14:tracePt t="3362" x="3463925" y="5302250"/>
          <p14:tracePt t="3363" x="3470275" y="5302250"/>
          <p14:tracePt t="3364" x="3476625" y="5302250"/>
          <p14:tracePt t="3365" x="3476625" y="5308600"/>
          <p14:tracePt t="3368" x="3482975" y="5308600"/>
          <p14:tracePt t="3369" x="3489325" y="5308600"/>
          <p14:tracePt t="3370" x="3497263" y="5314950"/>
          <p14:tracePt t="3372" x="3503613" y="5321300"/>
          <p14:tracePt t="3373" x="3509963" y="5321300"/>
          <p14:tracePt t="3375" x="3509963" y="5327650"/>
          <p14:tracePt t="3376" x="3516313" y="5327650"/>
          <p14:tracePt t="3377" x="3522663" y="5327650"/>
          <p14:tracePt t="3378" x="3530600" y="5327650"/>
          <p14:tracePt t="3379" x="3530600" y="5334000"/>
          <p14:tracePt t="3380" x="3536950" y="5334000"/>
          <p14:tracePt t="3381" x="3543300" y="5341938"/>
          <p14:tracePt t="3383" x="3549650" y="5341938"/>
          <p14:tracePt t="3384" x="3556000" y="5341938"/>
          <p14:tracePt t="3385" x="3563938" y="5348288"/>
          <p14:tracePt t="3386" x="3570288" y="5348288"/>
          <p14:tracePt t="3387" x="3576638" y="5354638"/>
          <p14:tracePt t="3389" x="3582988" y="5360988"/>
          <p14:tracePt t="3390" x="3589338" y="5360988"/>
          <p14:tracePt t="3391" x="3597275" y="5360988"/>
          <p14:tracePt t="3392" x="3603625" y="5367338"/>
          <p14:tracePt t="3393" x="3609975" y="5367338"/>
          <p14:tracePt t="3395" x="3616325" y="5375275"/>
          <p14:tracePt t="3396" x="3622675" y="5381625"/>
          <p14:tracePt t="3397" x="3636963" y="5381625"/>
          <p14:tracePt t="3399" x="3649663" y="5387975"/>
          <p14:tracePt t="3401" x="3656013" y="5387975"/>
          <p14:tracePt t="3402" x="3662363" y="5394325"/>
          <p14:tracePt t="3403" x="3670300" y="5400675"/>
          <p14:tracePt t="3404" x="3676650" y="5400675"/>
          <p14:tracePt t="3406" x="3683000" y="5400675"/>
          <p14:tracePt t="3407" x="3695700" y="5400675"/>
          <p14:tracePt t="3408" x="3695700" y="5408613"/>
          <p14:tracePt t="3409" x="3703638" y="5408613"/>
          <p14:tracePt t="3410" x="3709988" y="5414963"/>
          <p14:tracePt t="3411" x="3716338" y="5421313"/>
          <p14:tracePt t="3412" x="3722688" y="5421313"/>
          <p14:tracePt t="3413" x="3729038" y="5421313"/>
          <p14:tracePt t="3415" x="3743325" y="5421313"/>
          <p14:tracePt t="3416" x="3749675" y="5427663"/>
          <p14:tracePt t="3418" x="3756025" y="5434013"/>
          <p14:tracePt t="3419" x="3762375" y="5434013"/>
          <p14:tracePt t="3420" x="3770313" y="5434013"/>
          <p14:tracePt t="3421" x="3776663" y="5434013"/>
          <p14:tracePt t="3422" x="3783013" y="5441950"/>
          <p14:tracePt t="3424" x="3795713" y="5448300"/>
          <p14:tracePt t="3425" x="3803650" y="5448300"/>
          <p14:tracePt t="3427" x="3816350" y="5454650"/>
          <p14:tracePt t="3428" x="3822700" y="5454650"/>
          <p14:tracePt t="3430" x="3836988" y="5454650"/>
          <p14:tracePt t="3431" x="3843338" y="5461000"/>
          <p14:tracePt t="3433" x="3849688" y="5467350"/>
          <p14:tracePt t="3434" x="3862388" y="5467350"/>
          <p14:tracePt t="3436" x="3870325" y="5475288"/>
          <p14:tracePt t="3437" x="3883025" y="5475288"/>
          <p14:tracePt t="3439" x="3889375" y="5475288"/>
          <p14:tracePt t="3440" x="3902075" y="5481638"/>
          <p14:tracePt t="3442" x="3910013" y="5487988"/>
          <p14:tracePt t="3443" x="3916363" y="5487988"/>
          <p14:tracePt t="3445" x="3922713" y="5487988"/>
          <p14:tracePt t="3446" x="3929063" y="5487988"/>
          <p14:tracePt t="3447" x="3935413" y="5494338"/>
          <p14:tracePt t="3448" x="3943350" y="5494338"/>
          <p14:tracePt t="3449" x="3949700" y="5494338"/>
          <p14:tracePt t="3450" x="3956050" y="5500688"/>
          <p14:tracePt t="3452" x="3962400" y="5508625"/>
          <p14:tracePt t="3453" x="3968750" y="5508625"/>
          <p14:tracePt t="3455" x="3976688" y="5508625"/>
          <p14:tracePt t="3456" x="3983038" y="5508625"/>
          <p14:tracePt t="3458" x="3989388" y="5514975"/>
          <p14:tracePt t="3459" x="3995738" y="5514975"/>
          <p14:tracePt t="3460" x="4002088" y="5514975"/>
          <p14:tracePt t="3461" x="4002088" y="5521325"/>
          <p14:tracePt t="3462" x="4010025" y="5521325"/>
          <p14:tracePt t="3463" x="4010025" y="5527675"/>
          <p14:tracePt t="3464" x="4016375" y="5527675"/>
          <p14:tracePt t="3466" x="4022725" y="5527675"/>
          <p14:tracePt t="3467" x="4029075" y="5527675"/>
          <p14:tracePt t="3468" x="4035425" y="5527675"/>
          <p14:tracePt t="3469" x="4035425" y="5534025"/>
          <p14:tracePt t="3471" x="4043363" y="5534025"/>
          <p14:tracePt t="3472" x="4043363" y="5541963"/>
          <p14:tracePt t="3473" x="4049713" y="5541963"/>
          <p14:tracePt t="3476" x="4056063" y="5541963"/>
          <p14:tracePt t="3477" x="4062413" y="5541963"/>
          <p14:tracePt t="3478" x="4062413" y="5548313"/>
          <p14:tracePt t="3479" x="4068763" y="5548313"/>
          <p14:tracePt t="3481" x="4068763" y="5554663"/>
          <p14:tracePt t="3482" x="4076700" y="5554663"/>
          <p14:tracePt t="3484" x="4083050" y="5554663"/>
          <p14:tracePt t="3488" x="4089400" y="5561013"/>
          <p14:tracePt t="3490" x="4095750" y="5561013"/>
          <p14:tracePt t="3492" x="4095750" y="5567363"/>
          <p14:tracePt t="3494" x="4102100" y="5567363"/>
          <p14:tracePt t="3496" x="4102100" y="5575300"/>
          <p14:tracePt t="3499" x="4110038" y="5575300"/>
          <p14:tracePt t="3503" x="4116388" y="5575300"/>
          <p14:tracePt t="3504" x="4116388" y="5581650"/>
          <p14:tracePt t="3508" x="4116388" y="5588000"/>
          <p14:tracePt t="3510" x="4122738" y="5588000"/>
          <p14:tracePt t="3513" x="4129088" y="5588000"/>
          <p14:tracePt t="3519" x="4135438" y="5588000"/>
          <p14:tracePt t="3521" x="4135438" y="5594350"/>
          <p14:tracePt t="3528" x="4135438" y="5600700"/>
          <p14:tracePt t="3530" x="4143375" y="5600700"/>
          <p14:tracePt t="3534" x="4149725" y="5600700"/>
          <p14:tracePt t="3536" x="4149725" y="5608638"/>
          <p14:tracePt t="3542" x="4156075" y="5608638"/>
          <p14:tracePt t="3547" x="4162425" y="5608638"/>
          <p14:tracePt t="3550" x="4168775" y="5608638"/>
          <p14:tracePt t="3551" x="4168775" y="5614988"/>
          <p14:tracePt t="3557" x="4175125" y="5614988"/>
          <p14:tracePt t="3558" x="4175125" y="5621338"/>
          <p14:tracePt t="3561" x="4183063" y="5621338"/>
          <p14:tracePt t="3569" x="4189413" y="5621338"/>
          <p14:tracePt t="3574" x="4195763" y="5621338"/>
          <p14:tracePt t="3578" x="4195763" y="5627688"/>
          <p14:tracePt t="3582" x="4202113" y="5627688"/>
          <p14:tracePt t="3588" x="4208463" y="5627688"/>
          <p14:tracePt t="3590" x="4208463" y="5634038"/>
          <p14:tracePt t="3593" x="4216400" y="5634038"/>
          <p14:tracePt t="3599" x="4216400" y="5640388"/>
          <p14:tracePt t="3603" x="4222750" y="5640388"/>
          <p14:tracePt t="3608" x="4229100" y="5640388"/>
          <p14:tracePt t="3615" x="4229100" y="5648325"/>
          <p14:tracePt t="3618" x="4235450" y="5648325"/>
          <p14:tracePt t="3622" x="4235450" y="5654675"/>
          <p14:tracePt t="3623" x="4241800" y="5654675"/>
          <p14:tracePt t="3628" x="4249738" y="5654675"/>
          <p14:tracePt t="3637" x="4249738" y="5661025"/>
          <p14:tracePt t="3640" x="4256088" y="5661025"/>
          <p14:tracePt t="3645" x="4262438" y="5661025"/>
          <p14:tracePt t="3647" x="4262438" y="5667375"/>
          <p14:tracePt t="3658" x="4262438" y="5673725"/>
          <p14:tracePt t="3660" x="4268788" y="5673725"/>
          <p14:tracePt t="3671" x="4275138" y="5673725"/>
          <p14:tracePt t="3673" x="4275138" y="5681663"/>
          <p14:tracePt t="3678" x="4275138" y="5688013"/>
          <p14:tracePt t="3681" x="4283075" y="5688013"/>
          <p14:tracePt t="3684" x="4283075" y="5694363"/>
          <p14:tracePt t="3687" x="4283075" y="5700713"/>
          <p14:tracePt t="3689" x="4283075" y="5707063"/>
          <p14:tracePt t="3694" x="4283075" y="5715000"/>
          <p14:tracePt t="3695" x="4289425" y="5715000"/>
          <p14:tracePt t="3697" x="4289425" y="5721350"/>
          <p14:tracePt t="3702" x="4289425" y="5727700"/>
          <p14:tracePt t="3703" x="4295775" y="5727700"/>
          <p14:tracePt t="3704" x="4295775" y="5734050"/>
          <p14:tracePt t="3706" x="4295775" y="5740400"/>
          <p14:tracePt t="3711" x="4295775" y="5748338"/>
          <p14:tracePt t="3712" x="4295775" y="5754688"/>
          <p14:tracePt t="3717" x="4295775" y="5761038"/>
          <p14:tracePt t="3718" x="4302125" y="5761038"/>
          <p14:tracePt t="3721" x="4302125" y="5767388"/>
          <p14:tracePt t="3727" x="4302125" y="5773738"/>
          <p14:tracePt t="3731" x="4308475" y="5773738"/>
          <p14:tracePt t="3732" x="4308475" y="5781675"/>
          <p14:tracePt t="3747" x="4308475" y="5788025"/>
          <p14:tracePt t="3788" x="4308475" y="5794375"/>
          <p14:tracePt t="3794" x="4316413" y="5800725"/>
          <p14:tracePt t="3804" x="4316413" y="5807075"/>
          <p14:tracePt t="3811" x="4316413" y="5815013"/>
          <p14:tracePt t="3815" x="4316413" y="5821363"/>
          <p14:tracePt t="3829" x="4316413" y="5827713"/>
          <p14:tracePt t="3837" x="4316413" y="5834063"/>
          <p14:tracePt t="3846" x="4316413" y="5840413"/>
          <p14:tracePt t="3847" x="4308475" y="5840413"/>
          <p14:tracePt t="3850" x="4308475" y="5848350"/>
          <p14:tracePt t="3853" x="4302125" y="5848350"/>
          <p14:tracePt t="3854" x="4302125" y="5854700"/>
          <p14:tracePt t="3860" x="4302125" y="5861050"/>
          <p14:tracePt t="3862" x="4302125" y="5867400"/>
          <p14:tracePt t="3863" x="4295775" y="5867400"/>
          <p14:tracePt t="3866" x="4289425" y="5867400"/>
          <p14:tracePt t="3867" x="4289425" y="5873750"/>
          <p14:tracePt t="3869" x="4289425" y="5881688"/>
          <p14:tracePt t="3871" x="4283075" y="5881688"/>
          <p14:tracePt t="3872" x="4283075" y="5888038"/>
          <p14:tracePt t="3874" x="4275138" y="5888038"/>
          <p14:tracePt t="3875" x="4275138" y="5894388"/>
          <p14:tracePt t="3876" x="4275138" y="5900738"/>
          <p14:tracePt t="3877" x="4268788" y="5900738"/>
          <p14:tracePt t="3880" x="4268788" y="5907088"/>
          <p14:tracePt t="3881" x="4268788" y="5913438"/>
          <p14:tracePt t="3882" x="4262438" y="5913438"/>
          <p14:tracePt t="3883" x="4262438" y="5921375"/>
          <p14:tracePt t="3884" x="4256088" y="5921375"/>
          <p14:tracePt t="3886" x="4256088" y="5927725"/>
          <p14:tracePt t="3887" x="4256088" y="5934075"/>
          <p14:tracePt t="3888" x="4249738" y="5934075"/>
          <p14:tracePt t="3890" x="4241800" y="5934075"/>
          <p14:tracePt t="3891" x="4241800" y="5940425"/>
          <p14:tracePt t="3893" x="4241800" y="5946775"/>
          <p14:tracePt t="3894" x="4235450" y="5946775"/>
          <p14:tracePt t="3895" x="4235450" y="5954713"/>
          <p14:tracePt t="3901" x="4222750" y="5967413"/>
          <p14:tracePt t="3905" x="4222750" y="5973763"/>
          <p14:tracePt t="3907" x="4222750" y="5980113"/>
          <p14:tracePt t="3908" x="4216400" y="5980113"/>
          <p14:tracePt t="3913" x="4208463" y="5988050"/>
          <p14:tracePt t="3917" x="4208463" y="5994400"/>
          <p14:tracePt t="3918" x="4202113" y="5994400"/>
          <p14:tracePt t="3922" x="4202113" y="6000750"/>
          <p14:tracePt t="3940" x="4202113" y="6007100"/>
          <p14:tracePt t="3941" x="4195763" y="6007100"/>
          <p14:tracePt t="3948" x="4189413" y="6007100"/>
          <p14:tracePt t="3952" x="4189413" y="6013450"/>
          <p14:tracePt t="3959" x="4183063" y="6013450"/>
          <p14:tracePt t="3963" x="4175125" y="6013450"/>
          <p14:tracePt t="3968" x="4175125" y="6021388"/>
          <p14:tracePt t="3970" x="4168775" y="6021388"/>
          <p14:tracePt t="3973" x="4162425" y="6021388"/>
          <p14:tracePt t="3975" x="4162425" y="6027738"/>
          <p14:tracePt t="3976" x="4156075" y="6027738"/>
          <p14:tracePt t="3980" x="4149725" y="6027738"/>
          <p14:tracePt t="3981" x="4149725" y="6034088"/>
          <p14:tracePt t="3982" x="4143375" y="6034088"/>
          <p14:tracePt t="3986" x="4135438" y="6034088"/>
          <p14:tracePt t="3988" x="4129088" y="6034088"/>
          <p14:tracePt t="3990" x="4122738" y="6034088"/>
          <p14:tracePt t="3991" x="4122738" y="6040438"/>
          <p14:tracePt t="3995" x="4116388" y="6046788"/>
          <p14:tracePt t="3997" x="4110038" y="6046788"/>
          <p14:tracePt t="4001" x="4102100" y="6046788"/>
          <p14:tracePt t="4003" x="4095750" y="6046788"/>
          <p14:tracePt t="4004" x="4089400" y="6054725"/>
          <p14:tracePt t="4008" x="4089400" y="6061075"/>
          <p14:tracePt t="4009" x="4083050" y="6061075"/>
          <p14:tracePt t="4011" x="4076700" y="6061075"/>
          <p14:tracePt t="4012" x="4076700" y="6067425"/>
          <p14:tracePt t="4016" x="4068763" y="6067425"/>
          <p14:tracePt t="4017" x="4062413" y="6067425"/>
          <p14:tracePt t="4018" x="4062413" y="6073775"/>
          <p14:tracePt t="4019" x="4056063" y="6073775"/>
          <p14:tracePt t="4022" x="4056063" y="6080125"/>
          <p14:tracePt t="4023" x="4049713" y="6080125"/>
          <p14:tracePt t="4025" x="4043363" y="6080125"/>
          <p14:tracePt t="4029" x="4043363" y="6088063"/>
          <p14:tracePt t="4030" x="4035425" y="6088063"/>
          <p14:tracePt t="4031" x="4029075" y="6088063"/>
          <p14:tracePt t="4032" x="4029075" y="6094413"/>
          <p14:tracePt t="4033" x="4022725" y="6094413"/>
          <p14:tracePt t="4036" x="4016375" y="6100763"/>
          <p14:tracePt t="4038" x="4010025" y="6100763"/>
          <p14:tracePt t="4041" x="4002088" y="6100763"/>
          <p14:tracePt t="4042" x="3995738" y="6107113"/>
          <p14:tracePt t="4043" x="3989388" y="6107113"/>
          <p14:tracePt t="4046" x="3989388" y="6113463"/>
          <p14:tracePt t="4047" x="3983038" y="6113463"/>
          <p14:tracePt t="4048" x="3976688" y="6113463"/>
          <p14:tracePt t="4051" x="3968750" y="6113463"/>
          <p14:tracePt t="4052" x="3962400" y="6113463"/>
          <p14:tracePt t="4053" x="3962400" y="6121400"/>
          <p14:tracePt t="4054" x="3956050" y="6121400"/>
          <p14:tracePt t="4055" x="3949700" y="6121400"/>
          <p14:tracePt t="4056" x="3943350" y="6127750"/>
          <p14:tracePt t="4058" x="3935413" y="6127750"/>
          <p14:tracePt t="4059" x="3929063" y="6127750"/>
          <p14:tracePt t="4060" x="3929063" y="6134100"/>
          <p14:tracePt t="4062" x="3922713" y="6134100"/>
          <p14:tracePt t="4063" x="3916363" y="6134100"/>
          <p14:tracePt t="4064" x="3910013" y="6134100"/>
          <p14:tracePt t="4066" x="3902075" y="6134100"/>
          <p14:tracePt t="4067" x="3895725" y="6134100"/>
          <p14:tracePt t="4068" x="3895725" y="6140450"/>
          <p14:tracePt t="4069" x="3889375" y="6140450"/>
          <p14:tracePt t="4070" x="3883025" y="6140450"/>
          <p14:tracePt t="4071" x="3876675" y="6140450"/>
          <p14:tracePt t="4072" x="3870325" y="6146800"/>
          <p14:tracePt t="4073" x="3862388" y="6146800"/>
          <p14:tracePt t="4074" x="3856038" y="6146800"/>
          <p14:tracePt t="4075" x="3849688" y="6146800"/>
          <p14:tracePt t="4076" x="3843338" y="6146800"/>
          <p14:tracePt t="4078" x="3829050" y="6146800"/>
          <p14:tracePt t="4079" x="3822700" y="6146800"/>
          <p14:tracePt t="4080" x="3816350" y="6154738"/>
          <p14:tracePt t="4081" x="3810000" y="6154738"/>
          <p14:tracePt t="4082" x="3803650" y="6154738"/>
          <p14:tracePt t="4083" x="3795713" y="6154738"/>
          <p14:tracePt t="4084" x="3789363" y="6161088"/>
          <p14:tracePt t="4085" x="3783013" y="6161088"/>
          <p14:tracePt t="4086" x="3776663" y="6161088"/>
          <p14:tracePt t="4087" x="3770313" y="6161088"/>
          <p14:tracePt t="4088" x="3762375" y="6161088"/>
          <p14:tracePt t="4089" x="3756025" y="6167438"/>
          <p14:tracePt t="4090" x="3749675" y="6167438"/>
          <p14:tracePt t="4091" x="3743325" y="6167438"/>
          <p14:tracePt t="4092" x="3736975" y="6167438"/>
          <p14:tracePt t="4093" x="3729038" y="6167438"/>
          <p14:tracePt t="4095" x="3722688" y="6167438"/>
          <p14:tracePt t="4097" x="3709988" y="6167438"/>
          <p14:tracePt t="4099" x="3703638" y="6167438"/>
          <p14:tracePt t="4100" x="3695700" y="6167438"/>
          <p14:tracePt t="4101" x="3689350" y="6167438"/>
          <p14:tracePt t="4103" x="3689350" y="6173788"/>
          <p14:tracePt t="4104" x="3683000" y="6173788"/>
          <p14:tracePt t="4105" x="3676650" y="6173788"/>
          <p14:tracePt t="4107" x="3670300" y="6173788"/>
          <p14:tracePt t="4108" x="3662363" y="6173788"/>
          <p14:tracePt t="4113" x="3656013" y="6173788"/>
          <p14:tracePt t="4115" x="3649663" y="6173788"/>
          <p14:tracePt t="4119" x="3643313" y="6173788"/>
          <p14:tracePt t="4130" x="3636963" y="6173788"/>
          <p14:tracePt t="4131" x="3636963" y="6180138"/>
          <p14:tracePt t="4137" x="3629025" y="6180138"/>
          <p14:tracePt t="4151" x="3622675" y="6180138"/>
          <p14:tracePt t="4156" x="3616325" y="6180138"/>
          <p14:tracePt t="4159" x="3609975" y="6180138"/>
          <p14:tracePt t="4165" x="3603625" y="6180138"/>
          <p14:tracePt t="4167" x="3597275" y="6180138"/>
          <p14:tracePt t="4172" x="3589338" y="6180138"/>
          <p14:tracePt t="4174" x="3582988" y="6180138"/>
          <p14:tracePt t="4176" x="3576638" y="6180138"/>
          <p14:tracePt t="4180" x="3570288" y="6180138"/>
          <p14:tracePt t="4182" x="3563938" y="6180138"/>
          <p14:tracePt t="4185" x="3556000" y="6180138"/>
          <p14:tracePt t="4186" x="3549650" y="6180138"/>
          <p14:tracePt t="4188" x="3543300" y="6180138"/>
          <p14:tracePt t="4191" x="3536950" y="6180138"/>
          <p14:tracePt t="4193" x="3530600" y="6180138"/>
          <p14:tracePt t="4194" x="3522663" y="6180138"/>
          <p14:tracePt t="4195" x="3516313" y="6180138"/>
          <p14:tracePt t="4197" x="3509963" y="6180138"/>
          <p14:tracePt t="4199" x="3503613" y="6180138"/>
          <p14:tracePt t="4200" x="3489325" y="6173788"/>
          <p14:tracePt t="4203" x="3482975" y="6173788"/>
          <p14:tracePt t="4204" x="3470275" y="6173788"/>
          <p14:tracePt t="4206" x="3463925" y="6173788"/>
          <p14:tracePt t="4207" x="3455988" y="6173788"/>
          <p14:tracePt t="4209" x="3449638" y="6173788"/>
          <p14:tracePt t="4210" x="3443288" y="6173788"/>
          <p14:tracePt t="4211" x="3436938" y="6167438"/>
          <p14:tracePt t="4212" x="3430588" y="6167438"/>
          <p14:tracePt t="4213" x="3422650" y="6167438"/>
          <p14:tracePt t="4215" x="3416300" y="6167438"/>
          <p14:tracePt t="4216" x="3409950" y="6167438"/>
          <p14:tracePt t="4217" x="3403600" y="6161088"/>
          <p14:tracePt t="4219" x="3389313" y="6161088"/>
          <p14:tracePt t="4220" x="3382963" y="6161088"/>
          <p14:tracePt t="4222" x="3376613" y="6161088"/>
          <p14:tracePt t="4223" x="3370263" y="6161088"/>
          <p14:tracePt t="4224" x="3370263" y="6154738"/>
          <p14:tracePt t="4225" x="3363913" y="6154738"/>
          <p14:tracePt t="4226" x="3355975" y="6154738"/>
          <p14:tracePt t="4227" x="3349625" y="6154738"/>
          <p14:tracePt t="4229" x="3343275" y="6154738"/>
          <p14:tracePt t="4231" x="3336925" y="6154738"/>
          <p14:tracePt t="4233" x="3330575" y="6154738"/>
          <p14:tracePt t="4234" x="3322638" y="6154738"/>
          <p14:tracePt t="4236" x="3316288" y="6154738"/>
          <p14:tracePt t="4237" x="3309938" y="6154738"/>
          <p14:tracePt t="4238" x="3303588" y="6154738"/>
          <p14:tracePt t="4239" x="3303588" y="6146800"/>
          <p14:tracePt t="4241" x="3297238" y="6146800"/>
          <p14:tracePt t="4242" x="3290888" y="6146800"/>
          <p14:tracePt t="4245" x="3282950" y="6146800"/>
          <p14:tracePt t="4246" x="3282950" y="6140450"/>
          <p14:tracePt t="4247" x="3276600" y="6140450"/>
          <p14:tracePt t="4248" x="3270250" y="6140450"/>
          <p14:tracePt t="4251" x="3263900" y="6140450"/>
          <p14:tracePt t="4252" x="3257550" y="6140450"/>
          <p14:tracePt t="4256" x="3249613" y="6140450"/>
          <p14:tracePt t="4257" x="3243263" y="6140450"/>
          <p14:tracePt t="4259" x="3236913" y="6140450"/>
          <p14:tracePt t="4262" x="3230563" y="6140450"/>
          <p14:tracePt t="4263" x="3230563" y="6134100"/>
          <p14:tracePt t="4264" x="3224213" y="6134100"/>
          <p14:tracePt t="4266" x="3216275" y="6134100"/>
          <p14:tracePt t="4268" x="3209925" y="6134100"/>
          <p14:tracePt t="4269" x="3209925" y="6127750"/>
          <p14:tracePt t="4270" x="3203575" y="6127750"/>
          <p14:tracePt t="4272" x="3197225" y="6127750"/>
          <p14:tracePt t="4273" x="3190875" y="6127750"/>
          <p14:tracePt t="4274" x="3190875" y="6121400"/>
          <p14:tracePt t="4276" x="3182938" y="6121400"/>
          <p14:tracePt t="4277" x="3176588" y="6121400"/>
          <p14:tracePt t="4279" x="3170238" y="6121400"/>
          <p14:tracePt t="4281" x="3163888" y="6121400"/>
          <p14:tracePt t="4282" x="3157538" y="6121400"/>
          <p14:tracePt t="4283" x="3157538" y="6113463"/>
          <p14:tracePt t="4285" x="3149600" y="6113463"/>
          <p14:tracePt t="4286" x="3143250" y="6113463"/>
          <p14:tracePt t="4287" x="3143250" y="6107113"/>
          <p14:tracePt t="4288" x="3136900" y="6107113"/>
          <p14:tracePt t="4290" x="3130550" y="6107113"/>
          <p14:tracePt t="4291" x="3124200" y="6107113"/>
          <p14:tracePt t="4293" x="3116263" y="6107113"/>
          <p14:tracePt t="4294" x="3109913" y="6100763"/>
          <p14:tracePt t="4296" x="3103563" y="6100763"/>
          <p14:tracePt t="4298" x="3097213" y="6094413"/>
          <p14:tracePt t="4299" x="3090863" y="6094413"/>
          <p14:tracePt t="4301" x="3082925" y="6088063"/>
          <p14:tracePt t="4303" x="3076575" y="6088063"/>
          <p14:tracePt t="4305" x="3070225" y="6088063"/>
          <p14:tracePt t="4306" x="3063875" y="6088063"/>
          <p14:tracePt t="4307" x="3057525" y="6088063"/>
          <p14:tracePt t="4309" x="3049588" y="6088063"/>
          <p14:tracePt t="4310" x="3043238" y="6080125"/>
          <p14:tracePt t="4312" x="3036888" y="6080125"/>
          <p14:tracePt t="4313" x="3036888" y="6073775"/>
          <p14:tracePt t="4314" x="3030538" y="6073775"/>
          <p14:tracePt t="4315" x="3024188" y="6073775"/>
          <p14:tracePt t="4317" x="3017838" y="6073775"/>
          <p14:tracePt t="4319" x="3009900" y="6073775"/>
          <p14:tracePt t="4321" x="3003550" y="6073775"/>
          <p14:tracePt t="4322" x="3003550" y="6067425"/>
          <p14:tracePt t="4323" x="2997200" y="6067425"/>
          <p14:tracePt t="4324" x="2990850" y="6067425"/>
          <p14:tracePt t="4325" x="2990850" y="6061075"/>
          <p14:tracePt t="4326" x="2984500" y="6061075"/>
          <p14:tracePt t="4328" x="2976563" y="6061075"/>
          <p14:tracePt t="4331" x="2970213" y="6061075"/>
          <p14:tracePt t="4333" x="2963863" y="6061075"/>
          <p14:tracePt t="4334" x="2963863" y="6054725"/>
          <p14:tracePt t="4335" x="2957513" y="6054725"/>
          <p14:tracePt t="4338" x="2957513" y="6046788"/>
          <p14:tracePt t="4340" x="2951163" y="6046788"/>
          <p14:tracePt t="4342" x="2943225" y="6046788"/>
          <p14:tracePt t="4343" x="2943225" y="6040438"/>
          <p14:tracePt t="4347" x="2936875" y="6040438"/>
          <p14:tracePt t="4350" x="2930525" y="6040438"/>
          <p14:tracePt t="4351" x="2930525" y="6034088"/>
          <p14:tracePt t="4352" x="2924175" y="6034088"/>
          <p14:tracePt t="4354" x="2924175" y="6027738"/>
          <p14:tracePt t="4358" x="2917825" y="6027738"/>
          <p14:tracePt t="4360" x="2909888" y="6027738"/>
          <p14:tracePt t="4361" x="2909888" y="6021388"/>
          <p14:tracePt t="4364" x="2909888" y="6013450"/>
          <p14:tracePt t="4365" x="2903538" y="6013450"/>
          <p14:tracePt t="4366" x="2903538" y="6007100"/>
          <p14:tracePt t="4367" x="2897188" y="6007100"/>
          <p14:tracePt t="4370" x="2897188" y="6000750"/>
          <p14:tracePt t="4371" x="2890838" y="6000750"/>
          <p14:tracePt t="4372" x="2890838" y="5994400"/>
          <p14:tracePt t="4373" x="2884488" y="5994400"/>
          <p14:tracePt t="4375" x="2876550" y="5994400"/>
          <p14:tracePt t="4377" x="2876550" y="5988050"/>
          <p14:tracePt t="4378" x="2876550" y="5980113"/>
          <p14:tracePt t="4379" x="2870200" y="5980113"/>
          <p14:tracePt t="4380" x="2870200" y="5973763"/>
          <p14:tracePt t="4381" x="2863850" y="5973763"/>
          <p14:tracePt t="4384" x="2857500" y="5967413"/>
          <p14:tracePt t="4385" x="2851150" y="5967413"/>
          <p14:tracePt t="4386" x="2851150" y="5961063"/>
          <p14:tracePt t="4387" x="2843213" y="5961063"/>
          <p14:tracePt t="4390" x="2836863" y="5954713"/>
          <p14:tracePt t="4391" x="2836863" y="5946775"/>
          <p14:tracePt t="4392" x="2830513" y="5946775"/>
          <p14:tracePt t="4393" x="2830513" y="5940425"/>
          <p14:tracePt t="4395" x="2824163" y="5940425"/>
          <p14:tracePt t="4398" x="2817813" y="5940425"/>
          <p14:tracePt t="4399" x="2817813" y="5934075"/>
          <p14:tracePt t="4400" x="2809875" y="5927725"/>
          <p14:tracePt t="4404" x="2803525" y="5927725"/>
          <p14:tracePt t="4405" x="2803525" y="5921375"/>
          <p14:tracePt t="4406" x="2797175" y="5921375"/>
          <p14:tracePt t="4408" x="2797175" y="5913438"/>
          <p14:tracePt t="4411" x="2790825" y="5913438"/>
          <p14:tracePt t="4412" x="2790825" y="5907088"/>
          <p14:tracePt t="4415" x="2784475" y="5907088"/>
          <p14:tracePt t="4418" x="2776538" y="5907088"/>
          <p14:tracePt t="4420" x="2776538" y="5900738"/>
          <p14:tracePt t="4427" x="2776538" y="5894388"/>
          <p14:tracePt t="4434" x="2770188" y="5894388"/>
          <p14:tracePt t="4439" x="2770188" y="5888038"/>
          <p14:tracePt t="4441" x="2763838" y="5888038"/>
          <p14:tracePt t="4444" x="2763838" y="5881688"/>
          <p14:tracePt t="4449" x="2763838" y="5873750"/>
          <p14:tracePt t="4456" x="2757488" y="5867400"/>
          <p14:tracePt t="4458" x="2757488" y="5861050"/>
          <p14:tracePt t="4462" x="2751138" y="5861050"/>
          <p14:tracePt t="4464" x="2751138" y="5854700"/>
          <p14:tracePt t="4467" x="2743200" y="5848350"/>
          <p14:tracePt t="4474" x="2743200" y="5840413"/>
          <p14:tracePt t="4478" x="2743200" y="5834063"/>
          <p14:tracePt t="4485" x="2743200" y="5827713"/>
          <p14:tracePt t="4511" x="2743200" y="5821363"/>
          <p14:tracePt t="4518" x="2743200" y="5815013"/>
          <p14:tracePt t="4528" x="2743200" y="5807075"/>
          <p14:tracePt t="4530" x="2751138" y="5807075"/>
          <p14:tracePt t="4532" x="2751138" y="5800725"/>
          <p14:tracePt t="4535" x="2757488" y="5800725"/>
          <p14:tracePt t="4536" x="2757488" y="5794375"/>
          <p14:tracePt t="4542" x="2763838" y="5794375"/>
          <p14:tracePt t="4545" x="2770188" y="5794375"/>
          <p14:tracePt t="4546" x="2770188" y="5788025"/>
          <p14:tracePt t="4552" x="2776538" y="5788025"/>
          <p14:tracePt t="4553" x="2776538" y="5781675"/>
          <p14:tracePt t="4557" x="2784475" y="5781675"/>
          <p14:tracePt t="4562" x="2790825" y="5781675"/>
          <p14:tracePt t="4570" x="2797175" y="5773738"/>
          <p14:tracePt t="4575" x="2803525" y="5773738"/>
          <p14:tracePt t="4582" x="2809875" y="5767388"/>
          <p14:tracePt t="4585" x="2817813" y="5767388"/>
          <p14:tracePt t="4588" x="2824163" y="5767388"/>
          <p14:tracePt t="4594" x="2830513" y="5761038"/>
          <p14:tracePt t="4596" x="2836863" y="5761038"/>
          <p14:tracePt t="4600" x="2843213" y="5761038"/>
          <p14:tracePt t="4602" x="2851150" y="5761038"/>
          <p14:tracePt t="4603" x="2857500" y="5761038"/>
          <p14:tracePt t="4607" x="2863850" y="5761038"/>
          <p14:tracePt t="4608" x="2870200" y="5761038"/>
          <p14:tracePt t="4610" x="2876550" y="5761038"/>
          <p14:tracePt t="4612" x="2884488" y="5761038"/>
          <p14:tracePt t="4613" x="2890838" y="5761038"/>
          <p14:tracePt t="4615" x="2890838" y="5754688"/>
          <p14:tracePt t="4616" x="2897188" y="5754688"/>
          <p14:tracePt t="4617" x="2903538" y="5754688"/>
          <p14:tracePt t="4619" x="2909888" y="5754688"/>
          <p14:tracePt t="4620" x="2917825" y="5754688"/>
          <p14:tracePt t="4622" x="2924175" y="5754688"/>
          <p14:tracePt t="4623" x="2930525" y="5754688"/>
          <p14:tracePt t="4624" x="2936875" y="5754688"/>
          <p14:tracePt t="4625" x="2936875" y="5748338"/>
          <p14:tracePt t="4627" x="2943225" y="5748338"/>
          <p14:tracePt t="4628" x="2951163" y="5748338"/>
          <p14:tracePt t="4630" x="2957513" y="5748338"/>
          <p14:tracePt t="4631" x="2963863" y="5748338"/>
          <p14:tracePt t="4632" x="2970213" y="5748338"/>
          <p14:tracePt t="4634" x="2976563" y="5748338"/>
          <p14:tracePt t="4635" x="2984500" y="5748338"/>
          <p14:tracePt t="4637" x="2990850" y="5748338"/>
          <p14:tracePt t="4638" x="2997200" y="5748338"/>
          <p14:tracePt t="4639" x="3003550" y="5748338"/>
          <p14:tracePt t="4642" x="3009900" y="5748338"/>
          <p14:tracePt t="4643" x="3017838" y="5748338"/>
          <p14:tracePt t="4645" x="3024188" y="5748338"/>
          <p14:tracePt t="4646" x="3030538" y="5748338"/>
          <p14:tracePt t="4647" x="3036888" y="5748338"/>
          <p14:tracePt t="4650" x="3043238" y="5748338"/>
          <p14:tracePt t="4651" x="3049588" y="5748338"/>
          <p14:tracePt t="4653" x="3057525" y="5748338"/>
          <p14:tracePt t="4655" x="3063875" y="5748338"/>
          <p14:tracePt t="4656" x="3070225" y="5748338"/>
          <p14:tracePt t="4658" x="3076575" y="5748338"/>
          <p14:tracePt t="4659" x="3082925" y="5748338"/>
          <p14:tracePt t="4661" x="3090863" y="5748338"/>
          <p14:tracePt t="4663" x="3097213" y="5748338"/>
          <p14:tracePt t="4664" x="3103563" y="5748338"/>
          <p14:tracePt t="4666" x="3109913" y="5748338"/>
          <p14:tracePt t="4667" x="3116263" y="5748338"/>
          <p14:tracePt t="4669" x="3124200" y="5748338"/>
          <p14:tracePt t="4670" x="3130550" y="5748338"/>
          <p14:tracePt t="4672" x="3136900" y="5748338"/>
          <p14:tracePt t="4673" x="3143250" y="5748338"/>
          <p14:tracePt t="4674" x="3149600" y="5748338"/>
          <p14:tracePt t="4676" x="3163888" y="5748338"/>
          <p14:tracePt t="4677" x="3170238" y="5748338"/>
          <p14:tracePt t="4679" x="3176588" y="5748338"/>
          <p14:tracePt t="4680" x="3182938" y="5748338"/>
          <p14:tracePt t="4681" x="3190875" y="5748338"/>
          <p14:tracePt t="4682" x="3203575" y="5748338"/>
          <p14:tracePt t="4684" x="3209925" y="5748338"/>
          <p14:tracePt t="4685" x="3224213" y="5748338"/>
          <p14:tracePt t="4687" x="3236913" y="5748338"/>
          <p14:tracePt t="4688" x="3243263" y="5748338"/>
          <p14:tracePt t="4689" x="3249613" y="5748338"/>
          <p14:tracePt t="4690" x="3263900" y="5748338"/>
          <p14:tracePt t="4692" x="3276600" y="5748338"/>
          <p14:tracePt t="4693" x="3290888" y="5748338"/>
          <p14:tracePt t="4694" x="3297238" y="5748338"/>
          <p14:tracePt t="4695" x="3309938" y="5748338"/>
          <p14:tracePt t="4696" x="3316288" y="5748338"/>
          <p14:tracePt t="4698" x="3336925" y="5748338"/>
          <p14:tracePt t="4699" x="3349625" y="5748338"/>
          <p14:tracePt t="4700" x="3355975" y="5748338"/>
          <p14:tracePt t="4701" x="3376613" y="5748338"/>
          <p14:tracePt t="4703" x="3389313" y="5748338"/>
          <p14:tracePt t="4704" x="3397250" y="5748338"/>
          <p14:tracePt t="4705" x="3403600" y="5748338"/>
          <p14:tracePt t="4706" x="3409950" y="5748338"/>
          <p14:tracePt t="4707" x="3422650" y="5748338"/>
          <p14:tracePt t="4708" x="3430588" y="5748338"/>
          <p14:tracePt t="4709" x="3436938" y="5748338"/>
          <p14:tracePt t="4710" x="3449638" y="5754688"/>
          <p14:tracePt t="4711" x="3455988" y="5754688"/>
          <p14:tracePt t="4713" x="3470275" y="5754688"/>
          <p14:tracePt t="4714" x="3482975" y="5754688"/>
          <p14:tracePt t="4716" x="3489325" y="5754688"/>
          <p14:tracePt t="4717" x="3497263" y="5754688"/>
          <p14:tracePt t="4718" x="3497263" y="5761038"/>
          <p14:tracePt t="4719" x="3509963" y="5761038"/>
          <p14:tracePt t="4720" x="3516313" y="5761038"/>
          <p14:tracePt t="4722" x="3522663" y="5761038"/>
          <p14:tracePt t="4723" x="3530600" y="5761038"/>
          <p14:tracePt t="4725" x="3536950" y="5761038"/>
          <p14:tracePt t="4726" x="3543300" y="5761038"/>
          <p14:tracePt t="4727" x="3543300" y="5767388"/>
          <p14:tracePt t="4728" x="3549650" y="5767388"/>
          <p14:tracePt t="4730" x="3556000" y="5767388"/>
          <p14:tracePt t="4732" x="3563938" y="5767388"/>
          <p14:tracePt t="4736" x="3570288" y="5767388"/>
          <p14:tracePt t="4739" x="3576638" y="5767388"/>
          <p14:tracePt t="4742" x="3582988" y="5767388"/>
          <p14:tracePt t="4754" x="3589338" y="5767388"/>
          <p14:tracePt t="4762" x="3597275" y="5767388"/>
          <p14:tracePt t="4772" x="3603625" y="5767388"/>
          <p14:tracePt t="4774" x="3609975" y="5767388"/>
          <p14:tracePt t="4775" x="3609975" y="5773738"/>
          <p14:tracePt t="4777" x="3616325" y="5773738"/>
          <p14:tracePt t="4781" x="3622675" y="5773738"/>
          <p14:tracePt t="4783" x="3629025" y="5773738"/>
          <p14:tracePt t="4786" x="3636963" y="5773738"/>
          <p14:tracePt t="4787" x="3643313" y="5773738"/>
          <p14:tracePt t="4788" x="3649663" y="5773738"/>
          <p14:tracePt t="4789" x="3649663" y="5781675"/>
          <p14:tracePt t="4791" x="3656013" y="5781675"/>
          <p14:tracePt t="4792" x="3662363" y="5781675"/>
          <p14:tracePt t="4795" x="3676650" y="5781675"/>
          <p14:tracePt t="4796" x="3683000" y="5781675"/>
          <p14:tracePt t="4797" x="3689350" y="5781675"/>
          <p14:tracePt t="4798" x="3695700" y="5781675"/>
          <p14:tracePt t="4799" x="3703638" y="5781675"/>
          <p14:tracePt t="4801" x="3716338" y="5781675"/>
          <p14:tracePt t="4802" x="3729038" y="5781675"/>
          <p14:tracePt t="4804" x="3743325" y="5781675"/>
          <p14:tracePt t="4805" x="3749675" y="5781675"/>
          <p14:tracePt t="4806" x="3749675" y="5788025"/>
          <p14:tracePt t="4807" x="3762375" y="5788025"/>
          <p14:tracePt t="4809" x="3776663" y="5788025"/>
          <p14:tracePt t="4810" x="3789363" y="5788025"/>
          <p14:tracePt t="4812" x="3803650" y="5788025"/>
          <p14:tracePt t="4813" x="3810000" y="5788025"/>
          <p14:tracePt t="4814" x="3816350" y="5788025"/>
          <p14:tracePt t="4815" x="3829050" y="5788025"/>
          <p14:tracePt t="4816" x="3836988" y="5794375"/>
          <p14:tracePt t="4817" x="3843338" y="5794375"/>
          <p14:tracePt t="4818" x="3856038" y="5794375"/>
          <p14:tracePt t="4820" x="3870325" y="5794375"/>
          <p14:tracePt t="4821" x="3876675" y="5794375"/>
          <p14:tracePt t="4822" x="3889375" y="5794375"/>
          <p14:tracePt t="4823" x="3895725" y="5794375"/>
          <p14:tracePt t="4824" x="3902075" y="5794375"/>
          <p14:tracePt t="4825" x="3916363" y="5794375"/>
          <p14:tracePt t="4827" x="3929063" y="5794375"/>
          <p14:tracePt t="4828" x="3943350" y="5800725"/>
          <p14:tracePt t="4830" x="3949700" y="5800725"/>
          <p14:tracePt t="4831" x="3962400" y="5800725"/>
          <p14:tracePt t="4832" x="3968750" y="5800725"/>
          <p14:tracePt t="4833" x="3976688" y="5800725"/>
          <p14:tracePt t="4834" x="3983038" y="5800725"/>
          <p14:tracePt t="4835" x="3989388" y="5800725"/>
          <p14:tracePt t="4836" x="4002088" y="5800725"/>
          <p14:tracePt t="4838" x="4010025" y="5800725"/>
          <p14:tracePt t="4839" x="4022725" y="5800725"/>
          <p14:tracePt t="4841" x="4029075" y="5800725"/>
          <p14:tracePt t="4842" x="4043363" y="5800725"/>
          <p14:tracePt t="4844" x="4049713" y="5800725"/>
          <p14:tracePt t="4845" x="4062413" y="5800725"/>
          <p14:tracePt t="4847" x="4068763" y="5800725"/>
          <p14:tracePt t="4848" x="4076700" y="5800725"/>
          <p14:tracePt t="4850" x="4083050" y="5800725"/>
          <p14:tracePt t="4851" x="4089400" y="5800725"/>
          <p14:tracePt t="4852" x="4095750" y="5800725"/>
          <p14:tracePt t="4854" x="4102100" y="5800725"/>
          <p14:tracePt t="4855" x="4110038" y="5807075"/>
          <p14:tracePt t="4857" x="4116388" y="5807075"/>
          <p14:tracePt t="4858" x="4122738" y="5807075"/>
          <p14:tracePt t="4859" x="4129088" y="5807075"/>
          <p14:tracePt t="4861" x="4135438" y="5807075"/>
          <p14:tracePt t="4863" x="4143375" y="5807075"/>
          <p14:tracePt t="4866" x="4149725" y="5807075"/>
          <p14:tracePt t="4867" x="4156075" y="5807075"/>
          <p14:tracePt t="4868" x="4162425" y="5807075"/>
          <p14:tracePt t="4872" x="4168775" y="5807075"/>
          <p14:tracePt t="4873" x="4175125" y="5807075"/>
          <p14:tracePt t="4876" x="4183063" y="5807075"/>
          <p14:tracePt t="4878" x="4189413" y="5807075"/>
          <p14:tracePt t="4881" x="4195763" y="5807075"/>
          <p14:tracePt t="4883" x="4202113" y="5807075"/>
          <p14:tracePt t="4884" x="4208463" y="5807075"/>
          <p14:tracePt t="4888" x="4216400" y="5807075"/>
          <p14:tracePt t="4890" x="4222750" y="5807075"/>
          <p14:tracePt t="4893" x="4229100" y="5807075"/>
          <p14:tracePt t="4895" x="4235450" y="5807075"/>
          <p14:tracePt t="4896" x="4241800" y="5807075"/>
          <p14:tracePt t="4900" x="4249738" y="5807075"/>
          <p14:tracePt t="4901" x="4256088" y="5807075"/>
          <p14:tracePt t="4904" x="4262438" y="5807075"/>
          <p14:tracePt t="4909" x="4289425" y="5807075"/>
          <p14:tracePt t="4911" x="4295775" y="5807075"/>
          <p14:tracePt t="4912" x="4302125" y="5807075"/>
          <p14:tracePt t="4914" x="4308475" y="5807075"/>
          <p14:tracePt t="4916" x="4316413" y="5807075"/>
          <p14:tracePt t="4917" x="4322763" y="5807075"/>
          <p14:tracePt t="4919" x="4335463" y="5807075"/>
          <p14:tracePt t="4920" x="4341813" y="5807075"/>
          <p14:tracePt t="4922" x="4349750" y="5807075"/>
          <p14:tracePt t="4923" x="4356100" y="5807075"/>
          <p14:tracePt t="4925" x="4368800" y="5807075"/>
          <p14:tracePt t="4926" x="4375150" y="5807075"/>
          <p14:tracePt t="4928" x="4389438" y="5807075"/>
          <p14:tracePt t="4929" x="4395788" y="5815013"/>
          <p14:tracePt t="4930" x="4402138" y="5815013"/>
          <p14:tracePt t="4931" x="4408488" y="5815013"/>
          <p14:tracePt t="4932" x="4416425" y="5815013"/>
          <p14:tracePt t="4933" x="4429125" y="5815013"/>
          <p14:tracePt t="4934" x="4435475" y="5815013"/>
          <p14:tracePt t="4935" x="4441825" y="5815013"/>
          <p14:tracePt t="4936" x="4449763" y="5815013"/>
          <p14:tracePt t="4937" x="4456113" y="5815013"/>
          <p14:tracePt t="4938" x="4468813" y="5815013"/>
          <p14:tracePt t="4939" x="4475163" y="5815013"/>
          <p14:tracePt t="4940" x="4481513" y="5815013"/>
          <p14:tracePt t="4941" x="4489450" y="5815013"/>
          <p14:tracePt t="4942" x="4495800" y="5815013"/>
          <p14:tracePt t="4943" x="4508500" y="5815013"/>
          <p14:tracePt t="4944" x="4522788" y="5815013"/>
          <p14:tracePt t="4945" x="4529138" y="5815013"/>
          <p14:tracePt t="4946" x="4541838" y="5815013"/>
          <p14:tracePt t="4947" x="4548188" y="5815013"/>
          <p14:tracePt t="4948" x="4556125" y="5815013"/>
          <p14:tracePt t="4949" x="4568825" y="5815013"/>
          <p14:tracePt t="4950" x="4575175" y="5815013"/>
          <p14:tracePt t="4951" x="4589463" y="5821363"/>
          <p14:tracePt t="4952" x="4602163" y="5821363"/>
          <p14:tracePt t="4954" x="4614863" y="5821363"/>
          <p14:tracePt t="4955" x="4622800" y="5821363"/>
          <p14:tracePt t="4956" x="4635500" y="5821363"/>
          <p14:tracePt t="4957" x="4648200" y="5821363"/>
          <p14:tracePt t="4958" x="4656138" y="5821363"/>
          <p14:tracePt t="4959" x="4668838" y="5821363"/>
          <p14:tracePt t="4960" x="4675188" y="5821363"/>
          <p14:tracePt t="4961" x="4681538" y="5821363"/>
          <p14:tracePt t="4962" x="4695825" y="5821363"/>
          <p14:tracePt t="4963" x="4702175" y="5821363"/>
          <p14:tracePt t="4964" x="4714875" y="5821363"/>
          <p14:tracePt t="4965" x="4722813" y="5821363"/>
          <p14:tracePt t="4966" x="4735513" y="5821363"/>
          <p14:tracePt t="4967" x="4741863" y="5821363"/>
          <p14:tracePt t="4968" x="4748213" y="5821363"/>
          <p14:tracePt t="4969" x="4762500" y="5821363"/>
          <p14:tracePt t="4970" x="4775200" y="5827713"/>
          <p14:tracePt t="4972" x="4787900" y="5827713"/>
          <p14:tracePt t="4974" x="4802188" y="5827713"/>
          <p14:tracePt t="4975" x="4808538" y="5827713"/>
          <p14:tracePt t="4977" x="4821238" y="5827713"/>
          <p14:tracePt t="4978" x="4829175" y="5827713"/>
          <p14:tracePt t="4980" x="4841875" y="5827713"/>
          <p14:tracePt t="4981" x="4848225" y="5827713"/>
          <p14:tracePt t="4983" x="4854575" y="5827713"/>
          <p14:tracePt t="4984" x="4862513" y="5827713"/>
          <p14:tracePt t="4985" x="4868863" y="5827713"/>
          <p14:tracePt t="4986" x="4875213" y="5827713"/>
          <p14:tracePt t="4987" x="4881563" y="5827713"/>
          <p14:tracePt t="4989" x="4887913" y="5827713"/>
          <p14:tracePt t="4990" x="4895850" y="5827713"/>
          <p14:tracePt t="4994" x="4902200" y="5827713"/>
          <p14:tracePt t="4995" x="4908550" y="5827713"/>
          <p14:tracePt t="4997" x="4914900" y="5827713"/>
          <p14:tracePt t="5000" x="4921250" y="5827713"/>
          <p14:tracePt t="5002" x="4929188" y="5827713"/>
          <p14:tracePt t="5006" x="4935538" y="5827713"/>
          <p14:tracePt t="5007" x="4941888" y="5827713"/>
          <p14:tracePt t="5009" x="4948238" y="5827713"/>
          <p14:tracePt t="5013" x="4954588" y="5827713"/>
          <p14:tracePt t="5014" x="4962525" y="5827713"/>
          <p14:tracePt t="5016" x="4962525" y="5821363"/>
          <p14:tracePt t="5018" x="4968875" y="5821363"/>
          <p14:tracePt t="5019" x="4975225" y="5821363"/>
          <p14:tracePt t="5021" x="4981575" y="5821363"/>
          <p14:tracePt t="5024" x="4987925" y="5821363"/>
          <p14:tracePt t="5025" x="4995863" y="5821363"/>
          <p14:tracePt t="5027" x="5002213" y="5821363"/>
          <p14:tracePt t="5028" x="5008563" y="5821363"/>
          <p14:tracePt t="5030" x="5014913" y="5815013"/>
          <p14:tracePt t="5032" x="5021263" y="5815013"/>
          <p14:tracePt t="5033" x="5029200" y="5815013"/>
          <p14:tracePt t="5035" x="5035550" y="5815013"/>
          <p14:tracePt t="5036" x="5041900" y="5815013"/>
          <p14:tracePt t="5037" x="5048250" y="5815013"/>
          <p14:tracePt t="5038" x="5048250" y="5807075"/>
          <p14:tracePt t="5039" x="5054600" y="5807075"/>
          <p14:tracePt t="5040" x="5060950" y="5807075"/>
          <p14:tracePt t="5042" x="5068888" y="5807075"/>
          <p14:tracePt t="5043" x="5075238" y="5807075"/>
          <p14:tracePt t="5044" x="5081588" y="5807075"/>
          <p14:tracePt t="5045" x="5087938" y="5807075"/>
          <p14:tracePt t="5046" x="5094288" y="5800725"/>
          <p14:tracePt t="5048" x="5102225" y="5800725"/>
          <p14:tracePt t="5049" x="5114925" y="5800725"/>
          <p14:tracePt t="5051" x="5121275" y="5800725"/>
          <p14:tracePt t="5052" x="5127625" y="5800725"/>
          <p14:tracePt t="5053" x="5135563" y="5800725"/>
          <p14:tracePt t="5054" x="5141913" y="5800725"/>
          <p14:tracePt t="5055" x="5148263" y="5800725"/>
          <p14:tracePt t="5056" x="5154613" y="5800725"/>
          <p14:tracePt t="5057" x="5160963" y="5800725"/>
          <p14:tracePt t="5058" x="5168900" y="5800725"/>
          <p14:tracePt t="5060" x="5181600" y="5800725"/>
          <p14:tracePt t="5061" x="5187950" y="5800725"/>
          <p14:tracePt t="5062" x="5194300" y="5800725"/>
          <p14:tracePt t="5063" x="5202238" y="5800725"/>
          <p14:tracePt t="5064" x="5208588" y="5800725"/>
          <p14:tracePt t="5066" x="5221288" y="5800725"/>
          <p14:tracePt t="5067" x="5227638" y="5800725"/>
          <p14:tracePt t="5069" x="5241925" y="5800725"/>
          <p14:tracePt t="5071" x="5248275" y="5800725"/>
          <p14:tracePt t="5072" x="5254625" y="5800725"/>
          <p14:tracePt t="5073" x="5260975" y="5800725"/>
          <p14:tracePt t="5075" x="5268913" y="5800725"/>
          <p14:tracePt t="5076" x="5281613" y="5800725"/>
          <p14:tracePt t="5077" x="5281613" y="5794375"/>
          <p14:tracePt t="5078" x="5287963" y="5794375"/>
          <p14:tracePt t="5079" x="5294313" y="5794375"/>
          <p14:tracePt t="5081" x="5302250" y="5794375"/>
          <p14:tracePt t="5082" x="5308600" y="5794375"/>
          <p14:tracePt t="5084" x="5314950" y="5794375"/>
          <p14:tracePt t="5085" x="5321300" y="5794375"/>
          <p14:tracePt t="5086" x="5327650" y="5794375"/>
          <p14:tracePt t="5088" x="5334000" y="5794375"/>
          <p14:tracePt t="5089" x="5341938" y="5794375"/>
          <p14:tracePt t="5092" x="5348288" y="5794375"/>
          <p14:tracePt t="5093" x="5354638" y="5794375"/>
          <p14:tracePt t="5094" x="5360988" y="5788025"/>
          <p14:tracePt t="5096" x="5367338" y="5788025"/>
          <p14:tracePt t="5098" x="5375275" y="5788025"/>
          <p14:tracePt t="5100" x="5381625" y="5788025"/>
          <p14:tracePt t="5101" x="5387975" y="5788025"/>
          <p14:tracePt t="5103" x="5394325" y="5788025"/>
          <p14:tracePt t="5105" x="5400675" y="5788025"/>
          <p14:tracePt t="5106" x="5408613" y="5788025"/>
          <p14:tracePt t="5108" x="5414963" y="5788025"/>
          <p14:tracePt t="5109" x="5421313" y="5788025"/>
          <p14:tracePt t="5110" x="5427663" y="5788025"/>
          <p14:tracePt t="5112" x="5441950" y="5788025"/>
          <p14:tracePt t="5114" x="5448300" y="5788025"/>
          <p14:tracePt t="5115" x="5454650" y="5781675"/>
          <p14:tracePt t="5116" x="5461000" y="5781675"/>
          <p14:tracePt t="5117" x="5467350" y="5781675"/>
          <p14:tracePt t="5118" x="5475288" y="5781675"/>
          <p14:tracePt t="5119" x="5481638" y="5781675"/>
          <p14:tracePt t="5120" x="5487988" y="5781675"/>
          <p14:tracePt t="5121" x="5500688" y="5781675"/>
          <p14:tracePt t="5123" x="5508625" y="5781675"/>
          <p14:tracePt t="5124" x="5521325" y="5773738"/>
          <p14:tracePt t="5125" x="5527675" y="5773738"/>
          <p14:tracePt t="5126" x="5534025" y="5773738"/>
          <p14:tracePt t="5127" x="5541963" y="5773738"/>
          <p14:tracePt t="5128" x="5554663" y="5773738"/>
          <p14:tracePt t="5129" x="5561013" y="5773738"/>
          <p14:tracePt t="5130" x="5567363" y="5773738"/>
          <p14:tracePt t="5131" x="5581650" y="5767388"/>
          <p14:tracePt t="5132" x="5594350" y="5767388"/>
          <p14:tracePt t="5134" x="5608638" y="5767388"/>
          <p14:tracePt t="5135" x="5614988" y="5767388"/>
          <p14:tracePt t="5136" x="5627688" y="5767388"/>
          <p14:tracePt t="5137" x="5640388" y="5767388"/>
          <p14:tracePt t="5139" x="5654675" y="5767388"/>
          <p14:tracePt t="5140" x="5661025" y="5767388"/>
          <p14:tracePt t="5141" x="5673725" y="5767388"/>
          <p14:tracePt t="5142" x="5688013" y="5767388"/>
          <p14:tracePt t="5143" x="5694363" y="5767388"/>
          <p14:tracePt t="5144" x="5700713" y="5767388"/>
          <p14:tracePt t="5145" x="5707063" y="5767388"/>
          <p14:tracePt t="5146" x="5721350" y="5761038"/>
          <p14:tracePt t="5147" x="5734050" y="5761038"/>
          <p14:tracePt t="5148" x="5740400" y="5761038"/>
          <p14:tracePt t="5149" x="5754688" y="5761038"/>
          <p14:tracePt t="5150" x="5761038" y="5761038"/>
          <p14:tracePt t="5151" x="5773738" y="5761038"/>
          <p14:tracePt t="5152" x="5788025" y="5761038"/>
          <p14:tracePt t="5153" x="5794375" y="5761038"/>
          <p14:tracePt t="5154" x="5807075" y="5761038"/>
          <p14:tracePt t="5155" x="5815013" y="5754688"/>
          <p14:tracePt t="5156" x="5821363" y="5754688"/>
          <p14:tracePt t="5157" x="5834063" y="5754688"/>
          <p14:tracePt t="5158" x="5840413" y="5754688"/>
          <p14:tracePt t="5159" x="5848350" y="5754688"/>
          <p14:tracePt t="5160" x="5861050" y="5754688"/>
          <p14:tracePt t="5162" x="5873750" y="5754688"/>
          <p14:tracePt t="5163" x="5881688" y="5748338"/>
          <p14:tracePt t="5164" x="5888038" y="5748338"/>
          <p14:tracePt t="5165" x="5900738" y="5748338"/>
          <p14:tracePt t="5167" x="5913438" y="5748338"/>
          <p14:tracePt t="5168" x="5921375" y="5748338"/>
          <p14:tracePt t="5169" x="5921375" y="5740400"/>
          <p14:tracePt t="5170" x="5934075" y="5740400"/>
          <p14:tracePt t="5171" x="5940425" y="5740400"/>
          <p14:tracePt t="5173" x="5946775" y="5740400"/>
          <p14:tracePt t="5174" x="5954713" y="5740400"/>
          <p14:tracePt t="5175" x="5961063" y="5740400"/>
          <p14:tracePt t="5176" x="5967413" y="5740400"/>
          <p14:tracePt t="5177" x="5973763" y="5740400"/>
          <p14:tracePt t="5179" x="5980113" y="5740400"/>
          <p14:tracePt t="5180" x="5988050" y="5740400"/>
          <p14:tracePt t="5182" x="5994400" y="5734050"/>
          <p14:tracePt t="5183" x="6000750" y="5734050"/>
          <p14:tracePt t="5184" x="6007100" y="5734050"/>
          <p14:tracePt t="5187" x="6013450" y="5734050"/>
          <p14:tracePt t="5188" x="6013450" y="5727700"/>
          <p14:tracePt t="5189" x="6021388" y="5727700"/>
          <p14:tracePt t="5192" x="6027738" y="5727700"/>
          <p14:tracePt t="5195" x="6034088" y="5727700"/>
          <p14:tracePt t="5197" x="6040438" y="5727700"/>
          <p14:tracePt t="5202" x="6046788" y="5727700"/>
          <p14:tracePt t="5204" x="6054725" y="5721350"/>
          <p14:tracePt t="5210" x="6061075" y="5721350"/>
          <p14:tracePt t="5213" x="6061075" y="5715000"/>
          <p14:tracePt t="5214" x="6067425" y="5715000"/>
          <p14:tracePt t="5217" x="6073775" y="5715000"/>
          <p14:tracePt t="5223" x="6080125" y="5715000"/>
          <p14:tracePt t="5225" x="6080125" y="5707063"/>
          <p14:tracePt t="5226" x="6088063" y="5707063"/>
          <p14:tracePt t="5230" x="6094413" y="5707063"/>
          <p14:tracePt t="5232" x="6100763" y="5707063"/>
          <p14:tracePt t="5233" x="6107113" y="5707063"/>
          <p14:tracePt t="5237" x="6113463" y="5707063"/>
          <p14:tracePt t="5238" x="6121400" y="5707063"/>
          <p14:tracePt t="5240" x="6127750" y="5707063"/>
          <p14:tracePt t="5242" x="6134100" y="5707063"/>
          <p14:tracePt t="5243" x="6140450" y="5707063"/>
          <p14:tracePt t="5246" x="6146800" y="5707063"/>
          <p14:tracePt t="5247" x="6154738" y="5707063"/>
          <p14:tracePt t="5249" x="6161088" y="5707063"/>
          <p14:tracePt t="5250" x="6167438" y="5707063"/>
          <p14:tracePt t="5252" x="6173788" y="5707063"/>
          <p14:tracePt t="5253" x="6180138" y="5707063"/>
          <p14:tracePt t="5254" x="6188075" y="5707063"/>
          <p14:tracePt t="5255" x="6194425" y="5707063"/>
          <p14:tracePt t="5256" x="6200775" y="5707063"/>
          <p14:tracePt t="5257" x="6207125" y="5707063"/>
          <p14:tracePt t="5259" x="6213475" y="5707063"/>
          <p14:tracePt t="5260" x="6219825" y="5707063"/>
          <p14:tracePt t="5261" x="6227763" y="5707063"/>
          <p14:tracePt t="5262" x="6234113" y="5707063"/>
          <p14:tracePt t="5263" x="6240463" y="5707063"/>
          <p14:tracePt t="5264" x="6246813" y="5707063"/>
          <p14:tracePt t="5265" x="6253163" y="5707063"/>
          <p14:tracePt t="5266" x="6261100" y="5707063"/>
          <p14:tracePt t="5267" x="6267450" y="5707063"/>
          <p14:tracePt t="5268" x="6273800" y="5707063"/>
          <p14:tracePt t="5270" x="6280150" y="5707063"/>
          <p14:tracePt t="5271" x="6294438" y="5707063"/>
          <p14:tracePt t="5273" x="6300788" y="5707063"/>
          <p14:tracePt t="5274" x="6313488" y="5707063"/>
          <p14:tracePt t="5276" x="6319838" y="5707063"/>
          <p14:tracePt t="5277" x="6334125" y="5707063"/>
          <p14:tracePt t="5279" x="6340475" y="5707063"/>
          <p14:tracePt t="5280" x="6346825" y="5707063"/>
          <p14:tracePt t="5281" x="6353175" y="5707063"/>
          <p14:tracePt t="5282" x="6361113" y="5707063"/>
          <p14:tracePt t="5283" x="6367463" y="5707063"/>
          <p14:tracePt t="5285" x="6373813" y="5707063"/>
          <p14:tracePt t="5286" x="6386513" y="5700713"/>
          <p14:tracePt t="5288" x="6394450" y="5700713"/>
          <p14:tracePt t="5289" x="6400800" y="5700713"/>
          <p14:tracePt t="5291" x="6407150" y="5700713"/>
          <p14:tracePt t="5292" x="6413500" y="5700713"/>
          <p14:tracePt t="5293" x="6419850" y="5700713"/>
          <p14:tracePt t="5294" x="6419850" y="5694363"/>
          <p14:tracePt t="5295" x="6434138" y="5694363"/>
          <p14:tracePt t="5298" x="6440488" y="5694363"/>
          <p14:tracePt t="5300" x="6446838" y="5688013"/>
          <p14:tracePt t="5301" x="6453188" y="5688013"/>
          <p14:tracePt t="5304" x="6461125" y="5688013"/>
          <p14:tracePt t="5305" x="6467475" y="5688013"/>
          <p14:tracePt t="5307" x="6473825" y="5688013"/>
          <p14:tracePt t="5311" x="6480175" y="5688013"/>
          <p14:tracePt t="5314" x="6486525" y="5688013"/>
          <p14:tracePt t="5320" x="6486525" y="5681663"/>
          <p14:tracePt t="5322" x="6492875" y="5681663"/>
          <p14:tracePt t="5330" x="6500813" y="5681663"/>
          <p14:tracePt t="5350" x="6500813" y="5673725"/>
          <p14:tracePt t="5352" x="6507163" y="5673725"/>
          <p14:tracePt t="5358" x="6513513" y="5673725"/>
          <p14:tracePt t="5362" x="6519863" y="5673725"/>
          <p14:tracePt t="5368" x="6526213" y="5673725"/>
          <p14:tracePt t="5371" x="6534150" y="5673725"/>
          <p14:tracePt t="5375" x="6540500" y="5673725"/>
          <p14:tracePt t="5376" x="6546850" y="5673725"/>
          <p14:tracePt t="5378" x="6546850" y="5667375"/>
          <p14:tracePt t="5379" x="6553200" y="5667375"/>
          <p14:tracePt t="5382" x="6559550" y="5667375"/>
          <p14:tracePt t="5384" x="6567488" y="5667375"/>
          <p14:tracePt t="5385" x="6567488" y="5661025"/>
          <p14:tracePt t="5387" x="6573838" y="5661025"/>
          <p14:tracePt t="5389" x="6580188" y="5661025"/>
          <p14:tracePt t="5390" x="6586538" y="5661025"/>
          <p14:tracePt t="5395" x="6592888" y="5654675"/>
          <p14:tracePt t="5396" x="6600825" y="5654675"/>
          <p14:tracePt t="5400" x="6607175" y="5654675"/>
          <p14:tracePt t="5402" x="6613525" y="5654675"/>
          <p14:tracePt t="5404" x="6619875" y="5654675"/>
          <p14:tracePt t="5408" x="6626225" y="5654675"/>
          <p14:tracePt t="5411" x="6634163" y="5654675"/>
          <p14:tracePt t="5423" x="6640513" y="5654675"/>
          <p14:tracePt t="5512" x="6640513" y="5648325"/>
          <p14:tracePt t="5519" x="6646863" y="5648325"/>
          <p14:tracePt t="5538" x="6653213" y="5648325"/>
          <p14:tracePt t="5659" x="6659563" y="5648325"/>
          <p14:tracePt t="5675" x="6667500" y="5648325"/>
          <p14:tracePt t="5687" x="6667500" y="5640388"/>
          <p14:tracePt t="5712" x="6673850" y="5640388"/>
          <p14:tracePt t="5780" x="6680200" y="5640388"/>
          <p14:tracePt t="5856" x="6673850" y="5640388"/>
          <p14:tracePt t="5862" x="6667500" y="5640388"/>
          <p14:tracePt t="5864" x="6659563" y="5640388"/>
          <p14:tracePt t="5867" x="6653213" y="5640388"/>
          <p14:tracePt t="5869" x="6646863" y="5640388"/>
          <p14:tracePt t="5870" x="6640513" y="5640388"/>
          <p14:tracePt t="5873" x="6634163" y="5640388"/>
          <p14:tracePt t="5874" x="6626225" y="5640388"/>
          <p14:tracePt t="5876" x="6619875" y="5640388"/>
          <p14:tracePt t="5877" x="6613525" y="5640388"/>
          <p14:tracePt t="5878" x="6607175" y="5640388"/>
          <p14:tracePt t="5879" x="6600825" y="5648325"/>
          <p14:tracePt t="5880" x="6592888" y="5648325"/>
          <p14:tracePt t="5884" x="6567488" y="5654675"/>
          <p14:tracePt t="5885" x="6559550" y="5661025"/>
          <p14:tracePt t="5886" x="6546850" y="5661025"/>
          <p14:tracePt t="5887" x="6540500" y="5667375"/>
          <p14:tracePt t="5888" x="6526213" y="5673725"/>
          <p14:tracePt t="5889" x="6519863" y="5673725"/>
          <p14:tracePt t="5890" x="6513513" y="5681663"/>
          <p14:tracePt t="5891" x="6500813" y="5681663"/>
          <p14:tracePt t="5892" x="6486525" y="5688013"/>
          <p14:tracePt t="5893" x="6473825" y="5694363"/>
          <p14:tracePt t="5894" x="6461125" y="5700713"/>
          <p14:tracePt t="5895" x="6440488" y="5707063"/>
          <p14:tracePt t="5897" x="6419850" y="5715000"/>
          <p14:tracePt t="5898" x="6400800" y="5721350"/>
          <p14:tracePt t="5899" x="6386513" y="5734050"/>
          <p14:tracePt t="5900" x="6367463" y="5740400"/>
          <p14:tracePt t="5901" x="6346825" y="5748338"/>
          <p14:tracePt t="5903" x="6327775" y="5748338"/>
          <p14:tracePt t="5904" x="6300788" y="5761038"/>
          <p14:tracePt t="5905" x="6294438" y="5767388"/>
          <p14:tracePt t="5906" x="6273800" y="5773738"/>
          <p14:tracePt t="5907" x="6253163" y="5781675"/>
          <p14:tracePt t="5908" x="6234113" y="5794375"/>
          <p14:tracePt t="5909" x="6213475" y="5800725"/>
          <p14:tracePt t="5910" x="6194425" y="5807075"/>
          <p14:tracePt t="5911" x="6173788" y="5815013"/>
          <p14:tracePt t="5912" x="6154738" y="5827713"/>
          <p14:tracePt t="5913" x="6127750" y="5834063"/>
          <p14:tracePt t="5914" x="6113463" y="5840413"/>
          <p14:tracePt t="5915" x="6088063" y="5854700"/>
          <p14:tracePt t="5916" x="6067425" y="5854700"/>
          <p14:tracePt t="5917" x="6046788" y="5861050"/>
          <p14:tracePt t="5918" x="6013450" y="5873750"/>
          <p14:tracePt t="5919" x="6000750" y="5881688"/>
          <p14:tracePt t="5920" x="5967413" y="5894388"/>
          <p14:tracePt t="5921" x="5946775" y="5900738"/>
          <p14:tracePt t="5922" x="5921375" y="5907088"/>
          <p14:tracePt t="5923" x="5900738" y="5913438"/>
          <p14:tracePt t="5924" x="5867400" y="5927725"/>
          <p14:tracePt t="5925" x="5848350" y="5934075"/>
          <p14:tracePt t="5926" x="5821363" y="5940425"/>
          <p14:tracePt t="5927" x="5794375" y="5954713"/>
          <p14:tracePt t="5928" x="5767388" y="5961063"/>
          <p14:tracePt t="5929" x="5740400" y="5967413"/>
          <p14:tracePt t="5930" x="5715000" y="5980113"/>
          <p14:tracePt t="5931" x="5688013" y="5988050"/>
          <p14:tracePt t="5932" x="5661025" y="5994400"/>
          <p14:tracePt t="5933" x="5634038" y="6000750"/>
          <p14:tracePt t="5934" x="5608638" y="6013450"/>
          <p14:tracePt t="5935" x="5575300" y="6013450"/>
          <p14:tracePt t="5936" x="5548313" y="6027738"/>
          <p14:tracePt t="5937" x="5527675" y="6027738"/>
          <p14:tracePt t="5938" x="5487988" y="6046788"/>
          <p14:tracePt t="5939" x="5467350" y="6046788"/>
          <p14:tracePt t="5940" x="5441950" y="6054725"/>
          <p14:tracePt t="5941" x="5408613" y="6067425"/>
          <p14:tracePt t="5942" x="5381625" y="6067425"/>
          <p14:tracePt t="5943" x="5354638" y="6073775"/>
          <p14:tracePt t="5944" x="5314950" y="6088063"/>
          <p14:tracePt t="5945" x="5294313" y="6088063"/>
          <p14:tracePt t="5946" x="5254625" y="6094413"/>
          <p14:tracePt t="5947" x="5235575" y="6100763"/>
          <p14:tracePt t="5948" x="5208588" y="6100763"/>
          <p14:tracePt t="5949" x="5181600" y="6107113"/>
          <p14:tracePt t="5950" x="5148263" y="6107113"/>
          <p14:tracePt t="5951" x="5121275" y="6113463"/>
          <p14:tracePt t="5952" x="5081588" y="6121400"/>
          <p14:tracePt t="5953" x="5060950" y="6121400"/>
          <p14:tracePt t="5954" x="5029200" y="6134100"/>
          <p14:tracePt t="5955" x="5008563" y="6134100"/>
          <p14:tracePt t="5956" x="4962525" y="6140450"/>
          <p14:tracePt t="5957" x="4948238" y="6140450"/>
          <p14:tracePt t="5958" x="4914900" y="6146800"/>
          <p14:tracePt t="5959" x="4887913" y="6154738"/>
          <p14:tracePt t="5960" x="4854575" y="6154738"/>
          <p14:tracePt t="5961" x="4829175" y="6154738"/>
          <p14:tracePt t="5962" x="4795838" y="6161088"/>
          <p14:tracePt t="5963" x="4762500" y="6161088"/>
          <p14:tracePt t="5964" x="4722813" y="6161088"/>
          <p14:tracePt t="5965" x="4702175" y="6167438"/>
          <p14:tracePt t="5966" x="4662488" y="6167438"/>
          <p14:tracePt t="5967" x="4629150" y="6167438"/>
          <p14:tracePt t="5968" x="4595813" y="6173788"/>
          <p14:tracePt t="5969" x="4562475" y="6173788"/>
          <p14:tracePt t="5970" x="4535488" y="6173788"/>
          <p14:tracePt t="5971" x="4502150" y="6173788"/>
          <p14:tracePt t="5972" x="4468813" y="6173788"/>
          <p14:tracePt t="5973" x="4441825" y="6180138"/>
          <p14:tracePt t="5974" x="4395788" y="6180138"/>
          <p14:tracePt t="5975" x="4375150" y="6180138"/>
          <p14:tracePt t="5976" x="4329113" y="6180138"/>
          <p14:tracePt t="5977" x="4308475" y="6180138"/>
          <p14:tracePt t="5978" x="4275138" y="6188075"/>
          <p14:tracePt t="5979" x="4241800" y="6188075"/>
          <p14:tracePt t="5980" x="4208463" y="6188075"/>
          <p14:tracePt t="5981" x="4175125" y="6188075"/>
          <p14:tracePt t="5982" x="4135438" y="6194425"/>
          <p14:tracePt t="5983" x="4102100" y="6194425"/>
          <p14:tracePt t="5984" x="4076700" y="6194425"/>
          <p14:tracePt t="5985" x="4043363" y="6194425"/>
          <p14:tracePt t="5986" x="4010025" y="6194425"/>
          <p14:tracePt t="5987" x="3983038" y="6200775"/>
          <p14:tracePt t="5988" x="3949700" y="6200775"/>
          <p14:tracePt t="5989" x="3922713" y="6200775"/>
          <p14:tracePt t="5990" x="3889375" y="6200775"/>
          <p14:tracePt t="5991" x="3862388" y="6207125"/>
          <p14:tracePt t="5992" x="3843338" y="6207125"/>
          <p14:tracePt t="5993" x="3822700" y="6207125"/>
          <p14:tracePt t="5994" x="3783013" y="6207125"/>
          <p14:tracePt t="5995" x="3743325" y="6213475"/>
          <p14:tracePt t="5997" x="3709988" y="6213475"/>
          <p14:tracePt t="5998" x="3689350" y="6213475"/>
          <p14:tracePt t="5999" x="3656013" y="6213475"/>
          <p14:tracePt t="6000" x="3636963" y="6219825"/>
          <p14:tracePt t="6001" x="3609975" y="6219825"/>
          <p14:tracePt t="6003" x="3582988" y="6219825"/>
          <p14:tracePt t="6004" x="3563938" y="6219825"/>
          <p14:tracePt t="6005" x="3549650" y="6219825"/>
          <p14:tracePt t="6006" x="3536950" y="6219825"/>
          <p14:tracePt t="6007" x="3522663" y="6219825"/>
          <p14:tracePt t="6008" x="3503613" y="6219825"/>
          <p14:tracePt t="6009" x="3489325" y="6219825"/>
          <p14:tracePt t="6010" x="3482975" y="6227763"/>
          <p14:tracePt t="6011" x="3463925" y="6227763"/>
          <p14:tracePt t="6012" x="3449638" y="6227763"/>
          <p14:tracePt t="6013" x="3443288" y="6227763"/>
          <p14:tracePt t="6014" x="3430588" y="6227763"/>
          <p14:tracePt t="6015" x="3416300" y="6227763"/>
          <p14:tracePt t="6017" x="3403600" y="6227763"/>
          <p14:tracePt t="6018" x="3397250" y="6227763"/>
          <p14:tracePt t="6019" x="3389313" y="6227763"/>
          <p14:tracePt t="6020" x="3376613" y="6227763"/>
          <p14:tracePt t="6022" x="3370263" y="6227763"/>
          <p14:tracePt t="6023" x="3363913" y="6227763"/>
          <p14:tracePt t="6024" x="3355975" y="6227763"/>
          <p14:tracePt t="6025" x="3349625" y="6227763"/>
          <p14:tracePt t="6026" x="3343275" y="6227763"/>
          <p14:tracePt t="6028" x="3336925" y="6227763"/>
          <p14:tracePt t="6029" x="3330575" y="6227763"/>
          <p14:tracePt t="6032" x="3322638" y="6227763"/>
          <p14:tracePt t="6033" x="3316288" y="6227763"/>
          <p14:tracePt t="6034" x="3309938" y="6227763"/>
          <p14:tracePt t="6037" x="3303588" y="6227763"/>
          <p14:tracePt t="6039" x="3297238" y="6227763"/>
          <p14:tracePt t="6042" x="3290888" y="6227763"/>
          <p14:tracePt t="6043" x="3282950" y="6227763"/>
          <p14:tracePt t="6045" x="3276600" y="6227763"/>
          <p14:tracePt t="6047" x="3270250" y="6227763"/>
          <p14:tracePt t="6048" x="3263900" y="6227763"/>
          <p14:tracePt t="6051" x="3257550" y="6227763"/>
          <p14:tracePt t="6052" x="3249613" y="6227763"/>
          <p14:tracePt t="6053" x="3243263" y="6227763"/>
          <p14:tracePt t="6055" x="3236913" y="6227763"/>
          <p14:tracePt t="6056" x="3230563" y="6227763"/>
          <p14:tracePt t="6058" x="3224213" y="6227763"/>
          <p14:tracePt t="6059" x="3216275" y="6227763"/>
          <p14:tracePt t="6060" x="3209925" y="6227763"/>
          <p14:tracePt t="6062" x="3203575" y="6227763"/>
          <p14:tracePt t="6063" x="3197225" y="6227763"/>
          <p14:tracePt t="6064" x="3190875" y="6227763"/>
          <p14:tracePt t="6065" x="3176588" y="6227763"/>
          <p14:tracePt t="6067" x="3163888" y="6227763"/>
          <p14:tracePt t="6068" x="3157538" y="6227763"/>
          <p14:tracePt t="6069" x="3149600" y="6227763"/>
          <p14:tracePt t="6070" x="3143250" y="6227763"/>
          <p14:tracePt t="6071" x="3136900" y="6227763"/>
          <p14:tracePt t="6072" x="3124200" y="6227763"/>
          <p14:tracePt t="6073" x="3109913" y="6227763"/>
          <p14:tracePt t="6074" x="3103563" y="6227763"/>
          <p14:tracePt t="6075" x="3090863" y="6227763"/>
          <p14:tracePt t="6076" x="3082925" y="6227763"/>
          <p14:tracePt t="6077" x="3070225" y="6227763"/>
          <p14:tracePt t="6078" x="3057525" y="6227763"/>
          <p14:tracePt t="6079" x="3049588" y="6227763"/>
          <p14:tracePt t="6080" x="3036888" y="6227763"/>
          <p14:tracePt t="6081" x="3030538" y="6227763"/>
          <p14:tracePt t="6082" x="3017838" y="6227763"/>
          <p14:tracePt t="6083" x="2997200" y="6227763"/>
          <p14:tracePt t="6084" x="2990850" y="6227763"/>
          <p14:tracePt t="6085" x="2976563" y="6227763"/>
          <p14:tracePt t="6086" x="2970213" y="6227763"/>
          <p14:tracePt t="6087" x="2951163" y="6227763"/>
          <p14:tracePt t="6088" x="2936875" y="6227763"/>
          <p14:tracePt t="6089" x="2930525" y="6227763"/>
          <p14:tracePt t="6090" x="2917825" y="6227763"/>
          <p14:tracePt t="6091" x="2897188" y="6227763"/>
          <p14:tracePt t="6092" x="2890838" y="6227763"/>
          <p14:tracePt t="6093" x="2870200" y="6227763"/>
          <p14:tracePt t="6095" x="2843213" y="6227763"/>
          <p14:tracePt t="6096" x="2830513" y="6227763"/>
          <p14:tracePt t="6097" x="2809875" y="6227763"/>
          <p14:tracePt t="6098" x="2797175" y="6227763"/>
          <p14:tracePt t="6099" x="2784475" y="6227763"/>
          <p14:tracePt t="6101" x="2763838" y="6227763"/>
          <p14:tracePt t="6102" x="2757488" y="6227763"/>
          <p14:tracePt t="6103" x="2736850" y="6227763"/>
          <p14:tracePt t="6104" x="2724150" y="6227763"/>
          <p14:tracePt t="6106" x="2703513" y="6227763"/>
          <p14:tracePt t="6107" x="2697163" y="6227763"/>
          <p14:tracePt t="6108" x="2690813" y="6227763"/>
          <p14:tracePt t="6109" x="2678113" y="6227763"/>
          <p14:tracePt t="6110" x="2670175" y="6227763"/>
          <p14:tracePt t="6111" x="2657475" y="6227763"/>
          <p14:tracePt t="6112" x="2651125" y="6227763"/>
          <p14:tracePt t="6113" x="2644775" y="6227763"/>
          <p14:tracePt t="6114" x="2636838" y="6227763"/>
          <p14:tracePt t="6115" x="2630488" y="6227763"/>
          <p14:tracePt t="6116" x="2624138" y="6227763"/>
          <p14:tracePt t="6117" x="2617788" y="6227763"/>
          <p14:tracePt t="6118" x="2611438" y="6227763"/>
          <p14:tracePt t="6119" x="2603500" y="6227763"/>
          <p14:tracePt t="6120" x="2597150" y="6227763"/>
          <p14:tracePt t="6121" x="2590800" y="6227763"/>
          <p14:tracePt t="6122" x="2584450" y="6227763"/>
          <p14:tracePt t="6123" x="2578100" y="6227763"/>
          <p14:tracePt t="6125" x="2570163" y="6227763"/>
          <p14:tracePt t="6126" x="2563813" y="6227763"/>
          <p14:tracePt t="6129" x="2563813" y="6219825"/>
          <p14:tracePt t="6130" x="2557463" y="6219825"/>
          <p14:tracePt t="6131" x="2551113" y="6219825"/>
          <p14:tracePt t="6132" x="2544763" y="6219825"/>
          <p14:tracePt t="6136" x="2536825" y="6219825"/>
          <p14:tracePt t="6139" x="2530475" y="6219825"/>
          <p14:tracePt t="6142" x="2530475" y="6213475"/>
          <p14:tracePt t="6145" x="2524125" y="6213475"/>
          <p14:tracePt t="6148" x="2517775" y="6213475"/>
          <p14:tracePt t="6154" x="2511425" y="6213475"/>
          <p14:tracePt t="6181" x="2503488" y="6213475"/>
          <p14:tracePt t="6199" x="2497138" y="6213475"/>
          <p14:tracePt t="6216" x="2490788" y="6213475"/>
          <p14:tracePt t="6222" x="2484438" y="6213475"/>
          <p14:tracePt t="6227" x="2478088" y="6213475"/>
          <p14:tracePt t="6237" x="2470150" y="6213475"/>
          <p14:tracePt t="6247" x="2463800" y="6213475"/>
          <p14:tracePt t="6255" x="2463800" y="6219825"/>
          <p14:tracePt t="6338" x="2470150" y="6219825"/>
          <p14:tracePt t="6345" x="2470150" y="6227763"/>
          <p14:tracePt t="6351" x="2478088" y="6227763"/>
          <p14:tracePt t="6358" x="2484438" y="6227763"/>
          <p14:tracePt t="6361" x="2490788" y="6227763"/>
          <p14:tracePt t="6369" x="2497138" y="6227763"/>
          <p14:tracePt t="6373" x="2503488" y="6227763"/>
          <p14:tracePt t="6378" x="2511425" y="6227763"/>
          <p14:tracePt t="6380" x="2517775" y="6227763"/>
          <p14:tracePt t="6383" x="2524125" y="6227763"/>
          <p14:tracePt t="6386" x="2530475" y="6227763"/>
          <p14:tracePt t="6388" x="2536825" y="6227763"/>
          <p14:tracePt t="6391" x="2544763" y="6227763"/>
          <p14:tracePt t="6393" x="2551113" y="6227763"/>
          <p14:tracePt t="6395" x="2557463" y="6227763"/>
          <p14:tracePt t="6398" x="2563813" y="6227763"/>
          <p14:tracePt t="6399" x="2570163" y="6227763"/>
          <p14:tracePt t="6401" x="2578100" y="6227763"/>
          <p14:tracePt t="6403" x="2590800" y="6227763"/>
          <p14:tracePt t="6406" x="2597150" y="6227763"/>
          <p14:tracePt t="6407" x="2603500" y="6227763"/>
          <p14:tracePt t="6409" x="2611438" y="6227763"/>
          <p14:tracePt t="6410" x="2617788" y="6227763"/>
          <p14:tracePt t="6411" x="2624138" y="6227763"/>
          <p14:tracePt t="6414" x="2630488" y="6227763"/>
          <p14:tracePt t="6415" x="2636838" y="6227763"/>
          <p14:tracePt t="6417" x="2644775" y="6227763"/>
          <p14:tracePt t="6418" x="2651125" y="6227763"/>
          <p14:tracePt t="6419" x="2657475" y="6227763"/>
          <p14:tracePt t="6421" x="2663825" y="6227763"/>
          <p14:tracePt t="6422" x="2670175" y="6227763"/>
          <p14:tracePt t="6424" x="2678113" y="6227763"/>
          <p14:tracePt t="6425" x="2684463" y="6227763"/>
          <p14:tracePt t="6426" x="2690813" y="6227763"/>
          <p14:tracePt t="6427" x="2697163" y="6227763"/>
          <p14:tracePt t="6428" x="2703513" y="6227763"/>
          <p14:tracePt t="6430" x="2711450" y="6227763"/>
          <p14:tracePt t="6431" x="2717800" y="6227763"/>
          <p14:tracePt t="6432" x="2724150" y="6227763"/>
          <p14:tracePt t="6434" x="2730500" y="6227763"/>
          <p14:tracePt t="6435" x="2736850" y="6227763"/>
          <p14:tracePt t="6437" x="2743200" y="6227763"/>
          <p14:tracePt t="6438" x="2751138" y="6227763"/>
          <p14:tracePt t="6439" x="2757488" y="6227763"/>
          <p14:tracePt t="6441" x="2763838" y="6227763"/>
          <p14:tracePt t="6442" x="2770188" y="6227763"/>
          <p14:tracePt t="6445" x="2776538" y="6227763"/>
          <p14:tracePt t="6446" x="2784475" y="6227763"/>
          <p14:tracePt t="6447" x="2790825" y="6227763"/>
          <p14:tracePt t="6450" x="2797175" y="6227763"/>
          <p14:tracePt t="6452" x="2803525" y="6227763"/>
          <p14:tracePt t="6455" x="2809875" y="6227763"/>
          <p14:tracePt t="6456" x="2817813" y="6227763"/>
          <p14:tracePt t="6458" x="2824163" y="6227763"/>
          <p14:tracePt t="6462" x="2830513" y="6227763"/>
          <p14:tracePt t="6464" x="2836863" y="6227763"/>
          <p14:tracePt t="6469" x="2843213" y="6227763"/>
          <p14:tracePt t="6472" x="2851150" y="6227763"/>
          <p14:tracePt t="6474" x="2857500" y="6227763"/>
          <p14:tracePt t="6479" x="2863850" y="6227763"/>
          <p14:tracePt t="6481" x="2870200" y="6227763"/>
          <p14:tracePt t="6485" x="2876550" y="6227763"/>
          <p14:tracePt t="6487" x="2884488" y="6227763"/>
          <p14:tracePt t="6489" x="2890838" y="6227763"/>
          <p14:tracePt t="6492" x="2897188" y="6227763"/>
          <p14:tracePt t="6494" x="2903538" y="6227763"/>
          <p14:tracePt t="6497" x="2909888" y="6227763"/>
          <p14:tracePt t="6498" x="2917825" y="6227763"/>
          <p14:tracePt t="6500" x="2924175" y="6227763"/>
          <p14:tracePt t="6501" x="2930525" y="6227763"/>
          <p14:tracePt t="6503" x="2936875" y="6227763"/>
          <p14:tracePt t="6505" x="2943225" y="6227763"/>
          <p14:tracePt t="6506" x="2951163" y="6227763"/>
          <p14:tracePt t="6508" x="2957513" y="6227763"/>
          <p14:tracePt t="6509" x="2963863" y="6227763"/>
          <p14:tracePt t="6510" x="2970213" y="6227763"/>
          <p14:tracePt t="6512" x="2976563" y="6227763"/>
          <p14:tracePt t="6514" x="2984500" y="6227763"/>
          <p14:tracePt t="6516" x="2990850" y="6227763"/>
          <p14:tracePt t="6517" x="2997200" y="6227763"/>
          <p14:tracePt t="6518" x="3003550" y="6227763"/>
          <p14:tracePt t="6520" x="3009900" y="6227763"/>
          <p14:tracePt t="6521" x="3017838" y="6227763"/>
          <p14:tracePt t="6523" x="3024188" y="6227763"/>
          <p14:tracePt t="6524" x="3030538" y="6227763"/>
          <p14:tracePt t="6525" x="3036888" y="6227763"/>
          <p14:tracePt t="6527" x="3043238" y="6227763"/>
          <p14:tracePt t="6528" x="3049588" y="6227763"/>
          <p14:tracePt t="6531" x="3057525" y="6227763"/>
          <p14:tracePt t="6532" x="3063875" y="6227763"/>
          <p14:tracePt t="6533" x="3070225" y="6227763"/>
          <p14:tracePt t="6536" x="3076575" y="6227763"/>
          <p14:tracePt t="6538" x="3082925" y="6227763"/>
          <p14:tracePt t="6541" x="3090863" y="6227763"/>
          <p14:tracePt t="6543" x="3097213" y="6227763"/>
          <p14:tracePt t="6544" x="3103563" y="6227763"/>
          <p14:tracePt t="6548" x="3109913" y="6227763"/>
          <p14:tracePt t="6550" x="3116263" y="6227763"/>
          <p14:tracePt t="6555" x="3124200" y="6227763"/>
          <p14:tracePt t="6557" x="3130550" y="6227763"/>
          <p14:tracePt t="6564" x="3136900" y="6227763"/>
          <p14:tracePt t="6567" x="3143250" y="6227763"/>
          <p14:tracePt t="6571" x="3149600" y="6227763"/>
          <p14:tracePt t="6581" x="3157538" y="6227763"/>
          <p14:tracePt t="6585" x="3163888" y="6227763"/>
          <p14:tracePt t="6595" x="3170238" y="6227763"/>
          <p14:tracePt t="6600" x="3176588" y="6227763"/>
          <p14:tracePt t="6603" x="3182938" y="6227763"/>
          <p14:tracePt t="6610" x="3190875" y="6227763"/>
          <p14:tracePt t="6612" x="3197225" y="6227763"/>
          <p14:tracePt t="6613" x="3197225" y="6219825"/>
          <p14:tracePt t="6617" x="3203575" y="6219825"/>
          <p14:tracePt t="6620" x="3209925" y="6219825"/>
          <p14:tracePt t="6622" x="3216275" y="6219825"/>
          <p14:tracePt t="6626" x="3224213" y="6219825"/>
          <p14:tracePt t="6628" x="3230563" y="6219825"/>
          <p14:tracePt t="6632" x="3236913" y="6219825"/>
          <p14:tracePt t="6634" x="3243263" y="6219825"/>
          <p14:tracePt t="6635" x="3249613" y="6219825"/>
          <p14:tracePt t="6638" x="3257550" y="6219825"/>
          <p14:tracePt t="6640" x="3263900" y="6219825"/>
          <p14:tracePt t="6643" x="3270250" y="6219825"/>
          <p14:tracePt t="6644" x="3276600" y="6219825"/>
          <p14:tracePt t="6646" x="3282950" y="6219825"/>
          <p14:tracePt t="6648" x="3290888" y="6219825"/>
          <p14:tracePt t="6649" x="3297238" y="6219825"/>
          <p14:tracePt t="6652" x="3303588" y="6219825"/>
          <p14:tracePt t="6653" x="3309938" y="6219825"/>
          <p14:tracePt t="6655" x="3316288" y="6219825"/>
          <p14:tracePt t="6657" x="3322638" y="6219825"/>
          <p14:tracePt t="6659" x="3330575" y="6219825"/>
          <p14:tracePt t="6662" x="3336925" y="6219825"/>
          <p14:tracePt t="6664" x="3343275" y="6219825"/>
          <p14:tracePt t="6668" x="3349625" y="6219825"/>
          <p14:tracePt t="6669" x="3355975" y="6219825"/>
          <p14:tracePt t="6672" x="3363913" y="6219825"/>
          <p14:tracePt t="6678" x="3370263" y="6219825"/>
          <p14:tracePt t="6682" x="3376613" y="6219825"/>
          <p14:tracePt t="6717" x="3382963" y="6219825"/>
          <p14:tracePt t="6727" x="3389313" y="6219825"/>
          <p14:tracePt t="6731" x="3397250" y="6219825"/>
          <p14:tracePt t="6734" x="3397250" y="6227763"/>
          <p14:tracePt t="6737" x="3403600" y="6227763"/>
          <p14:tracePt t="6740" x="3409950" y="6227763"/>
          <p14:tracePt t="6744" x="3416300" y="6227763"/>
          <p14:tracePt t="6746" x="3422650" y="6227763"/>
          <p14:tracePt t="6748" x="3430588" y="6227763"/>
          <p14:tracePt t="6751" x="3436938" y="6227763"/>
          <p14:tracePt t="6753" x="3443288" y="6227763"/>
          <p14:tracePt t="6756" x="3449638" y="6227763"/>
          <p14:tracePt t="6757" x="3455988" y="6227763"/>
          <p14:tracePt t="6759" x="3463925" y="6227763"/>
          <p14:tracePt t="6762" x="3470275" y="6227763"/>
          <p14:tracePt t="6763" x="3476625" y="6227763"/>
          <p14:tracePt t="6766" x="3482975" y="6227763"/>
          <p14:tracePt t="6767" x="3489325" y="6227763"/>
          <p14:tracePt t="6768" x="3497263" y="6227763"/>
          <p14:tracePt t="6771" x="3503613" y="6227763"/>
          <p14:tracePt t="6772" x="3509963" y="6227763"/>
          <p14:tracePt t="6774" x="3516313" y="6227763"/>
          <p14:tracePt t="6775" x="3522663" y="6227763"/>
          <p14:tracePt t="6777" x="3530600" y="6227763"/>
          <p14:tracePt t="6780" x="3536950" y="6227763"/>
          <p14:tracePt t="6781" x="3543300" y="6227763"/>
          <p14:tracePt t="6783" x="3549650" y="6227763"/>
          <p14:tracePt t="6785" x="3556000" y="6227763"/>
          <p14:tracePt t="6787" x="3563938" y="6227763"/>
          <p14:tracePt t="6789" x="3570288" y="6227763"/>
          <p14:tracePt t="6790" x="3576638" y="6227763"/>
          <p14:tracePt t="6793" x="3582988" y="6227763"/>
          <p14:tracePt t="6795" x="3589338" y="6227763"/>
          <p14:tracePt t="6798" x="3597275" y="6227763"/>
          <p14:tracePt t="6799" x="3603625" y="6227763"/>
          <p14:tracePt t="6800" x="3609975" y="6227763"/>
          <p14:tracePt t="6803" x="3616325" y="6227763"/>
          <p14:tracePt t="6804" x="3622675" y="6227763"/>
          <p14:tracePt t="6806" x="3629025" y="6227763"/>
          <p14:tracePt t="6807" x="3636963" y="6227763"/>
          <p14:tracePt t="6808" x="3643313" y="6227763"/>
          <p14:tracePt t="6810" x="3649663" y="6227763"/>
          <p14:tracePt t="6811" x="3656013" y="6227763"/>
          <p14:tracePt t="6813" x="3662363" y="6227763"/>
          <p14:tracePt t="6814" x="3670300" y="6227763"/>
          <p14:tracePt t="6815" x="3676650" y="6227763"/>
          <p14:tracePt t="6817" x="3683000" y="6227763"/>
          <p14:tracePt t="6818" x="3695700" y="6227763"/>
          <p14:tracePt t="6820" x="3703638" y="6227763"/>
          <p14:tracePt t="6821" x="3716338" y="6227763"/>
          <p14:tracePt t="6823" x="3722688" y="6227763"/>
          <p14:tracePt t="6824" x="3736975" y="6227763"/>
          <p14:tracePt t="6826" x="3743325" y="6234113"/>
          <p14:tracePt t="6827" x="3749675" y="6234113"/>
          <p14:tracePt t="6828" x="3756025" y="6234113"/>
          <p14:tracePt t="6829" x="3770313" y="6234113"/>
          <p14:tracePt t="6830" x="3770313" y="6240463"/>
          <p14:tracePt t="6831" x="3783013" y="6240463"/>
          <p14:tracePt t="6832" x="3789363" y="6240463"/>
          <p14:tracePt t="6834" x="3803650" y="6240463"/>
          <p14:tracePt t="6835" x="3810000" y="6246813"/>
          <p14:tracePt t="6837" x="3822700" y="6246813"/>
          <p14:tracePt t="6839" x="3829050" y="6246813"/>
          <p14:tracePt t="6840" x="3843338" y="6246813"/>
          <p14:tracePt t="6842" x="3849688" y="6246813"/>
          <p14:tracePt t="6843" x="3856038" y="6246813"/>
          <p14:tracePt t="6844" x="3862388" y="6253163"/>
          <p14:tracePt t="6845" x="3870325" y="6253163"/>
          <p14:tracePt t="6846" x="3876675" y="6253163"/>
          <p14:tracePt t="6847" x="3883025" y="6253163"/>
          <p14:tracePt t="6849" x="3889375" y="6253163"/>
          <p14:tracePt t="6850" x="3895725" y="6253163"/>
          <p14:tracePt t="6851" x="3895725" y="6261100"/>
          <p14:tracePt t="6852" x="3902075" y="6261100"/>
          <p14:tracePt t="6853" x="3910013" y="6261100"/>
          <p14:tracePt t="6855" x="3916363" y="6261100"/>
          <p14:tracePt t="6857" x="3922713" y="6261100"/>
          <p14:tracePt t="6858" x="3929063" y="6261100"/>
          <p14:tracePt t="6861" x="3935413" y="6261100"/>
          <p14:tracePt t="6863" x="3943350" y="6261100"/>
          <p14:tracePt t="6868" x="3949700" y="6261100"/>
          <p14:tracePt t="6869" x="3949700" y="6267450"/>
          <p14:tracePt t="6872" x="3956050" y="6267450"/>
          <p14:tracePt t="6877" x="3962400" y="6267450"/>
          <p14:tracePt t="6894" x="3968750" y="6267450"/>
          <p14:tracePt t="6900" x="3976688" y="6267450"/>
          <p14:tracePt t="6906" x="3983038" y="6267450"/>
          <p14:tracePt t="6908" x="3989388" y="6267450"/>
          <p14:tracePt t="6910" x="3995738" y="6267450"/>
          <p14:tracePt t="6914" x="4002088" y="6267450"/>
          <p14:tracePt t="6915" x="4010025" y="6267450"/>
          <p14:tracePt t="6918" x="4016375" y="6273800"/>
          <p14:tracePt t="6919" x="4022725" y="6273800"/>
          <p14:tracePt t="6920" x="4029075" y="6273800"/>
          <p14:tracePt t="6922" x="4035425" y="6273800"/>
          <p14:tracePt t="6923" x="4043363" y="6273800"/>
          <p14:tracePt t="6925" x="4049713" y="6273800"/>
          <p14:tracePt t="6926" x="4056063" y="6273800"/>
          <p14:tracePt t="6927" x="4062413" y="6273800"/>
          <p14:tracePt t="6929" x="4068763" y="6273800"/>
          <p14:tracePt t="6930" x="4076700" y="6273800"/>
          <p14:tracePt t="6931" x="4083050" y="6280150"/>
          <p14:tracePt t="6932" x="4089400" y="6280150"/>
          <p14:tracePt t="6933" x="4095750" y="6280150"/>
          <p14:tracePt t="6934" x="4102100" y="6280150"/>
          <p14:tracePt t="6935" x="4110038" y="6280150"/>
          <p14:tracePt t="6936" x="4116388" y="6280150"/>
          <p14:tracePt t="6937" x="4122738" y="6280150"/>
          <p14:tracePt t="6938" x="4129088" y="6280150"/>
          <p14:tracePt t="6939" x="4135438" y="6280150"/>
          <p14:tracePt t="6940" x="4143375" y="6280150"/>
          <p14:tracePt t="6941" x="4149725" y="6280150"/>
          <p14:tracePt t="6943" x="4162425" y="6286500"/>
          <p14:tracePt t="6944" x="4168775" y="6286500"/>
          <p14:tracePt t="6946" x="4175125" y="6286500"/>
          <p14:tracePt t="6947" x="4189413" y="6286500"/>
          <p14:tracePt t="6949" x="4195763" y="6294438"/>
          <p14:tracePt t="6950" x="4202113" y="6294438"/>
          <p14:tracePt t="6951" x="4208463" y="6294438"/>
          <p14:tracePt t="6952" x="4216400" y="6294438"/>
          <p14:tracePt t="6953" x="4222750" y="6294438"/>
          <p14:tracePt t="6954" x="4222750" y="6300788"/>
          <p14:tracePt t="6955" x="4235450" y="6300788"/>
          <p14:tracePt t="6956" x="4241800" y="6300788"/>
          <p14:tracePt t="6959" x="4256088" y="6300788"/>
          <p14:tracePt t="6960" x="4262438" y="6300788"/>
          <p14:tracePt t="6963" x="4268788" y="6300788"/>
          <p14:tracePt t="6964" x="4275138" y="6307138"/>
          <p14:tracePt t="6966" x="4283075" y="6307138"/>
          <p14:tracePt t="6968" x="4289425" y="6307138"/>
          <p14:tracePt t="6969" x="4295775" y="6307138"/>
          <p14:tracePt t="6970" x="4295775" y="6313488"/>
          <p14:tracePt t="6974" x="4302125" y="6313488"/>
          <p14:tracePt t="6977" x="4308475" y="6313488"/>
          <p14:tracePt t="6985" x="4316413" y="6313488"/>
          <p14:tracePt t="6988" x="4322763" y="6313488"/>
          <p14:tracePt t="6989" x="4322763" y="6319838"/>
          <p14:tracePt t="6992" x="4329113" y="6319838"/>
          <p14:tracePt t="6997" x="4329113" y="6327775"/>
          <p14:tracePt t="6999" x="4335463" y="6327775"/>
          <p14:tracePt t="7001" x="4341813" y="6327775"/>
          <p14:tracePt t="7003" x="4341813" y="6334125"/>
          <p14:tracePt t="7004" x="4349750" y="6334125"/>
          <p14:tracePt t="7005" x="4356100" y="6334125"/>
          <p14:tracePt t="7007" x="4362450" y="6334125"/>
          <p14:tracePt t="7010" x="4368800" y="6334125"/>
          <p14:tracePt t="7011" x="4375150" y="6334125"/>
          <p14:tracePt t="7013" x="4383088" y="6340475"/>
          <p14:tracePt t="7014" x="4389438" y="6340475"/>
          <p14:tracePt t="7015" x="4395788" y="6340475"/>
          <p14:tracePt t="7017" x="4402138" y="6340475"/>
          <p14:tracePt t="7018" x="4408488" y="6346825"/>
          <p14:tracePt t="7019" x="4416425" y="6346825"/>
          <p14:tracePt t="7020" x="4422775" y="6346825"/>
          <p14:tracePt t="7021" x="4429125" y="6346825"/>
          <p14:tracePt t="7022" x="4435475" y="6346825"/>
          <p14:tracePt t="7023" x="4441825" y="6346825"/>
          <p14:tracePt t="7024" x="4449763" y="6346825"/>
          <p14:tracePt t="7025" x="4456113" y="6346825"/>
          <p14:tracePt t="7026" x="4468813" y="6346825"/>
          <p14:tracePt t="7028" x="4481513" y="6353175"/>
          <p14:tracePt t="7029" x="4489450" y="6353175"/>
          <p14:tracePt t="7030" x="4495800" y="6353175"/>
          <p14:tracePt t="7031" x="4508500" y="6353175"/>
          <p14:tracePt t="7032" x="4514850" y="6353175"/>
          <p14:tracePt t="7033" x="4522788" y="6353175"/>
          <p14:tracePt t="7034" x="4529138" y="6361113"/>
          <p14:tracePt t="7035" x="4541838" y="6361113"/>
          <p14:tracePt t="7036" x="4548188" y="6361113"/>
          <p14:tracePt t="7037" x="4556125" y="6361113"/>
          <p14:tracePt t="7038" x="4568825" y="6361113"/>
          <p14:tracePt t="7039" x="4575175" y="6361113"/>
          <p14:tracePt t="7040" x="4581525" y="6367463"/>
          <p14:tracePt t="7041" x="4595813" y="6367463"/>
          <p14:tracePt t="7042" x="4602163" y="6367463"/>
          <p14:tracePt t="7043" x="4608513" y="6367463"/>
          <p14:tracePt t="7044" x="4622800" y="6367463"/>
          <p14:tracePt t="7045" x="4629150" y="6367463"/>
          <p14:tracePt t="7046" x="4635500" y="6367463"/>
          <p14:tracePt t="7047" x="4641850" y="6367463"/>
          <p14:tracePt t="7048" x="4656138" y="6367463"/>
          <p14:tracePt t="7049" x="4662488" y="6367463"/>
          <p14:tracePt t="7050" x="4668838" y="6367463"/>
          <p14:tracePt t="7051" x="4681538" y="6367463"/>
          <p14:tracePt t="7052" x="4689475" y="6373813"/>
          <p14:tracePt t="7053" x="4695825" y="6373813"/>
          <p14:tracePt t="7054" x="4702175" y="6373813"/>
          <p14:tracePt t="7055" x="4708525" y="6373813"/>
          <p14:tracePt t="7056" x="4714875" y="6373813"/>
          <p14:tracePt t="7057" x="4729163" y="6373813"/>
          <p14:tracePt t="7059" x="4741863" y="6373813"/>
          <p14:tracePt t="7061" x="4748213" y="6373813"/>
          <p14:tracePt t="7062" x="4762500" y="6373813"/>
          <p14:tracePt t="7064" x="4768850" y="6380163"/>
          <p14:tracePt t="7065" x="4775200" y="6380163"/>
          <p14:tracePt t="7066" x="4781550" y="6380163"/>
          <p14:tracePt t="7067" x="4787900" y="6380163"/>
          <p14:tracePt t="7068" x="4795838" y="6380163"/>
          <p14:tracePt t="7070" x="4802188" y="6380163"/>
          <p14:tracePt t="7071" x="4808538" y="6380163"/>
          <p14:tracePt t="7072" x="4814888" y="6380163"/>
          <p14:tracePt t="7074" x="4821238" y="6380163"/>
          <p14:tracePt t="7075" x="4821238" y="6386513"/>
          <p14:tracePt t="7076" x="4829175" y="6386513"/>
          <p14:tracePt t="7078" x="4835525" y="6386513"/>
          <p14:tracePt t="7079" x="4841875" y="6386513"/>
          <p14:tracePt t="7081" x="4848225" y="6386513"/>
          <p14:tracePt t="7084" x="4854575" y="6386513"/>
          <p14:tracePt t="7086" x="4862513" y="6386513"/>
          <p14:tracePt t="7089" x="4868863" y="6386513"/>
          <p14:tracePt t="7091" x="4875213" y="6386513"/>
          <p14:tracePt t="7094" x="4881563" y="6386513"/>
          <p14:tracePt t="7098" x="4887913" y="6386513"/>
          <p14:tracePt t="7099" x="4895850" y="6386513"/>
          <p14:tracePt t="7102" x="4902200" y="6386513"/>
          <p14:tracePt t="7104" x="4908550" y="6386513"/>
          <p14:tracePt t="7105" x="4914900" y="6386513"/>
          <p14:tracePt t="7108" x="4914900" y="6394450"/>
          <p14:tracePt t="7109" x="4921250" y="6394450"/>
          <p14:tracePt t="7110" x="4929188" y="6394450"/>
          <p14:tracePt t="7113" x="4935538" y="6394450"/>
          <p14:tracePt t="7114" x="4941888" y="6394450"/>
          <p14:tracePt t="7115" x="4948238" y="6394450"/>
          <p14:tracePt t="7118" x="4954588" y="6394450"/>
          <p14:tracePt t="7119" x="4962525" y="6394450"/>
          <p14:tracePt t="7120" x="4962525" y="6400800"/>
          <p14:tracePt t="7122" x="4968875" y="6400800"/>
          <p14:tracePt t="7123" x="4975225" y="6400800"/>
          <p14:tracePt t="7125" x="4981575" y="6400800"/>
          <p14:tracePt t="7126" x="4987925" y="6400800"/>
          <p14:tracePt t="7127" x="4995863" y="6400800"/>
          <p14:tracePt t="7130" x="5002213" y="6400800"/>
          <p14:tracePt t="7131" x="5008563" y="6400800"/>
          <p14:tracePt t="7133" x="5014913" y="6400800"/>
          <p14:tracePt t="7134" x="5021263" y="6400800"/>
          <p14:tracePt t="7135" x="5029200" y="6400800"/>
          <p14:tracePt t="7137" x="5035550" y="6400800"/>
          <p14:tracePt t="7138" x="5041900" y="6400800"/>
          <p14:tracePt t="7140" x="5048250" y="6400800"/>
          <p14:tracePt t="7142" x="5054600" y="6400800"/>
          <p14:tracePt t="7143" x="5060950" y="6400800"/>
          <p14:tracePt t="7145" x="5068888" y="6400800"/>
          <p14:tracePt t="7146" x="5075238" y="6400800"/>
          <p14:tracePt t="7149" x="5081588" y="6400800"/>
          <p14:tracePt t="7150" x="5087938" y="6400800"/>
          <p14:tracePt t="7152" x="5094288" y="6400800"/>
          <p14:tracePt t="7155" x="5102225" y="6400800"/>
          <p14:tracePt t="7157" x="5108575" y="6400800"/>
          <p14:tracePt t="7160" x="5114925" y="6400800"/>
          <p14:tracePt t="7163" x="5121275" y="6400800"/>
          <p14:tracePt t="7165" x="5127625" y="6400800"/>
          <p14:tracePt t="7171" x="5135563" y="6400800"/>
          <p14:tracePt t="7174" x="5141913" y="6400800"/>
          <p14:tracePt t="7180" x="5148263" y="6400800"/>
          <p14:tracePt t="7182" x="5154613" y="6400800"/>
          <p14:tracePt t="7185" x="5160963" y="6400800"/>
          <p14:tracePt t="7190" x="5168900" y="6400800"/>
          <p14:tracePt t="7191" x="5175250" y="6400800"/>
          <p14:tracePt t="7195" x="5181600" y="6400800"/>
          <p14:tracePt t="7197" x="5187950" y="6400800"/>
          <p14:tracePt t="7199" x="5194300" y="6400800"/>
          <p14:tracePt t="7200" x="5202238" y="6400800"/>
          <p14:tracePt t="7201" x="5208588" y="6400800"/>
          <p14:tracePt t="7204" x="5214938" y="6400800"/>
          <p14:tracePt t="7205" x="5221288" y="6400800"/>
          <p14:tracePt t="7207" x="5227638" y="6400800"/>
          <p14:tracePt t="7208" x="5235575" y="6400800"/>
          <p14:tracePt t="7209" x="5241925" y="6400800"/>
          <p14:tracePt t="7211" x="5248275" y="6400800"/>
          <p14:tracePt t="7212" x="5260975" y="6400800"/>
          <p14:tracePt t="7214" x="5268913" y="6400800"/>
          <p14:tracePt t="7215" x="5275263" y="6400800"/>
          <p14:tracePt t="7216" x="5281613" y="6400800"/>
          <p14:tracePt t="7217" x="5287963" y="6400800"/>
          <p14:tracePt t="7218" x="5294313" y="6400800"/>
          <p14:tracePt t="7219" x="5302250" y="6400800"/>
          <p14:tracePt t="7220" x="5308600" y="6400800"/>
          <p14:tracePt t="7221" x="5314950" y="6400800"/>
          <p14:tracePt t="7222" x="5321300" y="6400800"/>
          <p14:tracePt t="7223" x="5327650" y="6400800"/>
          <p14:tracePt t="7224" x="5334000" y="6400800"/>
          <p14:tracePt t="7225" x="5341938" y="6400800"/>
          <p14:tracePt t="7226" x="5348288" y="6400800"/>
          <p14:tracePt t="7227" x="5354638" y="6400800"/>
          <p14:tracePt t="7228" x="5360988" y="6400800"/>
          <p14:tracePt t="7229" x="5367338" y="6400800"/>
          <p14:tracePt t="7230" x="5375275" y="6400800"/>
          <p14:tracePt t="7231" x="5381625" y="6400800"/>
          <p14:tracePt t="7232" x="5387975" y="6400800"/>
          <p14:tracePt t="7233" x="5394325" y="6400800"/>
          <p14:tracePt t="7234" x="5400675" y="6400800"/>
          <p14:tracePt t="7235" x="5408613" y="6400800"/>
          <p14:tracePt t="7236" x="5414963" y="6400800"/>
          <p14:tracePt t="7237" x="5421313" y="6400800"/>
          <p14:tracePt t="7238" x="5427663" y="6400800"/>
          <p14:tracePt t="7239" x="5434013" y="6400800"/>
          <p14:tracePt t="7240" x="5441950" y="6400800"/>
          <p14:tracePt t="7242" x="5448300" y="6400800"/>
          <p14:tracePt t="7243" x="5454650" y="6400800"/>
          <p14:tracePt t="7245" x="5461000" y="6400800"/>
          <p14:tracePt t="7246" x="5467350" y="6400800"/>
          <p14:tracePt t="7247" x="5475288" y="6400800"/>
          <p14:tracePt t="7249" x="5481638" y="6400800"/>
          <p14:tracePt t="7250" x="5487988" y="6400800"/>
          <p14:tracePt t="7252" x="5494338" y="6400800"/>
          <p14:tracePt t="7253" x="5500688" y="6400800"/>
          <p14:tracePt t="7254" x="5508625" y="6400800"/>
          <p14:tracePt t="7256" x="5514975" y="6400800"/>
          <p14:tracePt t="7257" x="5521325" y="6400800"/>
          <p14:tracePt t="7261" x="5527675" y="6400800"/>
          <p14:tracePt t="7263" x="5534025" y="6400800"/>
          <p14:tracePt t="7264" x="5541963" y="6400800"/>
          <p14:tracePt t="7269" x="5548313" y="6400800"/>
          <p14:tracePt t="7272" x="5554663" y="6400800"/>
          <p14:tracePt t="7273" x="5554663" y="6407150"/>
          <p14:tracePt t="7280" x="5561013" y="6407150"/>
          <p14:tracePt t="7283" x="5567363" y="6407150"/>
          <p14:tracePt t="7287" x="5575300" y="6407150"/>
          <p14:tracePt t="7295" x="5581650" y="6407150"/>
          <p14:tracePt t="7299" x="5588000" y="6407150"/>
          <p14:tracePt t="7304" x="5594350" y="6407150"/>
          <p14:tracePt t="7305" x="5600700" y="6407150"/>
          <p14:tracePt t="7308" x="5608638" y="6407150"/>
          <p14:tracePt t="7311" x="5614988" y="6407150"/>
          <p14:tracePt t="7312" x="5621338" y="6407150"/>
          <p14:tracePt t="7314" x="5627688" y="6407150"/>
          <p14:tracePt t="7316" x="5634038" y="6407150"/>
          <p14:tracePt t="7317" x="5640388" y="6407150"/>
          <p14:tracePt t="7319" x="5648325" y="6407150"/>
          <p14:tracePt t="7320" x="5654675" y="6407150"/>
          <p14:tracePt t="7322" x="5661025" y="6407150"/>
          <p14:tracePt t="7323" x="5667375" y="6407150"/>
          <p14:tracePt t="7325" x="5673725" y="6407150"/>
          <p14:tracePt t="7326" x="5681663" y="6407150"/>
          <p14:tracePt t="7327" x="5688013" y="6407150"/>
          <p14:tracePt t="7329" x="5700713" y="6407150"/>
          <p14:tracePt t="7330" x="5707063" y="6407150"/>
          <p14:tracePt t="7331" x="5715000" y="6407150"/>
          <p14:tracePt t="7332" x="5721350" y="6407150"/>
          <p14:tracePt t="7334" x="5734050" y="6407150"/>
          <p14:tracePt t="7335" x="5740400" y="6407150"/>
          <p14:tracePt t="7337" x="5754688" y="6407150"/>
          <p14:tracePt t="7338" x="5761038" y="6407150"/>
          <p14:tracePt t="7340" x="5773738" y="6407150"/>
          <p14:tracePt t="7341" x="5781675" y="6407150"/>
          <p14:tracePt t="7343" x="5794375" y="6407150"/>
          <p14:tracePt t="7344" x="5800725" y="6407150"/>
          <p14:tracePt t="7346" x="5815013" y="6407150"/>
          <p14:tracePt t="7347" x="5815013" y="6413500"/>
          <p14:tracePt t="7348" x="5827713" y="6413500"/>
          <p14:tracePt t="7349" x="5834063" y="6413500"/>
          <p14:tracePt t="7351" x="5840413" y="6413500"/>
          <p14:tracePt t="7352" x="5854700" y="6413500"/>
          <p14:tracePt t="7354" x="5867400" y="6413500"/>
          <p14:tracePt t="7355" x="5873750" y="6413500"/>
          <p14:tracePt t="7357" x="5881688" y="6413500"/>
          <p14:tracePt t="7358" x="5888038" y="6413500"/>
          <p14:tracePt t="7360" x="5900738" y="6413500"/>
          <p14:tracePt t="7361" x="5907088" y="6413500"/>
          <p14:tracePt t="7363" x="5913438" y="6413500"/>
          <p14:tracePt t="7364" x="5921375" y="6413500"/>
          <p14:tracePt t="7366" x="5927725" y="6419850"/>
          <p14:tracePt t="7367" x="5934075" y="6419850"/>
          <p14:tracePt t="7368" x="5940425" y="6419850"/>
          <p14:tracePt t="7370" x="5946775" y="6419850"/>
          <p14:tracePt t="7371" x="5954713" y="6419850"/>
          <p14:tracePt t="7375" x="5961063" y="6419850"/>
          <p14:tracePt t="7376" x="5967413" y="6419850"/>
          <p14:tracePt t="7378" x="5973763" y="6419850"/>
          <p14:tracePt t="7382" x="5980113" y="6419850"/>
          <p14:tracePt t="7384" x="5988050" y="6419850"/>
          <p14:tracePt t="7392" x="5994400" y="6419850"/>
          <p14:tracePt t="7397" x="6000750" y="6419850"/>
          <p14:tracePt t="7402" x="6007100" y="6419850"/>
          <p14:tracePt t="7409" x="6013450" y="6419850"/>
          <p14:tracePt t="7412" x="6021388" y="6419850"/>
          <p14:tracePt t="7416" x="6027738" y="6419850"/>
          <p14:tracePt t="7418" x="6034088" y="6419850"/>
          <p14:tracePt t="7420" x="6040438" y="6419850"/>
          <p14:tracePt t="7423" x="6046788" y="6419850"/>
          <p14:tracePt t="7424" x="6054725" y="6419850"/>
          <p14:tracePt t="7427" x="6054725" y="6427788"/>
          <p14:tracePt t="7428" x="6061075" y="6427788"/>
          <p14:tracePt t="7429" x="6067425" y="6427788"/>
          <p14:tracePt t="7431" x="6073775" y="6427788"/>
          <p14:tracePt t="7432" x="6080125" y="6427788"/>
          <p14:tracePt t="7433" x="6088063" y="6427788"/>
          <p14:tracePt t="7435" x="6094413" y="6427788"/>
          <p14:tracePt t="7436" x="6100763" y="6427788"/>
          <p14:tracePt t="7438" x="6107113" y="6427788"/>
          <p14:tracePt t="7439" x="6113463" y="6427788"/>
          <p14:tracePt t="7440" x="6121400" y="6427788"/>
          <p14:tracePt t="7441" x="6121400" y="6434138"/>
          <p14:tracePt t="7443" x="6127750" y="6434138"/>
          <p14:tracePt t="7444" x="6134100" y="6434138"/>
          <p14:tracePt t="7446" x="6140450" y="6434138"/>
          <p14:tracePt t="7447" x="6146800" y="6434138"/>
          <p14:tracePt t="7448" x="6154738" y="6434138"/>
          <p14:tracePt t="7450" x="6161088" y="6434138"/>
          <p14:tracePt t="7451" x="6167438" y="6434138"/>
          <p14:tracePt t="7453" x="6173788" y="6434138"/>
          <p14:tracePt t="7454" x="6180138" y="6434138"/>
          <p14:tracePt t="7455" x="6188075" y="6434138"/>
          <p14:tracePt t="7457" x="6194425" y="6434138"/>
          <p14:tracePt t="7458" x="6200775" y="6434138"/>
          <p14:tracePt t="7460" x="6207125" y="6434138"/>
          <p14:tracePt t="7461" x="6213475" y="6434138"/>
          <p14:tracePt t="7462" x="6219825" y="6434138"/>
          <p14:tracePt t="7464" x="6227763" y="6434138"/>
          <p14:tracePt t="7465" x="6234113" y="6434138"/>
          <p14:tracePt t="7467" x="6240463" y="6434138"/>
          <p14:tracePt t="7468" x="6246813" y="6434138"/>
          <p14:tracePt t="7470" x="6253163" y="6434138"/>
          <p14:tracePt t="7473" x="6261100" y="6434138"/>
          <p14:tracePt t="7474" x="6267450" y="6434138"/>
          <p14:tracePt t="7478" x="6273800" y="6434138"/>
          <p14:tracePt t="7480" x="6280150" y="6434138"/>
          <p14:tracePt t="7486" x="6286500" y="6434138"/>
          <p14:tracePt t="7489" x="6294438" y="6434138"/>
          <p14:tracePt t="7493" x="6300788" y="6434138"/>
          <p14:tracePt t="7500" x="6307138" y="6434138"/>
          <p14:tracePt t="7502" x="6313488" y="6434138"/>
          <p14:tracePt t="7506" x="6319838" y="6434138"/>
          <p14:tracePt t="7508" x="6327775" y="6434138"/>
          <p14:tracePt t="7509" x="6334125" y="6434138"/>
          <p14:tracePt t="7512" x="6340475" y="6434138"/>
          <p14:tracePt t="7513" x="6346825" y="6434138"/>
          <p14:tracePt t="7516" x="6353175" y="6434138"/>
          <p14:tracePt t="7517" x="6361113" y="6434138"/>
          <p14:tracePt t="7518" x="6367463" y="6434138"/>
          <p14:tracePt t="7520" x="6373813" y="6434138"/>
          <p14:tracePt t="7521" x="6380163" y="6434138"/>
          <p14:tracePt t="7523" x="6386513" y="6434138"/>
          <p14:tracePt t="7524" x="6400800" y="6434138"/>
          <p14:tracePt t="7526" x="6407150" y="6434138"/>
          <p14:tracePt t="7527" x="6419850" y="6434138"/>
          <p14:tracePt t="7529" x="6427788" y="6434138"/>
          <p14:tracePt t="7530" x="6440488" y="6434138"/>
          <p14:tracePt t="7532" x="6453188" y="6434138"/>
          <p14:tracePt t="7534" x="6467475" y="6434138"/>
          <p14:tracePt t="7535" x="6480175" y="6434138"/>
          <p14:tracePt t="7537" x="6492875" y="6434138"/>
          <p14:tracePt t="7539" x="6500813" y="6434138"/>
          <p14:tracePt t="7540" x="6513513" y="6434138"/>
          <p14:tracePt t="7541" x="6519863" y="6434138"/>
          <p14:tracePt t="7542" x="6526213" y="6434138"/>
          <p14:tracePt t="7543" x="6540500" y="6434138"/>
          <p14:tracePt t="7545" x="6553200" y="6434138"/>
          <p14:tracePt t="7546" x="6559550" y="6434138"/>
          <p14:tracePt t="7547" x="6567488" y="6434138"/>
          <p14:tracePt t="7548" x="6580188" y="6434138"/>
          <p14:tracePt t="7550" x="6592888" y="6434138"/>
          <p14:tracePt t="7551" x="6600825" y="6434138"/>
          <p14:tracePt t="7552" x="6607175" y="6434138"/>
          <p14:tracePt t="7553" x="6613525" y="6434138"/>
          <p14:tracePt t="7554" x="6619875" y="6434138"/>
          <p14:tracePt t="7555" x="6626225" y="6434138"/>
          <p14:tracePt t="7556" x="6640513" y="6434138"/>
          <p14:tracePt t="7558" x="6653213" y="6434138"/>
          <p14:tracePt t="7560" x="6659563" y="6434138"/>
          <p14:tracePt t="7561" x="6667500" y="6434138"/>
          <p14:tracePt t="7562" x="6673850" y="6434138"/>
          <p14:tracePt t="7563" x="6680200" y="6434138"/>
          <p14:tracePt t="7564" x="6686550" y="6434138"/>
          <p14:tracePt t="7565" x="6692900" y="6434138"/>
          <p14:tracePt t="7567" x="6700838" y="6434138"/>
          <p14:tracePt t="7568" x="6707188" y="6434138"/>
          <p14:tracePt t="7569" x="6713538" y="6434138"/>
          <p14:tracePt t="7570" x="6719888" y="6434138"/>
          <p14:tracePt t="7571" x="6726238" y="6434138"/>
          <p14:tracePt t="7573" x="6734175" y="6434138"/>
          <p14:tracePt t="7574" x="6740525" y="6434138"/>
          <p14:tracePt t="7577" x="6746875" y="6434138"/>
          <p14:tracePt t="7579" x="6753225" y="6434138"/>
          <p14:tracePt t="7581" x="6759575" y="6434138"/>
          <p14:tracePt t="7585" x="6765925" y="6434138"/>
          <p14:tracePt t="7587" x="6773863" y="6434138"/>
          <p14:tracePt t="7592" x="6780213" y="6434138"/>
          <p14:tracePt t="7594" x="6786563" y="6434138"/>
          <p14:tracePt t="7597" x="6792913" y="6434138"/>
          <p14:tracePt t="7600" x="6799263" y="6434138"/>
          <p14:tracePt t="7602" x="6807200" y="6434138"/>
          <p14:tracePt t="7605" x="6813550" y="6434138"/>
          <p14:tracePt t="7607" x="6819900" y="6434138"/>
          <p14:tracePt t="7608" x="6826250" y="6434138"/>
          <p14:tracePt t="7610" x="6832600" y="6434138"/>
          <p14:tracePt t="7612" x="6840538" y="6434138"/>
          <p14:tracePt t="7615" x="6853238" y="6434138"/>
          <p14:tracePt t="7616" x="6859588" y="6434138"/>
          <p14:tracePt t="7618" x="6865938" y="6434138"/>
          <p14:tracePt t="7619" x="6873875" y="6434138"/>
          <p14:tracePt t="7621" x="6880225" y="6434138"/>
          <p14:tracePt t="7622" x="6892925" y="6434138"/>
          <p14:tracePt t="7624" x="6899275" y="6434138"/>
          <p14:tracePt t="7625" x="6913563" y="6434138"/>
          <p14:tracePt t="7627" x="6919913" y="6434138"/>
          <p14:tracePt t="7628" x="6932613" y="6434138"/>
          <p14:tracePt t="7630" x="6946900" y="6434138"/>
          <p14:tracePt t="7632" x="6959600" y="6434138"/>
          <p14:tracePt t="7633" x="6973888" y="6434138"/>
          <p14:tracePt t="7635" x="6980238" y="6434138"/>
          <p14:tracePt t="7636" x="6986588" y="6434138"/>
          <p14:tracePt t="7637" x="6999288" y="6434138"/>
          <p14:tracePt t="7638" x="7007225" y="6434138"/>
          <p14:tracePt t="7639" x="7013575" y="6434138"/>
          <p14:tracePt t="7640" x="7026275" y="6434138"/>
          <p14:tracePt t="7641" x="7032625" y="6434138"/>
          <p14:tracePt t="7642" x="7040563" y="6434138"/>
          <p14:tracePt t="7643" x="7046913" y="6434138"/>
          <p14:tracePt t="7644" x="7053263" y="6434138"/>
          <p14:tracePt t="7645" x="7065963" y="6434138"/>
          <p14:tracePt t="7646" x="7072313" y="6434138"/>
          <p14:tracePt t="7647" x="7080250" y="6434138"/>
          <p14:tracePt t="7648" x="7086600" y="6434138"/>
          <p14:tracePt t="7649" x="7092950" y="6434138"/>
          <p14:tracePt t="7650" x="7099300" y="6434138"/>
          <p14:tracePt t="7651" x="7113588" y="6434138"/>
          <p14:tracePt t="7653" x="7119938" y="6434138"/>
          <p14:tracePt t="7654" x="7132638" y="6434138"/>
          <p14:tracePt t="7656" x="7146925" y="6434138"/>
          <p14:tracePt t="7658" x="7153275" y="6434138"/>
          <p14:tracePt t="7659" x="7165975" y="6434138"/>
          <p14:tracePt t="7661" x="7172325" y="6434138"/>
          <p14:tracePt t="7662" x="7180263" y="6434138"/>
          <p14:tracePt t="7663" x="7186613" y="6434138"/>
          <p14:tracePt t="7664" x="7192963" y="6434138"/>
          <p14:tracePt t="7665" x="7199313" y="6434138"/>
          <p14:tracePt t="7667" x="7205663" y="6434138"/>
          <p14:tracePt t="7668" x="7213600" y="6434138"/>
          <p14:tracePt t="7669" x="7219950" y="6434138"/>
          <p14:tracePt t="7671" x="7226300" y="6434138"/>
          <p14:tracePt t="7672" x="7232650" y="6434138"/>
          <p14:tracePt t="7673" x="7232650" y="6440488"/>
          <p14:tracePt t="7675" x="7239000" y="6440488"/>
          <p14:tracePt t="7677" x="7246938" y="6440488"/>
          <p14:tracePt t="7678" x="7253288" y="6440488"/>
          <p14:tracePt t="7682" x="7259638" y="6440488"/>
          <p14:tracePt t="7685" x="7265988" y="6440488"/>
          <p14:tracePt t="7690" x="7272338" y="6440488"/>
          <p14:tracePt t="7691" x="7272338" y="6446838"/>
          <p14:tracePt t="7692" x="7280275" y="6446838"/>
          <p14:tracePt t="7695" x="7286625" y="6446838"/>
          <p14:tracePt t="7700" x="7292975" y="6446838"/>
          <p14:tracePt t="7701" x="7299325" y="6446838"/>
          <p14:tracePt t="7704" x="7305675" y="6446838"/>
          <p14:tracePt t="7705" x="7313613" y="6446838"/>
          <p14:tracePt t="7706" x="7313613" y="6453188"/>
          <p14:tracePt t="7707" x="7319963" y="6453188"/>
          <p14:tracePt t="7709" x="7326313" y="6453188"/>
          <p14:tracePt t="7710" x="7332663" y="6453188"/>
          <p14:tracePt t="7712" x="7339013" y="6453188"/>
          <p14:tracePt t="7713" x="7345363" y="6453188"/>
          <p14:tracePt t="7714" x="7353300" y="6453188"/>
          <p14:tracePt t="7716" x="7359650" y="6453188"/>
          <p14:tracePt t="7717" x="7366000" y="6453188"/>
          <p14:tracePt t="7718" x="7372350" y="6453188"/>
          <p14:tracePt t="7719" x="7378700" y="6453188"/>
          <p14:tracePt t="7720" x="7386638" y="6453188"/>
          <p14:tracePt t="7721" x="7392988" y="6461125"/>
          <p14:tracePt t="7722" x="7405688" y="6461125"/>
          <p14:tracePt t="7724" x="7419975" y="6461125"/>
          <p14:tracePt t="7725" x="7426325" y="6461125"/>
          <p14:tracePt t="7726" x="7432675" y="6461125"/>
          <p14:tracePt t="7727" x="7445375" y="6467475"/>
          <p14:tracePt t="7728" x="7453313" y="6467475"/>
          <p14:tracePt t="7729" x="7459663" y="6467475"/>
          <p14:tracePt t="7730" x="7472363" y="6467475"/>
          <p14:tracePt t="7731" x="7478713" y="6467475"/>
          <p14:tracePt t="7732" x="7493000" y="6473825"/>
          <p14:tracePt t="7733" x="7499350" y="6473825"/>
          <p14:tracePt t="7734" x="7512050" y="6473825"/>
          <p14:tracePt t="7735" x="7526338" y="6473825"/>
          <p14:tracePt t="7736" x="7532688" y="6473825"/>
          <p14:tracePt t="7737" x="7545388" y="6473825"/>
          <p14:tracePt t="7738" x="7559675" y="6473825"/>
          <p14:tracePt t="7739" x="7566025" y="6473825"/>
          <p14:tracePt t="7740" x="7578725" y="6473825"/>
          <p14:tracePt t="7741" x="7586663" y="6473825"/>
          <p14:tracePt t="7742" x="7599363" y="6473825"/>
          <p14:tracePt t="7743" x="7612063" y="6480175"/>
          <p14:tracePt t="7744" x="7620000" y="6480175"/>
          <p14:tracePt t="7745" x="7632700" y="6480175"/>
          <p14:tracePt t="7746" x="7639050" y="6480175"/>
          <p14:tracePt t="7747" x="7645400" y="6480175"/>
          <p14:tracePt t="7748" x="7659688" y="6480175"/>
          <p14:tracePt t="7749" x="7666038" y="6486525"/>
          <p14:tracePt t="7750" x="7678738" y="6486525"/>
          <p14:tracePt t="7751" x="7693025" y="6486525"/>
          <p14:tracePt t="7752" x="7699375" y="6486525"/>
          <p14:tracePt t="7753" x="7705725" y="6486525"/>
          <p14:tracePt t="7754" x="7712075" y="6486525"/>
          <p14:tracePt t="7755" x="7726363" y="6486525"/>
          <p14:tracePt t="7756" x="7739063" y="6486525"/>
          <p14:tracePt t="7757" x="7739063" y="6492875"/>
          <p14:tracePt t="7758" x="7751763" y="6492875"/>
          <p14:tracePt t="7759" x="7759700" y="6492875"/>
          <p14:tracePt t="7760" x="7766050" y="6492875"/>
          <p14:tracePt t="7761" x="7778750" y="6492875"/>
          <p14:tracePt t="7763" x="7785100" y="6492875"/>
          <p14:tracePt t="7764" x="7793038" y="6492875"/>
          <p14:tracePt t="7765" x="7799388" y="6492875"/>
          <p14:tracePt t="7766" x="7805738" y="6492875"/>
          <p14:tracePt t="7767" x="7812088" y="6500813"/>
          <p14:tracePt t="7769" x="7818438" y="6500813"/>
          <p14:tracePt t="7770" x="7826375" y="6500813"/>
          <p14:tracePt t="7771" x="7832725" y="6500813"/>
          <p14:tracePt t="7772" x="7839075" y="6500813"/>
          <p14:tracePt t="7773" x="7845425" y="6500813"/>
          <p14:tracePt t="7774" x="7851775" y="6500813"/>
          <p14:tracePt t="7777" x="7859713" y="6500813"/>
          <p14:tracePt t="7778" x="7866063" y="6500813"/>
          <p14:tracePt t="7782" x="7872413" y="6500813"/>
          <p14:tracePt t="7786" x="7878763" y="6500813"/>
          <p14:tracePt t="7803" x="7885113" y="6500813"/>
          <p14:tracePt t="7811" x="7893050" y="6500813"/>
          <p14:tracePt t="7815" x="7899400" y="6500813"/>
          <p14:tracePt t="7820" x="7905750" y="6500813"/>
          <p14:tracePt t="7822" x="7912100" y="6500813"/>
          <p14:tracePt t="7826" x="7918450" y="6500813"/>
          <p14:tracePt t="7828" x="7924800" y="6500813"/>
          <p14:tracePt t="7830" x="7932738" y="6500813"/>
          <p14:tracePt t="7833" x="7939088" y="6500813"/>
          <p14:tracePt t="7834" x="7945438" y="6500813"/>
          <p14:tracePt t="7837" x="7951788" y="6500813"/>
          <p14:tracePt t="7838" x="7958138" y="6500813"/>
          <p14:tracePt t="7839" x="7966075" y="6500813"/>
          <p14:tracePt t="7842" x="7972425" y="6500813"/>
          <p14:tracePt t="7844" x="7978775" y="6500813"/>
          <p14:tracePt t="7846" x="7985125" y="6500813"/>
          <p14:tracePt t="7847" x="7991475" y="6500813"/>
          <p14:tracePt t="7848" x="7999413" y="6500813"/>
          <p14:tracePt t="7851" x="8005763" y="6500813"/>
          <p14:tracePt t="7852" x="8012113" y="6500813"/>
          <p14:tracePt t="7856" x="8018463" y="6500813"/>
          <p14:tracePt t="7857" x="8024813" y="6500813"/>
          <p14:tracePt t="7859" x="8032750" y="6500813"/>
          <p14:tracePt t="7863" x="8039100" y="6500813"/>
          <p14:tracePt t="7865" x="8045450" y="6500813"/>
          <p14:tracePt t="7867" x="8045450" y="6492875"/>
          <p14:tracePt t="7871" x="8051800" y="6492875"/>
          <p14:tracePt t="7876" x="8058150" y="6492875"/>
          <p14:tracePt t="7878" x="8058150" y="6486525"/>
          <p14:tracePt t="7897" x="8066088" y="6486525"/>
          <p14:tracePt t="7921" x="8072438" y="6486525"/>
          <p14:tracePt t="7924" x="8078788" y="6486525"/>
          <p14:tracePt t="7930" x="8085138" y="6486525"/>
          <p14:tracePt t="7933" x="8091488" y="6486525"/>
          <p14:tracePt t="7937" x="8099425" y="6486525"/>
          <p14:tracePt t="7939" x="8105775" y="6486525"/>
          <p14:tracePt t="7941" x="8112125" y="6486525"/>
          <p14:tracePt t="7944" x="8118475" y="6486525"/>
          <p14:tracePt t="7946" x="8124825" y="6486525"/>
          <p14:tracePt t="7949" x="8132763" y="6486525"/>
          <p14:tracePt t="7951" x="8139113" y="6486525"/>
          <p14:tracePt t="7952" x="8145463" y="6486525"/>
          <p14:tracePt t="7956" x="8151813" y="6486525"/>
          <p14:tracePt t="7958" x="8158163" y="6486525"/>
          <p14:tracePt t="7961" x="8166100" y="6486525"/>
          <p14:tracePt t="7963" x="8172450" y="6486525"/>
          <p14:tracePt t="7965" x="8178800" y="6486525"/>
          <p14:tracePt t="7970" x="8185150" y="6486525"/>
          <p14:tracePt t="7972" x="8191500" y="6486525"/>
          <p14:tracePt t="7978" x="8199438" y="6486525"/>
          <p14:tracePt t="7981" x="8205788" y="6486525"/>
          <p14:tracePt t="7986" x="8212138" y="6486525"/>
          <p14:tracePt t="8005" x="8218488" y="6486525"/>
          <p14:tracePt t="8014" x="8224838" y="6486525"/>
          <p14:tracePt t="8024" x="8231188" y="6486525"/>
          <p14:tracePt t="8027" x="8239125" y="6486525"/>
          <p14:tracePt t="8030" x="8245475" y="6486525"/>
          <p14:tracePt t="8035" x="8251825" y="6486525"/>
          <p14:tracePt t="8037" x="8258175" y="6486525"/>
          <p14:tracePt t="8041" x="8264525" y="6486525"/>
          <p14:tracePt t="8043" x="8272463" y="6486525"/>
          <p14:tracePt t="8044" x="8278813" y="6486525"/>
          <p14:tracePt t="8047" x="8285163" y="6486525"/>
          <p14:tracePt t="8050" x="8291513" y="6486525"/>
          <p14:tracePt t="8053" x="8297863" y="6486525"/>
          <p14:tracePt t="8054" x="8305800" y="6486525"/>
          <p14:tracePt t="8058" x="8312150" y="6486525"/>
          <p14:tracePt t="8059" x="8318500" y="6486525"/>
          <p14:tracePt t="8061" x="8324850" y="6486525"/>
          <p14:tracePt t="8065" x="8331200" y="6486525"/>
          <p14:tracePt t="8067" x="8339138" y="6486525"/>
          <p14:tracePt t="8071" x="8345488" y="6486525"/>
          <p14:tracePt t="8074" x="8351838" y="6486525"/>
          <p14:tracePt t="8077" x="8358188" y="6486525"/>
          <p14:tracePt t="8166" x="8364538" y="6486525"/>
          <p14:tracePt t="8276" x="8372475" y="6486525"/>
          <p14:tracePt t="8308" x="8378825" y="6486525"/>
          <p14:tracePt t="8369" x="8385175" y="6486525"/>
          <p14:tracePt t="8383" x="8391525" y="6486525"/>
          <p14:tracePt t="8402" x="8397875" y="6486525"/>
          <p14:tracePt t="8412" x="8405813" y="6486525"/>
          <p14:tracePt t="8437" x="8412163" y="6486525"/>
          <p14:tracePt t="8458" x="8418513" y="6486525"/>
          <p14:tracePt t="8499" x="8424863" y="6486525"/>
          <p14:tracePt t="8747" x="8431213" y="6486525"/>
          <p14:tracePt t="8779" x="8439150" y="6486525"/>
          <p14:tracePt t="9204" x="8431213" y="6486525"/>
          <p14:tracePt t="9208" x="8424863" y="6486525"/>
          <p14:tracePt t="9210" x="8418513" y="6486525"/>
          <p14:tracePt t="9211" x="8412163" y="6486525"/>
          <p14:tracePt t="9213" x="8405813" y="6486525"/>
          <p14:tracePt t="9215" x="8397875" y="6486525"/>
          <p14:tracePt t="9217" x="8391525" y="6486525"/>
          <p14:tracePt t="9218" x="8385175" y="6486525"/>
          <p14:tracePt t="9219" x="8378825" y="6486525"/>
          <p14:tracePt t="9221" x="8372475" y="6486525"/>
          <p14:tracePt t="9222" x="8364538" y="6486525"/>
          <p14:tracePt t="9223" x="8358188" y="6486525"/>
          <p14:tracePt t="9224" x="8351838" y="6486525"/>
          <p14:tracePt t="9225" x="8345488" y="6486525"/>
          <p14:tracePt t="9226" x="8339138" y="6486525"/>
          <p14:tracePt t="9227" x="8324850" y="6486525"/>
          <p14:tracePt t="9228" x="8318500" y="6486525"/>
          <p14:tracePt t="9229" x="8312150" y="6486525"/>
          <p14:tracePt t="9230" x="8305800" y="6486525"/>
          <p14:tracePt t="9231" x="8291513" y="6486525"/>
          <p14:tracePt t="9232" x="8278813" y="6486525"/>
          <p14:tracePt t="9233" x="8272463" y="6492875"/>
          <p14:tracePt t="9234" x="8258175" y="6492875"/>
          <p14:tracePt t="9235" x="8251825" y="6492875"/>
          <p14:tracePt t="9236" x="8239125" y="6492875"/>
          <p14:tracePt t="9237" x="8224838" y="6500813"/>
          <p14:tracePt t="9238" x="8218488" y="6500813"/>
          <p14:tracePt t="9239" x="8205788" y="6500813"/>
          <p14:tracePt t="9240" x="8185150" y="6500813"/>
          <p14:tracePt t="9241" x="8178800" y="6507163"/>
          <p14:tracePt t="9242" x="8166100" y="6507163"/>
          <p14:tracePt t="9243" x="8145463" y="6507163"/>
          <p14:tracePt t="9244" x="8139113" y="6513513"/>
          <p14:tracePt t="9245" x="8118475" y="6513513"/>
          <p14:tracePt t="9246" x="8105775" y="6513513"/>
          <p14:tracePt t="9247" x="8091488" y="6519863"/>
          <p14:tracePt t="9248" x="8078788" y="6519863"/>
          <p14:tracePt t="9249" x="8058150" y="6519863"/>
          <p14:tracePt t="9250" x="8045450" y="6519863"/>
          <p14:tracePt t="9251" x="8032750" y="6519863"/>
          <p14:tracePt t="9252" x="8012113" y="6526213"/>
          <p14:tracePt t="9253" x="8005763" y="6526213"/>
          <p14:tracePt t="9254" x="7985125" y="6526213"/>
          <p14:tracePt t="9255" x="7972425" y="6534150"/>
          <p14:tracePt t="9256" x="7958138" y="6534150"/>
          <p14:tracePt t="9257" x="7945438" y="6534150"/>
          <p14:tracePt t="9258" x="7924800" y="6540500"/>
          <p14:tracePt t="9259" x="7912100" y="6540500"/>
          <p14:tracePt t="9260" x="7899400" y="6546850"/>
          <p14:tracePt t="9261" x="7878763" y="6546850"/>
          <p14:tracePt t="9262" x="7872413" y="6546850"/>
          <p14:tracePt t="9263" x="7851775" y="6553200"/>
          <p14:tracePt t="9264" x="7839075" y="6553200"/>
          <p14:tracePt t="9265" x="7826375" y="6559550"/>
          <p14:tracePt t="9266" x="7805738" y="6559550"/>
          <p14:tracePt t="9267" x="7793038" y="6567488"/>
          <p14:tracePt t="9268" x="7785100" y="6567488"/>
          <p14:tracePt t="9269" x="7766050" y="6573838"/>
          <p14:tracePt t="9270" x="7751763" y="6573838"/>
          <p14:tracePt t="9271" x="7745413" y="6573838"/>
          <p14:tracePt t="9272" x="7726363" y="6580188"/>
          <p14:tracePt t="9273" x="7712075" y="6580188"/>
          <p14:tracePt t="9274" x="7705725" y="6580188"/>
          <p14:tracePt t="9275" x="7685088" y="6580188"/>
          <p14:tracePt t="9276" x="7672388" y="6586538"/>
          <p14:tracePt t="9277" x="7659688" y="6592888"/>
          <p14:tracePt t="9278" x="7651750" y="6592888"/>
          <p14:tracePt t="9279" x="7639050" y="6600825"/>
          <p14:tracePt t="9280" x="7632700" y="6600825"/>
          <p14:tracePt t="9281" x="7612063" y="6607175"/>
          <p14:tracePt t="9282" x="7599363" y="6607175"/>
          <p14:tracePt t="9283" x="7593013" y="6613525"/>
          <p14:tracePt t="9284" x="7578725" y="6613525"/>
          <p14:tracePt t="9285" x="7566025" y="6619875"/>
          <p14:tracePt t="9286" x="7553325" y="6619875"/>
          <p14:tracePt t="9287" x="7545388" y="6619875"/>
          <p14:tracePt t="9288" x="7532688" y="6626225"/>
          <p14:tracePt t="9289" x="7526338" y="6626225"/>
          <p14:tracePt t="9290" x="7519988" y="6634163"/>
          <p14:tracePt t="9291" x="7505700" y="6634163"/>
          <p14:tracePt t="9292" x="7499350" y="6640513"/>
          <p14:tracePt t="9293" x="7493000" y="6640513"/>
          <p14:tracePt t="9295" x="7472363" y="6646863"/>
          <p14:tracePt t="9296" x="7459663" y="6653213"/>
          <p14:tracePt t="9297" x="7439025" y="6653213"/>
          <p14:tracePt t="9298" x="7432675" y="6653213"/>
          <p14:tracePt t="9299" x="7419975" y="6659563"/>
          <p14:tracePt t="9301" x="7405688" y="6659563"/>
          <p14:tracePt t="9302" x="7399338" y="6667500"/>
          <p14:tracePt t="9303" x="7386638" y="6667500"/>
          <p14:tracePt t="9304" x="7372350" y="6673850"/>
          <p14:tracePt t="9306" x="7359650" y="6680200"/>
          <p14:tracePt t="9307" x="7345363" y="6680200"/>
          <p14:tracePt t="9308" x="7345363" y="6686550"/>
          <p14:tracePt t="9309" x="7332663" y="6686550"/>
          <p14:tracePt t="9311" x="7319963" y="6686550"/>
          <p14:tracePt t="9312" x="7305675" y="6692900"/>
          <p14:tracePt t="9313" x="7299325" y="6692900"/>
          <p14:tracePt t="9314" x="7292975" y="6700838"/>
          <p14:tracePt t="9315" x="7280275" y="6700838"/>
          <p14:tracePt t="9316" x="7272338" y="6707188"/>
          <p14:tracePt t="9317" x="7259638" y="6707188"/>
          <p14:tracePt t="9318" x="7253288" y="6707188"/>
          <p14:tracePt t="9319" x="7246938" y="6707188"/>
          <p14:tracePt t="9320" x="7232650" y="6707188"/>
          <p14:tracePt t="9321" x="7226300" y="6713538"/>
          <p14:tracePt t="9322" x="7213600" y="6713538"/>
          <p14:tracePt t="9323" x="7205663" y="6719888"/>
          <p14:tracePt t="9324" x="7199313" y="6719888"/>
          <p14:tracePt t="9325" x="7186613" y="6726238"/>
          <p14:tracePt t="9326" x="7172325" y="6726238"/>
          <p14:tracePt t="9327" x="7165975" y="6734175"/>
          <p14:tracePt t="9328" x="7159625" y="6734175"/>
          <p14:tracePt t="9329" x="7153275" y="6734175"/>
          <p14:tracePt t="9330" x="7138988" y="6740525"/>
          <p14:tracePt t="9331" x="7126288" y="6740525"/>
          <p14:tracePt t="9332" x="7119938" y="6740525"/>
          <p14:tracePt t="9333" x="7113588" y="6740525"/>
          <p14:tracePt t="9334" x="7092950" y="6740525"/>
          <p14:tracePt t="9335" x="7092950" y="6746875"/>
          <p14:tracePt t="9336" x="7080250" y="6746875"/>
          <p14:tracePt t="9337" x="7072313" y="6746875"/>
          <p14:tracePt t="9338" x="7059613" y="6753225"/>
          <p14:tracePt t="9339" x="7046913" y="6753225"/>
          <p14:tracePt t="9340" x="7040563" y="6753225"/>
          <p14:tracePt t="9341" x="7026275" y="6759575"/>
          <p14:tracePt t="9342" x="7013575" y="6759575"/>
          <p14:tracePt t="9343" x="7007225" y="6765925"/>
          <p14:tracePt t="9344" x="6992938" y="6765925"/>
          <p14:tracePt t="9345" x="6980238" y="6765925"/>
          <p14:tracePt t="9346" x="6973888" y="6773863"/>
          <p14:tracePt t="9347" x="6959600" y="6773863"/>
          <p14:tracePt t="9348" x="6953250" y="6773863"/>
          <p14:tracePt t="9349" x="6940550" y="6773863"/>
          <p14:tracePt t="9350" x="6919913" y="6773863"/>
          <p14:tracePt t="9351" x="6913563" y="6773863"/>
          <p14:tracePt t="9352" x="6899275" y="6780213"/>
          <p14:tracePt t="9353" x="6886575" y="6780213"/>
          <p14:tracePt t="9354" x="6873875" y="6780213"/>
          <p14:tracePt t="9355" x="6859588" y="6786563"/>
          <p14:tracePt t="9356" x="6846888" y="6786563"/>
          <p14:tracePt t="9357" x="6832600" y="6786563"/>
          <p14:tracePt t="9358" x="6819900" y="6792913"/>
          <p14:tracePt t="9359" x="6807200" y="6792913"/>
          <p14:tracePt t="9360" x="6792913" y="6792913"/>
          <p14:tracePt t="9361" x="6780213" y="6792913"/>
          <p14:tracePt t="9362" x="6759575" y="6799263"/>
          <p14:tracePt t="9363" x="6753225" y="6799263"/>
          <p14:tracePt t="9364" x="6740525" y="6799263"/>
          <p14:tracePt t="9365" x="6719888" y="6799263"/>
          <p14:tracePt t="9366" x="6713538" y="6799263"/>
          <p14:tracePt t="9367" x="6692900" y="6807200"/>
          <p14:tracePt t="9368" x="6680200" y="6807200"/>
          <p14:tracePt t="9369" x="6667500" y="6807200"/>
          <p14:tracePt t="9370" x="6653213" y="6807200"/>
          <p14:tracePt t="9371" x="6634163" y="6813550"/>
          <p14:tracePt t="9372" x="6626225" y="6813550"/>
          <p14:tracePt t="9373" x="6607175" y="6813550"/>
          <p14:tracePt t="9374" x="6600825" y="6813550"/>
          <p14:tracePt t="9375" x="6580188" y="6819900"/>
          <p14:tracePt t="9376" x="6567488" y="6819900"/>
          <p14:tracePt t="9377" x="6559550" y="6819900"/>
          <p14:tracePt t="9378" x="6540500" y="6819900"/>
          <p14:tracePt t="9379" x="6526213" y="6819900"/>
          <p14:tracePt t="9380" x="6519863" y="6819900"/>
          <p14:tracePt t="9381" x="6500813" y="6819900"/>
          <p14:tracePt t="9382" x="6486525" y="6819900"/>
          <p14:tracePt t="9383" x="6480175" y="6826250"/>
          <p14:tracePt t="9384" x="6467475" y="6826250"/>
          <p14:tracePt t="9385" x="6453188" y="6826250"/>
          <p14:tracePt t="9386" x="6446838" y="6826250"/>
          <p14:tracePt t="9387" x="6434138" y="6832600"/>
          <p14:tracePt t="9388" x="6427788" y="6832600"/>
          <p14:tracePt t="9389" x="6413500" y="6832600"/>
          <p14:tracePt t="9390" x="6407150" y="6832600"/>
          <p14:tracePt t="9391" x="6400800" y="6840538"/>
          <p14:tracePt t="9392" x="6386513" y="6840538"/>
          <p14:tracePt t="9393" x="6380163" y="6840538"/>
          <p14:tracePt t="9394" x="6367463" y="6840538"/>
          <p14:tracePt t="9395" x="6353175" y="6846888"/>
          <p14:tracePt t="9396" x="6346825" y="6846888"/>
          <p14:tracePt t="9398" x="6334125" y="6846888"/>
          <p14:tracePt t="9399" x="6327775" y="6853238"/>
          <p14:tracePt t="9401" x="6313488" y="6853238"/>
          <p14:tracePt t="9403" x="6307138" y="6853238"/>
          <p14:tracePt t="9404" x="6300788" y="6853238"/>
          <p14:tracePt t="9405" x="6294438" y="6853238"/>
          <p14:tracePt t="9406" x="6286500" y="6853238"/>
          <p14:tracePt t="9408" x="6280150" y="6853238"/>
          <p14:tracePt t="9409" x="6273800" y="6853238"/>
          <p14:tracePt t="9410" x="6273800" y="6859588"/>
          <p14:tracePt t="9411" x="6267450" y="6859588"/>
          <p14:tracePt t="9412" x="6261100" y="6859588"/>
          <p14:tracePt t="9413" x="6253163" y="6859588"/>
          <p14:tracePt t="9415" x="6246813" y="6865938"/>
          <p14:tracePt t="9416" x="6240463" y="6865938"/>
          <p14:tracePt t="9418" x="6234113" y="6865938"/>
          <p14:tracePt t="9419" x="6227763" y="6865938"/>
          <p14:tracePt t="9421" x="6219825" y="6865938"/>
          <p14:tracePt t="9423" x="6213475" y="6865938"/>
          <p14:tracePt t="9424" x="6207125" y="6865938"/>
          <p14:tracePt t="9426" x="6200775" y="6873875"/>
          <p14:tracePt t="9427" x="6194425" y="6873875"/>
          <p14:tracePt t="9428" x="6188075" y="6873875"/>
          <p14:tracePt t="9430" x="6180138" y="6873875"/>
          <p14:tracePt t="9431" x="6173788" y="6880225"/>
          <p14:tracePt t="9432" x="6167438" y="6880225"/>
          <p14:tracePt t="9433" x="6161088" y="6880225"/>
          <p14:tracePt t="9434" x="6154738" y="6880225"/>
          <p14:tracePt t="9436" x="6146800" y="6880225"/>
          <p14:tracePt t="9437" x="6134100" y="6880225"/>
          <p14:tracePt t="9438" x="6134100" y="6886575"/>
          <p14:tracePt t="9439" x="6127750" y="6886575"/>
          <p14:tracePt t="9440" x="6121400" y="6886575"/>
          <p14:tracePt t="9441" x="6113463" y="6886575"/>
          <p14:tracePt t="9442" x="6100763" y="6892925"/>
          <p14:tracePt t="9444" x="6088063" y="6892925"/>
          <p14:tracePt t="9445" x="6073775" y="6899275"/>
          <p14:tracePt t="9447" x="6061075" y="6899275"/>
          <p14:tracePt t="9448" x="6046788" y="6907213"/>
          <p14:tracePt t="9449" x="6040438" y="6907213"/>
          <p14:tracePt t="9450" x="6027738" y="6907213"/>
          <p14:tracePt t="9451" x="6021388" y="6913563"/>
          <p14:tracePt t="9452" x="6013450" y="6913563"/>
          <p14:tracePt t="9453" x="6000750" y="6913563"/>
          <p14:tracePt t="9454" x="5994400" y="6913563"/>
          <p14:tracePt t="9455" x="5980113" y="6913563"/>
          <p14:tracePt t="9456" x="5967413" y="6913563"/>
          <p14:tracePt t="9457" x="5961063" y="6913563"/>
          <p14:tracePt t="9458" x="5946775" y="6919913"/>
          <p14:tracePt t="9459" x="5934075" y="6919913"/>
          <p14:tracePt t="9460" x="5927725" y="6919913"/>
          <p14:tracePt t="9461" x="5913438" y="6919913"/>
          <p14:tracePt t="9462" x="5907088" y="6926263"/>
          <p14:tracePt t="9463" x="5894388" y="6926263"/>
          <p14:tracePt t="9464" x="5881688" y="6926263"/>
          <p14:tracePt t="9465" x="5873750" y="6932613"/>
          <p14:tracePt t="9466" x="5861050" y="6932613"/>
          <p14:tracePt t="9467" x="5840413" y="6932613"/>
          <p14:tracePt t="9468" x="5834063" y="6932613"/>
          <p14:tracePt t="9469" x="5821363" y="6940550"/>
          <p14:tracePt t="9470" x="5807075" y="6940550"/>
          <p14:tracePt t="9471" x="5800725" y="6940550"/>
          <p14:tracePt t="9472" x="5788025" y="6940550"/>
          <p14:tracePt t="9473" x="5781675" y="6946900"/>
          <p14:tracePt t="9474" x="5761038" y="6946900"/>
          <p14:tracePt t="9475" x="5748338" y="6946900"/>
          <p14:tracePt t="9477" x="5727700" y="6946900"/>
          <p14:tracePt t="9478" x="5721350" y="6946900"/>
          <p14:tracePt t="9479" x="5707063" y="6946900"/>
          <p14:tracePt t="9480" x="5694363" y="6946900"/>
          <p14:tracePt t="9481" x="5688013" y="6946900"/>
          <p14:tracePt t="9482" x="5667375" y="6946900"/>
          <p14:tracePt t="9483" x="5654675" y="6953250"/>
          <p14:tracePt t="9484" x="5648325" y="6953250"/>
          <p14:tracePt t="9485" x="5634038" y="6953250"/>
          <p14:tracePt t="9486" x="5627688" y="6953250"/>
          <p14:tracePt t="9487" x="5614988" y="6959600"/>
          <p14:tracePt t="9488" x="5594350" y="6959600"/>
          <p14:tracePt t="9489" x="5588000" y="6959600"/>
          <p14:tracePt t="9490" x="5575300" y="6959600"/>
          <p14:tracePt t="9491" x="5561013" y="6965950"/>
          <p14:tracePt t="9492" x="5554663" y="6965950"/>
          <p14:tracePt t="9493" x="5541963" y="6965950"/>
          <p14:tracePt t="9495" x="5521325" y="6973888"/>
          <p14:tracePt t="9496" x="5508625" y="6973888"/>
          <p14:tracePt t="9497" x="5494338" y="6980238"/>
          <p14:tracePt t="9498" x="5475288" y="6980238"/>
          <p14:tracePt t="9499" x="5467350" y="6980238"/>
          <p14:tracePt t="9501" x="5454650" y="6986588"/>
          <p14:tracePt t="9502" x="5441950" y="6986588"/>
          <p14:tracePt t="9503" x="5434013" y="6986588"/>
          <p14:tracePt t="9504" x="5421313" y="6992938"/>
          <p14:tracePt t="9505" x="5414963" y="6992938"/>
          <p14:tracePt t="9507" x="5400675" y="6992938"/>
          <p14:tracePt t="9508" x="5394325" y="6992938"/>
          <p14:tracePt t="9509" x="5387975" y="6992938"/>
          <p14:tracePt t="9510" x="5375275" y="6992938"/>
          <p14:tracePt t="9511" x="5375275" y="6999288"/>
          <p14:tracePt t="9512" x="5367338" y="6999288"/>
          <p14:tracePt t="9513" x="5354638" y="6999288"/>
          <p14:tracePt t="9514" x="5354638" y="7007225"/>
          <p14:tracePt t="9515" x="5341938" y="7007225"/>
          <p14:tracePt t="9516" x="5334000" y="7007225"/>
          <p14:tracePt t="9517" x="5327650" y="7007225"/>
          <p14:tracePt t="9518" x="5321300" y="7007225"/>
          <p14:tracePt t="9519" x="5314950" y="7007225"/>
          <p14:tracePt t="9520" x="5308600" y="7007225"/>
          <p14:tracePt t="9521" x="5302250" y="7013575"/>
          <p14:tracePt t="9523" x="5287963" y="7013575"/>
          <p14:tracePt t="9524" x="5281613" y="7019925"/>
          <p14:tracePt t="9526" x="5268913" y="7026275"/>
          <p14:tracePt t="9527" x="5260975" y="7026275"/>
          <p14:tracePt t="9529" x="5248275" y="7026275"/>
          <p14:tracePt t="9531" x="5241925" y="7026275"/>
          <p14:tracePt t="9532" x="5235575" y="7026275"/>
          <p14:tracePt t="9533" x="5221288" y="7032625"/>
          <p14:tracePt t="9535" x="5214938" y="7032625"/>
          <p14:tracePt t="9536" x="5208588" y="7040563"/>
          <p14:tracePt t="9537" x="5202238" y="7040563"/>
          <p14:tracePt t="9538" x="5194300" y="7040563"/>
          <p14:tracePt t="9539" x="5187950" y="7040563"/>
          <p14:tracePt t="9540" x="5181600" y="7046913"/>
          <p14:tracePt t="9541" x="5175250" y="7046913"/>
          <p14:tracePt t="9542" x="5168900" y="7046913"/>
          <p14:tracePt t="9543" x="5160963" y="7046913"/>
          <p14:tracePt t="9544" x="5154613" y="7046913"/>
          <p14:tracePt t="9545" x="5148263" y="7046913"/>
          <p14:tracePt t="9546" x="5141913" y="7046913"/>
          <p14:tracePt t="9547" x="5135563" y="7053263"/>
          <p14:tracePt t="9548" x="5127625" y="7053263"/>
          <p14:tracePt t="9549" x="5121275" y="7053263"/>
          <p14:tracePt t="9550" x="5114925" y="7059613"/>
          <p14:tracePt t="9551" x="5108575" y="7059613"/>
          <p14:tracePt t="9552" x="5102225" y="7059613"/>
          <p14:tracePt t="9553" x="5087938" y="7065963"/>
          <p14:tracePt t="9555" x="5075238" y="7065963"/>
          <p14:tracePt t="9556" x="5068888" y="7065963"/>
          <p14:tracePt t="9557" x="5060950" y="7065963"/>
          <p14:tracePt t="9558" x="5048250" y="7065963"/>
          <p14:tracePt t="9559" x="5041900" y="7065963"/>
          <p14:tracePt t="9560" x="5035550" y="7072313"/>
          <p14:tracePt t="9561" x="5021263" y="7072313"/>
          <p14:tracePt t="9562" x="5014913" y="7072313"/>
          <p14:tracePt t="9563" x="5002213" y="7080250"/>
          <p14:tracePt t="9564" x="4995863" y="7080250"/>
          <p14:tracePt t="9565" x="4987925" y="7080250"/>
          <p14:tracePt t="9566" x="4975225" y="7080250"/>
          <p14:tracePt t="9567" x="4968875" y="7080250"/>
          <p14:tracePt t="9568" x="4954588" y="7086600"/>
          <p14:tracePt t="9569" x="4941888" y="7086600"/>
          <p14:tracePt t="9571" x="4921250" y="7086600"/>
          <p14:tracePt t="9573" x="4908550" y="7086600"/>
          <p14:tracePt t="9574" x="4895850" y="7092950"/>
          <p14:tracePt t="9575" x="4887913" y="7092950"/>
          <p14:tracePt t="9576" x="4875213" y="7092950"/>
          <p14:tracePt t="9577" x="4868863" y="7092950"/>
          <p14:tracePt t="9578" x="4848225" y="7099300"/>
          <p14:tracePt t="9579" x="4835525" y="7099300"/>
          <p14:tracePt t="9580" x="4829175" y="7105650"/>
          <p14:tracePt t="9581" x="4814888" y="7105650"/>
          <p14:tracePt t="9582" x="4802188" y="7105650"/>
          <p14:tracePt t="9583" x="4795838" y="7105650"/>
          <p14:tracePt t="9584" x="4781550" y="7113588"/>
          <p14:tracePt t="9585" x="4768850" y="7113588"/>
          <p14:tracePt t="9586" x="4762500" y="7113588"/>
          <p14:tracePt t="9587" x="4741863" y="7119938"/>
          <p14:tracePt t="9588" x="4735513" y="7119938"/>
          <p14:tracePt t="9589" x="4722813" y="7119938"/>
          <p14:tracePt t="9590" x="4708525" y="7126288"/>
          <p14:tracePt t="9591" x="4702175" y="7126288"/>
          <p14:tracePt t="9592" x="4689475" y="7126288"/>
          <p14:tracePt t="9593" x="4675188" y="7126288"/>
          <p14:tracePt t="9595" x="4641850" y="7132638"/>
          <p14:tracePt t="9596" x="4629150" y="7138988"/>
          <p14:tracePt t="9597" x="4614863" y="7138988"/>
          <p14:tracePt t="9598" x="4595813" y="7138988"/>
          <p14:tracePt t="9599" x="4581525" y="7146925"/>
          <p14:tracePt t="9601" x="4568825" y="7146925"/>
          <p14:tracePt t="9602" x="4556125" y="7146925"/>
          <p14:tracePt t="9603" x="4541838" y="7146925"/>
          <p14:tracePt t="9604" x="4522788" y="7146925"/>
          <p14:tracePt t="9605" x="4514850" y="7146925"/>
          <p14:tracePt t="9606" x="4508500" y="7146925"/>
          <p14:tracePt t="9607" x="4495800" y="7153275"/>
          <p14:tracePt t="9608" x="4481513" y="7153275"/>
          <p14:tracePt t="9609" x="4475163" y="7153275"/>
          <p14:tracePt t="9610" x="4462463" y="7153275"/>
          <p14:tracePt t="9611" x="4456113" y="7159625"/>
          <p14:tracePt t="9612" x="4441825" y="7159625"/>
          <p14:tracePt t="9613" x="4429125" y="7159625"/>
          <p14:tracePt t="9614" x="4422775" y="7159625"/>
          <p14:tracePt t="9615" x="4408488" y="7165975"/>
          <p14:tracePt t="9616" x="4395788" y="7165975"/>
          <p14:tracePt t="9617" x="4389438" y="7165975"/>
          <p14:tracePt t="9618" x="4375150" y="7165975"/>
          <p14:tracePt t="9619" x="4362450" y="7172325"/>
          <p14:tracePt t="9620" x="4356100" y="7172325"/>
          <p14:tracePt t="9621" x="4349750" y="7172325"/>
          <p14:tracePt t="9622" x="4341813" y="7172325"/>
          <p14:tracePt t="9623" x="4329113" y="7172325"/>
          <p14:tracePt t="9624" x="4316413" y="7180263"/>
          <p14:tracePt t="9626" x="4302125" y="7180263"/>
          <p14:tracePt t="9627" x="4295775" y="7180263"/>
          <p14:tracePt t="9628" x="4283075" y="7180263"/>
          <p14:tracePt t="9629" x="4275138" y="7180263"/>
          <p14:tracePt t="9630" x="4268788" y="7186613"/>
          <p14:tracePt t="9631" x="4256088" y="7186613"/>
          <p14:tracePt t="9632" x="4249738" y="7186613"/>
          <p14:tracePt t="9633" x="4241800" y="7186613"/>
          <p14:tracePt t="9634" x="4229100" y="7186613"/>
          <p14:tracePt t="9635" x="4222750" y="7186613"/>
          <p14:tracePt t="9636" x="4216400" y="7186613"/>
          <p14:tracePt t="9637" x="4202113" y="7186613"/>
          <p14:tracePt t="9639" x="4189413" y="7186613"/>
          <p14:tracePt t="9640" x="4183063" y="7186613"/>
          <p14:tracePt t="9641" x="4175125" y="7186613"/>
          <p14:tracePt t="9642" x="4162425" y="7186613"/>
          <p14:tracePt t="9644" x="4149725" y="7186613"/>
          <p14:tracePt t="9645" x="4135438" y="7192963"/>
          <p14:tracePt t="9647" x="4122738" y="7192963"/>
          <p14:tracePt t="9648" x="4116388" y="7192963"/>
          <p14:tracePt t="9649" x="4102100" y="7192963"/>
          <p14:tracePt t="9650" x="4095750" y="7192963"/>
          <p14:tracePt t="9651" x="4089400" y="7192963"/>
          <p14:tracePt t="9652" x="4076700" y="7192963"/>
          <p14:tracePt t="9653" x="4062413" y="7199313"/>
          <p14:tracePt t="9655" x="4049713" y="7199313"/>
          <p14:tracePt t="9656" x="4043363" y="7199313"/>
          <p14:tracePt t="9657" x="4029075" y="7199313"/>
          <p14:tracePt t="9658" x="4016375" y="7199313"/>
          <p14:tracePt t="9660" x="4002088" y="7199313"/>
          <p14:tracePt t="9661" x="3995738" y="7199313"/>
          <p14:tracePt t="9662" x="3983038" y="7199313"/>
          <p14:tracePt t="9663" x="3976688" y="7205663"/>
          <p14:tracePt t="9664" x="3968750" y="7205663"/>
          <p14:tracePt t="9665" x="3956050" y="7205663"/>
          <p14:tracePt t="9666" x="3949700" y="7205663"/>
          <p14:tracePt t="9667" x="3935413" y="7205663"/>
          <p14:tracePt t="9668" x="3922713" y="7205663"/>
          <p14:tracePt t="9669" x="3916363" y="7205663"/>
          <p14:tracePt t="9670" x="3902075" y="7205663"/>
          <p14:tracePt t="9672" x="3889375" y="7205663"/>
          <p14:tracePt t="9673" x="3876675" y="7205663"/>
          <p14:tracePt t="9674" x="3870325" y="7205663"/>
          <p14:tracePt t="9675" x="3856038" y="7205663"/>
          <p14:tracePt t="9676" x="3849688" y="7205663"/>
          <p14:tracePt t="9677" x="3843338" y="7205663"/>
          <p14:tracePt t="9678" x="3829050" y="7205663"/>
          <p14:tracePt t="9679" x="3822700" y="7205663"/>
          <p14:tracePt t="9680" x="3810000" y="7205663"/>
          <p14:tracePt t="9681" x="3803650" y="7213600"/>
          <p14:tracePt t="9682" x="3795713" y="7213600"/>
          <p14:tracePt t="9683" x="3783013" y="7213600"/>
          <p14:tracePt t="9684" x="3776663" y="7213600"/>
          <p14:tracePt t="9685" x="3770313" y="7213600"/>
          <p14:tracePt t="9686" x="3756025" y="7213600"/>
          <p14:tracePt t="9687" x="3749675" y="7213600"/>
          <p14:tracePt t="9688" x="3736975" y="7213600"/>
          <p14:tracePt t="9689" x="3729038" y="7213600"/>
          <p14:tracePt t="9690" x="3716338" y="7219950"/>
          <p14:tracePt t="9691" x="3709988" y="7219950"/>
          <p14:tracePt t="9692" x="3703638" y="7219950"/>
          <p14:tracePt t="9693" x="3689350" y="7219950"/>
          <p14:tracePt t="9694" x="3683000" y="7219950"/>
          <p14:tracePt t="9695" x="3670300" y="7219950"/>
          <p14:tracePt t="9696" x="3649663" y="7219950"/>
          <p14:tracePt t="9698" x="3643313" y="7219950"/>
          <p14:tracePt t="9699" x="3636963" y="7219950"/>
          <p14:tracePt t="9700" x="3622675" y="7219950"/>
          <p14:tracePt t="9701" x="3609975" y="7226300"/>
          <p14:tracePt t="9703" x="3597275" y="7226300"/>
          <p14:tracePt t="9704" x="3589338" y="7226300"/>
          <p14:tracePt t="9705" x="3576638" y="7226300"/>
          <p14:tracePt t="9706" x="3563938" y="7226300"/>
          <p14:tracePt t="9708" x="3549650" y="7226300"/>
          <p14:tracePt t="9709" x="3543300" y="7226300"/>
          <p14:tracePt t="9710" x="3530600" y="7226300"/>
          <p14:tracePt t="9711" x="3516313" y="7226300"/>
          <p14:tracePt t="9712" x="3509963" y="7226300"/>
          <p14:tracePt t="9713" x="3497263" y="7226300"/>
          <p14:tracePt t="9714" x="3489325" y="7226300"/>
          <p14:tracePt t="9715" x="3476625" y="7226300"/>
          <p14:tracePt t="9716" x="3463925" y="7226300"/>
          <p14:tracePt t="9718" x="3449638" y="7226300"/>
          <p14:tracePt t="9719" x="3443288" y="7226300"/>
          <p14:tracePt t="9720" x="3430588" y="7226300"/>
          <p14:tracePt t="9721" x="3416300" y="7226300"/>
          <p14:tracePt t="9722" x="3409950" y="7226300"/>
          <p14:tracePt t="9723" x="3397250" y="7226300"/>
          <p14:tracePt t="9724" x="3389313" y="7226300"/>
          <p14:tracePt t="9725" x="3376613" y="7226300"/>
          <p14:tracePt t="9726" x="3363913" y="7226300"/>
          <p14:tracePt t="9727" x="3355975" y="7226300"/>
          <p14:tracePt t="9728" x="3343275" y="7226300"/>
          <p14:tracePt t="9729" x="3330575" y="7226300"/>
          <p14:tracePt t="9730" x="3316288" y="7226300"/>
          <p14:tracePt t="9731" x="3303588" y="7226300"/>
          <p14:tracePt t="9732" x="3297238" y="7226300"/>
          <p14:tracePt t="9733" x="3282950" y="7226300"/>
          <p14:tracePt t="9734" x="3276600" y="7226300"/>
          <p14:tracePt t="9735" x="3263900" y="7226300"/>
          <p14:tracePt t="9736" x="3249613" y="7226300"/>
          <p14:tracePt t="9737" x="3243263" y="7226300"/>
          <p14:tracePt t="9738" x="3230563" y="7226300"/>
          <p14:tracePt t="9739" x="3224213" y="7226300"/>
          <p14:tracePt t="9740" x="3209925" y="7226300"/>
          <p14:tracePt t="9741" x="3197225" y="7226300"/>
          <p14:tracePt t="9742" x="3190875" y="7226300"/>
          <p14:tracePt t="9743" x="3176588" y="7226300"/>
          <p14:tracePt t="9744" x="3157538" y="7226300"/>
          <p14:tracePt t="9745" x="3149600" y="7226300"/>
          <p14:tracePt t="9746" x="3136900" y="7226300"/>
          <p14:tracePt t="9747" x="3130550" y="7226300"/>
          <p14:tracePt t="9748" x="3116263" y="7226300"/>
          <p14:tracePt t="9749" x="3103563" y="7226300"/>
          <p14:tracePt t="9750" x="3097213" y="7226300"/>
          <p14:tracePt t="9751" x="3082925" y="7226300"/>
          <p14:tracePt t="9752" x="3076575" y="7226300"/>
          <p14:tracePt t="9753" x="3063875" y="7226300"/>
          <p14:tracePt t="9754" x="3049588" y="7226300"/>
          <p14:tracePt t="9755" x="3043238" y="7226300"/>
          <p14:tracePt t="9756" x="3030538" y="7226300"/>
          <p14:tracePt t="9757" x="3024188" y="7226300"/>
          <p14:tracePt t="9758" x="3009900" y="7226300"/>
          <p14:tracePt t="9759" x="3003550" y="7226300"/>
          <p14:tracePt t="9760" x="2997200" y="7226300"/>
          <p14:tracePt t="9761" x="2984500" y="7226300"/>
          <p14:tracePt t="9762" x="2976563" y="7226300"/>
          <p14:tracePt t="9763" x="2970213" y="7226300"/>
          <p14:tracePt t="9764" x="2957513" y="7226300"/>
          <p14:tracePt t="9765" x="2951163" y="7226300"/>
          <p14:tracePt t="9766" x="2936875" y="7226300"/>
          <p14:tracePt t="9767" x="2930525" y="7226300"/>
          <p14:tracePt t="9768" x="2924175" y="7226300"/>
          <p14:tracePt t="9769" x="2917825" y="7226300"/>
          <p14:tracePt t="9770" x="2909888" y="7226300"/>
          <p14:tracePt t="9771" x="2897188" y="7226300"/>
          <p14:tracePt t="9772" x="2890838" y="7226300"/>
          <p14:tracePt t="9773" x="2884488" y="7226300"/>
          <p14:tracePt t="9774" x="2876550" y="7226300"/>
          <p14:tracePt t="9775" x="2870200" y="7226300"/>
          <p14:tracePt t="9776" x="2863850" y="7226300"/>
          <p14:tracePt t="9777" x="2857500" y="7226300"/>
          <p14:tracePt t="9778" x="2851150" y="7226300"/>
          <p14:tracePt t="9779" x="2843213" y="7226300"/>
          <p14:tracePt t="9780" x="2836863" y="7226300"/>
          <p14:tracePt t="9781" x="2830513" y="7226300"/>
          <p14:tracePt t="9782" x="2824163" y="7226300"/>
          <p14:tracePt t="9783" x="2817813" y="7226300"/>
          <p14:tracePt t="9784" x="2809875" y="7226300"/>
          <p14:tracePt t="9785" x="2797175" y="7226300"/>
          <p14:tracePt t="9787" x="2790825" y="7226300"/>
          <p14:tracePt t="9788" x="2784475" y="7226300"/>
          <p14:tracePt t="9789" x="2776538" y="7226300"/>
          <p14:tracePt t="9790" x="2770188" y="7226300"/>
          <p14:tracePt t="9791" x="2763838" y="7226300"/>
          <p14:tracePt t="9793" x="2751138" y="7226300"/>
          <p14:tracePt t="9794" x="2743200" y="7226300"/>
          <p14:tracePt t="9795" x="2736850" y="7226300"/>
          <p14:tracePt t="9797" x="2730500" y="7226300"/>
          <p14:tracePt t="9798" x="2724150" y="7226300"/>
          <p14:tracePt t="9799" x="2717800" y="7226300"/>
          <p14:tracePt t="9800" x="2711450" y="7226300"/>
          <p14:tracePt t="9801" x="2703513" y="7226300"/>
          <p14:tracePt t="9803" x="2697163" y="7226300"/>
          <p14:tracePt t="9804" x="2690813" y="7226300"/>
          <p14:tracePt t="9805" x="2684463" y="7226300"/>
          <p14:tracePt t="9806" x="2678113" y="7226300"/>
          <p14:tracePt t="9807" x="2670175" y="7226300"/>
          <p14:tracePt t="9809" x="2663825" y="7226300"/>
          <p14:tracePt t="9810" x="2651125" y="7226300"/>
          <p14:tracePt t="9812" x="2644775" y="7226300"/>
          <p14:tracePt t="9813" x="2636838" y="7226300"/>
          <p14:tracePt t="9815" x="2624138" y="7226300"/>
          <p14:tracePt t="9816" x="2617788" y="7226300"/>
          <p14:tracePt t="9818" x="2603500" y="7226300"/>
          <p14:tracePt t="9819" x="2597150" y="7226300"/>
          <p14:tracePt t="9821" x="2590800" y="7226300"/>
          <p14:tracePt t="9822" x="2578100" y="7226300"/>
          <p14:tracePt t="9824" x="2563813" y="7226300"/>
          <p14:tracePt t="9826" x="2551113" y="7226300"/>
          <p14:tracePt t="9827" x="2544763" y="7226300"/>
          <p14:tracePt t="9829" x="2530475" y="7226300"/>
          <p14:tracePt t="9830" x="2524125" y="7226300"/>
          <p14:tracePt t="9831" x="2517775" y="7226300"/>
          <p14:tracePt t="9832" x="2511425" y="7226300"/>
          <p14:tracePt t="9833" x="2503488" y="7226300"/>
          <p14:tracePt t="9834" x="2497138" y="7226300"/>
          <p14:tracePt t="9835" x="2490788" y="7226300"/>
          <p14:tracePt t="9836" x="2484438" y="7226300"/>
          <p14:tracePt t="9837" x="2478088" y="7226300"/>
          <p14:tracePt t="9838" x="2463800" y="7226300"/>
          <p14:tracePt t="9840" x="2451100" y="7226300"/>
          <p14:tracePt t="9841" x="2444750" y="7226300"/>
          <p14:tracePt t="9842" x="2438400" y="7226300"/>
          <p14:tracePt t="9843" x="2430463" y="7226300"/>
          <p14:tracePt t="9844" x="2424113" y="7232650"/>
          <p14:tracePt t="9845" x="2417763" y="7232650"/>
          <p14:tracePt t="9846" x="2405063" y="7232650"/>
          <p14:tracePt t="9848" x="2390775" y="7232650"/>
          <p14:tracePt t="9849" x="2384425" y="7232650"/>
          <p14:tracePt t="9851" x="2371725" y="7232650"/>
          <p14:tracePt t="9853" x="2363788" y="7232650"/>
          <p14:tracePt t="9854" x="2351088" y="7232650"/>
          <p14:tracePt t="9856" x="2344738" y="7232650"/>
          <p14:tracePt t="9857" x="2338388" y="7232650"/>
          <p14:tracePt t="9858" x="2330450" y="7232650"/>
          <p14:tracePt t="9859" x="2324100" y="7232650"/>
          <p14:tracePt t="9860" x="2317750" y="7232650"/>
          <p14:tracePt t="9862" x="2311400" y="7232650"/>
          <p14:tracePt t="9863" x="2297113" y="7232650"/>
          <p14:tracePt t="9865" x="2290763" y="7239000"/>
          <p14:tracePt t="9866" x="2284413" y="7239000"/>
          <p14:tracePt t="9867" x="2278063" y="7239000"/>
          <p14:tracePt t="9869" x="2271713" y="7239000"/>
          <p14:tracePt t="9870" x="2263775" y="7239000"/>
          <p14:tracePt t="9872" x="2257425" y="7239000"/>
          <p14:tracePt t="9873" x="2244725" y="7239000"/>
          <p14:tracePt t="9875" x="2238375" y="7239000"/>
          <p14:tracePt t="9876" x="2230438" y="7239000"/>
          <p14:tracePt t="9878" x="2224088" y="7239000"/>
          <p14:tracePt t="9879" x="2217738" y="7239000"/>
          <p14:tracePt t="9884" x="2197100" y="7239000"/>
          <p14:tracePt t="9885" x="2190750" y="7239000"/>
          <p14:tracePt t="9886" x="2184400" y="7239000"/>
          <p14:tracePt t="9887" x="2178050" y="7239000"/>
          <p14:tracePt t="9889" x="2171700" y="7239000"/>
          <p14:tracePt t="9891" x="2163763" y="7239000"/>
          <p14:tracePt t="9894" x="2151063" y="7239000"/>
          <p14:tracePt t="9896" x="2144713" y="7239000"/>
          <p14:tracePt t="9899" x="2138363" y="7239000"/>
          <p14:tracePt t="9900" x="2132013" y="7239000"/>
          <p14:tracePt t="9902" x="2124075" y="7239000"/>
          <p14:tracePt t="9904" x="2117725" y="7239000"/>
          <p14:tracePt t="9905" x="2111375" y="7239000"/>
          <p14:tracePt t="9907" x="2105025" y="7239000"/>
          <p14:tracePt t="9909" x="2098675" y="7239000"/>
          <p14:tracePt t="9911" x="2090738" y="7239000"/>
          <p14:tracePt t="9913" x="2084388" y="7239000"/>
          <p14:tracePt t="9914" x="2078038" y="7239000"/>
          <p14:tracePt t="9917" x="2071688" y="7239000"/>
          <p14:tracePt t="9919" x="2065338" y="7239000"/>
          <p14:tracePt t="9923" x="2057400" y="7239000"/>
          <p14:tracePt t="9925" x="2051050" y="7239000"/>
          <p14:tracePt t="9928" x="2044700" y="7239000"/>
          <p14:tracePt t="9933" x="2038350" y="7239000"/>
          <p14:tracePt t="9937" x="2032000" y="7239000"/>
          <p14:tracePt t="9951" x="2024063" y="7239000"/>
          <p14:tracePt t="9959" x="2024063" y="7232650"/>
          <p14:tracePt t="9960" x="2017713" y="7232650"/>
          <p14:tracePt t="9964" x="2011363" y="7232650"/>
          <p14:tracePt t="9971" x="2005013" y="7232650"/>
          <p14:tracePt t="9974" x="1998663" y="7232650"/>
          <p14:tracePt t="9978" x="1990725" y="7232650"/>
          <p14:tracePt t="9980" x="1984375" y="7232650"/>
          <p14:tracePt t="9984" x="1978025" y="7232650"/>
          <p14:tracePt t="9985" x="1971675" y="7232650"/>
          <p14:tracePt t="9986" x="1965325" y="7232650"/>
          <p14:tracePt t="9989" x="1957388" y="7232650"/>
          <p14:tracePt t="9990" x="1951038" y="7232650"/>
          <p14:tracePt t="9993" x="1944688" y="7232650"/>
          <p14:tracePt t="9994" x="1938338" y="7232650"/>
          <p14:tracePt t="9995" x="1931988" y="7232650"/>
          <p14:tracePt t="9998" x="1924050" y="7232650"/>
          <p14:tracePt t="9999" x="1917700" y="7232650"/>
          <p14:tracePt t="10000" x="1911350" y="7232650"/>
          <p14:tracePt t="10001" x="1905000" y="7232650"/>
          <p14:tracePt t="10003" x="1898650" y="7232650"/>
          <p14:tracePt t="10005" x="1890713" y="7232650"/>
          <p14:tracePt t="10006" x="1884363" y="7232650"/>
          <p14:tracePt t="10007" x="1878013" y="7232650"/>
          <p14:tracePt t="10008" x="1871663" y="7232650"/>
          <p14:tracePt t="10009" x="1865313" y="7232650"/>
          <p14:tracePt t="10011" x="1858963" y="7232650"/>
          <p14:tracePt t="10012" x="1851025" y="7232650"/>
          <p14:tracePt t="10013" x="1844675" y="7232650"/>
          <p14:tracePt t="10015" x="1838325" y="7232650"/>
          <p14:tracePt t="10016" x="1831975" y="7232650"/>
          <p14:tracePt t="10018" x="1825625" y="7232650"/>
          <p14:tracePt t="10019" x="1817688" y="7232650"/>
          <p14:tracePt t="10020" x="1811338" y="7232650"/>
          <p14:tracePt t="10023" x="1804988" y="7232650"/>
          <p14:tracePt t="10024" x="1798638" y="7232650"/>
          <p14:tracePt t="10028" x="1792288" y="7232650"/>
          <p14:tracePt t="10030" x="1784350" y="7232650"/>
          <p14:tracePt t="10032" x="1778000" y="7232650"/>
          <p14:tracePt t="10045" x="1771650" y="7232650"/>
          <p14:tracePt t="10067" x="1765300" y="7232650"/>
          <p14:tracePt t="10105" x="1758950" y="7232650"/>
          <p14:tracePt t="10111" x="1751013" y="7232650"/>
          <p14:tracePt t="10117" x="1751013" y="7226300"/>
          <p14:tracePt t="10118" x="1744663" y="7226300"/>
          <p14:tracePt t="10196" x="1738313" y="7226300"/>
          <p14:tracePt t="10252" x="1738313" y="7219950"/>
          <p14:tracePt t="10264" x="1731963" y="7219950"/>
          <p14:tracePt t="10296" x="1725613" y="7219950"/>
          <p14:tracePt t="10299" x="1725613" y="7213600"/>
          <p14:tracePt t="10325" x="1717675" y="7213600"/>
          <p14:tracePt t="10581" x="1717675" y="7205663"/>
          <p14:tracePt t="10583" x="1725613" y="7205663"/>
          <p14:tracePt t="10597" x="1725613" y="7199313"/>
          <p14:tracePt t="10602" x="1731963" y="7199313"/>
          <p14:tracePt t="10604" x="1731963" y="7192963"/>
          <p14:tracePt t="10610" x="1738313" y="7192963"/>
          <p14:tracePt t="10611" x="1738313" y="7186613"/>
          <p14:tracePt t="10628" x="1744663" y="7186613"/>
          <p14:tracePt t="10640" x="1751013" y="7186613"/>
          <p14:tracePt t="10653" x="1758950" y="7186613"/>
          <p14:tracePt t="10664" x="1758950" y="7180263"/>
          <p14:tracePt t="10678" x="1765300" y="7180263"/>
          <p14:tracePt t="10692" x="1771650" y="7180263"/>
          <p14:tracePt t="10707" x="1778000" y="7180263"/>
          <p14:tracePt t="10712" x="1784350" y="7180263"/>
          <p14:tracePt t="10715" x="1792288" y="7180263"/>
          <p14:tracePt t="10721" x="1798638" y="7180263"/>
          <p14:tracePt t="10723" x="1804988" y="7180263"/>
          <p14:tracePt t="10728" x="1811338" y="7180263"/>
          <p14:tracePt t="10730" x="1817688" y="7180263"/>
          <p14:tracePt t="10733" x="1825625" y="7180263"/>
          <p14:tracePt t="10734" x="1825625" y="7172325"/>
          <p14:tracePt t="10737" x="1831975" y="7172325"/>
          <p14:tracePt t="10738" x="1838325" y="7172325"/>
          <p14:tracePt t="10742" x="1844675" y="7172325"/>
          <p14:tracePt t="10745" x="1851025" y="7172325"/>
          <p14:tracePt t="10746" x="1858963" y="7172325"/>
          <p14:tracePt t="10750" x="1865313" y="7172325"/>
          <p14:tracePt t="10753" x="1871663" y="7172325"/>
          <p14:tracePt t="10758" x="1878013" y="7172325"/>
          <p14:tracePt t="10760" x="1884363" y="7172325"/>
          <p14:tracePt t="10764" x="1890713" y="7172325"/>
          <p14:tracePt t="10772" x="1898650" y="7172325"/>
          <p14:tracePt t="10774" x="1898650" y="7165975"/>
          <p14:tracePt t="10776" x="1905000" y="7165975"/>
          <p14:tracePt t="10800" x="1911350" y="7165975"/>
          <p14:tracePt t="10812" x="1917700" y="7165975"/>
          <p14:tracePt t="10820" x="1924050" y="7165975"/>
          <p14:tracePt t="10832" x="1931988" y="7165975"/>
          <p14:tracePt t="10836" x="1938338" y="7165975"/>
          <p14:tracePt t="10842" x="1944688" y="7165975"/>
          <p14:tracePt t="10844" x="1951038" y="7165975"/>
          <p14:tracePt t="10847" x="1957388" y="7165975"/>
          <p14:tracePt t="10849" x="1965325" y="7165975"/>
          <p14:tracePt t="10851" x="1971675" y="7165975"/>
          <p14:tracePt t="10854" x="1978025" y="7165975"/>
          <p14:tracePt t="10855" x="1984375" y="7165975"/>
          <p14:tracePt t="10859" x="1990725" y="7165975"/>
          <p14:tracePt t="10860" x="1998663" y="7165975"/>
          <p14:tracePt t="10862" x="2005013" y="7165975"/>
          <p14:tracePt t="10865" x="2011363" y="7165975"/>
          <p14:tracePt t="10866" x="2017713" y="7165975"/>
          <p14:tracePt t="10870" x="2024063" y="7165975"/>
          <p14:tracePt t="10871" x="2032000" y="7165975"/>
          <p14:tracePt t="10873" x="2038350" y="7165975"/>
          <p14:tracePt t="10877" x="2044700" y="7165975"/>
          <p14:tracePt t="10879" x="2051050" y="7165975"/>
          <p14:tracePt t="10883" x="2057400" y="7165975"/>
          <p14:tracePt t="10885" x="2065338" y="7165975"/>
          <p14:tracePt t="10887" x="2071688" y="7165975"/>
          <p14:tracePt t="10893" x="2078038" y="7165975"/>
          <p14:tracePt t="10894" x="2084388" y="7159625"/>
          <p14:tracePt t="10899" x="2090738" y="7159625"/>
          <p14:tracePt t="10901" x="2098675" y="7159625"/>
          <p14:tracePt t="10903" x="2105025" y="7159625"/>
          <p14:tracePt t="10906" x="2111375" y="7159625"/>
          <p14:tracePt t="10908" x="2117725" y="7159625"/>
          <p14:tracePt t="10912" x="2124075" y="7159625"/>
          <p14:tracePt t="10914" x="2132013" y="7159625"/>
          <p14:tracePt t="10915" x="2138363" y="7159625"/>
          <p14:tracePt t="10919" x="2144713" y="7159625"/>
          <p14:tracePt t="10920" x="2151063" y="7159625"/>
          <p14:tracePt t="10924" x="2157413" y="7159625"/>
          <p14:tracePt t="10925" x="2157413" y="7153275"/>
          <p14:tracePt t="10926" x="2163763" y="7153275"/>
          <p14:tracePt t="10929" x="2171700" y="7153275"/>
          <p14:tracePt t="10932" x="2178050" y="7153275"/>
          <p14:tracePt t="10934" x="2184400" y="7153275"/>
          <p14:tracePt t="10940" x="2190750" y="7153275"/>
          <p14:tracePt t="10944" x="2197100" y="7153275"/>
          <p14:tracePt t="10990" x="2205038" y="7153275"/>
          <p14:tracePt t="11000" x="2211388" y="7153275"/>
          <p14:tracePt t="11004" x="2217738" y="7153275"/>
          <p14:tracePt t="11011" x="2224088" y="7153275"/>
          <p14:tracePt t="11015" x="2230438" y="7153275"/>
          <p14:tracePt t="11022" x="2238375" y="7153275"/>
          <p14:tracePt t="11025" x="2244725" y="7153275"/>
          <p14:tracePt t="11028" x="2251075" y="7153275"/>
          <p14:tracePt t="11035" x="2257425" y="7153275"/>
          <p14:tracePt t="11039" x="2263775" y="7153275"/>
          <p14:tracePt t="11049" x="2271713" y="7153275"/>
          <p14:tracePt t="11057" x="2278063" y="7153275"/>
          <p14:tracePt t="11073" x="2284413" y="7153275"/>
          <p14:tracePt t="11095" x="2290763" y="7153275"/>
          <p14:tracePt t="11102" x="2297113" y="7153275"/>
          <p14:tracePt t="11112" x="2305050" y="7153275"/>
          <p14:tracePt t="11117" x="2311400" y="7153275"/>
          <p14:tracePt t="11121" x="2317750" y="7153275"/>
          <p14:tracePt t="11131" x="2324100" y="7153275"/>
          <p14:tracePt t="11137" x="2330450" y="7153275"/>
          <p14:tracePt t="11152" x="2338388" y="7153275"/>
          <p14:tracePt t="11158" x="2344738" y="7153275"/>
          <p14:tracePt t="11160" x="2344738" y="7159625"/>
          <p14:tracePt t="11163" x="2351088" y="7159625"/>
          <p14:tracePt t="11171" x="2357438" y="7159625"/>
          <p14:tracePt t="11175" x="2363788" y="7159625"/>
          <p14:tracePt t="11182" x="2371725" y="7159625"/>
          <p14:tracePt t="11185" x="2378075" y="7159625"/>
          <p14:tracePt t="11190" x="2384425" y="7159625"/>
          <p14:tracePt t="11193" x="2390775" y="7159625"/>
          <p14:tracePt t="11196" x="2397125" y="7159625"/>
          <p14:tracePt t="11203" x="2405063" y="7159625"/>
          <p14:tracePt t="11206" x="2411413" y="7159625"/>
          <p14:tracePt t="11225" x="2417763" y="7159625"/>
          <p14:tracePt t="11248" x="2424113" y="7159625"/>
          <p14:tracePt t="11255" x="2430463" y="7159625"/>
          <p14:tracePt t="11265" x="2438400" y="7159625"/>
          <p14:tracePt t="11268" x="2444750" y="7159625"/>
          <p14:tracePt t="11274" x="2451100" y="7165975"/>
          <p14:tracePt t="11276" x="2457450" y="7165975"/>
          <p14:tracePt t="11279" x="2463800" y="7165975"/>
          <p14:tracePt t="11284" x="2470150" y="7165975"/>
          <p14:tracePt t="11286" x="2478088" y="7165975"/>
          <p14:tracePt t="11290" x="2484438" y="7165975"/>
          <p14:tracePt t="11292" x="2490788" y="7165975"/>
          <p14:tracePt t="11295" x="2497138" y="7165975"/>
          <p14:tracePt t="11300" x="2503488" y="7165975"/>
          <p14:tracePt t="11303" x="2511425" y="7165975"/>
          <p14:tracePt t="11308" x="2517775" y="7165975"/>
          <p14:tracePt t="11311" x="2524125" y="7165975"/>
          <p14:tracePt t="11316" x="2530475" y="7165975"/>
          <p14:tracePt t="11328" x="2536825" y="7165975"/>
          <p14:tracePt t="11334" x="2544763" y="7165975"/>
          <p14:tracePt t="11345" x="2551113" y="7165975"/>
          <p14:tracePt t="11350" x="2557463" y="7165975"/>
          <p14:tracePt t="11352" x="2563813" y="7165975"/>
          <p14:tracePt t="11358" x="2570163" y="7165975"/>
          <p14:tracePt t="11361" x="2578100" y="7165975"/>
          <p14:tracePt t="11364" x="2584450" y="7165975"/>
          <p14:tracePt t="11365" x="2590800" y="7165975"/>
          <p14:tracePt t="11368" x="2597150" y="7165975"/>
          <p14:tracePt t="11370" x="2603500" y="7165975"/>
          <p14:tracePt t="11371" x="2611438" y="7165975"/>
          <p14:tracePt t="11374" x="2617788" y="7165975"/>
          <p14:tracePt t="11375" x="2624138" y="7165975"/>
          <p14:tracePt t="11377" x="2624138" y="7172325"/>
          <p14:tracePt t="11378" x="2630488" y="7172325"/>
          <p14:tracePt t="11379" x="2636838" y="7172325"/>
          <p14:tracePt t="11380" x="2644775" y="7172325"/>
          <p14:tracePt t="11382" x="2651125" y="7172325"/>
          <p14:tracePt t="11383" x="2657475" y="7172325"/>
          <p14:tracePt t="11384" x="2657475" y="7180263"/>
          <p14:tracePt t="11386" x="2663825" y="7180263"/>
          <p14:tracePt t="11387" x="2670175" y="7180263"/>
          <p14:tracePt t="11389" x="2678113" y="7180263"/>
          <p14:tracePt t="11391" x="2684463" y="7180263"/>
          <p14:tracePt t="11394" x="2690813" y="7180263"/>
          <p14:tracePt t="11398" x="2697163" y="7180263"/>
          <p14:tracePt t="11400" x="2703513" y="7180263"/>
          <p14:tracePt t="11402" x="2711450" y="7180263"/>
          <p14:tracePt t="11408" x="2717800" y="7180263"/>
          <p14:tracePt t="11413" x="2724150" y="7180263"/>
          <p14:tracePt t="11484" x="2730500" y="7180263"/>
          <p14:tracePt t="11537" x="2736850" y="7180263"/>
          <p14:tracePt t="11547" x="2743200" y="7180263"/>
          <p14:tracePt t="11556" x="2751138" y="7180263"/>
          <p14:tracePt t="11560" x="2757488" y="7180263"/>
          <p14:tracePt t="11563" x="2757488" y="7186613"/>
          <p14:tracePt t="11567" x="2763838" y="7186613"/>
          <p14:tracePt t="11570" x="2770188" y="7186613"/>
          <p14:tracePt t="11573" x="2776538" y="7186613"/>
          <p14:tracePt t="11580" x="2784475" y="7186613"/>
          <p14:tracePt t="11581" x="2784475" y="7192963"/>
          <p14:tracePt t="11583" x="2790825" y="7192963"/>
          <p14:tracePt t="11589" x="2797175" y="7192963"/>
          <p14:tracePt t="11594" x="2803525" y="7192963"/>
          <p14:tracePt t="11600" x="2803525" y="7199313"/>
          <p14:tracePt t="11603" x="2809875" y="7199313"/>
          <p14:tracePt t="11608" x="2817813" y="7199313"/>
          <p14:tracePt t="11615" x="2824163" y="7199313"/>
          <p14:tracePt t="11631" x="2830513" y="7199313"/>
          <p14:tracePt t="11637" x="2836863" y="7199313"/>
          <p14:tracePt t="11646" x="2843213" y="7199313"/>
          <p14:tracePt t="11650" x="2851150" y="7199313"/>
          <p14:tracePt t="11653" x="2857500" y="7199313"/>
          <p14:tracePt t="11659" x="2863850" y="7199313"/>
          <p14:tracePt t="11661" x="2870200" y="7199313"/>
          <p14:tracePt t="11666" x="2876550" y="7199313"/>
          <p14:tracePt t="11667" x="2884488" y="7199313"/>
          <p14:tracePt t="11669" x="2890838" y="7199313"/>
          <p14:tracePt t="11673" x="2897188" y="7199313"/>
          <p14:tracePt t="11675" x="2903538" y="7199313"/>
          <p14:tracePt t="11676" x="2903538" y="7205663"/>
          <p14:tracePt t="11678" x="2909888" y="7205663"/>
          <p14:tracePt t="11680" x="2917825" y="7205663"/>
          <p14:tracePt t="11682" x="2924175" y="7205663"/>
          <p14:tracePt t="11685" x="2930525" y="7205663"/>
          <p14:tracePt t="11687" x="2936875" y="7205663"/>
          <p14:tracePt t="11691" x="2943225" y="7205663"/>
          <p14:tracePt t="11693" x="2951163" y="7205663"/>
          <p14:tracePt t="11695" x="2957513" y="7205663"/>
          <p14:tracePt t="11700" x="2963863" y="7205663"/>
          <p14:tracePt t="11702" x="2970213" y="7205663"/>
          <p14:tracePt t="11706" x="2976563" y="7205663"/>
          <p14:tracePt t="11709" x="2984500" y="7205663"/>
          <p14:tracePt t="11712" x="2990850" y="7205663"/>
          <p14:tracePt t="11717" x="2997200" y="7205663"/>
          <p14:tracePt t="11720" x="3003550" y="7205663"/>
          <p14:tracePt t="11726" x="3009900" y="7205663"/>
          <p14:tracePt t="11730" x="3017838" y="7205663"/>
          <p14:tracePt t="11736" x="3024188" y="7205663"/>
          <p14:tracePt t="11740" x="3030538" y="7205663"/>
          <p14:tracePt t="11744" x="3036888" y="7205663"/>
          <p14:tracePt t="11752" x="3043238" y="7205663"/>
          <p14:tracePt t="11758" x="3049588" y="7205663"/>
          <p14:tracePt t="11767" x="3057525" y="7205663"/>
          <p14:tracePt t="11771" x="3063875" y="7205663"/>
          <p14:tracePt t="11775" x="3070225" y="7205663"/>
          <p14:tracePt t="11782" x="3076575" y="7205663"/>
          <p14:tracePt t="11784" x="3082925" y="7205663"/>
          <p14:tracePt t="11791" x="3090863" y="7205663"/>
          <p14:tracePt t="11794" x="3097213" y="7205663"/>
          <p14:tracePt t="11796" x="3103563" y="7205663"/>
          <p14:tracePt t="11803" x="3109913" y="7205663"/>
          <p14:tracePt t="11805" x="3116263" y="7205663"/>
          <p14:tracePt t="11813" x="3124200" y="7205663"/>
          <p14:tracePt t="11817" x="3130550" y="7205663"/>
          <p14:tracePt t="11818" x="3130550" y="7199313"/>
          <p14:tracePt t="11824" x="3136900" y="7199313"/>
          <p14:tracePt t="11845" x="3143250" y="7199313"/>
          <p14:tracePt t="11855" x="3149600" y="7199313"/>
          <p14:tracePt t="11861" x="3149600" y="7192963"/>
          <p14:tracePt t="11868" x="3157538" y="7192963"/>
          <p14:tracePt t="11872" x="3163888" y="7192963"/>
          <p14:tracePt t="11876" x="3170238" y="7192963"/>
          <p14:tracePt t="11884" x="3176588" y="7192963"/>
          <p14:tracePt t="11887" x="3182938" y="7192963"/>
          <p14:tracePt t="11895" x="3190875" y="7192963"/>
          <p14:tracePt t="11901" x="3197225" y="7192963"/>
          <p14:tracePt t="11902" x="3203575" y="7192963"/>
          <p14:tracePt t="11911" x="3209925" y="7192963"/>
          <p14:tracePt t="11919" x="3216275" y="7192963"/>
          <p14:tracePt t="11940" x="3224213" y="7192963"/>
          <p14:tracePt t="11948" x="3230563" y="7192963"/>
          <p14:tracePt t="11959" x="3236913" y="7192963"/>
          <p14:tracePt t="11963" x="3243263" y="7192963"/>
          <p14:tracePt t="11966" x="3249613" y="7192963"/>
          <p14:tracePt t="11972" x="3257550" y="7192963"/>
          <p14:tracePt t="11975" x="3263900" y="7192963"/>
          <p14:tracePt t="11979" x="3270250" y="7192963"/>
          <p14:tracePt t="11981" x="3276600" y="7192963"/>
          <p14:tracePt t="11983" x="3282950" y="7192963"/>
          <p14:tracePt t="11987" x="3290888" y="7192963"/>
          <p14:tracePt t="11989" x="3297238" y="7192963"/>
          <p14:tracePt t="11993" x="3303588" y="7192963"/>
          <p14:tracePt t="11995" x="3309938" y="7192963"/>
          <p14:tracePt t="11996" x="3316288" y="7192963"/>
          <p14:tracePt t="12000" x="3322638" y="7192963"/>
          <p14:tracePt t="12002" x="3330575" y="7192963"/>
          <p14:tracePt t="12005" x="3336925" y="7192963"/>
          <p14:tracePt t="12007" x="3343275" y="7192963"/>
          <p14:tracePt t="12009" x="3349625" y="7192963"/>
          <p14:tracePt t="12015" x="3355975" y="7192963"/>
          <p14:tracePt t="12018" x="3363913" y="7192963"/>
          <p14:tracePt t="12029" x="3370263" y="7192963"/>
          <p14:tracePt t="12047" x="3376613" y="7192963"/>
          <p14:tracePt t="12063" x="3382963" y="7192963"/>
          <p14:tracePt t="12076" x="3389313" y="7192963"/>
          <p14:tracePt t="12080" x="3397250" y="7192963"/>
          <p14:tracePt t="12086" x="3403600" y="7192963"/>
          <p14:tracePt t="12088" x="3409950" y="7192963"/>
          <p14:tracePt t="12091" x="3416300" y="7192963"/>
          <p14:tracePt t="12096" x="3422650" y="7192963"/>
          <p14:tracePt t="12098" x="3430588" y="7192963"/>
          <p14:tracePt t="12103" x="3436938" y="7192963"/>
          <p14:tracePt t="12105" x="3443288" y="7192963"/>
          <p14:tracePt t="12109" x="3449638" y="7192963"/>
          <p14:tracePt t="12111" x="3455988" y="7192963"/>
          <p14:tracePt t="12113" x="3463925" y="7192963"/>
          <p14:tracePt t="12118" x="3470275" y="7192963"/>
          <p14:tracePt t="12120" x="3476625" y="7192963"/>
          <p14:tracePt t="12125" x="3482975" y="7192963"/>
          <p14:tracePt t="12129" x="3489325" y="7192963"/>
          <p14:tracePt t="12131" x="3497263" y="7192963"/>
          <p14:tracePt t="12140" x="3503613" y="7192963"/>
          <p14:tracePt t="12148" x="3509963" y="7192963"/>
          <p14:tracePt t="12167" x="3516313" y="7192963"/>
          <p14:tracePt t="12172" x="3522663" y="7192963"/>
          <p14:tracePt t="12175" x="3522663" y="7186613"/>
          <p14:tracePt t="12178" x="3530600" y="7186613"/>
          <p14:tracePt t="12184" x="3536950" y="7186613"/>
          <p14:tracePt t="12187" x="3543300" y="7186613"/>
          <p14:tracePt t="12192" x="3549650" y="7186613"/>
          <p14:tracePt t="12194" x="3556000" y="7186613"/>
          <p14:tracePt t="12196" x="3563938" y="7186613"/>
          <p14:tracePt t="12200" x="3570288" y="7186613"/>
          <p14:tracePt t="12202" x="3576638" y="7186613"/>
          <p14:tracePt t="12205" x="3582988" y="7186613"/>
          <p14:tracePt t="12207" x="3589338" y="7186613"/>
          <p14:tracePt t="12209" x="3597275" y="7186613"/>
          <p14:tracePt t="12213" x="3603625" y="7186613"/>
          <p14:tracePt t="12214" x="3609975" y="7186613"/>
          <p14:tracePt t="12218" x="3616325" y="7186613"/>
          <p14:tracePt t="12220" x="3622675" y="7186613"/>
          <p14:tracePt t="12222" x="3629025" y="7186613"/>
          <p14:tracePt t="12227" x="3636963" y="7186613"/>
          <p14:tracePt t="12230" x="3643313" y="7186613"/>
          <p14:tracePt t="12255" x="3649663" y="7186613"/>
          <p14:tracePt t="12289" x="3656013" y="7186613"/>
          <p14:tracePt t="12300" x="3662363" y="7186613"/>
          <p14:tracePt t="12303" x="3670300" y="7186613"/>
          <p14:tracePt t="12306" x="3676650" y="7186613"/>
          <p14:tracePt t="12312" x="3683000" y="7186613"/>
          <p14:tracePt t="12314" x="3689350" y="7186613"/>
          <p14:tracePt t="12319" x="3695700" y="7186613"/>
          <p14:tracePt t="12321" x="3703638" y="7186613"/>
          <p14:tracePt t="12323" x="3709988" y="7186613"/>
          <p14:tracePt t="12329" x="3716338" y="7186613"/>
          <p14:tracePt t="12332" x="3722688" y="7186613"/>
          <p14:tracePt t="12339" x="3729038" y="7186613"/>
          <p14:tracePt t="12348" x="3736975" y="7186613"/>
          <p14:tracePt t="12414" x="3743325" y="7186613"/>
          <p14:tracePt t="12440" x="3749675" y="7186613"/>
          <p14:tracePt t="12452" x="3756025" y="7186613"/>
          <p14:tracePt t="12521" x="3762375" y="7186613"/>
          <p14:tracePt t="12536" x="3770313" y="7186613"/>
          <p14:tracePt t="12557" x="3776663" y="7186613"/>
          <p14:tracePt t="12586" x="3783013" y="7186613"/>
          <p14:tracePt t="12591" x="3789363" y="7186613"/>
          <p14:tracePt t="12597" x="3795713" y="7186613"/>
          <p14:tracePt t="12600" x="3803650" y="7186613"/>
          <p14:tracePt t="12602" x="3810000" y="7186613"/>
          <p14:tracePt t="12606" x="3816350" y="7186613"/>
          <p14:tracePt t="12607" x="3822700" y="7186613"/>
          <p14:tracePt t="12609" x="3829050" y="7186613"/>
          <p14:tracePt t="12610" x="3836988" y="7186613"/>
          <p14:tracePt t="12611" x="3843338" y="7186613"/>
          <p14:tracePt t="12613" x="3856038" y="7186613"/>
          <p14:tracePt t="12615" x="3870325" y="7192963"/>
          <p14:tracePt t="12616" x="3876675" y="7192963"/>
          <p14:tracePt t="12617" x="3883025" y="7192963"/>
          <p14:tracePt t="12618" x="3889375" y="7192963"/>
          <p14:tracePt t="12619" x="3895725" y="7192963"/>
          <p14:tracePt t="12620" x="3902075" y="7192963"/>
          <p14:tracePt t="12621" x="3916363" y="7192963"/>
          <p14:tracePt t="12622" x="3916363" y="7199313"/>
          <p14:tracePt t="12623" x="3929063" y="7199313"/>
          <p14:tracePt t="12624" x="3943350" y="7199313"/>
          <p14:tracePt t="12625" x="3949700" y="7199313"/>
          <p14:tracePt t="12626" x="3962400" y="7199313"/>
          <p14:tracePt t="12627" x="3968750" y="7199313"/>
          <p14:tracePt t="12628" x="3976688" y="7199313"/>
          <p14:tracePt t="12629" x="3989388" y="7199313"/>
          <p14:tracePt t="12630" x="3995738" y="7199313"/>
          <p14:tracePt t="12631" x="4010025" y="7205663"/>
          <p14:tracePt t="12632" x="4016375" y="7205663"/>
          <p14:tracePt t="12633" x="4022725" y="7205663"/>
          <p14:tracePt t="12634" x="4035425" y="7205663"/>
          <p14:tracePt t="12635" x="4043363" y="7205663"/>
          <p14:tracePt t="12636" x="4049713" y="7213600"/>
          <p14:tracePt t="12637" x="4062413" y="7213600"/>
          <p14:tracePt t="12639" x="4076700" y="7213600"/>
          <p14:tracePt t="12640" x="4083050" y="7213600"/>
          <p14:tracePt t="12641" x="4089400" y="7213600"/>
          <p14:tracePt t="12642" x="4102100" y="7213600"/>
          <p14:tracePt t="12644" x="4110038" y="7213600"/>
          <p14:tracePt t="12645" x="4122738" y="7213600"/>
          <p14:tracePt t="12647" x="4129088" y="7213600"/>
          <p14:tracePt t="12648" x="4143375" y="7213600"/>
          <p14:tracePt t="12650" x="4149725" y="7213600"/>
          <p14:tracePt t="12651" x="4156075" y="7213600"/>
          <p14:tracePt t="12653" x="4162425" y="7213600"/>
          <p14:tracePt t="12654" x="4168775" y="7213600"/>
          <p14:tracePt t="12656" x="4175125" y="7213600"/>
          <p14:tracePt t="12660" x="4183063" y="7213600"/>
          <p14:tracePt t="12664" x="4189413" y="7213600"/>
          <p14:tracePt t="12731" x="4195763" y="7213600"/>
          <p14:tracePt t="12742" x="4202113" y="7213600"/>
          <p14:tracePt t="12749" x="4208463" y="7213600"/>
          <p14:tracePt t="12763" x="4216400" y="7213600"/>
          <p14:tracePt t="12771" x="4222750" y="7213600"/>
          <p14:tracePt t="12788" x="4229100" y="7213600"/>
          <p14:tracePt t="12796" x="4235450" y="7213600"/>
          <p14:tracePt t="12802" x="4241800" y="7213600"/>
          <p14:tracePt t="12812" x="4249738" y="7213600"/>
          <p14:tracePt t="12815" x="4256088" y="7213600"/>
          <p14:tracePt t="12822" x="4262438" y="7213600"/>
          <p14:tracePt t="12826" x="4268788" y="7213600"/>
          <p14:tracePt t="12832" x="4275138" y="7213600"/>
          <p14:tracePt t="12836" x="4283075" y="7213600"/>
          <p14:tracePt t="12839" x="4289425" y="7213600"/>
          <p14:tracePt t="12849" x="4295775" y="7213600"/>
          <p14:tracePt t="12857" x="4295775" y="7205663"/>
          <p14:tracePt t="12858" x="4302125" y="7205663"/>
          <p14:tracePt t="12883" x="4308475" y="7205663"/>
          <p14:tracePt t="12891" x="4316413" y="7205663"/>
          <p14:tracePt t="12896" x="4322763" y="7205663"/>
          <p14:tracePt t="12904" x="4322763" y="7199313"/>
          <p14:tracePt t="12906" x="4329113" y="7199313"/>
          <p14:tracePt t="12909" x="4335463" y="7199313"/>
          <p14:tracePt t="12917" x="4341813" y="7199313"/>
          <p14:tracePt t="12920" x="4349750" y="7199313"/>
          <p14:tracePt t="12924" x="4356100" y="7199313"/>
          <p14:tracePt t="12932" x="4362450" y="7199313"/>
          <p14:tracePt t="12935" x="4368800" y="7199313"/>
          <p14:tracePt t="12947" x="4375150" y="7199313"/>
          <p14:tracePt t="12948" x="4375150" y="7192963"/>
          <p14:tracePt t="12954" x="4383088" y="7192963"/>
          <p14:tracePt t="12963" x="4389438" y="7192963"/>
          <p14:tracePt t="12977" x="4395788" y="7192963"/>
          <p14:tracePt t="12983" x="4402138" y="7192963"/>
          <p14:tracePt t="12989" x="4408488" y="7192963"/>
          <p14:tracePt t="12992" x="4416425" y="7192963"/>
          <p14:tracePt t="12994" x="4422775" y="7192963"/>
          <p14:tracePt t="12999" x="4429125" y="7192963"/>
          <p14:tracePt t="13000" x="4435475" y="7192963"/>
          <p14:tracePt t="13003" x="4441825" y="7192963"/>
          <p14:tracePt t="13004" x="4449763" y="7192963"/>
          <p14:tracePt t="13006" x="4456113" y="7192963"/>
          <p14:tracePt t="13008" x="4462463" y="7192963"/>
          <p14:tracePt t="13009" x="4468813" y="7192963"/>
          <p14:tracePt t="13012" x="4475163" y="7192963"/>
          <p14:tracePt t="13013" x="4481513" y="7192963"/>
          <p14:tracePt t="13015" x="4489450" y="7192963"/>
          <p14:tracePt t="13017" x="4495800" y="7192963"/>
          <p14:tracePt t="13018" x="4502150" y="7192963"/>
          <p14:tracePt t="13020" x="4508500" y="7192963"/>
          <p14:tracePt t="13022" x="4514850" y="7192963"/>
          <p14:tracePt t="13024" x="4522788" y="7192963"/>
          <p14:tracePt t="13026" x="4529138" y="7192963"/>
          <p14:tracePt t="13027" x="4535488" y="7192963"/>
          <p14:tracePt t="13030" x="4541838" y="7192963"/>
          <p14:tracePt t="13032" x="4548188" y="7192963"/>
          <p14:tracePt t="13036" x="4556125" y="7192963"/>
          <p14:tracePt t="13039" x="4562475" y="7192963"/>
          <p14:tracePt t="13041" x="4568825" y="7192963"/>
          <p14:tracePt t="13050" x="4575175" y="7192963"/>
          <p14:tracePt t="13069" x="4581525" y="7192963"/>
          <p14:tracePt t="13089" x="4589463" y="7192963"/>
          <p14:tracePt t="13093" x="4595813" y="7192963"/>
          <p14:tracePt t="13097" x="4602163" y="7192963"/>
          <p14:tracePt t="13101" x="4602163" y="7186613"/>
          <p14:tracePt t="13103" x="4608513" y="7186613"/>
          <p14:tracePt t="13105" x="4614863" y="7186613"/>
          <p14:tracePt t="13110" x="4622800" y="7186613"/>
          <p14:tracePt t="13113" x="4629150" y="7186613"/>
          <p14:tracePt t="13114" x="4635500" y="7186613"/>
          <p14:tracePt t="13119" x="4641850" y="7186613"/>
          <p14:tracePt t="13122" x="4648200" y="7186613"/>
          <p14:tracePt t="13128" x="4656138" y="7186613"/>
          <p14:tracePt t="13131" x="4662488" y="7186613"/>
          <p14:tracePt t="13132" x="4662488" y="7180263"/>
          <p14:tracePt t="13135" x="4668838" y="7180263"/>
          <p14:tracePt t="13146" x="4675188" y="7180263"/>
          <p14:tracePt t="13153" x="4681538" y="7180263"/>
          <p14:tracePt t="13183" x="4681538" y="7172325"/>
          <p14:tracePt t="13187" x="4689475" y="7172325"/>
          <p14:tracePt t="13202" x="4695825" y="7172325"/>
          <p14:tracePt t="13214" x="4702175" y="7172325"/>
          <p14:tracePt t="13215" x="4702175" y="7165975"/>
          <p14:tracePt t="13217" x="4708525" y="7165975"/>
          <p14:tracePt t="13222" x="4714875" y="7165975"/>
          <p14:tracePt t="13229" x="4722813" y="7165975"/>
          <p14:tracePt t="13231" x="4729163" y="7165975"/>
          <p14:tracePt t="13238" x="4735513" y="7165975"/>
          <p14:tracePt t="13241" x="4741863" y="7165975"/>
          <p14:tracePt t="13243" x="4741863" y="7159625"/>
          <p14:tracePt t="13244" x="4748213" y="7159625"/>
          <p14:tracePt t="13249" x="4754563" y="7159625"/>
          <p14:tracePt t="13252" x="4762500" y="7159625"/>
          <p14:tracePt t="13257" x="4768850" y="7159625"/>
          <p14:tracePt t="13260" x="4775200" y="7159625"/>
          <p14:tracePt t="13262" x="4781550" y="7159625"/>
          <p14:tracePt t="13266" x="4787900" y="7159625"/>
          <p14:tracePt t="13267" x="4795838" y="7159625"/>
          <p14:tracePt t="13271" x="4802188" y="7159625"/>
          <p14:tracePt t="13273" x="4808538" y="7159625"/>
          <p14:tracePt t="13274" x="4814888" y="7159625"/>
          <p14:tracePt t="13277" x="4821238" y="7159625"/>
          <p14:tracePt t="13278" x="4829175" y="7159625"/>
          <p14:tracePt t="13280" x="4835525" y="7159625"/>
          <p14:tracePt t="13281" x="4841875" y="7159625"/>
          <p14:tracePt t="13282" x="4848225" y="7159625"/>
          <p14:tracePt t="13284" x="4854575" y="7159625"/>
          <p14:tracePt t="13285" x="4862513" y="7159625"/>
          <p14:tracePt t="13287" x="4868863" y="7159625"/>
          <p14:tracePt t="13288" x="4875213" y="7159625"/>
          <p14:tracePt t="13289" x="4881563" y="7159625"/>
          <p14:tracePt t="13291" x="4887913" y="7159625"/>
          <p14:tracePt t="13292" x="4895850" y="7159625"/>
          <p14:tracePt t="13294" x="4902200" y="7159625"/>
          <p14:tracePt t="13295" x="4914900" y="7159625"/>
          <p14:tracePt t="13298" x="4929188" y="7159625"/>
          <p14:tracePt t="13299" x="4935538" y="7159625"/>
          <p14:tracePt t="13301" x="4948238" y="7159625"/>
          <p14:tracePt t="13304" x="4962525" y="7159625"/>
          <p14:tracePt t="13305" x="4968875" y="7159625"/>
          <p14:tracePt t="13307" x="4975225" y="7159625"/>
          <p14:tracePt t="13308" x="4981575" y="7159625"/>
          <p14:tracePt t="13309" x="4987925" y="7159625"/>
          <p14:tracePt t="13311" x="4995863" y="7159625"/>
          <p14:tracePt t="13312" x="5002213" y="7159625"/>
          <p14:tracePt t="13313" x="5008563" y="7159625"/>
          <p14:tracePt t="13314" x="5014913" y="7159625"/>
          <p14:tracePt t="13315" x="5021263" y="7159625"/>
          <p14:tracePt t="13317" x="5029200" y="7159625"/>
          <p14:tracePt t="13318" x="5035550" y="7159625"/>
          <p14:tracePt t="13320" x="5041900" y="7159625"/>
          <p14:tracePt t="13321" x="5048250" y="7159625"/>
          <p14:tracePt t="13323" x="5054600" y="7159625"/>
          <p14:tracePt t="13326" x="5060950" y="7159625"/>
          <p14:tracePt t="13328" x="5068888" y="7159625"/>
          <p14:tracePt t="13333" x="5075238" y="7159625"/>
          <p14:tracePt t="13339" x="5081588" y="7159625"/>
          <p14:tracePt t="13358" x="5087938" y="7159625"/>
          <p14:tracePt t="13384" x="5094288" y="7159625"/>
          <p14:tracePt t="13389" x="5102225" y="7159625"/>
          <p14:tracePt t="13397" x="5108575" y="7159625"/>
          <p14:tracePt t="13399" x="5114925" y="7159625"/>
          <p14:tracePt t="13402" x="5121275" y="7159625"/>
          <p14:tracePt t="13406" x="5127625" y="7159625"/>
          <p14:tracePt t="13409" x="5135563" y="7159625"/>
          <p14:tracePt t="13413" x="5141913" y="7159625"/>
          <p14:tracePt t="13415" x="5148263" y="7159625"/>
          <p14:tracePt t="13418" x="5154613" y="7159625"/>
          <p14:tracePt t="13420" x="5160963" y="7159625"/>
          <p14:tracePt t="13422" x="5168900" y="7159625"/>
          <p14:tracePt t="13426" x="5175250" y="7159625"/>
          <p14:tracePt t="13428" x="5181600" y="7159625"/>
          <p14:tracePt t="13432" x="5187950" y="7159625"/>
          <p14:tracePt t="13434" x="5194300" y="7159625"/>
          <p14:tracePt t="13436" x="5202238" y="7159625"/>
          <p14:tracePt t="13441" x="5208588" y="7159625"/>
          <p14:tracePt t="13444" x="5214938" y="7159625"/>
          <p14:tracePt t="13450" x="5221288" y="7159625"/>
          <p14:tracePt t="13454" x="5227638" y="7159625"/>
          <p14:tracePt t="13458" x="5235575" y="7159625"/>
          <p14:tracePt t="13465" x="5241925" y="7159625"/>
          <p14:tracePt t="13469" x="5248275" y="7159625"/>
          <p14:tracePt t="13476" x="5254625" y="7159625"/>
          <p14:tracePt t="13478" x="5260975" y="7159625"/>
          <p14:tracePt t="13481" x="5268913" y="7159625"/>
          <p14:tracePt t="13486" x="5275263" y="7159625"/>
          <p14:tracePt t="13488" x="5281613" y="7159625"/>
          <p14:tracePt t="13493" x="5287963" y="7159625"/>
          <p14:tracePt t="13495" x="5294313" y="7159625"/>
          <p14:tracePt t="13497" x="5302250" y="7159625"/>
          <p14:tracePt t="13502" x="5308600" y="7159625"/>
          <p14:tracePt t="13504" x="5314950" y="7159625"/>
          <p14:tracePt t="13508" x="5321300" y="7159625"/>
          <p14:tracePt t="13511" x="5327650" y="7159625"/>
          <p14:tracePt t="13514" x="5334000" y="7159625"/>
          <p14:tracePt t="13521" x="5341938" y="7159625"/>
          <p14:tracePt t="13527" x="5348288" y="7159625"/>
          <p14:tracePt t="13542" x="5354638" y="7159625"/>
          <p14:tracePt t="13552" x="5360988" y="7159625"/>
          <p14:tracePt t="13568" x="5367338" y="7159625"/>
          <p14:tracePt t="13575" x="5375275" y="7159625"/>
          <p14:tracePt t="13582" x="5381625" y="7159625"/>
          <p14:tracePt t="13672" x="5387975" y="7159625"/>
          <p14:tracePt t="13692" x="5394325" y="7159625"/>
          <p14:tracePt t="13713" x="5400675" y="7159625"/>
          <p14:tracePt t="13722" x="5408613" y="7159625"/>
          <p14:tracePt t="13732" x="5414963" y="7159625"/>
          <p14:tracePt t="13757" x="5421313" y="7159625"/>
          <p14:tracePt t="13769" x="5427663" y="7159625"/>
          <p14:tracePt t="13785" x="5434013" y="7159625"/>
          <p14:tracePt t="13790" x="5441950" y="7159625"/>
          <p14:tracePt t="13795" x="5448300" y="7159625"/>
          <p14:tracePt t="13804" x="5454650" y="7159625"/>
          <p14:tracePt t="13808" x="5461000" y="7159625"/>
          <p14:tracePt t="13818" x="5467350" y="7159625"/>
          <p14:tracePt t="13823" x="5475288" y="7159625"/>
          <p14:tracePt t="13829" x="5481638" y="7159625"/>
          <p14:tracePt t="13846" x="5487988" y="7159625"/>
          <p14:tracePt t="13854" x="5494338" y="7159625"/>
          <p14:tracePt t="13865" x="5500688" y="7159625"/>
          <p14:tracePt t="13869" x="5508625" y="7159625"/>
          <p14:tracePt t="13872" x="5514975" y="7159625"/>
          <p14:tracePt t="13879" x="5521325" y="7159625"/>
          <p14:tracePt t="13882" x="5527675" y="7159625"/>
          <p14:tracePt t="13889" x="5534025" y="7159625"/>
          <p14:tracePt t="13892" x="5541963" y="7159625"/>
          <p14:tracePt t="13896" x="5548313" y="7159625"/>
          <p14:tracePt t="13904" x="5554663" y="7159625"/>
          <p14:tracePt t="13908" x="5561013" y="7159625"/>
          <p14:tracePt t="13920" x="5567363" y="7159625"/>
          <p14:tracePt t="13929" x="5575300" y="7159625"/>
          <p14:tracePt t="13943" x="5581650" y="7159625"/>
          <p14:tracePt t="13947" x="5588000" y="7159625"/>
          <p14:tracePt t="13951" x="5594350" y="7159625"/>
          <p14:tracePt t="13957" x="5600700" y="7159625"/>
          <p14:tracePt t="13959" x="5608638" y="7159625"/>
          <p14:tracePt t="13963" x="5614988" y="7159625"/>
          <p14:tracePt t="13965" x="5621338" y="7159625"/>
          <p14:tracePt t="13967" x="5627688" y="7159625"/>
          <p14:tracePt t="13970" x="5634038" y="7159625"/>
          <p14:tracePt t="13971" x="5640388" y="7159625"/>
          <p14:tracePt t="13974" x="5648325" y="7159625"/>
          <p14:tracePt t="13976" x="5654675" y="7159625"/>
          <p14:tracePt t="13977" x="5661025" y="7159625"/>
          <p14:tracePt t="13980" x="5667375" y="7159625"/>
          <p14:tracePt t="13981" x="5673725" y="7159625"/>
          <p14:tracePt t="13985" x="5681663" y="7159625"/>
          <p14:tracePt t="13986" x="5688013" y="7159625"/>
          <p14:tracePt t="13988" x="5694363" y="7159625"/>
          <p14:tracePt t="13992" x="5700713" y="7159625"/>
          <p14:tracePt t="13995" x="5707063" y="7159625"/>
          <p14:tracePt t="14004" x="5715000" y="7159625"/>
          <p14:tracePt t="14064" x="5721350" y="7159625"/>
          <p14:tracePt t="14078" x="5727700" y="7159625"/>
          <p14:tracePt t="14096" x="5734050" y="7159625"/>
          <p14:tracePt t="14102" x="5740400" y="7159625"/>
          <p14:tracePt t="14120" x="5748338" y="7159625"/>
          <p14:tracePt t="14141" x="5754688" y="7159625"/>
          <p14:tracePt t="14174" x="5761038" y="7159625"/>
          <p14:tracePt t="14202" x="5767388" y="7159625"/>
          <p14:tracePt t="14213" x="5773738" y="7159625"/>
          <p14:tracePt t="14335" x="5781675" y="7159625"/>
          <p14:tracePt t="14562" x="5788025" y="7159625"/>
          <p14:tracePt t="15319" x="5781675" y="7159625"/>
          <p14:tracePt t="15326" x="5781675" y="7153275"/>
          <p14:tracePt t="15329" x="5781675" y="7146925"/>
          <p14:tracePt t="15331" x="5773738" y="7146925"/>
          <p14:tracePt t="15334" x="5767388" y="7146925"/>
          <p14:tracePt t="15335" x="5767388" y="7138988"/>
          <p14:tracePt t="15336" x="5767388" y="7132638"/>
          <p14:tracePt t="15339" x="5761038" y="7126288"/>
          <p14:tracePt t="15341" x="5761038" y="7119938"/>
          <p14:tracePt t="15342" x="5754688" y="7119938"/>
          <p14:tracePt t="15343" x="5754688" y="7113588"/>
          <p14:tracePt t="15345" x="5748338" y="7105650"/>
          <p14:tracePt t="15346" x="5748338" y="7099300"/>
          <p14:tracePt t="15348" x="5748338" y="7092950"/>
          <p14:tracePt t="15349" x="5740400" y="7086600"/>
          <p14:tracePt t="15350" x="5740400" y="7080250"/>
          <p14:tracePt t="15351" x="5734050" y="7080250"/>
          <p14:tracePt t="15352" x="5734050" y="7072313"/>
          <p14:tracePt t="15353" x="5734050" y="7065963"/>
          <p14:tracePt t="15355" x="5727700" y="7059613"/>
          <p14:tracePt t="15356" x="5727700" y="7053263"/>
          <p14:tracePt t="15357" x="5721350" y="7046913"/>
          <p14:tracePt t="15358" x="5721350" y="7040563"/>
          <p14:tracePt t="15359" x="5721350" y="7026275"/>
          <p14:tracePt t="15360" x="5715000" y="7026275"/>
          <p14:tracePt t="15361" x="5715000" y="7019925"/>
          <p14:tracePt t="15362" x="5715000" y="7007225"/>
          <p14:tracePt t="15364" x="5707063" y="6992938"/>
          <p14:tracePt t="15365" x="5707063" y="6980238"/>
          <p14:tracePt t="15366" x="5700713" y="6973888"/>
          <p14:tracePt t="15367" x="5694363" y="6965950"/>
          <p14:tracePt t="15368" x="5694363" y="6959600"/>
          <p14:tracePt t="15369" x="5688013" y="6946900"/>
          <p14:tracePt t="15370" x="5688013" y="6932613"/>
          <p14:tracePt t="15371" x="5681663" y="6919913"/>
          <p14:tracePt t="15372" x="5681663" y="6907213"/>
          <p14:tracePt t="15373" x="5681663" y="6892925"/>
          <p14:tracePt t="15374" x="5673725" y="6873875"/>
          <p14:tracePt t="15375" x="5667375" y="6865938"/>
          <p14:tracePt t="15376" x="5667375" y="6846888"/>
          <p14:tracePt t="15377" x="5661025" y="6826250"/>
          <p14:tracePt t="15378" x="5654675" y="6819900"/>
          <p14:tracePt t="15379" x="5648325" y="6799263"/>
          <p14:tracePt t="15380" x="5648325" y="6786563"/>
          <p14:tracePt t="15381" x="5640388" y="6773863"/>
          <p14:tracePt t="15382" x="5634038" y="6753225"/>
          <p14:tracePt t="15383" x="5627688" y="6734175"/>
          <p14:tracePt t="15384" x="5621338" y="6713538"/>
          <p14:tracePt t="15385" x="5621338" y="6700838"/>
          <p14:tracePt t="15386" x="5614988" y="6680200"/>
          <p14:tracePt t="15387" x="5608638" y="6659563"/>
          <p14:tracePt t="15388" x="5600700" y="6634163"/>
          <p14:tracePt t="15389" x="5594350" y="6613525"/>
          <p14:tracePt t="15390" x="5588000" y="6600825"/>
          <p14:tracePt t="15391" x="5581650" y="6580188"/>
          <p14:tracePt t="15392" x="5575300" y="6559550"/>
          <p14:tracePt t="15393" x="5567363" y="6534150"/>
          <p14:tracePt t="15394" x="5554663" y="6507163"/>
          <p14:tracePt t="15395" x="5548313" y="6480175"/>
          <p14:tracePt t="15396" x="5534025" y="6453188"/>
          <p14:tracePt t="15398" x="5527675" y="6440488"/>
          <p14:tracePt t="15399" x="5521325" y="6400800"/>
          <p14:tracePt t="15400" x="5508625" y="6373813"/>
          <p14:tracePt t="15401" x="5500688" y="6346825"/>
          <p14:tracePt t="15403" x="5487988" y="6319838"/>
          <p14:tracePt t="15404" x="5481638" y="6294438"/>
          <p14:tracePt t="15405" x="5475288" y="6273800"/>
          <p14:tracePt t="15406" x="5461000" y="6253163"/>
          <p14:tracePt t="15407" x="5454650" y="6227763"/>
          <p14:tracePt t="15408" x="5448300" y="6207125"/>
          <p14:tracePt t="15409" x="5441950" y="6180138"/>
          <p14:tracePt t="15410" x="5427663" y="6154738"/>
          <p14:tracePt t="15411" x="5421313" y="6127750"/>
          <p14:tracePt t="15412" x="5408613" y="6100763"/>
          <p14:tracePt t="15413" x="5400675" y="6073775"/>
          <p14:tracePt t="15414" x="5394325" y="6054725"/>
          <p14:tracePt t="15415" x="5387975" y="6034088"/>
          <p14:tracePt t="15416" x="5375275" y="5994400"/>
          <p14:tracePt t="15417" x="5367338" y="5980113"/>
          <p14:tracePt t="15418" x="5354638" y="5954713"/>
          <p14:tracePt t="15419" x="5348288" y="5927725"/>
          <p14:tracePt t="15420" x="5334000" y="5900738"/>
          <p14:tracePt t="15421" x="5327650" y="5873750"/>
          <p14:tracePt t="15422" x="5314950" y="5848350"/>
          <p14:tracePt t="15423" x="5308600" y="5821363"/>
          <p14:tracePt t="15424" x="5302250" y="5794375"/>
          <p14:tracePt t="15425" x="5287963" y="5767388"/>
          <p14:tracePt t="15426" x="5281613" y="5740400"/>
          <p14:tracePt t="15427" x="5268913" y="5700713"/>
          <p14:tracePt t="15428" x="5254625" y="5673725"/>
          <p14:tracePt t="15429" x="5248275" y="5648325"/>
          <p14:tracePt t="15430" x="5241925" y="5614988"/>
          <p14:tracePt t="15431" x="5227638" y="5588000"/>
          <p14:tracePt t="15432" x="5214938" y="5561013"/>
          <p14:tracePt t="15433" x="5208588" y="5534025"/>
          <p14:tracePt t="15434" x="5194300" y="5487988"/>
          <p14:tracePt t="15435" x="5187950" y="5467350"/>
          <p14:tracePt t="15436" x="5181600" y="5421313"/>
          <p14:tracePt t="15437" x="5168900" y="5408613"/>
          <p14:tracePt t="15438" x="5160963" y="5375275"/>
          <p14:tracePt t="15439" x="5154613" y="5334000"/>
          <p14:tracePt t="15440" x="5141913" y="5308600"/>
          <p14:tracePt t="15441" x="5127625" y="5275263"/>
          <p14:tracePt t="15442" x="5114925" y="5235575"/>
          <p14:tracePt t="15443" x="5108575" y="5194300"/>
          <p14:tracePt t="15444" x="5102225" y="5160963"/>
          <p14:tracePt t="15445" x="5087938" y="5121275"/>
          <p14:tracePt t="15446" x="5081588" y="5087938"/>
          <p14:tracePt t="15447" x="5075238" y="5054600"/>
          <p14:tracePt t="15448" x="5054600" y="5014913"/>
          <p14:tracePt t="15449" x="5048250" y="4975225"/>
          <p14:tracePt t="15450" x="5041900" y="4941888"/>
          <p14:tracePt t="15451" x="5035550" y="4908550"/>
          <p14:tracePt t="15452" x="5021263" y="4868863"/>
          <p14:tracePt t="15453" x="5021263" y="4848225"/>
          <p14:tracePt t="15454" x="5008563" y="4808538"/>
          <p14:tracePt t="15455" x="5008563" y="4781550"/>
          <p14:tracePt t="15456" x="4987925" y="4748213"/>
          <p14:tracePt t="15457" x="4987925" y="4722813"/>
          <p14:tracePt t="15458" x="4987925" y="4689475"/>
          <p14:tracePt t="15459" x="4968875" y="4648200"/>
          <p14:tracePt t="15460" x="4968875" y="4614863"/>
          <p14:tracePt t="15461" x="4962525" y="4589463"/>
          <p14:tracePt t="15462" x="4954588" y="4556125"/>
          <p14:tracePt t="15463" x="4948238" y="4514850"/>
          <p14:tracePt t="15464" x="4948238" y="4481513"/>
          <p14:tracePt t="15465" x="4941888" y="4456113"/>
          <p14:tracePt t="15466" x="4935538" y="4422775"/>
          <p14:tracePt t="15467" x="4935538" y="4389438"/>
          <p14:tracePt t="15468" x="4929188" y="4362450"/>
          <p14:tracePt t="15469" x="4929188" y="4329113"/>
          <p14:tracePt t="15470" x="4921250" y="4302125"/>
          <p14:tracePt t="15471" x="4921250" y="4275138"/>
          <p14:tracePt t="15472" x="4914900" y="4241800"/>
          <p14:tracePt t="15473" x="4908550" y="4216400"/>
          <p14:tracePt t="15474" x="4908550" y="4189413"/>
          <p14:tracePt t="15475" x="4902200" y="4156075"/>
          <p14:tracePt t="15476" x="4902200" y="4129088"/>
          <p14:tracePt t="15477" x="4895850" y="4095750"/>
          <p14:tracePt t="15478" x="4895850" y="4068763"/>
          <p14:tracePt t="15479" x="4895850" y="4035425"/>
          <p14:tracePt t="15480" x="4887913" y="4016375"/>
          <p14:tracePt t="15481" x="4887913" y="3976688"/>
          <p14:tracePt t="15482" x="4881563" y="3956050"/>
          <p14:tracePt t="15483" x="4881563" y="3916363"/>
          <p14:tracePt t="15484" x="4875213" y="3895725"/>
          <p14:tracePt t="15485" x="4875213" y="3856038"/>
          <p14:tracePt t="15486" x="4868863" y="3836988"/>
          <p14:tracePt t="15487" x="4868863" y="3795713"/>
          <p14:tracePt t="15488" x="4862513" y="3762375"/>
          <p14:tracePt t="15489" x="4862513" y="3743325"/>
          <p14:tracePt t="15490" x="4854575" y="3703638"/>
          <p14:tracePt t="15491" x="4848225" y="3683000"/>
          <p14:tracePt t="15492" x="4848225" y="3649663"/>
          <p14:tracePt t="15493" x="4841875" y="3616325"/>
          <p14:tracePt t="15494" x="4835525" y="3556000"/>
          <p14:tracePt t="15495" x="4829175" y="3509963"/>
          <p14:tracePt t="15496" x="4829175" y="3476625"/>
          <p14:tracePt t="15498" x="4821238" y="3436938"/>
          <p14:tracePt t="15499" x="4808538" y="3389313"/>
          <p14:tracePt t="15500" x="4802188" y="3343275"/>
          <p14:tracePt t="15501" x="4795838" y="3322638"/>
          <p14:tracePt t="15503" x="4787900" y="3276600"/>
          <p14:tracePt t="15504" x="4781550" y="3236913"/>
          <p14:tracePt t="15505" x="4775200" y="3203575"/>
          <p14:tracePt t="15506" x="4768850" y="3176588"/>
          <p14:tracePt t="15507" x="4762500" y="3149600"/>
          <p14:tracePt t="15508" x="4754563" y="3124200"/>
          <p14:tracePt t="15509" x="4754563" y="3097213"/>
          <p14:tracePt t="15510" x="4748213" y="3076575"/>
          <p14:tracePt t="15511" x="4741863" y="3049588"/>
          <p14:tracePt t="15512" x="4735513" y="3024188"/>
          <p14:tracePt t="15513" x="4729163" y="2984500"/>
          <p14:tracePt t="15514" x="4722813" y="2963863"/>
          <p14:tracePt t="15515" x="4722813" y="2936875"/>
          <p14:tracePt t="15516" x="4714875" y="2909888"/>
          <p14:tracePt t="15517" x="4708525" y="2884488"/>
          <p14:tracePt t="15518" x="4702175" y="2857500"/>
          <p14:tracePt t="15519" x="4695825" y="2830513"/>
          <p14:tracePt t="15520" x="4689475" y="2809875"/>
          <p14:tracePt t="15521" x="4681538" y="2784475"/>
          <p14:tracePt t="15522" x="4675188" y="2757488"/>
          <p14:tracePt t="15523" x="4668838" y="2730500"/>
          <p14:tracePt t="15524" x="4662488" y="2711450"/>
          <p14:tracePt t="15525" x="4648200" y="2684463"/>
          <p14:tracePt t="15526" x="4648200" y="2663825"/>
          <p14:tracePt t="15527" x="4635500" y="2636838"/>
          <p14:tracePt t="15528" x="4635500" y="2617788"/>
          <p14:tracePt t="15529" x="4622800" y="2590800"/>
          <p14:tracePt t="15530" x="4622800" y="2570163"/>
          <p14:tracePt t="15531" x="4614863" y="2544763"/>
          <p14:tracePt t="15532" x="4608513" y="2530475"/>
          <p14:tracePt t="15533" x="4602163" y="2503488"/>
          <p14:tracePt t="15534" x="4595813" y="2478088"/>
          <p14:tracePt t="15535" x="4589463" y="2457450"/>
          <p14:tracePt t="15536" x="4581525" y="2438400"/>
          <p14:tracePt t="15537" x="4575175" y="2417763"/>
          <p14:tracePt t="15538" x="4568825" y="2397125"/>
          <p14:tracePt t="15539" x="4562475" y="2371725"/>
          <p14:tracePt t="15540" x="4556125" y="2351088"/>
          <p14:tracePt t="15541" x="4556125" y="2338388"/>
          <p14:tracePt t="15542" x="4548188" y="2317750"/>
          <p14:tracePt t="15543" x="4541838" y="2297113"/>
          <p14:tracePt t="15544" x="4535488" y="2278063"/>
          <p14:tracePt t="15545" x="4535488" y="2263775"/>
          <p14:tracePt t="15546" x="4529138" y="2251075"/>
          <p14:tracePt t="15547" x="4522788" y="2230438"/>
          <p14:tracePt t="15548" x="4522788" y="2211388"/>
          <p14:tracePt t="15549" x="4514850" y="2197100"/>
          <p14:tracePt t="15550" x="4508500" y="2178050"/>
          <p14:tracePt t="15551" x="4502150" y="2157413"/>
          <p14:tracePt t="15552" x="4495800" y="2138363"/>
          <p14:tracePt t="15553" x="4489450" y="2124075"/>
          <p14:tracePt t="15554" x="4481513" y="2111375"/>
          <p14:tracePt t="15555" x="4481513" y="2090738"/>
          <p14:tracePt t="15556" x="4475163" y="2078038"/>
          <p14:tracePt t="15557" x="4475163" y="2057400"/>
          <p14:tracePt t="15558" x="4468813" y="2044700"/>
          <p14:tracePt t="15559" x="4462463" y="2024063"/>
          <p14:tracePt t="15560" x="4456113" y="2017713"/>
          <p14:tracePt t="15561" x="4449763" y="1998663"/>
          <p14:tracePt t="15562" x="4441825" y="1978025"/>
          <p14:tracePt t="15563" x="4441825" y="1971675"/>
          <p14:tracePt t="15564" x="4435475" y="1951038"/>
          <p14:tracePt t="15565" x="4429125" y="1938338"/>
          <p14:tracePt t="15566" x="4422775" y="1917700"/>
          <p14:tracePt t="15567" x="4422775" y="1911350"/>
          <p14:tracePt t="15568" x="4416425" y="1890713"/>
          <p14:tracePt t="15569" x="4408488" y="1878013"/>
          <p14:tracePt t="15570" x="4402138" y="1858963"/>
          <p14:tracePt t="15571" x="4402138" y="1844675"/>
          <p14:tracePt t="15572" x="4395788" y="1831975"/>
          <p14:tracePt t="15573" x="4389438" y="1811338"/>
          <p14:tracePt t="15574" x="4383088" y="1804988"/>
          <p14:tracePt t="15575" x="4375150" y="1784350"/>
          <p14:tracePt t="15576" x="4368800" y="1771650"/>
          <p14:tracePt t="15577" x="4368800" y="1751013"/>
          <p14:tracePt t="15578" x="4362450" y="1744663"/>
          <p14:tracePt t="15579" x="4356100" y="1725613"/>
          <p14:tracePt t="15580" x="4349750" y="1711325"/>
          <p14:tracePt t="15581" x="4341813" y="1704975"/>
          <p14:tracePt t="15582" x="4335463" y="1684338"/>
          <p14:tracePt t="15583" x="4329113" y="1671638"/>
          <p14:tracePt t="15584" x="4329113" y="1665288"/>
          <p14:tracePt t="15585" x="4322763" y="1651000"/>
          <p14:tracePt t="15586" x="4322763" y="1631950"/>
          <p14:tracePt t="15587" x="4308475" y="1617663"/>
          <p14:tracePt t="15588" x="4308475" y="1611313"/>
          <p14:tracePt t="15589" x="4302125" y="1598613"/>
          <p14:tracePt t="15590" x="4289425" y="1577975"/>
          <p14:tracePt t="15591" x="4283075" y="1565275"/>
          <p14:tracePt t="15592" x="4275138" y="1558925"/>
          <p14:tracePt t="15593" x="4268788" y="1544638"/>
          <p14:tracePt t="15594" x="4262438" y="1519238"/>
          <p14:tracePt t="15595" x="4262438" y="1504950"/>
          <p14:tracePt t="15597" x="4256088" y="1492250"/>
          <p14:tracePt t="15598" x="4241800" y="1477963"/>
          <p14:tracePt t="15599" x="4235450" y="1458913"/>
          <p14:tracePt t="15600" x="4229100" y="1452563"/>
          <p14:tracePt t="15601" x="4222750" y="1431925"/>
          <p14:tracePt t="15603" x="4216400" y="1419225"/>
          <p14:tracePt t="15604" x="4208463" y="1398588"/>
          <p14:tracePt t="15606" x="4202113" y="1385888"/>
          <p14:tracePt t="15607" x="4195763" y="1371600"/>
          <p14:tracePt t="15608" x="4189413" y="1365250"/>
          <p14:tracePt t="15609" x="4183063" y="1352550"/>
          <p14:tracePt t="15610" x="4175125" y="1338263"/>
          <p14:tracePt t="15611" x="4168775" y="1325563"/>
          <p14:tracePt t="15612" x="4168775" y="1319213"/>
          <p14:tracePt t="15613" x="4162425" y="1304925"/>
          <p14:tracePt t="15614" x="4156075" y="1292225"/>
          <p14:tracePt t="15615" x="4149725" y="1285875"/>
          <p14:tracePt t="15616" x="4143375" y="1279525"/>
          <p14:tracePt t="15617" x="4143375" y="1265238"/>
          <p14:tracePt t="15618" x="4135438" y="1258888"/>
          <p14:tracePt t="15619" x="4129088" y="1252538"/>
          <p14:tracePt t="15620" x="4122738" y="1238250"/>
          <p14:tracePt t="15622" x="4116388" y="1225550"/>
          <p14:tracePt t="15623" x="4116388" y="1219200"/>
          <p14:tracePt t="15624" x="4110038" y="1212850"/>
          <p14:tracePt t="15625" x="4102100" y="1204913"/>
          <p14:tracePt t="15626" x="4095750" y="1198563"/>
          <p14:tracePt t="15627" x="4095750" y="1192213"/>
          <p14:tracePt t="15628" x="4095750" y="1185863"/>
          <p14:tracePt t="15629" x="4089400" y="1179513"/>
          <p14:tracePt t="15630" x="4083050" y="1171575"/>
          <p14:tracePt t="15631" x="4083050" y="1165225"/>
          <p14:tracePt t="15632" x="4083050" y="1158875"/>
          <p14:tracePt t="15633" x="4076700" y="1152525"/>
          <p14:tracePt t="15634" x="4068763" y="1146175"/>
          <p14:tracePt t="15635" x="4068763" y="1138238"/>
          <p14:tracePt t="15636" x="4062413" y="1138238"/>
          <p14:tracePt t="15637" x="4062413" y="1131888"/>
          <p14:tracePt t="15638" x="4056063" y="1125538"/>
          <p14:tracePt t="15640" x="4049713" y="1119188"/>
          <p14:tracePt t="15641" x="4049713" y="1112838"/>
          <p14:tracePt t="15642" x="4043363" y="1104900"/>
          <p14:tracePt t="15644" x="4035425" y="1098550"/>
          <p14:tracePt t="15645" x="4035425" y="1092200"/>
          <p14:tracePt t="15646" x="4029075" y="1092200"/>
          <p14:tracePt t="15648" x="4029075" y="1085850"/>
          <p14:tracePt t="15649" x="4022725" y="1079500"/>
          <p14:tracePt t="15650" x="4022725" y="1071563"/>
          <p14:tracePt t="15651" x="4016375" y="1071563"/>
          <p14:tracePt t="15653" x="4010025" y="1065213"/>
          <p14:tracePt t="15654" x="4010025" y="1058863"/>
          <p14:tracePt t="15655" x="4002088" y="1058863"/>
          <p14:tracePt t="15656" x="3995738" y="1058863"/>
          <p14:tracePt t="15657" x="3995738" y="1052513"/>
          <p14:tracePt t="15658" x="3995738" y="1046163"/>
          <p14:tracePt t="15659" x="3989388" y="1046163"/>
          <p14:tracePt t="15660" x="3983038" y="1038225"/>
          <p14:tracePt t="15662" x="3976688" y="1031875"/>
          <p14:tracePt t="15663" x="3968750" y="1031875"/>
          <p14:tracePt t="15664" x="3962400" y="1025525"/>
          <p14:tracePt t="15666" x="3956050" y="1025525"/>
          <p14:tracePt t="15667" x="3949700" y="1019175"/>
          <p14:tracePt t="15668" x="3943350" y="1012825"/>
          <p14:tracePt t="15669" x="3935413" y="1006475"/>
          <p14:tracePt t="15670" x="3929063" y="1006475"/>
          <p14:tracePt t="15672" x="3922713" y="998538"/>
          <p14:tracePt t="15673" x="3910013" y="998538"/>
          <p14:tracePt t="15674" x="3910013" y="992188"/>
          <p14:tracePt t="15675" x="3902075" y="992188"/>
          <p14:tracePt t="15676" x="3895725" y="992188"/>
          <p14:tracePt t="15677" x="3895725" y="985838"/>
          <p14:tracePt t="15678" x="3883025" y="985838"/>
          <p14:tracePt t="15679" x="3876675" y="979488"/>
          <p14:tracePt t="15680" x="3876675" y="973138"/>
          <p14:tracePt t="15681" x="3862388" y="973138"/>
          <p14:tracePt t="15682" x="3856038" y="973138"/>
          <p14:tracePt t="15684" x="3843338" y="965200"/>
          <p14:tracePt t="15685" x="3836988" y="965200"/>
          <p14:tracePt t="15686" x="3836988" y="958850"/>
          <p14:tracePt t="15687" x="3822700" y="958850"/>
          <p14:tracePt t="15688" x="3816350" y="958850"/>
          <p14:tracePt t="15690" x="3803650" y="952500"/>
          <p14:tracePt t="15691" x="3795713" y="952500"/>
          <p14:tracePt t="15693" x="3783013" y="946150"/>
          <p14:tracePt t="15695" x="3770313" y="939800"/>
          <p14:tracePt t="15697" x="3762375" y="939800"/>
          <p14:tracePt t="15698" x="3749675" y="931863"/>
          <p14:tracePt t="15701" x="3743325" y="931863"/>
          <p14:tracePt t="15702" x="3736975" y="931863"/>
          <p14:tracePt t="15703" x="3729038" y="931863"/>
          <p14:tracePt t="15704" x="3722688" y="931863"/>
          <p14:tracePt t="15705" x="3722688" y="925513"/>
          <p14:tracePt t="15706" x="3716338" y="925513"/>
          <p14:tracePt t="15708" x="3709988" y="925513"/>
          <p14:tracePt t="15710" x="3703638" y="919163"/>
          <p14:tracePt t="15715" x="3695700" y="919163"/>
          <p14:tracePt t="15718" x="3689350" y="919163"/>
          <p14:tracePt t="15725" x="3683000" y="912813"/>
          <p14:tracePt t="15741" x="3676650" y="912813"/>
          <p14:tracePt t="15745" x="3670300" y="912813"/>
          <p14:tracePt t="15751" x="3662363" y="912813"/>
          <p14:tracePt t="15754" x="3656013" y="912813"/>
          <p14:tracePt t="15755" x="3649663" y="912813"/>
          <p14:tracePt t="15758" x="3643313" y="912813"/>
          <p14:tracePt t="15759" x="3636963" y="912813"/>
          <p14:tracePt t="15762" x="3629025" y="912813"/>
          <p14:tracePt t="15763" x="3622675" y="912813"/>
          <p14:tracePt t="15764" x="3616325" y="906463"/>
          <p14:tracePt t="15766" x="3609975" y="906463"/>
          <p14:tracePt t="15767" x="3603625" y="906463"/>
          <p14:tracePt t="15769" x="3597275" y="898525"/>
          <p14:tracePt t="15770" x="3589338" y="898525"/>
          <p14:tracePt t="15771" x="3582988" y="898525"/>
          <p14:tracePt t="15773" x="3570288" y="898525"/>
          <p14:tracePt t="15775" x="3563938" y="898525"/>
          <p14:tracePt t="15776" x="3549650" y="898525"/>
          <p14:tracePt t="15778" x="3543300" y="898525"/>
          <p14:tracePt t="15779" x="3536950" y="892175"/>
          <p14:tracePt t="15780" x="3530600" y="892175"/>
          <p14:tracePt t="15781" x="3522663" y="892175"/>
          <p14:tracePt t="15782" x="3516313" y="892175"/>
          <p14:tracePt t="15783" x="3516313" y="885825"/>
          <p14:tracePt t="15784" x="3509963" y="885825"/>
          <p14:tracePt t="15785" x="3503613" y="885825"/>
          <p14:tracePt t="15786" x="3497263" y="879475"/>
          <p14:tracePt t="15787" x="3489325" y="879475"/>
          <p14:tracePt t="15788" x="3482975" y="879475"/>
          <p14:tracePt t="15789" x="3476625" y="879475"/>
          <p14:tracePt t="15791" x="3463925" y="879475"/>
          <p14:tracePt t="15793" x="3455988" y="873125"/>
          <p14:tracePt t="15794" x="3443288" y="873125"/>
          <p14:tracePt t="15795" x="3436938" y="873125"/>
          <p14:tracePt t="15796" x="3422650" y="865188"/>
          <p14:tracePt t="15798" x="3409950" y="865188"/>
          <p14:tracePt t="15799" x="3403600" y="865188"/>
          <p14:tracePt t="15800" x="3389313" y="865188"/>
          <p14:tracePt t="15801" x="3382963" y="865188"/>
          <p14:tracePt t="15803" x="3370263" y="865188"/>
          <p14:tracePt t="15804" x="3355975" y="865188"/>
          <p14:tracePt t="15805" x="3349625" y="865188"/>
          <p14:tracePt t="15806" x="3336925" y="865188"/>
          <p14:tracePt t="15807" x="3330575" y="865188"/>
          <p14:tracePt t="15808" x="3322638" y="865188"/>
          <p14:tracePt t="15809" x="3316288" y="865188"/>
          <p14:tracePt t="15810" x="3309938" y="865188"/>
          <p14:tracePt t="15811" x="3303588" y="865188"/>
          <p14:tracePt t="15812" x="3297238" y="865188"/>
          <p14:tracePt t="15813" x="3290888" y="865188"/>
          <p14:tracePt t="15814" x="3282950" y="865188"/>
          <p14:tracePt t="15815" x="3276600" y="865188"/>
          <p14:tracePt t="15816" x="3270250" y="865188"/>
          <p14:tracePt t="15817" x="3263900" y="865188"/>
          <p14:tracePt t="15818" x="3257550" y="865188"/>
          <p14:tracePt t="15820" x="3249613" y="865188"/>
          <p14:tracePt t="15821" x="3243263" y="865188"/>
          <p14:tracePt t="15825" x="3236913" y="865188"/>
          <p14:tracePt t="15842" x="3230563" y="865188"/>
          <p14:tracePt t="15857" x="3224213" y="865188"/>
          <p14:tracePt t="15858" x="3224213" y="873125"/>
          <p14:tracePt t="15871" x="3216275" y="873125"/>
          <p14:tracePt t="15872" x="3216275" y="879475"/>
          <p14:tracePt t="15874" x="3209925" y="879475"/>
          <p14:tracePt t="15875" x="3209925" y="885825"/>
          <p14:tracePt t="15879" x="3203575" y="885825"/>
          <p14:tracePt t="15885" x="3190875" y="906463"/>
          <p14:tracePt t="15887" x="3182938" y="906463"/>
          <p14:tracePt t="15888" x="3182938" y="912813"/>
          <p14:tracePt t="15889" x="3176588" y="912813"/>
          <p14:tracePt t="15890" x="3176588" y="919163"/>
          <p14:tracePt t="15892" x="3170238" y="919163"/>
          <p14:tracePt t="15893" x="3170238" y="925513"/>
          <p14:tracePt t="15895" x="3163888" y="931863"/>
          <p14:tracePt t="15897" x="3157538" y="939800"/>
          <p14:tracePt t="15899" x="3149600" y="939800"/>
          <p14:tracePt t="15901" x="3143250" y="946150"/>
          <p14:tracePt t="15902" x="3143250" y="952500"/>
          <p14:tracePt t="15904" x="3136900" y="952500"/>
          <p14:tracePt t="15905" x="3136900" y="958850"/>
          <p14:tracePt t="15906" x="3130550" y="958850"/>
          <p14:tracePt t="15907" x="3130550" y="965200"/>
          <p14:tracePt t="15909" x="3124200" y="973138"/>
          <p14:tracePt t="15911" x="3116263" y="973138"/>
          <p14:tracePt t="15913" x="3109913" y="973138"/>
          <p14:tracePt t="15914" x="3109913" y="979488"/>
          <p14:tracePt t="15917" x="3103563" y="979488"/>
          <p14:tracePt t="15918" x="3103563" y="985838"/>
          <p14:tracePt t="15919" x="3097213" y="985838"/>
          <p14:tracePt t="15924" x="3090863" y="985838"/>
          <p14:tracePt t="15925" x="3090863" y="992188"/>
          <p14:tracePt t="15926" x="3082925" y="992188"/>
          <p14:tracePt t="15927" x="3082925" y="998538"/>
          <p14:tracePt t="15928" x="3076575" y="998538"/>
          <p14:tracePt t="15932" x="3070225" y="998538"/>
          <p14:tracePt t="15933" x="3070225" y="1006475"/>
          <p14:tracePt t="15934" x="3063875" y="1006475"/>
          <p14:tracePt t="15936" x="3063875" y="1012825"/>
          <p14:tracePt t="15937" x="3057525" y="1012825"/>
          <p14:tracePt t="15938" x="3057525" y="1019175"/>
          <p14:tracePt t="15939" x="3049588" y="1019175"/>
          <p14:tracePt t="15940" x="3043238" y="1019175"/>
          <p14:tracePt t="15943" x="3036888" y="1025525"/>
          <p14:tracePt t="15944" x="3030538" y="1025525"/>
          <p14:tracePt t="15945" x="3030538" y="1031875"/>
          <p14:tracePt t="15948" x="3024188" y="1031875"/>
          <p14:tracePt t="15949" x="3017838" y="1038225"/>
          <p14:tracePt t="15950" x="3009900" y="1038225"/>
          <p14:tracePt t="15951" x="3009900" y="1046163"/>
          <p14:tracePt t="15952" x="3003550" y="1046163"/>
          <p14:tracePt t="15953" x="3003550" y="1052513"/>
          <p14:tracePt t="15954" x="2997200" y="1052513"/>
          <p14:tracePt t="15956" x="2990850" y="1058863"/>
          <p14:tracePt t="15957" x="2984500" y="1058863"/>
          <p14:tracePt t="15958" x="2976563" y="1065213"/>
          <p14:tracePt t="15960" x="2970213" y="1065213"/>
          <p14:tracePt t="15961" x="2963863" y="1071563"/>
          <p14:tracePt t="15962" x="2963863" y="1079500"/>
          <p14:tracePt t="15963" x="2957513" y="1079500"/>
          <p14:tracePt t="15964" x="2957513" y="1085850"/>
          <p14:tracePt t="15965" x="2951163" y="1085850"/>
          <p14:tracePt t="15967" x="2943225" y="1092200"/>
          <p14:tracePt t="15968" x="2936875" y="1098550"/>
          <p14:tracePt t="15969" x="2930525" y="1098550"/>
          <p14:tracePt t="15971" x="2924175" y="1104900"/>
          <p14:tracePt t="15972" x="2917825" y="1112838"/>
          <p14:tracePt t="15974" x="2917825" y="1119188"/>
          <p14:tracePt t="15975" x="2909888" y="1119188"/>
          <p14:tracePt t="15976" x="2903538" y="1125538"/>
          <p14:tracePt t="15977" x="2897188" y="1131888"/>
          <p14:tracePt t="15979" x="2890838" y="1131888"/>
          <p14:tracePt t="15980" x="2884488" y="1138238"/>
          <p14:tracePt t="15981" x="2884488" y="1146175"/>
          <p14:tracePt t="15982" x="2884488" y="1152525"/>
          <p14:tracePt t="15983" x="2876550" y="1152525"/>
          <p14:tracePt t="15984" x="2870200" y="1158875"/>
          <p14:tracePt t="15985" x="2863850" y="1165225"/>
          <p14:tracePt t="15987" x="2857500" y="1171575"/>
          <p14:tracePt t="15988" x="2851150" y="1179513"/>
          <p14:tracePt t="15990" x="2851150" y="1185863"/>
          <p14:tracePt t="15991" x="2843213" y="1185863"/>
          <p14:tracePt t="15992" x="2836863" y="1192213"/>
          <p14:tracePt t="15993" x="2830513" y="1198563"/>
          <p14:tracePt t="15996" x="2824163" y="1204913"/>
          <p14:tracePt t="15998" x="2817813" y="1212850"/>
          <p14:tracePt t="16001" x="2817813" y="1219200"/>
          <p14:tracePt t="16002" x="2809875" y="1219200"/>
          <p14:tracePt t="16003" x="2809875" y="1225550"/>
          <p14:tracePt t="16004" x="2803525" y="1225550"/>
          <p14:tracePt t="16007" x="2803525" y="1231900"/>
          <p14:tracePt t="16008" x="2797175" y="1231900"/>
          <p14:tracePt t="16016" x="2790825" y="1231900"/>
          <p14:tracePt t="16019" x="2790825" y="1238250"/>
          <p14:tracePt t="16024" x="2784475" y="1238250"/>
          <p14:tracePt t="16029" x="2784475" y="1246188"/>
          <p14:tracePt t="16036" x="2776538" y="1246188"/>
          <p14:tracePt t="16041" x="2770188" y="1246188"/>
          <p14:tracePt t="16044" x="2763838" y="1246188"/>
          <p14:tracePt t="16050" x="2757488" y="1246188"/>
          <p14:tracePt t="16053" x="2751138" y="1246188"/>
          <p14:tracePt t="16058" x="2743200" y="1246188"/>
          <p14:tracePt t="16059" x="2743200" y="1252538"/>
          <p14:tracePt t="16061" x="2736850" y="1252538"/>
          <p14:tracePt t="16067" x="2730500" y="1252538"/>
          <p14:tracePt t="16068" x="2730500" y="1258888"/>
          <p14:tracePt t="16069" x="2724150" y="1258888"/>
          <p14:tracePt t="16071" x="2717800" y="1258888"/>
          <p14:tracePt t="16074" x="2717800" y="1265238"/>
          <p14:tracePt t="16075" x="2711450" y="1265238"/>
          <p14:tracePt t="16077" x="2703513" y="1265238"/>
          <p14:tracePt t="16081" x="2697163" y="1265238"/>
          <p14:tracePt t="16083" x="2690813" y="1271588"/>
          <p14:tracePt t="16085" x="2684463" y="1271588"/>
          <p14:tracePt t="16088" x="2684463" y="1279525"/>
          <p14:tracePt t="16089" x="2678113" y="1279525"/>
          <p14:tracePt t="16092" x="2670175" y="1279525"/>
          <p14:tracePt t="16095" x="2663825" y="1285875"/>
          <p14:tracePt t="16097" x="2657475" y="1292225"/>
          <p14:tracePt t="16098" x="2651125" y="1292225"/>
          <p14:tracePt t="16100" x="2651125" y="1298575"/>
          <p14:tracePt t="16102" x="2644775" y="1298575"/>
          <p14:tracePt t="16104" x="2636838" y="1298575"/>
          <p14:tracePt t="16107" x="2630488" y="1298575"/>
          <p14:tracePt t="16108" x="2630488" y="1304925"/>
          <p14:tracePt t="16109" x="2630488" y="1311275"/>
          <p14:tracePt t="16110" x="2624138" y="1311275"/>
          <p14:tracePt t="16111" x="2617788" y="1311275"/>
          <p14:tracePt t="16115" x="2611438" y="1311275"/>
          <p14:tracePt t="16117" x="2611438" y="1319213"/>
          <p14:tracePt t="16118" x="2603500" y="1319213"/>
          <p14:tracePt t="16121" x="2597150" y="1319213"/>
          <p14:tracePt t="16123" x="2597150" y="1325563"/>
          <p14:tracePt t="16124" x="2590800" y="1325563"/>
          <p14:tracePt t="16126" x="2584450" y="1325563"/>
          <p14:tracePt t="16131" x="2578100" y="1325563"/>
          <p14:tracePt t="16133" x="2570163" y="1325563"/>
          <p14:tracePt t="16137" x="2563813" y="1325563"/>
          <p14:tracePt t="16139" x="2557463" y="1325563"/>
          <p14:tracePt t="16140" x="2551113" y="1325563"/>
          <p14:tracePt t="16143" x="2544763" y="1325563"/>
          <p14:tracePt t="16145" x="2536825" y="1325563"/>
          <p14:tracePt t="16148" x="2530475" y="1325563"/>
          <p14:tracePt t="16149" x="2524125" y="1325563"/>
          <p14:tracePt t="16151" x="2517775" y="1325563"/>
          <p14:tracePt t="16154" x="2511425" y="1325563"/>
          <p14:tracePt t="16155" x="2503488" y="1325563"/>
          <p14:tracePt t="16157" x="2497138" y="1325563"/>
          <p14:tracePt t="16158" x="2490788" y="1319213"/>
          <p14:tracePt t="16160" x="2484438" y="1319213"/>
          <p14:tracePt t="16161" x="2478088" y="1319213"/>
          <p14:tracePt t="16162" x="2470150" y="1319213"/>
          <p14:tracePt t="16164" x="2463800" y="1319213"/>
          <p14:tracePt t="16165" x="2457450" y="1319213"/>
          <p14:tracePt t="16166" x="2457450" y="1311275"/>
          <p14:tracePt t="16167" x="2451100" y="1311275"/>
          <p14:tracePt t="16168" x="2444750" y="1304925"/>
          <p14:tracePt t="16169" x="2438400" y="1304925"/>
          <p14:tracePt t="16171" x="2430463" y="1304925"/>
          <p14:tracePt t="16172" x="2424113" y="1304925"/>
          <p14:tracePt t="16174" x="2411413" y="1304925"/>
          <p14:tracePt t="16175" x="2405063" y="1298575"/>
          <p14:tracePt t="16177" x="2397125" y="1298575"/>
          <p14:tracePt t="16178" x="2390775" y="1292225"/>
          <p14:tracePt t="16180" x="2384425" y="1285875"/>
          <p14:tracePt t="16181" x="2378075" y="1285875"/>
          <p14:tracePt t="16182" x="2371725" y="1285875"/>
          <p14:tracePt t="16184" x="2363788" y="1285875"/>
          <p14:tracePt t="16185" x="2357438" y="1285875"/>
          <p14:tracePt t="16187" x="2351088" y="1285875"/>
          <p14:tracePt t="16188" x="2344738" y="1279525"/>
          <p14:tracePt t="16189" x="2338388" y="1279525"/>
          <p14:tracePt t="16192" x="2330450" y="1279525"/>
          <p14:tracePt t="16193" x="2330450" y="1271588"/>
          <p14:tracePt t="16195" x="2324100" y="1271588"/>
          <p14:tracePt t="16198" x="2317750" y="1271588"/>
          <p14:tracePt t="16203" x="2311400" y="1271588"/>
          <p14:tracePt t="16218" x="2305050" y="1271588"/>
          <p14:tracePt t="16240" x="2305050" y="1265238"/>
          <p14:tracePt t="16244" x="2305050" y="1258888"/>
          <p14:tracePt t="16246" x="2305050" y="1252538"/>
          <p14:tracePt t="16251" x="2305050" y="1246188"/>
          <p14:tracePt t="16253" x="2297113" y="1246188"/>
          <p14:tracePt t="16254" x="2297113" y="1238250"/>
          <p14:tracePt t="16258" x="2297113" y="1231900"/>
          <p14:tracePt t="16259" x="2297113" y="1225550"/>
          <p14:tracePt t="16260" x="2290763" y="1225550"/>
          <p14:tracePt t="16261" x="2290763" y="1219200"/>
          <p14:tracePt t="16264" x="2290763" y="1212850"/>
          <p14:tracePt t="16266" x="2290763" y="1204913"/>
          <p14:tracePt t="16268" x="2290763" y="1198563"/>
          <p14:tracePt t="16269" x="2284413" y="1192213"/>
          <p14:tracePt t="16271" x="2284413" y="1185863"/>
          <p14:tracePt t="16272" x="2284413" y="1179513"/>
          <p14:tracePt t="16273" x="2284413" y="1171575"/>
          <p14:tracePt t="16276" x="2278063" y="1171575"/>
          <p14:tracePt t="16277" x="2278063" y="1165225"/>
          <p14:tracePt t="16278" x="2278063" y="1158875"/>
          <p14:tracePt t="16281" x="2278063" y="1152525"/>
          <p14:tracePt t="16284" x="2278063" y="1146175"/>
          <p14:tracePt t="16286" x="2278063" y="1138238"/>
          <p14:tracePt t="16295" x="2278063" y="1131888"/>
          <p14:tracePt t="16304" x="2278063" y="1125538"/>
          <p14:tracePt t="16339" x="2284413" y="1125538"/>
          <p14:tracePt t="16352" x="2290763" y="1125538"/>
          <p14:tracePt t="16356" x="2297113" y="1125538"/>
          <p14:tracePt t="16362" x="2305050" y="1125538"/>
          <p14:tracePt t="16365" x="2311400" y="1125538"/>
          <p14:tracePt t="16368" x="2317750" y="1125538"/>
          <p14:tracePt t="16372" x="2317750" y="1131888"/>
          <p14:tracePt t="16373" x="2324100" y="1131888"/>
          <p14:tracePt t="16376" x="2330450" y="1131888"/>
          <p14:tracePt t="16382" x="2338388" y="1138238"/>
          <p14:tracePt t="16384" x="2344738" y="1138238"/>
          <p14:tracePt t="16387" x="2351088" y="1138238"/>
          <p14:tracePt t="16388" x="2351088" y="1146175"/>
          <p14:tracePt t="16392" x="2357438" y="1152525"/>
          <p14:tracePt t="16395" x="2363788" y="1152525"/>
          <p14:tracePt t="16401" x="2371725" y="1152525"/>
          <p14:tracePt t="16404" x="2378075" y="1152525"/>
          <p14:tracePt t="16405" x="2378075" y="1158875"/>
          <p14:tracePt t="16409" x="2384425" y="1158875"/>
          <p14:tracePt t="16414" x="2384425" y="1165225"/>
          <p14:tracePt t="16422" x="2390775" y="1165225"/>
          <p14:tracePt t="16428" x="2390775" y="1171575"/>
          <p14:tracePt t="16434" x="2390775" y="1179513"/>
          <p14:tracePt t="16437" x="2390775" y="1185863"/>
          <p14:tracePt t="16438" x="2397125" y="1185863"/>
          <p14:tracePt t="16445" x="2397125" y="1192213"/>
          <p14:tracePt t="16448" x="2397125" y="1198563"/>
          <p14:tracePt t="16453" x="2397125" y="1204913"/>
          <p14:tracePt t="16455" x="2397125" y="1212850"/>
          <p14:tracePt t="16456" x="2405063" y="1212850"/>
          <p14:tracePt t="16459" x="2405063" y="1219200"/>
          <p14:tracePt t="16461" x="2405063" y="1225550"/>
          <p14:tracePt t="16462" x="2411413" y="1225550"/>
          <p14:tracePt t="16463" x="2411413" y="1231900"/>
          <p14:tracePt t="16466" x="2411413" y="1238250"/>
          <p14:tracePt t="16468" x="2411413" y="1246188"/>
          <p14:tracePt t="16470" x="2411413" y="1252538"/>
          <p14:tracePt t="16471" x="2417763" y="1258888"/>
          <p14:tracePt t="16473" x="2417763" y="1265238"/>
          <p14:tracePt t="16476" x="2417763" y="1271588"/>
          <p14:tracePt t="16477" x="2424113" y="1271588"/>
          <p14:tracePt t="16478" x="2424113" y="1279525"/>
          <p14:tracePt t="16481" x="2424113" y="1285875"/>
          <p14:tracePt t="16482" x="2430463" y="1285875"/>
          <p14:tracePt t="16483" x="2430463" y="1292225"/>
          <p14:tracePt t="16484" x="2430463" y="1298575"/>
          <p14:tracePt t="16488" x="2430463" y="1304925"/>
          <p14:tracePt t="16490" x="2430463" y="1311275"/>
          <p14:tracePt t="16496" x="2430463" y="1319213"/>
          <p14:tracePt t="16499" x="2430463" y="1325563"/>
          <p14:tracePt t="16503" x="2430463" y="1331913"/>
          <p14:tracePt t="16509" x="2430463" y="1338263"/>
          <p14:tracePt t="16514" x="2430463" y="1344613"/>
          <p14:tracePt t="16522" x="2430463" y="1352550"/>
          <p14:tracePt t="16526" x="2430463" y="1358900"/>
          <p14:tracePt t="16528" x="2430463" y="1365250"/>
          <p14:tracePt t="16534" x="2430463" y="1371600"/>
          <p14:tracePt t="16536" x="2430463" y="1377950"/>
          <p14:tracePt t="16541" x="2430463" y="1385888"/>
          <p14:tracePt t="16543" x="2430463" y="1392238"/>
          <p14:tracePt t="16544" x="2430463" y="1398588"/>
          <p14:tracePt t="16548" x="2430463" y="1404938"/>
          <p14:tracePt t="16549" x="2430463" y="1411288"/>
          <p14:tracePt t="16552" x="2430463" y="1419225"/>
          <p14:tracePt t="16553" x="2430463" y="1425575"/>
          <p14:tracePt t="16556" x="2430463" y="1431925"/>
          <p14:tracePt t="16557" x="2430463" y="1438275"/>
          <p14:tracePt t="16559" x="2430463" y="1444625"/>
          <p14:tracePt t="16561" x="2430463" y="1452563"/>
          <p14:tracePt t="16563" x="2430463" y="1458913"/>
          <p14:tracePt t="16565" x="2430463" y="1465263"/>
          <p14:tracePt t="16567" x="2430463" y="1471613"/>
          <p14:tracePt t="16568" x="2430463" y="1477963"/>
          <p14:tracePt t="16569" x="2438400" y="1477963"/>
          <p14:tracePt t="16572" x="2438400" y="1485900"/>
          <p14:tracePt t="16573" x="2444750" y="1485900"/>
          <p14:tracePt t="16574" x="2444750" y="1492250"/>
          <p14:tracePt t="16577" x="2444750" y="1498600"/>
          <p14:tracePt t="16579" x="2444750" y="1504950"/>
          <p14:tracePt t="16581" x="2444750" y="1511300"/>
          <p14:tracePt t="16583" x="2451100" y="1511300"/>
          <p14:tracePt t="16589" x="2451100" y="1519238"/>
          <p14:tracePt t="16592" x="2457450" y="1519238"/>
          <p14:tracePt t="16597" x="2457450" y="1525588"/>
          <p14:tracePt t="16676" x="2457450" y="1531938"/>
          <p14:tracePt t="16679" x="2457450" y="1538288"/>
          <p14:tracePt t="16682" x="2451100" y="1544638"/>
          <p14:tracePt t="16687" x="2451100" y="1552575"/>
          <p14:tracePt t="16691" x="2451100" y="1558925"/>
          <p14:tracePt t="16698" x="2451100" y="1565275"/>
          <p14:tracePt t="16700" x="2444750" y="1565275"/>
          <p14:tracePt t="16702" x="2444750" y="1571625"/>
          <p14:tracePt t="16705" x="2444750" y="1577975"/>
          <p14:tracePt t="16711" x="2438400" y="1577975"/>
          <p14:tracePt t="16713" x="2438400" y="1584325"/>
          <p14:tracePt t="16717" x="2438400" y="1592263"/>
          <p14:tracePt t="16725" x="2438400" y="1598613"/>
          <p14:tracePt t="16729" x="2430463" y="1598613"/>
          <p14:tracePt t="16730" x="2430463" y="1604963"/>
          <p14:tracePt t="16734" x="2430463" y="1611313"/>
          <p14:tracePt t="16736" x="2424113" y="1611313"/>
          <p14:tracePt t="16743" x="2417763" y="1611313"/>
          <p14:tracePt t="16744" x="2417763" y="1617663"/>
          <p14:tracePt t="16750" x="2417763" y="1625600"/>
          <p14:tracePt t="16756" x="2411413" y="1625600"/>
          <p14:tracePt t="16760" x="2411413" y="1631950"/>
          <p14:tracePt t="16763" x="2405063" y="1631950"/>
          <p14:tracePt t="16765" x="2405063" y="1638300"/>
          <p14:tracePt t="16781" x="2405063" y="1644650"/>
          <p14:tracePt t="16791" x="2405063" y="1651000"/>
          <p14:tracePt t="16800" x="2405063" y="1658938"/>
          <p14:tracePt t="16822" x="2405063" y="1665288"/>
          <p14:tracePt t="16824" x="2411413" y="1665288"/>
          <p14:tracePt t="16839" x="2411413" y="1671638"/>
          <p14:tracePt t="16845" x="2417763" y="1671638"/>
          <p14:tracePt t="16852" x="2424113" y="1671638"/>
          <p14:tracePt t="16856" x="2430463" y="1671638"/>
          <p14:tracePt t="16860" x="2430463" y="1677988"/>
          <p14:tracePt t="16863" x="2438400" y="1677988"/>
          <p14:tracePt t="16865" x="2444750" y="1684338"/>
          <p14:tracePt t="16869" x="2451100" y="1684338"/>
          <p14:tracePt t="16870" x="2451100" y="1692275"/>
          <p14:tracePt t="16871" x="2457450" y="1692275"/>
          <p14:tracePt t="16872" x="2463800" y="1692275"/>
          <p14:tracePt t="16876" x="2470150" y="1692275"/>
          <p14:tracePt t="16877" x="2478088" y="1692275"/>
          <p14:tracePt t="16879" x="2478088" y="1698625"/>
          <p14:tracePt t="16880" x="2484438" y="1698625"/>
          <p14:tracePt t="16881" x="2490788" y="1698625"/>
          <p14:tracePt t="16882" x="2497138" y="1698625"/>
          <p14:tracePt t="16884" x="2497138" y="1704975"/>
          <p14:tracePt t="16885" x="2503488" y="1704975"/>
          <p14:tracePt t="16886" x="2511425" y="1704975"/>
          <p14:tracePt t="16893" x="2536825" y="1711325"/>
          <p14:tracePt t="16894" x="2544763" y="1711325"/>
          <p14:tracePt t="16896" x="2551113" y="1711325"/>
          <p14:tracePt t="16898" x="2557463" y="1717675"/>
          <p14:tracePt t="16900" x="2563813" y="1717675"/>
          <p14:tracePt t="16902" x="2563813" y="1725613"/>
          <p14:tracePt t="16904" x="2570163" y="1725613"/>
          <p14:tracePt t="16905" x="2578100" y="1725613"/>
          <p14:tracePt t="16909" x="2584450" y="1725613"/>
          <p14:tracePt t="16912" x="2590800" y="1725613"/>
          <p14:tracePt t="16915" x="2597150" y="1725613"/>
          <p14:tracePt t="16923" x="2597150" y="1731963"/>
          <p14:tracePt t="16927" x="2603500" y="1731963"/>
          <p14:tracePt t="16939" x="2611438" y="1731963"/>
          <p14:tracePt t="16951" x="2611438" y="1738313"/>
          <p14:tracePt t="16955" x="2617788" y="1738313"/>
          <p14:tracePt t="16959" x="2624138" y="1738313"/>
          <p14:tracePt t="16964" x="2630488" y="1738313"/>
          <p14:tracePt t="16966" x="2636838" y="1738313"/>
          <p14:tracePt t="16968" x="2636838" y="1744663"/>
          <p14:tracePt t="16969" x="2644775" y="1744663"/>
          <p14:tracePt t="16972" x="2651125" y="1744663"/>
          <p14:tracePt t="16973" x="2657475" y="1744663"/>
          <p14:tracePt t="16974" x="2657475" y="1751013"/>
          <p14:tracePt t="16976" x="2663825" y="1751013"/>
          <p14:tracePt t="16977" x="2670175" y="1751013"/>
          <p14:tracePt t="16978" x="2678113" y="1751013"/>
          <p14:tracePt t="16979" x="2678113" y="1758950"/>
          <p14:tracePt t="16981" x="2684463" y="1758950"/>
          <p14:tracePt t="16982" x="2690813" y="1758950"/>
          <p14:tracePt t="16984" x="2697163" y="1758950"/>
          <p14:tracePt t="16985" x="2703513" y="1758950"/>
          <p14:tracePt t="16986" x="2711450" y="1758950"/>
          <p14:tracePt t="16987" x="2717800" y="1758950"/>
          <p14:tracePt t="16988" x="2724150" y="1758950"/>
          <p14:tracePt t="16989" x="2730500" y="1758950"/>
          <p14:tracePt t="16990" x="2736850" y="1765300"/>
          <p14:tracePt t="16991" x="2743200" y="1765300"/>
          <p14:tracePt t="16993" x="2757488" y="1765300"/>
          <p14:tracePt t="16994" x="2770188" y="1771650"/>
          <p14:tracePt t="16997" x="2784475" y="1771650"/>
          <p14:tracePt t="16998" x="2790825" y="1771650"/>
          <p14:tracePt t="16999" x="2797175" y="1771650"/>
          <p14:tracePt t="17000" x="2809875" y="1778000"/>
          <p14:tracePt t="17001" x="2817813" y="1778000"/>
          <p14:tracePt t="17003" x="2830513" y="1778000"/>
          <p14:tracePt t="17004" x="2836863" y="1778000"/>
          <p14:tracePt t="17006" x="2851150" y="1778000"/>
          <p14:tracePt t="17007" x="2857500" y="1778000"/>
          <p14:tracePt t="17009" x="2870200" y="1778000"/>
          <p14:tracePt t="17010" x="2876550" y="1778000"/>
          <p14:tracePt t="17011" x="2884488" y="1778000"/>
          <p14:tracePt t="17012" x="2890838" y="1778000"/>
          <p14:tracePt t="17014" x="2897188" y="1778000"/>
          <p14:tracePt t="17015" x="2903538" y="1778000"/>
          <p14:tracePt t="17016" x="2909888" y="1778000"/>
          <p14:tracePt t="17017" x="2917825" y="1778000"/>
          <p14:tracePt t="17018" x="2924175" y="1778000"/>
          <p14:tracePt t="17019" x="2930525" y="1778000"/>
          <p14:tracePt t="17021" x="2936875" y="1778000"/>
          <p14:tracePt t="17022" x="2943225" y="1778000"/>
          <p14:tracePt t="17024" x="2951163" y="1778000"/>
          <p14:tracePt t="17025" x="2963863" y="1778000"/>
          <p14:tracePt t="17027" x="2970213" y="1778000"/>
          <p14:tracePt t="17028" x="2976563" y="1778000"/>
          <p14:tracePt t="17031" x="2984500" y="1778000"/>
          <p14:tracePt t="17032" x="2990850" y="1778000"/>
          <p14:tracePt t="17034" x="2997200" y="1778000"/>
          <p14:tracePt t="17038" x="3003550" y="1778000"/>
          <p14:tracePt t="17040" x="3009900" y="1778000"/>
          <p14:tracePt t="17047" x="3017838" y="1778000"/>
          <p14:tracePt t="17062" x="3024188" y="1778000"/>
          <p14:tracePt t="17080" x="3030538" y="1778000"/>
          <p14:tracePt t="17093" x="3036888" y="1778000"/>
          <p14:tracePt t="17096" x="3043238" y="1778000"/>
          <p14:tracePt t="17101" x="3049588" y="1778000"/>
          <p14:tracePt t="17103" x="3057525" y="1778000"/>
          <p14:tracePt t="17104" x="3063875" y="1778000"/>
          <p14:tracePt t="17107" x="3070225" y="1778000"/>
          <p14:tracePt t="17109" x="3076575" y="1778000"/>
          <p14:tracePt t="17112" x="3082925" y="1778000"/>
          <p14:tracePt t="17113" x="3090863" y="1778000"/>
          <p14:tracePt t="17114" x="3097213" y="1778000"/>
          <p14:tracePt t="17116" x="3103563" y="1778000"/>
          <p14:tracePt t="17117" x="3109913" y="1778000"/>
          <p14:tracePt t="17120" x="3116263" y="1778000"/>
          <p14:tracePt t="17121" x="3124200" y="1778000"/>
          <p14:tracePt t="17124" x="3130550" y="1778000"/>
          <p14:tracePt t="17125" x="3136900" y="1778000"/>
          <p14:tracePt t="17126" x="3143250" y="1778000"/>
          <p14:tracePt t="17128" x="3149600" y="1778000"/>
          <p14:tracePt t="17129" x="3157538" y="1778000"/>
          <p14:tracePt t="17131" x="3163888" y="1778000"/>
          <p14:tracePt t="17132" x="3170238" y="1778000"/>
          <p14:tracePt t="17133" x="3176588" y="1778000"/>
          <p14:tracePt t="17136" x="3182938" y="1778000"/>
          <p14:tracePt t="17137" x="3190875" y="1778000"/>
          <p14:tracePt t="17140" x="3197225" y="1778000"/>
          <p14:tracePt t="17141" x="3203575" y="1778000"/>
          <p14:tracePt t="17143" x="3209925" y="1778000"/>
          <p14:tracePt t="17147" x="3216275" y="1778000"/>
          <p14:tracePt t="17149" x="3224213" y="1778000"/>
          <p14:tracePt t="17154" x="3230563" y="1778000"/>
          <p14:tracePt t="17158" x="3236913" y="1778000"/>
          <p14:tracePt t="17163" x="3243263" y="1778000"/>
          <p14:tracePt t="17183" x="3249613" y="1778000"/>
          <p14:tracePt t="17191" x="3257550" y="1778000"/>
          <p14:tracePt t="17201" x="3263900" y="1778000"/>
          <p14:tracePt t="17203" x="3270250" y="1778000"/>
          <p14:tracePt t="17205" x="3276600" y="1778000"/>
          <p14:tracePt t="17209" x="3282950" y="1778000"/>
          <p14:tracePt t="17211" x="3290888" y="1778000"/>
          <p14:tracePt t="17214" x="3297238" y="1778000"/>
          <p14:tracePt t="17216" x="3303588" y="1778000"/>
          <p14:tracePt t="17217" x="3309938" y="1778000"/>
          <p14:tracePt t="17220" x="3316288" y="1778000"/>
          <p14:tracePt t="17221" x="3322638" y="1778000"/>
          <p14:tracePt t="17224" x="3330575" y="1778000"/>
          <p14:tracePt t="17225" x="3336925" y="1778000"/>
          <p14:tracePt t="17227" x="3343275" y="1778000"/>
          <p14:tracePt t="17228" x="3349625" y="1778000"/>
          <p14:tracePt t="17229" x="3355975" y="1778000"/>
          <p14:tracePt t="17232" x="3363913" y="1778000"/>
          <p14:tracePt t="17233" x="3370263" y="1778000"/>
          <p14:tracePt t="17235" x="3376613" y="1778000"/>
          <p14:tracePt t="17236" x="3382963" y="1778000"/>
          <p14:tracePt t="17237" x="3389313" y="1778000"/>
          <p14:tracePt t="17240" x="3397250" y="1778000"/>
          <p14:tracePt t="17241" x="3403600" y="1778000"/>
          <p14:tracePt t="17243" x="3409950" y="1778000"/>
          <p14:tracePt t="17244" x="3416300" y="1778000"/>
          <p14:tracePt t="17245" x="3422650" y="1778000"/>
          <p14:tracePt t="17248" x="3430588" y="1778000"/>
          <p14:tracePt t="17249" x="3436938" y="1778000"/>
          <p14:tracePt t="17252" x="3443288" y="1778000"/>
          <p14:tracePt t="17253" x="3449638" y="1778000"/>
          <p14:tracePt t="17255" x="3455988" y="1778000"/>
          <p14:tracePt t="17258" x="3463925" y="1778000"/>
          <p14:tracePt t="17260" x="3470275" y="1778000"/>
          <p14:tracePt t="17263" x="3476625" y="1778000"/>
          <p14:tracePt t="17265" x="3482975" y="1778000"/>
          <p14:tracePt t="17267" x="3489325" y="1778000"/>
          <p14:tracePt t="17271" x="3497263" y="1778000"/>
          <p14:tracePt t="17272" x="3503613" y="1778000"/>
          <p14:tracePt t="17276" x="3509963" y="1778000"/>
          <p14:tracePt t="17278" x="3516313" y="1778000"/>
          <p14:tracePt t="17279" x="3516313" y="1784350"/>
          <p14:tracePt t="17280" x="3522663" y="1784350"/>
          <p14:tracePt t="17283" x="3530600" y="1784350"/>
          <p14:tracePt t="17285" x="3536950" y="1784350"/>
          <p14:tracePt t="17288" x="3543300" y="1784350"/>
          <p14:tracePt t="17289" x="3549650" y="1784350"/>
          <p14:tracePt t="17292" x="3556000" y="1784350"/>
          <p14:tracePt t="17294" x="3563938" y="1784350"/>
          <p14:tracePt t="17295" x="3570288" y="1784350"/>
          <p14:tracePt t="17298" x="3576638" y="1784350"/>
          <p14:tracePt t="17299" x="3582988" y="1784350"/>
          <p14:tracePt t="17301" x="3589338" y="1784350"/>
          <p14:tracePt t="17304" x="3597275" y="1784350"/>
          <p14:tracePt t="17305" x="3603625" y="1784350"/>
          <p14:tracePt t="17307" x="3609975" y="1792288"/>
          <p14:tracePt t="17308" x="3616325" y="1792288"/>
          <p14:tracePt t="17310" x="3622675" y="1792288"/>
          <p14:tracePt t="17311" x="3629025" y="1792288"/>
          <p14:tracePt t="17312" x="3636963" y="1792288"/>
          <p14:tracePt t="17315" x="3643313" y="1792288"/>
          <p14:tracePt t="17316" x="3649663" y="1792288"/>
          <p14:tracePt t="17318" x="3656013" y="1792288"/>
          <p14:tracePt t="17320" x="3662363" y="1792288"/>
          <p14:tracePt t="17321" x="3670300" y="1792288"/>
          <p14:tracePt t="17323" x="3676650" y="1792288"/>
          <p14:tracePt t="17324" x="3683000" y="1792288"/>
          <p14:tracePt t="17326" x="3689350" y="1792288"/>
          <p14:tracePt t="17327" x="3695700" y="1792288"/>
          <p14:tracePt t="17328" x="3703638" y="1792288"/>
          <p14:tracePt t="17331" x="3709988" y="1792288"/>
          <p14:tracePt t="17332" x="3716338" y="1792288"/>
          <p14:tracePt t="17334" x="3722688" y="1792288"/>
          <p14:tracePt t="17335" x="3729038" y="1792288"/>
          <p14:tracePt t="17336" x="3736975" y="1792288"/>
          <p14:tracePt t="17338" x="3743325" y="1792288"/>
          <p14:tracePt t="17339" x="3749675" y="1792288"/>
          <p14:tracePt t="17341" x="3756025" y="1792288"/>
          <p14:tracePt t="17342" x="3762375" y="1792288"/>
          <p14:tracePt t="17344" x="3770313" y="1792288"/>
          <p14:tracePt t="17345" x="3776663" y="1792288"/>
          <p14:tracePt t="17346" x="3783013" y="1792288"/>
          <p14:tracePt t="17348" x="3789363" y="1792288"/>
          <p14:tracePt t="17349" x="3795713" y="1792288"/>
          <p14:tracePt t="17352" x="3803650" y="1792288"/>
          <p14:tracePt t="17353" x="3810000" y="1792288"/>
          <p14:tracePt t="17354" x="3816350" y="1792288"/>
          <p14:tracePt t="17356" x="3822700" y="1792288"/>
          <p14:tracePt t="17358" x="3829050" y="1792288"/>
          <p14:tracePt t="17360" x="3836988" y="1792288"/>
          <p14:tracePt t="17362" x="3843338" y="1792288"/>
          <p14:tracePt t="17363" x="3849688" y="1792288"/>
          <p14:tracePt t="17367" x="3856038" y="1792288"/>
          <p14:tracePt t="17369" x="3862388" y="1792288"/>
          <p14:tracePt t="17370" x="3862388" y="1784350"/>
          <p14:tracePt t="17374" x="3870325" y="1784350"/>
          <p14:tracePt t="17383" x="3876675" y="1784350"/>
          <p14:tracePt t="17440" x="3870325" y="1784350"/>
          <p14:tracePt t="17459" x="3862388" y="1784350"/>
          <p14:tracePt t="17464" x="3856038" y="1784350"/>
          <p14:tracePt t="17470" x="3849688" y="1784350"/>
          <p14:tracePt t="17473" x="3843338" y="1784350"/>
          <p14:tracePt t="17475" x="3836988" y="1784350"/>
          <p14:tracePt t="17478" x="3829050" y="1784350"/>
          <p14:tracePt t="17480" x="3822700" y="1784350"/>
          <p14:tracePt t="17483" x="3816350" y="1784350"/>
          <p14:tracePt t="17484" x="3810000" y="1784350"/>
          <p14:tracePt t="17485" x="3803650" y="1784350"/>
          <p14:tracePt t="17486" x="3803650" y="1792288"/>
          <p14:tracePt t="17487" x="3795713" y="1792288"/>
          <p14:tracePt t="17488" x="3789363" y="1792288"/>
          <p14:tracePt t="17490" x="3783013" y="1792288"/>
          <p14:tracePt t="17491" x="3776663" y="1792288"/>
          <p14:tracePt t="17492" x="3770313" y="1792288"/>
          <p14:tracePt t="17495" x="3756025" y="1792288"/>
          <p14:tracePt t="17497" x="3743325" y="1792288"/>
          <p14:tracePt t="17498" x="3736975" y="1798638"/>
          <p14:tracePt t="17500" x="3729038" y="1798638"/>
          <p14:tracePt t="17501" x="3716338" y="1798638"/>
          <p14:tracePt t="17502" x="3709988" y="1798638"/>
          <p14:tracePt t="17503" x="3695700" y="1804988"/>
          <p14:tracePt t="17505" x="3683000" y="1804988"/>
          <p14:tracePt t="17506" x="3676650" y="1804988"/>
          <p14:tracePt t="17507" x="3670300" y="1811338"/>
          <p14:tracePt t="17508" x="3656013" y="1811338"/>
          <p14:tracePt t="17509" x="3649663" y="1811338"/>
          <p14:tracePt t="17510" x="3643313" y="1811338"/>
          <p14:tracePt t="17511" x="3636963" y="1817688"/>
          <p14:tracePt t="17512" x="3622675" y="1817688"/>
          <p14:tracePt t="17513" x="3609975" y="1817688"/>
          <p14:tracePt t="17515" x="3597275" y="1817688"/>
          <p14:tracePt t="17516" x="3589338" y="1825625"/>
          <p14:tracePt t="17517" x="3582988" y="1825625"/>
          <p14:tracePt t="17518" x="3570288" y="1831975"/>
          <p14:tracePt t="17519" x="3563938" y="1831975"/>
          <p14:tracePt t="17520" x="3556000" y="1831975"/>
          <p14:tracePt t="17521" x="3543300" y="1838325"/>
          <p14:tracePt t="17522" x="3536950" y="1844675"/>
          <p14:tracePt t="17523" x="3530600" y="1844675"/>
          <p14:tracePt t="17524" x="3516313" y="1844675"/>
          <p14:tracePt t="17525" x="3509963" y="1844675"/>
          <p14:tracePt t="17526" x="3497263" y="1844675"/>
          <p14:tracePt t="17527" x="3489325" y="1851025"/>
          <p14:tracePt t="17528" x="3482975" y="1858963"/>
          <p14:tracePt t="17529" x="3476625" y="1858963"/>
          <p14:tracePt t="17530" x="3470275" y="1858963"/>
          <p14:tracePt t="17531" x="3455988" y="1865313"/>
          <p14:tracePt t="17533" x="3436938" y="1865313"/>
          <p14:tracePt t="17535" x="3430588" y="1871663"/>
          <p14:tracePt t="17536" x="3422650" y="1878013"/>
          <p14:tracePt t="17537" x="3416300" y="1878013"/>
          <p14:tracePt t="17538" x="3403600" y="1878013"/>
          <p14:tracePt t="17539" x="3403600" y="1884363"/>
          <p14:tracePt t="17540" x="3397250" y="1884363"/>
          <p14:tracePt t="17541" x="3382963" y="1884363"/>
          <p14:tracePt t="17543" x="3370263" y="1890713"/>
          <p14:tracePt t="17544" x="3363913" y="1898650"/>
          <p14:tracePt t="17545" x="3355975" y="1898650"/>
          <p14:tracePt t="17546" x="3349625" y="1898650"/>
          <p14:tracePt t="17547" x="3343275" y="1905000"/>
          <p14:tracePt t="17548" x="3336925" y="1905000"/>
          <p14:tracePt t="17549" x="3330575" y="1905000"/>
          <p14:tracePt t="17550" x="3322638" y="1905000"/>
          <p14:tracePt t="17551" x="3316288" y="1911350"/>
          <p14:tracePt t="17552" x="3309938" y="1917700"/>
          <p14:tracePt t="17553" x="3303588" y="1917700"/>
          <p14:tracePt t="17555" x="3297238" y="1924050"/>
          <p14:tracePt t="17556" x="3290888" y="1924050"/>
          <p14:tracePt t="17558" x="3276600" y="1924050"/>
          <p14:tracePt t="17559" x="3270250" y="1924050"/>
          <p14:tracePt t="17560" x="3270250" y="1931988"/>
          <p14:tracePt t="17561" x="3263900" y="1931988"/>
          <p14:tracePt t="17562" x="3257550" y="1938338"/>
          <p14:tracePt t="17564" x="3249613" y="1938338"/>
          <p14:tracePt t="17565" x="3243263" y="1938338"/>
          <p14:tracePt t="17566" x="3236913" y="1938338"/>
          <p14:tracePt t="17568" x="3230563" y="1938338"/>
          <p14:tracePt t="17569" x="3224213" y="1944688"/>
          <p14:tracePt t="17571" x="3216275" y="1944688"/>
          <p14:tracePt t="17572" x="3209925" y="1944688"/>
          <p14:tracePt t="17573" x="3203575" y="1951038"/>
          <p14:tracePt t="17575" x="3197225" y="1951038"/>
          <p14:tracePt t="17576" x="3190875" y="1951038"/>
          <p14:tracePt t="17577" x="3190875" y="1957388"/>
          <p14:tracePt t="17579" x="3182938" y="1957388"/>
          <p14:tracePt t="17580" x="3176588" y="1957388"/>
          <p14:tracePt t="17581" x="3170238" y="1957388"/>
          <p14:tracePt t="17583" x="3163888" y="1957388"/>
          <p14:tracePt t="17585" x="3157538" y="1957388"/>
          <p14:tracePt t="17587" x="3149600" y="1957388"/>
          <p14:tracePt t="17588" x="3143250" y="1957388"/>
          <p14:tracePt t="17589" x="3143250" y="1965325"/>
          <p14:tracePt t="17590" x="3136900" y="1965325"/>
          <p14:tracePt t="17594" x="3130550" y="1965325"/>
          <p14:tracePt t="17595" x="3124200" y="1965325"/>
          <p14:tracePt t="17599" x="3116263" y="1965325"/>
          <p14:tracePt t="17600" x="3109913" y="1965325"/>
          <p14:tracePt t="17602" x="3103563" y="1971675"/>
          <p14:tracePt t="17606" x="3097213" y="1971675"/>
          <p14:tracePt t="17608" x="3090863" y="1971675"/>
          <p14:tracePt t="17613" x="3082925" y="1971675"/>
          <p14:tracePt t="17616" x="3076575" y="1971675"/>
          <p14:tracePt t="17620" x="3070225" y="1971675"/>
          <p14:tracePt t="17623" x="3063875" y="1971675"/>
          <p14:tracePt t="17625" x="3057525" y="1971675"/>
          <p14:tracePt t="17629" x="3049588" y="1971675"/>
          <p14:tracePt t="17632" x="3043238" y="1971675"/>
          <p14:tracePt t="17633" x="3043238" y="1978025"/>
          <p14:tracePt t="17636" x="3036888" y="1978025"/>
          <p14:tracePt t="17639" x="3030538" y="1978025"/>
          <p14:tracePt t="17642" x="3024188" y="1978025"/>
          <p14:tracePt t="17644" x="3024188" y="1984375"/>
          <p14:tracePt t="17649" x="3017838" y="1984375"/>
          <p14:tracePt t="17655" x="3009900" y="1984375"/>
          <p14:tracePt t="17707" x="3017838" y="1984375"/>
          <p14:tracePt t="17719" x="3024188" y="1984375"/>
          <p14:tracePt t="17731" x="3030538" y="1984375"/>
          <p14:tracePt t="17738" x="3036888" y="1984375"/>
          <p14:tracePt t="17747" x="3043238" y="1984375"/>
          <p14:tracePt t="17750" x="3049588" y="1984375"/>
          <p14:tracePt t="17753" x="3057525" y="1984375"/>
          <p14:tracePt t="17754" x="3063875" y="1984375"/>
          <p14:tracePt t="17756" x="3070225" y="1984375"/>
          <p14:tracePt t="17758" x="3076575" y="1984375"/>
          <p14:tracePt t="17759" x="3082925" y="1984375"/>
          <p14:tracePt t="17761" x="3090863" y="1984375"/>
          <p14:tracePt t="17762" x="3097213" y="1984375"/>
          <p14:tracePt t="17764" x="3103563" y="1984375"/>
          <p14:tracePt t="17765" x="3109913" y="1984375"/>
          <p14:tracePt t="17766" x="3116263" y="1984375"/>
          <p14:tracePt t="17768" x="3124200" y="1984375"/>
          <p14:tracePt t="17769" x="3130550" y="1984375"/>
          <p14:tracePt t="17770" x="3136900" y="1984375"/>
          <p14:tracePt t="17771" x="3143250" y="1984375"/>
          <p14:tracePt t="17772" x="3149600" y="1984375"/>
          <p14:tracePt t="17773" x="3157538" y="1984375"/>
          <p14:tracePt t="17774" x="3170238" y="1984375"/>
          <p14:tracePt t="17776" x="3182938" y="1984375"/>
          <p14:tracePt t="17777" x="3190875" y="1984375"/>
          <p14:tracePt t="17778" x="3197225" y="1984375"/>
          <p14:tracePt t="17779" x="3203575" y="1984375"/>
          <p14:tracePt t="17780" x="3209925" y="1984375"/>
          <p14:tracePt t="17781" x="3224213" y="1984375"/>
          <p14:tracePt t="17782" x="3230563" y="1984375"/>
          <p14:tracePt t="17783" x="3236913" y="1984375"/>
          <p14:tracePt t="17784" x="3249613" y="1984375"/>
          <p14:tracePt t="17785" x="3257550" y="1984375"/>
          <p14:tracePt t="17786" x="3263900" y="1984375"/>
          <p14:tracePt t="17787" x="3276600" y="1990725"/>
          <p14:tracePt t="17789" x="3290888" y="1990725"/>
          <p14:tracePt t="17790" x="3303588" y="1990725"/>
          <p14:tracePt t="17792" x="3316288" y="1990725"/>
          <p14:tracePt t="17795" x="3336925" y="1990725"/>
          <p14:tracePt t="17796" x="3343275" y="1990725"/>
          <p14:tracePt t="17797" x="3349625" y="1990725"/>
          <p14:tracePt t="17798" x="3363913" y="1990725"/>
          <p14:tracePt t="17801" x="3376613" y="1990725"/>
          <p14:tracePt t="17802" x="3382963" y="1990725"/>
          <p14:tracePt t="17804" x="3389313" y="1990725"/>
          <p14:tracePt t="17805" x="3397250" y="1990725"/>
          <p14:tracePt t="17807" x="3403600" y="1990725"/>
          <p14:tracePt t="17809" x="3409950" y="1990725"/>
          <p14:tracePt t="17812" x="3416300" y="1990725"/>
          <p14:tracePt t="17914" x="3416300" y="1998663"/>
          <p14:tracePt t="17915" x="3409950" y="1998663"/>
          <p14:tracePt t="17917" x="3403600" y="1998663"/>
          <p14:tracePt t="17922" x="3397250" y="1998663"/>
          <p14:tracePt t="17924" x="3389313" y="1998663"/>
          <p14:tracePt t="17927" x="3389313" y="2005013"/>
          <p14:tracePt t="17928" x="3382963" y="2005013"/>
          <p14:tracePt t="17929" x="3376613" y="2005013"/>
          <p14:tracePt t="17932" x="3370263" y="2005013"/>
          <p14:tracePt t="17934" x="3363913" y="2005013"/>
          <p14:tracePt t="17936" x="3355975" y="2005013"/>
          <p14:tracePt t="17938" x="3349625" y="2005013"/>
          <p14:tracePt t="17939" x="3349625" y="2011363"/>
          <p14:tracePt t="17940" x="3343275" y="2011363"/>
          <p14:tracePt t="17942" x="3336925" y="2011363"/>
          <p14:tracePt t="17943" x="3336925" y="2017713"/>
          <p14:tracePt t="17944" x="3330575" y="2017713"/>
          <p14:tracePt t="17945" x="3322638" y="2017713"/>
          <p14:tracePt t="17947" x="3316288" y="2024063"/>
          <p14:tracePt t="17948" x="3309938" y="2024063"/>
          <p14:tracePt t="17950" x="3303588" y="2024063"/>
          <p14:tracePt t="17952" x="3297238" y="2024063"/>
          <p14:tracePt t="17953" x="3297238" y="2032000"/>
          <p14:tracePt t="17954" x="3290888" y="2032000"/>
          <p14:tracePt t="17956" x="3290888" y="2038350"/>
          <p14:tracePt t="17957" x="3282950" y="2038350"/>
          <p14:tracePt t="17958" x="3276600" y="2038350"/>
          <p14:tracePt t="17962" x="3270250" y="2044700"/>
          <p14:tracePt t="17964" x="3263900" y="2044700"/>
          <p14:tracePt t="17966" x="3263900" y="2051050"/>
          <p14:tracePt t="17968" x="3257550" y="2051050"/>
          <p14:tracePt t="17970" x="3257550" y="2057400"/>
          <p14:tracePt t="17992" x="3257550" y="2065338"/>
          <p14:tracePt t="18040" x="3257550" y="2071688"/>
          <p14:tracePt t="18045" x="3263900" y="2071688"/>
          <p14:tracePt t="18047" x="3270250" y="2071688"/>
          <p14:tracePt t="18051" x="3276600" y="2071688"/>
          <p14:tracePt t="18052" x="3282950" y="2071688"/>
          <p14:tracePt t="18055" x="3290888" y="2071688"/>
          <p14:tracePt t="18056" x="3297238" y="2071688"/>
          <p14:tracePt t="18059" x="3303588" y="2071688"/>
          <p14:tracePt t="18061" x="3309938" y="2071688"/>
          <p14:tracePt t="18062" x="3316288" y="2071688"/>
          <p14:tracePt t="18064" x="3322638" y="2071688"/>
          <p14:tracePt t="18065" x="3330575" y="2071688"/>
          <p14:tracePt t="18066" x="3336925" y="2071688"/>
          <p14:tracePt t="18068" x="3343275" y="2071688"/>
          <p14:tracePt t="18069" x="3349625" y="2071688"/>
          <p14:tracePt t="18070" x="3349625" y="2078038"/>
          <p14:tracePt t="18071" x="3355975" y="2078038"/>
          <p14:tracePt t="18072" x="3363913" y="2078038"/>
          <p14:tracePt t="18073" x="3370263" y="2078038"/>
          <p14:tracePt t="18075" x="3376613" y="2078038"/>
          <p14:tracePt t="18076" x="3382963" y="2078038"/>
          <p14:tracePt t="18078" x="3389313" y="2078038"/>
          <p14:tracePt t="18079" x="3397250" y="2078038"/>
          <p14:tracePt t="18081" x="3397250" y="2084388"/>
          <p14:tracePt t="18082" x="3403600" y="2084388"/>
          <p14:tracePt t="18083" x="3409950" y="2084388"/>
          <p14:tracePt t="18084" x="3416300" y="2084388"/>
          <p14:tracePt t="18086" x="3422650" y="2084388"/>
          <p14:tracePt t="18087" x="3430588" y="2084388"/>
          <p14:tracePt t="18090" x="3436938" y="2084388"/>
          <p14:tracePt t="18091" x="3443288" y="2084388"/>
          <p14:tracePt t="18092" x="3443288" y="2090738"/>
          <p14:tracePt t="18093" x="3449638" y="2090738"/>
          <p14:tracePt t="18097" x="3455988" y="2090738"/>
          <p14:tracePt t="18098" x="3463925" y="2090738"/>
          <p14:tracePt t="18102" x="3470275" y="2090738"/>
          <p14:tracePt t="18104" x="3476625" y="2090738"/>
          <p14:tracePt t="18106" x="3482975" y="2090738"/>
          <p14:tracePt t="18110" x="3489325" y="2090738"/>
          <p14:tracePt t="18113" x="3497263" y="2090738"/>
          <p14:tracePt t="18119" x="3503613" y="2090738"/>
          <p14:tracePt t="18123" x="3509963" y="2090738"/>
          <p14:tracePt t="18127" x="3516313" y="2090738"/>
          <p14:tracePt t="18132" x="3516313" y="2098675"/>
          <p14:tracePt t="18136" x="3522663" y="2098675"/>
          <p14:tracePt t="18141" x="3530600" y="2098675"/>
          <p14:tracePt t="18151" x="3536950" y="2098675"/>
          <p14:tracePt t="18157" x="3543300" y="2098675"/>
          <p14:tracePt t="18161" x="3549650" y="2098675"/>
          <p14:tracePt t="18173" x="3556000" y="2098675"/>
          <p14:tracePt t="18181" x="3563938" y="2098675"/>
          <p14:tracePt t="18198" x="3570288" y="2098675"/>
          <p14:tracePt t="18205" x="3576638" y="2098675"/>
          <p14:tracePt t="18211" x="3582988" y="2098675"/>
          <p14:tracePt t="18218" x="3589338" y="2098675"/>
          <p14:tracePt t="18221" x="3597275" y="2098675"/>
          <p14:tracePt t="18225" x="3603625" y="2098675"/>
          <p14:tracePt t="18228" x="3609975" y="2098675"/>
          <p14:tracePt t="18231" x="3616325" y="2098675"/>
          <p14:tracePt t="18232" x="3622675" y="2098675"/>
          <p14:tracePt t="18233" x="3629025" y="2098675"/>
          <p14:tracePt t="18236" x="3636963" y="2098675"/>
          <p14:tracePt t="18238" x="3643313" y="2098675"/>
          <p14:tracePt t="18240" x="3649663" y="2098675"/>
          <p14:tracePt t="18241" x="3656013" y="2098675"/>
          <p14:tracePt t="18243" x="3662363" y="2098675"/>
          <p14:tracePt t="18246" x="3670300" y="2098675"/>
          <p14:tracePt t="18247" x="3676650" y="2098675"/>
          <p14:tracePt t="18250" x="3683000" y="2098675"/>
          <p14:tracePt t="18252" x="3689350" y="2098675"/>
          <p14:tracePt t="18253" x="3695700" y="2098675"/>
          <p14:tracePt t="18256" x="3703638" y="2098675"/>
          <p14:tracePt t="18259" x="3709988" y="2098675"/>
          <p14:tracePt t="18264" x="3716338" y="2098675"/>
          <p14:tracePt t="18267" x="3722688" y="2098675"/>
          <p14:tracePt t="18271" x="3729038" y="2098675"/>
          <p14:tracePt t="18335" x="3736975" y="2098675"/>
          <p14:tracePt t="18343" x="3743325" y="2098675"/>
          <p14:tracePt t="18355" x="3749675" y="2098675"/>
          <p14:tracePt t="18360" x="3756025" y="2098675"/>
          <p14:tracePt t="18363" x="3762375" y="2098675"/>
          <p14:tracePt t="18371" x="3770313" y="2098675"/>
          <p14:tracePt t="18375" x="3776663" y="2098675"/>
          <p14:tracePt t="18387" x="3783013" y="2098675"/>
          <p14:tracePt t="18403" x="3789363" y="2098675"/>
          <p14:tracePt t="18424" x="3795713" y="2098675"/>
          <p14:tracePt t="18431" x="3795713" y="2105025"/>
          <p14:tracePt t="18434" x="3803650" y="2105025"/>
          <p14:tracePt t="18435" x="3810000" y="2105025"/>
          <p14:tracePt t="18440" x="3816350" y="2105025"/>
          <p14:tracePt t="18441" x="3822700" y="2105025"/>
          <p14:tracePt t="18443" x="3822700" y="2111375"/>
          <p14:tracePt t="18444" x="3829050" y="2111375"/>
          <p14:tracePt t="18445" x="3836988" y="2111375"/>
          <p14:tracePt t="18446" x="3843338" y="2111375"/>
          <p14:tracePt t="18448" x="3843338" y="2117725"/>
          <p14:tracePt t="18449" x="3849688" y="2117725"/>
          <p14:tracePt t="18450" x="3856038" y="2117725"/>
          <p14:tracePt t="18452" x="3862388" y="2124075"/>
          <p14:tracePt t="18453" x="3876675" y="2124075"/>
          <p14:tracePt t="18455" x="3883025" y="2124075"/>
          <p14:tracePt t="18456" x="3889375" y="2124075"/>
          <p14:tracePt t="18457" x="3895725" y="2124075"/>
          <p14:tracePt t="18458" x="3902075" y="2124075"/>
          <p14:tracePt t="18459" x="3910013" y="2124075"/>
          <p14:tracePt t="18460" x="3916363" y="2132013"/>
          <p14:tracePt t="18461" x="3922713" y="2132013"/>
          <p14:tracePt t="18462" x="3929063" y="2132013"/>
          <p14:tracePt t="18463" x="3935413" y="2132013"/>
          <p14:tracePt t="18464" x="3943350" y="2132013"/>
          <p14:tracePt t="18465" x="3949700" y="2132013"/>
          <p14:tracePt t="18466" x="3956050" y="2138363"/>
          <p14:tracePt t="18467" x="3962400" y="2138363"/>
          <p14:tracePt t="18468" x="3968750" y="2138363"/>
          <p14:tracePt t="18470" x="3983038" y="2138363"/>
          <p14:tracePt t="18471" x="3989388" y="2138363"/>
          <p14:tracePt t="18473" x="3995738" y="2144713"/>
          <p14:tracePt t="18474" x="4002088" y="2144713"/>
          <p14:tracePt t="18476" x="4010025" y="2144713"/>
          <p14:tracePt t="18477" x="4016375" y="2144713"/>
          <p14:tracePt t="18478" x="4022725" y="2144713"/>
          <p14:tracePt t="18480" x="4029075" y="2144713"/>
          <p14:tracePt t="18481" x="4035425" y="2144713"/>
          <p14:tracePt t="18484" x="4043363" y="2144713"/>
          <p14:tracePt t="18487" x="4049713" y="2144713"/>
          <p14:tracePt t="18490" x="4056063" y="2144713"/>
          <p14:tracePt t="18555" x="4056063" y="2151063"/>
          <p14:tracePt t="18565" x="4062413" y="2151063"/>
          <p14:tracePt t="18651" x="4062413" y="2157413"/>
          <p14:tracePt t="18679" x="4056063" y="2157413"/>
          <p14:tracePt t="18683" x="4049713" y="2157413"/>
          <p14:tracePt t="18684" x="4049713" y="2163763"/>
          <p14:tracePt t="18685" x="4043363" y="2163763"/>
          <p14:tracePt t="18689" x="4035425" y="2163763"/>
          <p14:tracePt t="18691" x="4029075" y="2171700"/>
          <p14:tracePt t="18694" x="4022725" y="2171700"/>
          <p14:tracePt t="18695" x="4016375" y="2171700"/>
          <p14:tracePt t="18696" x="4010025" y="2171700"/>
          <p14:tracePt t="18699" x="4002088" y="2178050"/>
          <p14:tracePt t="18700" x="3995738" y="2178050"/>
          <p14:tracePt t="18703" x="3983038" y="2178050"/>
          <p14:tracePt t="18704" x="3976688" y="2178050"/>
          <p14:tracePt t="18706" x="3968750" y="2178050"/>
          <p14:tracePt t="18707" x="3962400" y="2178050"/>
          <p14:tracePt t="18709" x="3956050" y="2178050"/>
          <p14:tracePt t="18710" x="3943350" y="2178050"/>
          <p14:tracePt t="18712" x="3935413" y="2178050"/>
          <p14:tracePt t="18713" x="3929063" y="2178050"/>
          <p14:tracePt t="18714" x="3922713" y="2178050"/>
          <p14:tracePt t="18715" x="3916363" y="2178050"/>
          <p14:tracePt t="18716" x="3910013" y="2178050"/>
          <p14:tracePt t="18717" x="3902075" y="2178050"/>
          <p14:tracePt t="18718" x="3895725" y="2178050"/>
          <p14:tracePt t="18719" x="3889375" y="2178050"/>
          <p14:tracePt t="18720" x="3883025" y="2178050"/>
          <p14:tracePt t="18721" x="3876675" y="2178050"/>
          <p14:tracePt t="18722" x="3870325" y="2178050"/>
          <p14:tracePt t="18724" x="3856038" y="2178050"/>
          <p14:tracePt t="18725" x="3849688" y="2178050"/>
          <p14:tracePt t="18727" x="3843338" y="2178050"/>
          <p14:tracePt t="18728" x="3836988" y="2178050"/>
          <p14:tracePt t="18729" x="3829050" y="2178050"/>
          <p14:tracePt t="18730" x="3822700" y="2178050"/>
          <p14:tracePt t="18731" x="3816350" y="2178050"/>
          <p14:tracePt t="18733" x="3810000" y="2178050"/>
          <p14:tracePt t="18734" x="3803650" y="2178050"/>
          <p14:tracePt t="18736" x="3795713" y="2178050"/>
          <p14:tracePt t="18737" x="3789363" y="2178050"/>
          <p14:tracePt t="18738" x="3783013" y="2178050"/>
          <p14:tracePt t="18741" x="3776663" y="2178050"/>
          <p14:tracePt t="18743" x="3770313" y="2178050"/>
          <p14:tracePt t="18749" x="3762375" y="2178050"/>
          <p14:tracePt t="18755" x="3756025" y="2178050"/>
          <p14:tracePt t="18784" x="3749675" y="2178050"/>
          <p14:tracePt t="18798" x="3743325" y="2178050"/>
          <p14:tracePt t="18801" x="3736975" y="2178050"/>
          <p14:tracePt t="18806" x="3729038" y="2178050"/>
          <p14:tracePt t="18807" x="3722688" y="2178050"/>
          <p14:tracePt t="18809" x="3716338" y="2178050"/>
          <p14:tracePt t="18813" x="3709988" y="2178050"/>
          <p14:tracePt t="18814" x="3703638" y="2178050"/>
          <p14:tracePt t="18818" x="3695700" y="2178050"/>
          <p14:tracePt t="18819" x="3689350" y="2178050"/>
          <p14:tracePt t="18821" x="3683000" y="2178050"/>
          <p14:tracePt t="18825" x="3676650" y="2178050"/>
          <p14:tracePt t="18826" x="3670300" y="2178050"/>
          <p14:tracePt t="18830" x="3662363" y="2178050"/>
          <p14:tracePt t="18832" x="3656013" y="2178050"/>
          <p14:tracePt t="18834" x="3649663" y="2178050"/>
          <p14:tracePt t="18839" x="3643313" y="2178050"/>
          <p14:tracePt t="18843" x="3636963" y="2178050"/>
          <p14:tracePt t="18879" x="3636963" y="2171700"/>
          <p14:tracePt t="18880" x="3643313" y="2171700"/>
          <p14:tracePt t="18892" x="3649663" y="2163763"/>
          <p14:tracePt t="18897" x="3656013" y="2163763"/>
          <p14:tracePt t="18902" x="3662363" y="2163763"/>
          <p14:tracePt t="18905" x="3662363" y="2157413"/>
          <p14:tracePt t="18909" x="3670300" y="2157413"/>
          <p14:tracePt t="18910" x="3670300" y="2151063"/>
          <p14:tracePt t="18912" x="3676650" y="2151063"/>
          <p14:tracePt t="18917" x="3676650" y="2144713"/>
          <p14:tracePt t="18918" x="3683000" y="2144713"/>
          <p14:tracePt t="18920" x="3689350" y="2144713"/>
          <p14:tracePt t="18923" x="3695700" y="2144713"/>
          <p14:tracePt t="18924" x="3695700" y="2138363"/>
          <p14:tracePt t="18929" x="3695700" y="2132013"/>
          <p14:tracePt t="18930" x="3703638" y="2132013"/>
          <p14:tracePt t="18934" x="3709988" y="2132013"/>
          <p14:tracePt t="18942" x="3716338" y="2132013"/>
          <p14:tracePt t="18945" x="3722688" y="2132013"/>
          <p14:tracePt t="18948" x="3729038" y="2132013"/>
          <p14:tracePt t="18953" x="3736975" y="2132013"/>
          <p14:tracePt t="18954" x="3736975" y="2124075"/>
          <p14:tracePt t="18955" x="3743325" y="2124075"/>
          <p14:tracePt t="18959" x="3749675" y="2124075"/>
          <p14:tracePt t="18960" x="3756025" y="2124075"/>
          <p14:tracePt t="18961" x="3762375" y="2124075"/>
          <p14:tracePt t="18964" x="3770313" y="2124075"/>
          <p14:tracePt t="18965" x="3776663" y="2124075"/>
          <p14:tracePt t="18967" x="3783013" y="2117725"/>
          <p14:tracePt t="18968" x="3789363" y="2117725"/>
          <p14:tracePt t="18969" x="3795713" y="2117725"/>
          <p14:tracePt t="18971" x="3803650" y="2117725"/>
          <p14:tracePt t="18972" x="3810000" y="2117725"/>
          <p14:tracePt t="18974" x="3816350" y="2117725"/>
          <p14:tracePt t="18975" x="3822700" y="2117725"/>
          <p14:tracePt t="18976" x="3829050" y="2117725"/>
          <p14:tracePt t="18977" x="3836988" y="2117725"/>
          <p14:tracePt t="18978" x="3843338" y="2117725"/>
          <p14:tracePt t="18979" x="3849688" y="2117725"/>
          <p14:tracePt t="18980" x="3856038" y="2117725"/>
          <p14:tracePt t="18981" x="3862388" y="2117725"/>
          <p14:tracePt t="18983" x="3876675" y="2111375"/>
          <p14:tracePt t="18984" x="3889375" y="2111375"/>
          <p14:tracePt t="18986" x="3902075" y="2111375"/>
          <p14:tracePt t="18987" x="3910013" y="2111375"/>
          <p14:tracePt t="18989" x="3916363" y="2111375"/>
          <p14:tracePt t="18990" x="3929063" y="2111375"/>
          <p14:tracePt t="18992" x="3943350" y="2111375"/>
          <p14:tracePt t="18994" x="3956050" y="2105025"/>
          <p14:tracePt t="18995" x="3962400" y="2105025"/>
          <p14:tracePt t="18997" x="3968750" y="2105025"/>
          <p14:tracePt t="18998" x="3976688" y="2105025"/>
          <p14:tracePt t="18999" x="3983038" y="2105025"/>
          <p14:tracePt t="19000" x="3989388" y="2105025"/>
          <p14:tracePt t="19001" x="3995738" y="2105025"/>
          <p14:tracePt t="19003" x="4002088" y="2105025"/>
          <p14:tracePt t="19004" x="4010025" y="2105025"/>
          <p14:tracePt t="19005" x="4016375" y="2105025"/>
          <p14:tracePt t="19006" x="4022725" y="2105025"/>
          <p14:tracePt t="19009" x="4029075" y="2105025"/>
          <p14:tracePt t="19010" x="4029075" y="2098675"/>
          <p14:tracePt t="19012" x="4035425" y="2098675"/>
          <p14:tracePt t="19157" x="4043363" y="2098675"/>
          <p14:tracePt t="19168" x="4049713" y="2098675"/>
          <p14:tracePt t="19180" x="4056063" y="2098675"/>
          <p14:tracePt t="19183" x="4062413" y="2098675"/>
          <p14:tracePt t="19185" x="4062413" y="2090738"/>
          <p14:tracePt t="19186" x="4068763" y="2090738"/>
          <p14:tracePt t="19191" x="4076700" y="2090738"/>
          <p14:tracePt t="19193" x="4083050" y="2084388"/>
          <p14:tracePt t="19197" x="4089400" y="2078038"/>
          <p14:tracePt t="19199" x="4095750" y="2078038"/>
          <p14:tracePt t="19200" x="4102100" y="2078038"/>
          <p14:tracePt t="19202" x="4110038" y="2078038"/>
          <p14:tracePt t="19204" x="4116388" y="2078038"/>
          <p14:tracePt t="19206" x="4122738" y="2078038"/>
          <p14:tracePt t="19207" x="4129088" y="2071688"/>
          <p14:tracePt t="19208" x="4135438" y="2071688"/>
          <p14:tracePt t="19210" x="4143375" y="2071688"/>
          <p14:tracePt t="19212" x="4149725" y="2071688"/>
          <p14:tracePt t="19213" x="4149725" y="2065338"/>
          <p14:tracePt t="19214" x="4156075" y="2065338"/>
          <p14:tracePt t="19215" x="4162425" y="2065338"/>
          <p14:tracePt t="19216" x="4168775" y="2065338"/>
          <p14:tracePt t="19218" x="4175125" y="2065338"/>
          <p14:tracePt t="19220" x="4183063" y="2065338"/>
          <p14:tracePt t="19222" x="4189413" y="2065338"/>
          <p14:tracePt t="19223" x="4195763" y="2065338"/>
          <p14:tracePt t="19224" x="4202113" y="2065338"/>
          <p14:tracePt t="19227" x="4202113" y="2057400"/>
          <p14:tracePt t="19228" x="4208463" y="2057400"/>
          <p14:tracePt t="19229" x="4216400" y="2057400"/>
          <p14:tracePt t="19231" x="4222750" y="2057400"/>
          <p14:tracePt t="19232" x="4229100" y="2057400"/>
          <p14:tracePt t="19233" x="4235450" y="2057400"/>
          <p14:tracePt t="19236" x="4241800" y="2057400"/>
          <p14:tracePt t="19237" x="4241800" y="2051050"/>
          <p14:tracePt t="19238" x="4249738" y="2051050"/>
          <p14:tracePt t="19241" x="4256088" y="2051050"/>
          <p14:tracePt t="19244" x="4262438" y="2051050"/>
          <p14:tracePt t="19250" x="4268788" y="2051050"/>
          <p14:tracePt t="19257" x="4275138" y="2051050"/>
          <p14:tracePt t="19353" x="4283075" y="2051050"/>
          <p14:tracePt t="19369" x="4289425" y="2051050"/>
          <p14:tracePt t="19375" x="4295775" y="2051050"/>
          <p14:tracePt t="19383" x="4295775" y="2057400"/>
          <p14:tracePt t="19388" x="4302125" y="2057400"/>
          <p14:tracePt t="19397" x="4308475" y="2057400"/>
          <p14:tracePt t="19408" x="4316413" y="2057400"/>
          <p14:tracePt t="19512" x="4316413" y="2065338"/>
          <p14:tracePt t="19716" x="4316413" y="2071688"/>
          <p14:tracePt t="19735" x="4308475" y="2071688"/>
          <p14:tracePt t="19741" x="4302125" y="2071688"/>
          <p14:tracePt t="19743" x="4302125" y="2078038"/>
          <p14:tracePt t="19748" x="4295775" y="2078038"/>
          <p14:tracePt t="19750" x="4295775" y="2084388"/>
          <p14:tracePt t="19751" x="4289425" y="2084388"/>
          <p14:tracePt t="19755" x="4289425" y="2090738"/>
          <p14:tracePt t="19757" x="4283075" y="2090738"/>
          <p14:tracePt t="19761" x="4275138" y="2090738"/>
          <p14:tracePt t="19764" x="4268788" y="2090738"/>
          <p14:tracePt t="19767" x="4268788" y="2098675"/>
          <p14:tracePt t="19770" x="4262438" y="2098675"/>
          <p14:tracePt t="19772" x="4262438" y="2105025"/>
          <p14:tracePt t="19773" x="4256088" y="2105025"/>
          <p14:tracePt t="19780" x="4249738" y="2105025"/>
          <p14:tracePt t="19781" x="4249738" y="2111375"/>
          <p14:tracePt t="19782" x="4241800" y="2111375"/>
          <p14:tracePt t="19784" x="4241800" y="2117725"/>
          <p14:tracePt t="19787" x="4241800" y="2124075"/>
          <p14:tracePt t="19789" x="4235450" y="2124075"/>
          <p14:tracePt t="19792" x="4229100" y="2124075"/>
          <p14:tracePt t="19795" x="4222750" y="2132013"/>
          <p14:tracePt t="19797" x="4222750" y="2138363"/>
          <p14:tracePt t="19800" x="4216400" y="2138363"/>
          <p14:tracePt t="19802" x="4208463" y="2138363"/>
          <p14:tracePt t="19803" x="4208463" y="2144713"/>
          <p14:tracePt t="19805" x="4208463" y="2151063"/>
          <p14:tracePt t="19806" x="4202113" y="2151063"/>
          <p14:tracePt t="19807" x="4202113" y="2157413"/>
          <p14:tracePt t="19808" x="4195763" y="2157413"/>
          <p14:tracePt t="19810" x="4189413" y="2157413"/>
          <p14:tracePt t="19812" x="4189413" y="2163763"/>
          <p14:tracePt t="19813" x="4183063" y="2163763"/>
          <p14:tracePt t="19814" x="4183063" y="2171700"/>
          <p14:tracePt t="19815" x="4175125" y="2171700"/>
          <p14:tracePt t="19818" x="4168775" y="2178050"/>
          <p14:tracePt t="19819" x="4162425" y="2178050"/>
          <p14:tracePt t="19820" x="4162425" y="2184400"/>
          <p14:tracePt t="19821" x="4156075" y="2184400"/>
          <p14:tracePt t="19824" x="4149725" y="2190750"/>
          <p14:tracePt t="19825" x="4143375" y="2190750"/>
          <p14:tracePt t="19826" x="4143375" y="2197100"/>
          <p14:tracePt t="19827" x="4135438" y="2197100"/>
          <p14:tracePt t="19828" x="4135438" y="2205038"/>
          <p14:tracePt t="19829" x="4129088" y="2205038"/>
          <p14:tracePt t="19830" x="4122738" y="2205038"/>
          <p14:tracePt t="19831" x="4122738" y="2211388"/>
          <p14:tracePt t="19832" x="4116388" y="2211388"/>
          <p14:tracePt t="19833" x="4110038" y="2217738"/>
          <p14:tracePt t="19835" x="4102100" y="2217738"/>
          <p14:tracePt t="19836" x="4095750" y="2224088"/>
          <p14:tracePt t="19837" x="4089400" y="2230438"/>
          <p14:tracePt t="19839" x="4083050" y="2238375"/>
          <p14:tracePt t="19840" x="4076700" y="2238375"/>
          <p14:tracePt t="19841" x="4076700" y="2244725"/>
          <p14:tracePt t="19842" x="4062413" y="2244725"/>
          <p14:tracePt t="19843" x="4062413" y="2251075"/>
          <p14:tracePt t="19844" x="4056063" y="2257425"/>
          <p14:tracePt t="19845" x="4049713" y="2257425"/>
          <p14:tracePt t="19846" x="4043363" y="2257425"/>
          <p14:tracePt t="19847" x="4035425" y="2263775"/>
          <p14:tracePt t="19848" x="4035425" y="2271713"/>
          <p14:tracePt t="19849" x="4029075" y="2271713"/>
          <p14:tracePt t="19850" x="4022725" y="2271713"/>
          <p14:tracePt t="19851" x="4022725" y="2278063"/>
          <p14:tracePt t="19852" x="4016375" y="2284413"/>
          <p14:tracePt t="19853" x="4010025" y="2290763"/>
          <p14:tracePt t="19854" x="4002088" y="2290763"/>
          <p14:tracePt t="19855" x="4002088" y="2297113"/>
          <p14:tracePt t="19856" x="3995738" y="2297113"/>
          <p14:tracePt t="19857" x="3989388" y="2305050"/>
          <p14:tracePt t="19859" x="3983038" y="2311400"/>
          <p14:tracePt t="19860" x="3976688" y="2317750"/>
          <p14:tracePt t="19861" x="3968750" y="2317750"/>
          <p14:tracePt t="19862" x="3968750" y="2324100"/>
          <p14:tracePt t="19863" x="3962400" y="2324100"/>
          <p14:tracePt t="19864" x="3956050" y="2330450"/>
          <p14:tracePt t="19865" x="3956050" y="2338388"/>
          <p14:tracePt t="19867" x="3949700" y="2338388"/>
          <p14:tracePt t="19868" x="3943350" y="2344738"/>
          <p14:tracePt t="19869" x="3935413" y="2351088"/>
          <p14:tracePt t="19872" x="3929063" y="2357438"/>
          <p14:tracePt t="19873" x="3929063" y="2363788"/>
          <p14:tracePt t="19874" x="3922713" y="2363788"/>
          <p14:tracePt t="19875" x="3922713" y="2371725"/>
          <p14:tracePt t="19877" x="3916363" y="2371725"/>
          <p14:tracePt t="19878" x="3916363" y="2378075"/>
          <p14:tracePt t="19885" x="3902075" y="2397125"/>
          <p14:tracePt t="19885" x="3895725" y="2397125"/>
          <p14:tracePt t="19886" x="3895725" y="2405063"/>
          <p14:tracePt t="19887" x="3889375" y="2405063"/>
          <p14:tracePt t="19890" x="3889375" y="2411413"/>
          <p14:tracePt t="19892" x="3889375" y="2417763"/>
          <p14:tracePt t="19894" x="3883025" y="2417763"/>
          <p14:tracePt t="19896" x="3883025" y="2424113"/>
          <p14:tracePt t="19898" x="3876675" y="2424113"/>
          <p14:tracePt t="19899" x="3876675" y="2430463"/>
          <p14:tracePt t="19900" x="3876675" y="2438400"/>
          <p14:tracePt t="19904" x="3870325" y="2438400"/>
          <p14:tracePt t="19905" x="3870325" y="2444750"/>
          <p14:tracePt t="19909" x="3862388" y="2444750"/>
          <p14:tracePt t="19910" x="3862388" y="2451100"/>
          <p14:tracePt t="19915" x="3856038" y="2451100"/>
          <p14:tracePt t="19917" x="3856038" y="2457450"/>
          <p14:tracePt t="19921" x="3856038" y="2463800"/>
          <p14:tracePt t="19924" x="3849688" y="2463800"/>
          <p14:tracePt t="19926" x="3849688" y="2470150"/>
          <p14:tracePt t="19928" x="3843338" y="2470150"/>
          <p14:tracePt t="19934" x="3843338" y="2478088"/>
          <p14:tracePt t="19935" x="3836988" y="2478088"/>
          <p14:tracePt t="19937" x="3829050" y="2478088"/>
          <p14:tracePt t="19938" x="3829050" y="2484438"/>
          <p14:tracePt t="19939" x="3822700" y="2484438"/>
          <p14:tracePt t="19944" x="3816350" y="2484438"/>
          <p14:tracePt t="19946" x="3810000" y="2484438"/>
          <p14:tracePt t="19947" x="3810000" y="2490788"/>
          <p14:tracePt t="19949" x="3803650" y="2490788"/>
          <p14:tracePt t="19950" x="3803650" y="2497138"/>
          <p14:tracePt t="19951" x="3795713" y="2497138"/>
          <p14:tracePt t="19953" x="3789363" y="2497138"/>
          <p14:tracePt t="19954" x="3789363" y="2503488"/>
          <p14:tracePt t="19957" x="3783013" y="2503488"/>
          <p14:tracePt t="19959" x="3776663" y="2503488"/>
          <p14:tracePt t="19962" x="3776663" y="2511425"/>
          <p14:tracePt t="19963" x="3770313" y="2511425"/>
          <p14:tracePt t="19965" x="3762375" y="2511425"/>
          <p14:tracePt t="19966" x="3762375" y="2517775"/>
          <p14:tracePt t="19969" x="3756025" y="2517775"/>
          <p14:tracePt t="19976" x="3749675" y="2517775"/>
          <p14:tracePt t="19984" x="3749675" y="2524125"/>
          <p14:tracePt t="20040" x="3749675" y="2517775"/>
          <p14:tracePt t="20041" x="3756025" y="2517775"/>
          <p14:tracePt t="20055" x="3762375" y="2511425"/>
          <p14:tracePt t="20061" x="3770313" y="2511425"/>
          <p14:tracePt t="20068" x="3776663" y="2511425"/>
          <p14:tracePt t="20070" x="3783013" y="2511425"/>
          <p14:tracePt t="20071" x="3783013" y="2503488"/>
          <p14:tracePt t="20073" x="3789363" y="2503488"/>
          <p14:tracePt t="20075" x="3795713" y="2503488"/>
          <p14:tracePt t="20076" x="3803650" y="2497138"/>
          <p14:tracePt t="20078" x="3810000" y="2497138"/>
          <p14:tracePt t="20079" x="3816350" y="2490788"/>
          <p14:tracePt t="20081" x="3822700" y="2490788"/>
          <p14:tracePt t="20082" x="3829050" y="2490788"/>
          <p14:tracePt t="20083" x="3836988" y="2490788"/>
          <p14:tracePt t="20085" x="3843338" y="2484438"/>
          <p14:tracePt t="20086" x="3849688" y="2484438"/>
          <p14:tracePt t="20087" x="3856038" y="2484438"/>
          <p14:tracePt t="20088" x="3862388" y="2484438"/>
          <p14:tracePt t="20089" x="3870325" y="2478088"/>
          <p14:tracePt t="20090" x="3876675" y="2478088"/>
          <p14:tracePt t="20091" x="3883025" y="2478088"/>
          <p14:tracePt t="20092" x="3889375" y="2478088"/>
          <p14:tracePt t="20093" x="3902075" y="2470150"/>
          <p14:tracePt t="20094" x="3922713" y="2470150"/>
          <p14:tracePt t="20095" x="3929063" y="2463800"/>
          <p14:tracePt t="20096" x="3943350" y="2463800"/>
          <p14:tracePt t="20098" x="3962400" y="2463800"/>
          <p14:tracePt t="20099" x="3968750" y="2463800"/>
          <p14:tracePt t="20100" x="3983038" y="2457450"/>
          <p14:tracePt t="20101" x="3995738" y="2457450"/>
          <p14:tracePt t="20103" x="4010025" y="2457450"/>
          <p14:tracePt t="20104" x="4029075" y="2451100"/>
          <p14:tracePt t="20105" x="4043363" y="2444750"/>
          <p14:tracePt t="20106" x="4049713" y="2444750"/>
          <p14:tracePt t="20107" x="4062413" y="2444750"/>
          <p14:tracePt t="20108" x="4076700" y="2438400"/>
          <p14:tracePt t="20109" x="4083050" y="2438400"/>
          <p14:tracePt t="20110" x="4095750" y="2438400"/>
          <p14:tracePt t="20111" x="4116388" y="2430463"/>
          <p14:tracePt t="20112" x="4122738" y="2430463"/>
          <p14:tracePt t="20113" x="4135438" y="2424113"/>
          <p14:tracePt t="20114" x="4149725" y="2424113"/>
          <p14:tracePt t="20115" x="4156075" y="2424113"/>
          <p14:tracePt t="20116" x="4168775" y="2417763"/>
          <p14:tracePt t="20117" x="4189413" y="2417763"/>
          <p14:tracePt t="20118" x="4195763" y="2417763"/>
          <p14:tracePt t="20119" x="4208463" y="2417763"/>
          <p14:tracePt t="20120" x="4222750" y="2417763"/>
          <p14:tracePt t="20121" x="4229100" y="2411413"/>
          <p14:tracePt t="20122" x="4241800" y="2411413"/>
          <p14:tracePt t="20123" x="4249738" y="2411413"/>
          <p14:tracePt t="20124" x="4256088" y="2405063"/>
          <p14:tracePt t="20125" x="4275138" y="2405063"/>
          <p14:tracePt t="20127" x="4289425" y="2397125"/>
          <p14:tracePt t="20128" x="4295775" y="2397125"/>
          <p14:tracePt t="20129" x="4308475" y="2397125"/>
          <p14:tracePt t="20130" x="4316413" y="2397125"/>
          <p14:tracePt t="20131" x="4322763" y="2397125"/>
          <p14:tracePt t="20132" x="4329113" y="2397125"/>
          <p14:tracePt t="20133" x="4335463" y="2397125"/>
          <p14:tracePt t="20134" x="4341813" y="2390775"/>
          <p14:tracePt t="20135" x="4356100" y="2390775"/>
          <p14:tracePt t="20137" x="4362450" y="2390775"/>
          <p14:tracePt t="20138" x="4368800" y="2384425"/>
          <p14:tracePt t="20139" x="4375150" y="2384425"/>
          <p14:tracePt t="20141" x="4383088" y="2384425"/>
          <p14:tracePt t="20142" x="4389438" y="2378075"/>
          <p14:tracePt t="20144" x="4395788" y="2378075"/>
          <p14:tracePt t="20145" x="4402138" y="2378075"/>
          <p14:tracePt t="20148" x="4408488" y="2378075"/>
          <p14:tracePt t="20149" x="4416425" y="2378075"/>
          <p14:tracePt t="20150" x="4422775" y="2378075"/>
          <p14:tracePt t="20152" x="4422775" y="2371725"/>
          <p14:tracePt t="20153" x="4429125" y="2371725"/>
          <p14:tracePt t="20155" x="4435475" y="2371725"/>
          <p14:tracePt t="20157" x="4435475" y="2363788"/>
          <p14:tracePt t="20158" x="4441825" y="2363788"/>
          <p14:tracePt t="20159" x="4449763" y="2363788"/>
          <p14:tracePt t="20160" x="4456113" y="2363788"/>
          <p14:tracePt t="20163" x="4462463" y="2363788"/>
          <p14:tracePt t="20164" x="4468813" y="2363788"/>
          <p14:tracePt t="20167" x="4468813" y="2357438"/>
          <p14:tracePt t="20168" x="4475163" y="2357438"/>
          <p14:tracePt t="20169" x="4481513" y="2357438"/>
          <p14:tracePt t="20170" x="4489450" y="2351088"/>
          <p14:tracePt t="20172" x="4495800" y="2351088"/>
          <p14:tracePt t="20173" x="4502150" y="2351088"/>
          <p14:tracePt t="20175" x="4502150" y="2344738"/>
          <p14:tracePt t="20176" x="4514850" y="2344738"/>
          <p14:tracePt t="20177" x="4522788" y="2344738"/>
          <p14:tracePt t="20179" x="4529138" y="2344738"/>
          <p14:tracePt t="20180" x="4535488" y="2344738"/>
          <p14:tracePt t="20182" x="4541838" y="2344738"/>
          <p14:tracePt t="20183" x="4556125" y="2338388"/>
          <p14:tracePt t="20185" x="4562475" y="2330450"/>
          <p14:tracePt t="20186" x="4575175" y="2330450"/>
          <p14:tracePt t="20188" x="4589463" y="2330450"/>
          <p14:tracePt t="20189" x="4595813" y="2324100"/>
          <p14:tracePt t="20190" x="4602163" y="2324100"/>
          <p14:tracePt t="20191" x="4614863" y="2324100"/>
          <p14:tracePt t="20193" x="4629150" y="2324100"/>
          <p14:tracePt t="20194" x="4641850" y="2324100"/>
          <p14:tracePt t="20195" x="4648200" y="2317750"/>
          <p14:tracePt t="20197" x="4662488" y="2317750"/>
          <p14:tracePt t="20198" x="4668838" y="2317750"/>
          <p14:tracePt t="20199" x="4681538" y="2311400"/>
          <p14:tracePt t="20200" x="4695825" y="2311400"/>
          <p14:tracePt t="20201" x="4702175" y="2311400"/>
          <p14:tracePt t="20203" x="4722813" y="2305050"/>
          <p14:tracePt t="20204" x="4735513" y="2305050"/>
          <p14:tracePt t="20206" x="4748213" y="2297113"/>
          <p14:tracePt t="20207" x="4762500" y="2297113"/>
          <p14:tracePt t="20209" x="4775200" y="2297113"/>
          <p14:tracePt t="20210" x="4787900" y="2297113"/>
          <p14:tracePt t="20212" x="4802188" y="2297113"/>
          <p14:tracePt t="20213" x="4808538" y="2290763"/>
          <p14:tracePt t="20214" x="4814888" y="2290763"/>
          <p14:tracePt t="20215" x="4829175" y="2290763"/>
          <p14:tracePt t="20217" x="4835525" y="2290763"/>
          <p14:tracePt t="20218" x="4848225" y="2284413"/>
          <p14:tracePt t="20219" x="4854575" y="2284413"/>
          <p14:tracePt t="20220" x="4862513" y="2284413"/>
          <p14:tracePt t="20221" x="4868863" y="2278063"/>
          <p14:tracePt t="20222" x="4875213" y="2278063"/>
          <p14:tracePt t="20223" x="4881563" y="2278063"/>
          <p14:tracePt t="20224" x="4887913" y="2278063"/>
          <p14:tracePt t="20225" x="4895850" y="2278063"/>
          <p14:tracePt t="20226" x="4902200" y="2271713"/>
          <p14:tracePt t="20227" x="4908550" y="2271713"/>
          <p14:tracePt t="20228" x="4914900" y="2271713"/>
          <p14:tracePt t="20229" x="4921250" y="2271713"/>
          <p14:tracePt t="20231" x="4935538" y="2271713"/>
          <p14:tracePt t="20232" x="4941888" y="2271713"/>
          <p14:tracePt t="20234" x="4948238" y="2271713"/>
          <p14:tracePt t="20235" x="4954588" y="2263775"/>
          <p14:tracePt t="20236" x="4962525" y="2263775"/>
          <p14:tracePt t="20238" x="4968875" y="2263775"/>
          <p14:tracePt t="20239" x="4975225" y="2263775"/>
          <p14:tracePt t="20240" x="4981575" y="2263775"/>
          <p14:tracePt t="20241" x="4987925" y="2257425"/>
          <p14:tracePt t="20242" x="4995863" y="2257425"/>
          <p14:tracePt t="20244" x="5002213" y="2257425"/>
          <p14:tracePt t="20245" x="5008563" y="2257425"/>
          <p14:tracePt t="20247" x="5014913" y="2257425"/>
          <p14:tracePt t="20248" x="5021263" y="2257425"/>
          <p14:tracePt t="20249" x="5029200" y="2257425"/>
          <p14:tracePt t="20251" x="5041900" y="2257425"/>
          <p14:tracePt t="20252" x="5048250" y="2257425"/>
          <p14:tracePt t="20254" x="5054600" y="2251075"/>
          <p14:tracePt t="20255" x="5060950" y="2251075"/>
          <p14:tracePt t="20256" x="5068888" y="2251075"/>
          <p14:tracePt t="20257" x="5075238" y="2251075"/>
          <p14:tracePt t="20258" x="5081588" y="2251075"/>
          <p14:tracePt t="20259" x="5087938" y="2251075"/>
          <p14:tracePt t="20260" x="5094288" y="2251075"/>
          <p14:tracePt t="20261" x="5102225" y="2251075"/>
          <p14:tracePt t="20262" x="5108575" y="2244725"/>
          <p14:tracePt t="20263" x="5121275" y="2244725"/>
          <p14:tracePt t="20265" x="5135563" y="2244725"/>
          <p14:tracePt t="20266" x="5141913" y="2244725"/>
          <p14:tracePt t="20267" x="5148263" y="2244725"/>
          <p14:tracePt t="20268" x="5160963" y="2244725"/>
          <p14:tracePt t="20269" x="5168900" y="2244725"/>
          <p14:tracePt t="20270" x="5181600" y="2244725"/>
          <p14:tracePt t="20271" x="5187950" y="2244725"/>
          <p14:tracePt t="20272" x="5202238" y="2244725"/>
          <p14:tracePt t="20273" x="5214938" y="2244725"/>
          <p14:tracePt t="20274" x="5221288" y="2244725"/>
          <p14:tracePt t="20275" x="5235575" y="2244725"/>
          <p14:tracePt t="20276" x="5241925" y="2244725"/>
          <p14:tracePt t="20277" x="5254625" y="2244725"/>
          <p14:tracePt t="20278" x="5268913" y="2244725"/>
          <p14:tracePt t="20279" x="5275263" y="2244725"/>
          <p14:tracePt t="20280" x="5294313" y="2244725"/>
          <p14:tracePt t="20281" x="5302250" y="2244725"/>
          <p14:tracePt t="20282" x="5314950" y="2244725"/>
          <p14:tracePt t="20283" x="5327650" y="2244725"/>
          <p14:tracePt t="20284" x="5341938" y="2244725"/>
          <p14:tracePt t="20285" x="5354638" y="2244725"/>
          <p14:tracePt t="20286" x="5367338" y="2244725"/>
          <p14:tracePt t="20287" x="5381625" y="2244725"/>
          <p14:tracePt t="20288" x="5394325" y="2244725"/>
          <p14:tracePt t="20289" x="5414963" y="2244725"/>
          <p14:tracePt t="20290" x="5421313" y="2244725"/>
          <p14:tracePt t="20291" x="5434013" y="2244725"/>
          <p14:tracePt t="20292" x="5441950" y="2244725"/>
          <p14:tracePt t="20293" x="5454650" y="2244725"/>
          <p14:tracePt t="20295" x="5487988" y="2244725"/>
          <p14:tracePt t="20296" x="5500688" y="2251075"/>
          <p14:tracePt t="20297" x="5508625" y="2251075"/>
          <p14:tracePt t="20298" x="5527675" y="2251075"/>
          <p14:tracePt t="20299" x="5541963" y="2251075"/>
          <p14:tracePt t="20301" x="5554663" y="2251075"/>
          <p14:tracePt t="20302" x="5567363" y="2251075"/>
          <p14:tracePt t="20303" x="5575300" y="2257425"/>
          <p14:tracePt t="20304" x="5594350" y="2257425"/>
          <p14:tracePt t="20305" x="5600700" y="2257425"/>
          <p14:tracePt t="20306" x="5608638" y="2257425"/>
          <p14:tracePt t="20307" x="5614988" y="2257425"/>
          <p14:tracePt t="20308" x="5627688" y="2257425"/>
          <p14:tracePt t="20309" x="5634038" y="2257425"/>
          <p14:tracePt t="20310" x="5640388" y="2257425"/>
          <p14:tracePt t="20311" x="5654675" y="2257425"/>
          <p14:tracePt t="20313" x="5667375" y="2263775"/>
          <p14:tracePt t="20314" x="5673725" y="2263775"/>
          <p14:tracePt t="20315" x="5681663" y="2263775"/>
          <p14:tracePt t="20316" x="5688013" y="2263775"/>
          <p14:tracePt t="20317" x="5694363" y="2263775"/>
          <p14:tracePt t="20318" x="5700713" y="2263775"/>
          <p14:tracePt t="20319" x="5707063" y="2263775"/>
          <p14:tracePt t="20320" x="5715000" y="2263775"/>
          <p14:tracePt t="20321" x="5721350" y="2263775"/>
          <p14:tracePt t="20322" x="5727700" y="2263775"/>
          <p14:tracePt t="20323" x="5734050" y="2263775"/>
          <p14:tracePt t="20324" x="5740400" y="2263775"/>
          <p14:tracePt t="20325" x="5748338" y="2263775"/>
          <p14:tracePt t="20327" x="5754688" y="2263775"/>
          <p14:tracePt t="20328" x="5761038" y="2263775"/>
          <p14:tracePt t="20330" x="5767388" y="2263775"/>
          <p14:tracePt t="20331" x="5773738" y="2263775"/>
          <p14:tracePt t="20332" x="5781675" y="2263775"/>
          <p14:tracePt t="20334" x="5788025" y="2263775"/>
          <p14:tracePt t="20335" x="5794375" y="2263775"/>
          <p14:tracePt t="20338" x="5800725" y="2263775"/>
          <p14:tracePt t="20340" x="5807075" y="2263775"/>
          <p14:tracePt t="20343" x="5815013" y="2263775"/>
          <p14:tracePt t="20345" x="5821363" y="2263775"/>
          <p14:tracePt t="20347" x="5827713" y="2263775"/>
          <p14:tracePt t="20350" x="5834063" y="2263775"/>
          <p14:tracePt t="20352" x="5840413" y="2263775"/>
          <p14:tracePt t="20355" x="5848350" y="2263775"/>
          <p14:tracePt t="20357" x="5854700" y="2263775"/>
          <p14:tracePt t="20358" x="5861050" y="2263775"/>
          <p14:tracePt t="20361" x="5867400" y="2263775"/>
          <p14:tracePt t="20362" x="5873750" y="2263775"/>
          <p14:tracePt t="20364" x="5881688" y="2263775"/>
          <p14:tracePt t="20365" x="5888038" y="2263775"/>
          <p14:tracePt t="20366" x="5894388" y="2263775"/>
          <p14:tracePt t="20368" x="5900738" y="2263775"/>
          <p14:tracePt t="20369" x="5907088" y="2263775"/>
          <p14:tracePt t="20371" x="5913438" y="2263775"/>
          <p14:tracePt t="20372" x="5921375" y="2263775"/>
          <p14:tracePt t="20373" x="5927725" y="2263775"/>
          <p14:tracePt t="20375" x="5934075" y="2263775"/>
          <p14:tracePt t="20376" x="5940425" y="2263775"/>
          <p14:tracePt t="20378" x="5946775" y="2263775"/>
          <p14:tracePt t="20379" x="5954713" y="2263775"/>
          <p14:tracePt t="20380" x="5961063" y="2263775"/>
          <p14:tracePt t="20381" x="5967413" y="2263775"/>
          <p14:tracePt t="20382" x="5973763" y="2263775"/>
          <p14:tracePt t="20383" x="5980113" y="2263775"/>
          <p14:tracePt t="20384" x="5988050" y="2263775"/>
          <p14:tracePt t="20385" x="5994400" y="2263775"/>
          <p14:tracePt t="20386" x="6000750" y="2263775"/>
          <p14:tracePt t="20387" x="6007100" y="2263775"/>
          <p14:tracePt t="20388" x="6013450" y="2263775"/>
          <p14:tracePt t="20390" x="6027738" y="2263775"/>
          <p14:tracePt t="20391" x="6034088" y="2263775"/>
          <p14:tracePt t="20393" x="6046788" y="2263775"/>
          <p14:tracePt t="20394" x="6054725" y="2263775"/>
          <p14:tracePt t="20395" x="6061075" y="2263775"/>
          <p14:tracePt t="20397" x="6067425" y="2263775"/>
          <p14:tracePt t="20398" x="6073775" y="2263775"/>
          <p14:tracePt t="20399" x="6080125" y="2263775"/>
          <p14:tracePt t="20400" x="6094413" y="2263775"/>
          <p14:tracePt t="20403" x="6100763" y="2263775"/>
          <p14:tracePt t="20404" x="6113463" y="2263775"/>
          <p14:tracePt t="20406" x="6121400" y="2263775"/>
          <p14:tracePt t="20407" x="6127750" y="2263775"/>
          <p14:tracePt t="20409" x="6134100" y="2263775"/>
          <p14:tracePt t="20410" x="6140450" y="2263775"/>
          <p14:tracePt t="20411" x="6146800" y="2263775"/>
          <p14:tracePt t="20413" x="6154738" y="2263775"/>
          <p14:tracePt t="20414" x="6161088" y="2263775"/>
          <p14:tracePt t="20416" x="6167438" y="2263775"/>
          <p14:tracePt t="20417" x="6173788" y="2263775"/>
          <p14:tracePt t="20418" x="6180138" y="2263775"/>
          <p14:tracePt t="20421" x="6188075" y="2263775"/>
          <p14:tracePt t="20422" x="6194425" y="2263775"/>
          <p14:tracePt t="20424" x="6200775" y="2263775"/>
          <p14:tracePt t="20426" x="6207125" y="2263775"/>
          <p14:tracePt t="20427" x="6213475" y="2263775"/>
          <p14:tracePt t="20430" x="6219825" y="2263775"/>
          <p14:tracePt t="20431" x="6227763" y="2263775"/>
          <p14:tracePt t="20434" x="6234113" y="2263775"/>
          <p14:tracePt t="20435" x="6240463" y="2263775"/>
          <p14:tracePt t="20438" x="6246813" y="2263775"/>
          <p14:tracePt t="20439" x="6253163" y="2263775"/>
          <p14:tracePt t="20441" x="6261100" y="2263775"/>
          <p14:tracePt t="20444" x="6267450" y="2263775"/>
          <p14:tracePt t="20445" x="6273800" y="2263775"/>
          <p14:tracePt t="20448" x="6280150" y="2263775"/>
          <p14:tracePt t="20449" x="6286500" y="2263775"/>
          <p14:tracePt t="20451" x="6294438" y="2263775"/>
          <p14:tracePt t="20454" x="6300788" y="2263775"/>
          <p14:tracePt t="20456" x="6307138" y="2263775"/>
          <p14:tracePt t="20460" x="6313488" y="2263775"/>
          <p14:tracePt t="20461" x="6319838" y="2263775"/>
          <p14:tracePt t="20463" x="6327775" y="2263775"/>
          <p14:tracePt t="20467" x="6334125" y="2263775"/>
          <p14:tracePt t="20469" x="6340475" y="2263775"/>
          <p14:tracePt t="20473" x="6346825" y="2263775"/>
          <p14:tracePt t="20477" x="6353175" y="2263775"/>
          <p14:tracePt t="20479" x="6353175" y="2257425"/>
          <p14:tracePt t="20480" x="6361113" y="2257425"/>
          <p14:tracePt t="20487" x="6367463" y="2257425"/>
          <p14:tracePt t="20495" x="6373813" y="2257425"/>
          <p14:tracePt t="20516" x="6380163" y="2257425"/>
          <p14:tracePt t="20526" x="6386513" y="2257425"/>
          <p14:tracePt t="20532" x="6394450" y="2257425"/>
          <p14:tracePt t="20538" x="6394450" y="2251075"/>
          <p14:tracePt t="20542" x="6400800" y="2251075"/>
          <p14:tracePt t="20547" x="6407150" y="2251075"/>
          <p14:tracePt t="20552" x="6407150" y="2244725"/>
          <p14:tracePt t="20555" x="6413500" y="2244725"/>
          <p14:tracePt t="20559" x="6419850" y="2244725"/>
          <p14:tracePt t="20565" x="6427788" y="2244725"/>
          <p14:tracePt t="20573" x="6427788" y="2238375"/>
          <p14:tracePt t="20634" x="6434138" y="2238375"/>
          <p14:tracePt t="20770" x="6440488" y="2238375"/>
          <p14:tracePt t="21054" x="6434138" y="2238375"/>
          <p14:tracePt t="21061" x="6427788" y="2238375"/>
          <p14:tracePt t="21063" x="6419850" y="2238375"/>
          <p14:tracePt t="21066" x="6413500" y="2238375"/>
          <p14:tracePt t="21071" x="6407150" y="2238375"/>
          <p14:tracePt t="21073" x="6400800" y="2238375"/>
          <p14:tracePt t="21076" x="6394450" y="2238375"/>
          <p14:tracePt t="21078" x="6386513" y="2238375"/>
          <p14:tracePt t="21080" x="6380163" y="2238375"/>
          <p14:tracePt t="21083" x="6373813" y="2238375"/>
          <p14:tracePt t="21084" x="6367463" y="2238375"/>
          <p14:tracePt t="21087" x="6361113" y="2238375"/>
          <p14:tracePt t="21088" x="6353175" y="2238375"/>
          <p14:tracePt t="21089" x="6346825" y="2238375"/>
          <p14:tracePt t="21091" x="6340475" y="2238375"/>
          <p14:tracePt t="21092" x="6334125" y="2238375"/>
          <p14:tracePt t="21094" x="6319838" y="2238375"/>
          <p14:tracePt t="21095" x="6313488" y="2244725"/>
          <p14:tracePt t="21097" x="6307138" y="2244725"/>
          <p14:tracePt t="21098" x="6294438" y="2244725"/>
          <p14:tracePt t="21099" x="6286500" y="2251075"/>
          <p14:tracePt t="21100" x="6273800" y="2251075"/>
          <p14:tracePt t="21101" x="6261100" y="2257425"/>
          <p14:tracePt t="21103" x="6246813" y="2257425"/>
          <p14:tracePt t="21104" x="6234113" y="2257425"/>
          <p14:tracePt t="21105" x="6219825" y="2257425"/>
          <p14:tracePt t="21106" x="6213475" y="2257425"/>
          <p14:tracePt t="21107" x="6200775" y="2263775"/>
          <p14:tracePt t="21108" x="6188075" y="2263775"/>
          <p14:tracePt t="21109" x="6180138" y="2271713"/>
          <p14:tracePt t="21110" x="6161088" y="2271713"/>
          <p14:tracePt t="21111" x="6146800" y="2271713"/>
          <p14:tracePt t="21112" x="6134100" y="2278063"/>
          <p14:tracePt t="21113" x="6113463" y="2278063"/>
          <p14:tracePt t="21114" x="6107113" y="2284413"/>
          <p14:tracePt t="21115" x="6088063" y="2284413"/>
          <p14:tracePt t="21116" x="6073775" y="2290763"/>
          <p14:tracePt t="21117" x="6061075" y="2290763"/>
          <p14:tracePt t="21118" x="6040438" y="2297113"/>
          <p14:tracePt t="21119" x="6021388" y="2297113"/>
          <p14:tracePt t="21120" x="6000750" y="2297113"/>
          <p14:tracePt t="21121" x="5988050" y="2297113"/>
          <p14:tracePt t="21122" x="5967413" y="2305050"/>
          <p14:tracePt t="21123" x="5946775" y="2305050"/>
          <p14:tracePt t="21124" x="5934075" y="2311400"/>
          <p14:tracePt t="21125" x="5907088" y="2311400"/>
          <p14:tracePt t="21126" x="5888038" y="2317750"/>
          <p14:tracePt t="21127" x="5861050" y="2317750"/>
          <p14:tracePt t="21128" x="5848350" y="2324100"/>
          <p14:tracePt t="21129" x="5821363" y="2324100"/>
          <p14:tracePt t="21130" x="5800725" y="2330450"/>
          <p14:tracePt t="21131" x="5773738" y="2338388"/>
          <p14:tracePt t="21132" x="5754688" y="2338388"/>
          <p14:tracePt t="21133" x="5734050" y="2344738"/>
          <p14:tracePt t="21134" x="5715000" y="2344738"/>
          <p14:tracePt t="21135" x="5688013" y="2351088"/>
          <p14:tracePt t="21136" x="5667375" y="2351088"/>
          <p14:tracePt t="21137" x="5640388" y="2357438"/>
          <p14:tracePt t="21138" x="5614988" y="2357438"/>
          <p14:tracePt t="21139" x="5594350" y="2363788"/>
          <p14:tracePt t="21140" x="5567363" y="2363788"/>
          <p14:tracePt t="21141" x="5548313" y="2371725"/>
          <p14:tracePt t="21142" x="5521325" y="2371725"/>
          <p14:tracePt t="21143" x="5494338" y="2378075"/>
          <p14:tracePt t="21144" x="5467350" y="2378075"/>
          <p14:tracePt t="21145" x="5448300" y="2384425"/>
          <p14:tracePt t="21146" x="5421313" y="2384425"/>
          <p14:tracePt t="21147" x="5394325" y="2390775"/>
          <p14:tracePt t="21148" x="5367338" y="2390775"/>
          <p14:tracePt t="21149" x="5341938" y="2397125"/>
          <p14:tracePt t="21150" x="5321300" y="2397125"/>
          <p14:tracePt t="21151" x="5294313" y="2405063"/>
          <p14:tracePt t="21152" x="5275263" y="2405063"/>
          <p14:tracePt t="21153" x="5241925" y="2411413"/>
          <p14:tracePt t="21154" x="5221288" y="2411413"/>
          <p14:tracePt t="21155" x="5202238" y="2417763"/>
          <p14:tracePt t="21156" x="5175250" y="2417763"/>
          <p14:tracePt t="21157" x="5154613" y="2417763"/>
          <p14:tracePt t="21158" x="5127625" y="2417763"/>
          <p14:tracePt t="21159" x="5102225" y="2424113"/>
          <p14:tracePt t="21160" x="5087938" y="2424113"/>
          <p14:tracePt t="21161" x="5060950" y="2424113"/>
          <p14:tracePt t="21162" x="5041900" y="2430463"/>
          <p14:tracePt t="21163" x="5021263" y="2430463"/>
          <p14:tracePt t="21164" x="4995863" y="2438400"/>
          <p14:tracePt t="21165" x="4975225" y="2438400"/>
          <p14:tracePt t="21166" x="4954588" y="2444750"/>
          <p14:tracePt t="21167" x="4935538" y="2444750"/>
          <p14:tracePt t="21168" x="4914900" y="2444750"/>
          <p14:tracePt t="21169" x="4895850" y="2451100"/>
          <p14:tracePt t="21170" x="4875213" y="2451100"/>
          <p14:tracePt t="21171" x="4854575" y="2451100"/>
          <p14:tracePt t="21172" x="4841875" y="2451100"/>
          <p14:tracePt t="21173" x="4821238" y="2457450"/>
          <p14:tracePt t="21174" x="4808538" y="2457450"/>
          <p14:tracePt t="21175" x="4787900" y="2457450"/>
          <p14:tracePt t="21176" x="4768850" y="2457450"/>
          <p14:tracePt t="21177" x="4754563" y="2463800"/>
          <p14:tracePt t="21178" x="4735513" y="2463800"/>
          <p14:tracePt t="21179" x="4714875" y="2463800"/>
          <p14:tracePt t="21180" x="4702175" y="2463800"/>
          <p14:tracePt t="21181" x="4689475" y="2463800"/>
          <p14:tracePt t="21182" x="4668838" y="2470150"/>
          <p14:tracePt t="21183" x="4656138" y="2470150"/>
          <p14:tracePt t="21184" x="4641850" y="2470150"/>
          <p14:tracePt t="21185" x="4622800" y="2470150"/>
          <p14:tracePt t="21186" x="4608513" y="2470150"/>
          <p14:tracePt t="21187" x="4595813" y="2478088"/>
          <p14:tracePt t="21188" x="4575175" y="2478088"/>
          <p14:tracePt t="21189" x="4568825" y="2478088"/>
          <p14:tracePt t="21190" x="4556125" y="2478088"/>
          <p14:tracePt t="21191" x="4541838" y="2484438"/>
          <p14:tracePt t="21192" x="4529138" y="2484438"/>
          <p14:tracePt t="21193" x="4514850" y="2484438"/>
          <p14:tracePt t="21195" x="4481513" y="2490788"/>
          <p14:tracePt t="21196" x="4462463" y="2490788"/>
          <p14:tracePt t="21197" x="4449763" y="2490788"/>
          <p14:tracePt t="21198" x="4435475" y="2490788"/>
          <p14:tracePt t="21199" x="4416425" y="2490788"/>
          <p14:tracePt t="21201" x="4408488" y="2490788"/>
          <p14:tracePt t="21202" x="4389438" y="2497138"/>
          <p14:tracePt t="21203" x="4368800" y="2497138"/>
          <p14:tracePt t="21204" x="4362450" y="2497138"/>
          <p14:tracePt t="21205" x="4356100" y="2497138"/>
          <p14:tracePt t="21206" x="4341813" y="2497138"/>
          <p14:tracePt t="21207" x="4329113" y="2503488"/>
          <p14:tracePt t="21208" x="4316413" y="2503488"/>
          <p14:tracePt t="21210" x="4295775" y="2503488"/>
          <p14:tracePt t="21211" x="4289425" y="2503488"/>
          <p14:tracePt t="21212" x="4275138" y="2511425"/>
          <p14:tracePt t="21213" x="4262438" y="2511425"/>
          <p14:tracePt t="21214" x="4256088" y="2511425"/>
          <p14:tracePt t="21215" x="4241800" y="2511425"/>
          <p14:tracePt t="21216" x="4229100" y="2511425"/>
          <p14:tracePt t="21217" x="4222750" y="2517775"/>
          <p14:tracePt t="21218" x="4208463" y="2517775"/>
          <p14:tracePt t="21219" x="4202113" y="2517775"/>
          <p14:tracePt t="21220" x="4189413" y="2517775"/>
          <p14:tracePt t="21221" x="4175125" y="2524125"/>
          <p14:tracePt t="21222" x="4168775" y="2524125"/>
          <p14:tracePt t="21223" x="4162425" y="2524125"/>
          <p14:tracePt t="21224" x="4149725" y="2524125"/>
          <p14:tracePt t="21225" x="4143375" y="2530475"/>
          <p14:tracePt t="21226" x="4129088" y="2530475"/>
          <p14:tracePt t="21227" x="4122738" y="2530475"/>
          <p14:tracePt t="21228" x="4116388" y="2530475"/>
          <p14:tracePt t="21229" x="4102100" y="2530475"/>
          <p14:tracePt t="21231" x="4089400" y="2530475"/>
          <p14:tracePt t="21232" x="4076700" y="2530475"/>
          <p14:tracePt t="21233" x="4076700" y="2536825"/>
          <p14:tracePt t="21234" x="4062413" y="2536825"/>
          <p14:tracePt t="21235" x="4056063" y="2536825"/>
          <p14:tracePt t="21236" x="4043363" y="2536825"/>
          <p14:tracePt t="21237" x="4035425" y="2536825"/>
          <p14:tracePt t="21238" x="4029075" y="2544763"/>
          <p14:tracePt t="21239" x="4016375" y="2544763"/>
          <p14:tracePt t="21240" x="4010025" y="2544763"/>
          <p14:tracePt t="21241" x="4002088" y="2544763"/>
          <p14:tracePt t="21242" x="3989388" y="2551113"/>
          <p14:tracePt t="21244" x="3976688" y="2551113"/>
          <p14:tracePt t="21245" x="3962400" y="2551113"/>
          <p14:tracePt t="21246" x="3956050" y="2551113"/>
          <p14:tracePt t="21247" x="3949700" y="2551113"/>
          <p14:tracePt t="21248" x="3943350" y="2551113"/>
          <p14:tracePt t="21249" x="3935413" y="2557463"/>
          <p14:tracePt t="21250" x="3922713" y="2557463"/>
          <p14:tracePt t="21251" x="3916363" y="2557463"/>
          <p14:tracePt t="21252" x="3902075" y="2557463"/>
          <p14:tracePt t="21253" x="3895725" y="2563813"/>
          <p14:tracePt t="21254" x="3889375" y="2563813"/>
          <p14:tracePt t="21255" x="3876675" y="2563813"/>
          <p14:tracePt t="21256" x="3870325" y="2563813"/>
          <p14:tracePt t="21257" x="3862388" y="2570163"/>
          <p14:tracePt t="21258" x="3849688" y="2570163"/>
          <p14:tracePt t="21259" x="3843338" y="2570163"/>
          <p14:tracePt t="21260" x="3829050" y="2570163"/>
          <p14:tracePt t="21261" x="3816350" y="2578100"/>
          <p14:tracePt t="21262" x="3810000" y="2578100"/>
          <p14:tracePt t="21263" x="3795713" y="2578100"/>
          <p14:tracePt t="21264" x="3789363" y="2578100"/>
          <p14:tracePt t="21265" x="3783013" y="2578100"/>
          <p14:tracePt t="21266" x="3762375" y="2578100"/>
          <p14:tracePt t="21268" x="3749675" y="2584450"/>
          <p14:tracePt t="21269" x="3736975" y="2584450"/>
          <p14:tracePt t="21270" x="3722688" y="2584450"/>
          <p14:tracePt t="21271" x="3709988" y="2590800"/>
          <p14:tracePt t="21272" x="3703638" y="2590800"/>
          <p14:tracePt t="21273" x="3689350" y="2590800"/>
          <p14:tracePt t="21274" x="3676650" y="2590800"/>
          <p14:tracePt t="21275" x="3662363" y="2597150"/>
          <p14:tracePt t="21276" x="3649663" y="2597150"/>
          <p14:tracePt t="21277" x="3636963" y="2603500"/>
          <p14:tracePt t="21278" x="3622675" y="2603500"/>
          <p14:tracePt t="21279" x="3609975" y="2603500"/>
          <p14:tracePt t="21280" x="3597275" y="2603500"/>
          <p14:tracePt t="21281" x="3589338" y="2603500"/>
          <p14:tracePt t="21282" x="3570288" y="2603500"/>
          <p14:tracePt t="21283" x="3563938" y="2603500"/>
          <p14:tracePt t="21284" x="3549650" y="2611438"/>
          <p14:tracePt t="21285" x="3536950" y="2611438"/>
          <p14:tracePt t="21286" x="3522663" y="2611438"/>
          <p14:tracePt t="21287" x="3509963" y="2617788"/>
          <p14:tracePt t="21288" x="3497263" y="2617788"/>
          <p14:tracePt t="21289" x="3482975" y="2617788"/>
          <p14:tracePt t="21290" x="3470275" y="2624138"/>
          <p14:tracePt t="21291" x="3455988" y="2624138"/>
          <p14:tracePt t="21292" x="3443288" y="2630488"/>
          <p14:tracePt t="21293" x="3430588" y="2630488"/>
          <p14:tracePt t="21295" x="3403600" y="2636838"/>
          <p14:tracePt t="21296" x="3382963" y="2636838"/>
          <p14:tracePt t="21297" x="3376613" y="2644775"/>
          <p14:tracePt t="21298" x="3355975" y="2644775"/>
          <p14:tracePt t="21299" x="3336925" y="2651125"/>
          <p14:tracePt t="21301" x="3322638" y="2651125"/>
          <p14:tracePt t="21302" x="3309938" y="2657475"/>
          <p14:tracePt t="21303" x="3290888" y="2657475"/>
          <p14:tracePt t="21304" x="3276600" y="2657475"/>
          <p14:tracePt t="21305" x="3270250" y="2657475"/>
          <p14:tracePt t="21306" x="3257550" y="2657475"/>
          <p14:tracePt t="21307" x="3249613" y="2657475"/>
          <p14:tracePt t="21308" x="3236913" y="2663825"/>
          <p14:tracePt t="21309" x="3224213" y="2663825"/>
          <p14:tracePt t="21310" x="3216275" y="2670175"/>
          <p14:tracePt t="21311" x="3203575" y="2670175"/>
          <p14:tracePt t="21312" x="3182938" y="2670175"/>
          <p14:tracePt t="21313" x="3176588" y="2678113"/>
          <p14:tracePt t="21314" x="3163888" y="2678113"/>
          <p14:tracePt t="21315" x="3149600" y="2684463"/>
          <p14:tracePt t="21316" x="3143250" y="2684463"/>
          <p14:tracePt t="21317" x="3130550" y="2684463"/>
          <p14:tracePt t="21318" x="3124200" y="2690813"/>
          <p14:tracePt t="21319" x="3116263" y="2690813"/>
          <p14:tracePt t="21320" x="3103563" y="2690813"/>
          <p14:tracePt t="21321" x="3097213" y="2690813"/>
          <p14:tracePt t="21322" x="3090863" y="2690813"/>
          <p14:tracePt t="21323" x="3076575" y="2690813"/>
          <p14:tracePt t="21324" x="3076575" y="2697163"/>
          <p14:tracePt t="21325" x="3063875" y="2697163"/>
          <p14:tracePt t="21326" x="3057525" y="2697163"/>
          <p14:tracePt t="21327" x="3049588" y="2703513"/>
          <p14:tracePt t="21328" x="3036888" y="2703513"/>
          <p14:tracePt t="21330" x="3030538" y="2711450"/>
          <p14:tracePt t="21331" x="3024188" y="2711450"/>
          <p14:tracePt t="21332" x="3017838" y="2711450"/>
          <p14:tracePt t="21333" x="3009900" y="2711450"/>
          <p14:tracePt t="21334" x="3003550" y="2711450"/>
          <p14:tracePt t="21335" x="2997200" y="2711450"/>
          <p14:tracePt t="21336" x="2990850" y="2711450"/>
          <p14:tracePt t="21337" x="2984500" y="2717800"/>
          <p14:tracePt t="21339" x="2976563" y="2717800"/>
          <p14:tracePt t="21340" x="2970213" y="2717800"/>
          <p14:tracePt t="21341" x="2963863" y="2724150"/>
          <p14:tracePt t="21343" x="2957513" y="2724150"/>
          <p14:tracePt t="21344" x="2951163" y="2724150"/>
          <p14:tracePt t="21347" x="2943225" y="2724150"/>
          <p14:tracePt t="21348" x="2936875" y="2724150"/>
          <p14:tracePt t="21349" x="2930525" y="2730500"/>
          <p14:tracePt t="21351" x="2924175" y="2730500"/>
          <p14:tracePt t="21352" x="2917825" y="2730500"/>
          <p14:tracePt t="21353" x="2917825" y="2736850"/>
          <p14:tracePt t="21354" x="2909888" y="2736850"/>
          <p14:tracePt t="21355" x="2903538" y="2736850"/>
          <p14:tracePt t="21356" x="2897188" y="2736850"/>
          <p14:tracePt t="21357" x="2897188" y="2743200"/>
          <p14:tracePt t="21359" x="2890838" y="2743200"/>
          <p14:tracePt t="21360" x="2884488" y="2743200"/>
          <p14:tracePt t="21362" x="2876550" y="2743200"/>
          <p14:tracePt t="21363" x="2870200" y="2743200"/>
          <p14:tracePt t="21364" x="2870200" y="2751138"/>
          <p14:tracePt t="21365" x="2863850" y="2751138"/>
          <p14:tracePt t="21366" x="2857500" y="2751138"/>
          <p14:tracePt t="21367" x="2851150" y="2757488"/>
          <p14:tracePt t="21370" x="2843213" y="2757488"/>
          <p14:tracePt t="21371" x="2836863" y="2757488"/>
          <p14:tracePt t="21373" x="2830513" y="2757488"/>
          <p14:tracePt t="21374" x="2824163" y="2757488"/>
          <p14:tracePt t="21375" x="2817813" y="2763838"/>
          <p14:tracePt t="21377" x="2809875" y="2763838"/>
          <p14:tracePt t="21378" x="2803525" y="2770188"/>
          <p14:tracePt t="21380" x="2797175" y="2770188"/>
          <p14:tracePt t="21381" x="2790825" y="2770188"/>
          <p14:tracePt t="21382" x="2784475" y="2776538"/>
          <p14:tracePt t="21383" x="2776538" y="2776538"/>
          <p14:tracePt t="21384" x="2770188" y="2776538"/>
          <p14:tracePt t="21385" x="2763838" y="2776538"/>
          <p14:tracePt t="21386" x="2757488" y="2776538"/>
          <p14:tracePt t="21387" x="2751138" y="2776538"/>
          <p14:tracePt t="21388" x="2743200" y="2784475"/>
          <p14:tracePt t="21389" x="2736850" y="2784475"/>
          <p14:tracePt t="21390" x="2724150" y="2784475"/>
          <p14:tracePt t="21391" x="2724150" y="2790825"/>
          <p14:tracePt t="21392" x="2711450" y="2790825"/>
          <p14:tracePt t="21393" x="2703513" y="2797175"/>
          <p14:tracePt t="21394" x="2697163" y="2797175"/>
          <p14:tracePt t="21395" x="2684463" y="2797175"/>
          <p14:tracePt t="21397" x="2678113" y="2797175"/>
          <p14:tracePt t="21398" x="2663825" y="2803525"/>
          <p14:tracePt t="21399" x="2651125" y="2803525"/>
          <p14:tracePt t="21400" x="2644775" y="2809875"/>
          <p14:tracePt t="21401" x="2630488" y="2809875"/>
          <p14:tracePt t="21403" x="2611438" y="2809875"/>
          <p14:tracePt t="21404" x="2611438" y="2817813"/>
          <p14:tracePt t="21405" x="2597150" y="2817813"/>
          <p14:tracePt t="21406" x="2590800" y="2817813"/>
          <p14:tracePt t="21407" x="2578100" y="2824163"/>
          <p14:tracePt t="21408" x="2563813" y="2824163"/>
          <p14:tracePt t="21409" x="2557463" y="2824163"/>
          <p14:tracePt t="21410" x="2551113" y="2824163"/>
          <p14:tracePt t="21411" x="2536825" y="2824163"/>
          <p14:tracePt t="21412" x="2530475" y="2830513"/>
          <p14:tracePt t="21413" x="2517775" y="2830513"/>
          <p14:tracePt t="21414" x="2511425" y="2830513"/>
          <p14:tracePt t="21415" x="2503488" y="2836863"/>
          <p14:tracePt t="21416" x="2490788" y="2836863"/>
          <p14:tracePt t="21417" x="2478088" y="2843213"/>
          <p14:tracePt t="21419" x="2463800" y="2843213"/>
          <p14:tracePt t="21420" x="2457450" y="2851150"/>
          <p14:tracePt t="21421" x="2451100" y="2851150"/>
          <p14:tracePt t="21422" x="2438400" y="2851150"/>
          <p14:tracePt t="21423" x="2430463" y="2857500"/>
          <p14:tracePt t="21424" x="2417763" y="2857500"/>
          <p14:tracePt t="21425" x="2411413" y="2857500"/>
          <p14:tracePt t="21426" x="2405063" y="2857500"/>
          <p14:tracePt t="21427" x="2397125" y="2857500"/>
          <p14:tracePt t="21428" x="2390775" y="2857500"/>
          <p14:tracePt t="21429" x="2384425" y="2857500"/>
          <p14:tracePt t="21430" x="2378075" y="2863850"/>
          <p14:tracePt t="21431" x="2371725" y="2863850"/>
          <p14:tracePt t="21432" x="2363788" y="2863850"/>
          <p14:tracePt t="21433" x="2357438" y="2863850"/>
          <p14:tracePt t="21434" x="2351088" y="2870200"/>
          <p14:tracePt t="21435" x="2344738" y="2870200"/>
          <p14:tracePt t="21436" x="2338388" y="2870200"/>
          <p14:tracePt t="21438" x="2330450" y="2870200"/>
          <p14:tracePt t="21439" x="2324100" y="2876550"/>
          <p14:tracePt t="21440" x="2317750" y="2876550"/>
          <p14:tracePt t="21442" x="2311400" y="2876550"/>
          <p14:tracePt t="21443" x="2305050" y="2876550"/>
          <p14:tracePt t="21445" x="2297113" y="2876550"/>
          <p14:tracePt t="21447" x="2290763" y="2876550"/>
          <p14:tracePt t="21448" x="2284413" y="2876550"/>
          <p14:tracePt t="21451" x="2278063" y="2876550"/>
          <p14:tracePt t="21452" x="2271713" y="2876550"/>
          <p14:tracePt t="21456" x="2263775" y="2876550"/>
          <p14:tracePt t="21457" x="2263775" y="2884488"/>
          <p14:tracePt t="21458" x="2257425" y="2884488"/>
          <p14:tracePt t="21459" x="2251075" y="2884488"/>
          <p14:tracePt t="21462" x="2244725" y="2884488"/>
          <p14:tracePt t="21464" x="2238375" y="2884488"/>
          <p14:tracePt t="21467" x="2238375" y="2890838"/>
          <p14:tracePt t="21468" x="2230438" y="2890838"/>
          <p14:tracePt t="21469" x="2224088" y="2890838"/>
          <p14:tracePt t="21470" x="2217738" y="2890838"/>
          <p14:tracePt t="21473" x="2211388" y="2890838"/>
          <p14:tracePt t="21475" x="2205038" y="2890838"/>
          <p14:tracePt t="21478" x="2197100" y="2890838"/>
          <p14:tracePt t="21480" x="2190750" y="2890838"/>
          <p14:tracePt t="21481" x="2184400" y="2890838"/>
          <p14:tracePt t="21483" x="2178050" y="2890838"/>
          <p14:tracePt t="21485" x="2171700" y="2890838"/>
          <p14:tracePt t="21487" x="2163763" y="2890838"/>
          <p14:tracePt t="21488" x="2157413" y="2890838"/>
          <p14:tracePt t="21491" x="2151063" y="2897188"/>
          <p14:tracePt t="21492" x="2144713" y="2897188"/>
          <p14:tracePt t="21494" x="2138363" y="2897188"/>
          <p14:tracePt t="21496" x="2132013" y="2897188"/>
          <p14:tracePt t="21497" x="2124075" y="2897188"/>
          <p14:tracePt t="21500" x="2117725" y="2897188"/>
          <p14:tracePt t="21501" x="2111375" y="2897188"/>
          <p14:tracePt t="21502" x="2105025" y="2897188"/>
          <p14:tracePt t="21504" x="2098675" y="2903538"/>
          <p14:tracePt t="21505" x="2090738" y="2903538"/>
          <p14:tracePt t="21508" x="2084388" y="2903538"/>
          <p14:tracePt t="21509" x="2078038" y="2903538"/>
          <p14:tracePt t="21510" x="2071688" y="2903538"/>
          <p14:tracePt t="21513" x="2065338" y="2903538"/>
          <p14:tracePt t="21515" x="2065338" y="2909888"/>
          <p14:tracePt t="21516" x="2057400" y="2909888"/>
          <p14:tracePt t="21518" x="2051050" y="2909888"/>
          <p14:tracePt t="21519" x="2044700" y="2909888"/>
          <p14:tracePt t="21521" x="2038350" y="2909888"/>
          <p14:tracePt t="21525" x="2032000" y="2909888"/>
          <p14:tracePt t="21527" x="2024063" y="2909888"/>
          <p14:tracePt t="21533" x="2017713" y="2909888"/>
          <p14:tracePt t="21536" x="2011363" y="2909888"/>
          <p14:tracePt t="21540" x="2005013" y="2909888"/>
          <p14:tracePt t="21547" x="1998663" y="2909888"/>
          <p14:tracePt t="21552" x="1990725" y="2909888"/>
          <p14:tracePt t="21559" x="1984375" y="2909888"/>
          <p14:tracePt t="21563" x="1978025" y="2909888"/>
          <p14:tracePt t="21566" x="1971675" y="2909888"/>
          <p14:tracePt t="21567" x="1971675" y="2917825"/>
          <p14:tracePt t="21573" x="1965325" y="2917825"/>
          <p14:tracePt t="21576" x="1957388" y="2917825"/>
          <p14:tracePt t="21582" x="1951038" y="2917825"/>
          <p14:tracePt t="21585" x="1944688" y="2917825"/>
          <p14:tracePt t="21590" x="1938338" y="2917825"/>
          <p14:tracePt t="21592" x="1931988" y="2917825"/>
          <p14:tracePt t="21595" x="1924050" y="2917825"/>
          <p14:tracePt t="21600" x="1917700" y="2917825"/>
          <p14:tracePt t="21603" x="1911350" y="2917825"/>
          <p14:tracePt t="21609" x="1905000" y="2917825"/>
          <p14:tracePt t="21614" x="1898650" y="2917825"/>
          <p14:tracePt t="21623" x="1890713" y="2917825"/>
          <p14:tracePt t="21667" x="1884363" y="2917825"/>
          <p14:tracePt t="21674" x="1878013" y="2917825"/>
          <p14:tracePt t="21683" x="1871663" y="2917825"/>
          <p14:tracePt t="21687" x="1865313" y="2917825"/>
          <p14:tracePt t="21689" x="1865313" y="2909888"/>
          <p14:tracePt t="21692" x="1858963" y="2909888"/>
          <p14:tracePt t="21700" x="1858963" y="2903538"/>
          <p14:tracePt t="21772" x="1858963" y="2897188"/>
          <p14:tracePt t="21877" x="1858963" y="2890838"/>
          <p14:tracePt t="21892" x="1858963" y="2884488"/>
          <p14:tracePt t="21919" x="1858963" y="2876550"/>
          <p14:tracePt t="21981" x="1858963" y="2870200"/>
          <p14:tracePt t="21985" x="1865313" y="2870200"/>
          <p14:tracePt t="22001" x="1865313" y="2863850"/>
          <p14:tracePt t="22003" x="1871663" y="2863850"/>
          <p14:tracePt t="22026" x="1871663" y="2857500"/>
          <p14:tracePt t="22028" x="1878013" y="2857500"/>
          <p14:tracePt t="22036" x="1884363" y="2857500"/>
          <p14:tracePt t="22040" x="1884363" y="2851150"/>
          <p14:tracePt t="22049" x="1890713" y="2851150"/>
          <p14:tracePt t="22054" x="1898650" y="2851150"/>
          <p14:tracePt t="22055" x="1898650" y="2843213"/>
          <p14:tracePt t="22058" x="1905000" y="2843213"/>
          <p14:tracePt t="22059" x="1905000" y="2836863"/>
          <p14:tracePt t="22064" x="1905000" y="2830513"/>
          <p14:tracePt t="22065" x="1911350" y="2830513"/>
          <p14:tracePt t="22069" x="1917700" y="2830513"/>
          <p14:tracePt t="22070" x="1917700" y="2824163"/>
          <p14:tracePt t="22074" x="1917700" y="2817813"/>
          <p14:tracePt t="22076" x="1924050" y="2817813"/>
          <p14:tracePt t="22079" x="1931988" y="2817813"/>
          <p14:tracePt t="22080" x="1931988" y="2809875"/>
          <p14:tracePt t="22082" x="1938338" y="2809875"/>
          <p14:tracePt t="22083" x="1938338" y="2803525"/>
          <p14:tracePt t="22087" x="1938338" y="2797175"/>
          <p14:tracePt t="22089" x="1944688" y="2797175"/>
          <p14:tracePt t="22095" x="1951038" y="2797175"/>
          <p14:tracePt t="22096" x="1951038" y="2790825"/>
          <p14:tracePt t="22100" x="1951038" y="2784475"/>
          <p14:tracePt t="22121" x="1957388" y="2784475"/>
          <p14:tracePt t="22123" x="1957388" y="2776538"/>
          <p14:tracePt t="22145" x="1965325" y="2776538"/>
          <p14:tracePt t="22167" x="1971675" y="2776538"/>
          <p14:tracePt t="22175" x="1978025" y="2776538"/>
          <p14:tracePt t="22182" x="1984375" y="2776538"/>
          <p14:tracePt t="22216" x="1990725" y="2776538"/>
          <p14:tracePt t="22218" x="1990725" y="2770188"/>
          <p14:tracePt t="22243" x="1998663" y="2770188"/>
          <p14:tracePt t="22262" x="2005013" y="2770188"/>
          <p14:tracePt t="22266" x="2005013" y="2763838"/>
          <p14:tracePt t="22267" x="2011363" y="2763838"/>
          <p14:tracePt t="22270" x="2017713" y="2763838"/>
          <p14:tracePt t="22279" x="2024063" y="2763838"/>
          <p14:tracePt t="22283" x="2032000" y="2763838"/>
          <p14:tracePt t="22292" x="2038350" y="2763838"/>
          <p14:tracePt t="22298" x="2044700" y="2763838"/>
          <p14:tracePt t="22303" x="2051050" y="2763838"/>
          <p14:tracePt t="22316" x="2057400" y="2763838"/>
          <p14:tracePt t="22317" x="2057400" y="2757488"/>
          <p14:tracePt t="22324" x="2065338" y="2757488"/>
          <p14:tracePt t="22342" x="2065338" y="2751138"/>
          <p14:tracePt t="22346" x="2071688" y="2751138"/>
          <p14:tracePt t="22361" x="2078038" y="2751138"/>
          <p14:tracePt t="22373" x="2084388" y="2751138"/>
          <p14:tracePt t="22388" x="2090738" y="2751138"/>
          <p14:tracePt t="22394" x="2098675" y="2751138"/>
          <p14:tracePt t="22405" x="2105025" y="2751138"/>
          <p14:tracePt t="22410" x="2111375" y="2751138"/>
          <p14:tracePt t="22416" x="2117725" y="2751138"/>
          <p14:tracePt t="22426" x="2124075" y="2751138"/>
          <p14:tracePt t="22431" x="2132013" y="2751138"/>
          <p14:tracePt t="22440" x="2138363" y="2751138"/>
          <p14:tracePt t="22445" x="2144713" y="2751138"/>
          <p14:tracePt t="22451" x="2151063" y="2751138"/>
          <p14:tracePt t="22457" x="2151063" y="2743200"/>
          <p14:tracePt t="22464" x="2157413" y="2743200"/>
          <p14:tracePt t="22475" x="2163763" y="2743200"/>
          <p14:tracePt t="22513" x="2163763" y="2736850"/>
          <p14:tracePt t="22514" x="2171700" y="2736850"/>
          <p14:tracePt t="22531" x="2178050" y="2736850"/>
          <p14:tracePt t="22561" x="2184400" y="2736850"/>
          <p14:tracePt t="22580" x="2190750" y="2736850"/>
          <p14:tracePt t="22609" x="2197100" y="2736850"/>
          <p14:tracePt t="22642" x="2205038" y="2736850"/>
          <p14:tracePt t="22651" x="2211388" y="2736850"/>
          <p14:tracePt t="22671" x="2217738" y="2736850"/>
          <p14:tracePt t="22672" x="2217738" y="2743200"/>
          <p14:tracePt t="22686" x="2224088" y="2743200"/>
          <p14:tracePt t="22714" x="2230438" y="2743200"/>
          <p14:tracePt t="22777" x="2238375" y="2743200"/>
          <p14:tracePt t="22790" x="2244725" y="2743200"/>
          <p14:tracePt t="22805" x="2251075" y="2743200"/>
          <p14:tracePt t="22812" x="2257425" y="2743200"/>
          <p14:tracePt t="22823" x="2263775" y="2743200"/>
          <p14:tracePt t="23109" x="2271713" y="2743200"/>
          <p14:tracePt t="23118" x="2278063" y="2743200"/>
          <p14:tracePt t="23135" x="2278063" y="2736850"/>
          <p14:tracePt t="23136" x="2284413" y="2736850"/>
          <p14:tracePt t="23144" x="2290763" y="2736850"/>
          <p14:tracePt t="23152" x="2297113" y="2736850"/>
          <p14:tracePt t="23164" x="2297113" y="2730500"/>
          <p14:tracePt t="23180" x="2305050" y="2730500"/>
          <p14:tracePt t="23198" x="2311400" y="2730500"/>
          <p14:tracePt t="23213" x="2317750" y="2730500"/>
          <p14:tracePt t="23218" x="2324100" y="2730500"/>
          <p14:tracePt t="23222" x="2330450" y="2730500"/>
          <p14:tracePt t="23229" x="2338388" y="2730500"/>
          <p14:tracePt t="23233" x="2344738" y="2730500"/>
          <p14:tracePt t="23241" x="2351088" y="2730500"/>
          <p14:tracePt t="23247" x="2357438" y="2730500"/>
          <p14:tracePt t="23253" x="2363788" y="2730500"/>
          <p14:tracePt t="23269" x="2371725" y="2730500"/>
          <p14:tracePt t="23286" x="2378075" y="2730500"/>
          <p14:tracePt t="23305" x="2378075" y="2724150"/>
          <p14:tracePt t="23307" x="2384425" y="2724150"/>
          <p14:tracePt t="23311" x="2390775" y="2724150"/>
          <p14:tracePt t="23318" x="2397125" y="2724150"/>
          <p14:tracePt t="23321" x="2405063" y="2724150"/>
          <p14:tracePt t="23324" x="2411413" y="2724150"/>
          <p14:tracePt t="23328" x="2411413" y="2717800"/>
          <p14:tracePt t="23329" x="2417763" y="2717800"/>
          <p14:tracePt t="23331" x="2424113" y="2717800"/>
          <p14:tracePt t="23336" x="2430463" y="2717800"/>
          <p14:tracePt t="23337" x="2438400" y="2717800"/>
          <p14:tracePt t="23339" x="2444750" y="2717800"/>
          <p14:tracePt t="23343" x="2451100" y="2717800"/>
          <p14:tracePt t="23344" x="2457450" y="2717800"/>
          <p14:tracePt t="23348" x="2463800" y="2717800"/>
          <p14:tracePt t="23350" x="2470150" y="2717800"/>
          <p14:tracePt t="23351" x="2478088" y="2717800"/>
          <p14:tracePt t="23355" x="2484438" y="2717800"/>
          <p14:tracePt t="23357" x="2490788" y="2717800"/>
          <p14:tracePt t="23361" x="2497138" y="2717800"/>
          <p14:tracePt t="23363" x="2503488" y="2717800"/>
          <p14:tracePt t="23365" x="2511425" y="2717800"/>
          <p14:tracePt t="23371" x="2517775" y="2717800"/>
          <p14:tracePt t="23374" x="2524125" y="2717800"/>
          <p14:tracePt t="23381" x="2530475" y="2717800"/>
          <p14:tracePt t="23385" x="2536825" y="2717800"/>
          <p14:tracePt t="23389" x="2544763" y="2717800"/>
          <p14:tracePt t="23397" x="2551113" y="2717800"/>
          <p14:tracePt t="23399" x="2551113" y="2724150"/>
          <p14:tracePt t="23402" x="2557463" y="2724150"/>
          <p14:tracePt t="23408" x="2563813" y="2724150"/>
          <p14:tracePt t="23412" x="2570163" y="2724150"/>
          <p14:tracePt t="23415" x="2578100" y="2724150"/>
          <p14:tracePt t="23421" x="2584450" y="2724150"/>
          <p14:tracePt t="23424" x="2590800" y="2724150"/>
          <p14:tracePt t="23431" x="2597150" y="2724150"/>
          <p14:tracePt t="23435" x="2603500" y="2724150"/>
          <p14:tracePt t="23443" x="2611438" y="2724150"/>
          <p14:tracePt t="23448" x="2617788" y="2724150"/>
          <p14:tracePt t="23455" x="2624138" y="2724150"/>
          <p14:tracePt t="23522" x="2630488" y="2724150"/>
          <p14:tracePt t="23530" x="2636838" y="2724150"/>
          <p14:tracePt t="23538" x="2644775" y="2724150"/>
          <p14:tracePt t="23541" x="2651125" y="2724150"/>
          <p14:tracePt t="23543" x="2657475" y="2724150"/>
          <p14:tracePt t="23547" x="2663825" y="2724150"/>
          <p14:tracePt t="23549" x="2670175" y="2724150"/>
          <p14:tracePt t="23552" x="2678113" y="2724150"/>
          <p14:tracePt t="23554" x="2684463" y="2724150"/>
          <p14:tracePt t="23555" x="2690813" y="2724150"/>
          <p14:tracePt t="23558" x="2697163" y="2724150"/>
          <p14:tracePt t="23559" x="2703513" y="2724150"/>
          <p14:tracePt t="23563" x="2711450" y="2724150"/>
          <p14:tracePt t="23564" x="2717800" y="2724150"/>
          <p14:tracePt t="23565" x="2724150" y="2724150"/>
          <p14:tracePt t="23567" x="2730500" y="2724150"/>
          <p14:tracePt t="23568" x="2736850" y="2724150"/>
          <p14:tracePt t="23570" x="2743200" y="2724150"/>
          <p14:tracePt t="23572" x="2751138" y="2724150"/>
          <p14:tracePt t="23573" x="2751138" y="2717800"/>
          <p14:tracePt t="23574" x="2757488" y="2717800"/>
          <p14:tracePt t="23576" x="2763838" y="2717800"/>
          <p14:tracePt t="23577" x="2770188" y="2717800"/>
          <p14:tracePt t="23579" x="2776538" y="2717800"/>
          <p14:tracePt t="23581" x="2784475" y="2717800"/>
          <p14:tracePt t="23582" x="2790825" y="2717800"/>
          <p14:tracePt t="23585" x="2797175" y="2717800"/>
          <p14:tracePt t="23586" x="2803525" y="2717800"/>
          <p14:tracePt t="23588" x="2809875" y="2717800"/>
          <p14:tracePt t="23590" x="2817813" y="2717800"/>
          <p14:tracePt t="23592" x="2824163" y="2717800"/>
          <p14:tracePt t="23594" x="2830513" y="2717800"/>
          <p14:tracePt t="23595" x="2836863" y="2717800"/>
          <p14:tracePt t="23598" x="2843213" y="2717800"/>
          <p14:tracePt t="23599" x="2851150" y="2717800"/>
          <p14:tracePt t="23601" x="2863850" y="2717800"/>
          <p14:tracePt t="23603" x="2870200" y="2717800"/>
          <p14:tracePt t="23605" x="2876550" y="2717800"/>
          <p14:tracePt t="23606" x="2884488" y="2717800"/>
          <p14:tracePt t="23607" x="2890838" y="2717800"/>
          <p14:tracePt t="23609" x="2897188" y="2717800"/>
          <p14:tracePt t="23610" x="2903538" y="2717800"/>
          <p14:tracePt t="23611" x="2909888" y="2717800"/>
          <p14:tracePt t="23612" x="2917825" y="2717800"/>
          <p14:tracePt t="23613" x="2924175" y="2717800"/>
          <p14:tracePt t="23615" x="2930525" y="2717800"/>
          <p14:tracePt t="23616" x="2936875" y="2717800"/>
          <p14:tracePt t="23618" x="2951163" y="2717800"/>
          <p14:tracePt t="23619" x="2957513" y="2717800"/>
          <p14:tracePt t="23621" x="2970213" y="2717800"/>
          <p14:tracePt t="23622" x="2976563" y="2717800"/>
          <p14:tracePt t="23624" x="2990850" y="2717800"/>
          <p14:tracePt t="23625" x="2997200" y="2717800"/>
          <p14:tracePt t="23627" x="3009900" y="2717800"/>
          <p14:tracePt t="23629" x="3017838" y="2717800"/>
          <p14:tracePt t="23630" x="3030538" y="2717800"/>
          <p14:tracePt t="23632" x="3036888" y="2717800"/>
          <p14:tracePt t="23633" x="3043238" y="2717800"/>
          <p14:tracePt t="23634" x="3049588" y="2717800"/>
          <p14:tracePt t="23635" x="3057525" y="2717800"/>
          <p14:tracePt t="23636" x="3063875" y="2717800"/>
          <p14:tracePt t="23638" x="3070225" y="2717800"/>
          <p14:tracePt t="23639" x="3082925" y="2717800"/>
          <p14:tracePt t="23641" x="3090863" y="2717800"/>
          <p14:tracePt t="23642" x="3097213" y="2717800"/>
          <p14:tracePt t="23643" x="3103563" y="2717800"/>
          <p14:tracePt t="23645" x="3109913" y="2717800"/>
          <p14:tracePt t="23646" x="3116263" y="2717800"/>
          <p14:tracePt t="23648" x="3124200" y="2717800"/>
          <p14:tracePt t="23649" x="3130550" y="2717800"/>
          <p14:tracePt t="23650" x="3136900" y="2717800"/>
          <p14:tracePt t="23652" x="3143250" y="2717800"/>
          <p14:tracePt t="23653" x="3149600" y="2717800"/>
          <p14:tracePt t="23657" x="3157538" y="2717800"/>
          <p14:tracePt t="23658" x="3163888" y="2717800"/>
          <p14:tracePt t="23663" x="3170238" y="2717800"/>
          <p14:tracePt t="23666" x="3176588" y="2717800"/>
          <p14:tracePt t="23669" x="3182938" y="2717800"/>
          <p14:tracePt t="23679" x="3190875" y="2717800"/>
          <p14:tracePt t="23686" x="3197225" y="2717800"/>
          <p14:tracePt t="23701" x="3203575" y="2717800"/>
          <p14:tracePt t="23706" x="3209925" y="2717800"/>
          <p14:tracePt t="23709" x="3216275" y="2717800"/>
          <p14:tracePt t="23715" x="3224213" y="2717800"/>
          <p14:tracePt t="23717" x="3230563" y="2717800"/>
          <p14:tracePt t="23720" x="3230563" y="2724150"/>
          <p14:tracePt t="23721" x="3236913" y="2724150"/>
          <p14:tracePt t="23722" x="3243263" y="2724150"/>
          <p14:tracePt t="23724" x="3249613" y="2724150"/>
          <p14:tracePt t="23727" x="3257550" y="2724150"/>
          <p14:tracePt t="23728" x="3263900" y="2724150"/>
          <p14:tracePt t="23731" x="3270250" y="2724150"/>
          <p14:tracePt t="23733" x="3276600" y="2724150"/>
          <p14:tracePt t="23734" x="3282950" y="2724150"/>
          <p14:tracePt t="23736" x="3290888" y="2724150"/>
          <p14:tracePt t="23737" x="3297238" y="2724150"/>
          <p14:tracePt t="23739" x="3303588" y="2724150"/>
          <p14:tracePt t="23740" x="3309938" y="2724150"/>
          <p14:tracePt t="23741" x="3316288" y="2724150"/>
          <p14:tracePt t="23743" x="3322638" y="2724150"/>
          <p14:tracePt t="23744" x="3330575" y="2730500"/>
          <p14:tracePt t="23746" x="3336925" y="2730500"/>
          <p14:tracePt t="23747" x="3349625" y="2730500"/>
          <p14:tracePt t="23749" x="3355975" y="2730500"/>
          <p14:tracePt t="23750" x="3363913" y="2730500"/>
          <p14:tracePt t="23752" x="3370263" y="2730500"/>
          <p14:tracePt t="23753" x="3376613" y="2730500"/>
          <p14:tracePt t="23754" x="3382963" y="2730500"/>
          <p14:tracePt t="23755" x="3389313" y="2730500"/>
          <p14:tracePt t="23756" x="3397250" y="2730500"/>
          <p14:tracePt t="23757" x="3403600" y="2730500"/>
          <p14:tracePt t="23759" x="3409950" y="2730500"/>
          <p14:tracePt t="23760" x="3416300" y="2730500"/>
          <p14:tracePt t="23761" x="3416300" y="2736850"/>
          <p14:tracePt t="23762" x="3422650" y="2736850"/>
          <p14:tracePt t="23763" x="3436938" y="2736850"/>
          <p14:tracePt t="23765" x="3443288" y="2736850"/>
          <p14:tracePt t="23766" x="3449638" y="2736850"/>
          <p14:tracePt t="23768" x="3455988" y="2736850"/>
          <p14:tracePt t="23769" x="3463925" y="2736850"/>
          <p14:tracePt t="23770" x="3470275" y="2736850"/>
          <p14:tracePt t="23772" x="3476625" y="2736850"/>
          <p14:tracePt t="23773" x="3482975" y="2736850"/>
          <p14:tracePt t="23775" x="3489325" y="2736850"/>
          <p14:tracePt t="23776" x="3497263" y="2736850"/>
          <p14:tracePt t="23778" x="3503613" y="2736850"/>
          <p14:tracePt t="23780" x="3509963" y="2736850"/>
          <p14:tracePt t="23781" x="3516313" y="2736850"/>
          <p14:tracePt t="23784" x="3522663" y="2736850"/>
          <p14:tracePt t="23785" x="3530600" y="2736850"/>
          <p14:tracePt t="23787" x="3536950" y="2736850"/>
          <p14:tracePt t="23790" x="3543300" y="2736850"/>
          <p14:tracePt t="23791" x="3549650" y="2736850"/>
          <p14:tracePt t="23795" x="3556000" y="2736850"/>
          <p14:tracePt t="23796" x="3563938" y="2736850"/>
          <p14:tracePt t="23799" x="3570288" y="2736850"/>
          <p14:tracePt t="23801" x="3576638" y="2736850"/>
          <p14:tracePt t="23803" x="3582988" y="2736850"/>
          <p14:tracePt t="23805" x="3589338" y="2736850"/>
          <p14:tracePt t="23807" x="3597275" y="2736850"/>
          <p14:tracePt t="23809" x="3603625" y="2736850"/>
          <p14:tracePt t="23811" x="3609975" y="2736850"/>
          <p14:tracePt t="23812" x="3616325" y="2736850"/>
          <p14:tracePt t="23815" x="3622675" y="2736850"/>
          <p14:tracePt t="23816" x="3629025" y="2736850"/>
          <p14:tracePt t="23819" x="3636963" y="2736850"/>
          <p14:tracePt t="23820" x="3643313" y="2736850"/>
          <p14:tracePt t="23821" x="3649663" y="2736850"/>
          <p14:tracePt t="23824" x="3656013" y="2736850"/>
          <p14:tracePt t="23825" x="3662363" y="2736850"/>
          <p14:tracePt t="23827" x="3670300" y="2736850"/>
          <p14:tracePt t="23828" x="3676650" y="2736850"/>
          <p14:tracePt t="23829" x="3683000" y="2736850"/>
          <p14:tracePt t="23832" x="3689350" y="2736850"/>
          <p14:tracePt t="23833" x="3695700" y="2736850"/>
          <p14:tracePt t="23836" x="3703638" y="2736850"/>
          <p14:tracePt t="23838" x="3709988" y="2736850"/>
          <p14:tracePt t="23840" x="3716338" y="2736850"/>
          <p14:tracePt t="23843" x="3722688" y="2736850"/>
          <p14:tracePt t="23845" x="3729038" y="2736850"/>
          <p14:tracePt t="23850" x="3736975" y="2736850"/>
          <p14:tracePt t="23853" x="3743325" y="2736850"/>
          <p14:tracePt t="23857" x="3749675" y="2736850"/>
          <p14:tracePt t="23866" x="3756025" y="2736850"/>
          <p14:tracePt t="23872" x="3762375" y="2736850"/>
          <p14:tracePt t="23885" x="3770313" y="2736850"/>
          <p14:tracePt t="23889" x="3776663" y="2736850"/>
          <p14:tracePt t="23890" x="3776663" y="2730500"/>
          <p14:tracePt t="23896" x="3783013" y="2730500"/>
          <p14:tracePt t="23899" x="3789363" y="2730500"/>
          <p14:tracePt t="23901" x="3795713" y="2730500"/>
          <p14:tracePt t="23905" x="3803650" y="2730500"/>
          <p14:tracePt t="23906" x="3810000" y="2730500"/>
          <p14:tracePt t="23910" x="3816350" y="2730500"/>
          <p14:tracePt t="23911" x="3822700" y="2730500"/>
          <p14:tracePt t="23913" x="3829050" y="2730500"/>
          <p14:tracePt t="23916" x="3836988" y="2730500"/>
          <p14:tracePt t="23917" x="3843338" y="2730500"/>
          <p14:tracePt t="23920" x="3849688" y="2730500"/>
          <p14:tracePt t="23921" x="3856038" y="2730500"/>
          <p14:tracePt t="23922" x="3862388" y="2730500"/>
          <p14:tracePt t="23924" x="3870325" y="2730500"/>
          <p14:tracePt t="23925" x="3876675" y="2730500"/>
          <p14:tracePt t="23928" x="3883025" y="2730500"/>
          <p14:tracePt t="23929" x="3889375" y="2730500"/>
          <p14:tracePt t="23930" x="3895725" y="2730500"/>
          <p14:tracePt t="23933" x="3902075" y="2730500"/>
          <p14:tracePt t="23934" x="3910013" y="2730500"/>
          <p14:tracePt t="23936" x="3916363" y="2730500"/>
          <p14:tracePt t="23937" x="3922713" y="2730500"/>
          <p14:tracePt t="23938" x="3929063" y="2730500"/>
          <p14:tracePt t="23941" x="3935413" y="2730500"/>
          <p14:tracePt t="23942" x="3943350" y="2730500"/>
          <p14:tracePt t="23945" x="3949700" y="2730500"/>
          <p14:tracePt t="23947" x="3949700" y="2724150"/>
          <p14:tracePt t="23948" x="3956050" y="2724150"/>
          <p14:tracePt t="23949" x="3962400" y="2724150"/>
          <p14:tracePt t="23952" x="3968750" y="2724150"/>
          <p14:tracePt t="23954" x="3976688" y="2724150"/>
          <p14:tracePt t="23959" x="3983038" y="2724150"/>
          <p14:tracePt t="23961" x="3989388" y="2724150"/>
          <p14:tracePt t="23967" x="3995738" y="2724150"/>
          <p14:tracePt t="23970" x="4002088" y="2724150"/>
          <p14:tracePt t="23974" x="4010025" y="2724150"/>
          <p14:tracePt t="23980" x="4016375" y="2724150"/>
          <p14:tracePt t="23981" x="4016375" y="2717800"/>
          <p14:tracePt t="23984" x="4022725" y="2717800"/>
          <p14:tracePt t="23989" x="4029075" y="2717800"/>
          <p14:tracePt t="23991" x="4035425" y="2717800"/>
          <p14:tracePt t="23993" x="4043363" y="2717800"/>
          <p14:tracePt t="23996" x="4049713" y="2717800"/>
          <p14:tracePt t="23998" x="4056063" y="2717800"/>
          <p14:tracePt t="24001" x="4062413" y="2717800"/>
          <p14:tracePt t="24002" x="4068763" y="2717800"/>
          <p14:tracePt t="24004" x="4076700" y="2717800"/>
          <p14:tracePt t="24006" x="4083050" y="2717800"/>
          <p14:tracePt t="24007" x="4089400" y="2717800"/>
          <p14:tracePt t="24009" x="4102100" y="2717800"/>
          <p14:tracePt t="24010" x="4110038" y="2717800"/>
          <p14:tracePt t="24012" x="4116388" y="2717800"/>
          <p14:tracePt t="24013" x="4129088" y="2717800"/>
          <p14:tracePt t="24015" x="4135438" y="2717800"/>
          <p14:tracePt t="24016" x="4149725" y="2717800"/>
          <p14:tracePt t="24018" x="4162425" y="2717800"/>
          <p14:tracePt t="24019" x="4162425" y="2711450"/>
          <p14:tracePt t="24020" x="4175125" y="2711450"/>
          <p14:tracePt t="24021" x="4183063" y="2711450"/>
          <p14:tracePt t="24023" x="4195763" y="2711450"/>
          <p14:tracePt t="24024" x="4202113" y="2711450"/>
          <p14:tracePt t="24025" x="4208463" y="2711450"/>
          <p14:tracePt t="24026" x="4222750" y="2711450"/>
          <p14:tracePt t="24028" x="4235450" y="2711450"/>
          <p14:tracePt t="24029" x="4241800" y="2711450"/>
          <p14:tracePt t="24030" x="4249738" y="2711450"/>
          <p14:tracePt t="24031" x="4256088" y="2711450"/>
          <p14:tracePt t="24032" x="4262438" y="2711450"/>
          <p14:tracePt t="24033" x="4268788" y="2711450"/>
          <p14:tracePt t="24034" x="4283075" y="2711450"/>
          <p14:tracePt t="24036" x="4295775" y="2711450"/>
          <p14:tracePt t="24037" x="4302125" y="2711450"/>
          <p14:tracePt t="24039" x="4308475" y="2711450"/>
          <p14:tracePt t="24040" x="4316413" y="2711450"/>
          <p14:tracePt t="24041" x="4322763" y="2711450"/>
          <p14:tracePt t="24042" x="4329113" y="2711450"/>
          <p14:tracePt t="24043" x="4335463" y="2711450"/>
          <p14:tracePt t="24045" x="4341813" y="2711450"/>
          <p14:tracePt t="24046" x="4349750" y="2711450"/>
          <p14:tracePt t="24048" x="4356100" y="2711450"/>
          <p14:tracePt t="24049" x="4362450" y="2711450"/>
          <p14:tracePt t="24050" x="4368800" y="2711450"/>
          <p14:tracePt t="24052" x="4375150" y="2711450"/>
          <p14:tracePt t="24053" x="4383088" y="2711450"/>
          <p14:tracePt t="24057" x="4389438" y="2711450"/>
          <p14:tracePt t="24059" x="4395788" y="2711450"/>
          <p14:tracePt t="24061" x="4402138" y="2711450"/>
          <p14:tracePt t="24069" x="4408488" y="2711450"/>
          <p14:tracePt t="24081" x="4416425" y="2711450"/>
          <p14:tracePt t="24140" x="4422775" y="2711450"/>
          <p14:tracePt t="24170" x="4429125" y="2711450"/>
          <p14:tracePt t="24205" x="4435475" y="2711450"/>
          <p14:tracePt t="24221" x="4441825" y="2711450"/>
          <p14:tracePt t="24226" x="4449763" y="2711450"/>
          <p14:tracePt t="24232" x="4456113" y="2711450"/>
          <p14:tracePt t="24234" x="4462463" y="2711450"/>
          <p14:tracePt t="24237" x="4468813" y="2711450"/>
          <p14:tracePt t="24241" x="4475163" y="2711450"/>
          <p14:tracePt t="24242" x="4481513" y="2711450"/>
          <p14:tracePt t="24246" x="4489450" y="2711450"/>
          <p14:tracePt t="24248" x="4495800" y="2711450"/>
          <p14:tracePt t="24251" x="4502150" y="2711450"/>
          <p14:tracePt t="24252" x="4508500" y="2711450"/>
          <p14:tracePt t="24254" x="4514850" y="2711450"/>
          <p14:tracePt t="24257" x="4522788" y="2711450"/>
          <p14:tracePt t="24258" x="4529138" y="2711450"/>
          <p14:tracePt t="24261" x="4535488" y="2711450"/>
          <p14:tracePt t="24263" x="4541838" y="2711450"/>
          <p14:tracePt t="24265" x="4548188" y="2711450"/>
          <p14:tracePt t="24269" x="4556125" y="2711450"/>
          <p14:tracePt t="24272" x="4562475" y="2711450"/>
          <p14:tracePt t="24277" x="4568825" y="2711450"/>
          <p14:tracePt t="24281" x="4575175" y="2711450"/>
          <p14:tracePt t="24286" x="4581525" y="2711450"/>
          <p14:tracePt t="24303" x="4589463" y="2711450"/>
          <p14:tracePt t="24310" x="4595813" y="2711450"/>
          <p14:tracePt t="24320" x="4602163" y="2711450"/>
          <p14:tracePt t="24323" x="4608513" y="2711450"/>
          <p14:tracePt t="24326" x="4614863" y="2711450"/>
          <p14:tracePt t="24331" x="4622800" y="2711450"/>
          <p14:tracePt t="24333" x="4629150" y="2711450"/>
          <p14:tracePt t="24336" x="4635500" y="2711450"/>
          <p14:tracePt t="24338" x="4641850" y="2711450"/>
          <p14:tracePt t="24340" x="4648200" y="2711450"/>
          <p14:tracePt t="24343" x="4656138" y="2711450"/>
          <p14:tracePt t="24344" x="4662488" y="2711450"/>
          <p14:tracePt t="24347" x="4668838" y="2711450"/>
          <p14:tracePt t="24348" x="4675188" y="2711450"/>
          <p14:tracePt t="24349" x="4681538" y="2711450"/>
          <p14:tracePt t="24352" x="4689475" y="2711450"/>
          <p14:tracePt t="24354" x="4695825" y="2711450"/>
          <p14:tracePt t="24357" x="4702175" y="2711450"/>
          <p14:tracePt t="24359" x="4708525" y="2711450"/>
          <p14:tracePt t="24362" x="4714875" y="2711450"/>
          <p14:tracePt t="24364" x="4722813" y="2711450"/>
          <p14:tracePt t="24366" x="4729163" y="2711450"/>
          <p14:tracePt t="24372" x="4735513" y="2711450"/>
          <p14:tracePt t="24375" x="4741863" y="2711450"/>
          <p14:tracePt t="24401" x="4748213" y="2711450"/>
          <p14:tracePt t="24416" x="4754563" y="2711450"/>
          <p14:tracePt t="24421" x="4762500" y="2711450"/>
          <p14:tracePt t="24431" x="4768850" y="2711450"/>
          <p14:tracePt t="24432" x="4768850" y="2717800"/>
          <p14:tracePt t="24435" x="4775200" y="2717800"/>
          <p14:tracePt t="24439" x="4775200" y="2724150"/>
          <p14:tracePt t="24441" x="4781550" y="2724150"/>
          <p14:tracePt t="24444" x="4787900" y="2724150"/>
          <p14:tracePt t="24447" x="4795838" y="2724150"/>
          <p14:tracePt t="24452" x="4802188" y="2724150"/>
          <p14:tracePt t="24454" x="4808538" y="2730500"/>
          <p14:tracePt t="24459" x="4814888" y="2730500"/>
          <p14:tracePt t="24461" x="4821238" y="2730500"/>
          <p14:tracePt t="24463" x="4821238" y="2736850"/>
          <p14:tracePt t="24464" x="4829175" y="2736850"/>
          <p14:tracePt t="24470" x="4835525" y="2736850"/>
          <p14:tracePt t="24476" x="4841875" y="2736850"/>
          <p14:tracePt t="24548" x="4848225" y="2736850"/>
          <p14:tracePt t="24562" x="4854575" y="2736850"/>
          <p14:tracePt t="24871" x="4854575" y="2730500"/>
          <p14:tracePt t="24883" x="4854575" y="2724150"/>
          <p14:tracePt t="24889" x="4854575" y="2717800"/>
          <p14:tracePt t="24896" x="4848225" y="2717800"/>
          <p14:tracePt t="24898" x="4848225" y="2711450"/>
          <p14:tracePt t="24901" x="4848225" y="2703513"/>
          <p14:tracePt t="24908" x="4848225" y="2697163"/>
          <p14:tracePt t="24912" x="4848225" y="2690813"/>
          <p14:tracePt t="24915" x="4848225" y="2684463"/>
          <p14:tracePt t="24927" x="4848225" y="2678113"/>
          <p14:tracePt t="24942" x="4848225" y="2670175"/>
          <p14:tracePt t="24972" x="4848225" y="2663825"/>
          <p14:tracePt t="24977" x="4854575" y="2663825"/>
          <p14:tracePt t="24981" x="4854575" y="2657475"/>
          <p14:tracePt t="24983" x="4862513" y="2657475"/>
          <p14:tracePt t="24994" x="4862513" y="2651125"/>
          <p14:tracePt t="24996" x="4868863" y="2651125"/>
          <p14:tracePt t="25002" x="4875213" y="2651125"/>
          <p14:tracePt t="25018" x="4881563" y="2651125"/>
          <p14:tracePt t="25025" x="4887913" y="2651125"/>
          <p14:tracePt t="25028" x="4895850" y="2651125"/>
          <p14:tracePt t="25035" x="4902200" y="2651125"/>
          <p14:tracePt t="25037" x="4908550" y="2651125"/>
          <p14:tracePt t="25043" x="4914900" y="2651125"/>
          <p14:tracePt t="25044" x="4921250" y="2651125"/>
          <p14:tracePt t="25049" x="4929188" y="2651125"/>
          <p14:tracePt t="25051" x="4929188" y="2657475"/>
          <p14:tracePt t="25052" x="4935538" y="2657475"/>
          <p14:tracePt t="25054" x="4941888" y="2657475"/>
          <p14:tracePt t="25055" x="4941888" y="2663825"/>
          <p14:tracePt t="25058" x="4948238" y="2663825"/>
          <p14:tracePt t="25061" x="4954588" y="2663825"/>
          <p14:tracePt t="25064" x="4954588" y="2670175"/>
          <p14:tracePt t="25065" x="4954588" y="2678113"/>
          <p14:tracePt t="25066" x="4962525" y="2678113"/>
          <p14:tracePt t="25068" x="4968875" y="2678113"/>
          <p14:tracePt t="25071" x="4975225" y="2678113"/>
          <p14:tracePt t="25073" x="4975225" y="2684463"/>
          <p14:tracePt t="25077" x="4981575" y="2684463"/>
          <p14:tracePt t="25078" x="4981575" y="2690813"/>
          <p14:tracePt t="25081" x="4987925" y="2690813"/>
          <p14:tracePt t="25082" x="4987925" y="2697163"/>
          <p14:tracePt t="25095" x="4987925" y="2703513"/>
          <p14:tracePt t="25102" x="4995863" y="2703513"/>
          <p14:tracePt t="25104" x="4995863" y="2711450"/>
          <p14:tracePt t="25113" x="4995863" y="2717800"/>
          <p14:tracePt t="25117" x="4995863" y="2724150"/>
          <p14:tracePt t="25125" x="4987925" y="2730500"/>
          <p14:tracePt t="25129" x="4981575" y="2730500"/>
          <p14:tracePt t="25130" x="4981575" y="2736850"/>
          <p14:tracePt t="25134" x="4981575" y="2743200"/>
          <p14:tracePt t="25137" x="4975225" y="2743200"/>
          <p14:tracePt t="25141" x="4968875" y="2743200"/>
          <p14:tracePt t="25144" x="4968875" y="2751138"/>
          <p14:tracePt t="25145" x="4962525" y="2751138"/>
          <p14:tracePt t="25149" x="4962525" y="2757488"/>
          <p14:tracePt t="25153" x="4954588" y="2757488"/>
          <p14:tracePt t="25156" x="4948238" y="2757488"/>
          <p14:tracePt t="25163" x="4948238" y="2763838"/>
          <p14:tracePt t="25167" x="4941888" y="2763838"/>
          <p14:tracePt t="25174" x="4935538" y="2763838"/>
          <p14:tracePt t="25175" x="4935538" y="2770188"/>
          <p14:tracePt t="25202" x="4929188" y="2770188"/>
          <p14:tracePt t="25216" x="4929188" y="2763838"/>
          <p14:tracePt t="25220" x="4921250" y="2763838"/>
          <p14:tracePt t="25221" x="4921250" y="2757488"/>
          <p14:tracePt t="25224" x="4921250" y="2751138"/>
          <p14:tracePt t="25226" x="4914900" y="2751138"/>
          <p14:tracePt t="25229" x="4914900" y="2743200"/>
          <p14:tracePt t="25232" x="4914900" y="2736850"/>
          <p14:tracePt t="25235" x="4914900" y="2730500"/>
          <p14:tracePt t="25241" x="4914900" y="2724150"/>
          <p14:tracePt t="25244" x="4914900" y="2717800"/>
          <p14:tracePt t="25250" x="4914900" y="2711450"/>
          <p14:tracePt t="25253" x="4914900" y="2703513"/>
          <p14:tracePt t="25260" x="4914900" y="2697163"/>
          <p14:tracePt t="25266" x="4914900" y="2690813"/>
          <p14:tracePt t="25270" x="4914900" y="2684463"/>
          <p14:tracePt t="25320" x="4921250" y="2684463"/>
          <p14:tracePt t="25324" x="4921250" y="2678113"/>
          <p14:tracePt t="25331" x="4929188" y="2678113"/>
          <p14:tracePt t="25335" x="4935538" y="2678113"/>
          <p14:tracePt t="25339" x="4941888" y="2678113"/>
          <p14:tracePt t="25350" x="4948238" y="2678113"/>
          <p14:tracePt t="25358" x="4954588" y="2678113"/>
          <p14:tracePt t="25372" x="4954588" y="2684463"/>
          <p14:tracePt t="25398" x="4954588" y="2690813"/>
          <p14:tracePt t="25412" x="4954588" y="2697163"/>
          <p14:tracePt t="25427" x="4948238" y="2697163"/>
          <p14:tracePt t="25441" x="4948238" y="2703513"/>
          <p14:tracePt t="25618" x="4948238" y="2711450"/>
          <p14:tracePt t="25631" x="4941888" y="2711450"/>
          <p14:tracePt t="25637" x="4935538" y="2711450"/>
          <p14:tracePt t="25642" x="4929188" y="2711450"/>
          <p14:tracePt t="25649" x="4929188" y="2717800"/>
          <p14:tracePt t="25659" x="4921250" y="2717800"/>
          <p14:tracePt t="25697" x="4914900" y="2717800"/>
          <p14:tracePt t="25700" x="4914900" y="2724150"/>
          <p14:tracePt t="25704" x="4908550" y="2724150"/>
          <p14:tracePt t="25706" x="4902200" y="2724150"/>
          <p14:tracePt t="25709" x="4895850" y="2724150"/>
          <p14:tracePt t="25710" x="4887913" y="2724150"/>
          <p14:tracePt t="25712" x="4881563" y="2724150"/>
          <p14:tracePt t="25713" x="4881563" y="2730500"/>
          <p14:tracePt t="25715" x="4875213" y="2730500"/>
          <p14:tracePt t="25716" x="4868863" y="2736850"/>
          <p14:tracePt t="25718" x="4862513" y="2736850"/>
          <p14:tracePt t="25719" x="4854575" y="2743200"/>
          <p14:tracePt t="25720" x="4848225" y="2743200"/>
          <p14:tracePt t="25722" x="4841875" y="2743200"/>
          <p14:tracePt t="25723" x="4835525" y="2743200"/>
          <p14:tracePt t="25724" x="4829175" y="2751138"/>
          <p14:tracePt t="25725" x="4821238" y="2751138"/>
          <p14:tracePt t="25726" x="4808538" y="2751138"/>
          <p14:tracePt t="25727" x="4808538" y="2757488"/>
          <p14:tracePt t="25728" x="4795838" y="2757488"/>
          <p14:tracePt t="25729" x="4795838" y="2763838"/>
          <p14:tracePt t="25730" x="4781550" y="2763838"/>
          <p14:tracePt t="25731" x="4768850" y="2763838"/>
          <p14:tracePt t="25732" x="4762500" y="2763838"/>
          <p14:tracePt t="25733" x="4748213" y="2770188"/>
          <p14:tracePt t="25734" x="4741863" y="2776538"/>
          <p14:tracePt t="25735" x="4735513" y="2776538"/>
          <p14:tracePt t="25736" x="4722813" y="2784475"/>
          <p14:tracePt t="25737" x="4708525" y="2790825"/>
          <p14:tracePt t="25738" x="4702175" y="2790825"/>
          <p14:tracePt t="25739" x="4689475" y="2797175"/>
          <p14:tracePt t="25740" x="4675188" y="2797175"/>
          <p14:tracePt t="25741" x="4668838" y="2797175"/>
          <p14:tracePt t="25742" x="4656138" y="2797175"/>
          <p14:tracePt t="25743" x="4641850" y="2803525"/>
          <p14:tracePt t="25744" x="4635500" y="2809875"/>
          <p14:tracePt t="25745" x="4622800" y="2809875"/>
          <p14:tracePt t="25746" x="4608513" y="2817813"/>
          <p14:tracePt t="25747" x="4602163" y="2817813"/>
          <p14:tracePt t="25748" x="4589463" y="2824163"/>
          <p14:tracePt t="25749" x="4581525" y="2824163"/>
          <p14:tracePt t="25750" x="4568825" y="2830513"/>
          <p14:tracePt t="25751" x="4556125" y="2830513"/>
          <p14:tracePt t="25752" x="4548188" y="2830513"/>
          <p14:tracePt t="25753" x="4541838" y="2836863"/>
          <p14:tracePt t="25754" x="4529138" y="2836863"/>
          <p14:tracePt t="25755" x="4522788" y="2843213"/>
          <p14:tracePt t="25756" x="4508500" y="2843213"/>
          <p14:tracePt t="25757" x="4502150" y="2843213"/>
          <p14:tracePt t="25758" x="4495800" y="2851150"/>
          <p14:tracePt t="25759" x="4481513" y="2851150"/>
          <p14:tracePt t="25760" x="4475163" y="2857500"/>
          <p14:tracePt t="25761" x="4468813" y="2857500"/>
          <p14:tracePt t="25762" x="4456113" y="2857500"/>
          <p14:tracePt t="25763" x="4449763" y="2857500"/>
          <p14:tracePt t="25764" x="4441825" y="2863850"/>
          <p14:tracePt t="25765" x="4435475" y="2863850"/>
          <p14:tracePt t="25766" x="4429125" y="2870200"/>
          <p14:tracePt t="25767" x="4422775" y="2870200"/>
          <p14:tracePt t="25768" x="4416425" y="2876550"/>
          <p14:tracePt t="25769" x="4408488" y="2876550"/>
          <p14:tracePt t="25770" x="4402138" y="2876550"/>
          <p14:tracePt t="25771" x="4395788" y="2876550"/>
          <p14:tracePt t="25772" x="4389438" y="2876550"/>
          <p14:tracePt t="25773" x="4383088" y="2884488"/>
          <p14:tracePt t="25774" x="4375150" y="2884488"/>
          <p14:tracePt t="25775" x="4375150" y="2890838"/>
          <p14:tracePt t="25776" x="4368800" y="2890838"/>
          <p14:tracePt t="25777" x="4362450" y="2890838"/>
          <p14:tracePt t="25778" x="4356100" y="2897188"/>
          <p14:tracePt t="25780" x="4349750" y="2897188"/>
          <p14:tracePt t="25782" x="4341813" y="2897188"/>
          <p14:tracePt t="25783" x="4341813" y="2903538"/>
          <p14:tracePt t="25784" x="4335463" y="2903538"/>
          <p14:tracePt t="25785" x="4329113" y="2903538"/>
          <p14:tracePt t="25787" x="4329113" y="2909888"/>
          <p14:tracePt t="25788" x="4322763" y="2909888"/>
          <p14:tracePt t="25789" x="4316413" y="2909888"/>
          <p14:tracePt t="25790" x="4308475" y="2909888"/>
          <p14:tracePt t="25792" x="4302125" y="2909888"/>
          <p14:tracePt t="25793" x="4302125" y="2917825"/>
          <p14:tracePt t="25794" x="4289425" y="2917825"/>
          <p14:tracePt t="25797" x="4283075" y="2924175"/>
          <p14:tracePt t="25799" x="4268788" y="2924175"/>
          <p14:tracePt t="25800" x="4262438" y="2924175"/>
          <p14:tracePt t="25801" x="4262438" y="2930525"/>
          <p14:tracePt t="25802" x="4256088" y="2930525"/>
          <p14:tracePt t="25804" x="4249738" y="2930525"/>
          <p14:tracePt t="25806" x="4241800" y="2930525"/>
          <p14:tracePt t="25807" x="4235450" y="2930525"/>
          <p14:tracePt t="25808" x="4229100" y="2936875"/>
          <p14:tracePt t="25809" x="4222750" y="2936875"/>
          <p14:tracePt t="25810" x="4216400" y="2936875"/>
          <p14:tracePt t="25812" x="4208463" y="2943225"/>
          <p14:tracePt t="25813" x="4202113" y="2943225"/>
          <p14:tracePt t="25814" x="4195763" y="2943225"/>
          <p14:tracePt t="25816" x="4189413" y="2943225"/>
          <p14:tracePt t="25817" x="4183063" y="2943225"/>
          <p14:tracePt t="25819" x="4168775" y="2943225"/>
          <p14:tracePt t="25820" x="4162425" y="2943225"/>
          <p14:tracePt t="25821" x="4162425" y="2951163"/>
          <p14:tracePt t="25822" x="4156075" y="2951163"/>
          <p14:tracePt t="25823" x="4143375" y="2951163"/>
          <p14:tracePt t="25824" x="4143375" y="2957513"/>
          <p14:tracePt t="25825" x="4135438" y="2957513"/>
          <p14:tracePt t="25826" x="4129088" y="2957513"/>
          <p14:tracePt t="25827" x="4122738" y="2957513"/>
          <p14:tracePt t="25829" x="4116388" y="2957513"/>
          <p14:tracePt t="25830" x="4110038" y="2963863"/>
          <p14:tracePt t="25832" x="4102100" y="2963863"/>
          <p14:tracePt t="25833" x="4089400" y="2963863"/>
          <p14:tracePt t="25835" x="4083050" y="2963863"/>
          <p14:tracePt t="25836" x="4076700" y="2963863"/>
          <p14:tracePt t="25838" x="4068763" y="2963863"/>
          <p14:tracePt t="25839" x="4062413" y="2963863"/>
          <p14:tracePt t="25840" x="4056063" y="2970213"/>
          <p14:tracePt t="25842" x="4049713" y="2970213"/>
          <p14:tracePt t="25843" x="4043363" y="2970213"/>
          <p14:tracePt t="25844" x="4043363" y="2976563"/>
          <p14:tracePt t="25846" x="4035425" y="2976563"/>
          <p14:tracePt t="25847" x="4029075" y="2976563"/>
          <p14:tracePt t="25848" x="4022725" y="2976563"/>
          <p14:tracePt t="25851" x="4016375" y="2976563"/>
          <p14:tracePt t="25853" x="4010025" y="2976563"/>
          <p14:tracePt t="25854" x="4010025" y="2984500"/>
          <p14:tracePt t="25857" x="4002088" y="2984500"/>
          <p14:tracePt t="25859" x="3995738" y="2984500"/>
          <p14:tracePt t="25861" x="3995738" y="2990850"/>
          <p14:tracePt t="25862" x="3989388" y="2990850"/>
          <p14:tracePt t="25869" x="3983038" y="2990850"/>
          <p14:tracePt t="25870" x="3983038" y="2997200"/>
          <p14:tracePt t="25873" x="3976688" y="2997200"/>
          <p14:tracePt t="25885" x="3968750" y="2997200"/>
          <p14:tracePt t="25886" x="3962400" y="2997200"/>
          <p14:tracePt t="25889" x="3956050" y="2997200"/>
          <p14:tracePt t="25891" x="3956050" y="3003550"/>
          <p14:tracePt t="25894" x="3949700" y="3003550"/>
          <p14:tracePt t="25897" x="3943350" y="3003550"/>
          <p14:tracePt t="25902" x="3943350" y="3009900"/>
          <p14:tracePt t="25903" x="3935413" y="3009900"/>
          <p14:tracePt t="25904" x="3929063" y="3009900"/>
          <p14:tracePt t="25909" x="3922713" y="3009900"/>
          <p14:tracePt t="25911" x="3916363" y="3009900"/>
          <p14:tracePt t="25913" x="3910013" y="3009900"/>
          <p14:tracePt t="25914" x="3910013" y="3017838"/>
          <p14:tracePt t="25916" x="3902075" y="3017838"/>
          <p14:tracePt t="25918" x="3895725" y="3017838"/>
          <p14:tracePt t="25919" x="3895725" y="3024188"/>
          <p14:tracePt t="25921" x="3889375" y="3024188"/>
          <p14:tracePt t="25922" x="3883025" y="3024188"/>
          <p14:tracePt t="25923" x="3883025" y="3030538"/>
          <p14:tracePt t="25924" x="3876675" y="3030538"/>
          <p14:tracePt t="25927" x="3870325" y="3030538"/>
          <p14:tracePt t="25929" x="3862388" y="3030538"/>
          <p14:tracePt t="25931" x="3856038" y="3036888"/>
          <p14:tracePt t="25932" x="3849688" y="3036888"/>
          <p14:tracePt t="25933" x="3843338" y="3036888"/>
          <p14:tracePt t="25935" x="3836988" y="3043238"/>
          <p14:tracePt t="25936" x="3829050" y="3043238"/>
          <p14:tracePt t="25939" x="3822700" y="3043238"/>
          <p14:tracePt t="25940" x="3816350" y="3043238"/>
          <p14:tracePt t="25941" x="3816350" y="3049588"/>
          <p14:tracePt t="25942" x="3810000" y="3049588"/>
          <p14:tracePt t="25945" x="3803650" y="3049588"/>
          <p14:tracePt t="25947" x="3803650" y="3057525"/>
          <p14:tracePt t="25948" x="3795713" y="3057525"/>
          <p14:tracePt t="26559" x="3803650" y="3057525"/>
          <p14:tracePt t="26676" x="3810000" y="3057525"/>
          <p14:tracePt t="26689" x="3816350" y="3057525"/>
          <p14:tracePt t="26696" x="3822700" y="3057525"/>
          <p14:tracePt t="26701" x="3822700" y="3049588"/>
          <p14:tracePt t="26702" x="3829050" y="3049588"/>
          <p14:tracePt t="26704" x="3836988" y="3049588"/>
          <p14:tracePt t="26707" x="3843338" y="3049588"/>
          <p14:tracePt t="26708" x="3849688" y="3049588"/>
          <p14:tracePt t="26710" x="3856038" y="3049588"/>
          <p14:tracePt t="26712" x="3856038" y="3043238"/>
          <p14:tracePt t="26713" x="3862388" y="3043238"/>
          <p14:tracePt t="26714" x="3870325" y="3043238"/>
          <p14:tracePt t="26716" x="3876675" y="3036888"/>
          <p14:tracePt t="26717" x="3883025" y="3036888"/>
          <p14:tracePt t="26719" x="3889375" y="3036888"/>
          <p14:tracePt t="26721" x="3895725" y="3036888"/>
          <p14:tracePt t="26723" x="3902075" y="3036888"/>
          <p14:tracePt t="26725" x="3910013" y="3036888"/>
          <p14:tracePt t="26726" x="3916363" y="3036888"/>
          <p14:tracePt t="26727" x="3916363" y="3030538"/>
          <p14:tracePt t="26728" x="3922713" y="3030538"/>
          <p14:tracePt t="26730" x="3929063" y="3030538"/>
          <p14:tracePt t="26731" x="3935413" y="3030538"/>
          <p14:tracePt t="26733" x="3943350" y="3024188"/>
          <p14:tracePt t="26734" x="3949700" y="3024188"/>
          <p14:tracePt t="26736" x="3956050" y="3024188"/>
          <p14:tracePt t="26737" x="3962400" y="3024188"/>
          <p14:tracePt t="26738" x="3968750" y="3024188"/>
          <p14:tracePt t="26739" x="3968750" y="3017838"/>
          <p14:tracePt t="26740" x="3976688" y="3017838"/>
          <p14:tracePt t="26741" x="3983038" y="3017838"/>
          <p14:tracePt t="26743" x="3989388" y="3017838"/>
          <p14:tracePt t="26744" x="3995738" y="3017838"/>
          <p14:tracePt t="26745" x="4002088" y="3017838"/>
          <p14:tracePt t="26747" x="4010025" y="3017838"/>
          <p14:tracePt t="26748" x="4016375" y="3017838"/>
          <p14:tracePt t="26750" x="4022725" y="3017838"/>
          <p14:tracePt t="26751" x="4029075" y="3017838"/>
          <p14:tracePt t="26752" x="4035425" y="3017838"/>
          <p14:tracePt t="26753" x="4035425" y="3009900"/>
          <p14:tracePt t="26754" x="4043363" y="3009900"/>
          <p14:tracePt t="26755" x="4049713" y="3009900"/>
          <p14:tracePt t="26757" x="4056063" y="3009900"/>
          <p14:tracePt t="26758" x="4062413" y="3009900"/>
          <p14:tracePt t="26759" x="4068763" y="3009900"/>
          <p14:tracePt t="26761" x="4076700" y="3003550"/>
          <p14:tracePt t="26762" x="4083050" y="3003550"/>
          <p14:tracePt t="26764" x="4089400" y="3003550"/>
          <p14:tracePt t="26765" x="4095750" y="3003550"/>
          <p14:tracePt t="26766" x="4102100" y="3003550"/>
          <p14:tracePt t="26768" x="4110038" y="3003550"/>
          <p14:tracePt t="26770" x="4116388" y="3003550"/>
          <p14:tracePt t="26772" x="4122738" y="3003550"/>
          <p14:tracePt t="26773" x="4129088" y="3003550"/>
          <p14:tracePt t="26774" x="4135438" y="3003550"/>
          <p14:tracePt t="26778" x="4143375" y="3003550"/>
          <p14:tracePt t="26779" x="4149725" y="2997200"/>
          <p14:tracePt t="26784" x="4156075" y="2997200"/>
          <p14:tracePt t="26787" x="4162425" y="2997200"/>
          <p14:tracePt t="26800" x="4168775" y="2997200"/>
          <p14:tracePt t="26815" x="4175125" y="2997200"/>
          <p14:tracePt t="26827" x="4183063" y="2997200"/>
          <p14:tracePt t="26839" x="4189413" y="2997200"/>
          <p14:tracePt t="26842" x="4195763" y="2997200"/>
          <p14:tracePt t="26848" x="4202113" y="2997200"/>
          <p14:tracePt t="26851" x="4208463" y="2997200"/>
          <p14:tracePt t="26853" x="4216400" y="2997200"/>
          <p14:tracePt t="26857" x="4222750" y="2997200"/>
          <p14:tracePt t="26859" x="4229100" y="2997200"/>
          <p14:tracePt t="26863" x="4235450" y="2997200"/>
          <p14:tracePt t="26865" x="4241800" y="2997200"/>
          <p14:tracePt t="26866" x="4241800" y="2990850"/>
          <p14:tracePt t="26867" x="4249738" y="2990850"/>
          <p14:tracePt t="26870" x="4256088" y="2990850"/>
          <p14:tracePt t="26872" x="4262438" y="2990850"/>
          <p14:tracePt t="26876" x="4268788" y="2990850"/>
          <p14:tracePt t="26878" x="4275138" y="2990850"/>
          <p14:tracePt t="26879" x="4275138" y="2984500"/>
          <p14:tracePt t="26880" x="4283075" y="2984500"/>
          <p14:tracePt t="26885" x="4289425" y="2984500"/>
          <p14:tracePt t="26887" x="4295775" y="2984500"/>
          <p14:tracePt t="26893" x="4302125" y="2976563"/>
          <p14:tracePt t="26896" x="4308475" y="2976563"/>
          <p14:tracePt t="26901" x="4308475" y="2970213"/>
          <p14:tracePt t="26902" x="4316413" y="2970213"/>
          <p14:tracePt t="26922" x="4316413" y="2963863"/>
          <p14:tracePt t="26926" x="4322763" y="2963863"/>
          <p14:tracePt t="27231" x="4316413" y="2963863"/>
          <p14:tracePt t="27249" x="4308475" y="2963863"/>
          <p14:tracePt t="27272" x="4302125" y="2963863"/>
          <p14:tracePt t="27316" x="4295775" y="2963863"/>
          <p14:tracePt t="27343" x="4289425" y="2963863"/>
          <p14:tracePt t="27422" x="4289425" y="2957513"/>
          <p14:tracePt t="27427" x="4283075" y="2957513"/>
          <p14:tracePt t="27439" x="4283075" y="2951163"/>
          <p14:tracePt t="27440" x="4275138" y="2951163"/>
          <p14:tracePt t="27468" x="4268788" y="2951163"/>
          <p14:tracePt t="27888" x="4262438" y="2951163"/>
          <p14:tracePt t="27896" x="4256088" y="2951163"/>
          <p14:tracePt t="27908" x="4249738" y="2951163"/>
          <p14:tracePt t="27917" x="4241800" y="2951163"/>
          <p14:tracePt t="27926" x="4235450" y="2951163"/>
          <p14:tracePt t="27945" x="4229100" y="2951163"/>
          <p14:tracePt t="27954" x="4222750" y="2951163"/>
          <p14:tracePt t="27966" x="4216400" y="2951163"/>
          <p14:tracePt t="27971" x="4208463" y="2951163"/>
          <p14:tracePt t="27978" x="4202113" y="2951163"/>
          <p14:tracePt t="27987" x="4202113" y="2957513"/>
          <p14:tracePt t="27989" x="4195763" y="2957513"/>
          <p14:tracePt t="27995" x="4189413" y="2957513"/>
          <p14:tracePt t="28006" x="4189413" y="2963863"/>
          <p14:tracePt t="28008" x="4183063" y="2963863"/>
          <p14:tracePt t="28017" x="4175125" y="2963863"/>
          <p14:tracePt t="28024" x="4168775" y="2963863"/>
          <p14:tracePt t="28041" x="4162425" y="2963863"/>
          <p14:tracePt t="28050" x="4156075" y="2963863"/>
          <p14:tracePt t="28065" x="4149725" y="2963863"/>
          <p14:tracePt t="28074" x="4143375" y="2963863"/>
          <p14:tracePt t="28100" x="4135438" y="2963863"/>
          <p14:tracePt t="28112" x="4129088" y="2963863"/>
          <p14:tracePt t="28119" x="4122738" y="2963863"/>
          <p14:tracePt t="28129" x="4116388" y="2963863"/>
          <p14:tracePt t="28134" x="4110038" y="2963863"/>
          <p14:tracePt t="28141" x="4102100" y="2963863"/>
          <p14:tracePt t="28144" x="4095750" y="2963863"/>
          <p14:tracePt t="28147" x="4089400" y="2963863"/>
          <p14:tracePt t="28153" x="4083050" y="2963863"/>
          <p14:tracePt t="28156" x="4076700" y="2963863"/>
          <p14:tracePt t="28163" x="4068763" y="2963863"/>
          <p14:tracePt t="28167" x="4062413" y="2963863"/>
          <p14:tracePt t="28172" x="4056063" y="2963863"/>
          <p14:tracePt t="28188" x="4049713" y="2963863"/>
          <p14:tracePt t="28221" x="4043363" y="2963863"/>
          <p14:tracePt t="28256" x="4035425" y="2963863"/>
          <p14:tracePt t="28265" x="4029075" y="2963863"/>
          <p14:tracePt t="28274" x="4022725" y="2963863"/>
          <p14:tracePt t="28288" x="4016375" y="2963863"/>
          <p14:tracePt t="28294" x="4010025" y="2963863"/>
          <p14:tracePt t="28296" x="4010025" y="2970213"/>
          <p14:tracePt t="28303" x="4002088" y="2970213"/>
          <p14:tracePt t="28307" x="3995738" y="2970213"/>
          <p14:tracePt t="28311" x="3989388" y="2970213"/>
          <p14:tracePt t="28318" x="3983038" y="2970213"/>
          <p14:tracePt t="28323" x="3976688" y="2970213"/>
          <p14:tracePt t="28334" x="3968750" y="2970213"/>
          <p14:tracePt t="28340" x="3962400" y="2970213"/>
          <p14:tracePt t="28354" x="3956050" y="2970213"/>
          <p14:tracePt t="28394" x="3949700" y="2970213"/>
          <p14:tracePt t="28401" x="3943350" y="2970213"/>
          <p14:tracePt t="28410" x="3935413" y="2970213"/>
          <p14:tracePt t="28414" x="3929063" y="2970213"/>
          <p14:tracePt t="28423" x="3922713" y="2970213"/>
          <p14:tracePt t="28428" x="3916363" y="2970213"/>
          <p14:tracePt t="28434" x="3910013" y="2970213"/>
          <p14:tracePt t="28456" x="3902075" y="2970213"/>
          <p14:tracePt t="28492" x="3895725" y="2970213"/>
          <p14:tracePt t="28507" x="3889375" y="2970213"/>
          <p14:tracePt t="28512" x="3883025" y="2970213"/>
          <p14:tracePt t="28517" x="3876675" y="2970213"/>
          <p14:tracePt t="28524" x="3870325" y="2970213"/>
          <p14:tracePt t="28527" x="3862388" y="2970213"/>
          <p14:tracePt t="28532" x="3856038" y="2970213"/>
          <p14:tracePt t="28534" x="3849688" y="2970213"/>
          <p14:tracePt t="28536" x="3843338" y="2970213"/>
          <p14:tracePt t="28541" x="3836988" y="2970213"/>
          <p14:tracePt t="28544" x="3829050" y="2970213"/>
          <p14:tracePt t="28549" x="3822700" y="2970213"/>
          <p14:tracePt t="28552" x="3816350" y="2970213"/>
          <p14:tracePt t="28555" x="3810000" y="2970213"/>
          <p14:tracePt t="28562" x="3803650" y="2970213"/>
          <p14:tracePt t="28567" x="3795713" y="2970213"/>
          <p14:tracePt t="28576" x="3789363" y="2970213"/>
          <p14:tracePt t="28580" x="3783013" y="2970213"/>
          <p14:tracePt t="28585" x="3776663" y="2970213"/>
          <p14:tracePt t="28590" x="3776663" y="2976563"/>
          <p14:tracePt t="28592" x="3770313" y="2976563"/>
          <p14:tracePt t="28595" x="3762375" y="2976563"/>
          <p14:tracePt t="28600" x="3756025" y="2976563"/>
          <p14:tracePt t="28602" x="3749675" y="2976563"/>
          <p14:tracePt t="28604" x="3743325" y="2976563"/>
          <p14:tracePt t="28607" x="3736975" y="2976563"/>
          <p14:tracePt t="28608" x="3729038" y="2976563"/>
          <p14:tracePt t="28611" x="3722688" y="2976563"/>
          <p14:tracePt t="28613" x="3716338" y="2976563"/>
          <p14:tracePt t="28614" x="3716338" y="2984500"/>
          <p14:tracePt t="28615" x="3709988" y="2984500"/>
          <p14:tracePt t="28616" x="3703638" y="2984500"/>
          <p14:tracePt t="28618" x="3695700" y="2984500"/>
          <p14:tracePt t="28620" x="3695700" y="2990850"/>
          <p14:tracePt t="28621" x="3689350" y="2990850"/>
          <p14:tracePt t="28622" x="3683000" y="2990850"/>
          <p14:tracePt t="28624" x="3676650" y="2990850"/>
          <p14:tracePt t="28626" x="3670300" y="2990850"/>
          <p14:tracePt t="28627" x="3662363" y="2990850"/>
          <p14:tracePt t="28628" x="3662363" y="2997200"/>
          <p14:tracePt t="28629" x="3656013" y="2997200"/>
          <p14:tracePt t="28631" x="3649663" y="2997200"/>
          <p14:tracePt t="28634" x="3643313" y="2997200"/>
          <p14:tracePt t="28636" x="3636963" y="2997200"/>
          <p14:tracePt t="28639" x="3629025" y="2997200"/>
          <p14:tracePt t="28645" x="3622675" y="2997200"/>
          <p14:tracePt t="28653" x="3616325" y="2997200"/>
          <p14:tracePt t="28654" x="3616325" y="3003550"/>
          <p14:tracePt t="28707" x="3609975" y="3003550"/>
          <p14:tracePt t="28711" x="3603625" y="3003550"/>
          <p14:tracePt t="28715" x="3597275" y="3003550"/>
          <p14:tracePt t="28716" x="3597275" y="3009900"/>
          <p14:tracePt t="28720" x="3589338" y="3009900"/>
          <p14:tracePt t="28722" x="3582988" y="3009900"/>
          <p14:tracePt t="28726" x="3576638" y="3009900"/>
          <p14:tracePt t="28727" x="3570288" y="3009900"/>
          <p14:tracePt t="28728" x="3563938" y="3009900"/>
          <p14:tracePt t="28731" x="3556000" y="3009900"/>
          <p14:tracePt t="28733" x="3549650" y="3009900"/>
          <p14:tracePt t="28734" x="3549650" y="3017838"/>
          <p14:tracePt t="28735" x="3543300" y="3017838"/>
          <p14:tracePt t="28737" x="3536950" y="3017838"/>
          <p14:tracePt t="28738" x="3530600" y="3017838"/>
          <p14:tracePt t="28741" x="3530600" y="3024188"/>
          <p14:tracePt t="28742" x="3522663" y="3024188"/>
          <p14:tracePt t="28743" x="3516313" y="3024188"/>
          <p14:tracePt t="28746" x="3509963" y="3024188"/>
          <p14:tracePt t="28747" x="3503613" y="3024188"/>
          <p14:tracePt t="28748" x="3503613" y="3030538"/>
          <p14:tracePt t="28751" x="3497263" y="3030538"/>
          <p14:tracePt t="28753" x="3489325" y="3030538"/>
          <p14:tracePt t="28755" x="3482975" y="3030538"/>
          <p14:tracePt t="28761" x="3476625" y="3030538"/>
          <p14:tracePt t="28769" x="3470275" y="3030538"/>
          <p14:tracePt t="28861" x="3470275" y="3036888"/>
          <p14:tracePt t="28977" x="3476625" y="3036888"/>
          <p14:tracePt t="28989" x="3482975" y="3036888"/>
          <p14:tracePt t="28995" x="3489325" y="3036888"/>
          <p14:tracePt t="29001" x="3497263" y="3036888"/>
          <p14:tracePt t="29014" x="3503613" y="3036888"/>
          <p14:tracePt t="29021" x="3509963" y="3036888"/>
          <p14:tracePt t="29050" x="3516313" y="3036888"/>
          <p14:tracePt t="29060" x="3522663" y="3036888"/>
          <p14:tracePt t="29068" x="3522663" y="3030538"/>
          <p14:tracePt t="29075" x="3530600" y="3030538"/>
          <p14:tracePt t="29079" x="3536950" y="3030538"/>
          <p14:tracePt t="29084" x="3543300" y="3030538"/>
          <p14:tracePt t="29085" x="3543300" y="3024188"/>
          <p14:tracePt t="29091" x="3549650" y="3024188"/>
          <p14:tracePt t="29094" x="3556000" y="3024188"/>
          <p14:tracePt t="29098" x="3556000" y="3017838"/>
          <p14:tracePt t="29099" x="3563938" y="3017838"/>
          <p14:tracePt t="29102" x="3570288" y="3017838"/>
          <p14:tracePt t="29104" x="3576638" y="3017838"/>
          <p14:tracePt t="29107" x="3582988" y="3017838"/>
          <p14:tracePt t="29110" x="3589338" y="3017838"/>
          <p14:tracePt t="29113" x="3589338" y="3009900"/>
          <p14:tracePt t="29114" x="3597275" y="3009900"/>
          <p14:tracePt t="29116" x="3603625" y="3009900"/>
          <p14:tracePt t="29118" x="3609975" y="3009900"/>
          <p14:tracePt t="29122" x="3609975" y="3003550"/>
          <p14:tracePt t="29123" x="3616325" y="3003550"/>
          <p14:tracePt t="29126" x="3622675" y="3003550"/>
          <p14:tracePt t="29136" x="3629025" y="3003550"/>
          <p14:tracePt t="29149" x="3636963" y="3003550"/>
          <p14:tracePt t="29179" x="3643313" y="3003550"/>
          <p14:tracePt t="29275" x="3636963" y="3003550"/>
          <p14:tracePt t="29291" x="3629025" y="3003550"/>
          <p14:tracePt t="30875" x="3636963" y="3003550"/>
          <p14:tracePt t="30890" x="3643313" y="3003550"/>
          <p14:tracePt t="30899" x="3649663" y="3003550"/>
          <p14:tracePt t="30902" x="3656013" y="3003550"/>
          <p14:tracePt t="30905" x="3662363" y="3003550"/>
          <p14:tracePt t="30906" x="3670300" y="3003550"/>
          <p14:tracePt t="30908" x="3676650" y="3003550"/>
          <p14:tracePt t="30911" x="3683000" y="3003550"/>
          <p14:tracePt t="30912" x="3689350" y="3003550"/>
          <p14:tracePt t="30914" x="3695700" y="3003550"/>
          <p14:tracePt t="30915" x="3703638" y="3003550"/>
          <p14:tracePt t="30916" x="3709988" y="3003550"/>
          <p14:tracePt t="30919" x="3716338" y="3003550"/>
          <p14:tracePt t="30920" x="3722688" y="3003550"/>
          <p14:tracePt t="30922" x="3729038" y="3003550"/>
          <p14:tracePt t="30923" x="3736975" y="3003550"/>
          <p14:tracePt t="30925" x="3743325" y="3003550"/>
          <p14:tracePt t="30926" x="3749675" y="3003550"/>
          <p14:tracePt t="30927" x="3756025" y="3003550"/>
          <p14:tracePt t="30928" x="3762375" y="3003550"/>
          <p14:tracePt t="30929" x="3770313" y="3003550"/>
          <p14:tracePt t="30930" x="3776663" y="3003550"/>
          <p14:tracePt t="30932" x="3783013" y="3003550"/>
          <p14:tracePt t="30933" x="3789363" y="3003550"/>
          <p14:tracePt t="30935" x="3795713" y="3003550"/>
          <p14:tracePt t="30936" x="3803650" y="3003550"/>
          <p14:tracePt t="30937" x="3810000" y="2997200"/>
          <p14:tracePt t="30939" x="3822700" y="2997200"/>
          <p14:tracePt t="30941" x="3829050" y="2997200"/>
          <p14:tracePt t="30942" x="3836988" y="2990850"/>
          <p14:tracePt t="30943" x="3843338" y="2990850"/>
          <p14:tracePt t="30944" x="3849688" y="2990850"/>
          <p14:tracePt t="30945" x="3856038" y="2990850"/>
          <p14:tracePt t="30946" x="3862388" y="2990850"/>
          <p14:tracePt t="30947" x="3870325" y="2984500"/>
          <p14:tracePt t="30948" x="3876675" y="2984500"/>
          <p14:tracePt t="30950" x="3883025" y="2984500"/>
          <p14:tracePt t="30951" x="3895725" y="2984500"/>
          <p14:tracePt t="30953" x="3902075" y="2984500"/>
          <p14:tracePt t="30954" x="3910013" y="2984500"/>
          <p14:tracePt t="30955" x="3916363" y="2984500"/>
          <p14:tracePt t="30956" x="3916363" y="2976563"/>
          <p14:tracePt t="30957" x="3922713" y="2976563"/>
          <p14:tracePt t="30958" x="3929063" y="2976563"/>
          <p14:tracePt t="30959" x="3935413" y="2976563"/>
          <p14:tracePt t="30960" x="3943350" y="2970213"/>
          <p14:tracePt t="30961" x="3949700" y="2970213"/>
          <p14:tracePt t="30963" x="3956050" y="2970213"/>
          <p14:tracePt t="30964" x="3962400" y="2970213"/>
          <p14:tracePt t="30967" x="3968750" y="2970213"/>
          <p14:tracePt t="30968" x="3976688" y="2970213"/>
          <p14:tracePt t="30970" x="3976688" y="2963863"/>
          <p14:tracePt t="30971" x="3983038" y="2963863"/>
          <p14:tracePt t="30974" x="3989388" y="2963863"/>
          <p14:tracePt t="30976" x="3995738" y="2963863"/>
          <p14:tracePt t="30977" x="3995738" y="2957513"/>
          <p14:tracePt t="30981" x="4002088" y="2957513"/>
          <p14:tracePt t="30984" x="4010025" y="2957513"/>
          <p14:tracePt t="30986" x="4010025" y="2951163"/>
          <p14:tracePt t="30988" x="4016375" y="2951163"/>
          <p14:tracePt t="30999" x="4022725" y="2951163"/>
          <p14:tracePt t="31002" x="4029075" y="2951163"/>
          <p14:tracePt t="31007" x="4035425" y="2951163"/>
          <p14:tracePt t="31010" x="4043363" y="2951163"/>
          <p14:tracePt t="31012" x="4049713" y="2951163"/>
          <p14:tracePt t="31016" x="4056063" y="2951163"/>
          <p14:tracePt t="31018" x="4062413" y="2951163"/>
          <p14:tracePt t="31021" x="4068763" y="2951163"/>
          <p14:tracePt t="31022" x="4076700" y="2951163"/>
          <p14:tracePt t="31024" x="4083050" y="2951163"/>
          <p14:tracePt t="31027" x="4089400" y="2951163"/>
          <p14:tracePt t="31028" x="4095750" y="2951163"/>
          <p14:tracePt t="31031" x="4102100" y="2951163"/>
          <p14:tracePt t="31032" x="4110038" y="2951163"/>
          <p14:tracePt t="31035" x="4116388" y="2951163"/>
          <p14:tracePt t="31036" x="4122738" y="2951163"/>
          <p14:tracePt t="31038" x="4129088" y="2951163"/>
          <p14:tracePt t="31040" x="4135438" y="2951163"/>
          <p14:tracePt t="31041" x="4143375" y="2951163"/>
          <p14:tracePt t="31042" x="4149725" y="2951163"/>
          <p14:tracePt t="31043" x="4156075" y="2951163"/>
          <p14:tracePt t="31044" x="4162425" y="2951163"/>
          <p14:tracePt t="31046" x="4168775" y="2951163"/>
          <p14:tracePt t="31047" x="4175125" y="2951163"/>
          <p14:tracePt t="31048" x="4183063" y="2951163"/>
          <p14:tracePt t="31050" x="4189413" y="2957513"/>
          <p14:tracePt t="31051" x="4195763" y="2957513"/>
          <p14:tracePt t="31053" x="4202113" y="2957513"/>
          <p14:tracePt t="31054" x="4208463" y="2957513"/>
          <p14:tracePt t="31055" x="4216400" y="2957513"/>
          <p14:tracePt t="31058" x="4222750" y="2957513"/>
          <p14:tracePt t="31059" x="4229100" y="2957513"/>
          <p14:tracePt t="31062" x="4235450" y="2957513"/>
          <p14:tracePt t="31064" x="4241800" y="2957513"/>
          <p14:tracePt t="31070" x="4249738" y="2957513"/>
          <p14:tracePt t="31075" x="4256088" y="2957513"/>
          <p14:tracePt t="31091" x="4262438" y="2957513"/>
          <p14:tracePt t="31105" x="4268788" y="2957513"/>
          <p14:tracePt t="31108" x="4275138" y="2957513"/>
          <p14:tracePt t="31112" x="4283075" y="2957513"/>
          <p14:tracePt t="31115" x="4283075" y="2963863"/>
          <p14:tracePt t="31116" x="4289425" y="2963863"/>
          <p14:tracePt t="31117" x="4295775" y="2963863"/>
          <p14:tracePt t="31120" x="4302125" y="2963863"/>
          <p14:tracePt t="31121" x="4308475" y="2963863"/>
          <p14:tracePt t="31124" x="4316413" y="2963863"/>
          <p14:tracePt t="31125" x="4322763" y="2963863"/>
          <p14:tracePt t="31126" x="4329113" y="2963863"/>
          <p14:tracePt t="31128" x="4335463" y="2963863"/>
          <p14:tracePt t="31129" x="4341813" y="2963863"/>
          <p14:tracePt t="31131" x="4349750" y="2963863"/>
          <p14:tracePt t="31132" x="4356100" y="2963863"/>
          <p14:tracePt t="31133" x="4362450" y="2963863"/>
          <p14:tracePt t="31135" x="4368800" y="2963863"/>
          <p14:tracePt t="31136" x="4375150" y="2963863"/>
          <p14:tracePt t="31138" x="4383088" y="2963863"/>
          <p14:tracePt t="31139" x="4389438" y="2963863"/>
          <p14:tracePt t="31140" x="4395788" y="2963863"/>
          <p14:tracePt t="31142" x="4402138" y="2963863"/>
          <p14:tracePt t="31143" x="4408488" y="2963863"/>
          <p14:tracePt t="31145" x="4422775" y="2970213"/>
          <p14:tracePt t="31146" x="4429125" y="2970213"/>
          <p14:tracePt t="31148" x="4435475" y="2970213"/>
          <p14:tracePt t="31149" x="4441825" y="2970213"/>
          <p14:tracePt t="31151" x="4449763" y="2970213"/>
          <p14:tracePt t="31152" x="4456113" y="2970213"/>
          <p14:tracePt t="31153" x="4462463" y="2970213"/>
          <p14:tracePt t="31156" x="4462463" y="2976563"/>
          <p14:tracePt t="31157" x="4468813" y="2976563"/>
          <p14:tracePt t="31158" x="4475163" y="2976563"/>
          <p14:tracePt t="31163" x="4481513" y="2976563"/>
          <p14:tracePt t="31166" x="4489450" y="2976563"/>
          <p14:tracePt t="31226" x="4495800" y="2976563"/>
          <p14:tracePt t="31229" x="4495800" y="2984500"/>
          <p14:tracePt t="31243" x="4502150" y="2984500"/>
          <p14:tracePt t="31249" x="4502150" y="2990850"/>
          <p14:tracePt t="31250" x="4508500" y="2990850"/>
          <p14:tracePt t="31263" x="4508500" y="2997200"/>
          <p14:tracePt t="31304" x="4508500" y="3003550"/>
          <p14:tracePt t="31316" x="4508500" y="3009900"/>
          <p14:tracePt t="31329" x="4508500" y="3017838"/>
          <p14:tracePt t="31724" x="4514850" y="3017838"/>
          <p14:tracePt t="31741" x="4522788" y="3017838"/>
          <p14:tracePt t="31749" x="4529138" y="3017838"/>
          <p14:tracePt t="31761" x="4535488" y="3017838"/>
          <p14:tracePt t="31762" x="4535488" y="3009900"/>
          <p14:tracePt t="31767" x="4541838" y="3009900"/>
          <p14:tracePt t="31776" x="4548188" y="3009900"/>
          <p14:tracePt t="31782" x="4556125" y="3009900"/>
          <p14:tracePt t="31787" x="4562475" y="3009900"/>
          <p14:tracePt t="31788" x="4562475" y="3003550"/>
          <p14:tracePt t="31795" x="4568825" y="3003550"/>
          <p14:tracePt t="31798" x="4575175" y="3003550"/>
          <p14:tracePt t="31804" x="4581525" y="3003550"/>
          <p14:tracePt t="31806" x="4589463" y="3003550"/>
          <p14:tracePt t="31809" x="4595813" y="3003550"/>
          <p14:tracePt t="31813" x="4602163" y="3003550"/>
          <p14:tracePt t="31815" x="4608513" y="3003550"/>
          <p14:tracePt t="31820" x="4614863" y="3003550"/>
          <p14:tracePt t="31822" x="4622800" y="3003550"/>
          <p14:tracePt t="31824" x="4629150" y="3003550"/>
          <p14:tracePt t="31828" x="4635500" y="3003550"/>
          <p14:tracePt t="31829" x="4641850" y="3003550"/>
          <p14:tracePt t="31833" x="4648200" y="3003550"/>
          <p14:tracePt t="31834" x="4656138" y="3003550"/>
          <p14:tracePt t="31838" x="4662488" y="3003550"/>
          <p14:tracePt t="31840" x="4668838" y="3003550"/>
          <p14:tracePt t="31842" x="4675188" y="3003550"/>
          <p14:tracePt t="31846" x="4681538" y="3003550"/>
          <p14:tracePt t="31849" x="4689475" y="3003550"/>
          <p14:tracePt t="31856" x="4695825" y="3003550"/>
          <p14:tracePt t="31863" x="4702175" y="3003550"/>
          <p14:tracePt t="31902" x="4708525" y="3003550"/>
          <p14:tracePt t="31922" x="4714875" y="3003550"/>
          <p14:tracePt t="31928" x="4722813" y="3003550"/>
          <p14:tracePt t="31938" x="4729163" y="3003550"/>
          <p14:tracePt t="31944" x="4735513" y="3003550"/>
          <p14:tracePt t="31948" x="4741863" y="3003550"/>
          <p14:tracePt t="31969" x="4748213" y="3003550"/>
          <p14:tracePt t="31994" x="4754563" y="3003550"/>
          <p14:tracePt t="32004" x="4762500" y="3003550"/>
          <p14:tracePt t="32007" x="4768850" y="3003550"/>
          <p14:tracePt t="32010" x="4775200" y="3003550"/>
          <p14:tracePt t="32013" x="4781550" y="3003550"/>
          <p14:tracePt t="32014" x="4787900" y="3003550"/>
          <p14:tracePt t="32017" x="4795838" y="3003550"/>
          <p14:tracePt t="32018" x="4802188" y="3003550"/>
          <p14:tracePt t="32019" x="4808538" y="3003550"/>
          <p14:tracePt t="32022" x="4814888" y="3003550"/>
          <p14:tracePt t="32023" x="4821238" y="3003550"/>
          <p14:tracePt t="32025" x="4829175" y="3003550"/>
          <p14:tracePt t="32026" x="4835525" y="3003550"/>
          <p14:tracePt t="32027" x="4841875" y="3003550"/>
          <p14:tracePt t="32029" x="4854575" y="3003550"/>
          <p14:tracePt t="32031" x="4862513" y="3003550"/>
          <p14:tracePt t="32032" x="4875213" y="3003550"/>
          <p14:tracePt t="32033" x="4881563" y="3003550"/>
          <p14:tracePt t="32034" x="4887913" y="3003550"/>
          <p14:tracePt t="32035" x="4895850" y="3003550"/>
          <p14:tracePt t="32036" x="4902200" y="3003550"/>
          <p14:tracePt t="32037" x="4914900" y="3003550"/>
          <p14:tracePt t="32038" x="4921250" y="3003550"/>
          <p14:tracePt t="32039" x="4929188" y="3003550"/>
          <p14:tracePt t="32040" x="4935538" y="3003550"/>
          <p14:tracePt t="32041" x="4941888" y="3003550"/>
          <p14:tracePt t="32042" x="4954588" y="3003550"/>
          <p14:tracePt t="32043" x="4962525" y="3003550"/>
          <p14:tracePt t="32044" x="4968875" y="3003550"/>
          <p14:tracePt t="32045" x="4975225" y="3003550"/>
          <p14:tracePt t="32046" x="4981575" y="3003550"/>
          <p14:tracePt t="32047" x="4995863" y="3003550"/>
          <p14:tracePt t="32048" x="5002213" y="3003550"/>
          <p14:tracePt t="32049" x="5008563" y="3003550"/>
          <p14:tracePt t="32050" x="5021263" y="3003550"/>
          <p14:tracePt t="32051" x="5029200" y="3003550"/>
          <p14:tracePt t="32052" x="5035550" y="3003550"/>
          <p14:tracePt t="32053" x="5041900" y="3003550"/>
          <p14:tracePt t="32054" x="5048250" y="3003550"/>
          <p14:tracePt t="32055" x="5054600" y="3003550"/>
          <p14:tracePt t="32056" x="5060950" y="3003550"/>
          <p14:tracePt t="32057" x="5068888" y="3003550"/>
          <p14:tracePt t="32058" x="5081588" y="3003550"/>
          <p14:tracePt t="32060" x="5087938" y="3003550"/>
          <p14:tracePt t="32061" x="5102225" y="3003550"/>
          <p14:tracePt t="32063" x="5108575" y="3003550"/>
          <p14:tracePt t="32064" x="5121275" y="3003550"/>
          <p14:tracePt t="32066" x="5127625" y="3003550"/>
          <p14:tracePt t="32067" x="5135563" y="3003550"/>
          <p14:tracePt t="32069" x="5141913" y="3003550"/>
          <p14:tracePt t="32070" x="5148263" y="3003550"/>
          <p14:tracePt t="32071" x="5154613" y="3003550"/>
          <p14:tracePt t="32073" x="5160963" y="3003550"/>
          <p14:tracePt t="32074" x="5168900" y="3003550"/>
          <p14:tracePt t="32078" x="5175250" y="3003550"/>
          <p14:tracePt t="32080" x="5181600" y="3003550"/>
          <p14:tracePt t="32085" x="5187950" y="3003550"/>
          <p14:tracePt t="32116" x="5194300" y="3003550"/>
          <p14:tracePt t="32119" x="5202238" y="3003550"/>
          <p14:tracePt t="32124" x="5208588" y="3003550"/>
          <p14:tracePt t="32126" x="5214938" y="3003550"/>
          <p14:tracePt t="32128" x="5221288" y="3003550"/>
          <p14:tracePt t="32130" x="5227638" y="3003550"/>
          <p14:tracePt t="32131" x="5235575" y="3003550"/>
          <p14:tracePt t="32133" x="5241925" y="3003550"/>
          <p14:tracePt t="32134" x="5248275" y="3003550"/>
          <p14:tracePt t="32136" x="5254625" y="3003550"/>
          <p14:tracePt t="32137" x="5260975" y="3003550"/>
          <p14:tracePt t="32138" x="5268913" y="3003550"/>
          <p14:tracePt t="32140" x="5275263" y="3003550"/>
          <p14:tracePt t="32141" x="5281613" y="3003550"/>
          <p14:tracePt t="32143" x="5287963" y="3003550"/>
          <p14:tracePt t="32144" x="5302250" y="3003550"/>
          <p14:tracePt t="32146" x="5308600" y="3003550"/>
          <p14:tracePt t="32147" x="5321300" y="3003550"/>
          <p14:tracePt t="32149" x="5327650" y="3003550"/>
          <p14:tracePt t="32150" x="5341938" y="3003550"/>
          <p14:tracePt t="32152" x="5348288" y="3003550"/>
          <p14:tracePt t="32153" x="5354638" y="3003550"/>
          <p14:tracePt t="32154" x="5360988" y="3003550"/>
          <p14:tracePt t="32155" x="5367338" y="3003550"/>
          <p14:tracePt t="32156" x="5375275" y="3003550"/>
          <p14:tracePt t="32157" x="5381625" y="3003550"/>
          <p14:tracePt t="32158" x="5387975" y="3003550"/>
          <p14:tracePt t="32159" x="5394325" y="3003550"/>
          <p14:tracePt t="32160" x="5400675" y="3003550"/>
          <p14:tracePt t="32161" x="5408613" y="3003550"/>
          <p14:tracePt t="32163" x="5421313" y="3003550"/>
          <p14:tracePt t="32164" x="5427663" y="3003550"/>
          <p14:tracePt t="32166" x="5434013" y="3003550"/>
          <p14:tracePt t="32167" x="5441950" y="3003550"/>
          <p14:tracePt t="32168" x="5448300" y="3003550"/>
          <p14:tracePt t="32169" x="5454650" y="3003550"/>
          <p14:tracePt t="32170" x="5461000" y="3003550"/>
          <p14:tracePt t="32172" x="5467350" y="3003550"/>
          <p14:tracePt t="32173" x="5475288" y="3003550"/>
          <p14:tracePt t="32174" x="5481638" y="3003550"/>
          <p14:tracePt t="32176" x="5487988" y="3003550"/>
          <p14:tracePt t="32177" x="5494338" y="3003550"/>
          <p14:tracePt t="32180" x="5500688" y="3003550"/>
          <p14:tracePt t="32181" x="5508625" y="3003550"/>
          <p14:tracePt t="32182" x="5514975" y="3003550"/>
          <p14:tracePt t="32183" x="5514975" y="3009900"/>
          <p14:tracePt t="32186" x="5521325" y="3009900"/>
          <p14:tracePt t="32188" x="5527675" y="3009900"/>
          <p14:tracePt t="32195" x="5534025" y="3009900"/>
          <p14:tracePt t="32208" x="5541963" y="3009900"/>
          <p14:tracePt t="32220" x="5548313" y="3009900"/>
          <p14:tracePt t="32230" x="5554663" y="3009900"/>
          <p14:tracePt t="32233" x="5561013" y="3009900"/>
          <p14:tracePt t="32239" x="5567363" y="3009900"/>
          <p14:tracePt t="32242" x="5575300" y="3009900"/>
          <p14:tracePt t="32245" x="5581650" y="3009900"/>
          <p14:tracePt t="32250" x="5588000" y="3009900"/>
          <p14:tracePt t="32254" x="5594350" y="3009900"/>
          <p14:tracePt t="32260" x="5600700" y="3009900"/>
          <p14:tracePt t="32263" x="5608638" y="3009900"/>
          <p14:tracePt t="32267" x="5614988" y="3009900"/>
          <p14:tracePt t="32278" x="5621338" y="3009900"/>
          <p14:tracePt t="32287" x="5627688" y="3009900"/>
          <p14:tracePt t="32355" x="5621338" y="3009900"/>
          <p14:tracePt t="32360" x="5614988" y="3009900"/>
          <p14:tracePt t="32362" x="5608638" y="3009900"/>
          <p14:tracePt t="32364" x="5600700" y="3009900"/>
          <p14:tracePt t="32368" x="5594350" y="3009900"/>
          <p14:tracePt t="32369" x="5588000" y="3009900"/>
          <p14:tracePt t="32371" x="5588000" y="3017838"/>
          <p14:tracePt t="32373" x="5581650" y="3017838"/>
          <p14:tracePt t="32375" x="5575300" y="3017838"/>
          <p14:tracePt t="32376" x="5567363" y="3017838"/>
          <p14:tracePt t="32381" x="5561013" y="3017838"/>
          <p14:tracePt t="32383" x="5554663" y="3017838"/>
          <p14:tracePt t="32388" x="5548313" y="3017838"/>
          <p14:tracePt t="32392" x="5541963" y="3017838"/>
          <p14:tracePt t="32397" x="5534025" y="3017838"/>
          <p14:tracePt t="32492" x="5541963" y="3017838"/>
          <p14:tracePt t="32506" x="5548313" y="3017838"/>
          <p14:tracePt t="32520" x="5554663" y="3017838"/>
          <p14:tracePt t="32523" x="5561013" y="3017838"/>
          <p14:tracePt t="32530" x="5567363" y="3017838"/>
          <p14:tracePt t="32533" x="5575300" y="3017838"/>
          <p14:tracePt t="32535" x="5581650" y="3017838"/>
          <p14:tracePt t="32540" x="5588000" y="3017838"/>
          <p14:tracePt t="32543" x="5594350" y="3017838"/>
          <p14:tracePt t="32548" x="5600700" y="3017838"/>
          <p14:tracePt t="32552" x="5608638" y="3017838"/>
          <p14:tracePt t="32556" x="5614988" y="3017838"/>
          <p14:tracePt t="32565" x="5621338" y="3017838"/>
          <p14:tracePt t="32716" x="5627688" y="3017838"/>
          <p14:tracePt t="32791" x="5627688" y="3009900"/>
          <p14:tracePt t="32792" x="5634038" y="3009900"/>
          <p14:tracePt t="32802" x="5640388" y="3009900"/>
          <p14:tracePt t="32903" x="5648325" y="3009900"/>
          <p14:tracePt t="32914" x="5654675" y="3009900"/>
          <p14:tracePt t="32921" x="5661025" y="3009900"/>
          <p14:tracePt t="32939" x="5667375" y="3009900"/>
          <p14:tracePt t="32949" x="5667375" y="3017838"/>
          <p14:tracePt t="32950" x="5673725" y="3017838"/>
          <p14:tracePt t="32962" x="5681663" y="3017838"/>
          <p14:tracePt t="32966" x="5688013" y="3017838"/>
          <p14:tracePt t="32971" x="5694363" y="3017838"/>
          <p14:tracePt t="32975" x="5694363" y="3024188"/>
          <p14:tracePt t="32978" x="5700713" y="3024188"/>
          <p14:tracePt t="32981" x="5707063" y="3024188"/>
          <p14:tracePt t="32986" x="5715000" y="3024188"/>
          <p14:tracePt t="32987" x="5715000" y="3030538"/>
          <p14:tracePt t="32989" x="5721350" y="3030538"/>
          <p14:tracePt t="32992" x="5727700" y="3030538"/>
          <p14:tracePt t="32997" x="5734050" y="3030538"/>
          <p14:tracePt t="33001" x="5740400" y="3030538"/>
          <p14:tracePt t="33006" x="5748338" y="3030538"/>
          <p14:tracePt t="33008" x="5754688" y="3030538"/>
          <p14:tracePt t="33012" x="5761038" y="3030538"/>
          <p14:tracePt t="33013" x="5761038" y="3036888"/>
          <p14:tracePt t="33021" x="5767388" y="3036888"/>
          <p14:tracePt t="33027" x="5773738" y="3036888"/>
          <p14:tracePt t="33037" x="5781675" y="3036888"/>
          <p14:tracePt t="33042" x="5788025" y="3036888"/>
          <p14:tracePt t="33044" x="5788025" y="3043238"/>
          <p14:tracePt t="33046" x="5794375" y="3043238"/>
          <p14:tracePt t="33052" x="5800725" y="3043238"/>
          <p14:tracePt t="33056" x="5807075" y="3043238"/>
          <p14:tracePt t="33061" x="5815013" y="3043238"/>
          <p14:tracePt t="33063" x="5821363" y="3043238"/>
          <p14:tracePt t="33066" x="5827713" y="3043238"/>
          <p14:tracePt t="33071" x="5834063" y="3043238"/>
          <p14:tracePt t="33073" x="5840413" y="3043238"/>
          <p14:tracePt t="33078" x="5848350" y="3043238"/>
          <p14:tracePt t="33081" x="5854700" y="3043238"/>
          <p14:tracePt t="33086" x="5861050" y="3043238"/>
          <p14:tracePt t="33089" x="5867400" y="3043238"/>
          <p14:tracePt t="33093" x="5873750" y="3043238"/>
          <p14:tracePt t="33160" x="5881688" y="3043238"/>
          <p14:tracePt t="33178" x="5888038" y="3043238"/>
          <p14:tracePt t="33195" x="5894388" y="3036888"/>
          <p14:tracePt t="33205" x="5900738" y="3036888"/>
          <p14:tracePt t="33258" x="5907088" y="3036888"/>
          <p14:tracePt t="33280" x="5913438" y="3036888"/>
          <p14:tracePt t="33284" x="5921375" y="3036888"/>
          <p14:tracePt t="33292" x="5927725" y="3036888"/>
          <p14:tracePt t="33296" x="5934075" y="3036888"/>
          <p14:tracePt t="33298" x="5940425" y="3036888"/>
          <p14:tracePt t="33304" x="5946775" y="3036888"/>
          <p14:tracePt t="33307" x="5954713" y="3036888"/>
          <p14:tracePt t="33313" x="5961063" y="3036888"/>
          <p14:tracePt t="33316" x="5967413" y="3036888"/>
          <p14:tracePt t="33320" x="5973763" y="3036888"/>
          <p14:tracePt t="33330" x="5980113" y="3036888"/>
          <p14:tracePt t="33335" x="5988050" y="3036888"/>
          <p14:tracePt t="33345" x="5994400" y="3036888"/>
          <p14:tracePt t="33350" x="6000750" y="3036888"/>
          <p14:tracePt t="33354" x="6007100" y="3036888"/>
          <p14:tracePt t="33359" x="6013450" y="3036888"/>
          <p14:tracePt t="33362" x="6021388" y="3036888"/>
          <p14:tracePt t="33365" x="6027738" y="3036888"/>
          <p14:tracePt t="33367" x="6034088" y="3036888"/>
          <p14:tracePt t="33369" x="6040438" y="3036888"/>
          <p14:tracePt t="33372" x="6046788" y="3036888"/>
          <p14:tracePt t="33373" x="6054725" y="3036888"/>
          <p14:tracePt t="33376" x="6061075" y="3036888"/>
          <p14:tracePt t="33377" x="6067425" y="3036888"/>
          <p14:tracePt t="33380" x="6073775" y="3036888"/>
          <p14:tracePt t="33381" x="6080125" y="3036888"/>
          <p14:tracePt t="33382" x="6088063" y="3036888"/>
          <p14:tracePt t="33384" x="6094413" y="3030538"/>
          <p14:tracePt t="33385" x="6100763" y="3030538"/>
          <p14:tracePt t="33387" x="6107113" y="3030538"/>
          <p14:tracePt t="33388" x="6113463" y="3030538"/>
          <p14:tracePt t="33389" x="6121400" y="3030538"/>
          <p14:tracePt t="33391" x="6127750" y="3030538"/>
          <p14:tracePt t="33392" x="6134100" y="3030538"/>
          <p14:tracePt t="33393" x="6134100" y="3024188"/>
          <p14:tracePt t="33395" x="6146800" y="3024188"/>
          <p14:tracePt t="33396" x="6154738" y="3024188"/>
          <p14:tracePt t="33398" x="6167438" y="3024188"/>
          <p14:tracePt t="33399" x="6173788" y="3024188"/>
          <p14:tracePt t="33402" x="6180138" y="3024188"/>
          <p14:tracePt t="33403" x="6188075" y="3024188"/>
          <p14:tracePt t="33405" x="6194425" y="3024188"/>
          <p14:tracePt t="33407" x="6200775" y="3024188"/>
          <p14:tracePt t="33408" x="6200775" y="3017838"/>
          <p14:tracePt t="33409" x="6207125" y="3017838"/>
          <p14:tracePt t="33413" x="6213475" y="3017838"/>
          <p14:tracePt t="33415" x="6219825" y="3017838"/>
          <p14:tracePt t="33416" x="6219825" y="3009900"/>
          <p14:tracePt t="33422" x="6227763" y="3009900"/>
          <p14:tracePt t="33457" x="6234113" y="3009900"/>
          <p14:tracePt t="33511" x="6240463" y="3009900"/>
          <p14:tracePt t="33538" x="6240463" y="3003550"/>
          <p14:tracePt t="33553" x="6246813" y="3003550"/>
          <p14:tracePt t="33557" x="6253163" y="3003550"/>
          <p14:tracePt t="33563" x="6261100" y="3003550"/>
          <p14:tracePt t="33565" x="6267450" y="3003550"/>
          <p14:tracePt t="33568" x="6273800" y="3003550"/>
          <p14:tracePt t="33572" x="6280150" y="3003550"/>
          <p14:tracePt t="33574" x="6286500" y="3003550"/>
          <p14:tracePt t="33577" x="6294438" y="3003550"/>
          <p14:tracePt t="33579" x="6300788" y="3003550"/>
          <p14:tracePt t="33581" x="6307138" y="3003550"/>
          <p14:tracePt t="33585" x="6313488" y="3003550"/>
          <p14:tracePt t="33587" x="6319838" y="3003550"/>
          <p14:tracePt t="33590" x="6327775" y="3003550"/>
          <p14:tracePt t="33593" x="6334125" y="3003550"/>
          <p14:tracePt t="33597" x="6340475" y="3003550"/>
          <p14:tracePt t="33600" x="6346825" y="3003550"/>
          <p14:tracePt t="33603" x="6353175" y="3003550"/>
          <p14:tracePt t="33609" x="6361113" y="3003550"/>
          <p14:tracePt t="33615" x="6367463" y="3003550"/>
          <p14:tracePt t="33695" x="6373813" y="3003550"/>
          <p14:tracePt t="33709" x="6380163" y="3003550"/>
          <p14:tracePt t="33733" x="6386513" y="3003550"/>
          <p14:tracePt t="34847" x="6386513" y="2997200"/>
          <p14:tracePt t="35165" x="6380163" y="2997200"/>
          <p14:tracePt t="35170" x="6373813" y="2997200"/>
          <p14:tracePt t="35180" x="6367463" y="2997200"/>
          <p14:tracePt t="35184" x="6361113" y="2997200"/>
          <p14:tracePt t="35190" x="6353175" y="2997200"/>
          <p14:tracePt t="35193" x="6346825" y="2997200"/>
          <p14:tracePt t="35195" x="6340475" y="2997200"/>
          <p14:tracePt t="35200" x="6334125" y="2997200"/>
          <p14:tracePt t="35201" x="6327775" y="2997200"/>
          <p14:tracePt t="35205" x="6319838" y="2997200"/>
          <p14:tracePt t="35206" x="6313488" y="2997200"/>
          <p14:tracePt t="35210" x="6307138" y="2997200"/>
          <p14:tracePt t="35212" x="6300788" y="2997200"/>
          <p14:tracePt t="35213" x="6294438" y="2997200"/>
          <p14:tracePt t="35216" x="6286500" y="2997200"/>
          <p14:tracePt t="35218" x="6280150" y="2997200"/>
          <p14:tracePt t="35220" x="6273800" y="2997200"/>
          <p14:tracePt t="35222" x="6267450" y="2997200"/>
          <p14:tracePt t="35223" x="6261100" y="2997200"/>
          <p14:tracePt t="35226" x="6253163" y="2997200"/>
          <p14:tracePt t="35227" x="6246813" y="2997200"/>
          <p14:tracePt t="35229" x="6240463" y="2997200"/>
          <p14:tracePt t="35230" x="6234113" y="2997200"/>
          <p14:tracePt t="35231" x="6227763" y="2997200"/>
          <p14:tracePt t="35233" x="6213475" y="2997200"/>
          <p14:tracePt t="35234" x="6207125" y="3003550"/>
          <p14:tracePt t="35236" x="6200775" y="3003550"/>
          <p14:tracePt t="35237" x="6194425" y="3003550"/>
          <p14:tracePt t="35238" x="6188075" y="3003550"/>
          <p14:tracePt t="35239" x="6173788" y="3003550"/>
          <p14:tracePt t="35241" x="6161088" y="3009900"/>
          <p14:tracePt t="35242" x="6146800" y="3009900"/>
          <p14:tracePt t="35244" x="6134100" y="3009900"/>
          <p14:tracePt t="35245" x="6127750" y="3009900"/>
          <p14:tracePt t="35246" x="6113463" y="3017838"/>
          <p14:tracePt t="35247" x="6100763" y="3017838"/>
          <p14:tracePt t="35249" x="6080125" y="3017838"/>
          <p14:tracePt t="35251" x="6067425" y="3024188"/>
          <p14:tracePt t="35252" x="6054725" y="3024188"/>
          <p14:tracePt t="35253" x="6046788" y="3024188"/>
          <p14:tracePt t="35254" x="6027738" y="3024188"/>
          <p14:tracePt t="35255" x="6013450" y="3024188"/>
          <p14:tracePt t="35256" x="6007100" y="3024188"/>
          <p14:tracePt t="35257" x="5994400" y="3024188"/>
          <p14:tracePt t="35258" x="5988050" y="3024188"/>
          <p14:tracePt t="35259" x="5973763" y="3030538"/>
          <p14:tracePt t="35260" x="5954713" y="3030538"/>
          <p14:tracePt t="35261" x="5946775" y="3030538"/>
          <p14:tracePt t="35262" x="5934075" y="3036888"/>
          <p14:tracePt t="35263" x="5913438" y="3036888"/>
          <p14:tracePt t="35264" x="5907088" y="3036888"/>
          <p14:tracePt t="35265" x="5894388" y="3043238"/>
          <p14:tracePt t="35266" x="5881688" y="3043238"/>
          <p14:tracePt t="35267" x="5873750" y="3043238"/>
          <p14:tracePt t="35268" x="5861050" y="3043238"/>
          <p14:tracePt t="35269" x="5848350" y="3049588"/>
          <p14:tracePt t="35270" x="5840413" y="3049588"/>
          <p14:tracePt t="35271" x="5827713" y="3057525"/>
          <p14:tracePt t="35272" x="5815013" y="3057525"/>
          <p14:tracePt t="35273" x="5807075" y="3057525"/>
          <p14:tracePt t="35274" x="5794375" y="3057525"/>
          <p14:tracePt t="35275" x="5788025" y="3057525"/>
          <p14:tracePt t="35276" x="5781675" y="3057525"/>
          <p14:tracePt t="35277" x="5767388" y="3063875"/>
          <p14:tracePt t="35279" x="5754688" y="3070225"/>
          <p14:tracePt t="35280" x="5740400" y="3070225"/>
          <p14:tracePt t="35282" x="5727700" y="3076575"/>
          <p14:tracePt t="35283" x="5721350" y="3082925"/>
          <p14:tracePt t="35284" x="5715000" y="3082925"/>
          <p14:tracePt t="35285" x="5707063" y="3082925"/>
          <p14:tracePt t="35286" x="5700713" y="3082925"/>
          <p14:tracePt t="35287" x="5694363" y="3090863"/>
          <p14:tracePt t="35288" x="5688013" y="3090863"/>
          <p14:tracePt t="35289" x="5681663" y="3097213"/>
          <p14:tracePt t="35290" x="5673725" y="3103563"/>
          <p14:tracePt t="35291" x="5667375" y="3103563"/>
          <p14:tracePt t="35292" x="5661025" y="3103563"/>
          <p14:tracePt t="35293" x="5654675" y="3109913"/>
          <p14:tracePt t="35295" x="5634038" y="3116263"/>
          <p14:tracePt t="35296" x="5627688" y="3124200"/>
          <p14:tracePt t="35297" x="5621338" y="3124200"/>
          <p14:tracePt t="35298" x="5608638" y="3130550"/>
          <p14:tracePt t="35299" x="5600700" y="3136900"/>
          <p14:tracePt t="35301" x="5588000" y="3149600"/>
          <p14:tracePt t="35302" x="5575300" y="3157538"/>
          <p14:tracePt t="35303" x="5567363" y="3163888"/>
          <p14:tracePt t="35304" x="5554663" y="3163888"/>
          <p14:tracePt t="35305" x="5548313" y="3163888"/>
          <p14:tracePt t="35306" x="5541963" y="3176588"/>
          <p14:tracePt t="35307" x="5534025" y="3176588"/>
          <p14:tracePt t="35308" x="5521325" y="3190875"/>
          <p14:tracePt t="35309" x="5514975" y="3190875"/>
          <p14:tracePt t="35310" x="5508625" y="3197225"/>
          <p14:tracePt t="35311" x="5494338" y="3197225"/>
          <p14:tracePt t="35312" x="5481638" y="3209925"/>
          <p14:tracePt t="35313" x="5475288" y="3216275"/>
          <p14:tracePt t="35314" x="5461000" y="3224213"/>
          <p14:tracePt t="35315" x="5448300" y="3230563"/>
          <p14:tracePt t="35316" x="5434013" y="3236913"/>
          <p14:tracePt t="35317" x="5427663" y="3236913"/>
          <p14:tracePt t="35318" x="5414963" y="3243263"/>
          <p14:tracePt t="35319" x="5400675" y="3249613"/>
          <p14:tracePt t="35320" x="5394325" y="3263900"/>
          <p14:tracePt t="35321" x="5381625" y="3270250"/>
          <p14:tracePt t="35322" x="5360988" y="3276600"/>
          <p14:tracePt t="35323" x="5348288" y="3282950"/>
          <p14:tracePt t="35324" x="5341938" y="3290888"/>
          <p14:tracePt t="35325" x="5327650" y="3297238"/>
          <p14:tracePt t="35326" x="5314950" y="3303588"/>
          <p14:tracePt t="35327" x="5308600" y="3309938"/>
          <p14:tracePt t="35328" x="5294313" y="3316288"/>
          <p14:tracePt t="35329" x="5275263" y="3322638"/>
          <p14:tracePt t="35330" x="5260975" y="3330575"/>
          <p14:tracePt t="35331" x="5254625" y="3330575"/>
          <p14:tracePt t="35332" x="5241925" y="3336925"/>
          <p14:tracePt t="35333" x="5227638" y="3343275"/>
          <p14:tracePt t="35334" x="5221288" y="3349625"/>
          <p14:tracePt t="35335" x="5208588" y="3363913"/>
          <p14:tracePt t="35336" x="5187950" y="3363913"/>
          <p14:tracePt t="35337" x="5175250" y="3376613"/>
          <p14:tracePt t="35338" x="5168900" y="3376613"/>
          <p14:tracePt t="35339" x="5154613" y="3382963"/>
          <p14:tracePt t="35340" x="5135563" y="3389313"/>
          <p14:tracePt t="35341" x="5121275" y="3397250"/>
          <p14:tracePt t="35342" x="5114925" y="3403600"/>
          <p14:tracePt t="35343" x="5102225" y="3409950"/>
          <p14:tracePt t="35344" x="5094288" y="3409950"/>
          <p14:tracePt t="35345" x="5081588" y="3416300"/>
          <p14:tracePt t="35346" x="5068888" y="3422650"/>
          <p14:tracePt t="35347" x="5054600" y="3430588"/>
          <p14:tracePt t="35348" x="5048250" y="3430588"/>
          <p14:tracePt t="35349" x="5035550" y="3436938"/>
          <p14:tracePt t="35350" x="5021263" y="3449638"/>
          <p14:tracePt t="35352" x="5008563" y="3449638"/>
          <p14:tracePt t="35353" x="4995863" y="3455988"/>
          <p14:tracePt t="35354" x="4987925" y="3463925"/>
          <p14:tracePt t="35355" x="4975225" y="3470275"/>
          <p14:tracePt t="35356" x="4968875" y="3476625"/>
          <p14:tracePt t="35357" x="4962525" y="3476625"/>
          <p14:tracePt t="35358" x="4948238" y="3482975"/>
          <p14:tracePt t="35359" x="4941888" y="3482975"/>
          <p14:tracePt t="35360" x="4935538" y="3489325"/>
          <p14:tracePt t="35361" x="4929188" y="3497263"/>
          <p14:tracePt t="35362" x="4914900" y="3503613"/>
          <p14:tracePt t="35364" x="4908550" y="3503613"/>
          <p14:tracePt t="35365" x="4895850" y="3509963"/>
          <p14:tracePt t="35366" x="4895850" y="3516313"/>
          <p14:tracePt t="35367" x="4881563" y="3516313"/>
          <p14:tracePt t="35368" x="4875213" y="3516313"/>
          <p14:tracePt t="35369" x="4868863" y="3522663"/>
          <p14:tracePt t="35370" x="4862513" y="3530600"/>
          <p14:tracePt t="35372" x="4854575" y="3536950"/>
          <p14:tracePt t="35373" x="4841875" y="3536950"/>
          <p14:tracePt t="35374" x="4841875" y="3543300"/>
          <p14:tracePt t="35375" x="4835525" y="3543300"/>
          <p14:tracePt t="35376" x="4829175" y="3549650"/>
          <p14:tracePt t="35377" x="4821238" y="3549650"/>
          <p14:tracePt t="35378" x="4821238" y="3556000"/>
          <p14:tracePt t="35379" x="4808538" y="3556000"/>
          <p14:tracePt t="35380" x="4802188" y="3556000"/>
          <p14:tracePt t="35381" x="4802188" y="3563938"/>
          <p14:tracePt t="35382" x="4795838" y="3570288"/>
          <p14:tracePt t="35383" x="4787900" y="3570288"/>
          <p14:tracePt t="35385" x="4781550" y="3576638"/>
          <p14:tracePt t="35386" x="4775200" y="3582988"/>
          <p14:tracePt t="35387" x="4768850" y="3582988"/>
          <p14:tracePt t="35388" x="4762500" y="3589338"/>
          <p14:tracePt t="35389" x="4754563" y="3589338"/>
          <p14:tracePt t="35390" x="4748213" y="3589338"/>
          <p14:tracePt t="35391" x="4748213" y="3597275"/>
          <p14:tracePt t="35392" x="4741863" y="3603625"/>
          <p14:tracePt t="35393" x="4735513" y="3609975"/>
          <p14:tracePt t="35394" x="4729163" y="3609975"/>
          <p14:tracePt t="35395" x="4714875" y="3616325"/>
          <p14:tracePt t="35396" x="4708525" y="3622675"/>
          <p14:tracePt t="35398" x="4702175" y="3629025"/>
          <p14:tracePt t="35399" x="4695825" y="3629025"/>
          <p14:tracePt t="35400" x="4681538" y="3636963"/>
          <p14:tracePt t="35401" x="4675188" y="3643313"/>
          <p14:tracePt t="35403" x="4668838" y="3649663"/>
          <p14:tracePt t="35404" x="4656138" y="3656013"/>
          <p14:tracePt t="35406" x="4641850" y="3662363"/>
          <p14:tracePt t="35407" x="4629150" y="3670300"/>
          <p14:tracePt t="35408" x="4629150" y="3676650"/>
          <p14:tracePt t="35409" x="4614863" y="3683000"/>
          <p14:tracePt t="35410" x="4602163" y="3689350"/>
          <p14:tracePt t="35411" x="4595813" y="3695700"/>
          <p14:tracePt t="35412" x="4589463" y="3703638"/>
          <p14:tracePt t="35413" x="4575175" y="3703638"/>
          <p14:tracePt t="35414" x="4568825" y="3709988"/>
          <p14:tracePt t="35415" x="4556125" y="3716338"/>
          <p14:tracePt t="35416" x="4541838" y="3729038"/>
          <p14:tracePt t="35417" x="4535488" y="3736975"/>
          <p14:tracePt t="35418" x="4522788" y="3743325"/>
          <p14:tracePt t="35419" x="4514850" y="3743325"/>
          <p14:tracePt t="35420" x="4502150" y="3756025"/>
          <p14:tracePt t="35421" x="4495800" y="3762375"/>
          <p14:tracePt t="35422" x="4481513" y="3770313"/>
          <p14:tracePt t="35423" x="4475163" y="3770313"/>
          <p14:tracePt t="35424" x="4462463" y="3783013"/>
          <p14:tracePt t="35425" x="4456113" y="3789363"/>
          <p14:tracePt t="35426" x="4441825" y="3795713"/>
          <p14:tracePt t="35427" x="4429125" y="3795713"/>
          <p14:tracePt t="35428" x="4416425" y="3810000"/>
          <p14:tracePt t="35429" x="4408488" y="3816350"/>
          <p14:tracePt t="35430" x="4395788" y="3829050"/>
          <p14:tracePt t="35431" x="4383088" y="3836988"/>
          <p14:tracePt t="35432" x="4375150" y="3836988"/>
          <p14:tracePt t="35433" x="4368800" y="3843338"/>
          <p14:tracePt t="35434" x="4362450" y="3856038"/>
          <p14:tracePt t="35435" x="4349750" y="3862388"/>
          <p14:tracePt t="35436" x="4341813" y="3870325"/>
          <p14:tracePt t="35437" x="4335463" y="3876675"/>
          <p14:tracePt t="35438" x="4329113" y="3883025"/>
          <p14:tracePt t="35439" x="4316413" y="3889375"/>
          <p14:tracePt t="35440" x="4316413" y="3902075"/>
          <p14:tracePt t="35441" x="4308475" y="3902075"/>
          <p14:tracePt t="35442" x="4295775" y="3910013"/>
          <p14:tracePt t="35443" x="4289425" y="3922713"/>
          <p14:tracePt t="35444" x="4283075" y="3922713"/>
          <p14:tracePt t="35445" x="4275138" y="3929063"/>
          <p14:tracePt t="35446" x="4268788" y="3943350"/>
          <p14:tracePt t="35447" x="4256088" y="3949700"/>
          <p14:tracePt t="35448" x="4249738" y="3949700"/>
          <p14:tracePt t="35449" x="4241800" y="3956050"/>
          <p14:tracePt t="35450" x="4235450" y="3962400"/>
          <p14:tracePt t="35451" x="4222750" y="3968750"/>
          <p14:tracePt t="35452" x="4216400" y="3976688"/>
          <p14:tracePt t="35453" x="4216400" y="3983038"/>
          <p14:tracePt t="35454" x="4202113" y="3989388"/>
          <p14:tracePt t="35456" x="4195763" y="3995738"/>
          <p14:tracePt t="35457" x="4189413" y="4002088"/>
          <p14:tracePt t="35458" x="4183063" y="4002088"/>
          <p14:tracePt t="35459" x="4183063" y="4010025"/>
          <p14:tracePt t="35460" x="4175125" y="4010025"/>
          <p14:tracePt t="35461" x="4168775" y="4016375"/>
          <p14:tracePt t="35463" x="4162425" y="4022725"/>
          <p14:tracePt t="35464" x="4156075" y="4022725"/>
          <p14:tracePt t="35465" x="4149725" y="4022725"/>
          <p14:tracePt t="35466" x="4149725" y="4029075"/>
          <p14:tracePt t="35468" x="4149725" y="4035425"/>
          <p14:tracePt t="35469" x="4143375" y="4035425"/>
          <p14:tracePt t="35470" x="4135438" y="4035425"/>
          <p14:tracePt t="35471" x="4135438" y="4043363"/>
          <p14:tracePt t="35474" x="4135438" y="4049713"/>
          <p14:tracePt t="35475" x="4129088" y="4049713"/>
          <p14:tracePt t="35477" x="4129088" y="4056063"/>
          <p14:tracePt t="35479" x="4122738" y="4056063"/>
          <p14:tracePt t="35484" x="4122738" y="4062413"/>
          <p14:tracePt t="35485" x="4116388" y="4062413"/>
          <p14:tracePt t="35487" x="4116388" y="4068763"/>
          <p14:tracePt t="35495" x="4116388" y="4076700"/>
          <p14:tracePt t="35498" x="4116388" y="4083050"/>
          <p14:tracePt t="35501" x="4116388" y="4089400"/>
          <p14:tracePt t="35506" x="4116388" y="4095750"/>
          <p14:tracePt t="35509" x="4116388" y="4102100"/>
          <p14:tracePt t="35513" x="4116388" y="4110038"/>
          <p14:tracePt t="35515" x="4116388" y="4116388"/>
          <p14:tracePt t="35517" x="4122738" y="4122738"/>
          <p14:tracePt t="35520" x="4129088" y="4129088"/>
          <p14:tracePt t="35522" x="4129088" y="4135438"/>
          <p14:tracePt t="35525" x="4129088" y="4143375"/>
          <p14:tracePt t="35526" x="4135438" y="4143375"/>
          <p14:tracePt t="35527" x="4135438" y="4149725"/>
          <p14:tracePt t="35528" x="4143375" y="4156075"/>
          <p14:tracePt t="35532" x="4143375" y="4162425"/>
          <p14:tracePt t="35533" x="4149725" y="4162425"/>
          <p14:tracePt t="35534" x="4149725" y="4168775"/>
          <p14:tracePt t="35535" x="4156075" y="4168775"/>
          <p14:tracePt t="35538" x="4162425" y="4168775"/>
          <p14:tracePt t="35539" x="4162425" y="4175125"/>
          <p14:tracePt t="35542" x="4162425" y="4183063"/>
          <p14:tracePt t="35543" x="4168775" y="4183063"/>
          <p14:tracePt t="35545" x="4175125" y="4189413"/>
          <p14:tracePt t="35549" x="4183063" y="4189413"/>
          <p14:tracePt t="35551" x="4183063" y="4195763"/>
          <p14:tracePt t="35552" x="4189413" y="4195763"/>
          <p14:tracePt t="35553" x="4195763" y="4195763"/>
          <p14:tracePt t="35554" x="4195763" y="4202113"/>
          <p14:tracePt t="35558" x="4202113" y="4202113"/>
          <p14:tracePt t="35559" x="4208463" y="4202113"/>
          <p14:tracePt t="35560" x="4208463" y="4208463"/>
          <p14:tracePt t="35562" x="4208463" y="4216400"/>
          <p14:tracePt t="35563" x="4216400" y="4216400"/>
          <p14:tracePt t="35564" x="4222750" y="4216400"/>
          <p14:tracePt t="35565" x="4222750" y="4222750"/>
          <p14:tracePt t="35569" x="4229100" y="4222750"/>
          <p14:tracePt t="35570" x="4235450" y="4222750"/>
          <p14:tracePt t="35571" x="4235450" y="4229100"/>
          <p14:tracePt t="35573" x="4241800" y="4229100"/>
          <p14:tracePt t="35574" x="4241800" y="4235450"/>
          <p14:tracePt t="35576" x="4249738" y="4235450"/>
          <p14:tracePt t="35579" x="4256088" y="4235450"/>
          <p14:tracePt t="35581" x="4256088" y="4241800"/>
          <p14:tracePt t="35582" x="4262438" y="4241800"/>
          <p14:tracePt t="35584" x="4268788" y="4241800"/>
          <p14:tracePt t="35585" x="4268788" y="4249738"/>
          <p14:tracePt t="35586" x="4275138" y="4249738"/>
          <p14:tracePt t="35590" x="4283075" y="4249738"/>
          <p14:tracePt t="35591" x="4289425" y="4256088"/>
          <p14:tracePt t="35595" x="4295775" y="4262438"/>
          <p14:tracePt t="35596" x="4302125" y="4262438"/>
          <p14:tracePt t="35598" x="4308475" y="4268788"/>
          <p14:tracePt t="35600" x="4316413" y="4268788"/>
          <p14:tracePt t="35601" x="4322763" y="4268788"/>
          <p14:tracePt t="35602" x="4322763" y="4275138"/>
          <p14:tracePt t="35604" x="4329113" y="4275138"/>
          <p14:tracePt t="35605" x="4335463" y="4283075"/>
          <p14:tracePt t="35606" x="4341813" y="4283075"/>
          <p14:tracePt t="35608" x="4349750" y="4283075"/>
          <p14:tracePt t="35609" x="4356100" y="4283075"/>
          <p14:tracePt t="35610" x="4356100" y="4289425"/>
          <p14:tracePt t="35611" x="4368800" y="4289425"/>
          <p14:tracePt t="35612" x="4375150" y="4295775"/>
          <p14:tracePt t="35613" x="4375150" y="4302125"/>
          <p14:tracePt t="35614" x="4389438" y="4302125"/>
          <p14:tracePt t="35615" x="4395788" y="4302125"/>
          <p14:tracePt t="35617" x="4408488" y="4308475"/>
          <p14:tracePt t="35618" x="4416425" y="4308475"/>
          <p14:tracePt t="35619" x="4416425" y="4316413"/>
          <p14:tracePt t="35620" x="4429125" y="4316413"/>
          <p14:tracePt t="35621" x="4429125" y="4322763"/>
          <p14:tracePt t="35622" x="4441825" y="4322763"/>
          <p14:tracePt t="35623" x="4456113" y="4322763"/>
          <p14:tracePt t="35625" x="4468813" y="4329113"/>
          <p14:tracePt t="35626" x="4475163" y="4329113"/>
          <p14:tracePt t="35627" x="4481513" y="4329113"/>
          <p14:tracePt t="35628" x="4489450" y="4335463"/>
          <p14:tracePt t="35629" x="4495800" y="4335463"/>
          <p14:tracePt t="35630" x="4508500" y="4335463"/>
          <p14:tracePt t="35631" x="4514850" y="4341813"/>
          <p14:tracePt t="35632" x="4522788" y="4341813"/>
          <p14:tracePt t="35633" x="4529138" y="4341813"/>
          <p14:tracePt t="35634" x="4535488" y="4341813"/>
          <p14:tracePt t="35635" x="4548188" y="4341813"/>
          <p14:tracePt t="35636" x="4556125" y="4349750"/>
          <p14:tracePt t="35637" x="4562475" y="4349750"/>
          <p14:tracePt t="35638" x="4568825" y="4349750"/>
          <p14:tracePt t="35639" x="4581525" y="4349750"/>
          <p14:tracePt t="35640" x="4581525" y="4356100"/>
          <p14:tracePt t="35641" x="4595813" y="4356100"/>
          <p14:tracePt t="35643" x="4608513" y="4356100"/>
          <p14:tracePt t="35644" x="4614863" y="4356100"/>
          <p14:tracePt t="35645" x="4622800" y="4356100"/>
          <p14:tracePt t="35646" x="4629150" y="4356100"/>
          <p14:tracePt t="35647" x="4635500" y="4356100"/>
          <p14:tracePt t="35649" x="4641850" y="4356100"/>
          <p14:tracePt t="35650" x="4648200" y="4356100"/>
          <p14:tracePt t="35652" x="4662488" y="4356100"/>
          <p14:tracePt t="35653" x="4668838" y="4356100"/>
          <p14:tracePt t="35655" x="4675188" y="4356100"/>
          <p14:tracePt t="35656" x="4681538" y="4356100"/>
          <p14:tracePt t="35658" x="4689475" y="4356100"/>
          <p14:tracePt t="35661" x="4695825" y="4356100"/>
          <p14:tracePt t="35662" x="4702175" y="4356100"/>
          <p14:tracePt t="35669" x="4708525" y="4356100"/>
          <p14:tracePt t="35677" x="4714875" y="4356100"/>
          <p14:tracePt t="35678" x="4714875" y="4349750"/>
          <p14:tracePt t="35718" x="4722813" y="4349750"/>
          <p14:tracePt t="35724" x="4729163" y="4349750"/>
          <p14:tracePt t="35729" x="4735513" y="4349750"/>
          <p14:tracePt t="35733" x="4735513" y="4341813"/>
          <p14:tracePt t="35735" x="4741863" y="4341813"/>
          <p14:tracePt t="35737" x="4748213" y="4341813"/>
          <p14:tracePt t="35742" x="4754563" y="4341813"/>
          <p14:tracePt t="35744" x="4754563" y="4335463"/>
          <p14:tracePt t="35745" x="4762500" y="4335463"/>
          <p14:tracePt t="35747" x="4768850" y="4335463"/>
          <p14:tracePt t="35752" x="4775200" y="4335463"/>
          <p14:tracePt t="35754" x="4781550" y="4329113"/>
          <p14:tracePt t="35759" x="4787900" y="4329113"/>
          <p14:tracePt t="35763" x="4795838" y="4329113"/>
          <p14:tracePt t="35765" x="4802188" y="4329113"/>
          <p14:tracePt t="35767" x="4802188" y="4322763"/>
          <p14:tracePt t="35771" x="4808538" y="4322763"/>
          <p14:tracePt t="35774" x="4808538" y="4316413"/>
          <p14:tracePt t="35775" x="4814888" y="4316413"/>
          <p14:tracePt t="35783" x="4821238" y="4316413"/>
          <p14:tracePt t="35786" x="4829175" y="4316413"/>
          <p14:tracePt t="35789" x="4829175" y="4308475"/>
          <p14:tracePt t="35791" x="4835525" y="4308475"/>
          <p14:tracePt t="35798" x="4835525" y="4302125"/>
          <p14:tracePt t="35800" x="4841875" y="4302125"/>
          <p14:tracePt t="35806" x="4848225" y="4302125"/>
          <p14:tracePt t="35811" x="4848225" y="4295775"/>
          <p14:tracePt t="35820" x="4854575" y="4295775"/>
          <p14:tracePt t="35880" x="4848225" y="4295775"/>
          <p14:tracePt t="35884" x="4841875" y="4295775"/>
          <p14:tracePt t="35887" x="4841875" y="4302125"/>
          <p14:tracePt t="35890" x="4835525" y="4302125"/>
          <p14:tracePt t="35893" x="4835525" y="4308475"/>
          <p14:tracePt t="35894" x="4829175" y="4308475"/>
          <p14:tracePt t="35896" x="4821238" y="4308475"/>
          <p14:tracePt t="35901" x="4814888" y="4308475"/>
          <p14:tracePt t="35902" x="4814888" y="4316413"/>
          <p14:tracePt t="35904" x="4808538" y="4316413"/>
          <p14:tracePt t="35906" x="4808538" y="4322763"/>
          <p14:tracePt t="35908" x="4802188" y="4322763"/>
          <p14:tracePt t="35911" x="4795838" y="4322763"/>
          <p14:tracePt t="35913" x="4787900" y="4322763"/>
          <p14:tracePt t="35914" x="4787900" y="4329113"/>
          <p14:tracePt t="35917" x="4781550" y="4329113"/>
          <p14:tracePt t="35918" x="4781550" y="4335463"/>
          <p14:tracePt t="35919" x="4775200" y="4335463"/>
          <p14:tracePt t="35922" x="4775200" y="4341813"/>
          <p14:tracePt t="35923" x="4768850" y="4341813"/>
          <p14:tracePt t="35925" x="4762500" y="4341813"/>
          <p14:tracePt t="35927" x="4754563" y="4349750"/>
          <p14:tracePt t="35931" x="4754563" y="4356100"/>
          <p14:tracePt t="35932" x="4748213" y="4356100"/>
          <p14:tracePt t="35933" x="4741863" y="4356100"/>
          <p14:tracePt t="35936" x="4735513" y="4356100"/>
          <p14:tracePt t="35937" x="4735513" y="4362450"/>
          <p14:tracePt t="35938" x="4729163" y="4362450"/>
          <p14:tracePt t="35939" x="4722813" y="4362450"/>
          <p14:tracePt t="35940" x="4722813" y="4368800"/>
          <p14:tracePt t="35942" x="4714875" y="4368800"/>
          <p14:tracePt t="35943" x="4714875" y="4375150"/>
          <p14:tracePt t="35944" x="4708525" y="4375150"/>
          <p14:tracePt t="35947" x="4702175" y="4383088"/>
          <p14:tracePt t="35948" x="4695825" y="4383088"/>
          <p14:tracePt t="35949" x="4695825" y="4389438"/>
          <p14:tracePt t="35951" x="4689475" y="4389438"/>
          <p14:tracePt t="35953" x="4681538" y="4389438"/>
          <p14:tracePt t="35954" x="4675188" y="4395788"/>
          <p14:tracePt t="35955" x="4675188" y="4402138"/>
          <p14:tracePt t="35957" x="4668838" y="4408488"/>
          <p14:tracePt t="35958" x="4662488" y="4408488"/>
          <p14:tracePt t="35968" x="4635500" y="4441825"/>
          <p14:tracePt t="35971" x="4629150" y="4441825"/>
          <p14:tracePt t="35972" x="4629150" y="4449763"/>
          <p14:tracePt t="35973" x="4629150" y="4456113"/>
          <p14:tracePt t="35975" x="4622800" y="4456113"/>
          <p14:tracePt t="35976" x="4622800" y="4462463"/>
          <p14:tracePt t="35977" x="4622800" y="4468813"/>
          <p14:tracePt t="35979" x="4614863" y="4468813"/>
          <p14:tracePt t="35981" x="4614863" y="4475163"/>
          <p14:tracePt t="35982" x="4614863" y="4481513"/>
          <p14:tracePt t="35983" x="4608513" y="4481513"/>
          <p14:tracePt t="35984" x="4608513" y="4489450"/>
          <p14:tracePt t="35988" x="4608513" y="4495800"/>
          <p14:tracePt t="35991" x="4608513" y="4502150"/>
          <p14:tracePt t="35996" x="4608513" y="4508500"/>
          <p14:tracePt t="35999" x="4608513" y="4514850"/>
          <p14:tracePt t="36002" x="4608513" y="4522788"/>
          <p14:tracePt t="36004" x="4602163" y="4522788"/>
          <p14:tracePt t="36010" x="4602163" y="4529138"/>
          <p14:tracePt t="36012" x="4595813" y="4529138"/>
          <p14:tracePt t="36020" x="4595813" y="4535488"/>
          <p14:tracePt t="36031" x="4589463" y="4535488"/>
          <p14:tracePt t="36035" x="4581525" y="4535488"/>
          <p14:tracePt t="36036" x="4575175" y="4535488"/>
          <p14:tracePt t="36040" x="4568825" y="4535488"/>
          <p14:tracePt t="36042" x="4562475" y="4541838"/>
          <p14:tracePt t="36045" x="4556125" y="4541838"/>
          <p14:tracePt t="36046" x="4548188" y="4541838"/>
          <p14:tracePt t="36047" x="4548188" y="4548188"/>
          <p14:tracePt t="36048" x="4541838" y="4548188"/>
          <p14:tracePt t="36050" x="4535488" y="4548188"/>
          <p14:tracePt t="36051" x="4529138" y="4548188"/>
          <p14:tracePt t="36053" x="4522788" y="4556125"/>
          <p14:tracePt t="36054" x="4514850" y="4556125"/>
          <p14:tracePt t="36055" x="4508500" y="4556125"/>
          <p14:tracePt t="36057" x="4502150" y="4556125"/>
          <p14:tracePt t="36058" x="4495800" y="4556125"/>
          <p14:tracePt t="36060" x="4489450" y="4556125"/>
          <p14:tracePt t="36061" x="4481513" y="4556125"/>
          <p14:tracePt t="36063" x="4475163" y="4562475"/>
          <p14:tracePt t="36064" x="4468813" y="4562475"/>
          <p14:tracePt t="36065" x="4462463" y="4562475"/>
          <p14:tracePt t="36067" x="4449763" y="4562475"/>
          <p14:tracePt t="36068" x="4441825" y="4568825"/>
          <p14:tracePt t="36070" x="4435475" y="4568825"/>
          <p14:tracePt t="36071" x="4429125" y="4568825"/>
          <p14:tracePt t="36073" x="4422775" y="4568825"/>
          <p14:tracePt t="36074" x="4416425" y="4568825"/>
          <p14:tracePt t="36075" x="4408488" y="4568825"/>
          <p14:tracePt t="36076" x="4402138" y="4575175"/>
          <p14:tracePt t="36077" x="4395788" y="4575175"/>
          <p14:tracePt t="36078" x="4389438" y="4575175"/>
          <p14:tracePt t="36080" x="4383088" y="4581525"/>
          <p14:tracePt t="36081" x="4375150" y="4581525"/>
          <p14:tracePt t="36083" x="4368800" y="4581525"/>
          <p14:tracePt t="36084" x="4362450" y="4589463"/>
          <p14:tracePt t="36085" x="4356100" y="4589463"/>
          <p14:tracePt t="36086" x="4349750" y="4589463"/>
          <p14:tracePt t="36087" x="4341813" y="4589463"/>
          <p14:tracePt t="36089" x="4335463" y="4589463"/>
          <p14:tracePt t="36090" x="4329113" y="4589463"/>
          <p14:tracePt t="36091" x="4322763" y="4595813"/>
          <p14:tracePt t="36093" x="4316413" y="4595813"/>
          <p14:tracePt t="36094" x="4308475" y="4595813"/>
          <p14:tracePt t="36095" x="4308475" y="4602163"/>
          <p14:tracePt t="36097" x="4295775" y="4602163"/>
          <p14:tracePt t="36098" x="4289425" y="4602163"/>
          <p14:tracePt t="36100" x="4283075" y="4602163"/>
          <p14:tracePt t="36101" x="4275138" y="4602163"/>
          <p14:tracePt t="36104" x="4268788" y="4602163"/>
          <p14:tracePt t="36105" x="4262438" y="4602163"/>
          <p14:tracePt t="36106" x="4256088" y="4602163"/>
          <p14:tracePt t="36107" x="4256088" y="4608513"/>
          <p14:tracePt t="36109" x="4249738" y="4608513"/>
          <p14:tracePt t="36110" x="4241800" y="4608513"/>
          <p14:tracePt t="36113" x="4235450" y="4608513"/>
          <p14:tracePt t="36115" x="4229100" y="4608513"/>
          <p14:tracePt t="36116" x="4222750" y="4608513"/>
          <p14:tracePt t="36120" x="4216400" y="4608513"/>
          <p14:tracePt t="36121" x="4208463" y="4608513"/>
          <p14:tracePt t="36124" x="4202113" y="4608513"/>
          <p14:tracePt t="36126" x="4195763" y="4608513"/>
          <p14:tracePt t="36127" x="4189413" y="4608513"/>
          <p14:tracePt t="36130" x="4183063" y="4608513"/>
          <p14:tracePt t="36132" x="4175125" y="4608513"/>
          <p14:tracePt t="36135" x="4168775" y="4608513"/>
          <p14:tracePt t="36136" x="4162425" y="4608513"/>
          <p14:tracePt t="36137" x="4156075" y="4608513"/>
          <p14:tracePt t="36140" x="4149725" y="4608513"/>
          <p14:tracePt t="36142" x="4143375" y="4608513"/>
          <p14:tracePt t="36144" x="4135438" y="4608513"/>
          <p14:tracePt t="36146" x="4129088" y="4608513"/>
          <p14:tracePt t="36148" x="4122738" y="4608513"/>
          <p14:tracePt t="36151" x="4116388" y="4608513"/>
          <p14:tracePt t="36152" x="4116388" y="4602163"/>
          <p14:tracePt t="36153" x="4110038" y="4602163"/>
          <p14:tracePt t="36156" x="4110038" y="4595813"/>
          <p14:tracePt t="36158" x="4102100" y="4595813"/>
          <p14:tracePt t="36160" x="4095750" y="4595813"/>
          <p14:tracePt t="36164" x="4089400" y="4595813"/>
          <p14:tracePt t="36170" x="4089400" y="4589463"/>
          <p14:tracePt t="36175" x="4083050" y="4589463"/>
          <p14:tracePt t="36177" x="4083050" y="4581525"/>
          <p14:tracePt t="36182" x="4083050" y="4575175"/>
          <p14:tracePt t="36183" x="4076700" y="4575175"/>
          <p14:tracePt t="36188" x="4076700" y="4568825"/>
          <p14:tracePt t="36191" x="4076700" y="4562475"/>
          <p14:tracePt t="36195" x="4076700" y="4556125"/>
          <p14:tracePt t="36198" x="4076700" y="4548188"/>
          <p14:tracePt t="36201" x="4068763" y="4541838"/>
          <p14:tracePt t="36202" x="4068763" y="4535488"/>
          <p14:tracePt t="36203" x="4068763" y="4529138"/>
          <p14:tracePt t="36206" x="4068763" y="4522788"/>
          <p14:tracePt t="36207" x="4068763" y="4514850"/>
          <p14:tracePt t="36210" x="4068763" y="4508500"/>
          <p14:tracePt t="36211" x="4068763" y="4502150"/>
          <p14:tracePt t="36212" x="4068763" y="4495800"/>
          <p14:tracePt t="36214" x="4068763" y="4489450"/>
          <p14:tracePt t="36215" x="4068763" y="4481513"/>
          <p14:tracePt t="36217" x="4068763" y="4475163"/>
          <p14:tracePt t="36218" x="4068763" y="4468813"/>
          <p14:tracePt t="36219" x="4068763" y="4462463"/>
          <p14:tracePt t="36221" x="4068763" y="4456113"/>
          <p14:tracePt t="36222" x="4068763" y="4449763"/>
          <p14:tracePt t="36224" x="4068763" y="4441825"/>
          <p14:tracePt t="36225" x="4068763" y="4435475"/>
          <p14:tracePt t="36226" x="4068763" y="4429125"/>
          <p14:tracePt t="36228" x="4068763" y="4422775"/>
          <p14:tracePt t="36229" x="4068763" y="4416425"/>
          <p14:tracePt t="36231" x="4068763" y="4408488"/>
          <p14:tracePt t="36232" x="4076700" y="4395788"/>
          <p14:tracePt t="36234" x="4076700" y="4389438"/>
          <p14:tracePt t="36235" x="4083050" y="4383088"/>
          <p14:tracePt t="36236" x="4083050" y="4375150"/>
          <p14:tracePt t="36238" x="4089400" y="4362450"/>
          <p14:tracePt t="36239" x="4089400" y="4356100"/>
          <p14:tracePt t="36241" x="4089400" y="4349750"/>
          <p14:tracePt t="36242" x="4089400" y="4341813"/>
          <p14:tracePt t="36243" x="4089400" y="4335463"/>
          <p14:tracePt t="36244" x="4095750" y="4329113"/>
          <p14:tracePt t="36245" x="4095750" y="4322763"/>
          <p14:tracePt t="36247" x="4102100" y="4316413"/>
          <p14:tracePt t="36248" x="4102100" y="4308475"/>
          <p14:tracePt t="36250" x="4102100" y="4295775"/>
          <p14:tracePt t="36251" x="4102100" y="4289425"/>
          <p14:tracePt t="36252" x="4110038" y="4289425"/>
          <p14:tracePt t="36253" x="4110038" y="4283075"/>
          <p14:tracePt t="36254" x="4116388" y="4275138"/>
          <p14:tracePt t="36256" x="4122738" y="4268788"/>
          <p14:tracePt t="36257" x="4122738" y="4256088"/>
          <p14:tracePt t="36259" x="4122738" y="4249738"/>
          <p14:tracePt t="36260" x="4129088" y="4241800"/>
          <p14:tracePt t="36261" x="4135438" y="4235450"/>
          <p14:tracePt t="36263" x="4135438" y="4229100"/>
          <p14:tracePt t="36264" x="4143375" y="4222750"/>
          <p14:tracePt t="36266" x="4149725" y="4216400"/>
          <p14:tracePt t="36267" x="4156075" y="4208463"/>
          <p14:tracePt t="36268" x="4156075" y="4202113"/>
          <p14:tracePt t="36270" x="4162425" y="4189413"/>
          <p14:tracePt t="36271" x="4168775" y="4183063"/>
          <p14:tracePt t="36272" x="4175125" y="4183063"/>
          <p14:tracePt t="36273" x="4175125" y="4175125"/>
          <p14:tracePt t="36274" x="4183063" y="4168775"/>
          <p14:tracePt t="36275" x="4189413" y="4168775"/>
          <p14:tracePt t="36276" x="4189413" y="4162425"/>
          <p14:tracePt t="36277" x="4195763" y="4156075"/>
          <p14:tracePt t="36278" x="4202113" y="4149725"/>
          <p14:tracePt t="36279" x="4208463" y="4143375"/>
          <p14:tracePt t="36280" x="4208463" y="4135438"/>
          <p14:tracePt t="36281" x="4216400" y="4129088"/>
          <p14:tracePt t="36282" x="4229100" y="4129088"/>
          <p14:tracePt t="36283" x="4229100" y="4122738"/>
          <p14:tracePt t="36284" x="4235450" y="4116388"/>
          <p14:tracePt t="36285" x="4241800" y="4102100"/>
          <p14:tracePt t="36286" x="4256088" y="4102100"/>
          <p14:tracePt t="36287" x="4256088" y="4095750"/>
          <p14:tracePt t="36288" x="4268788" y="4089400"/>
          <p14:tracePt t="36289" x="4275138" y="4083050"/>
          <p14:tracePt t="36290" x="4283075" y="4083050"/>
          <p14:tracePt t="36291" x="4289425" y="4076700"/>
          <p14:tracePt t="36292" x="4295775" y="4068763"/>
          <p14:tracePt t="36293" x="4302125" y="4062413"/>
          <p14:tracePt t="36294" x="4322763" y="4056063"/>
          <p14:tracePt t="36295" x="4322763" y="4049713"/>
          <p14:tracePt t="36297" x="4341813" y="4043363"/>
          <p14:tracePt t="36298" x="4356100" y="4029075"/>
          <p14:tracePt t="36299" x="4362450" y="4029075"/>
          <p14:tracePt t="36300" x="4368800" y="4022725"/>
          <p14:tracePt t="36301" x="4383088" y="4016375"/>
          <p14:tracePt t="36303" x="4395788" y="4010025"/>
          <p14:tracePt t="36304" x="4408488" y="4002088"/>
          <p14:tracePt t="36305" x="4416425" y="4002088"/>
          <p14:tracePt t="36306" x="4422775" y="4002088"/>
          <p14:tracePt t="36307" x="4435475" y="4002088"/>
          <p14:tracePt t="36308" x="4441825" y="3995738"/>
          <p14:tracePt t="36309" x="4449763" y="3989388"/>
          <p14:tracePt t="36310" x="4462463" y="3983038"/>
          <p14:tracePt t="36311" x="4468813" y="3983038"/>
          <p14:tracePt t="36312" x="4475163" y="3976688"/>
          <p14:tracePt t="36313" x="4489450" y="3976688"/>
          <p14:tracePt t="36315" x="4502150" y="3968750"/>
          <p14:tracePt t="36316" x="4514850" y="3968750"/>
          <p14:tracePt t="36317" x="4514850" y="3962400"/>
          <p14:tracePt t="36318" x="4529138" y="3962400"/>
          <p14:tracePt t="36319" x="4535488" y="3962400"/>
          <p14:tracePt t="36320" x="4541838" y="3962400"/>
          <p14:tracePt t="36321" x="4548188" y="3962400"/>
          <p14:tracePt t="36322" x="4556125" y="3956050"/>
          <p14:tracePt t="36323" x="4562475" y="3956050"/>
          <p14:tracePt t="36324" x="4575175" y="3949700"/>
          <p14:tracePt t="36326" x="4589463" y="3949700"/>
          <p14:tracePt t="36327" x="4595813" y="3949700"/>
          <p14:tracePt t="36328" x="4595813" y="3943350"/>
          <p14:tracePt t="36329" x="4608513" y="3943350"/>
          <p14:tracePt t="36330" x="4614863" y="3943350"/>
          <p14:tracePt t="36331" x="4622800" y="3943350"/>
          <p14:tracePt t="36332" x="4629150" y="3943350"/>
          <p14:tracePt t="36334" x="4641850" y="3943350"/>
          <p14:tracePt t="36335" x="4648200" y="3943350"/>
          <p14:tracePt t="36337" x="4662488" y="3935413"/>
          <p14:tracePt t="36338" x="4668838" y="3935413"/>
          <p14:tracePt t="36340" x="4675188" y="3935413"/>
          <p14:tracePt t="36341" x="4689475" y="3935413"/>
          <p14:tracePt t="36343" x="4695825" y="3935413"/>
          <p14:tracePt t="36344" x="4708525" y="3935413"/>
          <p14:tracePt t="36346" x="4722813" y="3929063"/>
          <p14:tracePt t="36347" x="4729163" y="3929063"/>
          <p14:tracePt t="36348" x="4735513" y="3929063"/>
          <p14:tracePt t="36349" x="4741863" y="3929063"/>
          <p14:tracePt t="36350" x="4748213" y="3929063"/>
          <p14:tracePt t="36351" x="4754563" y="3929063"/>
          <p14:tracePt t="36352" x="4762500" y="3929063"/>
          <p14:tracePt t="36353" x="4768850" y="3929063"/>
          <p14:tracePt t="36354" x="4781550" y="3929063"/>
          <p14:tracePt t="36356" x="4795838" y="3929063"/>
          <p14:tracePt t="36357" x="4802188" y="3929063"/>
          <p14:tracePt t="36358" x="4808538" y="3929063"/>
          <p14:tracePt t="36359" x="4821238" y="3929063"/>
          <p14:tracePt t="36361" x="4829175" y="3929063"/>
          <p14:tracePt t="36362" x="4841875" y="3929063"/>
          <p14:tracePt t="36363" x="4848225" y="3929063"/>
          <p14:tracePt t="36364" x="4854575" y="3929063"/>
          <p14:tracePt t="36365" x="4862513" y="3929063"/>
          <p14:tracePt t="36366" x="4875213" y="3929063"/>
          <p14:tracePt t="36367" x="4887913" y="3935413"/>
          <p14:tracePt t="36368" x="4895850" y="3935413"/>
          <p14:tracePt t="36369" x="4902200" y="3943350"/>
          <p14:tracePt t="36370" x="4908550" y="3943350"/>
          <p14:tracePt t="36371" x="4914900" y="3949700"/>
          <p14:tracePt t="36372" x="4929188" y="3956050"/>
          <p14:tracePt t="36373" x="4935538" y="3956050"/>
          <p14:tracePt t="36374" x="4941888" y="3956050"/>
          <p14:tracePt t="36375" x="4954588" y="3962400"/>
          <p14:tracePt t="36376" x="4962525" y="3962400"/>
          <p14:tracePt t="36377" x="4968875" y="3968750"/>
          <p14:tracePt t="36378" x="4975225" y="3976688"/>
          <p14:tracePt t="36379" x="4987925" y="3983038"/>
          <p14:tracePt t="36380" x="4995863" y="3983038"/>
          <p14:tracePt t="36381" x="5002213" y="3983038"/>
          <p14:tracePt t="36382" x="5008563" y="3989388"/>
          <p14:tracePt t="36383" x="5014913" y="3995738"/>
          <p14:tracePt t="36384" x="5029200" y="4002088"/>
          <p14:tracePt t="36386" x="5041900" y="4002088"/>
          <p14:tracePt t="36387" x="5048250" y="4010025"/>
          <p14:tracePt t="36388" x="5048250" y="4016375"/>
          <p14:tracePt t="36389" x="5060950" y="4022725"/>
          <p14:tracePt t="36390" x="5068888" y="4022725"/>
          <p14:tracePt t="36391" x="5068888" y="4029075"/>
          <p14:tracePt t="36392" x="5081588" y="4029075"/>
          <p14:tracePt t="36393" x="5087938" y="4035425"/>
          <p14:tracePt t="36395" x="5094288" y="4043363"/>
          <p14:tracePt t="36396" x="5102225" y="4049713"/>
          <p14:tracePt t="36397" x="5114925" y="4056063"/>
          <p14:tracePt t="36399" x="5121275" y="4056063"/>
          <p14:tracePt t="36401" x="5127625" y="4062413"/>
          <p14:tracePt t="36402" x="5127625" y="4068763"/>
          <p14:tracePt t="36403" x="5135563" y="4076700"/>
          <p14:tracePt t="36404" x="5141913" y="4076700"/>
          <p14:tracePt t="36405" x="5148263" y="4083050"/>
          <p14:tracePt t="36408" x="5148263" y="4089400"/>
          <p14:tracePt t="36409" x="5154613" y="4089400"/>
          <p14:tracePt t="36410" x="5160963" y="4089400"/>
          <p14:tracePt t="36411" x="5160963" y="4095750"/>
          <p14:tracePt t="36413" x="5160963" y="4102100"/>
          <p14:tracePt t="36414" x="5160963" y="4110038"/>
          <p14:tracePt t="36415" x="5168900" y="4110038"/>
          <p14:tracePt t="36417" x="5175250" y="4110038"/>
          <p14:tracePt t="36418" x="5175250" y="4116388"/>
          <p14:tracePt t="36420" x="5175250" y="4122738"/>
          <p14:tracePt t="36422" x="5181600" y="4122738"/>
          <p14:tracePt t="36424" x="5181600" y="4129088"/>
          <p14:tracePt t="36425" x="5187950" y="4129088"/>
          <p14:tracePt t="36426" x="5187950" y="4135438"/>
          <p14:tracePt t="36428" x="5187950" y="4143375"/>
          <p14:tracePt t="36429" x="5194300" y="4143375"/>
          <p14:tracePt t="36432" x="5194300" y="4149725"/>
          <p14:tracePt t="36435" x="5194300" y="4156075"/>
          <p14:tracePt t="36439" x="5202238" y="4162425"/>
          <p14:tracePt t="36441" x="5202238" y="4168775"/>
          <p14:tracePt t="36443" x="5202238" y="4175125"/>
          <p14:tracePt t="36446" x="5208588" y="4175125"/>
          <p14:tracePt t="36447" x="5208588" y="4183063"/>
          <p14:tracePt t="36448" x="5208588" y="4189413"/>
          <p14:tracePt t="36451" x="5208588" y="4195763"/>
          <p14:tracePt t="36453" x="5208588" y="4202113"/>
          <p14:tracePt t="36454" x="5208588" y="4208463"/>
          <p14:tracePt t="36455" x="5214938" y="4208463"/>
          <p14:tracePt t="36457" x="5214938" y="4216400"/>
          <p14:tracePt t="36458" x="5214938" y="4222750"/>
          <p14:tracePt t="36460" x="5214938" y="4229100"/>
          <p14:tracePt t="36461" x="5214938" y="4235450"/>
          <p14:tracePt t="36462" x="5221288" y="4235450"/>
          <p14:tracePt t="36464" x="5221288" y="4241800"/>
          <p14:tracePt t="36465" x="5221288" y="4249738"/>
          <p14:tracePt t="36466" x="5227638" y="4256088"/>
          <p14:tracePt t="36469" x="5227638" y="4262438"/>
          <p14:tracePt t="36470" x="5227638" y="4268788"/>
          <p14:tracePt t="36472" x="5227638" y="4275138"/>
          <p14:tracePt t="36473" x="5227638" y="4283075"/>
          <p14:tracePt t="36474" x="5227638" y="4289425"/>
          <p14:tracePt t="36477" x="5227638" y="4295775"/>
          <p14:tracePt t="36478" x="5227638" y="4302125"/>
          <p14:tracePt t="36480" x="5227638" y="4308475"/>
          <p14:tracePt t="36481" x="5227638" y="4316413"/>
          <p14:tracePt t="36482" x="5227638" y="4322763"/>
          <p14:tracePt t="36485" x="5227638" y="4329113"/>
          <p14:tracePt t="36486" x="5227638" y="4335463"/>
          <p14:tracePt t="36488" x="5227638" y="4341813"/>
          <p14:tracePt t="36489" x="5227638" y="4349750"/>
          <p14:tracePt t="36491" x="5227638" y="4356100"/>
          <p14:tracePt t="36493" x="5227638" y="4362450"/>
          <p14:tracePt t="36495" x="5227638" y="4368800"/>
          <p14:tracePt t="36498" x="5227638" y="4375150"/>
          <p14:tracePt t="36499" x="5227638" y="4383088"/>
          <p14:tracePt t="36500" x="5227638" y="4389438"/>
          <p14:tracePt t="36501" x="5221288" y="4389438"/>
          <p14:tracePt t="36503" x="5221288" y="4395788"/>
          <p14:tracePt t="36504" x="5214938" y="4402138"/>
          <p14:tracePt t="36507" x="5214938" y="4408488"/>
          <p14:tracePt t="36508" x="5208588" y="4416425"/>
          <p14:tracePt t="36509" x="5202238" y="4416425"/>
          <p14:tracePt t="36510" x="5202238" y="4422775"/>
          <p14:tracePt t="36513" x="5194300" y="4429125"/>
          <p14:tracePt t="36514" x="5187950" y="4435475"/>
          <p14:tracePt t="36515" x="5181600" y="4435475"/>
          <p14:tracePt t="36517" x="5181600" y="4441825"/>
          <p14:tracePt t="36518" x="5175250" y="4441825"/>
          <p14:tracePt t="36519" x="5168900" y="4449763"/>
          <p14:tracePt t="36521" x="5160963" y="4449763"/>
          <p14:tracePt t="36522" x="5160963" y="4456113"/>
          <p14:tracePt t="36523" x="5148263" y="4462463"/>
          <p14:tracePt t="36525" x="5141913" y="4468813"/>
          <p14:tracePt t="36526" x="5135563" y="4468813"/>
          <p14:tracePt t="36528" x="5121275" y="4475163"/>
          <p14:tracePt t="36529" x="5121275" y="4481513"/>
          <p14:tracePt t="36530" x="5108575" y="4481513"/>
          <p14:tracePt t="36531" x="5108575" y="4489450"/>
          <p14:tracePt t="36532" x="5102225" y="4489450"/>
          <p14:tracePt t="36533" x="5087938" y="4495800"/>
          <p14:tracePt t="36535" x="5081588" y="4502150"/>
          <p14:tracePt t="36536" x="5068888" y="4508500"/>
          <p14:tracePt t="36538" x="5054600" y="4508500"/>
          <p14:tracePt t="36539" x="5054600" y="4514850"/>
          <p14:tracePt t="36540" x="5041900" y="4522788"/>
          <p14:tracePt t="36541" x="5029200" y="4529138"/>
          <p14:tracePt t="36543" x="5014913" y="4529138"/>
          <p14:tracePt t="36544" x="5008563" y="4535488"/>
          <p14:tracePt t="36545" x="5002213" y="4541838"/>
          <p14:tracePt t="36546" x="4995863" y="4541838"/>
          <p14:tracePt t="36547" x="4981575" y="4548188"/>
          <p14:tracePt t="36549" x="4968875" y="4548188"/>
          <p14:tracePt t="36550" x="4968875" y="4556125"/>
          <p14:tracePt t="36551" x="4954588" y="4562475"/>
          <p14:tracePt t="36552" x="4941888" y="4568825"/>
          <p14:tracePt t="36554" x="4929188" y="4575175"/>
          <p14:tracePt t="36555" x="4921250" y="4575175"/>
          <p14:tracePt t="36556" x="4914900" y="4581525"/>
          <p14:tracePt t="36557" x="4908550" y="4581525"/>
          <p14:tracePt t="36558" x="4895850" y="4589463"/>
          <p14:tracePt t="36559" x="4895850" y="4595813"/>
          <p14:tracePt t="36560" x="4881563" y="4595813"/>
          <p14:tracePt t="36561" x="4875213" y="4595813"/>
          <p14:tracePt t="36562" x="4868863" y="4602163"/>
          <p14:tracePt t="36563" x="4862513" y="4602163"/>
          <p14:tracePt t="36564" x="4854575" y="4608513"/>
          <p14:tracePt t="36565" x="4848225" y="4614863"/>
          <p14:tracePt t="36566" x="4841875" y="4614863"/>
          <p14:tracePt t="36568" x="4835525" y="4614863"/>
          <p14:tracePt t="36569" x="4821238" y="4622800"/>
          <p14:tracePt t="36571" x="4814888" y="4629150"/>
          <p14:tracePt t="36572" x="4808538" y="4629150"/>
          <p14:tracePt t="36573" x="4802188" y="4629150"/>
          <p14:tracePt t="36575" x="4795838" y="4629150"/>
          <p14:tracePt t="36576" x="4795838" y="4635500"/>
          <p14:tracePt t="36577" x="4787900" y="4635500"/>
          <p14:tracePt t="36578" x="4781550" y="4635500"/>
          <p14:tracePt t="36580" x="4781550" y="4641850"/>
          <p14:tracePt t="36581" x="4775200" y="4641850"/>
          <p14:tracePt t="36583" x="4768850" y="4641850"/>
          <p14:tracePt t="36585" x="4768850" y="4648200"/>
          <p14:tracePt t="36588" x="4762500" y="4648200"/>
          <p14:tracePt t="36590" x="4754563" y="4648200"/>
          <p14:tracePt t="36594" x="4748213" y="4648200"/>
          <p14:tracePt t="36602" x="4741863" y="4648200"/>
          <p14:tracePt t="36605" x="4735513" y="4648200"/>
          <p14:tracePt t="36610" x="4729163" y="4648200"/>
          <p14:tracePt t="36613" x="4722813" y="4648200"/>
          <p14:tracePt t="36614" x="4714875" y="4648200"/>
          <p14:tracePt t="36617" x="4714875" y="4641850"/>
          <p14:tracePt t="36618" x="4708525" y="4641850"/>
          <p14:tracePt t="36620" x="4702175" y="4641850"/>
          <p14:tracePt t="36621" x="4702175" y="4635500"/>
          <p14:tracePt t="36623" x="4695825" y="4635500"/>
          <p14:tracePt t="36624" x="4689475" y="4635500"/>
          <p14:tracePt t="36625" x="4689475" y="4629150"/>
          <p14:tracePt t="36627" x="4681538" y="4629150"/>
          <p14:tracePt t="36628" x="4675188" y="4629150"/>
          <p14:tracePt t="36629" x="4675188" y="4622800"/>
          <p14:tracePt t="36630" x="4668838" y="4622800"/>
          <p14:tracePt t="36633" x="4662488" y="4622800"/>
          <p14:tracePt t="36634" x="4656138" y="4614863"/>
          <p14:tracePt t="36636" x="4648200" y="4608513"/>
          <p14:tracePt t="36637" x="4641850" y="4608513"/>
          <p14:tracePt t="36638" x="4635500" y="4602163"/>
          <p14:tracePt t="36641" x="4629150" y="4602163"/>
          <p14:tracePt t="36642" x="4622800" y="4602163"/>
          <p14:tracePt t="36643" x="4622800" y="4595813"/>
          <p14:tracePt t="36644" x="4614863" y="4595813"/>
          <p14:tracePt t="36645" x="4608513" y="4589463"/>
          <p14:tracePt t="36646" x="4602163" y="4589463"/>
          <p14:tracePt t="36648" x="4595813" y="4589463"/>
          <p14:tracePt t="36649" x="4589463" y="4589463"/>
          <p14:tracePt t="36650" x="4589463" y="4581525"/>
          <p14:tracePt t="36652" x="4581525" y="4575175"/>
          <p14:tracePt t="36653" x="4575175" y="4575175"/>
          <p14:tracePt t="36654" x="4568825" y="4568825"/>
          <p14:tracePt t="36656" x="4562475" y="4568825"/>
          <p14:tracePt t="36657" x="4556125" y="4568825"/>
          <p14:tracePt t="36658" x="4556125" y="4562475"/>
          <p14:tracePt t="36659" x="4548188" y="4562475"/>
          <p14:tracePt t="36660" x="4541838" y="4562475"/>
          <p14:tracePt t="36661" x="4535488" y="4556125"/>
          <p14:tracePt t="36663" x="4529138" y="4556125"/>
          <p14:tracePt t="36664" x="4522788" y="4548188"/>
          <p14:tracePt t="36666" x="4514850" y="4541838"/>
          <p14:tracePt t="36667" x="4508500" y="4541838"/>
          <p14:tracePt t="36669" x="4502150" y="4541838"/>
          <p14:tracePt t="36671" x="4502150" y="4535488"/>
          <p14:tracePt t="36672" x="4495800" y="4535488"/>
          <p14:tracePt t="36673" x="4489450" y="4529138"/>
          <p14:tracePt t="36675" x="4481513" y="4522788"/>
          <p14:tracePt t="36676" x="4475163" y="4522788"/>
          <p14:tracePt t="36679" x="4468813" y="4514850"/>
          <p14:tracePt t="36680" x="4468813" y="4508500"/>
          <p14:tracePt t="36681" x="4462463" y="4508500"/>
          <p14:tracePt t="36682" x="4456113" y="4508500"/>
          <p14:tracePt t="36685" x="4456113" y="4502150"/>
          <p14:tracePt t="36686" x="4449763" y="4502150"/>
          <p14:tracePt t="36687" x="4449763" y="4495800"/>
          <p14:tracePt t="36688" x="4441825" y="4495800"/>
          <p14:tracePt t="36690" x="4441825" y="4489450"/>
          <p14:tracePt t="36691" x="4435475" y="4489450"/>
          <p14:tracePt t="36694" x="4429125" y="4489450"/>
          <p14:tracePt t="36695" x="4429125" y="4481513"/>
          <p14:tracePt t="36697" x="4422775" y="4481513"/>
          <p14:tracePt t="36698" x="4422775" y="4475163"/>
          <p14:tracePt t="36703" x="4416425" y="4475163"/>
          <p14:tracePt t="36704" x="4416425" y="4468813"/>
          <p14:tracePt t="36706" x="4416425" y="4462463"/>
          <p14:tracePt t="36707" x="4408488" y="4462463"/>
          <p14:tracePt t="36709" x="4408488" y="4456113"/>
          <p14:tracePt t="36715" x="4408488" y="4449763"/>
          <p14:tracePt t="36719" x="4408488" y="4441825"/>
          <p14:tracePt t="36724" x="4408488" y="4435475"/>
          <p14:tracePt t="36726" x="4408488" y="4429125"/>
          <p14:tracePt t="36728" x="4402138" y="4429125"/>
          <p14:tracePt t="36729" x="4402138" y="4422775"/>
          <p14:tracePt t="36732" x="4402138" y="4416425"/>
          <p14:tracePt t="36734" x="4402138" y="4408488"/>
          <p14:tracePt t="36737" x="4402138" y="4402138"/>
          <p14:tracePt t="36738" x="4402138" y="4395788"/>
          <p14:tracePt t="36739" x="4402138" y="4389438"/>
          <p14:tracePt t="36742" x="4402138" y="4383088"/>
          <p14:tracePt t="36743" x="4402138" y="4375150"/>
          <p14:tracePt t="36745" x="4402138" y="4368800"/>
          <p14:tracePt t="36746" x="4395788" y="4362450"/>
          <p14:tracePt t="36748" x="4395788" y="4356100"/>
          <p14:tracePt t="36750" x="4395788" y="4349750"/>
          <p14:tracePt t="36751" x="4395788" y="4341813"/>
          <p14:tracePt t="36753" x="4395788" y="4335463"/>
          <p14:tracePt t="36754" x="4395788" y="4329113"/>
          <p14:tracePt t="36756" x="4395788" y="4322763"/>
          <p14:tracePt t="36757" x="4395788" y="4316413"/>
          <p14:tracePt t="36758" x="4395788" y="4308475"/>
          <p14:tracePt t="36760" x="4395788" y="4302125"/>
          <p14:tracePt t="36761" x="4395788" y="4295775"/>
          <p14:tracePt t="36763" x="4395788" y="4289425"/>
          <p14:tracePt t="36764" x="4395788" y="4283075"/>
          <p14:tracePt t="36765" x="4395788" y="4275138"/>
          <p14:tracePt t="36767" x="4395788" y="4268788"/>
          <p14:tracePt t="36768" x="4395788" y="4262438"/>
          <p14:tracePt t="36770" x="4395788" y="4256088"/>
          <p14:tracePt t="36771" x="4395788" y="4241800"/>
          <p14:tracePt t="36773" x="4395788" y="4235450"/>
          <p14:tracePt t="36774" x="4395788" y="4229100"/>
          <p14:tracePt t="36775" x="4395788" y="4222750"/>
          <p14:tracePt t="36776" x="4402138" y="4222750"/>
          <p14:tracePt t="36777" x="4402138" y="4208463"/>
          <p14:tracePt t="36779" x="4402138" y="4202113"/>
          <p14:tracePt t="36780" x="4402138" y="4195763"/>
          <p14:tracePt t="36781" x="4402138" y="4189413"/>
          <p14:tracePt t="36782" x="4402138" y="4183063"/>
          <p14:tracePt t="36783" x="4408488" y="4175125"/>
          <p14:tracePt t="36784" x="4408488" y="4168775"/>
          <p14:tracePt t="36786" x="4416425" y="4156075"/>
          <p14:tracePt t="36788" x="4416425" y="4149725"/>
          <p14:tracePt t="36789" x="4416425" y="4143375"/>
          <p14:tracePt t="36790" x="4422775" y="4135438"/>
          <p14:tracePt t="36791" x="4422775" y="4129088"/>
          <p14:tracePt t="36792" x="4422775" y="4122738"/>
          <p14:tracePt t="36793" x="4429125" y="4116388"/>
          <p14:tracePt t="36794" x="4435475" y="4116388"/>
          <p14:tracePt t="36795" x="4435475" y="4102100"/>
          <p14:tracePt t="36798" x="4441825" y="4095750"/>
          <p14:tracePt t="36799" x="4441825" y="4089400"/>
          <p14:tracePt t="36800" x="4449763" y="4083050"/>
          <p14:tracePt t="36801" x="4456113" y="4076700"/>
          <p14:tracePt t="36803" x="4456113" y="4068763"/>
          <p14:tracePt t="36804" x="4456113" y="4062413"/>
          <p14:tracePt t="36805" x="4462463" y="4062413"/>
          <p14:tracePt t="36806" x="4468813" y="4062413"/>
          <p14:tracePt t="36807" x="4468813" y="4056063"/>
          <p14:tracePt t="36808" x="4468813" y="4049713"/>
          <p14:tracePt t="36809" x="4475163" y="4049713"/>
          <p14:tracePt t="36810" x="4481513" y="4043363"/>
          <p14:tracePt t="36812" x="4481513" y="4035425"/>
          <p14:tracePt t="36813" x="4489450" y="4035425"/>
          <p14:tracePt t="36814" x="4489450" y="4029075"/>
          <p14:tracePt t="36816" x="4495800" y="4029075"/>
          <p14:tracePt t="36818" x="4502150" y="4029075"/>
          <p14:tracePt t="36819" x="4502150" y="4022725"/>
          <p14:tracePt t="36821" x="4502150" y="4016375"/>
          <p14:tracePt t="36822" x="4508500" y="4016375"/>
          <p14:tracePt t="36825" x="4514850" y="4016375"/>
          <p14:tracePt t="36827" x="4514850" y="4010025"/>
          <p14:tracePt t="36828" x="4522788" y="4010025"/>
          <p14:tracePt t="36830" x="4522788" y="4002088"/>
          <p14:tracePt t="36831" x="4529138" y="4002088"/>
          <p14:tracePt t="36833" x="4535488" y="4002088"/>
          <p14:tracePt t="36836" x="4535488" y="3995738"/>
          <p14:tracePt t="36838" x="4541838" y="3995738"/>
          <p14:tracePt t="36840" x="4548188" y="3995738"/>
          <p14:tracePt t="36844" x="4556125" y="3995738"/>
          <p14:tracePt t="36846" x="4562475" y="3995738"/>
          <p14:tracePt t="36848" x="4568825" y="3995738"/>
          <p14:tracePt t="36852" x="4568825" y="3989388"/>
          <p14:tracePt t="36853" x="4575175" y="3989388"/>
          <p14:tracePt t="36854" x="4581525" y="3989388"/>
          <p14:tracePt t="36856" x="4589463" y="3989388"/>
          <p14:tracePt t="36858" x="4595813" y="3989388"/>
          <p14:tracePt t="36859" x="4602163" y="3989388"/>
          <p14:tracePt t="36861" x="4608513" y="3989388"/>
          <p14:tracePt t="36862" x="4614863" y="3989388"/>
          <p14:tracePt t="36864" x="4622800" y="3989388"/>
          <p14:tracePt t="36865" x="4629150" y="3989388"/>
          <p14:tracePt t="36866" x="4635500" y="3989388"/>
          <p14:tracePt t="36868" x="4641850" y="3989388"/>
          <p14:tracePt t="36869" x="4648200" y="3989388"/>
          <p14:tracePt t="36871" x="4656138" y="3989388"/>
          <p14:tracePt t="36872" x="4662488" y="3989388"/>
          <p14:tracePt t="36873" x="4668838" y="3989388"/>
          <p14:tracePt t="36874" x="4675188" y="3989388"/>
          <p14:tracePt t="36875" x="4689475" y="3995738"/>
          <p14:tracePt t="36877" x="4702175" y="3995738"/>
          <p14:tracePt t="36878" x="4708525" y="3995738"/>
          <p14:tracePt t="36879" x="4714875" y="3995738"/>
          <p14:tracePt t="36880" x="4729163" y="3995738"/>
          <p14:tracePt t="36881" x="4735513" y="3995738"/>
          <p14:tracePt t="36882" x="4748213" y="4002088"/>
          <p14:tracePt t="36883" x="4762500" y="4002088"/>
          <p14:tracePt t="36884" x="4768850" y="4002088"/>
          <p14:tracePt t="36885" x="4781550" y="4010025"/>
          <p14:tracePt t="36886" x="4787900" y="4010025"/>
          <p14:tracePt t="36887" x="4802188" y="4010025"/>
          <p14:tracePt t="36888" x="4808538" y="4016375"/>
          <p14:tracePt t="36889" x="4821238" y="4016375"/>
          <p14:tracePt t="36894" x="4862513" y="4022725"/>
          <p14:tracePt t="36894" x="4875213" y="4029075"/>
          <p14:tracePt t="36895" x="4895850" y="4029075"/>
          <p14:tracePt t="36897" x="4908550" y="4035425"/>
          <p14:tracePt t="36898" x="4914900" y="4035425"/>
          <p14:tracePt t="36899" x="4929188" y="4043363"/>
          <p14:tracePt t="36900" x="4948238" y="4043363"/>
          <p14:tracePt t="36901" x="4962525" y="4049713"/>
          <p14:tracePt t="36903" x="4968875" y="4049713"/>
          <p14:tracePt t="36904" x="4981575" y="4056063"/>
          <p14:tracePt t="36905" x="4987925" y="4056063"/>
          <p14:tracePt t="36906" x="4995863" y="4056063"/>
          <p14:tracePt t="36907" x="5008563" y="4056063"/>
          <p14:tracePt t="36908" x="5014913" y="4056063"/>
          <p14:tracePt t="36909" x="5021263" y="4062413"/>
          <p14:tracePt t="36910" x="5029200" y="4062413"/>
          <p14:tracePt t="36912" x="5035550" y="4068763"/>
          <p14:tracePt t="36913" x="5048250" y="4068763"/>
          <p14:tracePt t="36915" x="5054600" y="4068763"/>
          <p14:tracePt t="36916" x="5060950" y="4068763"/>
          <p14:tracePt t="36917" x="5060950" y="4076700"/>
          <p14:tracePt t="36918" x="5068888" y="4076700"/>
          <p14:tracePt t="36919" x="5075238" y="4076700"/>
          <p14:tracePt t="36920" x="5075238" y="4083050"/>
          <p14:tracePt t="36921" x="5081588" y="4083050"/>
          <p14:tracePt t="36923" x="5081588" y="4089400"/>
          <p14:tracePt t="36924" x="5087938" y="4089400"/>
          <p14:tracePt t="36926" x="5094288" y="4089400"/>
          <p14:tracePt t="36929" x="5094288" y="4095750"/>
          <p14:tracePt t="36931" x="5102225" y="4095750"/>
          <p14:tracePt t="36932" x="5102225" y="4102100"/>
          <p14:tracePt t="36935" x="5108575" y="4102100"/>
          <p14:tracePt t="36936" x="5108575" y="4110038"/>
          <p14:tracePt t="36938" x="5108575" y="4116388"/>
          <p14:tracePt t="36939" x="5114925" y="4116388"/>
          <p14:tracePt t="36942" x="5114925" y="4122738"/>
          <p14:tracePt t="36944" x="5114925" y="4129088"/>
          <p14:tracePt t="36945" x="5114925" y="4135438"/>
          <p14:tracePt t="36948" x="5114925" y="4143375"/>
          <p14:tracePt t="36949" x="5114925" y="4149725"/>
          <p14:tracePt t="36950" x="5121275" y="4149725"/>
          <p14:tracePt t="36952" x="5121275" y="4156075"/>
          <p14:tracePt t="36953" x="5121275" y="4162425"/>
          <p14:tracePt t="36955" x="5121275" y="4168775"/>
          <p14:tracePt t="36957" x="5121275" y="4175125"/>
          <p14:tracePt t="36958" x="5121275" y="4183063"/>
          <p14:tracePt t="36959" x="5127625" y="4183063"/>
          <p14:tracePt t="36961" x="5127625" y="4189413"/>
          <p14:tracePt t="36962" x="5127625" y="4195763"/>
          <p14:tracePt t="36963" x="5127625" y="4202113"/>
          <p14:tracePt t="36965" x="5127625" y="4208463"/>
          <p14:tracePt t="36966" x="5127625" y="4216400"/>
          <p14:tracePt t="36969" x="5127625" y="4222750"/>
          <p14:tracePt t="36970" x="5127625" y="4229100"/>
          <p14:tracePt t="36971" x="5127625" y="4235450"/>
          <p14:tracePt t="36973" x="5127625" y="4241800"/>
          <p14:tracePt t="36974" x="5127625" y="4249738"/>
          <p14:tracePt t="36976" x="5127625" y="4256088"/>
          <p14:tracePt t="36977" x="5127625" y="4262438"/>
          <p14:tracePt t="36978" x="5127625" y="4268788"/>
          <p14:tracePt t="36979" x="5135563" y="4268788"/>
          <p14:tracePt t="36981" x="5135563" y="4275138"/>
          <p14:tracePt t="36982" x="5135563" y="4283075"/>
          <p14:tracePt t="36984" x="5135563" y="4289425"/>
          <p14:tracePt t="36985" x="5135563" y="4295775"/>
          <p14:tracePt t="36986" x="5135563" y="4302125"/>
          <p14:tracePt t="36988" x="5135563" y="4308475"/>
          <p14:tracePt t="36989" x="5135563" y="4316413"/>
          <p14:tracePt t="36991" x="5135563" y="4322763"/>
          <p14:tracePt t="36992" x="5135563" y="4329113"/>
          <p14:tracePt t="36994" x="5135563" y="4341813"/>
          <p14:tracePt t="36995" x="5135563" y="4349750"/>
          <p14:tracePt t="36998" x="5135563" y="4362450"/>
          <p14:tracePt t="36999" x="5135563" y="4368800"/>
          <p14:tracePt t="37001" x="5135563" y="4383088"/>
          <p14:tracePt t="37003" x="5135563" y="4389438"/>
          <p14:tracePt t="37005" x="5135563" y="4395788"/>
          <p14:tracePt t="37006" x="5135563" y="4402138"/>
          <p14:tracePt t="37008" x="5127625" y="4408488"/>
          <p14:tracePt t="37009" x="5127625" y="4422775"/>
          <p14:tracePt t="37011" x="5121275" y="4429125"/>
          <p14:tracePt t="37012" x="5121275" y="4435475"/>
          <p14:tracePt t="37014" x="5121275" y="4441825"/>
          <p14:tracePt t="37015" x="5114925" y="4449763"/>
          <p14:tracePt t="37016" x="5108575" y="4456113"/>
          <p14:tracePt t="37017" x="5108575" y="4462463"/>
          <p14:tracePt t="37018" x="5102225" y="4468813"/>
          <p14:tracePt t="37019" x="5102225" y="4475163"/>
          <p14:tracePt t="37021" x="5094288" y="4481513"/>
          <p14:tracePt t="37022" x="5087938" y="4489450"/>
          <p14:tracePt t="37024" x="5087938" y="4502150"/>
          <p14:tracePt t="37025" x="5081588" y="4508500"/>
          <p14:tracePt t="37026" x="5075238" y="4508500"/>
          <p14:tracePt t="37027" x="5068888" y="4514850"/>
          <p14:tracePt t="37028" x="5068888" y="4529138"/>
          <p14:tracePt t="37029" x="5060950" y="4529138"/>
          <p14:tracePt t="37030" x="5054600" y="4535488"/>
          <p14:tracePt t="37031" x="5048250" y="4541838"/>
          <p14:tracePt t="37032" x="5041900" y="4548188"/>
          <p14:tracePt t="37033" x="5035550" y="4556125"/>
          <p14:tracePt t="37034" x="5029200" y="4562475"/>
          <p14:tracePt t="37035" x="5029200" y="4568825"/>
          <p14:tracePt t="37036" x="5014913" y="4568825"/>
          <p14:tracePt t="37037" x="5008563" y="4575175"/>
          <p14:tracePt t="37038" x="5008563" y="4589463"/>
          <p14:tracePt t="37039" x="5002213" y="4589463"/>
          <p14:tracePt t="37040" x="4987925" y="4595813"/>
          <p14:tracePt t="37041" x="4987925" y="4602163"/>
          <p14:tracePt t="37042" x="4981575" y="4608513"/>
          <p14:tracePt t="37043" x="4968875" y="4614863"/>
          <p14:tracePt t="37044" x="4968875" y="4622800"/>
          <p14:tracePt t="37045" x="4954588" y="4629150"/>
          <p14:tracePt t="37046" x="4948238" y="4635500"/>
          <p14:tracePt t="37047" x="4941888" y="4635500"/>
          <p14:tracePt t="37048" x="4935538" y="4641850"/>
          <p14:tracePt t="37049" x="4921250" y="4648200"/>
          <p14:tracePt t="37050" x="4921250" y="4656138"/>
          <p14:tracePt t="37051" x="4908550" y="4656138"/>
          <p14:tracePt t="37052" x="4902200" y="4662488"/>
          <p14:tracePt t="37053" x="4902200" y="4668838"/>
          <p14:tracePt t="37054" x="4887913" y="4675188"/>
          <p14:tracePt t="37055" x="4881563" y="4675188"/>
          <p14:tracePt t="37056" x="4875213" y="4681538"/>
          <p14:tracePt t="37057" x="4868863" y="4689475"/>
          <p14:tracePt t="37058" x="4862513" y="4695825"/>
          <p14:tracePt t="37059" x="4854575" y="4695825"/>
          <p14:tracePt t="37060" x="4848225" y="4695825"/>
          <p14:tracePt t="37061" x="4841875" y="4702175"/>
          <p14:tracePt t="37062" x="4841875" y="4708525"/>
          <p14:tracePt t="37063" x="4835525" y="4708525"/>
          <p14:tracePt t="37064" x="4821238" y="4708525"/>
          <p14:tracePt t="37066" x="4814888" y="4714875"/>
          <p14:tracePt t="37067" x="4808538" y="4714875"/>
          <p14:tracePt t="37068" x="4808538" y="4722813"/>
          <p14:tracePt t="37069" x="4802188" y="4722813"/>
          <p14:tracePt t="37070" x="4802188" y="4729163"/>
          <p14:tracePt t="37071" x="4795838" y="4729163"/>
          <p14:tracePt t="37072" x="4787900" y="4729163"/>
          <p14:tracePt t="37075" x="4781550" y="4729163"/>
          <p14:tracePt t="37076" x="4775200" y="4729163"/>
          <p14:tracePt t="37078" x="4775200" y="4735513"/>
          <p14:tracePt t="37079" x="4768850" y="4735513"/>
          <p14:tracePt t="37082" x="4762500" y="4735513"/>
          <p14:tracePt t="37084" x="4754563" y="4735513"/>
          <p14:tracePt t="37090" x="4748213" y="4735513"/>
          <p14:tracePt t="37094" x="4741863" y="4735513"/>
          <p14:tracePt t="37103" x="4735513" y="4735513"/>
          <p14:tracePt t="37106" x="4729163" y="4735513"/>
          <p14:tracePt t="37111" x="4722813" y="4735513"/>
          <p14:tracePt t="37113" x="4714875" y="4735513"/>
          <p14:tracePt t="37115" x="4708525" y="4735513"/>
          <p14:tracePt t="37116" x="4708525" y="4729163"/>
          <p14:tracePt t="37118" x="4702175" y="4729163"/>
          <p14:tracePt t="37119" x="4702175" y="4722813"/>
          <p14:tracePt t="37120" x="4695825" y="4722813"/>
          <p14:tracePt t="37121" x="4695825" y="4714875"/>
          <p14:tracePt t="37124" x="4689475" y="4714875"/>
          <p14:tracePt t="37125" x="4681538" y="4714875"/>
          <p14:tracePt t="37126" x="4675188" y="4708525"/>
          <p14:tracePt t="37127" x="4675188" y="4702175"/>
          <p14:tracePt t="37128" x="4668838" y="4702175"/>
          <p14:tracePt t="37129" x="4662488" y="4702175"/>
          <p14:tracePt t="37130" x="4662488" y="4695825"/>
          <p14:tracePt t="37132" x="4656138" y="4689475"/>
          <p14:tracePt t="37133" x="4648200" y="4681538"/>
          <p14:tracePt t="37134" x="4641850" y="4681538"/>
          <p14:tracePt t="37136" x="4629150" y="4675188"/>
          <p14:tracePt t="37137" x="4622800" y="4668838"/>
          <p14:tracePt t="37139" x="4614863" y="4662488"/>
          <p14:tracePt t="37140" x="4608513" y="4656138"/>
          <p14:tracePt t="37141" x="4602163" y="4648200"/>
          <p14:tracePt t="37142" x="4595813" y="4648200"/>
          <p14:tracePt t="37143" x="4589463" y="4641850"/>
          <p14:tracePt t="37144" x="4581525" y="4635500"/>
          <p14:tracePt t="37145" x="4575175" y="4629150"/>
          <p14:tracePt t="37146" x="4562475" y="4629150"/>
          <p14:tracePt t="37147" x="4562475" y="4622800"/>
          <p14:tracePt t="37148" x="4556125" y="4614863"/>
          <p14:tracePt t="37149" x="4541838" y="4608513"/>
          <p14:tracePt t="37151" x="4535488" y="4602163"/>
          <p14:tracePt t="37152" x="4529138" y="4595813"/>
          <p14:tracePt t="37153" x="4522788" y="4595813"/>
          <p14:tracePt t="37154" x="4514850" y="4581525"/>
          <p14:tracePt t="37155" x="4508500" y="4575175"/>
          <p14:tracePt t="37156" x="4502150" y="4568825"/>
          <p14:tracePt t="37157" x="4495800" y="4568825"/>
          <p14:tracePt t="37158" x="4489450" y="4562475"/>
          <p14:tracePt t="37159" x="4489450" y="4556125"/>
          <p14:tracePt t="37160" x="4475163" y="4556125"/>
          <p14:tracePt t="37161" x="4468813" y="4541838"/>
          <p14:tracePt t="37162" x="4462463" y="4535488"/>
          <p14:tracePt t="37163" x="4462463" y="4529138"/>
          <p14:tracePt t="37164" x="4456113" y="4529138"/>
          <p14:tracePt t="37165" x="4449763" y="4522788"/>
          <p14:tracePt t="37166" x="4449763" y="4514850"/>
          <p14:tracePt t="37167" x="4441825" y="4514850"/>
          <p14:tracePt t="37168" x="4435475" y="4502150"/>
          <p14:tracePt t="37169" x="4429125" y="4502150"/>
          <p14:tracePt t="37170" x="4429125" y="4489450"/>
          <p14:tracePt t="37171" x="4422775" y="4489450"/>
          <p14:tracePt t="37172" x="4422775" y="4481513"/>
          <p14:tracePt t="37173" x="4416425" y="4475163"/>
          <p14:tracePt t="37176" x="4408488" y="4468813"/>
          <p14:tracePt t="37177" x="4402138" y="4462463"/>
          <p14:tracePt t="37178" x="4402138" y="4456113"/>
          <p14:tracePt t="37179" x="4395788" y="4456113"/>
          <p14:tracePt t="37180" x="4395788" y="4449763"/>
          <p14:tracePt t="37181" x="4395788" y="4441825"/>
          <p14:tracePt t="37183" x="4389438" y="4435475"/>
          <p14:tracePt t="37184" x="4389438" y="4429125"/>
          <p14:tracePt t="37185" x="4383088" y="4429125"/>
          <p14:tracePt t="37186" x="4383088" y="4422775"/>
          <p14:tracePt t="37188" x="4383088" y="4416425"/>
          <p14:tracePt t="37190" x="4383088" y="4408488"/>
          <p14:tracePt t="37193" x="4383088" y="4402138"/>
          <p14:tracePt t="37194" x="4375150" y="4402138"/>
          <p14:tracePt t="37195" x="4375150" y="4395788"/>
          <p14:tracePt t="37198" x="4375150" y="4389438"/>
          <p14:tracePt t="37200" x="4375150" y="4383088"/>
          <p14:tracePt t="37202" x="4375150" y="4375150"/>
          <p14:tracePt t="37205" x="4375150" y="4368800"/>
          <p14:tracePt t="37206" x="4368800" y="4368800"/>
          <p14:tracePt t="37207" x="4368800" y="4362450"/>
          <p14:tracePt t="37210" x="4368800" y="4356100"/>
          <p14:tracePt t="37213" x="4368800" y="4349750"/>
          <p14:tracePt t="37214" x="4368800" y="4341813"/>
          <p14:tracePt t="37217" x="4368800" y="4335463"/>
          <p14:tracePt t="37219" x="4368800" y="4329113"/>
          <p14:tracePt t="37223" x="4368800" y="4322763"/>
          <p14:tracePt t="37225" x="4368800" y="4316413"/>
          <p14:tracePt t="37226" x="4368800" y="4308475"/>
          <p14:tracePt t="37230" x="4368800" y="4302125"/>
          <p14:tracePt t="37232" x="4368800" y="4295775"/>
          <p14:tracePt t="37235" x="4368800" y="4289425"/>
          <p14:tracePt t="37237" x="4368800" y="4283075"/>
          <p14:tracePt t="37238" x="4368800" y="4275138"/>
          <p14:tracePt t="37242" x="4368800" y="4268788"/>
          <p14:tracePt t="37243" x="4375150" y="4268788"/>
          <p14:tracePt t="37244" x="4375150" y="4262438"/>
          <p14:tracePt t="37246" x="4375150" y="4256088"/>
          <p14:tracePt t="37248" x="4375150" y="4249738"/>
          <p14:tracePt t="37249" x="4375150" y="4241800"/>
          <p14:tracePt t="37250" x="4383088" y="4241800"/>
          <p14:tracePt t="37252" x="4383088" y="4235450"/>
          <p14:tracePt t="37253" x="4389438" y="4229100"/>
          <p14:tracePt t="37255" x="4389438" y="4222750"/>
          <p14:tracePt t="37256" x="4389438" y="4216400"/>
          <p14:tracePt t="37258" x="4395788" y="4208463"/>
          <p14:tracePt t="37259" x="4395788" y="4202113"/>
          <p14:tracePt t="37260" x="4402138" y="4195763"/>
          <p14:tracePt t="37262" x="4408488" y="4189413"/>
          <p14:tracePt t="37263" x="4408488" y="4183063"/>
          <p14:tracePt t="37264" x="4408488" y="4175125"/>
          <p14:tracePt t="37265" x="4416425" y="4168775"/>
          <p14:tracePt t="37266" x="4422775" y="4162425"/>
          <p14:tracePt t="37268" x="4422775" y="4156075"/>
          <p14:tracePt t="37269" x="4429125" y="4149725"/>
          <p14:tracePt t="37270" x="4429125" y="4143375"/>
          <p14:tracePt t="37271" x="4435475" y="4143375"/>
          <p14:tracePt t="37272" x="4435475" y="4135438"/>
          <p14:tracePt t="37273" x="4441825" y="4122738"/>
          <p14:tracePt t="37275" x="4449763" y="4116388"/>
          <p14:tracePt t="37276" x="4456113" y="4110038"/>
          <p14:tracePt t="37278" x="4462463" y="4102100"/>
          <p14:tracePt t="37279" x="4462463" y="4095750"/>
          <p14:tracePt t="37280" x="4468813" y="4095750"/>
          <p14:tracePt t="37281" x="4475163" y="4089400"/>
          <p14:tracePt t="37282" x="4475163" y="4083050"/>
          <p14:tracePt t="37283" x="4481513" y="4076700"/>
          <p14:tracePt t="37284" x="4489450" y="4076700"/>
          <p14:tracePt t="37285" x="4489450" y="4068763"/>
          <p14:tracePt t="37287" x="4489450" y="4062413"/>
          <p14:tracePt t="37288" x="4495800" y="4062413"/>
          <p14:tracePt t="37289" x="4502150" y="4062413"/>
          <p14:tracePt t="37290" x="4502150" y="4056063"/>
          <p14:tracePt t="37291" x="4508500" y="4056063"/>
          <p14:tracePt t="37292" x="4508500" y="4049713"/>
          <p14:tracePt t="37293" x="4508500" y="4043363"/>
          <p14:tracePt t="37294" x="4514850" y="4043363"/>
          <p14:tracePt t="37295" x="4522788" y="4043363"/>
          <p14:tracePt t="37298" x="4522788" y="4035425"/>
          <p14:tracePt t="37300" x="4529138" y="4029075"/>
          <p14:tracePt t="37301" x="4535488" y="4029075"/>
          <p14:tracePt t="37305" x="4535488" y="4022725"/>
          <p14:tracePt t="37306" x="4541838" y="4022725"/>
          <p14:tracePt t="37308" x="4548188" y="4022725"/>
          <p14:tracePt t="37309" x="4548188" y="4016375"/>
          <p14:tracePt t="37310" x="4556125" y="4016375"/>
          <p14:tracePt t="37313" x="4556125" y="4010025"/>
          <p14:tracePt t="37314" x="4562475" y="4010025"/>
          <p14:tracePt t="37317" x="4568825" y="4010025"/>
          <p14:tracePt t="37319" x="4575175" y="4002088"/>
          <p14:tracePt t="37321" x="4581525" y="4002088"/>
          <p14:tracePt t="37323" x="4589463" y="4002088"/>
          <p14:tracePt t="37325" x="4589463" y="3995738"/>
          <p14:tracePt t="37326" x="4595813" y="3995738"/>
          <p14:tracePt t="37327" x="4602163" y="3995738"/>
          <p14:tracePt t="37330" x="4608513" y="3995738"/>
          <p14:tracePt t="37331" x="4614863" y="3995738"/>
          <p14:tracePt t="37332" x="4622800" y="3995738"/>
          <p14:tracePt t="37334" x="4629150" y="3995738"/>
          <p14:tracePt t="37335" x="4635500" y="3995738"/>
          <p14:tracePt t="37337" x="4641850" y="3989388"/>
          <p14:tracePt t="37338" x="4648200" y="3989388"/>
          <p14:tracePt t="37339" x="4656138" y="3989388"/>
          <p14:tracePt t="37340" x="4662488" y="3989388"/>
          <p14:tracePt t="37341" x="4668838" y="3989388"/>
          <p14:tracePt t="37342" x="4675188" y="3989388"/>
          <p14:tracePt t="37343" x="4681538" y="3989388"/>
          <p14:tracePt t="37344" x="4695825" y="3989388"/>
          <p14:tracePt t="37346" x="4708525" y="3989388"/>
          <p14:tracePt t="37347" x="4714875" y="3989388"/>
          <p14:tracePt t="37348" x="4722813" y="3989388"/>
          <p14:tracePt t="37349" x="4735513" y="3989388"/>
          <p14:tracePt t="37350" x="4741863" y="3989388"/>
          <p14:tracePt t="37351" x="4754563" y="3989388"/>
          <p14:tracePt t="37352" x="4762500" y="3989388"/>
          <p14:tracePt t="37353" x="4775200" y="3989388"/>
          <p14:tracePt t="37354" x="4787900" y="3989388"/>
          <p14:tracePt t="37355" x="4795838" y="3989388"/>
          <p14:tracePt t="37356" x="4802188" y="3989388"/>
          <p14:tracePt t="37357" x="4808538" y="3989388"/>
          <p14:tracePt t="37358" x="4821238" y="3989388"/>
          <p14:tracePt t="37359" x="4835525" y="3989388"/>
          <p14:tracePt t="37360" x="4841875" y="3995738"/>
          <p14:tracePt t="37361" x="4854575" y="3995738"/>
          <p14:tracePt t="37362" x="4868863" y="3995738"/>
          <p14:tracePt t="37364" x="4881563" y="3995738"/>
          <p14:tracePt t="37365" x="4887913" y="3995738"/>
          <p14:tracePt t="37366" x="4902200" y="4002088"/>
          <p14:tracePt t="37367" x="4914900" y="4002088"/>
          <p14:tracePt t="37368" x="4921250" y="4002088"/>
          <p14:tracePt t="37369" x="4929188" y="4002088"/>
          <p14:tracePt t="37370" x="4941888" y="4010025"/>
          <p14:tracePt t="37372" x="4954588" y="4016375"/>
          <p14:tracePt t="37373" x="4962525" y="4016375"/>
          <p14:tracePt t="37374" x="4968875" y="4016375"/>
          <p14:tracePt t="37375" x="4975225" y="4016375"/>
          <p14:tracePt t="37376" x="4981575" y="4016375"/>
          <p14:tracePt t="37377" x="4987925" y="4016375"/>
          <p14:tracePt t="37378" x="4987925" y="4022725"/>
          <p14:tracePt t="37379" x="4995863" y="4022725"/>
          <p14:tracePt t="37380" x="5002213" y="4029075"/>
          <p14:tracePt t="37381" x="5008563" y="4029075"/>
          <p14:tracePt t="37382" x="5014913" y="4035425"/>
          <p14:tracePt t="37385" x="5021263" y="4035425"/>
          <p14:tracePt t="37386" x="5029200" y="4035425"/>
          <p14:tracePt t="37387" x="5035550" y="4043363"/>
          <p14:tracePt t="37390" x="5041900" y="4049713"/>
          <p14:tracePt t="37391" x="5048250" y="4049713"/>
          <p14:tracePt t="37395" x="5054600" y="4056063"/>
          <p14:tracePt t="37397" x="5060950" y="4062413"/>
          <p14:tracePt t="37399" x="5068888" y="4068763"/>
          <p14:tracePt t="37404" x="5075238" y="4076700"/>
          <p14:tracePt t="37405" x="5075238" y="4083050"/>
          <p14:tracePt t="37406" x="5081588" y="4083050"/>
          <p14:tracePt t="37409" x="5081588" y="4089400"/>
          <p14:tracePt t="37411" x="5081588" y="4095750"/>
          <p14:tracePt t="37412" x="5081588" y="4102100"/>
          <p14:tracePt t="37413" x="5087938" y="4102100"/>
          <p14:tracePt t="37416" x="5087938" y="4110038"/>
          <p14:tracePt t="37417" x="5094288" y="4110038"/>
          <p14:tracePt t="37418" x="5094288" y="4116388"/>
          <p14:tracePt t="37421" x="5094288" y="4122738"/>
          <p14:tracePt t="37422" x="5102225" y="4122738"/>
          <p14:tracePt t="37423" x="5102225" y="4129088"/>
          <p14:tracePt t="37424" x="5102225" y="4135438"/>
          <p14:tracePt t="37428" x="5102225" y="4143375"/>
          <p14:tracePt t="37429" x="5102225" y="4149725"/>
          <p14:tracePt t="37431" x="5108575" y="4149725"/>
          <p14:tracePt t="37432" x="5108575" y="4156075"/>
          <p14:tracePt t="37433" x="5108575" y="4162425"/>
          <p14:tracePt t="37434" x="5114925" y="4162425"/>
          <p14:tracePt t="37435" x="5114925" y="4168775"/>
          <p14:tracePt t="37437" x="5114925" y="4175125"/>
          <p14:tracePt t="37439" x="5114925" y="4183063"/>
          <p14:tracePt t="37441" x="5121275" y="4183063"/>
          <p14:tracePt t="37442" x="5121275" y="4189413"/>
          <p14:tracePt t="37443" x="5121275" y="4195763"/>
          <p14:tracePt t="37444" x="5121275" y="4202113"/>
          <p14:tracePt t="37445" x="5127625" y="4202113"/>
          <p14:tracePt t="37446" x="5127625" y="4208463"/>
          <p14:tracePt t="37447" x="5135563" y="4208463"/>
          <p14:tracePt t="37448" x="5135563" y="4216400"/>
          <p14:tracePt t="37450" x="5135563" y="4222750"/>
          <p14:tracePt t="37451" x="5135563" y="4229100"/>
          <p14:tracePt t="37453" x="5141913" y="4229100"/>
          <p14:tracePt t="37454" x="5141913" y="4235450"/>
          <p14:tracePt t="37455" x="5141913" y="4241800"/>
          <p14:tracePt t="37456" x="5148263" y="4249738"/>
          <p14:tracePt t="37458" x="5148263" y="4256088"/>
          <p14:tracePt t="37459" x="5148263" y="4262438"/>
          <p14:tracePt t="37460" x="5154613" y="4262438"/>
          <p14:tracePt t="37461" x="5154613" y="4268788"/>
          <p14:tracePt t="37463" x="5160963" y="4275138"/>
          <p14:tracePt t="37464" x="5160963" y="4283075"/>
          <p14:tracePt t="37468" x="5160963" y="4289425"/>
          <p14:tracePt t="37469" x="5160963" y="4295775"/>
          <p14:tracePt t="37470" x="5168900" y="4295775"/>
          <p14:tracePt t="37472" x="5168900" y="4302125"/>
          <p14:tracePt t="37474" x="5168900" y="4308475"/>
          <p14:tracePt t="37475" x="5175250" y="4308475"/>
          <p14:tracePt t="37476" x="5175250" y="4316413"/>
          <p14:tracePt t="37478" x="5175250" y="4322763"/>
          <p14:tracePt t="37479" x="5181600" y="4322763"/>
          <p14:tracePt t="37480" x="5181600" y="4329113"/>
          <p14:tracePt t="37484" x="5181600" y="4335463"/>
          <p14:tracePt t="37486" x="5181600" y="4341813"/>
          <p14:tracePt t="37488" x="5181600" y="4349750"/>
          <p14:tracePt t="37492" x="5181600" y="4356100"/>
          <p14:tracePt t="37495" x="5181600" y="4362450"/>
          <p14:tracePt t="37498" x="5181600" y="4368800"/>
          <p14:tracePt t="37501" x="5181600" y="4375150"/>
          <p14:tracePt t="37502" x="5181600" y="4383088"/>
          <p14:tracePt t="37505" x="5181600" y="4389438"/>
          <p14:tracePt t="37507" x="5181600" y="4395788"/>
          <p14:tracePt t="37510" x="5181600" y="4402138"/>
          <p14:tracePt t="37512" x="5181600" y="4408488"/>
          <p14:tracePt t="37514" x="5181600" y="4416425"/>
          <p14:tracePt t="37516" x="5175250" y="4416425"/>
          <p14:tracePt t="37517" x="5175250" y="4422775"/>
          <p14:tracePt t="37518" x="5175250" y="4429125"/>
          <p14:tracePt t="37521" x="5168900" y="4429125"/>
          <p14:tracePt t="37522" x="5168900" y="4435475"/>
          <p14:tracePt t="37523" x="5168900" y="4441825"/>
          <p14:tracePt t="37526" x="5160963" y="4449763"/>
          <p14:tracePt t="37527" x="5160963" y="4456113"/>
          <p14:tracePt t="37528" x="5154613" y="4456113"/>
          <p14:tracePt t="37529" x="5154613" y="4462463"/>
          <p14:tracePt t="37532" x="5154613" y="4468813"/>
          <p14:tracePt t="37533" x="5148263" y="4468813"/>
          <p14:tracePt t="37534" x="5148263" y="4475163"/>
          <p14:tracePt t="37536" x="5141913" y="4475163"/>
          <p14:tracePt t="37537" x="5141913" y="4481513"/>
          <p14:tracePt t="37538" x="5141913" y="4489450"/>
          <p14:tracePt t="37539" x="5135563" y="4495800"/>
          <p14:tracePt t="37541" x="5127625" y="4495800"/>
          <p14:tracePt t="37542" x="5127625" y="4502150"/>
          <p14:tracePt t="37543" x="5121275" y="4502150"/>
          <p14:tracePt t="37544" x="5121275" y="4508500"/>
          <p14:tracePt t="37546" x="5114925" y="4508500"/>
          <p14:tracePt t="37547" x="5114925" y="4514850"/>
          <p14:tracePt t="37548" x="5108575" y="4514850"/>
          <p14:tracePt t="37549" x="5108575" y="4522788"/>
          <p14:tracePt t="37550" x="5108575" y="4529138"/>
          <p14:tracePt t="37551" x="5102225" y="4529138"/>
          <p14:tracePt t="37553" x="5094288" y="4529138"/>
          <p14:tracePt t="37554" x="5094288" y="4535488"/>
          <p14:tracePt t="37555" x="5087938" y="4535488"/>
          <p14:tracePt t="37556" x="5087938" y="4541838"/>
          <p14:tracePt t="37558" x="5081588" y="4541838"/>
          <p14:tracePt t="37559" x="5075238" y="4541838"/>
          <p14:tracePt t="37560" x="5075238" y="4548188"/>
          <p14:tracePt t="37562" x="5075238" y="4556125"/>
          <p14:tracePt t="37563" x="5068888" y="4556125"/>
          <p14:tracePt t="37564" x="5068888" y="4562475"/>
          <p14:tracePt t="37565" x="5060950" y="4562475"/>
          <p14:tracePt t="37566" x="5054600" y="4562475"/>
          <p14:tracePt t="37570" x="5048250" y="4562475"/>
          <p14:tracePt t="37571" x="5048250" y="4568825"/>
          <p14:tracePt t="37572" x="5041900" y="4568825"/>
          <p14:tracePt t="37574" x="5041900" y="4575175"/>
          <p14:tracePt t="37575" x="5035550" y="4575175"/>
          <p14:tracePt t="37576" x="5029200" y="4575175"/>
          <p14:tracePt t="37577" x="5021263" y="4575175"/>
          <p14:tracePt t="37579" x="5021263" y="4581525"/>
          <p14:tracePt t="37580" x="5014913" y="4581525"/>
          <p14:tracePt t="37581" x="5008563" y="4581525"/>
          <p14:tracePt t="37582" x="5008563" y="4589463"/>
          <p14:tracePt t="37584" x="5002213" y="4589463"/>
          <p14:tracePt t="37585" x="4995863" y="4589463"/>
          <p14:tracePt t="37586" x="4987925" y="4595813"/>
          <p14:tracePt t="37588" x="4981575" y="4595813"/>
          <p14:tracePt t="37589" x="4975225" y="4595813"/>
          <p14:tracePt t="37591" x="4968875" y="4595813"/>
          <p14:tracePt t="37592" x="4962525" y="4602163"/>
          <p14:tracePt t="37593" x="4954588" y="4602163"/>
          <p14:tracePt t="37595" x="4948238" y="4602163"/>
          <p14:tracePt t="37596" x="4941888" y="4602163"/>
          <p14:tracePt t="37597" x="4941888" y="4608513"/>
          <p14:tracePt t="37598" x="4935538" y="4608513"/>
          <p14:tracePt t="37599" x="4921250" y="4608513"/>
          <p14:tracePt t="37602" x="4914900" y="4608513"/>
          <p14:tracePt t="37603" x="4902200" y="4608513"/>
          <p14:tracePt t="37604" x="4895850" y="4608513"/>
          <p14:tracePt t="37605" x="4887913" y="4608513"/>
          <p14:tracePt t="37606" x="4881563" y="4608513"/>
          <p14:tracePt t="37608" x="4875213" y="4608513"/>
          <p14:tracePt t="37609" x="4868863" y="4608513"/>
          <p14:tracePt t="37610" x="4868863" y="4614863"/>
          <p14:tracePt t="37611" x="4854575" y="4614863"/>
          <p14:tracePt t="37612" x="4848225" y="4614863"/>
          <p14:tracePt t="37613" x="4841875" y="4614863"/>
          <p14:tracePt t="37614" x="4835525" y="4614863"/>
          <p14:tracePt t="37615" x="4829175" y="4614863"/>
          <p14:tracePt t="37616" x="4821238" y="4614863"/>
          <p14:tracePt t="37617" x="4808538" y="4614863"/>
          <p14:tracePt t="37619" x="4795838" y="4622800"/>
          <p14:tracePt t="37620" x="4787900" y="4622800"/>
          <p14:tracePt t="37622" x="4775200" y="4622800"/>
          <p14:tracePt t="37623" x="4768850" y="4622800"/>
          <p14:tracePt t="37624" x="4762500" y="4622800"/>
          <p14:tracePt t="37625" x="4748213" y="4622800"/>
          <p14:tracePt t="37627" x="4735513" y="4622800"/>
          <p14:tracePt t="37628" x="4729163" y="4622800"/>
          <p14:tracePt t="37629" x="4722813" y="4622800"/>
          <p14:tracePt t="37630" x="4708525" y="4622800"/>
          <p14:tracePt t="37632" x="4695825" y="4622800"/>
          <p14:tracePt t="37633" x="4681538" y="4622800"/>
          <p14:tracePt t="37635" x="4668838" y="4622800"/>
          <p14:tracePt t="37637" x="4656138" y="4629150"/>
          <p14:tracePt t="37638" x="4641850" y="4629150"/>
          <p14:tracePt t="37640" x="4629150" y="4629150"/>
          <p14:tracePt t="37641" x="4622800" y="4629150"/>
          <p14:tracePt t="37642" x="4614863" y="4629150"/>
          <p14:tracePt t="37643" x="4608513" y="4629150"/>
          <p14:tracePt t="37644" x="4602163" y="4629150"/>
          <p14:tracePt t="37645" x="4595813" y="4629150"/>
          <p14:tracePt t="37646" x="4581525" y="4629150"/>
          <p14:tracePt t="37648" x="4568825" y="4629150"/>
          <p14:tracePt t="37650" x="4556125" y="4629150"/>
          <p14:tracePt t="37651" x="4548188" y="4629150"/>
          <p14:tracePt t="37652" x="4541838" y="4629150"/>
          <p14:tracePt t="37653" x="4535488" y="4629150"/>
          <p14:tracePt t="37654" x="4529138" y="4629150"/>
          <p14:tracePt t="37655" x="4522788" y="4629150"/>
          <p14:tracePt t="37656" x="4514850" y="4629150"/>
          <p14:tracePt t="37657" x="4508500" y="4629150"/>
          <p14:tracePt t="37658" x="4502150" y="4629150"/>
          <p14:tracePt t="37659" x="4495800" y="4629150"/>
          <p14:tracePt t="37660" x="4489450" y="4629150"/>
          <p14:tracePt t="37661" x="4481513" y="4629150"/>
          <p14:tracePt t="37662" x="4475163" y="4629150"/>
          <p14:tracePt t="37663" x="4468813" y="4629150"/>
          <p14:tracePt t="37664" x="4462463" y="4629150"/>
          <p14:tracePt t="37665" x="4456113" y="4629150"/>
          <p14:tracePt t="37667" x="4441825" y="4629150"/>
          <p14:tracePt t="37668" x="4435475" y="4629150"/>
          <p14:tracePt t="37670" x="4429125" y="4629150"/>
          <p14:tracePt t="37671" x="4422775" y="4629150"/>
          <p14:tracePt t="37673" x="4408488" y="4629150"/>
          <p14:tracePt t="37674" x="4402138" y="4629150"/>
          <p14:tracePt t="37676" x="4395788" y="4629150"/>
          <p14:tracePt t="37677" x="4389438" y="4629150"/>
          <p14:tracePt t="37679" x="4383088" y="4629150"/>
          <p14:tracePt t="37680" x="4375150" y="4629150"/>
          <p14:tracePt t="37681" x="4368800" y="4629150"/>
          <p14:tracePt t="37683" x="4362450" y="4629150"/>
          <p14:tracePt t="37684" x="4356100" y="4629150"/>
          <p14:tracePt t="37686" x="4349750" y="4629150"/>
          <p14:tracePt t="37687" x="4341813" y="4629150"/>
          <p14:tracePt t="37688" x="4335463" y="4629150"/>
          <p14:tracePt t="37689" x="4335463" y="4622800"/>
          <p14:tracePt t="37691" x="4329113" y="4622800"/>
          <p14:tracePt t="37692" x="4322763" y="4622800"/>
          <p14:tracePt t="37694" x="4316413" y="4622800"/>
          <p14:tracePt t="37695" x="4308475" y="4622800"/>
          <p14:tracePt t="37698" x="4302125" y="4614863"/>
          <p14:tracePt t="37700" x="4295775" y="4614863"/>
          <p14:tracePt t="37701" x="4295775" y="4608513"/>
          <p14:tracePt t="37702" x="4289425" y="4608513"/>
          <p14:tracePt t="37705" x="4289425" y="4602163"/>
          <p14:tracePt t="37707" x="4283075" y="4602163"/>
          <p14:tracePt t="37710" x="4275138" y="4602163"/>
          <p14:tracePt t="37711" x="4275138" y="4595813"/>
          <p14:tracePt t="37713" x="4275138" y="4589463"/>
          <p14:tracePt t="37714" x="4268788" y="4589463"/>
          <p14:tracePt t="37718" x="4268788" y="4581525"/>
          <p14:tracePt t="37720" x="4268788" y="4575175"/>
          <p14:tracePt t="37721" x="4268788" y="4568825"/>
          <p14:tracePt t="37722" x="4262438" y="4568825"/>
          <p14:tracePt t="37724" x="4262438" y="4562475"/>
          <p14:tracePt t="37726" x="4262438" y="4556125"/>
          <p14:tracePt t="37727" x="4256088" y="4556125"/>
          <p14:tracePt t="37729" x="4256088" y="4548188"/>
          <p14:tracePt t="37730" x="4256088" y="4541838"/>
          <p14:tracePt t="37731" x="4256088" y="4535488"/>
          <p14:tracePt t="37734" x="4256088" y="4529138"/>
          <p14:tracePt t="37735" x="4256088" y="4522788"/>
          <p14:tracePt t="37737" x="4256088" y="4514850"/>
          <p14:tracePt t="37738" x="4256088" y="4508500"/>
          <p14:tracePt t="37739" x="4256088" y="4502150"/>
          <p14:tracePt t="37741" x="4256088" y="4495800"/>
          <p14:tracePt t="37742" x="4256088" y="4489450"/>
          <p14:tracePt t="37744" x="4256088" y="4481513"/>
          <p14:tracePt t="37745" x="4256088" y="4475163"/>
          <p14:tracePt t="37746" x="4256088" y="4468813"/>
          <p14:tracePt t="37748" x="4256088" y="4462463"/>
          <p14:tracePt t="37750" x="4256088" y="4456113"/>
          <p14:tracePt t="37752" x="4256088" y="4449763"/>
          <p14:tracePt t="37753" x="4256088" y="4441825"/>
          <p14:tracePt t="37754" x="4256088" y="4435475"/>
          <p14:tracePt t="37756" x="4256088" y="4429125"/>
          <p14:tracePt t="37757" x="4256088" y="4422775"/>
          <p14:tracePt t="37759" x="4256088" y="4416425"/>
          <p14:tracePt t="37760" x="4256088" y="4408488"/>
          <p14:tracePt t="37762" x="4256088" y="4402138"/>
          <p14:tracePt t="37763" x="4256088" y="4395788"/>
          <p14:tracePt t="37764" x="4256088" y="4389438"/>
          <p14:tracePt t="37766" x="4256088" y="4383088"/>
          <p14:tracePt t="37767" x="4256088" y="4375150"/>
          <p14:tracePt t="37769" x="4256088" y="4368800"/>
          <p14:tracePt t="37770" x="4256088" y="4356100"/>
          <p14:tracePt t="37772" x="4256088" y="4349750"/>
          <p14:tracePt t="37773" x="4256088" y="4341813"/>
          <p14:tracePt t="37774" x="4256088" y="4335463"/>
          <p14:tracePt t="37776" x="4256088" y="4329113"/>
          <p14:tracePt t="37777" x="4256088" y="4322763"/>
          <p14:tracePt t="37778" x="4256088" y="4316413"/>
          <p14:tracePt t="37779" x="4256088" y="4308475"/>
          <p14:tracePt t="37780" x="4256088" y="4302125"/>
          <p14:tracePt t="37782" x="4256088" y="4295775"/>
          <p14:tracePt t="37783" x="4256088" y="4289425"/>
          <p14:tracePt t="37784" x="4256088" y="4283075"/>
          <p14:tracePt t="37785" x="4256088" y="4275138"/>
          <p14:tracePt t="37786" x="4256088" y="4268788"/>
          <p14:tracePt t="37788" x="4256088" y="4262438"/>
          <p14:tracePt t="37789" x="4256088" y="4256088"/>
          <p14:tracePt t="37790" x="4256088" y="4249738"/>
          <p14:tracePt t="37791" x="4256088" y="4241800"/>
          <p14:tracePt t="37792" x="4256088" y="4235450"/>
          <p14:tracePt t="37794" x="4256088" y="4229100"/>
          <p14:tracePt t="37795" x="4256088" y="4222750"/>
          <p14:tracePt t="37797" x="4256088" y="4216400"/>
          <p14:tracePt t="37799" x="4256088" y="4202113"/>
          <p14:tracePt t="37800" x="4256088" y="4195763"/>
          <p14:tracePt t="37801" x="4262438" y="4195763"/>
          <p14:tracePt t="37803" x="4262438" y="4189413"/>
          <p14:tracePt t="37804" x="4262438" y="4183063"/>
          <p14:tracePt t="37806" x="4262438" y="4175125"/>
          <p14:tracePt t="37807" x="4262438" y="4168775"/>
          <p14:tracePt t="37809" x="4268788" y="4168775"/>
          <p14:tracePt t="37810" x="4268788" y="4162425"/>
          <p14:tracePt t="37811" x="4268788" y="4156075"/>
          <p14:tracePt t="37812" x="4275138" y="4149725"/>
          <p14:tracePt t="37814" x="4275138" y="4143375"/>
          <p14:tracePt t="37815" x="4283075" y="4143375"/>
          <p14:tracePt t="37816" x="4283075" y="4135438"/>
          <p14:tracePt t="37819" x="4283075" y="4129088"/>
          <p14:tracePt t="37820" x="4289425" y="4129088"/>
          <p14:tracePt t="37821" x="4289425" y="4122738"/>
          <p14:tracePt t="37822" x="4289425" y="4116388"/>
          <p14:tracePt t="37823" x="4295775" y="4116388"/>
          <p14:tracePt t="37826" x="4295775" y="4110038"/>
          <p14:tracePt t="37827" x="4295775" y="4102100"/>
          <p14:tracePt t="37828" x="4302125" y="4102100"/>
          <p14:tracePt t="37830" x="4308475" y="4102100"/>
          <p14:tracePt t="37831" x="4308475" y="4095750"/>
          <p14:tracePt t="37832" x="4316413" y="4095750"/>
          <p14:tracePt t="37833" x="4316413" y="4089400"/>
          <p14:tracePt t="37836" x="4316413" y="4083050"/>
          <p14:tracePt t="37837" x="4322763" y="4083050"/>
          <p14:tracePt t="37840" x="4329113" y="4083050"/>
          <p14:tracePt t="37842" x="4329113" y="4076700"/>
          <p14:tracePt t="37845" x="4335463" y="4076700"/>
          <p14:tracePt t="37846" x="4335463" y="4068763"/>
          <p14:tracePt t="37849" x="4341813" y="4068763"/>
          <p14:tracePt t="37851" x="4349750" y="4068763"/>
          <p14:tracePt t="37854" x="4349750" y="4062413"/>
          <p14:tracePt t="37857" x="4356100" y="4062413"/>
          <p14:tracePt t="37858" x="4356100" y="4056063"/>
          <p14:tracePt t="37859" x="4362450" y="4056063"/>
          <p14:tracePt t="37862" x="4362450" y="4049713"/>
          <p14:tracePt t="37864" x="4368800" y="4049713"/>
          <p14:tracePt t="37866" x="4375150" y="4049713"/>
          <p14:tracePt t="37868" x="4383088" y="4049713"/>
          <p14:tracePt t="37871" x="4383088" y="4043363"/>
          <p14:tracePt t="37872" x="4389438" y="4043363"/>
          <p14:tracePt t="37874" x="4395788" y="4043363"/>
          <p14:tracePt t="37876" x="4395788" y="4035425"/>
          <p14:tracePt t="37877" x="4402138" y="4035425"/>
          <p14:tracePt t="37878" x="4408488" y="4035425"/>
          <p14:tracePt t="37882" x="4416425" y="4035425"/>
          <p14:tracePt t="37885" x="4429125" y="4035425"/>
          <p14:tracePt t="37886" x="4429125" y="4029075"/>
          <p14:tracePt t="37887" x="4435475" y="4029075"/>
          <p14:tracePt t="37888" x="4441825" y="4029075"/>
          <p14:tracePt t="37890" x="4449763" y="4029075"/>
          <p14:tracePt t="37891" x="4456113" y="4029075"/>
          <p14:tracePt t="37892" x="4462463" y="4022725"/>
          <p14:tracePt t="37894" x="4468813" y="4022725"/>
          <p14:tracePt t="37895" x="4475163" y="4022725"/>
          <p14:tracePt t="37897" x="4481513" y="4022725"/>
          <p14:tracePt t="37898" x="4489450" y="4022725"/>
          <p14:tracePt t="37899" x="4495800" y="4022725"/>
          <p14:tracePt t="37900" x="4502150" y="4022725"/>
          <p14:tracePt t="37901" x="4508500" y="4016375"/>
          <p14:tracePt t="37903" x="4514850" y="4016375"/>
          <p14:tracePt t="37904" x="4522788" y="4016375"/>
          <p14:tracePt t="37905" x="4529138" y="4016375"/>
          <p14:tracePt t="37906" x="4535488" y="4016375"/>
          <p14:tracePt t="37908" x="4541838" y="4016375"/>
          <p14:tracePt t="37909" x="4548188" y="4016375"/>
          <p14:tracePt t="37910" x="4556125" y="4016375"/>
          <p14:tracePt t="37911" x="4562475" y="4016375"/>
          <p14:tracePt t="37912" x="4568825" y="4016375"/>
          <p14:tracePt t="37913" x="4575175" y="4016375"/>
          <p14:tracePt t="37914" x="4581525" y="4016375"/>
          <p14:tracePt t="37915" x="4589463" y="4016375"/>
          <p14:tracePt t="37917" x="4595813" y="4016375"/>
          <p14:tracePt t="37918" x="4602163" y="4016375"/>
          <p14:tracePt t="37919" x="4608513" y="4016375"/>
          <p14:tracePt t="37920" x="4614863" y="4016375"/>
          <p14:tracePt t="37921" x="4622800" y="4016375"/>
          <p14:tracePt t="37923" x="4629150" y="4016375"/>
          <p14:tracePt t="37924" x="4635500" y="4022725"/>
          <p14:tracePt t="37926" x="4641850" y="4022725"/>
          <p14:tracePt t="37927" x="4648200" y="4029075"/>
          <p14:tracePt t="37928" x="4656138" y="4029075"/>
          <p14:tracePt t="37930" x="4662488" y="4029075"/>
          <p14:tracePt t="37931" x="4668838" y="4029075"/>
          <p14:tracePt t="37933" x="4675188" y="4035425"/>
          <p14:tracePt t="37934" x="4681538" y="4035425"/>
          <p14:tracePt t="37935" x="4689475" y="4043363"/>
          <p14:tracePt t="37937" x="4695825" y="4043363"/>
          <p14:tracePt t="37938" x="4702175" y="4043363"/>
          <p14:tracePt t="37940" x="4708525" y="4043363"/>
          <p14:tracePt t="37941" x="4708525" y="4049713"/>
          <p14:tracePt t="37942" x="4714875" y="4056063"/>
          <p14:tracePt t="37943" x="4722813" y="4056063"/>
          <p14:tracePt t="37945" x="4729163" y="4062413"/>
          <p14:tracePt t="37946" x="4735513" y="4062413"/>
          <p14:tracePt t="37948" x="4741863" y="4062413"/>
          <p14:tracePt t="37949" x="4748213" y="4062413"/>
          <p14:tracePt t="37950" x="4748213" y="4068763"/>
          <p14:tracePt t="37951" x="4754563" y="4068763"/>
          <p14:tracePt t="37952" x="4754563" y="4076700"/>
          <p14:tracePt t="37953" x="4762500" y="4076700"/>
          <p14:tracePt t="37955" x="4768850" y="4076700"/>
          <p14:tracePt t="37956" x="4768850" y="4083050"/>
          <p14:tracePt t="37957" x="4775200" y="4083050"/>
          <p14:tracePt t="37958" x="4775200" y="4089400"/>
          <p14:tracePt t="37959" x="4781550" y="4095750"/>
          <p14:tracePt t="37961" x="4787900" y="4095750"/>
          <p14:tracePt t="37962" x="4795838" y="4095750"/>
          <p14:tracePt t="37963" x="4795838" y="4102100"/>
          <p14:tracePt t="37964" x="4802188" y="4102100"/>
          <p14:tracePt t="37965" x="4802188" y="4110038"/>
          <p14:tracePt t="37966" x="4808538" y="4110038"/>
          <p14:tracePt t="37967" x="4814888" y="4110038"/>
          <p14:tracePt t="37968" x="4814888" y="4116388"/>
          <p14:tracePt t="37969" x="4814888" y="4122738"/>
          <p14:tracePt t="37970" x="4821238" y="4122738"/>
          <p14:tracePt t="37971" x="4829175" y="4129088"/>
          <p14:tracePt t="37973" x="4835525" y="4129088"/>
          <p14:tracePt t="37974" x="4835525" y="4135438"/>
          <p14:tracePt t="37975" x="4841875" y="4135438"/>
          <p14:tracePt t="37976" x="4841875" y="4143375"/>
          <p14:tracePt t="37977" x="4848225" y="4143375"/>
          <p14:tracePt t="37979" x="4848225" y="4149725"/>
          <p14:tracePt t="37980" x="4854575" y="4156075"/>
          <p14:tracePt t="37981" x="4862513" y="4156075"/>
          <p14:tracePt t="37982" x="4862513" y="4162425"/>
          <p14:tracePt t="37983" x="4868863" y="4162425"/>
          <p14:tracePt t="37985" x="4868863" y="4168775"/>
          <p14:tracePt t="37986" x="4875213" y="4175125"/>
          <p14:tracePt t="37988" x="4881563" y="4175125"/>
          <p14:tracePt t="37989" x="4881563" y="4183063"/>
          <p14:tracePt t="37990" x="4881563" y="4189413"/>
          <p14:tracePt t="37991" x="4887913" y="4189413"/>
          <p14:tracePt t="37993" x="4887913" y="4195763"/>
          <p14:tracePt t="37995" x="4895850" y="4202113"/>
          <p14:tracePt t="37996" x="4902200" y="4208463"/>
          <p14:tracePt t="37998" x="4902200" y="4216400"/>
          <p14:tracePt t="37999" x="4902200" y="4222750"/>
          <p14:tracePt t="38001" x="4908550" y="4222750"/>
          <p14:tracePt t="38003" x="4908550" y="4229100"/>
          <p14:tracePt t="38004" x="4914900" y="4235450"/>
          <p14:tracePt t="38005" x="4914900" y="4241800"/>
          <p14:tracePt t="38008" x="4914900" y="4249738"/>
          <p14:tracePt t="38009" x="4914900" y="4256088"/>
          <p14:tracePt t="38011" x="4921250" y="4262438"/>
          <p14:tracePt t="38013" x="4921250" y="4268788"/>
          <p14:tracePt t="38014" x="4921250" y="4275138"/>
          <p14:tracePt t="38017" x="4921250" y="4283075"/>
          <p14:tracePt t="38018" x="4929188" y="4283075"/>
          <p14:tracePt t="38019" x="4929188" y="4289425"/>
          <p14:tracePt t="38021" x="4929188" y="4295775"/>
          <p14:tracePt t="38022" x="4929188" y="4302125"/>
          <p14:tracePt t="38024" x="4929188" y="4308475"/>
          <p14:tracePt t="38026" x="4929188" y="4316413"/>
          <p14:tracePt t="38027" x="4929188" y="4322763"/>
          <p14:tracePt t="38030" x="4929188" y="4329113"/>
          <p14:tracePt t="38031" x="4929188" y="4335463"/>
          <p14:tracePt t="38032" x="4929188" y="4341813"/>
          <p14:tracePt t="38035" x="4929188" y="4349750"/>
          <p14:tracePt t="38036" x="4929188" y="4356100"/>
          <p14:tracePt t="38039" x="4929188" y="4362450"/>
          <p14:tracePt t="38040" x="4929188" y="4368800"/>
          <p14:tracePt t="38041" x="4921250" y="4368800"/>
          <p14:tracePt t="38042" x="4921250" y="4375150"/>
          <p14:tracePt t="38044" x="4921250" y="4383088"/>
          <p14:tracePt t="38046" x="4921250" y="4389438"/>
          <p14:tracePt t="38048" x="4914900" y="4389438"/>
          <p14:tracePt t="38049" x="4914900" y="4395788"/>
          <p14:tracePt t="38050" x="4914900" y="4402138"/>
          <p14:tracePt t="38051" x="4908550" y="4402138"/>
          <p14:tracePt t="38053" x="4908550" y="4408488"/>
          <p14:tracePt t="38055" x="4908550" y="4416425"/>
          <p14:tracePt t="38056" x="4908550" y="4422775"/>
          <p14:tracePt t="38057" x="4902200" y="4422775"/>
          <p14:tracePt t="38059" x="4902200" y="4429125"/>
          <p14:tracePt t="38060" x="4895850" y="4429125"/>
          <p14:tracePt t="38061" x="4895850" y="4435475"/>
          <p14:tracePt t="38063" x="4887913" y="4441825"/>
          <p14:tracePt t="38064" x="4887913" y="4449763"/>
          <p14:tracePt t="38066" x="4887913" y="4456113"/>
          <p14:tracePt t="38067" x="4881563" y="4456113"/>
          <p14:tracePt t="38069" x="4881563" y="4462463"/>
          <p14:tracePt t="38070" x="4875213" y="4462463"/>
          <p14:tracePt t="38071" x="4875213" y="4468813"/>
          <p14:tracePt t="38073" x="4875213" y="4475163"/>
          <p14:tracePt t="38074" x="4868863" y="4475163"/>
          <p14:tracePt t="38075" x="4868863" y="4481513"/>
          <p14:tracePt t="38076" x="4862513" y="4481513"/>
          <p14:tracePt t="38077" x="4862513" y="4489450"/>
          <p14:tracePt t="38078" x="4854575" y="4489450"/>
          <p14:tracePt t="38079" x="4854575" y="4495800"/>
          <p14:tracePt t="38081" x="4854575" y="4502150"/>
          <p14:tracePt t="38082" x="4848225" y="4502150"/>
          <p14:tracePt t="38083" x="4841875" y="4502150"/>
          <p14:tracePt t="38084" x="4841875" y="4508500"/>
          <p14:tracePt t="38086" x="4841875" y="4514850"/>
          <p14:tracePt t="38087" x="4835525" y="4522788"/>
          <p14:tracePt t="38088" x="4829175" y="4522788"/>
          <p14:tracePt t="38089" x="4829175" y="4529138"/>
          <p14:tracePt t="38090" x="4821238" y="4529138"/>
          <p14:tracePt t="38091" x="4821238" y="4535488"/>
          <p14:tracePt t="38093" x="4814888" y="4535488"/>
          <p14:tracePt t="38094" x="4808538" y="4541838"/>
          <p14:tracePt t="38095" x="4808538" y="4548188"/>
          <p14:tracePt t="38096" x="4808538" y="4556125"/>
          <p14:tracePt t="38098" x="4802188" y="4556125"/>
          <p14:tracePt t="38099" x="4795838" y="4562475"/>
          <p14:tracePt t="38100" x="4787900" y="4568825"/>
          <p14:tracePt t="38103" x="4781550" y="4568825"/>
          <p14:tracePt t="38104" x="4775200" y="4575175"/>
          <p14:tracePt t="38105" x="4775200" y="4581525"/>
          <p14:tracePt t="38106" x="4762500" y="4589463"/>
          <p14:tracePt t="38108" x="4754563" y="4589463"/>
          <p14:tracePt t="38109" x="4754563" y="4595813"/>
          <p14:tracePt t="38110" x="4748213" y="4602163"/>
          <p14:tracePt t="38111" x="4741863" y="4602163"/>
          <p14:tracePt t="38112" x="4735513" y="4608513"/>
          <p14:tracePt t="38114" x="4722813" y="4614863"/>
          <p14:tracePt t="38115" x="4714875" y="4614863"/>
          <p14:tracePt t="38116" x="4714875" y="4622800"/>
          <p14:tracePt t="38117" x="4708525" y="4622800"/>
          <p14:tracePt t="38118" x="4702175" y="4622800"/>
          <p14:tracePt t="38119" x="4695825" y="4629150"/>
          <p14:tracePt t="38120" x="4689475" y="4635500"/>
          <p14:tracePt t="38121" x="4681538" y="4635500"/>
          <p14:tracePt t="38122" x="4681538" y="4641850"/>
          <p14:tracePt t="38123" x="4668838" y="4641850"/>
          <p14:tracePt t="38124" x="4662488" y="4641850"/>
          <p14:tracePt t="38125" x="4662488" y="4648200"/>
          <p14:tracePt t="38126" x="4656138" y="4648200"/>
          <p14:tracePt t="38127" x="4641850" y="4656138"/>
          <p14:tracePt t="38129" x="4635500" y="4662488"/>
          <p14:tracePt t="38130" x="4622800" y="4662488"/>
          <p14:tracePt t="38132" x="4608513" y="4668838"/>
          <p14:tracePt t="38133" x="4602163" y="4668838"/>
          <p14:tracePt t="38134" x="4602163" y="4675188"/>
          <p14:tracePt t="38135" x="4589463" y="4675188"/>
          <p14:tracePt t="38136" x="4581525" y="4681538"/>
          <p14:tracePt t="38137" x="4575175" y="4681538"/>
          <p14:tracePt t="38138" x="4568825" y="4681538"/>
          <p14:tracePt t="38139" x="4562475" y="4681538"/>
          <p14:tracePt t="38140" x="4556125" y="4681538"/>
          <p14:tracePt t="38141" x="4548188" y="4681538"/>
          <p14:tracePt t="38143" x="4535488" y="4689475"/>
          <p14:tracePt t="38144" x="4529138" y="4689475"/>
          <p14:tracePt t="38146" x="4522788" y="4689475"/>
          <p14:tracePt t="38147" x="4514850" y="4695825"/>
          <p14:tracePt t="38148" x="4508500" y="4695825"/>
          <p14:tracePt t="38150" x="4502150" y="4695825"/>
          <p14:tracePt t="38151" x="4495800" y="4695825"/>
          <p14:tracePt t="38153" x="4489450" y="4702175"/>
          <p14:tracePt t="38154" x="4481513" y="4702175"/>
          <p14:tracePt t="38155" x="4475163" y="4702175"/>
          <p14:tracePt t="38157" x="4468813" y="4702175"/>
          <p14:tracePt t="38158" x="4462463" y="4702175"/>
          <p14:tracePt t="38161" x="4456113" y="4702175"/>
          <p14:tracePt t="38163" x="4449763" y="4702175"/>
          <p14:tracePt t="38165" x="4441825" y="4702175"/>
          <p14:tracePt t="38171" x="4435475" y="4702175"/>
          <p14:tracePt t="38173" x="4429125" y="4702175"/>
          <p14:tracePt t="38181" x="4422775" y="4702175"/>
          <p14:tracePt t="38184" x="4416425" y="4702175"/>
          <p14:tracePt t="38188" x="4408488" y="4702175"/>
          <p14:tracePt t="38189" x="4408488" y="4695825"/>
          <p14:tracePt t="38194" x="4402138" y="4689475"/>
          <p14:tracePt t="38196" x="4395788" y="4689475"/>
          <p14:tracePt t="38201" x="4389438" y="4681538"/>
          <p14:tracePt t="38202" x="4383088" y="4681538"/>
          <p14:tracePt t="38203" x="4383088" y="4675188"/>
          <p14:tracePt t="38204" x="4375150" y="4675188"/>
          <p14:tracePt t="38208" x="4375150" y="4668838"/>
          <p14:tracePt t="38209" x="4368800" y="4668838"/>
          <p14:tracePt t="38210" x="4362450" y="4662488"/>
          <p14:tracePt t="38211" x="4362450" y="4656138"/>
          <p14:tracePt t="38212" x="4356100" y="4656138"/>
          <p14:tracePt t="38214" x="4349750" y="4656138"/>
          <p14:tracePt t="38215" x="4349750" y="4648200"/>
          <p14:tracePt t="38217" x="4349750" y="4641850"/>
          <p14:tracePt t="38218" x="4341813" y="4641850"/>
          <p14:tracePt t="38219" x="4335463" y="4641850"/>
          <p14:tracePt t="38220" x="4329113" y="4635500"/>
          <p14:tracePt t="38222" x="4329113" y="4629150"/>
          <p14:tracePt t="38223" x="4322763" y="4622800"/>
          <p14:tracePt t="38224" x="4316413" y="4622800"/>
          <p14:tracePt t="38226" x="4316413" y="4614863"/>
          <p14:tracePt t="38227" x="4308475" y="4608513"/>
          <p14:tracePt t="38228" x="4302125" y="4608513"/>
          <p14:tracePt t="38229" x="4295775" y="4602163"/>
          <p14:tracePt t="38230" x="4295775" y="4595813"/>
          <p14:tracePt t="38231" x="4289425" y="4595813"/>
          <p14:tracePt t="38232" x="4289425" y="4589463"/>
          <p14:tracePt t="38233" x="4283075" y="4589463"/>
          <p14:tracePt t="38234" x="4283075" y="4581525"/>
          <p14:tracePt t="38235" x="4275138" y="4575175"/>
          <p14:tracePt t="38236" x="4268788" y="4575175"/>
          <p14:tracePt t="38237" x="4262438" y="4568825"/>
          <p14:tracePt t="38238" x="4262438" y="4562475"/>
          <p14:tracePt t="38239" x="4262438" y="4556125"/>
          <p14:tracePt t="38240" x="4256088" y="4556125"/>
          <p14:tracePt t="38242" x="4249738" y="4556125"/>
          <p14:tracePt t="38243" x="4249738" y="4548188"/>
          <p14:tracePt t="38244" x="4249738" y="4541838"/>
          <p14:tracePt t="38245" x="4241800" y="4541838"/>
          <p14:tracePt t="38246" x="4241800" y="4535488"/>
          <p14:tracePt t="38247" x="4235450" y="4535488"/>
          <p14:tracePt t="38248" x="4229100" y="4529138"/>
          <p14:tracePt t="38249" x="4229100" y="4522788"/>
          <p14:tracePt t="38252" x="4222750" y="4514850"/>
          <p14:tracePt t="38253" x="4222750" y="4508500"/>
          <p14:tracePt t="38255" x="4216400" y="4508500"/>
          <p14:tracePt t="38256" x="4216400" y="4502150"/>
          <p14:tracePt t="38259" x="4216400" y="4495800"/>
          <p14:tracePt t="38262" x="4216400" y="4489450"/>
          <p14:tracePt t="38264" x="4208463" y="4489450"/>
          <p14:tracePt t="38265" x="4208463" y="4481513"/>
          <p14:tracePt t="38266" x="4208463" y="4475163"/>
          <p14:tracePt t="38271" x="4208463" y="4468813"/>
          <p14:tracePt t="38273" x="4208463" y="4462463"/>
          <p14:tracePt t="38274" x="4202113" y="4462463"/>
          <p14:tracePt t="38277" x="4202113" y="4456113"/>
          <p14:tracePt t="38279" x="4202113" y="4449763"/>
          <p14:tracePt t="38281" x="4202113" y="4441825"/>
          <p14:tracePt t="38285" x="4202113" y="4435475"/>
          <p14:tracePt t="38287" x="4202113" y="4429125"/>
          <p14:tracePt t="38290" x="4202113" y="4422775"/>
          <p14:tracePt t="38292" x="4202113" y="4416425"/>
          <p14:tracePt t="38294" x="4202113" y="4408488"/>
          <p14:tracePt t="38296" x="4202113" y="4402138"/>
          <p14:tracePt t="38299" x="4202113" y="4395788"/>
          <p14:tracePt t="38301" x="4202113" y="4389438"/>
          <p14:tracePt t="38302" x="4202113" y="4383088"/>
          <p14:tracePt t="38304" x="4202113" y="4375150"/>
          <p14:tracePt t="38306" x="4202113" y="4368800"/>
          <p14:tracePt t="38307" x="4202113" y="4362450"/>
          <p14:tracePt t="38310" x="4202113" y="4356100"/>
          <p14:tracePt t="38311" x="4208463" y="4349750"/>
          <p14:tracePt t="38312" x="4208463" y="4341813"/>
          <p14:tracePt t="38314" x="4208463" y="4335463"/>
          <p14:tracePt t="38316" x="4208463" y="4329113"/>
          <p14:tracePt t="38319" x="4208463" y="4322763"/>
          <p14:tracePt t="38320" x="4208463" y="4316413"/>
          <p14:tracePt t="38321" x="4208463" y="4308475"/>
          <p14:tracePt t="38322" x="4216400" y="4308475"/>
          <p14:tracePt t="38323" x="4216400" y="4302125"/>
          <p14:tracePt t="38324" x="4216400" y="4295775"/>
          <p14:tracePt t="38326" x="4222750" y="4295775"/>
          <p14:tracePt t="38327" x="4222750" y="4289425"/>
          <p14:tracePt t="38328" x="4222750" y="4283075"/>
          <p14:tracePt t="38330" x="4222750" y="4275138"/>
          <p14:tracePt t="38331" x="4222750" y="4268788"/>
          <p14:tracePt t="38332" x="4229100" y="4262438"/>
          <p14:tracePt t="38335" x="4229100" y="4256088"/>
          <p14:tracePt t="38336" x="4235450" y="4249738"/>
          <p14:tracePt t="38338" x="4241800" y="4249738"/>
          <p14:tracePt t="38339" x="4241800" y="4241800"/>
          <p14:tracePt t="38340" x="4241800" y="4235450"/>
          <p14:tracePt t="38341" x="4241800" y="4229100"/>
          <p14:tracePt t="38344" x="4249738" y="4229100"/>
          <p14:tracePt t="38345" x="4249738" y="4222750"/>
          <p14:tracePt t="38346" x="4249738" y="4216400"/>
          <p14:tracePt t="38347" x="4256088" y="4216400"/>
          <p14:tracePt t="38348" x="4256088" y="4208463"/>
          <p14:tracePt t="38350" x="4256088" y="4202113"/>
          <p14:tracePt t="38351" x="4262438" y="4195763"/>
          <p14:tracePt t="38353" x="4268788" y="4195763"/>
          <p14:tracePt t="38354" x="4268788" y="4189413"/>
          <p14:tracePt t="38355" x="4275138" y="4183063"/>
          <p14:tracePt t="38358" x="4275138" y="4175125"/>
          <p14:tracePt t="38359" x="4283075" y="4168775"/>
          <p14:tracePt t="38360" x="4283075" y="4162425"/>
          <p14:tracePt t="38361" x="4289425" y="4162425"/>
          <p14:tracePt t="38363" x="4289425" y="4156075"/>
          <p14:tracePt t="38364" x="4295775" y="4149725"/>
          <p14:tracePt t="38366" x="4302125" y="4149725"/>
          <p14:tracePt t="38367" x="4302125" y="4143375"/>
          <p14:tracePt t="38368" x="4308475" y="4143375"/>
          <p14:tracePt t="38369" x="4308475" y="4135438"/>
          <p14:tracePt t="38371" x="4308475" y="4129088"/>
          <p14:tracePt t="38372" x="4316413" y="4129088"/>
          <p14:tracePt t="38373" x="4322763" y="4129088"/>
          <p14:tracePt t="38374" x="4322763" y="4122738"/>
          <p14:tracePt t="38375" x="4322763" y="4116388"/>
          <p14:tracePt t="38376" x="4329113" y="4116388"/>
          <p14:tracePt t="38377" x="4335463" y="4116388"/>
          <p14:tracePt t="38378" x="4335463" y="4110038"/>
          <p14:tracePt t="38379" x="4341813" y="4102100"/>
          <p14:tracePt t="38381" x="4349750" y="4095750"/>
          <p14:tracePt t="38383" x="4356100" y="4095750"/>
          <p14:tracePt t="38384" x="4356100" y="4089400"/>
          <p14:tracePt t="38385" x="4362450" y="4089400"/>
          <p14:tracePt t="38386" x="4362450" y="4083050"/>
          <p14:tracePt t="38387" x="4368800" y="4083050"/>
          <p14:tracePt t="38389" x="4368800" y="4076700"/>
          <p14:tracePt t="38390" x="4375150" y="4076700"/>
          <p14:tracePt t="38391" x="4383088" y="4068763"/>
          <p14:tracePt t="38392" x="4389438" y="4068763"/>
          <p14:tracePt t="38394" x="4395788" y="4062413"/>
          <p14:tracePt t="38395" x="4402138" y="4062413"/>
          <p14:tracePt t="38396" x="4402138" y="4056063"/>
          <p14:tracePt t="38398" x="4408488" y="4056063"/>
          <p14:tracePt t="38399" x="4416425" y="4049713"/>
          <p14:tracePt t="38400" x="4422775" y="4049713"/>
          <p14:tracePt t="38403" x="4435475" y="4043363"/>
          <p14:tracePt t="38404" x="4441825" y="4043363"/>
          <p14:tracePt t="38405" x="4441825" y="4035425"/>
          <p14:tracePt t="38406" x="4449763" y="4035425"/>
          <p14:tracePt t="38407" x="4456113" y="4029075"/>
          <p14:tracePt t="38410" x="4462463" y="4029075"/>
          <p14:tracePt t="38411" x="4468813" y="4022725"/>
          <p14:tracePt t="38412" x="4475163" y="4022725"/>
          <p14:tracePt t="38414" x="4481513" y="4022725"/>
          <p14:tracePt t="38415" x="4489450" y="4016375"/>
          <p14:tracePt t="38416" x="4495800" y="4016375"/>
          <p14:tracePt t="38417" x="4502150" y="4016375"/>
          <p14:tracePt t="38418" x="4508500" y="4016375"/>
          <p14:tracePt t="38420" x="4514850" y="4010025"/>
          <p14:tracePt t="38421" x="4522788" y="4010025"/>
          <p14:tracePt t="38423" x="4529138" y="4002088"/>
          <p14:tracePt t="38424" x="4535488" y="4002088"/>
          <p14:tracePt t="38425" x="4541838" y="4002088"/>
          <p14:tracePt t="38427" x="4548188" y="4002088"/>
          <p14:tracePt t="38428" x="4556125" y="3995738"/>
          <p14:tracePt t="38430" x="4562475" y="3995738"/>
          <p14:tracePt t="38431" x="4575175" y="3995738"/>
          <p14:tracePt t="38433" x="4581525" y="3995738"/>
          <p14:tracePt t="38434" x="4589463" y="3995738"/>
          <p14:tracePt t="38435" x="4595813" y="3995738"/>
          <p14:tracePt t="38437" x="4602163" y="3995738"/>
          <p14:tracePt t="38438" x="4608513" y="3995738"/>
          <p14:tracePt t="38440" x="4614863" y="3995738"/>
          <p14:tracePt t="38441" x="4622800" y="3989388"/>
          <p14:tracePt t="38442" x="4629150" y="3989388"/>
          <p14:tracePt t="38443" x="4635500" y="3989388"/>
          <p14:tracePt t="38444" x="4641850" y="3989388"/>
          <p14:tracePt t="38445" x="4648200" y="3989388"/>
          <p14:tracePt t="38447" x="4656138" y="3989388"/>
          <p14:tracePt t="38448" x="4662488" y="3989388"/>
          <p14:tracePt t="38450" x="4668838" y="3989388"/>
          <p14:tracePt t="38451" x="4675188" y="3989388"/>
          <p14:tracePt t="38452" x="4681538" y="3989388"/>
          <p14:tracePt t="38454" x="4689475" y="3989388"/>
          <p14:tracePt t="38455" x="4695825" y="3989388"/>
          <p14:tracePt t="38457" x="4702175" y="3989388"/>
          <p14:tracePt t="38458" x="4708525" y="3989388"/>
          <p14:tracePt t="38460" x="4714875" y="3989388"/>
          <p14:tracePt t="38461" x="4722813" y="3989388"/>
          <p14:tracePt t="38463" x="4729163" y="3989388"/>
          <p14:tracePt t="38465" x="4735513" y="3989388"/>
          <p14:tracePt t="38468" x="4741863" y="3989388"/>
          <p14:tracePt t="38470" x="4748213" y="3989388"/>
          <p14:tracePt t="38472" x="4754563" y="3989388"/>
          <p14:tracePt t="38474" x="4762500" y="3989388"/>
          <p14:tracePt t="38478" x="4768850" y="3989388"/>
          <p14:tracePt t="38479" x="4775200" y="3989388"/>
          <p14:tracePt t="38484" x="4781550" y="3995738"/>
          <p14:tracePt t="38486" x="4787900" y="3995738"/>
          <p14:tracePt t="38488" x="4795838" y="3995738"/>
          <p14:tracePt t="38491" x="4795838" y="4002088"/>
          <p14:tracePt t="38492" x="4802188" y="4002088"/>
          <p14:tracePt t="38494" x="4808538" y="4002088"/>
          <p14:tracePt t="38496" x="4808538" y="4010025"/>
          <p14:tracePt t="38498" x="4814888" y="4010025"/>
          <p14:tracePt t="38500" x="4821238" y="4010025"/>
          <p14:tracePt t="38501" x="4829175" y="4010025"/>
          <p14:tracePt t="38504" x="4835525" y="4010025"/>
          <p14:tracePt t="38506" x="4841875" y="4010025"/>
          <p14:tracePt t="38507" x="4841875" y="4016375"/>
          <p14:tracePt t="38509" x="4848225" y="4016375"/>
          <p14:tracePt t="38510" x="4854575" y="4016375"/>
          <p14:tracePt t="38511" x="4862513" y="4016375"/>
          <p14:tracePt t="38512" x="4862513" y="4022725"/>
          <p14:tracePt t="38514" x="4868863" y="4022725"/>
          <p14:tracePt t="38515" x="4875213" y="4022725"/>
          <p14:tracePt t="38518" x="4881563" y="4022725"/>
          <p14:tracePt t="38519" x="4887913" y="4022725"/>
          <p14:tracePt t="38520" x="4887913" y="4029075"/>
          <p14:tracePt t="38521" x="4895850" y="4029075"/>
          <p14:tracePt t="38523" x="4902200" y="4029075"/>
          <p14:tracePt t="38524" x="4908550" y="4029075"/>
          <p14:tracePt t="38525" x="4908550" y="4035425"/>
          <p14:tracePt t="38527" x="4914900" y="4035425"/>
          <p14:tracePt t="38528" x="4921250" y="4035425"/>
          <p14:tracePt t="38529" x="4921250" y="4043363"/>
          <p14:tracePt t="38531" x="4929188" y="4043363"/>
          <p14:tracePt t="38532" x="4935538" y="4043363"/>
          <p14:tracePt t="38533" x="4941888" y="4043363"/>
          <p14:tracePt t="38535" x="4948238" y="4049713"/>
          <p14:tracePt t="38537" x="4954588" y="4049713"/>
          <p14:tracePt t="38539" x="4954588" y="4056063"/>
          <p14:tracePt t="38540" x="4962525" y="4056063"/>
          <p14:tracePt t="38541" x="4968875" y="4056063"/>
          <p14:tracePt t="38543" x="4975225" y="4056063"/>
          <p14:tracePt t="38546" x="4975225" y="4062413"/>
          <p14:tracePt t="38547" x="4981575" y="4062413"/>
          <p14:tracePt t="38549" x="4987925" y="4062413"/>
          <p14:tracePt t="38550" x="4987925" y="4068763"/>
          <p14:tracePt t="38553" x="4995863" y="4068763"/>
          <p14:tracePt t="38554" x="4995863" y="4076700"/>
          <p14:tracePt t="38556" x="5002213" y="4076700"/>
          <p14:tracePt t="38559" x="5008563" y="4076700"/>
          <p14:tracePt t="38561" x="5008563" y="4083050"/>
          <p14:tracePt t="38564" x="5008563" y="4089400"/>
          <p14:tracePt t="38566" x="5014913" y="4089400"/>
          <p14:tracePt t="38570" x="5021263" y="4089400"/>
          <p14:tracePt t="38571" x="5021263" y="4095750"/>
          <p14:tracePt t="38572" x="5021263" y="4102100"/>
          <p14:tracePt t="38576" x="5021263" y="4110038"/>
          <p14:tracePt t="38579" x="5029200" y="4110038"/>
          <p14:tracePt t="38581" x="5029200" y="4116388"/>
          <p14:tracePt t="38582" x="5029200" y="4122738"/>
          <p14:tracePt t="38584" x="5035550" y="4122738"/>
          <p14:tracePt t="38587" x="5035550" y="4129088"/>
          <p14:tracePt t="38589" x="5035550" y="4135438"/>
          <p14:tracePt t="38590" x="5041900" y="4135438"/>
          <p14:tracePt t="38591" x="5041900" y="4143375"/>
          <p14:tracePt t="38595" x="5041900" y="4149725"/>
          <p14:tracePt t="38597" x="5041900" y="4156075"/>
          <p14:tracePt t="38599" x="5048250" y="4156075"/>
          <p14:tracePt t="38601" x="5048250" y="4162425"/>
          <p14:tracePt t="38602" x="5048250" y="4168775"/>
          <p14:tracePt t="38604" x="5054600" y="4175125"/>
          <p14:tracePt t="38607" x="5054600" y="4183063"/>
          <p14:tracePt t="38609" x="5054600" y="4189413"/>
          <p14:tracePt t="38611" x="5060950" y="4195763"/>
          <p14:tracePt t="38613" x="5060950" y="4202113"/>
          <p14:tracePt t="38615" x="5068888" y="4202113"/>
          <p14:tracePt t="38616" x="5068888" y="4208463"/>
          <p14:tracePt t="38618" x="5068888" y="4216400"/>
          <p14:tracePt t="38619" x="5075238" y="4216400"/>
          <p14:tracePt t="38620" x="5075238" y="4222750"/>
          <p14:tracePt t="38624" x="5075238" y="4229100"/>
          <p14:tracePt t="38625" x="5075238" y="4235450"/>
          <p14:tracePt t="38628" x="5081588" y="4235450"/>
          <p14:tracePt t="38629" x="5081588" y="4241800"/>
          <p14:tracePt t="38631" x="5087938" y="4241800"/>
          <p14:tracePt t="38632" x="5087938" y="4249738"/>
          <p14:tracePt t="38633" x="5087938" y="4256088"/>
          <p14:tracePt t="38638" x="5087938" y="4262438"/>
          <p14:tracePt t="38640" x="5087938" y="4268788"/>
          <p14:tracePt t="38643" x="5094288" y="4268788"/>
          <p14:tracePt t="38645" x="5094288" y="4275138"/>
          <p14:tracePt t="38647" x="5094288" y="4283075"/>
          <p14:tracePt t="38649" x="5094288" y="4289425"/>
          <p14:tracePt t="38650" x="5102225" y="4289425"/>
          <p14:tracePt t="38654" x="5102225" y="4295775"/>
          <p14:tracePt t="38657" x="5102225" y="4302125"/>
          <p14:tracePt t="38658" x="5108575" y="4302125"/>
          <p14:tracePt t="38661" x="5108575" y="4308475"/>
          <p14:tracePt t="38664" x="5108575" y="4316413"/>
          <p14:tracePt t="38666" x="5108575" y="4322763"/>
          <p14:tracePt t="38672" x="5108575" y="4329113"/>
          <p14:tracePt t="38674" x="5108575" y="4335463"/>
          <p14:tracePt t="38679" x="5108575" y="4341813"/>
          <p14:tracePt t="38681" x="5108575" y="4349750"/>
          <p14:tracePt t="38684" x="5108575" y="4356100"/>
          <p14:tracePt t="38689" x="5108575" y="4362450"/>
          <p14:tracePt t="38691" x="5108575" y="4368800"/>
          <p14:tracePt t="38697" x="5108575" y="4375150"/>
          <p14:tracePt t="38700" x="5108575" y="4383088"/>
          <p14:tracePt t="38702" x="5108575" y="4389438"/>
          <p14:tracePt t="38707" x="5108575" y="4395788"/>
          <p14:tracePt t="38711" x="5108575" y="4402138"/>
          <p14:tracePt t="38717" x="5108575" y="4408488"/>
          <p14:tracePt t="38721" x="5108575" y="4416425"/>
          <p14:tracePt t="38729" x="5108575" y="4422775"/>
          <p14:tracePt t="38733" x="5108575" y="4429125"/>
          <p14:tracePt t="38738" x="5108575" y="4435475"/>
          <p14:tracePt t="38746" x="5108575" y="4441825"/>
          <p14:tracePt t="38750" x="5108575" y="4449763"/>
          <p14:tracePt t="38759" x="5108575" y="4456113"/>
          <p14:tracePt t="38763" x="5108575" y="4462463"/>
          <p14:tracePt t="38766" x="5108575" y="4468813"/>
          <p14:tracePt t="38772" x="5102225" y="4468813"/>
          <p14:tracePt t="38775" x="5102225" y="4475163"/>
          <p14:tracePt t="38780" x="5102225" y="4481513"/>
          <p14:tracePt t="38783" x="5094288" y="4481513"/>
          <p14:tracePt t="38796" x="5094288" y="4489450"/>
          <p14:tracePt t="39001" x="5087938" y="4489450"/>
          <p14:tracePt t="39008" x="5087938" y="4495800"/>
          <p14:tracePt t="39023" x="5087938" y="4502150"/>
          <p14:tracePt t="39024" x="5081588" y="4502150"/>
          <p14:tracePt t="39052" x="5081588" y="4508500"/>
          <p14:tracePt t="39779" x="5075238" y="4508500"/>
          <p14:tracePt t="39802" x="5075238" y="4514850"/>
          <p14:tracePt t="39806" x="5068888" y="4514850"/>
          <p14:tracePt t="39811" x="5068888" y="4522788"/>
          <p14:tracePt t="39813" x="5068888" y="4529138"/>
          <p14:tracePt t="39815" x="5060950" y="4529138"/>
          <p14:tracePt t="39817" x="5060950" y="4535488"/>
          <p14:tracePt t="39824" x="5060950" y="4541838"/>
          <p14:tracePt t="39826" x="5060950" y="4548188"/>
          <p14:tracePt t="39832" x="5060950" y="4556125"/>
          <p14:tracePt t="39833" x="5054600" y="4556125"/>
          <p14:tracePt t="39835" x="5054600" y="4562475"/>
          <p14:tracePt t="39838" x="5054600" y="4568825"/>
          <p14:tracePt t="39842" x="5048250" y="4568825"/>
          <p14:tracePt t="39844" x="5048250" y="4575175"/>
          <p14:tracePt t="39847" x="5048250" y="4581525"/>
          <p14:tracePt t="39855" x="5048250" y="4589463"/>
          <p14:tracePt t="39858" x="5048250" y="4595813"/>
          <p14:tracePt t="39862" x="5041900" y="4595813"/>
          <p14:tracePt t="39863" x="5041900" y="4602163"/>
          <p14:tracePt t="39869" x="5035550" y="4602163"/>
          <p14:tracePt t="39871" x="5035550" y="4608513"/>
          <p14:tracePt t="39875" x="5035550" y="4614863"/>
          <p14:tracePt t="39877" x="5029200" y="4614863"/>
          <p14:tracePt t="39885" x="5029200" y="4622800"/>
          <p14:tracePt t="39887" x="5021263" y="4622800"/>
          <p14:tracePt t="39888" x="5021263" y="4629150"/>
          <p14:tracePt t="39891" x="5014913" y="4629150"/>
          <p14:tracePt t="39897" x="5014913" y="4635500"/>
          <p14:tracePt t="39899" x="5008563" y="4635500"/>
          <p14:tracePt t="39901" x="5008563" y="4641850"/>
          <p14:tracePt t="39902" x="5002213" y="4641850"/>
          <p14:tracePt t="39904" x="4995863" y="4641850"/>
          <p14:tracePt t="39905" x="4995863" y="4648200"/>
          <p14:tracePt t="39910" x="4987925" y="4648200"/>
          <p14:tracePt t="39913" x="4981575" y="4648200"/>
          <p14:tracePt t="39914" x="4981575" y="4656138"/>
          <p14:tracePt t="39919" x="4975225" y="4662488"/>
          <p14:tracePt t="39923" x="4968875" y="4662488"/>
          <p14:tracePt t="39928" x="4962525" y="4662488"/>
          <p14:tracePt t="39962" x="4954588" y="4662488"/>
          <p14:tracePt t="39987" x="4948238" y="4662488"/>
          <p14:tracePt t="40041" x="4941888" y="4662488"/>
          <p14:tracePt t="40768" x="4941888" y="4656138"/>
          <p14:tracePt t="41012" x="4935538" y="4656138"/>
          <p14:tracePt t="41035" x="4929188" y="4656138"/>
          <p14:tracePt t="41066" x="4921250" y="4656138"/>
          <p14:tracePt t="41071" x="4914900" y="4656138"/>
          <p14:tracePt t="41077" x="4908550" y="4656138"/>
          <p14:tracePt t="41079" x="4902200" y="4656138"/>
          <p14:tracePt t="41083" x="4895850" y="4656138"/>
          <p14:tracePt t="41085" x="4887913" y="4656138"/>
          <p14:tracePt t="41087" x="4881563" y="4656138"/>
          <p14:tracePt t="41089" x="4881563" y="4648200"/>
          <p14:tracePt t="41090" x="4875213" y="4648200"/>
          <p14:tracePt t="41092" x="4868863" y="4648200"/>
          <p14:tracePt t="41095" x="4868863" y="4641850"/>
          <p14:tracePt t="41097" x="4862513" y="4641850"/>
          <p14:tracePt t="41098" x="4854575" y="4641850"/>
          <p14:tracePt t="41100" x="4848225" y="4641850"/>
          <p14:tracePt t="41101" x="4848225" y="4635500"/>
          <p14:tracePt t="41102" x="4841875" y="4635500"/>
          <p14:tracePt t="41104" x="4835525" y="4635500"/>
          <p14:tracePt t="41108" x="4829175" y="4635500"/>
          <p14:tracePt t="41110" x="4821238" y="4635500"/>
          <p14:tracePt t="41112" x="4814888" y="4635500"/>
          <p14:tracePt t="41113" x="4814888" y="4629150"/>
          <p14:tracePt t="41118" x="4808538" y="4629150"/>
          <p14:tracePt t="41122" x="4802188" y="4629150"/>
          <p14:tracePt t="41124" x="4802188" y="4622800"/>
          <p14:tracePt t="41140" x="4795838" y="4622800"/>
          <p14:tracePt t="41197" x="4795838" y="4614863"/>
          <p14:tracePt t="41199" x="4787900" y="4614863"/>
          <p14:tracePt t="41204" x="4787900" y="4608513"/>
          <p14:tracePt t="41221" x="4787900" y="4602163"/>
          <p14:tracePt t="41235" x="4787900" y="4595813"/>
          <p14:tracePt t="41255" x="4787900" y="4589463"/>
          <p14:tracePt t="41395" x="4787900" y="4581525"/>
          <p14:tracePt t="41550" x="4787900" y="4575175"/>
          <p14:tracePt t="41552" x="4795838" y="4575175"/>
          <p14:tracePt t="42179" x="4795838" y="4568825"/>
          <p14:tracePt t="42191" x="4795838" y="4562475"/>
          <p14:tracePt t="42200" x="4795838" y="4556125"/>
          <p14:tracePt t="42208" x="4795838" y="4548188"/>
          <p14:tracePt t="42211" x="4795838" y="4541838"/>
          <p14:tracePt t="42216" x="4795838" y="4535488"/>
          <p14:tracePt t="42218" x="4795838" y="4529138"/>
          <p14:tracePt t="42221" x="4795838" y="4522788"/>
          <p14:tracePt t="42224" x="4795838" y="4514850"/>
          <p14:tracePt t="42226" x="4795838" y="4508500"/>
          <p14:tracePt t="42229" x="4795838" y="4502150"/>
          <p14:tracePt t="42231" x="4795838" y="4495800"/>
          <p14:tracePt t="42232" x="4795838" y="4489450"/>
          <p14:tracePt t="42235" x="4795838" y="4481513"/>
          <p14:tracePt t="42236" x="4787900" y="4481513"/>
          <p14:tracePt t="42237" x="4787900" y="4475163"/>
          <p14:tracePt t="42240" x="4787900" y="4468813"/>
          <p14:tracePt t="42242" x="4787900" y="4462463"/>
          <p14:tracePt t="42244" x="4787900" y="4456113"/>
          <p14:tracePt t="42248" x="4787900" y="4449763"/>
          <p14:tracePt t="42250" x="4787900" y="4441825"/>
          <p14:tracePt t="42256" x="4787900" y="4435475"/>
          <p14:tracePt t="42260" x="4787900" y="4429125"/>
          <p14:tracePt t="42268" x="4787900" y="4422775"/>
          <p14:tracePt t="42322" x="4787900" y="4416425"/>
          <p14:tracePt t="42329" x="4787900" y="4408488"/>
          <p14:tracePt t="42337" x="4795838" y="4408488"/>
          <p14:tracePt t="42338" x="4795838" y="4402138"/>
          <p14:tracePt t="42342" x="4795838" y="4395788"/>
          <p14:tracePt t="42348" x="4802188" y="4395788"/>
          <p14:tracePt t="42349" x="4802188" y="4389438"/>
          <p14:tracePt t="42352" x="4802188" y="4383088"/>
          <p14:tracePt t="42354" x="4808538" y="4383088"/>
          <p14:tracePt t="42356" x="4808538" y="4375150"/>
          <p14:tracePt t="42362" x="4814888" y="4375150"/>
          <p14:tracePt t="42363" x="4814888" y="4368800"/>
          <p14:tracePt t="42365" x="4814888" y="4362450"/>
          <p14:tracePt t="42366" x="4821238" y="4362450"/>
          <p14:tracePt t="42372" x="4829175" y="4362450"/>
          <p14:tracePt t="42373" x="4829175" y="4356100"/>
          <p14:tracePt t="42377" x="4829175" y="4349750"/>
          <p14:tracePt t="42381" x="4829175" y="4341813"/>
          <p14:tracePt t="42382" x="4835525" y="4341813"/>
          <p14:tracePt t="42388" x="4841875" y="4341813"/>
          <p14:tracePt t="42391" x="4841875" y="4335463"/>
          <p14:tracePt t="42398" x="4841875" y="4329113"/>
          <p14:tracePt t="42401" x="4848225" y="4329113"/>
          <p14:tracePt t="42407" x="4854575" y="4329113"/>
          <p14:tracePt t="42410" x="4854575" y="4322763"/>
          <p14:tracePt t="42412" x="4862513" y="4322763"/>
          <p14:tracePt t="42416" x="4862513" y="4316413"/>
          <p14:tracePt t="42420" x="4868863" y="4316413"/>
          <p14:tracePt t="42422" x="4868863" y="4308475"/>
          <p14:tracePt t="42426" x="4875213" y="4308475"/>
          <p14:tracePt t="42432" x="4875213" y="4302125"/>
          <p14:tracePt t="42434" x="4881563" y="4302125"/>
          <p14:tracePt t="42436" x="4881563" y="4295775"/>
          <p14:tracePt t="42437" x="4887913" y="4295775"/>
          <p14:tracePt t="42441" x="4895850" y="4295775"/>
          <p14:tracePt t="42447" x="4895850" y="4289425"/>
          <p14:tracePt t="42451" x="4902200" y="4289425"/>
          <p14:tracePt t="42454" x="4902200" y="4283075"/>
          <p14:tracePt t="42457" x="4908550" y="4283075"/>
          <p14:tracePt t="42465" x="4908550" y="4275138"/>
          <p14:tracePt t="42477" x="4914900" y="4275138"/>
          <p14:tracePt t="42491" x="4921250" y="4275138"/>
          <p14:tracePt t="42504" x="4929188" y="4275138"/>
          <p14:tracePt t="42506" x="4929188" y="4268788"/>
          <p14:tracePt t="42507" x="4935538" y="4268788"/>
          <p14:tracePt t="42510" x="4941888" y="4268788"/>
          <p14:tracePt t="42512" x="4941888" y="4262438"/>
          <p14:tracePt t="42515" x="4948238" y="4262438"/>
          <p14:tracePt t="42518" x="4954588" y="4262438"/>
          <p14:tracePt t="42521" x="4954588" y="4256088"/>
          <p14:tracePt t="42522" x="4962525" y="4256088"/>
          <p14:tracePt t="42523" x="4968875" y="4256088"/>
          <p14:tracePt t="42524" x="4968875" y="4249738"/>
          <p14:tracePt t="42525" x="4975225" y="4249738"/>
          <p14:tracePt t="42527" x="4975225" y="4241800"/>
          <p14:tracePt t="42528" x="4981575" y="4241800"/>
          <p14:tracePt t="42530" x="4987925" y="4241800"/>
          <p14:tracePt t="42532" x="4987925" y="4235450"/>
          <p14:tracePt t="42533" x="4995863" y="4235450"/>
          <p14:tracePt t="42535" x="5002213" y="4235450"/>
          <p14:tracePt t="42536" x="5002213" y="4229100"/>
          <p14:tracePt t="42537" x="5008563" y="4229100"/>
          <p14:tracePt t="42540" x="5014913" y="4229100"/>
          <p14:tracePt t="42541" x="5021263" y="4229100"/>
          <p14:tracePt t="42542" x="5021263" y="4222750"/>
          <p14:tracePt t="42545" x="5029200" y="4222750"/>
          <p14:tracePt t="42546" x="5029200" y="4216400"/>
          <p14:tracePt t="42547" x="5035550" y="4216400"/>
          <p14:tracePt t="42549" x="5041900" y="4216400"/>
          <p14:tracePt t="42550" x="5041900" y="4208463"/>
          <p14:tracePt t="42555" x="5048250" y="4208463"/>
          <p14:tracePt t="42559" x="5054600" y="4208463"/>
          <p14:tracePt t="42571" x="5060950" y="4208463"/>
          <p14:tracePt t="42577" x="5060950" y="4202113"/>
          <p14:tracePt t="42578" x="5068888" y="4202113"/>
          <p14:tracePt t="42585" x="5075238" y="4202113"/>
          <p14:tracePt t="42596" x="5081588" y="4202113"/>
          <p14:tracePt t="42600" x="5087938" y="4202113"/>
          <p14:tracePt t="42608" x="5094288" y="4202113"/>
          <p14:tracePt t="42612" x="5102225" y="4202113"/>
          <p14:tracePt t="42614" x="5102225" y="4208463"/>
          <p14:tracePt t="42616" x="5108575" y="4208463"/>
          <p14:tracePt t="42621" x="5108575" y="4216400"/>
          <p14:tracePt t="42623" x="5114925" y="4216400"/>
          <p14:tracePt t="42627" x="5121275" y="4216400"/>
          <p14:tracePt t="42629" x="5121275" y="4222750"/>
          <p14:tracePt t="42636" x="5127625" y="4222750"/>
          <p14:tracePt t="42640" x="5135563" y="4222750"/>
          <p14:tracePt t="42644" x="5135563" y="4229100"/>
          <p14:tracePt t="42648" x="5141913" y="4229100"/>
          <p14:tracePt t="42650" x="5141913" y="4235450"/>
          <p14:tracePt t="42652" x="5148263" y="4235450"/>
          <p14:tracePt t="42655" x="5154613" y="4235450"/>
          <p14:tracePt t="42660" x="5154613" y="4241800"/>
          <p14:tracePt t="42663" x="5160963" y="4249738"/>
          <p14:tracePt t="42666" x="5168900" y="4249738"/>
          <p14:tracePt t="42667" x="5168900" y="4256088"/>
          <p14:tracePt t="42673" x="5175250" y="4256088"/>
          <p14:tracePt t="42674" x="5175250" y="4262438"/>
          <p14:tracePt t="42676" x="5175250" y="4268788"/>
          <p14:tracePt t="42677" x="5181600" y="4268788"/>
          <p14:tracePt t="42680" x="5187950" y="4268788"/>
          <p14:tracePt t="42682" x="5187950" y="4275138"/>
          <p14:tracePt t="42685" x="5187950" y="4283075"/>
          <p14:tracePt t="42687" x="5194300" y="4283075"/>
          <p14:tracePt t="42688" x="5194300" y="4289425"/>
          <p14:tracePt t="42692" x="5202238" y="4289425"/>
          <p14:tracePt t="42693" x="5202238" y="4295775"/>
          <p14:tracePt t="42697" x="5202238" y="4302125"/>
          <p14:tracePt t="42699" x="5208588" y="4302125"/>
          <p14:tracePt t="42702" x="5208588" y="4308475"/>
          <p14:tracePt t="42703" x="5214938" y="4308475"/>
          <p14:tracePt t="42704" x="5214938" y="4316413"/>
          <p14:tracePt t="42706" x="5221288" y="4316413"/>
          <p14:tracePt t="42707" x="5221288" y="4322763"/>
          <p14:tracePt t="42712" x="5221288" y="4329113"/>
          <p14:tracePt t="42715" x="5227638" y="4335463"/>
          <p14:tracePt t="42719" x="5235575" y="4335463"/>
          <p14:tracePt t="42720" x="5235575" y="4341813"/>
          <p14:tracePt t="42723" x="5235575" y="4349750"/>
          <p14:tracePt t="42726" x="5235575" y="4356100"/>
          <p14:tracePt t="42730" x="5241925" y="4356100"/>
          <p14:tracePt t="42733" x="5241925" y="4362450"/>
          <p14:tracePt t="42738" x="5241925" y="4368800"/>
          <p14:tracePt t="42739" x="5248275" y="4368800"/>
          <p14:tracePt t="42747" x="5248275" y="4375150"/>
          <p14:tracePt t="42749" x="5254625" y="4375150"/>
          <p14:tracePt t="42755" x="5254625" y="4383088"/>
          <p14:tracePt t="42762" x="5254625" y="4389438"/>
          <p14:tracePt t="42777" x="5254625" y="4395788"/>
          <p14:tracePt t="42784" x="5254625" y="4402138"/>
          <p14:tracePt t="42788" x="5260975" y="4402138"/>
          <p14:tracePt t="42792" x="5260975" y="4408488"/>
          <p14:tracePt t="42796" x="5260975" y="4416425"/>
          <p14:tracePt t="42804" x="5260975" y="4422775"/>
          <p14:tracePt t="42807" x="5260975" y="4429125"/>
          <p14:tracePt t="42810" x="5260975" y="4435475"/>
          <p14:tracePt t="42816" x="5260975" y="4441825"/>
          <p14:tracePt t="42819" x="5260975" y="4449763"/>
          <p14:tracePt t="42825" x="5260975" y="4456113"/>
          <p14:tracePt t="42827" x="5260975" y="4462463"/>
          <p14:tracePt t="42830" x="5260975" y="4468813"/>
          <p14:tracePt t="42836" x="5260975" y="4475163"/>
          <p14:tracePt t="42839" x="5260975" y="4481513"/>
          <p14:tracePt t="42846" x="5260975" y="4489450"/>
          <p14:tracePt t="42851" x="5260975" y="4495800"/>
          <p14:tracePt t="42856" x="5260975" y="4502150"/>
          <p14:tracePt t="42857" x="5254625" y="4502150"/>
          <p14:tracePt t="42865" x="5248275" y="4502150"/>
          <p14:tracePt t="42866" x="5248275" y="4508500"/>
          <p14:tracePt t="42870" x="5248275" y="4514850"/>
          <p14:tracePt t="42871" x="5241925" y="4514850"/>
          <p14:tracePt t="42880" x="5241925" y="4522788"/>
          <p14:tracePt t="42881" x="5235575" y="4522788"/>
          <p14:tracePt t="42885" x="5227638" y="4529138"/>
          <p14:tracePt t="42889" x="5227638" y="4535488"/>
          <p14:tracePt t="42894" x="5221288" y="4535488"/>
          <p14:tracePt t="42894" x="5214938" y="4535488"/>
          <p14:tracePt t="42895" x="5214938" y="4541838"/>
          <p14:tracePt t="42896" x="5208588" y="4541838"/>
          <p14:tracePt t="42900" x="5208588" y="4548188"/>
          <p14:tracePt t="42902" x="5202238" y="4548188"/>
          <p14:tracePt t="42904" x="5194300" y="4548188"/>
          <p14:tracePt t="42906" x="5194300" y="4556125"/>
          <p14:tracePt t="42909" x="5187950" y="4556125"/>
          <p14:tracePt t="42910" x="5187950" y="4562475"/>
          <p14:tracePt t="42912" x="5181600" y="4562475"/>
          <p14:tracePt t="42914" x="5181600" y="4568825"/>
          <p14:tracePt t="42915" x="5175250" y="4568825"/>
          <p14:tracePt t="42919" x="5168900" y="4568825"/>
          <p14:tracePt t="42921" x="5160963" y="4568825"/>
          <p14:tracePt t="42922" x="5160963" y="4575175"/>
          <p14:tracePt t="42925" x="5160963" y="4581525"/>
          <p14:tracePt t="42926" x="5154613" y="4581525"/>
          <p14:tracePt t="42928" x="5148263" y="4581525"/>
          <p14:tracePt t="42930" x="5141913" y="4581525"/>
          <p14:tracePt t="42933" x="5141913" y="4589463"/>
          <p14:tracePt t="42934" x="5135563" y="4589463"/>
          <p14:tracePt t="42935" x="5127625" y="4589463"/>
          <p14:tracePt t="42938" x="5127625" y="4595813"/>
          <p14:tracePt t="42939" x="5121275" y="4595813"/>
          <p14:tracePt t="42941" x="5114925" y="4602163"/>
          <p14:tracePt t="42944" x="5108575" y="4602163"/>
          <p14:tracePt t="42946" x="5102225" y="4602163"/>
          <p14:tracePt t="42947" x="5094288" y="4602163"/>
          <p14:tracePt t="42948" x="5094288" y="4608513"/>
          <p14:tracePt t="42950" x="5087938" y="4608513"/>
          <p14:tracePt t="42952" x="5081588" y="4614863"/>
          <p14:tracePt t="42954" x="5075238" y="4614863"/>
          <p14:tracePt t="42956" x="5068888" y="4614863"/>
          <p14:tracePt t="42957" x="5060950" y="4614863"/>
          <p14:tracePt t="42958" x="5060950" y="4622800"/>
          <p14:tracePt t="42960" x="5054600" y="4622800"/>
          <p14:tracePt t="42961" x="5048250" y="4622800"/>
          <p14:tracePt t="42962" x="5048250" y="4629150"/>
          <p14:tracePt t="42964" x="5041900" y="4629150"/>
          <p14:tracePt t="42965" x="5035550" y="4629150"/>
          <p14:tracePt t="42967" x="5029200" y="4629150"/>
          <p14:tracePt t="42969" x="5021263" y="4629150"/>
          <p14:tracePt t="42970" x="5021263" y="4635500"/>
          <p14:tracePt t="42971" x="5014913" y="4635500"/>
          <p14:tracePt t="42973" x="5008563" y="4641850"/>
          <p14:tracePt t="42974" x="5002213" y="4641850"/>
          <p14:tracePt t="42975" x="4995863" y="4641850"/>
          <p14:tracePt t="42977" x="4987925" y="4641850"/>
          <p14:tracePt t="42978" x="4987925" y="4648200"/>
          <p14:tracePt t="42979" x="4981575" y="4648200"/>
          <p14:tracePt t="42981" x="4975225" y="4648200"/>
          <p14:tracePt t="42982" x="4968875" y="4648200"/>
          <p14:tracePt t="42984" x="4962525" y="4648200"/>
          <p14:tracePt t="42986" x="4954588" y="4648200"/>
          <p14:tracePt t="42987" x="4948238" y="4656138"/>
          <p14:tracePt t="42989" x="4941888" y="4656138"/>
          <p14:tracePt t="42990" x="4935538" y="4656138"/>
          <p14:tracePt t="42991" x="4929188" y="4656138"/>
          <p14:tracePt t="42993" x="4929188" y="4662488"/>
          <p14:tracePt t="42994" x="4921250" y="4662488"/>
          <p14:tracePt t="42995" x="4914900" y="4662488"/>
          <p14:tracePt t="42998" x="4908550" y="4662488"/>
          <p14:tracePt t="43000" x="4902200" y="4662488"/>
          <p14:tracePt t="43002" x="4895850" y="4662488"/>
          <p14:tracePt t="43004" x="4887913" y="4662488"/>
          <p14:tracePt t="43005" x="4881563" y="4662488"/>
          <p14:tracePt t="43008" x="4875213" y="4662488"/>
          <p14:tracePt t="43010" x="4868863" y="4662488"/>
          <p14:tracePt t="43013" x="4868863" y="4668838"/>
          <p14:tracePt t="43014" x="4862513" y="4668838"/>
          <p14:tracePt t="43015" x="4854575" y="4668838"/>
          <p14:tracePt t="43017" x="4848225" y="4668838"/>
          <p14:tracePt t="43021" x="4841875" y="4668838"/>
          <p14:tracePt t="43023" x="4835525" y="4668838"/>
          <p14:tracePt t="43027" x="4829175" y="4668838"/>
          <p14:tracePt t="43029" x="4821238" y="4668838"/>
          <p14:tracePt t="43031" x="4814888" y="4668838"/>
          <p14:tracePt t="43036" x="4808538" y="4668838"/>
          <p14:tracePt t="43038" x="4802188" y="4668838"/>
          <p14:tracePt t="43043" x="4802188" y="4662488"/>
          <p14:tracePt t="43044" x="4795838" y="4662488"/>
          <p14:tracePt t="43047" x="4787900" y="4662488"/>
          <p14:tracePt t="43049" x="4787900" y="4656138"/>
          <p14:tracePt t="43050" x="4781550" y="4656138"/>
          <p14:tracePt t="43059" x="4775200" y="4656138"/>
          <p14:tracePt t="43060" x="4775200" y="4648200"/>
          <p14:tracePt t="43064" x="4768850" y="4648200"/>
          <p14:tracePt t="43065" x="4768850" y="4641850"/>
          <p14:tracePt t="43069" x="4768850" y="4635500"/>
          <p14:tracePt t="43074" x="4762500" y="4635500"/>
          <p14:tracePt t="43078" x="4754563" y="4635500"/>
          <p14:tracePt t="43079" x="4754563" y="4629150"/>
          <p14:tracePt t="43083" x="4754563" y="4622800"/>
          <p14:tracePt t="43084" x="4748213" y="4622800"/>
          <p14:tracePt t="43092" x="4748213" y="4614863"/>
          <p14:tracePt t="43093" x="4741863" y="4614863"/>
          <p14:tracePt t="43096" x="4741863" y="4608513"/>
          <p14:tracePt t="43097" x="4735513" y="4608513"/>
          <p14:tracePt t="43103" x="4735513" y="4602163"/>
          <p14:tracePt t="43105" x="4729163" y="4602163"/>
          <p14:tracePt t="43106" x="4729163" y="4595813"/>
          <p14:tracePt t="43109" x="4722813" y="4595813"/>
          <p14:tracePt t="43110" x="4722813" y="4589463"/>
          <p14:tracePt t="43113" x="4714875" y="4589463"/>
          <p14:tracePt t="43115" x="4714875" y="4581525"/>
          <p14:tracePt t="43118" x="4714875" y="4575175"/>
          <p14:tracePt t="43120" x="4708525" y="4575175"/>
          <p14:tracePt t="43123" x="4708525" y="4568825"/>
          <p14:tracePt t="43124" x="4702175" y="4568825"/>
          <p14:tracePt t="43125" x="4702175" y="4562475"/>
          <p14:tracePt t="43128" x="4702175" y="4556125"/>
          <p14:tracePt t="43132" x="4695825" y="4548188"/>
          <p14:tracePt t="43134" x="4695825" y="4541838"/>
          <p14:tracePt t="43136" x="4689475" y="4541838"/>
          <p14:tracePt t="43138" x="4689475" y="4535488"/>
          <p14:tracePt t="43141" x="4689475" y="4529138"/>
          <p14:tracePt t="43143" x="4689475" y="4522788"/>
          <p14:tracePt t="43146" x="4689475" y="4514850"/>
          <p14:tracePt t="43148" x="4681538" y="4514850"/>
          <p14:tracePt t="43149" x="4681538" y="4508500"/>
          <p14:tracePt t="43152" x="4681538" y="4502150"/>
          <p14:tracePt t="43154" x="4681538" y="4495800"/>
          <p14:tracePt t="43155" x="4675188" y="4495800"/>
          <p14:tracePt t="43156" x="4675188" y="4489450"/>
          <p14:tracePt t="43159" x="4675188" y="4481513"/>
          <p14:tracePt t="43161" x="4675188" y="4475163"/>
          <p14:tracePt t="43162" x="4668838" y="4475163"/>
          <p14:tracePt t="43164" x="4668838" y="4468813"/>
          <p14:tracePt t="43166" x="4668838" y="4462463"/>
          <p14:tracePt t="43167" x="4668838" y="4456113"/>
          <p14:tracePt t="43171" x="4668838" y="4449763"/>
          <p14:tracePt t="43173" x="4668838" y="4441825"/>
          <p14:tracePt t="43175" x="4668838" y="4435475"/>
          <p14:tracePt t="43176" x="4668838" y="4429125"/>
          <p14:tracePt t="43177" x="4668838" y="4422775"/>
          <p14:tracePt t="43179" x="4662488" y="4422775"/>
          <p14:tracePt t="43180" x="4662488" y="4416425"/>
          <p14:tracePt t="43181" x="4662488" y="4408488"/>
          <p14:tracePt t="43184" x="4662488" y="4402138"/>
          <p14:tracePt t="43185" x="4662488" y="4395788"/>
          <p14:tracePt t="43188" x="4662488" y="4389438"/>
          <p14:tracePt t="43189" x="4662488" y="4383088"/>
          <p14:tracePt t="43191" x="4662488" y="4375150"/>
          <p14:tracePt t="43192" x="4656138" y="4375150"/>
          <p14:tracePt t="43194" x="4656138" y="4368800"/>
          <p14:tracePt t="43196" x="4656138" y="4362450"/>
          <p14:tracePt t="43201" x="4656138" y="4356100"/>
          <p14:tracePt t="43203" x="4656138" y="4349750"/>
          <p14:tracePt t="43205" x="4656138" y="4341813"/>
          <p14:tracePt t="43210" x="4656138" y="4335463"/>
          <p14:tracePt t="43213" x="4656138" y="4329113"/>
          <p14:tracePt t="43219" x="4656138" y="4322763"/>
          <p14:tracePt t="43222" x="4656138" y="4316413"/>
          <p14:tracePt t="43225" x="4656138" y="4308475"/>
          <p14:tracePt t="43232" x="4656138" y="4302125"/>
          <p14:tracePt t="43236" x="4662488" y="4302125"/>
          <p14:tracePt t="43237" x="4662488" y="4295775"/>
          <p14:tracePt t="43247" x="4662488" y="4289425"/>
          <p14:tracePt t="43251" x="4662488" y="4283075"/>
          <p14:tracePt t="43257" x="4662488" y="4275138"/>
          <p14:tracePt t="43260" x="4668838" y="4275138"/>
          <p14:tracePt t="43267" x="4668838" y="4268788"/>
          <p14:tracePt t="43271" x="4675188" y="4268788"/>
          <p14:tracePt t="43272" x="4675188" y="4262438"/>
          <p14:tracePt t="43278" x="4681538" y="4262438"/>
          <p14:tracePt t="43281" x="4681538" y="4256088"/>
          <p14:tracePt t="43284" x="4681538" y="4249738"/>
          <p14:tracePt t="43287" x="4689475" y="4249738"/>
          <p14:tracePt t="43288" x="4689475" y="4241800"/>
          <p14:tracePt t="43291" x="4695825" y="4241800"/>
          <p14:tracePt t="43293" x="4695825" y="4235450"/>
          <p14:tracePt t="43296" x="4695825" y="4229100"/>
          <p14:tracePt t="43297" x="4702175" y="4229100"/>
          <p14:tracePt t="43300" x="4708525" y="4229100"/>
          <p14:tracePt t="43301" x="4708525" y="4222750"/>
          <p14:tracePt t="43303" x="4708525" y="4216400"/>
          <p14:tracePt t="43305" x="4714875" y="4216400"/>
          <p14:tracePt t="43306" x="4714875" y="4208463"/>
          <p14:tracePt t="43308" x="4722813" y="4208463"/>
          <p14:tracePt t="43310" x="4729163" y="4208463"/>
          <p14:tracePt t="43311" x="4729163" y="4202113"/>
          <p14:tracePt t="43315" x="4729163" y="4195763"/>
          <p14:tracePt t="43317" x="4735513" y="4195763"/>
          <p14:tracePt t="43321" x="4741863" y="4195763"/>
          <p14:tracePt t="43323" x="4741863" y="4189413"/>
          <p14:tracePt t="43327" x="4741863" y="4183063"/>
          <p14:tracePt t="43330" x="4748213" y="4183063"/>
          <p14:tracePt t="43334" x="4754563" y="4183063"/>
          <p14:tracePt t="43338" x="4754563" y="4175125"/>
          <p14:tracePt t="43339" x="4762500" y="4175125"/>
          <p14:tracePt t="43344" x="4762500" y="4168775"/>
          <p14:tracePt t="43345" x="4768850" y="4168775"/>
          <p14:tracePt t="43348" x="4775200" y="4168775"/>
          <p14:tracePt t="43349" x="4775200" y="4162425"/>
          <p14:tracePt t="43353" x="4781550" y="4162425"/>
          <p14:tracePt t="43355" x="4787900" y="4162425"/>
          <p14:tracePt t="43357" x="4795838" y="4162425"/>
          <p14:tracePt t="43358" x="4795838" y="4156075"/>
          <p14:tracePt t="43361" x="4802188" y="4156075"/>
          <p14:tracePt t="43363" x="4802188" y="4149725"/>
          <p14:tracePt t="43364" x="4808538" y="4149725"/>
          <p14:tracePt t="43366" x="4814888" y="4149725"/>
          <p14:tracePt t="43368" x="4821238" y="4149725"/>
          <p14:tracePt t="43369" x="4829175" y="4149725"/>
          <p14:tracePt t="43371" x="4829175" y="4143375"/>
          <p14:tracePt t="43372" x="4835525" y="4143375"/>
          <p14:tracePt t="43374" x="4841875" y="4143375"/>
          <p14:tracePt t="43375" x="4841875" y="4135438"/>
          <p14:tracePt t="43377" x="4848225" y="4135438"/>
          <p14:tracePt t="43378" x="4854575" y="4135438"/>
          <p14:tracePt t="43379" x="4854575" y="4129088"/>
          <p14:tracePt t="43380" x="4862513" y="4129088"/>
          <p14:tracePt t="43382" x="4868863" y="4129088"/>
          <p14:tracePt t="43384" x="4875213" y="4129088"/>
          <p14:tracePt t="43386" x="4881563" y="4129088"/>
          <p14:tracePt t="43387" x="4881563" y="4122738"/>
          <p14:tracePt t="43388" x="4887913" y="4122738"/>
          <p14:tracePt t="43390" x="4895850" y="4122738"/>
          <p14:tracePt t="43391" x="4895850" y="4116388"/>
          <p14:tracePt t="43393" x="4902200" y="4116388"/>
          <p14:tracePt t="43395" x="4908550" y="4116388"/>
          <p14:tracePt t="43400" x="4914900" y="4110038"/>
          <p14:tracePt t="43402" x="4921250" y="4110038"/>
          <p14:tracePt t="43406" x="4929188" y="4110038"/>
          <p14:tracePt t="43407" x="4929188" y="4102100"/>
          <p14:tracePt t="43408" x="4935538" y="4102100"/>
          <p14:tracePt t="43412" x="4941888" y="4102100"/>
          <p14:tracePt t="43417" x="4941888" y="4095750"/>
          <p14:tracePt t="43421" x="4948238" y="4095750"/>
          <p14:tracePt t="43428" x="4954588" y="4095750"/>
          <p14:tracePt t="43441" x="4962525" y="4095750"/>
          <p14:tracePt t="43447" x="4968875" y="4095750"/>
          <p14:tracePt t="43451" x="4975225" y="4095750"/>
          <p14:tracePt t="43458" x="4981575" y="4095750"/>
          <p14:tracePt t="43460" x="4987925" y="4095750"/>
          <p14:tracePt t="43465" x="4995863" y="4095750"/>
          <p14:tracePt t="43467" x="5002213" y="4095750"/>
          <p14:tracePt t="43469" x="5008563" y="4095750"/>
          <p14:tracePt t="43472" x="5014913" y="4095750"/>
          <p14:tracePt t="43474" x="5021263" y="4095750"/>
          <p14:tracePt t="43476" x="5029200" y="4095750"/>
          <p14:tracePt t="43478" x="5035550" y="4095750"/>
          <p14:tracePt t="43479" x="5041900" y="4095750"/>
          <p14:tracePt t="43482" x="5048250" y="4095750"/>
          <p14:tracePt t="43483" x="5054600" y="4095750"/>
          <p14:tracePt t="43486" x="5060950" y="4095750"/>
          <p14:tracePt t="43487" x="5068888" y="4095750"/>
          <p14:tracePt t="43488" x="5075238" y="4095750"/>
          <p14:tracePt t="43490" x="5081588" y="4095750"/>
          <p14:tracePt t="43492" x="5087938" y="4095750"/>
          <p14:tracePt t="43495" x="5094288" y="4095750"/>
          <p14:tracePt t="43496" x="5102225" y="4095750"/>
          <p14:tracePt t="43497" x="5108575" y="4095750"/>
          <p14:tracePt t="43500" x="5114925" y="4095750"/>
          <p14:tracePt t="43501" x="5121275" y="4095750"/>
          <p14:tracePt t="43503" x="5127625" y="4095750"/>
          <p14:tracePt t="43504" x="5135563" y="4095750"/>
          <p14:tracePt t="43505" x="5135563" y="4102100"/>
          <p14:tracePt t="43507" x="5141913" y="4102100"/>
          <p14:tracePt t="43509" x="5148263" y="4102100"/>
          <p14:tracePt t="43510" x="5148263" y="4110038"/>
          <p14:tracePt t="43511" x="5154613" y="4110038"/>
          <p14:tracePt t="43514" x="5160963" y="4110038"/>
          <p14:tracePt t="43516" x="5168900" y="4110038"/>
          <p14:tracePt t="43519" x="5175250" y="4116388"/>
          <p14:tracePt t="43521" x="5181600" y="4116388"/>
          <p14:tracePt t="43523" x="5187950" y="4116388"/>
          <p14:tracePt t="43524" x="5187950" y="4122738"/>
          <p14:tracePt t="43529" x="5194300" y="4122738"/>
          <p14:tracePt t="43531" x="5202238" y="4122738"/>
          <p14:tracePt t="43532" x="5202238" y="4129088"/>
          <p14:tracePt t="43535" x="5208588" y="4129088"/>
          <p14:tracePt t="43536" x="5208588" y="4135438"/>
          <p14:tracePt t="43537" x="5214938" y="4135438"/>
          <p14:tracePt t="43539" x="5214938" y="4143375"/>
          <p14:tracePt t="43540" x="5221288" y="4143375"/>
          <p14:tracePt t="43545" x="5227638" y="4143375"/>
          <p14:tracePt t="43546" x="5227638" y="4149725"/>
          <p14:tracePt t="43547" x="5235575" y="4149725"/>
          <p14:tracePt t="43549" x="5235575" y="4156075"/>
          <p14:tracePt t="43553" x="5241925" y="4156075"/>
          <p14:tracePt t="43554" x="5248275" y="4156075"/>
          <p14:tracePt t="43555" x="5248275" y="4162425"/>
          <p14:tracePt t="43557" x="5254625" y="4162425"/>
          <p14:tracePt t="43558" x="5254625" y="4168775"/>
          <p14:tracePt t="43562" x="5260975" y="4175125"/>
          <p14:tracePt t="43565" x="5268913" y="4175125"/>
          <p14:tracePt t="43569" x="5275263" y="4183063"/>
          <p14:tracePt t="43572" x="5281613" y="4183063"/>
          <p14:tracePt t="43573" x="5281613" y="4189413"/>
          <p14:tracePt t="43574" x="5287963" y="4189413"/>
          <p14:tracePt t="43580" x="5294313" y="4189413"/>
          <p14:tracePt t="43582" x="5294313" y="4195763"/>
          <p14:tracePt t="43583" x="5302250" y="4195763"/>
          <p14:tracePt t="43585" x="5302250" y="4202113"/>
          <p14:tracePt t="43588" x="5308600" y="4202113"/>
          <p14:tracePt t="43591" x="5314950" y="4202113"/>
          <p14:tracePt t="43594" x="5321300" y="4202113"/>
          <p14:tracePt t="43595" x="5321300" y="4208463"/>
          <p14:tracePt t="43601" x="5327650" y="4216400"/>
          <p14:tracePt t="43605" x="5334000" y="4222750"/>
          <p14:tracePt t="43614" x="5341938" y="4222750"/>
          <p14:tracePt t="43617" x="5341938" y="4229100"/>
          <p14:tracePt t="43618" x="5348288" y="4229100"/>
          <p14:tracePt t="43621" x="5348288" y="4235450"/>
          <p14:tracePt t="43626" x="5354638" y="4235450"/>
          <p14:tracePt t="43630" x="5354638" y="4241800"/>
          <p14:tracePt t="43631" x="5360988" y="4241800"/>
          <p14:tracePt t="43633" x="5360988" y="4249738"/>
          <p14:tracePt t="43635" x="5367338" y="4249738"/>
          <p14:tracePt t="43636" x="5367338" y="4256088"/>
          <p14:tracePt t="43642" x="5375275" y="4256088"/>
          <p14:tracePt t="43643" x="5375275" y="4262438"/>
          <p14:tracePt t="43646" x="5375275" y="4268788"/>
          <p14:tracePt t="43647" x="5381625" y="4268788"/>
          <p14:tracePt t="43652" x="5381625" y="4275138"/>
          <p14:tracePt t="43655" x="5381625" y="4283075"/>
          <p14:tracePt t="43656" x="5387975" y="4283075"/>
          <p14:tracePt t="43658" x="5387975" y="4289425"/>
          <p14:tracePt t="43659" x="5394325" y="4289425"/>
          <p14:tracePt t="43663" x="5394325" y="4295775"/>
          <p14:tracePt t="43664" x="5400675" y="4295775"/>
          <p14:tracePt t="43666" x="5400675" y="4302125"/>
          <p14:tracePt t="43671" x="5400675" y="4308475"/>
          <p14:tracePt t="43673" x="5408613" y="4308475"/>
          <p14:tracePt t="43674" x="5408613" y="4316413"/>
          <p14:tracePt t="43675" x="5408613" y="4322763"/>
          <p14:tracePt t="43677" x="5414963" y="4322763"/>
          <p14:tracePt t="43680" x="5414963" y="4329113"/>
          <p14:tracePt t="43682" x="5414963" y="4335463"/>
          <p14:tracePt t="43687" x="5414963" y="4341813"/>
          <p14:tracePt t="43688" x="5421313" y="4341813"/>
          <p14:tracePt t="43689" x="5421313" y="4349750"/>
          <p14:tracePt t="43692" x="5421313" y="4356100"/>
          <p14:tracePt t="43696" x="5427663" y="4356100"/>
          <p14:tracePt t="43697" x="5427663" y="4362450"/>
          <p14:tracePt t="43702" x="5427663" y="4368800"/>
          <p14:tracePt t="43709" x="5434013" y="4368800"/>
          <p14:tracePt t="43710" x="5434013" y="4375150"/>
          <p14:tracePt t="43717" x="5434013" y="4383088"/>
          <p14:tracePt t="43729" x="5434013" y="4389438"/>
          <p14:tracePt t="43742" x="5434013" y="4395788"/>
          <p14:tracePt t="43747" x="5434013" y="4402138"/>
          <p14:tracePt t="43753" x="5434013" y="4408488"/>
          <p14:tracePt t="43755" x="5434013" y="4416425"/>
          <p14:tracePt t="43756" x="5427663" y="4416425"/>
          <p14:tracePt t="43760" x="5427663" y="4422775"/>
          <p14:tracePt t="43761" x="5421313" y="4422775"/>
          <p14:tracePt t="43763" x="5421313" y="4429125"/>
          <p14:tracePt t="43765" x="5421313" y="4435475"/>
          <p14:tracePt t="43768" x="5421313" y="4441825"/>
          <p14:tracePt t="43770" x="5414963" y="4441825"/>
          <p14:tracePt t="43771" x="5414963" y="4449763"/>
          <p14:tracePt t="43774" x="5414963" y="4456113"/>
          <p14:tracePt t="43775" x="5408613" y="4456113"/>
          <p14:tracePt t="43776" x="5408613" y="4462463"/>
          <p14:tracePt t="43778" x="5408613" y="4468813"/>
          <p14:tracePt t="43781" x="5408613" y="4475163"/>
          <p14:tracePt t="43783" x="5400675" y="4481513"/>
          <p14:tracePt t="43786" x="5394325" y="4481513"/>
          <p14:tracePt t="43787" x="5394325" y="4489450"/>
          <p14:tracePt t="43789" x="5394325" y="4495800"/>
          <p14:tracePt t="43791" x="5387975" y="4495800"/>
          <p14:tracePt t="43792" x="5387975" y="4502150"/>
          <p14:tracePt t="43796" x="5387975" y="4508500"/>
          <p14:tracePt t="43799" x="5381625" y="4514850"/>
          <p14:tracePt t="43803" x="5375275" y="4514850"/>
          <p14:tracePt t="43804" x="5375275" y="4522788"/>
          <p14:tracePt t="43808" x="5375275" y="4529138"/>
          <p14:tracePt t="43810" x="5375275" y="4535488"/>
          <p14:tracePt t="43812" x="5367338" y="4535488"/>
          <p14:tracePt t="43818" x="5360988" y="4535488"/>
          <p14:tracePt t="43821" x="5360988" y="4541838"/>
          <p14:tracePt t="43825" x="5354638" y="4541838"/>
          <p14:tracePt t="43829" x="5354638" y="4548188"/>
          <p14:tracePt t="43837" x="5348288" y="4548188"/>
          <p14:tracePt t="43842" x="5341938" y="4548188"/>
          <p14:tracePt t="43843" x="5341938" y="4556125"/>
          <p14:tracePt t="43847" x="5341938" y="4562475"/>
          <p14:tracePt t="43849" x="5334000" y="4562475"/>
          <p14:tracePt t="43852" x="5327650" y="4562475"/>
          <p14:tracePt t="43853" x="5327650" y="4568825"/>
          <p14:tracePt t="43857" x="5321300" y="4568825"/>
          <p14:tracePt t="43860" x="5314950" y="4568825"/>
          <p14:tracePt t="43861" x="5314950" y="4575175"/>
          <p14:tracePt t="43862" x="5308600" y="4575175"/>
          <p14:tracePt t="43864" x="5308600" y="4581525"/>
          <p14:tracePt t="43866" x="5302250" y="4581525"/>
          <p14:tracePt t="43869" x="5294313" y="4581525"/>
          <p14:tracePt t="43872" x="5294313" y="4589463"/>
          <p14:tracePt t="43873" x="5287963" y="4589463"/>
          <p14:tracePt t="43874" x="5281613" y="4589463"/>
          <p14:tracePt t="43876" x="5281613" y="4595813"/>
          <p14:tracePt t="43877" x="5275263" y="4595813"/>
          <p14:tracePt t="43880" x="5275263" y="4602163"/>
          <p14:tracePt t="43881" x="5268913" y="4602163"/>
          <p14:tracePt t="43882" x="5260975" y="4602163"/>
          <p14:tracePt t="43886" x="5254625" y="4602163"/>
          <p14:tracePt t="43887" x="5254625" y="4608513"/>
          <p14:tracePt t="43889" x="5248275" y="4608513"/>
          <p14:tracePt t="43891" x="5241925" y="4608513"/>
          <p14:tracePt t="43892" x="5241925" y="4614863"/>
          <p14:tracePt t="43902" x="5227638" y="4614863"/>
          <p14:tracePt t="43905" x="5227638" y="4622800"/>
          <p14:tracePt t="43909" x="5221288" y="4622800"/>
          <p14:tracePt t="43915" x="5214938" y="4622800"/>
          <p14:tracePt t="43919" x="5214938" y="4629150"/>
          <p14:tracePt t="43927" x="5208588" y="4629150"/>
          <p14:tracePt t="43945" x="5202238" y="4629150"/>
          <p14:tracePt t="43951" x="5194300" y="4629150"/>
          <p14:tracePt t="43957" x="5187950" y="4629150"/>
          <p14:tracePt t="43960" x="5181600" y="4629150"/>
          <p14:tracePt t="43963" x="5175250" y="4629150"/>
          <p14:tracePt t="43969" x="5168900" y="4629150"/>
          <p14:tracePt t="43972" x="5160963" y="4629150"/>
          <p14:tracePt t="43976" x="5160963" y="4622800"/>
          <p14:tracePt t="43977" x="5154613" y="4622800"/>
          <p14:tracePt t="43980" x="5148263" y="4622800"/>
          <p14:tracePt t="43983" x="5141913" y="4622800"/>
          <p14:tracePt t="43990" x="5135563" y="4622800"/>
          <p14:tracePt t="43995" x="5127625" y="4622800"/>
          <p14:tracePt t="44010" x="5121275" y="4622800"/>
          <p14:tracePt t="44023" x="5114925" y="4622800"/>
          <p14:tracePt t="44040" x="5108575" y="4622800"/>
          <p14:tracePt t="44043" x="5108575" y="4614863"/>
          <p14:tracePt t="44044" x="5102225" y="4614863"/>
          <p14:tracePt t="44047" x="5094288" y="4614863"/>
          <p14:tracePt t="44053" x="5087938" y="4614863"/>
          <p14:tracePt t="44054" x="5087938" y="4608513"/>
          <p14:tracePt t="44056" x="5081588" y="4608513"/>
          <p14:tracePt t="44061" x="5075238" y="4608513"/>
          <p14:tracePt t="44063" x="5068888" y="4608513"/>
          <p14:tracePt t="44065" x="5060950" y="4608513"/>
          <p14:tracePt t="44069" x="5054600" y="4608513"/>
          <p14:tracePt t="44070" x="5054600" y="4602163"/>
          <p14:tracePt t="44071" x="5048250" y="4602163"/>
          <p14:tracePt t="44075" x="5041900" y="4602163"/>
          <p14:tracePt t="44077" x="5035550" y="4602163"/>
          <p14:tracePt t="44078" x="5035550" y="4595813"/>
          <p14:tracePt t="44079" x="5029200" y="4595813"/>
          <p14:tracePt t="44083" x="5021263" y="4595813"/>
          <p14:tracePt t="44085" x="5014913" y="4595813"/>
          <p14:tracePt t="44089" x="5008563" y="4595813"/>
          <p14:tracePt t="44091" x="5002213" y="4595813"/>
          <p14:tracePt t="44094" x="4995863" y="4595813"/>
          <p14:tracePt t="44099" x="4995863" y="4589463"/>
          <p14:tracePt t="44100" x="4987925" y="4589463"/>
          <p14:tracePt t="44102" x="4981575" y="4589463"/>
          <p14:tracePt t="44109" x="4975225" y="4589463"/>
          <p14:tracePt t="44113" x="4968875" y="4589463"/>
          <p14:tracePt t="44116" x="4962525" y="4589463"/>
          <p14:tracePt t="44124" x="4954588" y="4589463"/>
          <p14:tracePt t="44128" x="4948238" y="4589463"/>
          <p14:tracePt t="44133" x="4948238" y="4581525"/>
          <p14:tracePt t="44134" x="4941888" y="4581525"/>
          <p14:tracePt t="44136" x="4935538" y="4581525"/>
          <p14:tracePt t="44138" x="4935538" y="4575175"/>
          <p14:tracePt t="44139" x="4929188" y="4575175"/>
          <p14:tracePt t="44143" x="4921250" y="4575175"/>
          <p14:tracePt t="44144" x="4921250" y="4568825"/>
          <p14:tracePt t="44145" x="4914900" y="4568825"/>
          <p14:tracePt t="44146" x="4914900" y="4562475"/>
          <p14:tracePt t="44148" x="4914900" y="4556125"/>
          <p14:tracePt t="44149" x="4908550" y="4556125"/>
          <p14:tracePt t="44151" x="4902200" y="4556125"/>
          <p14:tracePt t="44152" x="4902200" y="4548188"/>
          <p14:tracePt t="44154" x="4902200" y="4541838"/>
          <p14:tracePt t="44155" x="4895850" y="4541838"/>
          <p14:tracePt t="44156" x="4887913" y="4541838"/>
          <p14:tracePt t="44157" x="4887913" y="4535488"/>
          <p14:tracePt t="44158" x="4881563" y="4535488"/>
          <p14:tracePt t="44159" x="4881563" y="4529138"/>
          <p14:tracePt t="44160" x="4881563" y="4522788"/>
          <p14:tracePt t="44161" x="4875213" y="4522788"/>
          <p14:tracePt t="44162" x="4868863" y="4522788"/>
          <p14:tracePt t="44163" x="4868863" y="4514850"/>
          <p14:tracePt t="44164" x="4868863" y="4508500"/>
          <p14:tracePt t="44166" x="4862513" y="4508500"/>
          <p14:tracePt t="44167" x="4862513" y="4502150"/>
          <p14:tracePt t="44168" x="4854575" y="4502150"/>
          <p14:tracePt t="44169" x="4848225" y="4495800"/>
          <p14:tracePt t="44170" x="4848225" y="4489450"/>
          <p14:tracePt t="44172" x="4841875" y="4489450"/>
          <p14:tracePt t="44173" x="4841875" y="4481513"/>
          <p14:tracePt t="44174" x="4835525" y="4475163"/>
          <p14:tracePt t="44177" x="4835525" y="4468813"/>
          <p14:tracePt t="44178" x="4829175" y="4468813"/>
          <p14:tracePt t="44179" x="4829175" y="4462463"/>
          <p14:tracePt t="44181" x="4829175" y="4456113"/>
          <p14:tracePt t="44182" x="4821238" y="4456113"/>
          <p14:tracePt t="44184" x="4814888" y="4456113"/>
          <p14:tracePt t="44185" x="4814888" y="4449763"/>
          <p14:tracePt t="44187" x="4814888" y="4441825"/>
          <p14:tracePt t="44192" x="4808538" y="4441825"/>
          <p14:tracePt t="44194" x="4808538" y="4435475"/>
          <p14:tracePt t="44197" x="4808538" y="4429125"/>
          <p14:tracePt t="44200" x="4802188" y="4422775"/>
          <p14:tracePt t="44207" x="4802188" y="4416425"/>
          <p14:tracePt t="44211" x="4802188" y="4408488"/>
          <p14:tracePt t="44217" x="4802188" y="4402138"/>
          <p14:tracePt t="44221" x="4802188" y="4395788"/>
          <p14:tracePt t="44225" x="4802188" y="4389438"/>
          <p14:tracePt t="44228" x="4802188" y="4383088"/>
          <p14:tracePt t="44231" x="4802188" y="4375150"/>
          <p14:tracePt t="44236" x="4802188" y="4368800"/>
          <p14:tracePt t="44237" x="4795838" y="4368800"/>
          <p14:tracePt t="44238" x="4795838" y="4362450"/>
          <p14:tracePt t="44242" x="4795838" y="4356100"/>
          <p14:tracePt t="44245" x="4795838" y="4349750"/>
          <p14:tracePt t="44246" x="4795838" y="4341813"/>
          <p14:tracePt t="44250" x="4795838" y="4335463"/>
          <p14:tracePt t="44252" x="4795838" y="4329113"/>
          <p14:tracePt t="44255" x="4795838" y="4322763"/>
          <p14:tracePt t="44256" x="4795838" y="4316413"/>
          <p14:tracePt t="44258" x="4795838" y="4308475"/>
          <p14:tracePt t="44261" x="4795838" y="4302125"/>
          <p14:tracePt t="44263" x="4795838" y="4295775"/>
          <p14:tracePt t="44265" x="4795838" y="4289425"/>
          <p14:tracePt t="44268" x="4795838" y="4283075"/>
          <p14:tracePt t="44269" x="4795838" y="4275138"/>
          <p14:tracePt t="44271" x="4795838" y="4268788"/>
          <p14:tracePt t="44273" x="4795838" y="4262438"/>
          <p14:tracePt t="44276" x="4802188" y="4262438"/>
          <p14:tracePt t="44277" x="4802188" y="4256088"/>
          <p14:tracePt t="44278" x="4802188" y="4249738"/>
          <p14:tracePt t="44279" x="4802188" y="4241800"/>
          <p14:tracePt t="44282" x="4802188" y="4235450"/>
          <p14:tracePt t="44283" x="4808538" y="4235450"/>
          <p14:tracePt t="44284" x="4808538" y="4229100"/>
          <p14:tracePt t="44287" x="4808538" y="4222750"/>
          <p14:tracePt t="44289" x="4808538" y="4216400"/>
          <p14:tracePt t="44291" x="4808538" y="4208463"/>
          <p14:tracePt t="44295" x="4808538" y="4202113"/>
          <p14:tracePt t="44296" x="4814888" y="4202113"/>
          <p14:tracePt t="44298" x="4814888" y="4195763"/>
          <p14:tracePt t="44302" x="4821238" y="4189413"/>
          <p14:tracePt t="44303" x="4821238" y="4183063"/>
          <p14:tracePt t="44308" x="4821238" y="4175125"/>
          <p14:tracePt t="44310" x="4829175" y="4175125"/>
          <p14:tracePt t="44311" x="4829175" y="4168775"/>
          <p14:tracePt t="44315" x="4829175" y="4162425"/>
          <p14:tracePt t="44325" x="4829175" y="4156075"/>
          <p14:tracePt t="44326" x="4835525" y="4156075"/>
          <p14:tracePt t="44330" x="4835525" y="4149725"/>
          <p14:tracePt t="44337" x="4841875" y="4149725"/>
          <p14:tracePt t="44345" x="4841875" y="4143375"/>
          <p14:tracePt t="44354" x="4841875" y="4135438"/>
          <p14:tracePt t="44355" x="4848225" y="4135438"/>
          <p14:tracePt t="44361" x="4854575" y="4135438"/>
          <p14:tracePt t="44363" x="4854575" y="4129088"/>
          <p14:tracePt t="44368" x="4862513" y="4129088"/>
          <p14:tracePt t="44378" x="4868863" y="4129088"/>
          <p14:tracePt t="44382" x="4875213" y="4129088"/>
          <p14:tracePt t="44388" x="4875213" y="4122738"/>
          <p14:tracePt t="44389" x="4881563" y="4122738"/>
          <p14:tracePt t="44392" x="4887913" y="4122738"/>
          <p14:tracePt t="44395" x="4895850" y="4122738"/>
          <p14:tracePt t="44399" x="4902200" y="4122738"/>
          <p14:tracePt t="44401" x="4908550" y="4122738"/>
          <p14:tracePt t="44404" x="4914900" y="4122738"/>
          <p14:tracePt t="44405" x="4921250" y="4122738"/>
          <p14:tracePt t="44408" x="4929188" y="4122738"/>
          <p14:tracePt t="44410" x="4935538" y="4122738"/>
          <p14:tracePt t="44411" x="4941888" y="4122738"/>
          <p14:tracePt t="44414" x="4948238" y="4122738"/>
          <p14:tracePt t="44415" x="4954588" y="4122738"/>
          <p14:tracePt t="44417" x="4962525" y="4122738"/>
          <p14:tracePt t="44418" x="4968875" y="4122738"/>
          <p14:tracePt t="44419" x="4975225" y="4122738"/>
          <p14:tracePt t="44422" x="4981575" y="4122738"/>
          <p14:tracePt t="44423" x="4987925" y="4122738"/>
          <p14:tracePt t="44425" x="4995863" y="4122738"/>
          <p14:tracePt t="44426" x="5002213" y="4122738"/>
          <p14:tracePt t="44427" x="5008563" y="4122738"/>
          <p14:tracePt t="44429" x="5014913" y="4122738"/>
          <p14:tracePt t="44430" x="5021263" y="4122738"/>
          <p14:tracePt t="44432" x="5029200" y="4122738"/>
          <p14:tracePt t="44433" x="5035550" y="4122738"/>
          <p14:tracePt t="44434" x="5041900" y="4122738"/>
          <p14:tracePt t="44437" x="5048250" y="4122738"/>
          <p14:tracePt t="44438" x="5054600" y="4122738"/>
          <p14:tracePt t="44441" x="5060950" y="4122738"/>
          <p14:tracePt t="44442" x="5068888" y="4122738"/>
          <p14:tracePt t="44444" x="5075238" y="4122738"/>
          <p14:tracePt t="44447" x="5081588" y="4122738"/>
          <p14:tracePt t="44448" x="5087938" y="4122738"/>
          <p14:tracePt t="44452" x="5094288" y="4122738"/>
          <p14:tracePt t="44454" x="5102225" y="4122738"/>
          <p14:tracePt t="44456" x="5108575" y="4122738"/>
          <p14:tracePt t="44457" x="5108575" y="4129088"/>
          <p14:tracePt t="44460" x="5114925" y="4129088"/>
          <p14:tracePt t="44462" x="5114925" y="4135438"/>
          <p14:tracePt t="44463" x="5121275" y="4135438"/>
          <p14:tracePt t="44465" x="5121275" y="4143375"/>
          <p14:tracePt t="44467" x="5127625" y="4143375"/>
          <p14:tracePt t="44469" x="5135563" y="4143375"/>
          <p14:tracePt t="44471" x="5135563" y="4149725"/>
          <p14:tracePt t="44473" x="5141913" y="4149725"/>
          <p14:tracePt t="44474" x="5141913" y="4156075"/>
          <p14:tracePt t="44475" x="5148263" y="4156075"/>
          <p14:tracePt t="44477" x="5154613" y="4156075"/>
          <p14:tracePt t="44478" x="5154613" y="4162425"/>
          <p14:tracePt t="44480" x="5154613" y="4168775"/>
          <p14:tracePt t="44481" x="5160963" y="4168775"/>
          <p14:tracePt t="44482" x="5160963" y="4175125"/>
          <p14:tracePt t="44483" x="5168900" y="4175125"/>
          <p14:tracePt t="44486" x="5168900" y="4183063"/>
          <p14:tracePt t="44487" x="5168900" y="4189413"/>
          <p14:tracePt t="44488" x="5175250" y="4189413"/>
          <p14:tracePt t="44490" x="5181600" y="4189413"/>
          <p14:tracePt t="44491" x="5187950" y="4195763"/>
          <p14:tracePt t="44492" x="5187950" y="4202113"/>
          <p14:tracePt t="44495" x="5194300" y="4208463"/>
          <p14:tracePt t="44497" x="5202238" y="4216400"/>
          <p14:tracePt t="44498" x="5208588" y="4222750"/>
          <p14:tracePt t="44501" x="5208588" y="4229100"/>
          <p14:tracePt t="44502" x="5214938" y="4235450"/>
          <p14:tracePt t="44503" x="5221288" y="4241800"/>
          <p14:tracePt t="44505" x="5221288" y="4249738"/>
          <p14:tracePt t="44506" x="5227638" y="4249738"/>
          <p14:tracePt t="44507" x="5227638" y="4256088"/>
          <p14:tracePt t="44508" x="5235575" y="4256088"/>
          <p14:tracePt t="44510" x="5235575" y="4262438"/>
          <p14:tracePt t="44511" x="5241925" y="4268788"/>
          <p14:tracePt t="44512" x="5241925" y="4275138"/>
          <p14:tracePt t="44513" x="5248275" y="4275138"/>
          <p14:tracePt t="44514" x="5254625" y="4275138"/>
          <p14:tracePt t="44515" x="5254625" y="4283075"/>
          <p14:tracePt t="44516" x="5254625" y="4289425"/>
          <p14:tracePt t="44517" x="5260975" y="4289425"/>
          <p14:tracePt t="44519" x="5268913" y="4295775"/>
          <p14:tracePt t="44520" x="5268913" y="4302125"/>
          <p14:tracePt t="44521" x="5268913" y="4308475"/>
          <p14:tracePt t="44523" x="5275263" y="4308475"/>
          <p14:tracePt t="44524" x="5275263" y="4316413"/>
          <p14:tracePt t="44525" x="5281613" y="4316413"/>
          <p14:tracePt t="44526" x="5281613" y="4322763"/>
          <p14:tracePt t="44527" x="5287963" y="4322763"/>
          <p14:tracePt t="44529" x="5287963" y="4329113"/>
          <p14:tracePt t="44531" x="5287963" y="4335463"/>
          <p14:tracePt t="44532" x="5294313" y="4335463"/>
          <p14:tracePt t="44533" x="5294313" y="4341813"/>
          <p14:tracePt t="44534" x="5302250" y="4341813"/>
          <p14:tracePt t="44537" x="5302250" y="4349750"/>
          <p14:tracePt t="44540" x="5302250" y="4356100"/>
          <p14:tracePt t="44541" x="5308600" y="4356100"/>
          <p14:tracePt t="44547" x="5308600" y="4362450"/>
          <p14:tracePt t="44549" x="5314950" y="4362450"/>
          <p14:tracePt t="44551" x="5314950" y="4368800"/>
          <p14:tracePt t="44556" x="5314950" y="4375150"/>
          <p14:tracePt t="44558" x="5321300" y="4375150"/>
          <p14:tracePt t="44566" x="5321300" y="4383088"/>
          <p14:tracePt t="44573" x="5321300" y="4389438"/>
          <p14:tracePt t="44582" x="5321300" y="4395788"/>
          <p14:tracePt t="44585" x="5321300" y="4402138"/>
          <p14:tracePt t="44590" x="5321300" y="4408488"/>
          <p14:tracePt t="44596" x="5321300" y="4416425"/>
          <p14:tracePt t="44597" x="5314950" y="4416425"/>
          <p14:tracePt t="44599" x="5314950" y="4422775"/>
          <p14:tracePt t="44603" x="5308600" y="4422775"/>
          <p14:tracePt t="44604" x="5308600" y="4429125"/>
          <p14:tracePt t="44607" x="5308600" y="4435475"/>
          <p14:tracePt t="44612" x="5308600" y="4441825"/>
          <p14:tracePt t="44613" x="5302250" y="4441825"/>
          <p14:tracePt t="44614" x="5302250" y="4449763"/>
          <p14:tracePt t="44617" x="5302250" y="4456113"/>
          <p14:tracePt t="44618" x="5294313" y="4456113"/>
          <p14:tracePt t="44621" x="5294313" y="4462463"/>
          <p14:tracePt t="44624" x="5294313" y="4468813"/>
          <p14:tracePt t="44625" x="5287963" y="4468813"/>
          <p14:tracePt t="44627" x="5281613" y="4468813"/>
          <p14:tracePt t="44628" x="5281613" y="4475163"/>
          <p14:tracePt t="44631" x="5275263" y="4475163"/>
          <p14:tracePt t="44632" x="5275263" y="4481513"/>
          <p14:tracePt t="44633" x="5275263" y="4489450"/>
          <p14:tracePt t="44637" x="5268913" y="4489450"/>
          <p14:tracePt t="44638" x="5268913" y="4495800"/>
          <p14:tracePt t="44640" x="5260975" y="4495800"/>
          <p14:tracePt t="44641" x="5260975" y="4502150"/>
          <p14:tracePt t="44646" x="5260975" y="4508500"/>
          <p14:tracePt t="44647" x="5254625" y="4508500"/>
          <p14:tracePt t="44648" x="5254625" y="4514850"/>
          <p14:tracePt t="44651" x="5248275" y="4514850"/>
          <p14:tracePt t="44652" x="5248275" y="4522788"/>
          <p14:tracePt t="44656" x="5241925" y="4522788"/>
          <p14:tracePt t="44661" x="5241925" y="4529138"/>
          <p14:tracePt t="44673" x="5241925" y="4535488"/>
          <p14:tracePt t="44931" x="5235575" y="4535488"/>
          <p14:tracePt t="44964" x="5227638" y="4535488"/>
          <p14:tracePt t="44968" x="5227638" y="4541838"/>
          <p14:tracePt t="44972" x="5227638" y="4548188"/>
          <p14:tracePt t="44973" x="5221288" y="4548188"/>
          <p14:tracePt t="44974" x="5221288" y="4556125"/>
          <p14:tracePt t="44977" x="5214938" y="4556125"/>
          <p14:tracePt t="44980" x="5214938" y="4562475"/>
          <p14:tracePt t="44982" x="5208588" y="4562475"/>
          <p14:tracePt t="44983" x="5208588" y="4568825"/>
          <p14:tracePt t="44985" x="5202238" y="4568825"/>
          <p14:tracePt t="44987" x="5202238" y="4575175"/>
          <p14:tracePt t="44988" x="5194300" y="4575175"/>
          <p14:tracePt t="44989" x="5194300" y="4581525"/>
          <p14:tracePt t="44992" x="5194300" y="4589463"/>
          <p14:tracePt t="44993" x="5187950" y="4589463"/>
          <p14:tracePt t="44996" x="5181600" y="4589463"/>
          <p14:tracePt t="44998" x="5181600" y="4595813"/>
          <p14:tracePt t="44999" x="5181600" y="4602163"/>
          <p14:tracePt t="45004" x="5175250" y="4608513"/>
          <p14:tracePt t="45007" x="5175250" y="4614863"/>
          <p14:tracePt t="45008" x="5168900" y="4614863"/>
          <p14:tracePt t="45011" x="5168900" y="4622800"/>
          <p14:tracePt t="45014" x="5160963" y="4622800"/>
          <p14:tracePt t="45026" x="5160963" y="4629150"/>
          <p14:tracePt t="45106" x="5154613" y="4629150"/>
          <p14:tracePt t="45109" x="5154613" y="4635500"/>
          <p14:tracePt t="45114" x="5148263" y="4635500"/>
          <p14:tracePt t="45122" x="5141913" y="4635500"/>
          <p14:tracePt t="45125" x="5135563" y="4635500"/>
          <p14:tracePt t="45126" x="5135563" y="4641850"/>
          <p14:tracePt t="45128" x="5127625" y="4641850"/>
          <p14:tracePt t="45132" x="5121275" y="4648200"/>
          <p14:tracePt t="45134" x="5114925" y="4648200"/>
          <p14:tracePt t="45137" x="5108575" y="4648200"/>
          <p14:tracePt t="45138" x="5102225" y="4648200"/>
          <p14:tracePt t="45140" x="5094288" y="4648200"/>
          <p14:tracePt t="45142" x="5087938" y="4648200"/>
          <p14:tracePt t="45143" x="5081588" y="4648200"/>
          <p14:tracePt t="45146" x="5075238" y="4648200"/>
          <p14:tracePt t="45147" x="5068888" y="4648200"/>
          <p14:tracePt t="45148" x="5060950" y="4656138"/>
          <p14:tracePt t="45150" x="5054600" y="4656138"/>
          <p14:tracePt t="45151" x="5048250" y="4656138"/>
          <p14:tracePt t="45153" x="5041900" y="4656138"/>
          <p14:tracePt t="45154" x="5035550" y="4656138"/>
          <p14:tracePt t="45155" x="5029200" y="4656138"/>
          <p14:tracePt t="45156" x="5021263" y="4656138"/>
          <p14:tracePt t="45157" x="5014913" y="4656138"/>
          <p14:tracePt t="45159" x="5008563" y="4656138"/>
          <p14:tracePt t="45160" x="5002213" y="4656138"/>
          <p14:tracePt t="45161" x="4995863" y="4656138"/>
          <p14:tracePt t="45162" x="4987925" y="4656138"/>
          <p14:tracePt t="45163" x="4981575" y="4656138"/>
          <p14:tracePt t="45164" x="4975225" y="4662488"/>
          <p14:tracePt t="45165" x="4968875" y="4662488"/>
          <p14:tracePt t="45166" x="4962525" y="4662488"/>
          <p14:tracePt t="45168" x="4954588" y="4662488"/>
          <p14:tracePt t="45169" x="4948238" y="4662488"/>
          <p14:tracePt t="45170" x="4941888" y="4662488"/>
          <p14:tracePt t="45171" x="4935538" y="4662488"/>
          <p14:tracePt t="45172" x="4929188" y="4662488"/>
          <p14:tracePt t="45173" x="4921250" y="4662488"/>
          <p14:tracePt t="45175" x="4914900" y="4662488"/>
          <p14:tracePt t="45176" x="4908550" y="4662488"/>
          <p14:tracePt t="45178" x="4902200" y="4662488"/>
          <p14:tracePt t="45179" x="4895850" y="4662488"/>
          <p14:tracePt t="45182" x="4887913" y="4662488"/>
          <p14:tracePt t="45183" x="4881563" y="4662488"/>
          <p14:tracePt t="45184" x="4875213" y="4662488"/>
          <p14:tracePt t="45188" x="4868863" y="4662488"/>
          <p14:tracePt t="45190" x="4862513" y="4662488"/>
          <p14:tracePt t="45196" x="4854575" y="4662488"/>
          <p14:tracePt t="45200" x="4848225" y="4662488"/>
          <p14:tracePt t="45204" x="4841875" y="4662488"/>
          <p14:tracePt t="45212" x="4835525" y="4662488"/>
          <p14:tracePt t="45215" x="4829175" y="4662488"/>
          <p14:tracePt t="45223" x="4821238" y="4662488"/>
          <p14:tracePt t="45226" x="4814888" y="4662488"/>
          <p14:tracePt t="45229" x="4808538" y="4662488"/>
          <p14:tracePt t="45234" x="4808538" y="4656138"/>
          <p14:tracePt t="45236" x="4802188" y="4656138"/>
          <p14:tracePt t="45238" x="4802188" y="4648200"/>
          <p14:tracePt t="45239" x="4795838" y="4648200"/>
          <p14:tracePt t="45240" x="4795838" y="4641850"/>
          <p14:tracePt t="45243" x="4795838" y="4635500"/>
          <p14:tracePt t="45244" x="4795838" y="4629150"/>
          <p14:tracePt t="45247" x="4787900" y="4622800"/>
          <p14:tracePt t="45248" x="4787900" y="4614863"/>
          <p14:tracePt t="45249" x="4787900" y="4608513"/>
          <p14:tracePt t="45250" x="4781550" y="4608513"/>
          <p14:tracePt t="45252" x="4781550" y="4602163"/>
          <p14:tracePt t="45253" x="4781550" y="4595813"/>
          <p14:tracePt t="45254" x="4775200" y="4595813"/>
          <p14:tracePt t="45255" x="4775200" y="4589463"/>
          <p14:tracePt t="45256" x="4775200" y="4581525"/>
          <p14:tracePt t="45257" x="4775200" y="4575175"/>
          <p14:tracePt t="45259" x="4775200" y="4562475"/>
          <p14:tracePt t="45260" x="4775200" y="4556125"/>
          <p14:tracePt t="45262" x="4775200" y="4548188"/>
          <p14:tracePt t="45263" x="4775200" y="4541838"/>
          <p14:tracePt t="45265" x="4775200" y="4535488"/>
          <p14:tracePt t="45266" x="4775200" y="4529138"/>
          <p14:tracePt t="45267" x="4775200" y="4522788"/>
          <p14:tracePt t="45269" x="4775200" y="4514850"/>
          <p14:tracePt t="45270" x="4768850" y="4514850"/>
          <p14:tracePt t="45271" x="4768850" y="4508500"/>
          <p14:tracePt t="45273" x="4768850" y="4502150"/>
          <p14:tracePt t="45275" x="4768850" y="4495800"/>
          <p14:tracePt t="45278" x="4768850" y="4489450"/>
          <p14:tracePt t="45280" x="4768850" y="4481513"/>
          <p14:tracePt t="45282" x="4768850" y="4475163"/>
          <p14:tracePt t="45288" x="4768850" y="4468813"/>
          <p14:tracePt t="45291" x="4768850" y="4462463"/>
          <p14:tracePt t="45298" x="4768850" y="4456113"/>
          <p14:tracePt t="45301" x="4768850" y="4449763"/>
          <p14:tracePt t="45304" x="4768850" y="4441825"/>
          <p14:tracePt t="45305" x="4775200" y="4441825"/>
          <p14:tracePt t="45310" x="4781550" y="4441825"/>
          <p14:tracePt t="45311" x="4781550" y="4435475"/>
          <p14:tracePt t="45313" x="4787900" y="4429125"/>
          <p14:tracePt t="45318" x="4787900" y="4422775"/>
          <p14:tracePt t="45319" x="4795838" y="4422775"/>
          <p14:tracePt t="45321" x="4795838" y="4416425"/>
          <p14:tracePt t="45322" x="4802188" y="4416425"/>
          <p14:tracePt t="45323" x="4802188" y="4408488"/>
          <p14:tracePt t="45327" x="4808538" y="4402138"/>
          <p14:tracePt t="45328" x="4814888" y="4402138"/>
          <p14:tracePt t="45329" x="4814888" y="4395788"/>
          <p14:tracePt t="45331" x="4821238" y="4395788"/>
          <p14:tracePt t="45332" x="4821238" y="4389438"/>
          <p14:tracePt t="45334" x="4821238" y="4383088"/>
          <p14:tracePt t="45335" x="4829175" y="4383088"/>
          <p14:tracePt t="45336" x="4829175" y="4375150"/>
          <p14:tracePt t="45337" x="4835525" y="4375150"/>
          <p14:tracePt t="45339" x="4835525" y="4368800"/>
          <p14:tracePt t="45340" x="4841875" y="4368800"/>
          <p14:tracePt t="45341" x="4848225" y="4362450"/>
          <p14:tracePt t="45343" x="4854575" y="4362450"/>
          <p14:tracePt t="45344" x="4854575" y="4356100"/>
          <p14:tracePt t="45345" x="4862513" y="4349750"/>
          <p14:tracePt t="45346" x="4868863" y="4341813"/>
          <p14:tracePt t="45349" x="4875213" y="4335463"/>
          <p14:tracePt t="45350" x="4881563" y="4329113"/>
          <p14:tracePt t="45351" x="4887913" y="4329113"/>
          <p14:tracePt t="45353" x="4895850" y="4322763"/>
          <p14:tracePt t="45354" x="4902200" y="4316413"/>
          <p14:tracePt t="45355" x="4902200" y="4308475"/>
          <p14:tracePt t="45356" x="4908550" y="4308475"/>
          <p14:tracePt t="45357" x="4914900" y="4308475"/>
          <p14:tracePt t="45358" x="4914900" y="4302125"/>
          <p14:tracePt t="45359" x="4921250" y="4295775"/>
          <p14:tracePt t="45360" x="4929188" y="4295775"/>
          <p14:tracePt t="45361" x="4935538" y="4289425"/>
          <p14:tracePt t="45363" x="4941888" y="4283075"/>
          <p14:tracePt t="45364" x="4948238" y="4283075"/>
          <p14:tracePt t="45365" x="4948238" y="4275138"/>
          <p14:tracePt t="45366" x="4954588" y="4268788"/>
          <p14:tracePt t="45367" x="4962525" y="4262438"/>
          <p14:tracePt t="45368" x="4968875" y="4262438"/>
          <p14:tracePt t="45369" x="4975225" y="4262438"/>
          <p14:tracePt t="45370" x="4981575" y="4256088"/>
          <p14:tracePt t="45371" x="4987925" y="4249738"/>
          <p14:tracePt t="45373" x="4995863" y="4241800"/>
          <p14:tracePt t="45374" x="5002213" y="4241800"/>
          <p14:tracePt t="45375" x="5002213" y="4235450"/>
          <p14:tracePt t="45376" x="5008563" y="4229100"/>
          <p14:tracePt t="45377" x="5014913" y="4229100"/>
          <p14:tracePt t="45378" x="5021263" y="4229100"/>
          <p14:tracePt t="45379" x="5021263" y="4222750"/>
          <p14:tracePt t="45380" x="5029200" y="4222750"/>
          <p14:tracePt t="45381" x="5035550" y="4216400"/>
          <p14:tracePt t="45384" x="5041900" y="4208463"/>
          <p14:tracePt t="45385" x="5048250" y="4208463"/>
          <p14:tracePt t="45386" x="5048250" y="4202113"/>
          <p14:tracePt t="45387" x="5054600" y="4202113"/>
          <p14:tracePt t="45388" x="5054600" y="4195763"/>
          <p14:tracePt t="45389" x="5060950" y="4195763"/>
          <p14:tracePt t="45391" x="5068888" y="4195763"/>
          <p14:tracePt t="45393" x="5068888" y="4189413"/>
          <p14:tracePt t="45394" x="5075238" y="4189413"/>
          <p14:tracePt t="45396" x="5081588" y="4189413"/>
          <p14:tracePt t="45397" x="5081588" y="4183063"/>
          <p14:tracePt t="45401" x="5087938" y="4183063"/>
          <p14:tracePt t="45403" x="5094288" y="4183063"/>
          <p14:tracePt t="45405" x="5102225" y="4183063"/>
          <p14:tracePt t="45408" x="5102225" y="4175125"/>
          <p14:tracePt t="45411" x="5108575" y="4175125"/>
          <p14:tracePt t="45414" x="5114925" y="4175125"/>
          <p14:tracePt t="45420" x="5121275" y="4168775"/>
          <p14:tracePt t="45423" x="5127625" y="4168775"/>
          <p14:tracePt t="45425" x="5135563" y="4168775"/>
          <p14:tracePt t="45429" x="5141913" y="4168775"/>
          <p14:tracePt t="45431" x="5148263" y="4168775"/>
          <p14:tracePt t="45434" x="5154613" y="4168775"/>
          <p14:tracePt t="45436" x="5154613" y="4175125"/>
          <p14:tracePt t="45437" x="5160963" y="4175125"/>
          <p14:tracePt t="45438" x="5168900" y="4175125"/>
          <p14:tracePt t="45441" x="5168900" y="4183063"/>
          <p14:tracePt t="45442" x="5175250" y="4183063"/>
          <p14:tracePt t="45443" x="5181600" y="4189413"/>
          <p14:tracePt t="45446" x="5187950" y="4189413"/>
          <p14:tracePt t="45447" x="5187950" y="4195763"/>
          <p14:tracePt t="45448" x="5194300" y="4195763"/>
          <p14:tracePt t="45449" x="5202238" y="4202113"/>
          <p14:tracePt t="45450" x="5202238" y="4208463"/>
          <p14:tracePt t="45452" x="5208588" y="4208463"/>
          <p14:tracePt t="45453" x="5208588" y="4216400"/>
          <p14:tracePt t="45454" x="5214938" y="4216400"/>
          <p14:tracePt t="45455" x="5214938" y="4222750"/>
          <p14:tracePt t="45457" x="5221288" y="4222750"/>
          <p14:tracePt t="45458" x="5221288" y="4229100"/>
          <p14:tracePt t="45459" x="5227638" y="4235450"/>
          <p14:tracePt t="45460" x="5235575" y="4235450"/>
          <p14:tracePt t="45461" x="5235575" y="4241800"/>
          <p14:tracePt t="45463" x="5241925" y="4249738"/>
          <p14:tracePt t="45465" x="5241925" y="4256088"/>
          <p14:tracePt t="45466" x="5248275" y="4256088"/>
          <p14:tracePt t="45468" x="5248275" y="4262438"/>
          <p14:tracePt t="45469" x="5248275" y="4268788"/>
          <p14:tracePt t="45470" x="5254625" y="4268788"/>
          <p14:tracePt t="45471" x="5254625" y="4275138"/>
          <p14:tracePt t="45472" x="5260975" y="4275138"/>
          <p14:tracePt t="45474" x="5260975" y="4283075"/>
          <p14:tracePt t="45476" x="5260975" y="4289425"/>
          <p14:tracePt t="45477" x="5268913" y="4289425"/>
          <p14:tracePt t="45479" x="5268913" y="4295775"/>
          <p14:tracePt t="45480" x="5268913" y="4302125"/>
          <p14:tracePt t="45481" x="5275263" y="4302125"/>
          <p14:tracePt t="45483" x="5275263" y="4308475"/>
          <p14:tracePt t="45484" x="5281613" y="4308475"/>
          <p14:tracePt t="45485" x="5281613" y="4316413"/>
          <p14:tracePt t="45486" x="5281613" y="4322763"/>
          <p14:tracePt t="45489" x="5281613" y="4329113"/>
          <p14:tracePt t="45491" x="5281613" y="4335463"/>
          <p14:tracePt t="45493" x="5287963" y="4335463"/>
          <p14:tracePt t="45495" x="5287963" y="4341813"/>
          <p14:tracePt t="45497" x="5287963" y="4349750"/>
          <p14:tracePt t="45498" x="5287963" y="4356100"/>
          <p14:tracePt t="45499" x="5294313" y="4356100"/>
          <p14:tracePt t="45501" x="5294313" y="4362450"/>
          <p14:tracePt t="45503" x="5294313" y="4368800"/>
          <p14:tracePt t="45505" x="5294313" y="4375150"/>
          <p14:tracePt t="45507" x="5294313" y="4383088"/>
          <p14:tracePt t="45508" x="5294313" y="4389438"/>
          <p14:tracePt t="45511" x="5294313" y="4395788"/>
          <p14:tracePt t="45513" x="5294313" y="4402138"/>
          <p14:tracePt t="45516" x="5294313" y="4408488"/>
          <p14:tracePt t="45517" x="5294313" y="4416425"/>
          <p14:tracePt t="45518" x="5294313" y="4422775"/>
          <p14:tracePt t="45521" x="5294313" y="4429125"/>
          <p14:tracePt t="45523" x="5294313" y="4435475"/>
          <p14:tracePt t="45526" x="5294313" y="4441825"/>
          <p14:tracePt t="45527" x="5294313" y="4449763"/>
          <p14:tracePt t="45528" x="5294313" y="4456113"/>
          <p14:tracePt t="45530" x="5287963" y="4456113"/>
          <p14:tracePt t="45531" x="5287963" y="4462463"/>
          <p14:tracePt t="45532" x="5287963" y="4468813"/>
          <p14:tracePt t="45535" x="5287963" y="4475163"/>
          <p14:tracePt t="45536" x="5287963" y="4481513"/>
          <p14:tracePt t="45538" x="5287963" y="4489450"/>
          <p14:tracePt t="45539" x="5281613" y="4489450"/>
          <p14:tracePt t="45541" x="5281613" y="4495800"/>
          <p14:tracePt t="45542" x="5275263" y="4502150"/>
          <p14:tracePt t="45544" x="5268913" y="4502150"/>
          <p14:tracePt t="45545" x="5268913" y="4508500"/>
          <p14:tracePt t="45546" x="5268913" y="4514850"/>
          <p14:tracePt t="45549" x="5268913" y="4522788"/>
          <p14:tracePt t="45550" x="5260975" y="4522788"/>
          <p14:tracePt t="45551" x="5260975" y="4529138"/>
          <p14:tracePt t="45552" x="5254625" y="4529138"/>
          <p14:tracePt t="45553" x="5254625" y="4535488"/>
          <p14:tracePt t="45556" x="5254625" y="4541838"/>
          <p14:tracePt t="45557" x="5248275" y="4541838"/>
          <p14:tracePt t="45558" x="5248275" y="4548188"/>
          <p14:tracePt t="45559" x="5241925" y="4548188"/>
          <p14:tracePt t="45561" x="5241925" y="4556125"/>
          <p14:tracePt t="45563" x="5241925" y="4562475"/>
          <p14:tracePt t="45564" x="5235575" y="4562475"/>
          <p14:tracePt t="45565" x="5235575" y="4568825"/>
          <p14:tracePt t="45566" x="5227638" y="4568825"/>
          <p14:tracePt t="45568" x="5221288" y="4568825"/>
          <p14:tracePt t="45569" x="5221288" y="4575175"/>
          <p14:tracePt t="45572" x="5214938" y="4581525"/>
          <p14:tracePt t="45574" x="5208588" y="4581525"/>
          <p14:tracePt t="45577" x="5208588" y="4589463"/>
          <p14:tracePt t="45578" x="5202238" y="4589463"/>
          <p14:tracePt t="45579" x="5202238" y="4595813"/>
          <p14:tracePt t="45580" x="5194300" y="4595813"/>
          <p14:tracePt t="45581" x="5187950" y="4602163"/>
          <p14:tracePt t="45585" x="5181600" y="4602163"/>
          <p14:tracePt t="45587" x="5175250" y="4602163"/>
          <p14:tracePt t="45588" x="5175250" y="4608513"/>
          <p14:tracePt t="45590" x="5175250" y="4614863"/>
          <p14:tracePt t="45591" x="5168900" y="4614863"/>
          <p14:tracePt t="45592" x="5160963" y="4614863"/>
          <p14:tracePt t="45595" x="5154613" y="4614863"/>
          <p14:tracePt t="45598" x="5148263" y="4622800"/>
          <p14:tracePt t="45600" x="5141913" y="4622800"/>
          <p14:tracePt t="45602" x="5135563" y="4629150"/>
          <p14:tracePt t="45604" x="5127625" y="4629150"/>
          <p14:tracePt t="45605" x="5121275" y="4629150"/>
          <p14:tracePt t="45606" x="5121275" y="4635500"/>
          <p14:tracePt t="45608" x="5114925" y="4635500"/>
          <p14:tracePt t="45610" x="5108575" y="4635500"/>
          <p14:tracePt t="45613" x="5102225" y="4635500"/>
          <p14:tracePt t="45614" x="5094288" y="4635500"/>
          <p14:tracePt t="45615" x="5087938" y="4635500"/>
          <p14:tracePt t="45616" x="5087938" y="4641850"/>
          <p14:tracePt t="45618" x="5081588" y="4641850"/>
          <p14:tracePt t="45619" x="5075238" y="4641850"/>
          <p14:tracePt t="45622" x="5075238" y="4648200"/>
          <p14:tracePt t="45623" x="5068888" y="4648200"/>
          <p14:tracePt t="45624" x="5060950" y="4648200"/>
          <p14:tracePt t="45625" x="5054600" y="4648200"/>
          <p14:tracePt t="45627" x="5048250" y="4648200"/>
          <p14:tracePt t="45628" x="5041900" y="4648200"/>
          <p14:tracePt t="45631" x="5035550" y="4648200"/>
          <p14:tracePt t="45632" x="5029200" y="4648200"/>
          <p14:tracePt t="45634" x="5021263" y="4648200"/>
          <p14:tracePt t="45636" x="5014913" y="4648200"/>
          <p14:tracePt t="45637" x="5008563" y="4648200"/>
          <p14:tracePt t="45639" x="5002213" y="4648200"/>
          <p14:tracePt t="45641" x="4995863" y="4648200"/>
          <p14:tracePt t="45643" x="4987925" y="4648200"/>
          <p14:tracePt t="45645" x="4981575" y="4648200"/>
          <p14:tracePt t="45646" x="4975225" y="4648200"/>
          <p14:tracePt t="45649" x="4968875" y="4648200"/>
          <p14:tracePt t="45650" x="4962525" y="4648200"/>
          <p14:tracePt t="45653" x="4954588" y="4648200"/>
          <p14:tracePt t="45655" x="4948238" y="4648200"/>
          <p14:tracePt t="45656" x="4941888" y="4648200"/>
          <p14:tracePt t="45660" x="4935538" y="4648200"/>
          <p14:tracePt t="45662" x="4929188" y="4648200"/>
          <p14:tracePt t="45664" x="4929188" y="4641850"/>
          <p14:tracePt t="45665" x="4921250" y="4641850"/>
          <p14:tracePt t="45666" x="4914900" y="4641850"/>
          <p14:tracePt t="45668" x="4908550" y="4641850"/>
          <p14:tracePt t="45669" x="4908550" y="4635500"/>
          <p14:tracePt t="45671" x="4902200" y="4635500"/>
          <p14:tracePt t="45672" x="4902200" y="4629150"/>
          <p14:tracePt t="45673" x="4895850" y="4629150"/>
          <p14:tracePt t="45674" x="4895850" y="4622800"/>
          <p14:tracePt t="45677" x="4887913" y="4622800"/>
          <p14:tracePt t="45678" x="4887913" y="4614863"/>
          <p14:tracePt t="45679" x="4881563" y="4614863"/>
          <p14:tracePt t="45680" x="4881563" y="4608513"/>
          <p14:tracePt t="45681" x="4875213" y="4608513"/>
          <p14:tracePt t="45683" x="4875213" y="4602163"/>
          <p14:tracePt t="45684" x="4875213" y="4595813"/>
          <p14:tracePt t="45685" x="4868863" y="4595813"/>
          <p14:tracePt t="45686" x="4868863" y="4589463"/>
          <p14:tracePt t="45687" x="4862513" y="4589463"/>
          <p14:tracePt t="45688" x="4862513" y="4581525"/>
          <p14:tracePt t="45689" x="4862513" y="4575175"/>
          <p14:tracePt t="45690" x="4854575" y="4575175"/>
          <p14:tracePt t="45692" x="4854575" y="4568825"/>
          <p14:tracePt t="45694" x="4848225" y="4562475"/>
          <p14:tracePt t="45695" x="4841875" y="4556125"/>
          <p14:tracePt t="45699" x="4841875" y="4548188"/>
          <p14:tracePt t="45700" x="4841875" y="4541838"/>
          <p14:tracePt t="45702" x="4835525" y="4541838"/>
          <p14:tracePt t="45704" x="4835525" y="4535488"/>
          <p14:tracePt t="45705" x="4835525" y="4529138"/>
          <p14:tracePt t="45706" x="4829175" y="4529138"/>
          <p14:tracePt t="45707" x="4829175" y="4522788"/>
          <p14:tracePt t="45711" x="4829175" y="4514850"/>
          <p14:tracePt t="45712" x="4829175" y="4508500"/>
          <p14:tracePt t="45716" x="4821238" y="4508500"/>
          <p14:tracePt t="45717" x="4821238" y="4502150"/>
          <p14:tracePt t="45719" x="4821238" y="4495800"/>
          <p14:tracePt t="45725" x="4821238" y="4489450"/>
          <p14:tracePt t="45726" x="4814888" y="4489450"/>
          <p14:tracePt t="45727" x="4814888" y="4481513"/>
          <p14:tracePt t="45731" x="4814888" y="4475163"/>
          <p14:tracePt t="45737" x="4814888" y="4468813"/>
          <p14:tracePt t="45740" x="4814888" y="4462463"/>
          <p14:tracePt t="45746" x="4814888" y="4456113"/>
          <p14:tracePt t="45750" x="4814888" y="4449763"/>
          <p14:tracePt t="45754" x="4814888" y="4441825"/>
          <p14:tracePt t="45760" x="4814888" y="4435475"/>
          <p14:tracePt t="45763" x="4814888" y="4429125"/>
          <p14:tracePt t="45769" x="4814888" y="4422775"/>
          <p14:tracePt t="45772" x="4814888" y="4416425"/>
          <p14:tracePt t="45773" x="4814888" y="4408488"/>
          <p14:tracePt t="45776" x="4821238" y="4408488"/>
          <p14:tracePt t="45777" x="4821238" y="4402138"/>
          <p14:tracePt t="45779" x="4821238" y="4395788"/>
          <p14:tracePt t="45783" x="4821238" y="4389438"/>
          <p14:tracePt t="45784" x="4829175" y="4389438"/>
          <p14:tracePt t="45785" x="4829175" y="4383088"/>
          <p14:tracePt t="45786" x="4829175" y="4375150"/>
          <p14:tracePt t="45788" x="4835525" y="4375150"/>
          <p14:tracePt t="45789" x="4835525" y="4368800"/>
          <p14:tracePt t="45791" x="4835525" y="4362450"/>
          <p14:tracePt t="45794" x="4841875" y="4362450"/>
          <p14:tracePt t="45795" x="4841875" y="4356100"/>
          <p14:tracePt t="45796" x="4848225" y="4349750"/>
          <p14:tracePt t="45797" x="4848225" y="4341813"/>
          <p14:tracePt t="45800" x="4854575" y="4335463"/>
          <p14:tracePt t="45802" x="4854575" y="4329113"/>
          <p14:tracePt t="45804" x="4862513" y="4322763"/>
          <p14:tracePt t="45806" x="4862513" y="4316413"/>
          <p14:tracePt t="45807" x="4868863" y="4316413"/>
          <p14:tracePt t="45808" x="4868863" y="4308475"/>
          <p14:tracePt t="45811" x="4868863" y="4302125"/>
          <p14:tracePt t="45812" x="4875213" y="4302125"/>
          <p14:tracePt t="45813" x="4875213" y="4295775"/>
          <p14:tracePt t="45815" x="4881563" y="4295775"/>
          <p14:tracePt t="45816" x="4881563" y="4289425"/>
          <p14:tracePt t="45817" x="4887913" y="4289425"/>
          <p14:tracePt t="45819" x="4887913" y="4283075"/>
          <p14:tracePt t="45822" x="4895850" y="4283075"/>
          <p14:tracePt t="45824" x="4895850" y="4275138"/>
          <p14:tracePt t="45826" x="4902200" y="4268788"/>
          <p14:tracePt t="45829" x="4902200" y="4262438"/>
          <p14:tracePt t="45834" x="4908550" y="4262438"/>
          <p14:tracePt t="45835" x="4908550" y="4256088"/>
          <p14:tracePt t="45838" x="4914900" y="4256088"/>
          <p14:tracePt t="45839" x="4914900" y="4249738"/>
          <p14:tracePt t="45842" x="4921250" y="4249738"/>
          <p14:tracePt t="45847" x="4921250" y="4241800"/>
          <p14:tracePt t="45850" x="4929188" y="4241800"/>
          <p14:tracePt t="45851" x="4929188" y="4235450"/>
          <p14:tracePt t="45854" x="4935538" y="4235450"/>
          <p14:tracePt t="45855" x="4935538" y="4229100"/>
          <p14:tracePt t="45863" x="4941888" y="4229100"/>
          <p14:tracePt t="45866" x="4948238" y="4229100"/>
          <p14:tracePt t="45869" x="4948238" y="4222750"/>
          <p14:tracePt t="45870" x="4954588" y="4222750"/>
          <p14:tracePt t="45876" x="4954588" y="4216400"/>
          <p14:tracePt t="45877" x="4962525" y="4216400"/>
          <p14:tracePt t="45880" x="4968875" y="4216400"/>
          <p14:tracePt t="45885" x="4975225" y="4216400"/>
          <p14:tracePt t="45888" x="4981575" y="4216400"/>
          <p14:tracePt t="45891" x="4987925" y="4216400"/>
          <p14:tracePt t="45896" x="4995863" y="4216400"/>
          <p14:tracePt t="45898" x="4995863" y="4208463"/>
          <p14:tracePt t="45899" x="5002213" y="4208463"/>
          <p14:tracePt t="45904" x="5008563" y="4208463"/>
          <p14:tracePt t="45906" x="5014913" y="4208463"/>
          <p14:tracePt t="45909" x="5021263" y="4208463"/>
          <p14:tracePt t="45915" x="5029200" y="4208463"/>
          <p14:tracePt t="45917" x="5035550" y="4208463"/>
          <p14:tracePt t="45922" x="5041900" y="4208463"/>
          <p14:tracePt t="45925" x="5048250" y="4208463"/>
          <p14:tracePt t="45929" x="5054600" y="4216400"/>
          <p14:tracePt t="45931" x="5060950" y="4216400"/>
          <p14:tracePt t="45933" x="5068888" y="4216400"/>
          <p14:tracePt t="45934" x="5068888" y="4222750"/>
          <p14:tracePt t="45938" x="5075238" y="4222750"/>
          <p14:tracePt t="45939" x="5081588" y="4222750"/>
          <p14:tracePt t="45940" x="5081588" y="4229100"/>
          <p14:tracePt t="45942" x="5081588" y="4235450"/>
          <p14:tracePt t="45943" x="5087938" y="4235450"/>
          <p14:tracePt t="45945" x="5094288" y="4241800"/>
          <p14:tracePt t="45947" x="5102225" y="4241800"/>
          <p14:tracePt t="45950" x="5102225" y="4249738"/>
          <p14:tracePt t="45951" x="5108575" y="4249738"/>
          <p14:tracePt t="45952" x="5108575" y="4256088"/>
          <p14:tracePt t="45953" x="5114925" y="4256088"/>
          <p14:tracePt t="45957" x="5121275" y="4256088"/>
          <p14:tracePt t="45958" x="5121275" y="4262438"/>
          <p14:tracePt t="45959" x="5127625" y="4262438"/>
          <p14:tracePt t="45960" x="5127625" y="4268788"/>
          <p14:tracePt t="45961" x="5135563" y="4268788"/>
          <p14:tracePt t="45962" x="5135563" y="4275138"/>
          <p14:tracePt t="45965" x="5141913" y="4275138"/>
          <p14:tracePt t="45966" x="5148263" y="4283075"/>
          <p14:tracePt t="45969" x="5148263" y="4289425"/>
          <p14:tracePt t="45970" x="5154613" y="4289425"/>
          <p14:tracePt t="45972" x="5160963" y="4289425"/>
          <p14:tracePt t="45973" x="5160963" y="4295775"/>
          <p14:tracePt t="45974" x="5168900" y="4295775"/>
          <p14:tracePt t="45975" x="5168900" y="4302125"/>
          <p14:tracePt t="45977" x="5175250" y="4302125"/>
          <p14:tracePt t="45979" x="5175250" y="4308475"/>
          <p14:tracePt t="45980" x="5181600" y="4308475"/>
          <p14:tracePt t="45982" x="5181600" y="4316413"/>
          <p14:tracePt t="45984" x="5181600" y="4322763"/>
          <p14:tracePt t="45985" x="5187950" y="4322763"/>
          <p14:tracePt t="45989" x="5194300" y="4322763"/>
          <p14:tracePt t="45991" x="5194300" y="4329113"/>
          <p14:tracePt t="45992" x="5202238" y="4329113"/>
          <p14:tracePt t="45996" x="5202238" y="4335463"/>
          <p14:tracePt t="46002" x="5208588" y="4335463"/>
          <p14:tracePt t="46011" x="5214938" y="4341813"/>
          <p14:tracePt t="46012" x="5214938" y="4349750"/>
          <p14:tracePt t="46017" x="5214938" y="4356100"/>
          <p14:tracePt t="46021" x="5221288" y="4356100"/>
          <p14:tracePt t="46025" x="5221288" y="4362450"/>
          <p14:tracePt t="46029" x="5221288" y="4368800"/>
          <p14:tracePt t="46031" x="5227638" y="4368800"/>
          <p14:tracePt t="46035" x="5227638" y="4375150"/>
          <p14:tracePt t="46037" x="5227638" y="4383088"/>
          <p14:tracePt t="46039" x="5235575" y="4383088"/>
          <p14:tracePt t="46040" x="5235575" y="4389438"/>
          <p14:tracePt t="46044" x="5235575" y="4395788"/>
          <p14:tracePt t="46045" x="5235575" y="4402138"/>
          <p14:tracePt t="46049" x="5235575" y="4408488"/>
          <p14:tracePt t="46051" x="5235575" y="4416425"/>
          <p14:tracePt t="46052" x="5235575" y="4422775"/>
          <p14:tracePt t="46056" x="5235575" y="4429125"/>
          <p14:tracePt t="46058" x="5235575" y="4435475"/>
          <p14:tracePt t="46061" x="5235575" y="4441825"/>
          <p14:tracePt t="46062" x="5235575" y="4449763"/>
          <p14:tracePt t="46065" x="5235575" y="4456113"/>
          <p14:tracePt t="46068" x="5235575" y="4462463"/>
          <p14:tracePt t="46069" x="5235575" y="4468813"/>
          <p14:tracePt t="46073" x="5235575" y="4475163"/>
          <p14:tracePt t="46075" x="5235575" y="4481513"/>
          <p14:tracePt t="46077" x="5235575" y="4489450"/>
          <p14:tracePt t="46081" x="5235575" y="4495800"/>
          <p14:tracePt t="46083" x="5235575" y="4502150"/>
          <p14:tracePt t="46088" x="5235575" y="4508500"/>
          <p14:tracePt t="46090" x="5235575" y="4514850"/>
          <p14:tracePt t="46097" x="5235575" y="4522788"/>
          <p14:tracePt t="46101" x="5227638" y="4522788"/>
          <p14:tracePt t="46102" x="5227638" y="4529138"/>
          <p14:tracePt t="46105" x="5227638" y="4535488"/>
          <p14:tracePt t="46109" x="5221288" y="4535488"/>
          <p14:tracePt t="46114" x="5221288" y="4541838"/>
          <p14:tracePt t="46120" x="5221288" y="4548188"/>
          <p14:tracePt t="46126" x="5214938" y="4548188"/>
          <p14:tracePt t="46130" x="5214938" y="4556125"/>
          <p14:tracePt t="46132" x="5208588" y="4556125"/>
          <p14:tracePt t="46134" x="5208588" y="4562475"/>
          <p14:tracePt t="46141" x="5208588" y="4568825"/>
          <p14:tracePt t="46145" x="5202238" y="4568825"/>
          <p14:tracePt t="46149" x="5194300" y="4568825"/>
          <p14:tracePt t="46150" x="5194300" y="4575175"/>
          <p14:tracePt t="46154" x="5194300" y="4581525"/>
          <p14:tracePt t="46155" x="5187950" y="4581525"/>
          <p14:tracePt t="46161" x="5187950" y="4589463"/>
          <p14:tracePt t="46162" x="5181600" y="4589463"/>
          <p14:tracePt t="46164" x="5181600" y="4595813"/>
          <p14:tracePt t="46165" x="5175250" y="4595813"/>
          <p14:tracePt t="46167" x="5175250" y="4602163"/>
          <p14:tracePt t="46172" x="5168900" y="4602163"/>
          <p14:tracePt t="46173" x="5168900" y="4608513"/>
          <p14:tracePt t="46174" x="5160963" y="4608513"/>
          <p14:tracePt t="46177" x="5154613" y="4608513"/>
          <p14:tracePt t="46178" x="5154613" y="4614863"/>
          <p14:tracePt t="46182" x="5148263" y="4614863"/>
          <p14:tracePt t="46185" x="5148263" y="4622800"/>
          <p14:tracePt t="46186" x="5141913" y="4622800"/>
          <p14:tracePt t="46189" x="5141913" y="4629150"/>
          <p14:tracePt t="46192" x="5135563" y="4629150"/>
          <p14:tracePt t="46197" x="5127625" y="4635500"/>
          <p14:tracePt t="46213" x="5121275" y="4635500"/>
          <p14:tracePt t="46269" x="5114925" y="4635500"/>
          <p14:tracePt t="46273" x="5108575" y="4635500"/>
          <p14:tracePt t="46285" x="5102225" y="4635500"/>
          <p14:tracePt t="46292" x="5094288" y="4635500"/>
          <p14:tracePt t="46296" x="5087938" y="4635500"/>
          <p14:tracePt t="46309" x="5081588" y="4635500"/>
          <p14:tracePt t="46315" x="5075238" y="4635500"/>
          <p14:tracePt t="46326" x="5068888" y="4635500"/>
          <p14:tracePt t="46332" x="5060950" y="4635500"/>
          <p14:tracePt t="46338" x="5054600" y="4635500"/>
          <p14:tracePt t="46353" x="5048250" y="4635500"/>
          <p14:tracePt t="46366" x="5041900" y="4635500"/>
          <p14:tracePt t="46576" x="5035550" y="4635500"/>
          <p14:tracePt t="46589" x="5029200" y="4635500"/>
          <p14:tracePt t="46608" x="5021263" y="4635500"/>
          <p14:tracePt t="46621" x="5014913" y="4635500"/>
          <p14:tracePt t="46634" x="5014913" y="4629150"/>
          <p14:tracePt t="46635" x="5008563" y="4629150"/>
          <p14:tracePt t="46647" x="5008563" y="4622800"/>
          <p14:tracePt t="46663" x="5008563" y="4614863"/>
          <p14:tracePt t="46664" x="5002213" y="4614863"/>
          <p14:tracePt t="46670" x="5002213" y="4608513"/>
          <p14:tracePt t="46676" x="4995863" y="4608513"/>
          <p14:tracePt t="46683" x="4995863" y="4602163"/>
          <p14:tracePt t="46690" x="4995863" y="4595813"/>
          <p14:tracePt t="46697" x="4987925" y="4589463"/>
          <p14:tracePt t="46710" x="4981575" y="4589463"/>
          <p14:tracePt t="46714" x="4981575" y="4581525"/>
          <p14:tracePt t="46721" x="4981575" y="4575175"/>
          <p14:tracePt t="46723" x="4975225" y="4575175"/>
          <p14:tracePt t="46734" x="4975225" y="4568825"/>
          <p14:tracePt t="46740" x="4975225" y="4562475"/>
          <p14:tracePt t="46745" x="4975225" y="4556125"/>
          <p14:tracePt t="46748" x="4968875" y="4556125"/>
          <p14:tracePt t="46753" x="4968875" y="4548188"/>
          <p14:tracePt t="46756" x="4962525" y="4548188"/>
          <p14:tracePt t="46757" x="4962525" y="4541838"/>
          <p14:tracePt t="46762" x="4962525" y="4535488"/>
          <p14:tracePt t="46765" x="4962525" y="4529138"/>
          <p14:tracePt t="46768" x="4962525" y="4522788"/>
          <p14:tracePt t="46769" x="4954588" y="4522788"/>
          <p14:tracePt t="46772" x="4954588" y="4514850"/>
          <p14:tracePt t="46775" x="4954588" y="4508500"/>
          <p14:tracePt t="46776" x="4948238" y="4508500"/>
          <p14:tracePt t="46780" x="4948238" y="4502150"/>
          <p14:tracePt t="46781" x="4941888" y="4502150"/>
          <p14:tracePt t="46783" x="4941888" y="4495800"/>
          <p14:tracePt t="46789" x="4941888" y="4489450"/>
          <p14:tracePt t="46791" x="4935538" y="4489450"/>
          <p14:tracePt t="46793" x="4935538" y="4481513"/>
          <p14:tracePt t="46795" x="4929188" y="4481513"/>
          <p14:tracePt t="46796" x="4929188" y="4475163"/>
          <p14:tracePt t="46802" x="4921250" y="4475163"/>
          <p14:tracePt t="46803" x="4921250" y="4468813"/>
          <p14:tracePt t="46804" x="4914900" y="4468813"/>
          <p14:tracePt t="46806" x="4914900" y="4462463"/>
          <p14:tracePt t="46807" x="4908550" y="4462463"/>
          <p14:tracePt t="46811" x="4902200" y="4456113"/>
          <p14:tracePt t="46813" x="4895850" y="4456113"/>
          <p14:tracePt t="46814" x="4895850" y="4449763"/>
          <p14:tracePt t="46817" x="4887913" y="4449763"/>
          <p14:tracePt t="46818" x="4887913" y="4441825"/>
          <p14:tracePt t="46820" x="4881563" y="4441825"/>
          <p14:tracePt t="46822" x="4875213" y="4441825"/>
          <p14:tracePt t="46825" x="4875213" y="4435475"/>
          <p14:tracePt t="46826" x="4868863" y="4435475"/>
          <p14:tracePt t="46828" x="4862513" y="4435475"/>
          <p14:tracePt t="46829" x="4862513" y="4429125"/>
          <p14:tracePt t="46833" x="4854575" y="4429125"/>
          <p14:tracePt t="46836" x="4848225" y="4429125"/>
          <p14:tracePt t="46840" x="4841875" y="4429125"/>
          <p14:tracePt t="46841" x="4841875" y="4422775"/>
          <p14:tracePt t="46846" x="4841875" y="4416425"/>
          <p14:tracePt t="46848" x="4835525" y="4416425"/>
          <p14:tracePt t="46849" x="4835525" y="4408488"/>
          <p14:tracePt t="46853" x="4829175" y="4408488"/>
          <p14:tracePt t="46859" x="4829175" y="4402138"/>
          <p14:tracePt t="46863" x="4829175" y="4395788"/>
          <p14:tracePt t="46865" x="4821238" y="4395788"/>
          <p14:tracePt t="46867" x="4821238" y="4389438"/>
          <p14:tracePt t="46868" x="4814888" y="4389438"/>
          <p14:tracePt t="46877" x="4795838" y="4375150"/>
          <p14:tracePt t="46879" x="4787900" y="4368800"/>
          <p14:tracePt t="46880" x="4781550" y="4368800"/>
          <p14:tracePt t="46881" x="4781550" y="4362450"/>
          <p14:tracePt t="46882" x="4775200" y="4362450"/>
          <p14:tracePt t="46884" x="4768850" y="4362450"/>
          <p14:tracePt t="46885" x="4754563" y="4356100"/>
          <p14:tracePt t="46886" x="4748213" y="4356100"/>
          <p14:tracePt t="46887" x="4741863" y="4356100"/>
          <p14:tracePt t="46889" x="4735513" y="4356100"/>
          <p14:tracePt t="46890" x="4722813" y="4356100"/>
          <p14:tracePt t="46891" x="4722813" y="4349750"/>
          <p14:tracePt t="46892" x="4714875" y="4349750"/>
          <p14:tracePt t="46893" x="4708525" y="4349750"/>
          <p14:tracePt t="46894" x="4702175" y="4349750"/>
          <p14:tracePt t="46895" x="4695825" y="4349750"/>
          <p14:tracePt t="46896" x="4681538" y="4349750"/>
          <p14:tracePt t="46899" x="4668838" y="4349750"/>
          <p14:tracePt t="46900" x="4668838" y="4341813"/>
          <p14:tracePt t="46901" x="4662488" y="4341813"/>
          <p14:tracePt t="46903" x="4656138" y="4341813"/>
          <p14:tracePt t="46904" x="4648200" y="4341813"/>
          <p14:tracePt t="46905" x="4641850" y="4341813"/>
          <p14:tracePt t="46906" x="4635500" y="4341813"/>
          <p14:tracePt t="46907" x="4629150" y="4341813"/>
          <p14:tracePt t="46908" x="4629150" y="4349750"/>
          <p14:tracePt t="46910" x="4622800" y="4349750"/>
          <p14:tracePt t="46915" x="4614863" y="4349750"/>
          <p14:tracePt t="46919" x="4614863" y="4356100"/>
          <p14:tracePt t="46920" x="4608513" y="4356100"/>
          <p14:tracePt t="47038" x="4608513" y="4362450"/>
          <p14:tracePt t="47040" x="4608513" y="4368800"/>
          <p14:tracePt t="47041" x="4602163" y="4368800"/>
          <p14:tracePt t="47053" x="4602163" y="4375150"/>
          <p14:tracePt t="47055" x="4602163" y="4383088"/>
          <p14:tracePt t="47057" x="4602163" y="4389438"/>
          <p14:tracePt t="47058" x="4602163" y="4395788"/>
          <p14:tracePt t="47059" x="4595813" y="4395788"/>
          <p14:tracePt t="47060" x="4595813" y="4402138"/>
          <p14:tracePt t="47062" x="4595813" y="4408488"/>
          <p14:tracePt t="47063" x="4595813" y="4416425"/>
          <p14:tracePt t="47065" x="4595813" y="4422775"/>
          <p14:tracePt t="47066" x="4595813" y="4429125"/>
          <p14:tracePt t="47067" x="4595813" y="4435475"/>
          <p14:tracePt t="47070" x="4595813" y="4441825"/>
          <p14:tracePt t="47072" x="4595813" y="4449763"/>
          <p14:tracePt t="47075" x="4595813" y="4456113"/>
          <p14:tracePt t="47077" x="4595813" y="4462463"/>
          <p14:tracePt t="47079" x="4595813" y="4468813"/>
          <p14:tracePt t="47080" x="4602163" y="4468813"/>
          <p14:tracePt t="47083" x="4608513" y="4468813"/>
          <p14:tracePt t="47085" x="4608513" y="4475163"/>
          <p14:tracePt t="47098" x="4614863" y="4475163"/>
          <p14:tracePt t="47105" x="4622800" y="4475163"/>
          <p14:tracePt t="47120" x="4622800" y="4481513"/>
          <p14:tracePt t="47126" x="4614863" y="4481513"/>
          <p14:tracePt t="47131" x="4608513" y="4481513"/>
          <p14:tracePt t="47134" x="4602163" y="4481513"/>
          <p14:tracePt t="47137" x="4595813" y="4481513"/>
          <p14:tracePt t="47142" x="4589463" y="4481513"/>
          <p14:tracePt t="47146" x="4581525" y="4481513"/>
          <p14:tracePt t="47154" x="4581525" y="4475163"/>
          <p14:tracePt t="47161" x="4581525" y="4468813"/>
          <p14:tracePt t="47163" x="4581525" y="4462463"/>
          <p14:tracePt t="47165" x="4581525" y="4456113"/>
          <p14:tracePt t="47168" x="4581525" y="4449763"/>
          <p14:tracePt t="47170" x="4581525" y="4441825"/>
          <p14:tracePt t="47172" x="4581525" y="4435475"/>
          <p14:tracePt t="47173" x="4581525" y="4429125"/>
          <p14:tracePt t="47174" x="4581525" y="4422775"/>
          <p14:tracePt t="47176" x="4581525" y="4416425"/>
          <p14:tracePt t="47177" x="4581525" y="4408488"/>
          <p14:tracePt t="47179" x="4581525" y="4402138"/>
          <p14:tracePt t="47180" x="4575175" y="4395788"/>
          <p14:tracePt t="47181" x="4575175" y="4389438"/>
          <p14:tracePt t="47182" x="4575175" y="4383088"/>
          <p14:tracePt t="47183" x="4575175" y="4368800"/>
          <p14:tracePt t="47185" x="4575175" y="4356100"/>
          <p14:tracePt t="47187" x="4568825" y="4341813"/>
          <p14:tracePt t="47188" x="4568825" y="4329113"/>
          <p14:tracePt t="47190" x="4568825" y="4316413"/>
          <p14:tracePt t="47191" x="4568825" y="4308475"/>
          <p14:tracePt t="47192" x="4568825" y="4302125"/>
          <p14:tracePt t="47193" x="4568825" y="4295775"/>
          <p14:tracePt t="47194" x="4568825" y="4289425"/>
          <p14:tracePt t="47195" x="4568825" y="4283075"/>
          <p14:tracePt t="47196" x="4562475" y="4268788"/>
          <p14:tracePt t="47199" x="4562475" y="4256088"/>
          <p14:tracePt t="47200" x="4562475" y="4249738"/>
          <p14:tracePt t="47203" x="4562475" y="4241800"/>
          <p14:tracePt t="47204" x="4562475" y="4235450"/>
          <p14:tracePt t="47205" x="4562475" y="4229100"/>
          <p14:tracePt t="47207" x="4562475" y="4222750"/>
          <p14:tracePt t="47208" x="4562475" y="4216400"/>
          <p14:tracePt t="47210" x="4562475" y="4208463"/>
          <p14:tracePt t="47211" x="4562475" y="4202113"/>
          <p14:tracePt t="47212" x="4556125" y="4202113"/>
          <p14:tracePt t="47214" x="4556125" y="4195763"/>
          <p14:tracePt t="47215" x="4556125" y="4189413"/>
          <p14:tracePt t="47216" x="4556125" y="4183063"/>
          <p14:tracePt t="47217" x="4548188" y="4183063"/>
          <p14:tracePt t="47219" x="4548188" y="4175125"/>
          <p14:tracePt t="47220" x="4548188" y="4168775"/>
          <p14:tracePt t="47223" x="4548188" y="4162425"/>
          <p14:tracePt t="47224" x="4541838" y="4162425"/>
          <p14:tracePt t="47225" x="4541838" y="4156075"/>
          <p14:tracePt t="47227" x="4541838" y="4149725"/>
          <p14:tracePt t="47229" x="4535488" y="4149725"/>
          <p14:tracePt t="47232" x="4535488" y="4143375"/>
          <p14:tracePt t="47235" x="4535488" y="4135438"/>
          <p14:tracePt t="47245" x="4535488" y="4129088"/>
          <p14:tracePt t="47252" x="4535488" y="4122738"/>
          <p14:tracePt t="47257" x="4535488" y="4116388"/>
          <p14:tracePt t="47270" x="4535488" y="4110038"/>
          <p14:tracePt t="47276" x="4535488" y="4102100"/>
          <p14:tracePt t="47277" x="4541838" y="4102100"/>
          <p14:tracePt t="47285" x="4541838" y="4095750"/>
          <p14:tracePt t="47289" x="4541838" y="4089400"/>
          <p14:tracePt t="47290" x="4548188" y="4089400"/>
          <p14:tracePt t="47295" x="4548188" y="4083050"/>
          <p14:tracePt t="47296" x="4556125" y="4083050"/>
          <p14:tracePt t="47306" x="4556125" y="4076700"/>
          <p14:tracePt t="47312" x="4556125" y="4068763"/>
          <p14:tracePt t="47320" x="4562475" y="4068763"/>
          <p14:tracePt t="47429" x="4562475" y="4062413"/>
          <p14:tracePt t="47514" x="4568825" y="4062413"/>
          <p14:tracePt t="47697" x="4568825" y="4056063"/>
          <p14:tracePt t="47781" x="4568825" y="4049713"/>
          <p14:tracePt t="47864" x="4568825" y="4043363"/>
          <p14:tracePt t="47870" x="4562475" y="4043363"/>
          <p14:tracePt t="47876" x="4562475" y="4035425"/>
          <p14:tracePt t="47886" x="4556125" y="4035425"/>
          <p14:tracePt t="47892" x="4548188" y="4035425"/>
          <p14:tracePt t="47897" x="4548188" y="4029075"/>
          <p14:tracePt t="47906" x="4548188" y="4022725"/>
          <p14:tracePt t="47912" x="4541838" y="4022725"/>
          <p14:tracePt t="47922" x="4535488" y="4022725"/>
          <p14:tracePt t="47925" x="4535488" y="4016375"/>
          <p14:tracePt t="47931" x="4535488" y="4010025"/>
          <p14:tracePt t="47932" x="4529138" y="4010025"/>
          <p14:tracePt t="47936" x="4529138" y="4002088"/>
          <p14:tracePt t="47943" x="4529138" y="3995738"/>
          <p14:tracePt t="47945" x="4522788" y="3995738"/>
          <p14:tracePt t="47946" x="4522788" y="3989388"/>
          <p14:tracePt t="47948" x="4514850" y="3989388"/>
          <p14:tracePt t="47949" x="4514850" y="3983038"/>
          <p14:tracePt t="47950" x="4514850" y="3976688"/>
          <p14:tracePt t="47952" x="4514850" y="3968750"/>
          <p14:tracePt t="47955" x="4514850" y="3962400"/>
          <p14:tracePt t="47956" x="4508500" y="3956050"/>
          <p14:tracePt t="47958" x="4502150" y="3949700"/>
          <p14:tracePt t="47960" x="4502150" y="3943350"/>
          <p14:tracePt t="47961" x="4502150" y="3935413"/>
          <p14:tracePt t="47962" x="4495800" y="3935413"/>
          <p14:tracePt t="47963" x="4495800" y="3929063"/>
          <p14:tracePt t="47964" x="4495800" y="3922713"/>
          <p14:tracePt t="47966" x="4495800" y="3916363"/>
          <p14:tracePt t="47967" x="4489450" y="3910013"/>
          <p14:tracePt t="47968" x="4489450" y="3902075"/>
          <p14:tracePt t="47970" x="4481513" y="3902075"/>
          <p14:tracePt t="47971" x="4481513" y="3895725"/>
          <p14:tracePt t="47972" x="4481513" y="3889375"/>
          <p14:tracePt t="47974" x="4481513" y="3883025"/>
          <p14:tracePt t="47975" x="4475163" y="3876675"/>
          <p14:tracePt t="47976" x="4475163" y="3870325"/>
          <p14:tracePt t="47978" x="4468813" y="3862388"/>
          <p14:tracePt t="47979" x="4468813" y="3856038"/>
          <p14:tracePt t="47980" x="4462463" y="3856038"/>
          <p14:tracePt t="47982" x="4462463" y="3849688"/>
          <p14:tracePt t="47983" x="4462463" y="3843338"/>
          <p14:tracePt t="47985" x="4456113" y="3843338"/>
          <p14:tracePt t="47986" x="4456113" y="3836988"/>
          <p14:tracePt t="47987" x="4456113" y="3829050"/>
          <p14:tracePt t="47988" x="4456113" y="3822700"/>
          <p14:tracePt t="47989" x="4449763" y="3822700"/>
          <p14:tracePt t="47990" x="4449763" y="3816350"/>
          <p14:tracePt t="47992" x="4449763" y="3810000"/>
          <p14:tracePt t="47994" x="4441825" y="3803650"/>
          <p14:tracePt t="47996" x="4435475" y="3789363"/>
          <p14:tracePt t="47999" x="4429125" y="3789363"/>
          <p14:tracePt t="48000" x="4429125" y="3783013"/>
          <p14:tracePt t="48001" x="4429125" y="3776663"/>
          <p14:tracePt t="48002" x="4429125" y="3770313"/>
          <p14:tracePt t="48004" x="4422775" y="3770313"/>
          <p14:tracePt t="48006" x="4416425" y="3762375"/>
          <p14:tracePt t="48007" x="4416425" y="3756025"/>
          <p14:tracePt t="48010" x="4416425" y="3749675"/>
          <p14:tracePt t="48011" x="4408488" y="3749675"/>
          <p14:tracePt t="48012" x="4408488" y="3743325"/>
          <p14:tracePt t="48014" x="4408488" y="3736975"/>
          <p14:tracePt t="48015" x="4402138" y="3736975"/>
          <p14:tracePt t="48017" x="4395788" y="3736975"/>
          <p14:tracePt t="48018" x="4395788" y="3729038"/>
          <p14:tracePt t="48020" x="4395788" y="3722688"/>
          <p14:tracePt t="48025" x="4389438" y="3716338"/>
          <p14:tracePt t="48028" x="4389438" y="3709988"/>
          <p14:tracePt t="48031" x="4389438" y="3703638"/>
          <p14:tracePt t="48032" x="4383088" y="3703638"/>
          <p14:tracePt t="48036" x="4383088" y="3695700"/>
          <p14:tracePt t="48039" x="4383088" y="3689350"/>
          <p14:tracePt t="48043" x="4383088" y="3683000"/>
          <p14:tracePt t="48044" x="4375150" y="3683000"/>
          <p14:tracePt t="48045" x="4375150" y="3676650"/>
          <p14:tracePt t="48046" x="4375150" y="3670300"/>
          <p14:tracePt t="48049" x="4375150" y="3662363"/>
          <p14:tracePt t="48050" x="4368800" y="3662363"/>
          <p14:tracePt t="48051" x="4368800" y="3656013"/>
          <p14:tracePt t="48053" x="4368800" y="3649663"/>
          <p14:tracePt t="48054" x="4368800" y="3643313"/>
          <p14:tracePt t="48055" x="4362450" y="3643313"/>
          <p14:tracePt t="48057" x="4362450" y="3636963"/>
          <p14:tracePt t="48058" x="4362450" y="3629025"/>
          <p14:tracePt t="48059" x="4362450" y="3622675"/>
          <p14:tracePt t="48061" x="4362450" y="3616325"/>
          <p14:tracePt t="48062" x="4362450" y="3609975"/>
          <p14:tracePt t="48063" x="4356100" y="3609975"/>
          <p14:tracePt t="48065" x="4356100" y="3603625"/>
          <p14:tracePt t="48066" x="4349750" y="3597275"/>
          <p14:tracePt t="48067" x="4349750" y="3589338"/>
          <p14:tracePt t="48068" x="4349750" y="3582988"/>
          <p14:tracePt t="48069" x="4349750" y="3576638"/>
          <p14:tracePt t="48070" x="4349750" y="3570288"/>
          <p14:tracePt t="48071" x="4341813" y="3570288"/>
          <p14:tracePt t="48072" x="4341813" y="3563938"/>
          <p14:tracePt t="48073" x="4335463" y="3549650"/>
          <p14:tracePt t="48075" x="4329113" y="3543300"/>
          <p14:tracePt t="48076" x="4329113" y="3536950"/>
          <p14:tracePt t="48077" x="4329113" y="3530600"/>
          <p14:tracePt t="48078" x="4329113" y="3522663"/>
          <p14:tracePt t="48079" x="4322763" y="3516313"/>
          <p14:tracePt t="48080" x="4322763" y="3509963"/>
          <p14:tracePt t="48081" x="4316413" y="3503613"/>
          <p14:tracePt t="48082" x="4308475" y="3497263"/>
          <p14:tracePt t="48083" x="4308475" y="3489325"/>
          <p14:tracePt t="48084" x="4308475" y="3476625"/>
          <p14:tracePt t="48085" x="4302125" y="3476625"/>
          <p14:tracePt t="48086" x="4302125" y="3463925"/>
          <p14:tracePt t="48087" x="4295775" y="3449638"/>
          <p14:tracePt t="48088" x="4289425" y="3449638"/>
          <p14:tracePt t="48089" x="4289425" y="3436938"/>
          <p14:tracePt t="48090" x="4289425" y="3430588"/>
          <p14:tracePt t="48091" x="4283075" y="3430588"/>
          <p14:tracePt t="48092" x="4283075" y="3422650"/>
          <p14:tracePt t="48093" x="4275138" y="3409950"/>
          <p14:tracePt t="48094" x="4268788" y="3409950"/>
          <p14:tracePt t="48095" x="4268788" y="3397250"/>
          <p14:tracePt t="48098" x="4262438" y="3389313"/>
          <p14:tracePt t="48099" x="4262438" y="3382963"/>
          <p14:tracePt t="48100" x="4256088" y="3376613"/>
          <p14:tracePt t="48103" x="4256088" y="3370263"/>
          <p14:tracePt t="48104" x="4249738" y="3363913"/>
          <p14:tracePt t="48106" x="4241800" y="3363913"/>
          <p14:tracePt t="48108" x="4241800" y="3355975"/>
          <p14:tracePt t="48110" x="4235450" y="3355975"/>
          <p14:tracePt t="48111" x="4235450" y="3349625"/>
          <p14:tracePt t="48119" x="4235450" y="3343275"/>
          <p14:tracePt t="48136" x="4235450" y="3336925"/>
          <p14:tracePt t="48142" x="4229100" y="3336925"/>
          <p14:tracePt t="48143" x="4229100" y="3330575"/>
          <p14:tracePt t="48149" x="4229100" y="3322638"/>
          <p14:tracePt t="48151" x="4229100" y="3316288"/>
          <p14:tracePt t="48153" x="4229100" y="3309938"/>
          <p14:tracePt t="48154" x="4222750" y="3309938"/>
          <p14:tracePt t="48157" x="4222750" y="3303588"/>
          <p14:tracePt t="48158" x="4222750" y="3297238"/>
          <p14:tracePt t="48161" x="4222750" y="3290888"/>
          <p14:tracePt t="48162" x="4222750" y="3282950"/>
          <p14:tracePt t="48163" x="4222750" y="3276600"/>
          <p14:tracePt t="48164" x="4216400" y="3276600"/>
          <p14:tracePt t="48166" x="4216400" y="3270250"/>
          <p14:tracePt t="48167" x="4208463" y="3270250"/>
          <p14:tracePt t="48168" x="4208463" y="3263900"/>
          <p14:tracePt t="48170" x="4202113" y="3257550"/>
          <p14:tracePt t="48171" x="4202113" y="3243263"/>
          <p14:tracePt t="48173" x="4202113" y="3236913"/>
          <p14:tracePt t="48174" x="4195763" y="3230563"/>
          <p14:tracePt t="48175" x="4195763" y="3224213"/>
          <p14:tracePt t="48176" x="4189413" y="3224213"/>
          <p14:tracePt t="48177" x="4189413" y="3216275"/>
          <p14:tracePt t="48178" x="4189413" y="3203575"/>
          <p14:tracePt t="48179" x="4183063" y="3203575"/>
          <p14:tracePt t="48180" x="4183063" y="3197225"/>
          <p14:tracePt t="48181" x="4175125" y="3190875"/>
          <p14:tracePt t="48183" x="4168775" y="3176588"/>
          <p14:tracePt t="48184" x="4168775" y="3170238"/>
          <p14:tracePt t="48186" x="4162425" y="3163888"/>
          <p14:tracePt t="48187" x="4156075" y="3149600"/>
          <p14:tracePt t="48189" x="4149725" y="3143250"/>
          <p14:tracePt t="48190" x="4149725" y="3130550"/>
          <p14:tracePt t="48192" x="4143375" y="3124200"/>
          <p14:tracePt t="48193" x="4135438" y="3109913"/>
          <p14:tracePt t="48194" x="4129088" y="3109913"/>
          <p14:tracePt t="48195" x="4129088" y="3097213"/>
          <p14:tracePt t="48197" x="4122738" y="3090863"/>
          <p14:tracePt t="48198" x="4116388" y="3082925"/>
          <p14:tracePt t="48199" x="4110038" y="3070225"/>
          <p14:tracePt t="48200" x="4110038" y="3063875"/>
          <p14:tracePt t="48201" x="4102100" y="3063875"/>
          <p14:tracePt t="48203" x="4095750" y="3049588"/>
          <p14:tracePt t="48204" x="4089400" y="3043238"/>
          <p14:tracePt t="48206" x="4089400" y="3036888"/>
          <p14:tracePt t="48207" x="4083050" y="3030538"/>
          <p14:tracePt t="48208" x="4076700" y="3030538"/>
          <p14:tracePt t="48209" x="4076700" y="3024188"/>
          <p14:tracePt t="48210" x="4076700" y="3017838"/>
          <p14:tracePt t="48211" x="4076700" y="3009900"/>
          <p14:tracePt t="48212" x="4068763" y="3009900"/>
          <p14:tracePt t="48213" x="4062413" y="3009900"/>
          <p14:tracePt t="48214" x="4062413" y="3003550"/>
          <p14:tracePt t="48215" x="4056063" y="2997200"/>
          <p14:tracePt t="48217" x="4049713" y="2990850"/>
          <p14:tracePt t="48219" x="4049713" y="2984500"/>
          <p14:tracePt t="48220" x="4043363" y="2984500"/>
          <p14:tracePt t="48221" x="4043363" y="2976563"/>
          <p14:tracePt t="48225" x="4035425" y="2970213"/>
          <p14:tracePt t="48228" x="4029075" y="2970213"/>
          <p14:tracePt t="48229" x="4029075" y="2963863"/>
          <p14:tracePt t="48234" x="4022725" y="2963863"/>
          <p14:tracePt t="48238" x="4022725" y="2957513"/>
          <p14:tracePt t="48244" x="4022725" y="2951163"/>
          <p14:tracePt t="48248" x="4022725" y="2943225"/>
          <p14:tracePt t="48250" x="4016375" y="2943225"/>
          <p14:tracePt t="48254" x="4016375" y="2936875"/>
          <p14:tracePt t="48255" x="4010025" y="2936875"/>
          <p14:tracePt t="48256" x="4010025" y="2930525"/>
          <p14:tracePt t="48260" x="4010025" y="2924175"/>
          <p14:tracePt t="48261" x="4010025" y="2917825"/>
          <p14:tracePt t="48262" x="4002088" y="2917825"/>
          <p14:tracePt t="48263" x="4002088" y="2909888"/>
          <p14:tracePt t="48265" x="3995738" y="2909888"/>
          <p14:tracePt t="48266" x="3995738" y="2903538"/>
          <p14:tracePt t="48267" x="3989388" y="2897188"/>
          <p14:tracePt t="48269" x="3989388" y="2890838"/>
          <p14:tracePt t="48270" x="3989388" y="2884488"/>
          <p14:tracePt t="48271" x="3983038" y="2884488"/>
          <p14:tracePt t="48272" x="3983038" y="2870200"/>
          <p14:tracePt t="48273" x="3976688" y="2863850"/>
          <p14:tracePt t="48275" x="3976688" y="2857500"/>
          <p14:tracePt t="48276" x="3968750" y="2851150"/>
          <p14:tracePt t="48277" x="3962400" y="2843213"/>
          <p14:tracePt t="48278" x="3962400" y="2836863"/>
          <p14:tracePt t="48279" x="3956050" y="2824163"/>
          <p14:tracePt t="48281" x="3949700" y="2809875"/>
          <p14:tracePt t="48282" x="3949700" y="2803525"/>
          <p14:tracePt t="48283" x="3943350" y="2803525"/>
          <p14:tracePt t="48284" x="3935413" y="2790825"/>
          <p14:tracePt t="48285" x="3935413" y="2776538"/>
          <p14:tracePt t="48287" x="3929063" y="2770188"/>
          <p14:tracePt t="48288" x="3922713" y="2757488"/>
          <p14:tracePt t="48289" x="3916363" y="2751138"/>
          <p14:tracePt t="48290" x="3916363" y="2743200"/>
          <p14:tracePt t="48291" x="3910013" y="2730500"/>
          <p14:tracePt t="48293" x="3902075" y="2724150"/>
          <p14:tracePt t="48294" x="3895725" y="2711450"/>
          <p14:tracePt t="48295" x="3895725" y="2703513"/>
          <p14:tracePt t="48296" x="3889375" y="2690813"/>
          <p14:tracePt t="48298" x="3883025" y="2684463"/>
          <p14:tracePt t="48299" x="3876675" y="2678113"/>
          <p14:tracePt t="48300" x="3870325" y="2663825"/>
          <p14:tracePt t="48303" x="3862388" y="2657475"/>
          <p14:tracePt t="48304" x="3856038" y="2651125"/>
          <p14:tracePt t="48306" x="3849688" y="2644775"/>
          <p14:tracePt t="48307" x="3849688" y="2636838"/>
          <p14:tracePt t="48308" x="3843338" y="2630488"/>
          <p14:tracePt t="48309" x="3836988" y="2630488"/>
          <p14:tracePt t="48310" x="3836988" y="2624138"/>
          <p14:tracePt t="48311" x="3836988" y="2617788"/>
          <p14:tracePt t="48312" x="3829050" y="2617788"/>
          <p14:tracePt t="48314" x="3822700" y="2611438"/>
          <p14:tracePt t="48315" x="3822700" y="2603500"/>
          <p14:tracePt t="48317" x="3822700" y="2597150"/>
          <p14:tracePt t="48318" x="3816350" y="2597150"/>
          <p14:tracePt t="48320" x="3810000" y="2597150"/>
          <p14:tracePt t="48321" x="3810000" y="2590800"/>
          <p14:tracePt t="48322" x="3803650" y="2590800"/>
          <p14:tracePt t="48323" x="3803650" y="2584450"/>
          <p14:tracePt t="48328" x="3795713" y="2584450"/>
          <p14:tracePt t="48330" x="3795713" y="2578100"/>
          <p14:tracePt t="48331" x="3789363" y="2578100"/>
          <p14:tracePt t="48334" x="3789363" y="2570163"/>
          <p14:tracePt t="48339" x="3789363" y="2563813"/>
          <p14:tracePt t="48340" x="3783013" y="2563813"/>
          <p14:tracePt t="48343" x="3776663" y="2563813"/>
          <p14:tracePt t="48347" x="3770313" y="2557463"/>
          <p14:tracePt t="48351" x="3770313" y="2551113"/>
          <p14:tracePt t="48352" x="3762375" y="2551113"/>
          <p14:tracePt t="48355" x="3756025" y="2551113"/>
          <p14:tracePt t="48356" x="3756025" y="2544763"/>
          <p14:tracePt t="48358" x="3756025" y="2536825"/>
          <p14:tracePt t="48359" x="3749675" y="2536825"/>
          <p14:tracePt t="48360" x="3749675" y="2530475"/>
          <p14:tracePt t="48361" x="3743325" y="2530475"/>
          <p14:tracePt t="48364" x="3736975" y="2524125"/>
          <p14:tracePt t="48365" x="3729038" y="2517775"/>
          <p14:tracePt t="48368" x="3722688" y="2517775"/>
          <p14:tracePt t="48369" x="3722688" y="2511425"/>
          <p14:tracePt t="48370" x="3716338" y="2503488"/>
          <p14:tracePt t="48371" x="3709988" y="2497138"/>
          <p14:tracePt t="48374" x="3709988" y="2490788"/>
          <p14:tracePt t="48375" x="3703638" y="2490788"/>
          <p14:tracePt t="48376" x="3695700" y="2484438"/>
          <p14:tracePt t="48378" x="3689350" y="2478088"/>
          <p14:tracePt t="48379" x="3689350" y="2470150"/>
          <p14:tracePt t="48380" x="3689350" y="2463800"/>
          <p14:tracePt t="48381" x="3683000" y="2463800"/>
          <p14:tracePt t="48382" x="3676650" y="2463800"/>
          <p14:tracePt t="48383" x="3676650" y="2457450"/>
          <p14:tracePt t="48384" x="3676650" y="2451100"/>
          <p14:tracePt t="48385" x="3670300" y="2451100"/>
          <p14:tracePt t="48386" x="3670300" y="2444750"/>
          <p14:tracePt t="48387" x="3662363" y="2438400"/>
          <p14:tracePt t="48388" x="3656013" y="2438400"/>
          <p14:tracePt t="48389" x="3656013" y="2424113"/>
          <p14:tracePt t="48390" x="3656013" y="2417763"/>
          <p14:tracePt t="48391" x="3649663" y="2417763"/>
          <p14:tracePt t="48392" x="3643313" y="2411413"/>
          <p14:tracePt t="48393" x="3643313" y="2405063"/>
          <p14:tracePt t="48394" x="3636963" y="2397125"/>
          <p14:tracePt t="48395" x="3636963" y="2390775"/>
          <p14:tracePt t="48396" x="3629025" y="2384425"/>
          <p14:tracePt t="48398" x="3622675" y="2378075"/>
          <p14:tracePt t="48399" x="3622675" y="2371725"/>
          <p14:tracePt t="48400" x="3616325" y="2363788"/>
          <p14:tracePt t="48401" x="3609975" y="2357438"/>
          <p14:tracePt t="48403" x="3603625" y="2351088"/>
          <p14:tracePt t="48404" x="3603625" y="2344738"/>
          <p14:tracePt t="48405" x="3603625" y="2338388"/>
          <p14:tracePt t="48406" x="3597275" y="2338388"/>
          <p14:tracePt t="48407" x="3589338" y="2330450"/>
          <p14:tracePt t="48408" x="3589338" y="2324100"/>
          <p14:tracePt t="48409" x="3582988" y="2324100"/>
          <p14:tracePt t="48410" x="3582988" y="2317750"/>
          <p14:tracePt t="48411" x="3582988" y="2311400"/>
          <p14:tracePt t="48412" x="3576638" y="2305050"/>
          <p14:tracePt t="48414" x="3570288" y="2297113"/>
          <p14:tracePt t="48416" x="3570288" y="2290763"/>
          <p14:tracePt t="48417" x="3563938" y="2290763"/>
          <p14:tracePt t="48418" x="3563938" y="2284413"/>
          <p14:tracePt t="48419" x="3556000" y="2278063"/>
          <p14:tracePt t="48420" x="3556000" y="2271713"/>
          <p14:tracePt t="48421" x="3549650" y="2271713"/>
          <p14:tracePt t="48423" x="3549650" y="2263775"/>
          <p14:tracePt t="48424" x="3549650" y="2257425"/>
          <p14:tracePt t="48425" x="3543300" y="2257425"/>
          <p14:tracePt t="48427" x="3536950" y="2251075"/>
          <p14:tracePt t="48429" x="3536950" y="2244725"/>
          <p14:tracePt t="48433" x="3530600" y="2238375"/>
          <p14:tracePt t="48435" x="3530600" y="2230438"/>
          <p14:tracePt t="48436" x="3522663" y="2230438"/>
          <p14:tracePt t="48437" x="3522663" y="2224088"/>
          <p14:tracePt t="48441" x="3522663" y="2217738"/>
          <p14:tracePt t="48442" x="3516313" y="2217738"/>
          <p14:tracePt t="48444" x="3516313" y="2211388"/>
          <p14:tracePt t="48445" x="3509963" y="2211388"/>
          <p14:tracePt t="48447" x="3503613" y="2211388"/>
          <p14:tracePt t="48448" x="3503613" y="2205038"/>
          <p14:tracePt t="48449" x="3503613" y="2197100"/>
          <p14:tracePt t="48451" x="3503613" y="2190750"/>
          <p14:tracePt t="48452" x="3497263" y="2190750"/>
          <p14:tracePt t="48455" x="3489325" y="2184400"/>
          <p14:tracePt t="48457" x="3489325" y="2178050"/>
          <p14:tracePt t="48460" x="3482975" y="2171700"/>
          <p14:tracePt t="48461" x="3482975" y="2163763"/>
          <p14:tracePt t="48462" x="3482975" y="2157413"/>
          <p14:tracePt t="48463" x="3476625" y="2157413"/>
          <p14:tracePt t="48464" x="3470275" y="2157413"/>
          <p14:tracePt t="48465" x="3470275" y="2151063"/>
          <p14:tracePt t="48466" x="3470275" y="2144713"/>
          <p14:tracePt t="48468" x="3463925" y="2138363"/>
          <p14:tracePt t="48469" x="3463925" y="2132013"/>
          <p14:tracePt t="48470" x="3455988" y="2132013"/>
          <p14:tracePt t="48471" x="3455988" y="2124075"/>
          <p14:tracePt t="48473" x="3455988" y="2117725"/>
          <p14:tracePt t="48474" x="3449638" y="2105025"/>
          <p14:tracePt t="48475" x="3443288" y="2105025"/>
          <p14:tracePt t="48476" x="3443288" y="2098675"/>
          <p14:tracePt t="48477" x="3436938" y="2090738"/>
          <p14:tracePt t="48479" x="3436938" y="2078038"/>
          <p14:tracePt t="48480" x="3430588" y="2071688"/>
          <p14:tracePt t="48481" x="3430588" y="2065338"/>
          <p14:tracePt t="48482" x="3422650" y="2057400"/>
          <p14:tracePt t="48483" x="3416300" y="2051050"/>
          <p14:tracePt t="48484" x="3416300" y="2044700"/>
          <p14:tracePt t="48485" x="3416300" y="2038350"/>
          <p14:tracePt t="48486" x="3409950" y="2032000"/>
          <p14:tracePt t="48487" x="3409950" y="2024063"/>
          <p14:tracePt t="48488" x="3403600" y="2011363"/>
          <p14:tracePt t="48489" x="3397250" y="2005013"/>
          <p14:tracePt t="48490" x="3397250" y="1998663"/>
          <p14:tracePt t="48491" x="3397250" y="1984375"/>
          <p14:tracePt t="48492" x="3389313" y="1984375"/>
          <p14:tracePt t="48493" x="3382963" y="1971675"/>
          <p14:tracePt t="48495" x="3376613" y="1951038"/>
          <p14:tracePt t="48496" x="3370263" y="1938338"/>
          <p14:tracePt t="48497" x="3370263" y="1931988"/>
          <p14:tracePt t="48498" x="3363913" y="1911350"/>
          <p14:tracePt t="48499" x="3355975" y="1905000"/>
          <p14:tracePt t="48501" x="3349625" y="1890713"/>
          <p14:tracePt t="48502" x="3349625" y="1884363"/>
          <p14:tracePt t="48503" x="3343275" y="1878013"/>
          <p14:tracePt t="48504" x="3336925" y="1865313"/>
          <p14:tracePt t="48505" x="3336925" y="1858963"/>
          <p14:tracePt t="48507" x="3330575" y="1851025"/>
          <p14:tracePt t="48508" x="3330575" y="1844675"/>
          <p14:tracePt t="48509" x="3322638" y="1838325"/>
          <p14:tracePt t="48510" x="3322638" y="1831975"/>
          <p14:tracePt t="48511" x="3316288" y="1825625"/>
          <p14:tracePt t="48512" x="3316288" y="1817688"/>
          <p14:tracePt t="48514" x="3316288" y="1811338"/>
          <p14:tracePt t="48515" x="3309938" y="1811338"/>
          <p14:tracePt t="48516" x="3309938" y="1804988"/>
          <p14:tracePt t="48518" x="3303588" y="1804988"/>
          <p14:tracePt t="48519" x="3303588" y="1798638"/>
          <p14:tracePt t="48520" x="3303588" y="1792288"/>
          <p14:tracePt t="48523" x="3303588" y="1784350"/>
          <p14:tracePt t="48527" x="3297238" y="1784350"/>
          <p14:tracePt t="48530" x="3297238" y="1778000"/>
          <p14:tracePt t="48534" x="3290888" y="1778000"/>
          <p14:tracePt t="48535" x="3290888" y="1771650"/>
          <p14:tracePt t="48555" x="3290888" y="1765300"/>
          <p14:tracePt t="48576" x="3290888" y="1758950"/>
          <p14:tracePt t="48580" x="3282950" y="1758950"/>
          <p14:tracePt t="48584" x="3282950" y="1751013"/>
          <p14:tracePt t="48589" x="3276600" y="1751013"/>
          <p14:tracePt t="48593" x="3276600" y="1744663"/>
          <p14:tracePt t="48595" x="3270250" y="1744663"/>
          <p14:tracePt t="48596" x="3270250" y="1738313"/>
          <p14:tracePt t="48601" x="3270250" y="1731963"/>
          <p14:tracePt t="48603" x="3263900" y="1725613"/>
          <p14:tracePt t="48605" x="3263900" y="1717675"/>
          <p14:tracePt t="48606" x="3257550" y="1717675"/>
          <p14:tracePt t="48607" x="3257550" y="1711325"/>
          <p14:tracePt t="48608" x="3257550" y="1704975"/>
          <p14:tracePt t="48612" x="3257550" y="1698625"/>
          <p14:tracePt t="48613" x="3249613" y="1692275"/>
          <p14:tracePt t="48616" x="3249613" y="1684338"/>
          <p14:tracePt t="48617" x="3243263" y="1684338"/>
          <p14:tracePt t="48618" x="3243263" y="1677988"/>
          <p14:tracePt t="48620" x="3236913" y="1677988"/>
          <p14:tracePt t="48621" x="3236913" y="1671638"/>
          <p14:tracePt t="48624" x="3236913" y="1665288"/>
          <p14:tracePt t="48626" x="3236913" y="1658938"/>
          <p14:tracePt t="48628" x="3230563" y="1658938"/>
          <p14:tracePt t="48632" x="3230563" y="1651000"/>
          <p14:tracePt t="48634" x="3224213" y="1651000"/>
          <p14:tracePt t="48636" x="3224213" y="1644650"/>
          <p14:tracePt t="48643" x="3224213" y="1638300"/>
          <p14:tracePt t="48692" x="3216275" y="1638300"/>
          <p14:tracePt t="48698" x="3209925" y="1638300"/>
          <p14:tracePt t="48704" x="3203575" y="1638300"/>
          <p14:tracePt t="48711" x="3197225" y="1631950"/>
          <p14:tracePt t="48715" x="3190875" y="1631950"/>
          <p14:tracePt t="48720" x="3190875" y="1625600"/>
          <p14:tracePt t="48722" x="3182938" y="1625600"/>
          <p14:tracePt t="48725" x="3176588" y="1625600"/>
          <p14:tracePt t="48729" x="3170238" y="1625600"/>
          <p14:tracePt t="48744" x="3163888" y="1625600"/>
          <p14:tracePt t="48780" x="3163888" y="1617663"/>
          <p14:tracePt t="48795" x="3157538" y="1617663"/>
          <p14:tracePt t="48813" x="3149600" y="1617663"/>
          <p14:tracePt t="48822" x="3143250" y="1617663"/>
          <p14:tracePt t="48832" x="3136900" y="1617663"/>
          <p14:tracePt t="48835" x="3136900" y="1611313"/>
          <p14:tracePt t="48906" x="3130550" y="1611313"/>
          <p14:tracePt t="48924" x="3124200" y="1611313"/>
          <p14:tracePt t="48929" x="3124200" y="1604963"/>
          <p14:tracePt t="49100" x="3130550" y="1604963"/>
          <p14:tracePt t="49123" x="3136900" y="1604963"/>
          <p14:tracePt t="49131" x="3143250" y="1604963"/>
          <p14:tracePt t="49138" x="3149600" y="1604963"/>
          <p14:tracePt t="49144" x="3149600" y="1611313"/>
          <p14:tracePt t="49152" x="3149600" y="1617663"/>
          <p14:tracePt t="49154" x="3157538" y="1617663"/>
          <p14:tracePt t="49162" x="3163888" y="1617663"/>
          <p14:tracePt t="49201" x="3163888" y="1625600"/>
          <p14:tracePt t="49216" x="3170238" y="1625600"/>
          <p14:tracePt t="49223" x="3170238" y="1631950"/>
          <p14:tracePt t="49229" x="3176588" y="1631950"/>
          <p14:tracePt t="49233" x="3176588" y="1638300"/>
          <p14:tracePt t="49236" x="3176588" y="1644650"/>
          <p14:tracePt t="49237" x="3182938" y="1644650"/>
          <p14:tracePt t="49238" x="3182938" y="1651000"/>
          <p14:tracePt t="49242" x="3182938" y="1658938"/>
          <p14:tracePt t="49244" x="3182938" y="1665288"/>
          <p14:tracePt t="49245" x="3190875" y="1665288"/>
          <p14:tracePt t="49247" x="3190875" y="1671638"/>
          <p14:tracePt t="49248" x="3197225" y="1671638"/>
          <p14:tracePt t="49249" x="3197225" y="1677988"/>
          <p14:tracePt t="49250" x="3197225" y="1684338"/>
          <p14:tracePt t="49253" x="3203575" y="1692275"/>
          <p14:tracePt t="49254" x="3203575" y="1698625"/>
          <p14:tracePt t="49255" x="3209925" y="1698625"/>
          <p14:tracePt t="49257" x="3216275" y="1704975"/>
          <p14:tracePt t="49258" x="3216275" y="1711325"/>
          <p14:tracePt t="49259" x="3216275" y="1717675"/>
          <p14:tracePt t="49261" x="3216275" y="1725613"/>
          <p14:tracePt t="49262" x="3224213" y="1731963"/>
          <p14:tracePt t="49263" x="3224213" y="1738313"/>
          <p14:tracePt t="49264" x="3230563" y="1744663"/>
          <p14:tracePt t="49265" x="3230563" y="1751013"/>
          <p14:tracePt t="49266" x="3230563" y="1758950"/>
          <p14:tracePt t="49267" x="3230563" y="1765300"/>
          <p14:tracePt t="49268" x="3236913" y="1771650"/>
          <p14:tracePt t="49269" x="3236913" y="1778000"/>
          <p14:tracePt t="49270" x="3236913" y="1784350"/>
          <p14:tracePt t="49271" x="3243263" y="1792288"/>
          <p14:tracePt t="49272" x="3243263" y="1798638"/>
          <p14:tracePt t="49273" x="3243263" y="1804988"/>
          <p14:tracePt t="49274" x="3249613" y="1811338"/>
          <p14:tracePt t="49275" x="3249613" y="1817688"/>
          <p14:tracePt t="49276" x="3249613" y="1831975"/>
          <p14:tracePt t="49278" x="3249613" y="1838325"/>
          <p14:tracePt t="49279" x="3249613" y="1851025"/>
          <p14:tracePt t="49281" x="3257550" y="1865313"/>
          <p14:tracePt t="49283" x="3257550" y="1878013"/>
          <p14:tracePt t="49284" x="3257550" y="1884363"/>
          <p14:tracePt t="49285" x="3263900" y="1890713"/>
          <p14:tracePt t="49286" x="3263900" y="1898650"/>
          <p14:tracePt t="49287" x="3263900" y="1905000"/>
          <p14:tracePt t="49288" x="3263900" y="1911350"/>
          <p14:tracePt t="49289" x="3263900" y="1917700"/>
          <p14:tracePt t="49290" x="3263900" y="1924050"/>
          <p14:tracePt t="49291" x="3263900" y="1931988"/>
          <p14:tracePt t="49292" x="3263900" y="1938338"/>
          <p14:tracePt t="49293" x="3263900" y="1944688"/>
          <p14:tracePt t="49294" x="3270250" y="1957388"/>
          <p14:tracePt t="49295" x="3270250" y="1965325"/>
          <p14:tracePt t="49296" x="3270250" y="1971675"/>
          <p14:tracePt t="49298" x="3270250" y="1984375"/>
          <p14:tracePt t="49299" x="3270250" y="1990725"/>
          <p14:tracePt t="49300" x="3270250" y="2005013"/>
          <p14:tracePt t="49301" x="3270250" y="2017713"/>
          <p14:tracePt t="49303" x="3270250" y="2024063"/>
          <p14:tracePt t="49304" x="3270250" y="2038350"/>
          <p14:tracePt t="49305" x="3270250" y="2044700"/>
          <p14:tracePt t="49306" x="3270250" y="2051050"/>
          <p14:tracePt t="49307" x="3270250" y="2057400"/>
          <p14:tracePt t="49308" x="3270250" y="2065338"/>
          <p14:tracePt t="49309" x="3270250" y="2078038"/>
          <p14:tracePt t="49310" x="3270250" y="2090738"/>
          <p14:tracePt t="49311" x="3270250" y="2098675"/>
          <p14:tracePt t="49312" x="3270250" y="2111375"/>
          <p14:tracePt t="49313" x="3270250" y="2117725"/>
          <p14:tracePt t="49314" x="3270250" y="2132013"/>
          <p14:tracePt t="49315" x="3270250" y="2151063"/>
          <p14:tracePt t="49316" x="3270250" y="2157413"/>
          <p14:tracePt t="49317" x="3270250" y="2178050"/>
          <p14:tracePt t="49318" x="3270250" y="2184400"/>
          <p14:tracePt t="49319" x="3270250" y="2197100"/>
          <p14:tracePt t="49320" x="3270250" y="2217738"/>
          <p14:tracePt t="49321" x="3270250" y="2230438"/>
          <p14:tracePt t="49322" x="3270250" y="2251075"/>
          <p14:tracePt t="49323" x="3270250" y="2263775"/>
          <p14:tracePt t="49324" x="3270250" y="2278063"/>
          <p14:tracePt t="49325" x="3270250" y="2297113"/>
          <p14:tracePt t="49326" x="3270250" y="2317750"/>
          <p14:tracePt t="49327" x="3270250" y="2330450"/>
          <p14:tracePt t="49328" x="3270250" y="2351088"/>
          <p14:tracePt t="49329" x="3270250" y="2371725"/>
          <p14:tracePt t="49330" x="3270250" y="2390775"/>
          <p14:tracePt t="49331" x="3270250" y="2411413"/>
          <p14:tracePt t="49332" x="3270250" y="2438400"/>
          <p14:tracePt t="49333" x="3270250" y="2457450"/>
          <p14:tracePt t="49334" x="3270250" y="2478088"/>
          <p14:tracePt t="49335" x="3270250" y="2497138"/>
          <p14:tracePt t="49336" x="3270250" y="2524125"/>
          <p14:tracePt t="49337" x="3270250" y="2544763"/>
          <p14:tracePt t="49338" x="3270250" y="2570163"/>
          <p14:tracePt t="49339" x="3270250" y="2597150"/>
          <p14:tracePt t="49340" x="3270250" y="2624138"/>
          <p14:tracePt t="49341" x="3270250" y="2644775"/>
          <p14:tracePt t="49342" x="3270250" y="2670175"/>
          <p14:tracePt t="49343" x="3270250" y="2690813"/>
          <p14:tracePt t="49344" x="3270250" y="2724150"/>
          <p14:tracePt t="49345" x="3270250" y="2743200"/>
          <p14:tracePt t="49346" x="3270250" y="2770188"/>
          <p14:tracePt t="49347" x="3270250" y="2797175"/>
          <p14:tracePt t="49348" x="3270250" y="2824163"/>
          <p14:tracePt t="49349" x="3270250" y="2857500"/>
          <p14:tracePt t="49350" x="3270250" y="2884488"/>
          <p14:tracePt t="49351" x="3270250" y="2917825"/>
          <p14:tracePt t="49352" x="3263900" y="2936875"/>
          <p14:tracePt t="49353" x="3263900" y="2976563"/>
          <p14:tracePt t="49354" x="3263900" y="2997200"/>
          <p14:tracePt t="49355" x="3263900" y="3024188"/>
          <p14:tracePt t="49356" x="3257550" y="3057525"/>
          <p14:tracePt t="49357" x="3257550" y="3082925"/>
          <p14:tracePt t="49358" x="3257550" y="3109913"/>
          <p14:tracePt t="49359" x="3257550" y="3143250"/>
          <p14:tracePt t="49360" x="3249613" y="3163888"/>
          <p14:tracePt t="49361" x="3249613" y="3182938"/>
          <p14:tracePt t="49362" x="3249613" y="3216275"/>
          <p14:tracePt t="49363" x="3249613" y="3236913"/>
          <p14:tracePt t="49364" x="3243263" y="3270250"/>
          <p14:tracePt t="49365" x="3243263" y="3297238"/>
          <p14:tracePt t="49366" x="3243263" y="3316288"/>
          <p14:tracePt t="49367" x="3243263" y="3343275"/>
          <p14:tracePt t="49368" x="3243263" y="3370263"/>
          <p14:tracePt t="49369" x="3236913" y="3397250"/>
          <p14:tracePt t="49370" x="3236913" y="3416300"/>
          <p14:tracePt t="49371" x="3236913" y="3443288"/>
          <p14:tracePt t="49372" x="3236913" y="3470275"/>
          <p14:tracePt t="49373" x="3236913" y="3489325"/>
          <p14:tracePt t="49374" x="3236913" y="3509963"/>
          <p14:tracePt t="49375" x="3236913" y="3530600"/>
          <p14:tracePt t="49376" x="3236913" y="3556000"/>
          <p14:tracePt t="49377" x="3236913" y="3570288"/>
          <p14:tracePt t="49378" x="3236913" y="3597275"/>
          <p14:tracePt t="49379" x="3236913" y="3609975"/>
          <p14:tracePt t="49380" x="3236913" y="3636963"/>
          <p14:tracePt t="49381" x="3236913" y="3649663"/>
          <p14:tracePt t="49382" x="3236913" y="3670300"/>
          <p14:tracePt t="49383" x="3236913" y="3689350"/>
          <p14:tracePt t="49384" x="3236913" y="3695700"/>
          <p14:tracePt t="49385" x="3236913" y="3716338"/>
          <p14:tracePt t="49386" x="3236913" y="3736975"/>
          <p14:tracePt t="49387" x="3243263" y="3749675"/>
          <p14:tracePt t="49388" x="3243263" y="3762375"/>
          <p14:tracePt t="49389" x="3243263" y="3783013"/>
          <p14:tracePt t="49390" x="3249613" y="3789363"/>
          <p14:tracePt t="49391" x="3249613" y="3803650"/>
          <p14:tracePt t="49392" x="3249613" y="3810000"/>
          <p14:tracePt t="49393" x="3249613" y="3822700"/>
          <p14:tracePt t="49394" x="3249613" y="3843338"/>
          <p14:tracePt t="49395" x="3257550" y="3862388"/>
          <p14:tracePt t="49396" x="3257550" y="3870325"/>
          <p14:tracePt t="49398" x="3263900" y="3883025"/>
          <p14:tracePt t="49399" x="3270250" y="3895725"/>
          <p14:tracePt t="49400" x="3270250" y="3902075"/>
          <p14:tracePt t="49401" x="3276600" y="3916363"/>
          <p14:tracePt t="49403" x="3282950" y="3929063"/>
          <p14:tracePt t="49404" x="3282950" y="3935413"/>
          <p14:tracePt t="49405" x="3290888" y="3949700"/>
          <p14:tracePt t="49406" x="3290888" y="3962400"/>
          <p14:tracePt t="49408" x="3297238" y="3976688"/>
          <p14:tracePt t="49409" x="3297238" y="3983038"/>
          <p14:tracePt t="49410" x="3303588" y="3989388"/>
          <p14:tracePt t="49411" x="3309938" y="4002088"/>
          <p14:tracePt t="49412" x="3309938" y="4010025"/>
          <p14:tracePt t="49413" x="3316288" y="4016375"/>
          <p14:tracePt t="49414" x="3316288" y="4022725"/>
          <p14:tracePt t="49415" x="3316288" y="4029075"/>
          <p14:tracePt t="49416" x="3316288" y="4043363"/>
          <p14:tracePt t="49417" x="3322638" y="4056063"/>
          <p14:tracePt t="49418" x="3330575" y="4056063"/>
          <p14:tracePt t="49419" x="3330575" y="4076700"/>
          <p14:tracePt t="49420" x="3336925" y="4076700"/>
          <p14:tracePt t="49421" x="3336925" y="4089400"/>
          <p14:tracePt t="49422" x="3336925" y="4102100"/>
          <p14:tracePt t="49423" x="3343275" y="4110038"/>
          <p14:tracePt t="49424" x="3349625" y="4122738"/>
          <p14:tracePt t="49425" x="3349625" y="4135438"/>
          <p14:tracePt t="49426" x="3355975" y="4143375"/>
          <p14:tracePt t="49427" x="3363913" y="4156075"/>
          <p14:tracePt t="49428" x="3370263" y="4168775"/>
          <p14:tracePt t="49429" x="3370263" y="4175125"/>
          <p14:tracePt t="49430" x="3376613" y="4189413"/>
          <p14:tracePt t="49431" x="3376613" y="4202113"/>
          <p14:tracePt t="49432" x="3376613" y="4208463"/>
          <p14:tracePt t="49433" x="3382963" y="4222750"/>
          <p14:tracePt t="49434" x="3389313" y="4235450"/>
          <p14:tracePt t="49435" x="3389313" y="4241800"/>
          <p14:tracePt t="49436" x="3397250" y="4256088"/>
          <p14:tracePt t="49437" x="3403600" y="4262438"/>
          <p14:tracePt t="49438" x="3403600" y="4268788"/>
          <p14:tracePt t="49439" x="3403600" y="4283075"/>
          <p14:tracePt t="49440" x="3409950" y="4295775"/>
          <p14:tracePt t="49441" x="3416300" y="4302125"/>
          <p14:tracePt t="49442" x="3416300" y="4316413"/>
          <p14:tracePt t="49443" x="3422650" y="4329113"/>
          <p14:tracePt t="49444" x="3430588" y="4335463"/>
          <p14:tracePt t="49445" x="3430588" y="4341813"/>
          <p14:tracePt t="49446" x="3430588" y="4356100"/>
          <p14:tracePt t="49448" x="3436938" y="4368800"/>
          <p14:tracePt t="49449" x="3436938" y="4375150"/>
          <p14:tracePt t="49450" x="3443288" y="4383088"/>
          <p14:tracePt t="49451" x="3443288" y="4389438"/>
          <p14:tracePt t="49452" x="3449638" y="4395788"/>
          <p14:tracePt t="49453" x="3449638" y="4402138"/>
          <p14:tracePt t="49454" x="3449638" y="4408488"/>
          <p14:tracePt t="49455" x="3449638" y="4416425"/>
          <p14:tracePt t="49456" x="3455988" y="4422775"/>
          <p14:tracePt t="49457" x="3455988" y="4429125"/>
          <p14:tracePt t="49458" x="3463925" y="4435475"/>
          <p14:tracePt t="49459" x="3470275" y="4441825"/>
          <p14:tracePt t="49460" x="3470275" y="4449763"/>
          <p14:tracePt t="49461" x="3470275" y="4456113"/>
          <p14:tracePt t="49463" x="3470275" y="4462463"/>
          <p14:tracePt t="49464" x="3476625" y="4468813"/>
          <p14:tracePt t="49466" x="3482975" y="4475163"/>
          <p14:tracePt t="49467" x="3482975" y="4481513"/>
          <p14:tracePt t="49468" x="3482975" y="4489450"/>
          <p14:tracePt t="49469" x="3489325" y="4489450"/>
          <p14:tracePt t="49471" x="3489325" y="4495800"/>
          <p14:tracePt t="49472" x="3489325" y="4502150"/>
          <p14:tracePt t="49475" x="3489325" y="4508500"/>
          <p14:tracePt t="49476" x="3497263" y="4508500"/>
          <p14:tracePt t="49477" x="3497263" y="4514850"/>
          <p14:tracePt t="49479" x="3503613" y="4514850"/>
          <p14:tracePt t="49480" x="3503613" y="4522788"/>
          <p14:tracePt t="49481" x="3503613" y="4529138"/>
          <p14:tracePt t="49482" x="3503613" y="4535488"/>
          <p14:tracePt t="49484" x="3503613" y="4541838"/>
          <p14:tracePt t="49485" x="3509963" y="4541838"/>
          <p14:tracePt t="49486" x="3509963" y="4548188"/>
          <p14:tracePt t="49488" x="3516313" y="4556125"/>
          <p14:tracePt t="49489" x="3516313" y="4562475"/>
          <p14:tracePt t="49490" x="3516313" y="4568825"/>
          <p14:tracePt t="49492" x="3516313" y="4581525"/>
          <p14:tracePt t="49493" x="3522663" y="4589463"/>
          <p14:tracePt t="49494" x="3530600" y="4595813"/>
          <p14:tracePt t="49495" x="3530600" y="4608513"/>
          <p14:tracePt t="49496" x="3536950" y="4608513"/>
          <p14:tracePt t="49498" x="3536950" y="4622800"/>
          <p14:tracePt t="49499" x="3536950" y="4641850"/>
          <p14:tracePt t="49500" x="3543300" y="4648200"/>
          <p14:tracePt t="49501" x="3549650" y="4656138"/>
          <p14:tracePt t="49503" x="3556000" y="4675188"/>
          <p14:tracePt t="49504" x="3563938" y="4681538"/>
          <p14:tracePt t="49505" x="3563938" y="4695825"/>
          <p14:tracePt t="49506" x="3563938" y="4702175"/>
          <p14:tracePt t="49507" x="3570288" y="4708525"/>
          <p14:tracePt t="49508" x="3576638" y="4722813"/>
          <p14:tracePt t="49509" x="3576638" y="4729163"/>
          <p14:tracePt t="49510" x="3582988" y="4741863"/>
          <p14:tracePt t="49511" x="3589338" y="4754563"/>
          <p14:tracePt t="49512" x="3597275" y="4768850"/>
          <p14:tracePt t="49513" x="3597275" y="4775200"/>
          <p14:tracePt t="49514" x="3603625" y="4787900"/>
          <p14:tracePt t="49515" x="3603625" y="4808538"/>
          <p14:tracePt t="49516" x="3609975" y="4814888"/>
          <p14:tracePt t="49517" x="3616325" y="4829175"/>
          <p14:tracePt t="49518" x="3622675" y="4841875"/>
          <p14:tracePt t="49519" x="3629025" y="4848225"/>
          <p14:tracePt t="49520" x="3636963" y="4862513"/>
          <p14:tracePt t="49521" x="3636963" y="4875213"/>
          <p14:tracePt t="49522" x="3636963" y="4881563"/>
          <p14:tracePt t="49523" x="3643313" y="4902200"/>
          <p14:tracePt t="49524" x="3649663" y="4908550"/>
          <p14:tracePt t="49525" x="3656013" y="4914900"/>
          <p14:tracePt t="49526" x="3662363" y="4935538"/>
          <p14:tracePt t="49527" x="3670300" y="4948238"/>
          <p14:tracePt t="49528" x="3670300" y="4962525"/>
          <p14:tracePt t="49529" x="3676650" y="4968875"/>
          <p14:tracePt t="49530" x="3683000" y="4981575"/>
          <p14:tracePt t="49531" x="3683000" y="4995863"/>
          <p14:tracePt t="49532" x="3695700" y="5002213"/>
          <p14:tracePt t="49533" x="3695700" y="5014913"/>
          <p14:tracePt t="49534" x="3709988" y="5021263"/>
          <p14:tracePt t="49535" x="3709988" y="5029200"/>
          <p14:tracePt t="49536" x="3716338" y="5041900"/>
          <p14:tracePt t="49537" x="3716338" y="5054600"/>
          <p14:tracePt t="49538" x="3722688" y="5068888"/>
          <p14:tracePt t="49539" x="3729038" y="5068888"/>
          <p14:tracePt t="49540" x="3736975" y="5081588"/>
          <p14:tracePt t="49541" x="3743325" y="5094288"/>
          <p14:tracePt t="49543" x="3743325" y="5102225"/>
          <p14:tracePt t="49544" x="3749675" y="5114925"/>
          <p14:tracePt t="49545" x="3756025" y="5114925"/>
          <p14:tracePt t="49546" x="3762375" y="5127625"/>
          <p14:tracePt t="49547" x="3762375" y="5135563"/>
          <p14:tracePt t="49548" x="3770313" y="5141913"/>
          <p14:tracePt t="49549" x="3770313" y="5148263"/>
          <p14:tracePt t="49550" x="3776663" y="5154613"/>
          <p14:tracePt t="49552" x="3776663" y="5160963"/>
          <p14:tracePt t="49553" x="3783013" y="5168900"/>
          <p14:tracePt t="49554" x="3789363" y="5168900"/>
          <p14:tracePt t="49555" x="3789363" y="5175250"/>
          <p14:tracePt t="49556" x="3795713" y="5181600"/>
          <p14:tracePt t="49557" x="3795713" y="5187950"/>
          <p14:tracePt t="49560" x="3803650" y="5187950"/>
          <p14:tracePt t="49561" x="3803650" y="5194300"/>
          <p14:tracePt t="49562" x="3803650" y="5202238"/>
          <p14:tracePt t="49563" x="3810000" y="5202238"/>
          <p14:tracePt t="49608" x="3810000" y="5208588"/>
          <p14:tracePt t="49610" x="3816350" y="5208588"/>
          <p14:tracePt t="49612" x="3816350" y="5214938"/>
          <p14:tracePt t="49614" x="3816350" y="5221288"/>
          <p14:tracePt t="49615" x="3822700" y="5221288"/>
          <p14:tracePt t="49618" x="3822700" y="5227638"/>
          <p14:tracePt t="49619" x="3829050" y="5227638"/>
          <p14:tracePt t="49620" x="3829050" y="5235575"/>
          <p14:tracePt t="49622" x="3829050" y="5241925"/>
          <p14:tracePt t="49623" x="3829050" y="5248275"/>
          <p14:tracePt t="49625" x="3836988" y="5254625"/>
          <p14:tracePt t="49626" x="3836988" y="5260975"/>
          <p14:tracePt t="49627" x="3843338" y="5268913"/>
          <p14:tracePt t="49629" x="3843338" y="5275263"/>
          <p14:tracePt t="49630" x="3843338" y="5287963"/>
          <p14:tracePt t="49631" x="3849688" y="5287963"/>
          <p14:tracePt t="49632" x="3849688" y="5294313"/>
          <p14:tracePt t="49633" x="3856038" y="5302250"/>
          <p14:tracePt t="49634" x="3856038" y="5308600"/>
          <p14:tracePt t="49635" x="3862388" y="5314950"/>
          <p14:tracePt t="49636" x="3862388" y="5321300"/>
          <p14:tracePt t="49637" x="3862388" y="5327650"/>
          <p14:tracePt t="49638" x="3870325" y="5334000"/>
          <p14:tracePt t="49639" x="3870325" y="5341938"/>
          <p14:tracePt t="49640" x="3876675" y="5348288"/>
          <p14:tracePt t="49641" x="3876675" y="5360988"/>
          <p14:tracePt t="49643" x="3883025" y="5375275"/>
          <p14:tracePt t="49644" x="3889375" y="5381625"/>
          <p14:tracePt t="49645" x="3889375" y="5387975"/>
          <p14:tracePt t="49646" x="3895725" y="5400675"/>
          <p14:tracePt t="49648" x="3902075" y="5414963"/>
          <p14:tracePt t="49649" x="3902075" y="5421313"/>
          <p14:tracePt t="49650" x="3910013" y="5427663"/>
          <p14:tracePt t="49651" x="3910013" y="5441950"/>
          <p14:tracePt t="49652" x="3916363" y="5454650"/>
          <p14:tracePt t="49654" x="3922713" y="5467350"/>
          <p14:tracePt t="49655" x="3922713" y="5481638"/>
          <p14:tracePt t="49657" x="3929063" y="5494338"/>
          <p14:tracePt t="49658" x="3935413" y="5508625"/>
          <p14:tracePt t="49659" x="3935413" y="5514975"/>
          <p14:tracePt t="49660" x="3943350" y="5521325"/>
          <p14:tracePt t="49661" x="3949700" y="5527675"/>
          <p14:tracePt t="49662" x="3949700" y="5534025"/>
          <p14:tracePt t="49663" x="3949700" y="5548313"/>
          <p14:tracePt t="49664" x="3956050" y="5554663"/>
          <p14:tracePt t="49665" x="3956050" y="5561013"/>
          <p14:tracePt t="49666" x="3962400" y="5575300"/>
          <p14:tracePt t="49667" x="3968750" y="5575300"/>
          <p14:tracePt t="49668" x="3968750" y="5581650"/>
          <p14:tracePt t="49669" x="3968750" y="5588000"/>
          <p14:tracePt t="49670" x="3976688" y="5594350"/>
          <p14:tracePt t="49671" x="3976688" y="5600700"/>
          <p14:tracePt t="49672" x="3983038" y="5608638"/>
          <p14:tracePt t="49673" x="3983038" y="5614988"/>
          <p14:tracePt t="49674" x="3989388" y="5614988"/>
          <p14:tracePt t="49675" x="3989388" y="5621338"/>
          <p14:tracePt t="49676" x="3989388" y="5627688"/>
          <p14:tracePt t="49678" x="3995738" y="5627688"/>
          <p14:tracePt t="49679" x="3995738" y="5634038"/>
          <p14:tracePt t="49680" x="4002088" y="5640388"/>
          <p14:tracePt t="49681" x="4010025" y="5640388"/>
          <p14:tracePt t="49683" x="4010025" y="5648325"/>
          <p14:tracePt t="49686" x="4010025" y="5654675"/>
          <p14:tracePt t="49688" x="4016375" y="5654675"/>
          <p14:tracePt t="49691" x="4016375" y="5661025"/>
          <p14:tracePt t="49744" x="4022725" y="5661025"/>
          <p14:tracePt t="49762" x="4029075" y="5661025"/>
          <p14:tracePt t="49768" x="4035425" y="5661025"/>
          <p14:tracePt t="49783" x="4043363" y="5661025"/>
          <p14:tracePt t="49790" x="4049713" y="5661025"/>
          <p14:tracePt t="49796" x="4056063" y="5661025"/>
          <p14:tracePt t="49808" x="4062413" y="5661025"/>
          <p14:tracePt t="49813" x="4068763" y="5661025"/>
          <p14:tracePt t="49822" x="4076700" y="5661025"/>
          <p14:tracePt t="49826" x="4083050" y="5661025"/>
          <p14:tracePt t="49829" x="4089400" y="5661025"/>
          <p14:tracePt t="49836" x="4095750" y="5661025"/>
          <p14:tracePt t="49841" x="4102100" y="5661025"/>
          <p14:tracePt t="49848" x="4110038" y="5661025"/>
          <p14:tracePt t="49850" x="4110038" y="5667375"/>
          <p14:tracePt t="49852" x="4116388" y="5667375"/>
          <p14:tracePt t="49857" x="4122738" y="5667375"/>
          <p14:tracePt t="49861" x="4122738" y="5673725"/>
          <p14:tracePt t="49880" x="4129088" y="5673725"/>
          <p14:tracePt t="49972" x="4135438" y="5673725"/>
          <p14:tracePt t="50075" x="4129088" y="5673725"/>
          <p14:tracePt t="50088" x="4122738" y="5673725"/>
          <p14:tracePt t="50098" x="4116388" y="5673725"/>
          <p14:tracePt t="50121" x="4110038" y="5673725"/>
          <p14:tracePt t="50140" x="4102100" y="5673725"/>
          <p14:tracePt t="50143" x="4095750" y="5673725"/>
          <p14:tracePt t="50144" x="4095750" y="5681663"/>
          <p14:tracePt t="50148" x="4089400" y="5681663"/>
          <p14:tracePt t="50150" x="4083050" y="5681663"/>
          <p14:tracePt t="50151" x="4083050" y="5688013"/>
          <p14:tracePt t="50152" x="4076700" y="5688013"/>
          <p14:tracePt t="50155" x="4068763" y="5688013"/>
          <p14:tracePt t="50156" x="4062413" y="5688013"/>
          <p14:tracePt t="50157" x="4062413" y="5694363"/>
          <p14:tracePt t="50159" x="4056063" y="5694363"/>
          <p14:tracePt t="50160" x="4049713" y="5694363"/>
          <p14:tracePt t="50161" x="4043363" y="5694363"/>
          <p14:tracePt t="50164" x="4035425" y="5694363"/>
          <p14:tracePt t="50165" x="4029075" y="5694363"/>
          <p14:tracePt t="50167" x="4029075" y="5700713"/>
          <p14:tracePt t="50168" x="4022725" y="5700713"/>
          <p14:tracePt t="50169" x="4016375" y="5700713"/>
          <p14:tracePt t="50171" x="4010025" y="5707063"/>
          <p14:tracePt t="50172" x="4002088" y="5707063"/>
          <p14:tracePt t="50173" x="3995738" y="5707063"/>
          <p14:tracePt t="50175" x="3989388" y="5707063"/>
          <p14:tracePt t="50176" x="3983038" y="5707063"/>
          <p14:tracePt t="50178" x="3976688" y="5707063"/>
          <p14:tracePt t="50179" x="3968750" y="5707063"/>
          <p14:tracePt t="50180" x="3962400" y="5707063"/>
          <p14:tracePt t="50181" x="3956050" y="5707063"/>
          <p14:tracePt t="50182" x="3949700" y="5707063"/>
          <p14:tracePt t="50183" x="3943350" y="5707063"/>
          <p14:tracePt t="50185" x="3943350" y="5715000"/>
          <p14:tracePt t="50186" x="3935413" y="5715000"/>
          <p14:tracePt t="50187" x="3929063" y="5715000"/>
          <p14:tracePt t="50189" x="3922713" y="5715000"/>
          <p14:tracePt t="50190" x="3916363" y="5715000"/>
          <p14:tracePt t="50191" x="3916363" y="5721350"/>
          <p14:tracePt t="50192" x="3910013" y="5721350"/>
          <p14:tracePt t="50195" x="3895725" y="5721350"/>
          <p14:tracePt t="50198" x="3889375" y="5721350"/>
          <p14:tracePt t="50199" x="3883025" y="5721350"/>
          <p14:tracePt t="50202" x="3876675" y="5721350"/>
          <p14:tracePt t="50205" x="3870325" y="5721350"/>
          <p14:tracePt t="50207" x="3870325" y="5727700"/>
          <p14:tracePt t="50208" x="3862388" y="5727700"/>
          <p14:tracePt t="50217" x="3856038" y="5727700"/>
          <p14:tracePt t="50236" x="3849688" y="5727700"/>
          <p14:tracePt t="50251" x="3843338" y="5727700"/>
          <p14:tracePt t="50263" x="3836988" y="5727700"/>
          <p14:tracePt t="50264" x="3836988" y="5721350"/>
          <p14:tracePt t="50266" x="3829050" y="5721350"/>
          <p14:tracePt t="50269" x="3829050" y="5715000"/>
          <p14:tracePt t="50272" x="3822700" y="5715000"/>
          <p14:tracePt t="50274" x="3816350" y="5715000"/>
          <p14:tracePt t="50276" x="3810000" y="5715000"/>
          <p14:tracePt t="50279" x="3810000" y="5707063"/>
          <p14:tracePt t="50280" x="3803650" y="5707063"/>
          <p14:tracePt t="50281" x="3795713" y="5707063"/>
          <p14:tracePt t="50282" x="3795713" y="5700713"/>
          <p14:tracePt t="50284" x="3789363" y="5700713"/>
          <p14:tracePt t="50285" x="3783013" y="5700713"/>
          <p14:tracePt t="50287" x="3776663" y="5700713"/>
          <p14:tracePt t="50289" x="3770313" y="5700713"/>
          <p14:tracePt t="50290" x="3762375" y="5694363"/>
          <p14:tracePt t="50292" x="3756025" y="5694363"/>
          <p14:tracePt t="50293" x="3749675" y="5688013"/>
          <p14:tracePt t="50295" x="3736975" y="5688013"/>
          <p14:tracePt t="50296" x="3729038" y="5681663"/>
          <p14:tracePt t="50297" x="3722688" y="5681663"/>
          <p14:tracePt t="50298" x="3716338" y="5681663"/>
          <p14:tracePt t="50299" x="3703638" y="5681663"/>
          <p14:tracePt t="50302" x="3689350" y="5681663"/>
          <p14:tracePt t="50303" x="3683000" y="5673725"/>
          <p14:tracePt t="50304" x="3676650" y="5673725"/>
          <p14:tracePt t="50305" x="3670300" y="5673725"/>
          <p14:tracePt t="50306" x="3662363" y="5673725"/>
          <p14:tracePt t="50308" x="3649663" y="5673725"/>
          <p14:tracePt t="50309" x="3649663" y="5667375"/>
          <p14:tracePt t="50310" x="3643313" y="5667375"/>
          <p14:tracePt t="50311" x="3629025" y="5667375"/>
          <p14:tracePt t="50313" x="3622675" y="5667375"/>
          <p14:tracePt t="50314" x="3616325" y="5667375"/>
          <p14:tracePt t="50315" x="3609975" y="5667375"/>
          <p14:tracePt t="50316" x="3603625" y="5661025"/>
          <p14:tracePt t="50317" x="3597275" y="5661025"/>
          <p14:tracePt t="50318" x="3589338" y="5661025"/>
          <p14:tracePt t="50320" x="3582988" y="5661025"/>
          <p14:tracePt t="50321" x="3576638" y="5661025"/>
          <p14:tracePt t="50323" x="3570288" y="5661025"/>
          <p14:tracePt t="50324" x="3563938" y="5661025"/>
          <p14:tracePt t="50325" x="3556000" y="5661025"/>
          <p14:tracePt t="50327" x="3549650" y="5661025"/>
          <p14:tracePt t="50329" x="3543300" y="5661025"/>
          <p14:tracePt t="50333" x="3536950" y="5661025"/>
          <p14:tracePt t="50334" x="3536950" y="5667375"/>
          <p14:tracePt t="50335" x="3530600" y="5667375"/>
          <p14:tracePt t="50341" x="3530600" y="5673725"/>
          <p14:tracePt t="50392" x="3536950" y="5673725"/>
          <p14:tracePt t="50404" x="3543300" y="5673725"/>
          <p14:tracePt t="50409" x="3549650" y="5673725"/>
          <p14:tracePt t="50415" x="3556000" y="5673725"/>
          <p14:tracePt t="50417" x="3563938" y="5673725"/>
          <p14:tracePt t="50419" x="3570288" y="5673725"/>
          <p14:tracePt t="50422" x="3576638" y="5673725"/>
          <p14:tracePt t="50423" x="3582988" y="5673725"/>
          <p14:tracePt t="50425" x="3589338" y="5667375"/>
          <p14:tracePt t="50426" x="3597275" y="5667375"/>
          <p14:tracePt t="50427" x="3603625" y="5667375"/>
          <p14:tracePt t="50428" x="3603625" y="5661025"/>
          <p14:tracePt t="50429" x="3609975" y="5661025"/>
          <p14:tracePt t="50430" x="3622675" y="5661025"/>
          <p14:tracePt t="50431" x="3629025" y="5661025"/>
          <p14:tracePt t="50432" x="3636963" y="5661025"/>
          <p14:tracePt t="50433" x="3643313" y="5661025"/>
          <p14:tracePt t="50434" x="3649663" y="5654675"/>
          <p14:tracePt t="50435" x="3656013" y="5654675"/>
          <p14:tracePt t="50436" x="3662363" y="5654675"/>
          <p14:tracePt t="50437" x="3676650" y="5654675"/>
          <p14:tracePt t="50438" x="3689350" y="5648325"/>
          <p14:tracePt t="50440" x="3703638" y="5640388"/>
          <p14:tracePt t="50441" x="3716338" y="5640388"/>
          <p14:tracePt t="50442" x="3722688" y="5640388"/>
          <p14:tracePt t="50443" x="3736975" y="5640388"/>
          <p14:tracePt t="50444" x="3749675" y="5634038"/>
          <p14:tracePt t="50445" x="3756025" y="5634038"/>
          <p14:tracePt t="50446" x="3762375" y="5634038"/>
          <p14:tracePt t="50447" x="3770313" y="5634038"/>
          <p14:tracePt t="50448" x="3783013" y="5634038"/>
          <p14:tracePt t="50449" x="3795713" y="5634038"/>
          <p14:tracePt t="50450" x="3803650" y="5634038"/>
          <p14:tracePt t="50451" x="3816350" y="5627688"/>
          <p14:tracePt t="50452" x="3822700" y="5627688"/>
          <p14:tracePt t="50453" x="3829050" y="5627688"/>
          <p14:tracePt t="50454" x="3843338" y="5627688"/>
          <p14:tracePt t="50455" x="3843338" y="5621338"/>
          <p14:tracePt t="50456" x="3856038" y="5621338"/>
          <p14:tracePt t="50457" x="3870325" y="5621338"/>
          <p14:tracePt t="50458" x="3876675" y="5621338"/>
          <p14:tracePt t="50459" x="3883025" y="5621338"/>
          <p14:tracePt t="50460" x="3889375" y="5614988"/>
          <p14:tracePt t="50461" x="3895725" y="5614988"/>
          <p14:tracePt t="50462" x="3910013" y="5614988"/>
          <p14:tracePt t="50463" x="3916363" y="5614988"/>
          <p14:tracePt t="50464" x="3922713" y="5614988"/>
          <p14:tracePt t="50465" x="3929063" y="5614988"/>
          <p14:tracePt t="50466" x="3935413" y="5614988"/>
          <p14:tracePt t="50467" x="3949700" y="5614988"/>
          <p14:tracePt t="50469" x="3956050" y="5614988"/>
          <p14:tracePt t="50470" x="3962400" y="5614988"/>
          <p14:tracePt t="50471" x="3968750" y="5608638"/>
          <p14:tracePt t="50472" x="3976688" y="5608638"/>
          <p14:tracePt t="50473" x="3983038" y="5608638"/>
          <p14:tracePt t="50475" x="3989388" y="5608638"/>
          <p14:tracePt t="50476" x="4002088" y="5608638"/>
          <p14:tracePt t="50478" x="4010025" y="5608638"/>
          <p14:tracePt t="50479" x="4016375" y="5608638"/>
          <p14:tracePt t="50480" x="4022725" y="5600700"/>
          <p14:tracePt t="50482" x="4029075" y="5600700"/>
          <p14:tracePt t="50483" x="4035425" y="5600700"/>
          <p14:tracePt t="50486" x="4043363" y="5600700"/>
          <p14:tracePt t="50488" x="4049713" y="5594350"/>
          <p14:tracePt t="50491" x="4056063" y="5594350"/>
          <p14:tracePt t="50497" x="4062413" y="5594350"/>
          <p14:tracePt t="50503" x="4068763" y="5594350"/>
          <p14:tracePt t="50513" x="4076700" y="5594350"/>
          <p14:tracePt t="50516" x="4083050" y="5594350"/>
          <p14:tracePt t="50519" x="4089400" y="5594350"/>
          <p14:tracePt t="50523" x="4095750" y="5594350"/>
          <p14:tracePt t="50524" x="4102100" y="5594350"/>
          <p14:tracePt t="50527" x="4110038" y="5594350"/>
          <p14:tracePt t="50528" x="4116388" y="5594350"/>
          <p14:tracePt t="50530" x="4122738" y="5594350"/>
          <p14:tracePt t="50531" x="4129088" y="5594350"/>
          <p14:tracePt t="50532" x="4135438" y="5594350"/>
          <p14:tracePt t="50534" x="4143375" y="5594350"/>
          <p14:tracePt t="50535" x="4149725" y="5594350"/>
          <p14:tracePt t="50536" x="4156075" y="5594350"/>
          <p14:tracePt t="50537" x="4168775" y="5594350"/>
          <p14:tracePt t="50538" x="4175125" y="5594350"/>
          <p14:tracePt t="50539" x="4183063" y="5594350"/>
          <p14:tracePt t="50540" x="4195763" y="5594350"/>
          <p14:tracePt t="50541" x="4208463" y="5594350"/>
          <p14:tracePt t="50542" x="4216400" y="5594350"/>
          <p14:tracePt t="50543" x="4229100" y="5594350"/>
          <p14:tracePt t="50544" x="4241800" y="5594350"/>
          <p14:tracePt t="50545" x="4262438" y="5594350"/>
          <p14:tracePt t="50546" x="4275138" y="5594350"/>
          <p14:tracePt t="50547" x="4289425" y="5594350"/>
          <p14:tracePt t="50548" x="4308475" y="5594350"/>
          <p14:tracePt t="50549" x="4322763" y="5594350"/>
          <p14:tracePt t="50550" x="4341813" y="5594350"/>
          <p14:tracePt t="50551" x="4362450" y="5594350"/>
          <p14:tracePt t="50552" x="4383088" y="5594350"/>
          <p14:tracePt t="50553" x="4395788" y="5594350"/>
          <p14:tracePt t="50554" x="4416425" y="5594350"/>
          <p14:tracePt t="50555" x="4441825" y="5594350"/>
          <p14:tracePt t="50556" x="4456113" y="5594350"/>
          <p14:tracePt t="50557" x="4475163" y="5600700"/>
          <p14:tracePt t="50558" x="4495800" y="5600700"/>
          <p14:tracePt t="50559" x="4514850" y="5600700"/>
          <p14:tracePt t="50560" x="4529138" y="5600700"/>
          <p14:tracePt t="50561" x="4556125" y="5600700"/>
          <p14:tracePt t="50562" x="4575175" y="5608638"/>
          <p14:tracePt t="50563" x="4589463" y="5608638"/>
          <p14:tracePt t="50564" x="4608513" y="5608638"/>
          <p14:tracePt t="50565" x="4629150" y="5608638"/>
          <p14:tracePt t="50566" x="4648200" y="5608638"/>
          <p14:tracePt t="50567" x="4668838" y="5608638"/>
          <p14:tracePt t="50568" x="4689475" y="5614988"/>
          <p14:tracePt t="50569" x="4702175" y="5614988"/>
          <p14:tracePt t="50570" x="4722813" y="5614988"/>
          <p14:tracePt t="50571" x="4741863" y="5614988"/>
          <p14:tracePt t="50572" x="4754563" y="5614988"/>
          <p14:tracePt t="50573" x="4768850" y="5614988"/>
          <p14:tracePt t="50574" x="4787900" y="5614988"/>
          <p14:tracePt t="50575" x="4795838" y="5614988"/>
          <p14:tracePt t="50576" x="4814888" y="5614988"/>
          <p14:tracePt t="50577" x="4829175" y="5621338"/>
          <p14:tracePt t="50578" x="4835525" y="5621338"/>
          <p14:tracePt t="50579" x="4854575" y="5621338"/>
          <p14:tracePt t="50580" x="4862513" y="5621338"/>
          <p14:tracePt t="50581" x="4868863" y="5621338"/>
          <p14:tracePt t="50582" x="4881563" y="5621338"/>
          <p14:tracePt t="50583" x="4887913" y="5621338"/>
          <p14:tracePt t="50584" x="4902200" y="5621338"/>
          <p14:tracePt t="50585" x="4914900" y="5621338"/>
          <p14:tracePt t="50587" x="4929188" y="5621338"/>
          <p14:tracePt t="50589" x="4941888" y="5621338"/>
          <p14:tracePt t="50590" x="4948238" y="5621338"/>
          <p14:tracePt t="50592" x="4954588" y="5621338"/>
          <p14:tracePt t="50593" x="4962525" y="5621338"/>
          <p14:tracePt t="50594" x="4968875" y="5621338"/>
          <p14:tracePt t="50597" x="4975225" y="5621338"/>
          <p14:tracePt t="50599" x="4981575" y="5621338"/>
          <p14:tracePt t="50608" x="4981575" y="5614988"/>
          <p14:tracePt t="50636" x="4987925" y="5614988"/>
          <p14:tracePt t="50644" x="4995863" y="5614988"/>
          <p14:tracePt t="50648" x="5002213" y="5614988"/>
          <p14:tracePt t="50650" x="5002213" y="5608638"/>
          <p14:tracePt t="50653" x="5008563" y="5608638"/>
          <p14:tracePt t="50655" x="5014913" y="5608638"/>
          <p14:tracePt t="50659" x="5021263" y="5608638"/>
          <p14:tracePt t="50660" x="5029200" y="5608638"/>
          <p14:tracePt t="50661" x="5035550" y="5608638"/>
          <p14:tracePt t="50662" x="5035550" y="5600700"/>
          <p14:tracePt t="50664" x="5041900" y="5600700"/>
          <p14:tracePt t="50665" x="5048250" y="5600700"/>
          <p14:tracePt t="50667" x="5054600" y="5600700"/>
          <p14:tracePt t="50668" x="5060950" y="5600700"/>
          <p14:tracePt t="50669" x="5068888" y="5600700"/>
          <p14:tracePt t="50671" x="5075238" y="5600700"/>
          <p14:tracePt t="50672" x="5081588" y="5600700"/>
          <p14:tracePt t="50674" x="5087938" y="5600700"/>
          <p14:tracePt t="50675" x="5094288" y="5600700"/>
          <p14:tracePt t="50677" x="5102225" y="5600700"/>
          <p14:tracePt t="50678" x="5108575" y="5600700"/>
          <p14:tracePt t="50680" x="5114925" y="5600700"/>
          <p14:tracePt t="50682" x="5121275" y="5600700"/>
          <p14:tracePt t="50683" x="5127625" y="5600700"/>
          <p14:tracePt t="50686" x="5135563" y="5600700"/>
          <p14:tracePt t="50688" x="5141913" y="5600700"/>
          <p14:tracePt t="50690" x="5148263" y="5600700"/>
          <p14:tracePt t="50724" x="5141913" y="5600700"/>
          <p14:tracePt t="50727" x="5135563" y="5600700"/>
          <p14:tracePt t="50731" x="5127625" y="5600700"/>
          <p14:tracePt t="50732" x="5121275" y="5600700"/>
          <p14:tracePt t="50736" x="5114925" y="5600700"/>
          <p14:tracePt t="50738" x="5108575" y="5600700"/>
          <p14:tracePt t="50739" x="5102225" y="5600700"/>
          <p14:tracePt t="50741" x="5094288" y="5600700"/>
          <p14:tracePt t="50743" x="5087938" y="5600700"/>
          <p14:tracePt t="50746" x="5081588" y="5600700"/>
          <p14:tracePt t="50747" x="5075238" y="5600700"/>
          <p14:tracePt t="50748" x="5075238" y="5608638"/>
          <p14:tracePt t="50750" x="5068888" y="5608638"/>
          <p14:tracePt t="50751" x="5060950" y="5608638"/>
          <p14:tracePt t="50752" x="5054600" y="5614988"/>
          <p14:tracePt t="50754" x="5048250" y="5614988"/>
          <p14:tracePt t="50755" x="5041900" y="5614988"/>
          <p14:tracePt t="50758" x="5035550" y="5614988"/>
          <p14:tracePt t="50759" x="5029200" y="5621338"/>
          <p14:tracePt t="50760" x="5021263" y="5621338"/>
          <p14:tracePt t="50762" x="5014913" y="5627688"/>
          <p14:tracePt t="50763" x="5008563" y="5627688"/>
          <p14:tracePt t="50766" x="5002213" y="5627688"/>
          <p14:tracePt t="50767" x="4995863" y="5627688"/>
          <p14:tracePt t="50768" x="4995863" y="5634038"/>
          <p14:tracePt t="50769" x="4987925" y="5634038"/>
          <p14:tracePt t="50771" x="4987925" y="5640388"/>
          <p14:tracePt t="50772" x="4981575" y="5640388"/>
          <p14:tracePt t="50773" x="4975225" y="5640388"/>
          <p14:tracePt t="50774" x="4975225" y="5648325"/>
          <p14:tracePt t="50776" x="4968875" y="5648325"/>
          <p14:tracePt t="50777" x="4962525" y="5648325"/>
          <p14:tracePt t="50778" x="4954588" y="5648325"/>
          <p14:tracePt t="50779" x="4954588" y="5654675"/>
          <p14:tracePt t="50782" x="4948238" y="5654675"/>
          <p14:tracePt t="50783" x="4948238" y="5661025"/>
          <p14:tracePt t="50784" x="4941888" y="5661025"/>
          <p14:tracePt t="50787" x="4935538" y="5661025"/>
          <p14:tracePt t="50789" x="4935538" y="5667375"/>
          <p14:tracePt t="50790" x="4929188" y="5667375"/>
          <p14:tracePt t="50792" x="4921250" y="5673725"/>
          <p14:tracePt t="50800" x="4914900" y="5673725"/>
          <p14:tracePt t="50802" x="4914900" y="5681663"/>
          <p14:tracePt t="50808" x="4908550" y="5681663"/>
          <p14:tracePt t="50809" x="4908550" y="5688013"/>
          <p14:tracePt t="50818" x="4908550" y="5694363"/>
          <p14:tracePt t="50892" x="4914900" y="5694363"/>
          <p14:tracePt t="50903" x="4914900" y="5700713"/>
          <p14:tracePt t="51002" x="4914900" y="5707063"/>
          <p14:tracePt t="51012" x="4914900" y="5715000"/>
          <p14:tracePt t="51017" x="4914900" y="5721350"/>
          <p14:tracePt t="51021" x="4914900" y="5727700"/>
          <p14:tracePt t="51030" x="4921250" y="5727700"/>
          <p14:tracePt t="51031" x="4921250" y="5734050"/>
          <p14:tracePt t="51038" x="4929188" y="5734050"/>
          <p14:tracePt t="51041" x="4929188" y="5740400"/>
          <p14:tracePt t="51049" x="4935538" y="5740400"/>
          <p14:tracePt t="51120" x="4941888" y="5740400"/>
          <p14:tracePt t="51169" x="4935538" y="5740400"/>
          <p14:tracePt t="51173" x="4929188" y="5740400"/>
          <p14:tracePt t="51175" x="4921250" y="5740400"/>
          <p14:tracePt t="51180" x="4914900" y="5740400"/>
          <p14:tracePt t="51183" x="4908550" y="5740400"/>
          <p14:tracePt t="51188" x="4902200" y="5740400"/>
          <p14:tracePt t="51190" x="4895850" y="5740400"/>
          <p14:tracePt t="51192" x="4895850" y="5748338"/>
          <p14:tracePt t="51193" x="4887913" y="5748338"/>
          <p14:tracePt t="51198" x="4881563" y="5748338"/>
          <p14:tracePt t="51201" x="4875213" y="5748338"/>
          <p14:tracePt t="51213" x="4868863" y="5748338"/>
          <p14:tracePt t="51252" x="4868863" y="5754688"/>
          <p14:tracePt t="51258" x="4875213" y="5754688"/>
          <p14:tracePt t="51262" x="4881563" y="5754688"/>
          <p14:tracePt t="51270" x="4887913" y="5754688"/>
          <p14:tracePt t="51274" x="4895850" y="5754688"/>
          <p14:tracePt t="51279" x="4902200" y="5754688"/>
          <p14:tracePt t="51286" x="4908550" y="5754688"/>
          <p14:tracePt t="51288" x="4914900" y="5754688"/>
          <p14:tracePt t="51292" x="4914900" y="5761038"/>
          <p14:tracePt t="51293" x="4921250" y="5761038"/>
          <p14:tracePt t="51296" x="4929188" y="5761038"/>
          <p14:tracePt t="51299" x="4935538" y="5761038"/>
          <p14:tracePt t="51303" x="4941888" y="5761038"/>
          <p14:tracePt t="51305" x="4948238" y="5761038"/>
          <p14:tracePt t="51310" x="4954588" y="5761038"/>
          <p14:tracePt t="51313" x="4962525" y="5761038"/>
          <p14:tracePt t="51316" x="4968875" y="5761038"/>
          <p14:tracePt t="51326" x="4975225" y="5761038"/>
          <p14:tracePt t="51332" x="4981575" y="5761038"/>
          <p14:tracePt t="51349" x="4987925" y="5761038"/>
          <p14:tracePt t="51403" x="4981575" y="5761038"/>
          <p14:tracePt t="51409" x="4975225" y="5761038"/>
          <p14:tracePt t="51425" x="4968875" y="5761038"/>
          <p14:tracePt t="51502" x="4975225" y="5761038"/>
          <p14:tracePt t="51511" x="4981575" y="5761038"/>
          <p14:tracePt t="51664" x="4987925" y="5761038"/>
          <p14:tracePt t="51681" x="4995863" y="5761038"/>
          <p14:tracePt t="51701" x="5002213" y="5761038"/>
          <p14:tracePt t="54420" x="5002213" y="5767388"/>
          <p14:tracePt t="54427" x="5002213" y="5773738"/>
          <p14:tracePt t="54438" x="5008563" y="5773738"/>
          <p14:tracePt t="54443" x="5008563" y="5781675"/>
          <p14:tracePt t="54447" x="5008563" y="5788025"/>
          <p14:tracePt t="54450" x="5008563" y="5794375"/>
          <p14:tracePt t="54451" x="5014913" y="5794375"/>
          <p14:tracePt t="54455" x="5014913" y="5800725"/>
          <p14:tracePt t="54456" x="5014913" y="5807075"/>
          <p14:tracePt t="54458" x="5021263" y="5807075"/>
          <p14:tracePt t="54460" x="5029200" y="5815013"/>
          <p14:tracePt t="54461" x="5029200" y="5821363"/>
          <p14:tracePt t="54462" x="5035550" y="5821363"/>
          <p14:tracePt t="54463" x="5035550" y="5827713"/>
          <p14:tracePt t="54466" x="5035550" y="5834063"/>
          <p14:tracePt t="54468" x="5035550" y="5840413"/>
          <p14:tracePt t="54469" x="5041900" y="5840413"/>
          <p14:tracePt t="54471" x="5048250" y="5840413"/>
          <p14:tracePt t="54472" x="5048250" y="5848350"/>
          <p14:tracePt t="54473" x="5048250" y="5854700"/>
          <p14:tracePt t="54475" x="5048250" y="5861050"/>
          <p14:tracePt t="54476" x="5054600" y="5861050"/>
          <p14:tracePt t="54477" x="5054600" y="5867400"/>
          <p14:tracePt t="54478" x="5060950" y="5867400"/>
          <p14:tracePt t="54479" x="5060950" y="5873750"/>
          <p14:tracePt t="54480" x="5068888" y="5873750"/>
          <p14:tracePt t="54482" x="5068888" y="5881688"/>
          <p14:tracePt t="54484" x="5068888" y="5888038"/>
          <p14:tracePt t="54486" x="5075238" y="5888038"/>
          <p14:tracePt t="54487" x="5075238" y="5894388"/>
          <p14:tracePt t="54488" x="5075238" y="5900738"/>
          <p14:tracePt t="54489" x="5081588" y="5900738"/>
          <p14:tracePt t="54490" x="5081588" y="5907088"/>
          <p14:tracePt t="54493" x="5081588" y="5913438"/>
          <p14:tracePt t="54494" x="5087938" y="5913438"/>
          <p14:tracePt t="54495" x="5087938" y="5921375"/>
          <p14:tracePt t="54497" x="5094288" y="5921375"/>
          <p14:tracePt t="54498" x="5094288" y="5927725"/>
          <p14:tracePt t="54499" x="5094288" y="5934075"/>
          <p14:tracePt t="54501" x="5102225" y="5940425"/>
          <p14:tracePt t="54504" x="5102225" y="5946775"/>
          <p14:tracePt t="54505" x="5108575" y="5946775"/>
          <p14:tracePt t="54506" x="5108575" y="5954713"/>
          <p14:tracePt t="54507" x="5114925" y="5954713"/>
          <p14:tracePt t="54508" x="5114925" y="5961063"/>
          <p14:tracePt t="54509" x="5114925" y="5967413"/>
          <p14:tracePt t="54510" x="5114925" y="5973763"/>
          <p14:tracePt t="54513" x="5121275" y="5980113"/>
          <p14:tracePt t="54515" x="5121275" y="5988050"/>
          <p14:tracePt t="54518" x="5127625" y="5988050"/>
          <p14:tracePt t="54519" x="5127625" y="5994400"/>
          <p14:tracePt t="54520" x="5127625" y="6000750"/>
          <p14:tracePt t="54521" x="5127625" y="6007100"/>
          <p14:tracePt t="54524" x="5127625" y="6013450"/>
          <p14:tracePt t="54526" x="5127625" y="6021388"/>
          <p14:tracePt t="54528" x="5135563" y="6021388"/>
          <p14:tracePt t="54529" x="5135563" y="6027738"/>
          <p14:tracePt t="54530" x="5135563" y="6034088"/>
          <p14:tracePt t="54532" x="5135563" y="6040438"/>
          <p14:tracePt t="54534" x="5141913" y="6040438"/>
          <p14:tracePt t="54535" x="5141913" y="6046788"/>
          <p14:tracePt t="54536" x="5141913" y="6054725"/>
          <p14:tracePt t="54539" x="5148263" y="6054725"/>
          <p14:tracePt t="54540" x="5148263" y="6061075"/>
          <p14:tracePt t="54541" x="5148263" y="6067425"/>
          <p14:tracePt t="54542" x="5148263" y="6073775"/>
          <p14:tracePt t="54545" x="5148263" y="6080125"/>
          <p14:tracePt t="54547" x="5148263" y="6088063"/>
          <p14:tracePt t="54549" x="5148263" y="6094413"/>
          <p14:tracePt t="54550" x="5148263" y="6100763"/>
          <p14:tracePt t="54551" x="5154613" y="6100763"/>
          <p14:tracePt t="54553" x="5154613" y="6107113"/>
          <p14:tracePt t="54555" x="5154613" y="6113463"/>
          <p14:tracePt t="54556" x="5160963" y="6113463"/>
          <p14:tracePt t="54557" x="5160963" y="6121400"/>
          <p14:tracePt t="54559" x="5160963" y="6127750"/>
          <p14:tracePt t="54561" x="5160963" y="6134100"/>
          <p14:tracePt t="54563" x="5168900" y="6134100"/>
          <p14:tracePt t="54564" x="5168900" y="6140450"/>
          <p14:tracePt t="54566" x="5168900" y="6146800"/>
          <p14:tracePt t="54567" x="5175250" y="6146800"/>
          <p14:tracePt t="54568" x="5175250" y="6154738"/>
          <p14:tracePt t="54570" x="5181600" y="6154738"/>
          <p14:tracePt t="54571" x="5181600" y="6161088"/>
          <p14:tracePt t="54572" x="5181600" y="6167438"/>
          <p14:tracePt t="54576" x="5187950" y="6167438"/>
          <p14:tracePt t="54577" x="5187950" y="6173788"/>
          <p14:tracePt t="54578" x="5187950" y="6180138"/>
          <p14:tracePt t="54579" x="5194300" y="6180138"/>
          <p14:tracePt t="54580" x="5194300" y="6188075"/>
          <p14:tracePt t="54584" x="5194300" y="6194425"/>
          <p14:tracePt t="54586" x="5202238" y="6194425"/>
          <p14:tracePt t="54587" x="5202238" y="6200775"/>
          <p14:tracePt t="54591" x="5208588" y="6200775"/>
          <p14:tracePt t="54592" x="5208588" y="6207125"/>
          <p14:tracePt t="54595" x="5214938" y="6213475"/>
          <p14:tracePt t="54599" x="5214938" y="6219825"/>
          <p14:tracePt t="54605" x="5214938" y="6227763"/>
          <p14:tracePt t="54611" x="5214938" y="6234113"/>
          <p14:tracePt t="54621" x="5221288" y="6240463"/>
          <p14:tracePt t="54625" x="5221288" y="6246813"/>
          <p14:tracePt t="54628" x="5221288" y="6253163"/>
          <p14:tracePt t="54633" x="5221288" y="6261100"/>
          <p14:tracePt t="54636" x="5221288" y="6267450"/>
          <p14:tracePt t="54640" x="5221288" y="6273800"/>
          <p14:tracePt t="54642" x="5221288" y="6280150"/>
          <p14:tracePt t="54644" x="5221288" y="6286500"/>
          <p14:tracePt t="54648" x="5221288" y="6294438"/>
          <p14:tracePt t="54650" x="5221288" y="6300788"/>
          <p14:tracePt t="54653" x="5221288" y="6307138"/>
          <p14:tracePt t="54656" x="5221288" y="6313488"/>
          <p14:tracePt t="54660" x="5221288" y="6319838"/>
          <p14:tracePt t="54662" x="5221288" y="6327775"/>
          <p14:tracePt t="54664" x="5221288" y="6334125"/>
          <p14:tracePt t="54668" x="5221288" y="6340475"/>
          <p14:tracePt t="54670" x="5221288" y="6346825"/>
          <p14:tracePt t="54675" x="5221288" y="6353175"/>
          <p14:tracePt t="54678" x="5221288" y="6361113"/>
          <p14:tracePt t="54681" x="5221288" y="6367463"/>
          <p14:tracePt t="54691" x="5221288" y="6373813"/>
          <p14:tracePt t="54700" x="5221288" y="6380163"/>
          <p14:tracePt t="54705" x="5214938" y="6380163"/>
          <p14:tracePt t="54713" x="5208588" y="6380163"/>
          <p14:tracePt t="54719" x="5202238" y="6380163"/>
          <p14:tracePt t="54721" x="5202238" y="6386513"/>
          <p14:tracePt t="54729" x="5194300" y="6386513"/>
          <p14:tracePt t="54733" x="5187950" y="6394450"/>
          <p14:tracePt t="54739" x="5181600" y="6394450"/>
          <p14:tracePt t="54740" x="5181600" y="6400800"/>
          <p14:tracePt t="54742" x="5175250" y="6400800"/>
          <p14:tracePt t="54744" x="5168900" y="6400800"/>
          <p14:tracePt t="54749" x="5160963" y="6400800"/>
          <p14:tracePt t="54751" x="5154613" y="6400800"/>
          <p14:tracePt t="54752" x="5154613" y="6407150"/>
          <p14:tracePt t="54755" x="5148263" y="6407150"/>
          <p14:tracePt t="54756" x="5148263" y="6413500"/>
          <p14:tracePt t="54757" x="5141913" y="6413500"/>
          <p14:tracePt t="54758" x="5135563" y="6413500"/>
          <p14:tracePt t="54761" x="5127625" y="6413500"/>
          <p14:tracePt t="54762" x="5127625" y="6419850"/>
          <p14:tracePt t="54763" x="5121275" y="6419850"/>
          <p14:tracePt t="54766" x="5121275" y="6427788"/>
          <p14:tracePt t="54767" x="5114925" y="6427788"/>
          <p14:tracePt t="54768" x="5108575" y="6427788"/>
          <p14:tracePt t="54769" x="5108575" y="6434138"/>
          <p14:tracePt t="54770" x="5102225" y="6434138"/>
          <p14:tracePt t="54773" x="5094288" y="6434138"/>
          <p14:tracePt t="54774" x="5094288" y="6440488"/>
          <p14:tracePt t="54775" x="5087938" y="6440488"/>
          <p14:tracePt t="54777" x="5087938" y="6446838"/>
          <p14:tracePt t="54778" x="5081588" y="6446838"/>
          <p14:tracePt t="54781" x="5075238" y="6446838"/>
          <p14:tracePt t="54783" x="5075238" y="6453188"/>
          <p14:tracePt t="54784" x="5068888" y="6453188"/>
          <p14:tracePt t="54786" x="5060950" y="6461125"/>
          <p14:tracePt t="54787" x="5054600" y="6461125"/>
          <p14:tracePt t="54789" x="5054600" y="6467475"/>
          <p14:tracePt t="54791" x="5048250" y="6467475"/>
          <p14:tracePt t="54793" x="5041900" y="6467475"/>
          <p14:tracePt t="54795" x="5041900" y="6473825"/>
          <p14:tracePt t="54797" x="5035550" y="6480175"/>
          <p14:tracePt t="54799" x="5029200" y="6480175"/>
          <p14:tracePt t="54801" x="5021263" y="6480175"/>
          <p14:tracePt t="54803" x="5021263" y="6486525"/>
          <p14:tracePt t="54804" x="5014913" y="6486525"/>
          <p14:tracePt t="54805" x="5014913" y="6492875"/>
          <p14:tracePt t="54806" x="5008563" y="6492875"/>
          <p14:tracePt t="54807" x="5008563" y="6500813"/>
          <p14:tracePt t="54808" x="5002213" y="6500813"/>
          <p14:tracePt t="54810" x="4995863" y="6500813"/>
          <p14:tracePt t="54811" x="4995863" y="6507163"/>
          <p14:tracePt t="54812" x="4987925" y="6507163"/>
          <p14:tracePt t="54813" x="4987925" y="6513513"/>
          <p14:tracePt t="54814" x="4981575" y="6513513"/>
          <p14:tracePt t="54816" x="4975225" y="6513513"/>
          <p14:tracePt t="54817" x="4975225" y="6519863"/>
          <p14:tracePt t="54819" x="4968875" y="6526213"/>
          <p14:tracePt t="54820" x="4962525" y="6526213"/>
          <p14:tracePt t="54822" x="4954588" y="6534150"/>
          <p14:tracePt t="54824" x="4948238" y="6540500"/>
          <p14:tracePt t="54825" x="4941888" y="6546850"/>
          <p14:tracePt t="54828" x="4935538" y="6553200"/>
          <p14:tracePt t="54829" x="4929188" y="6559550"/>
          <p14:tracePt t="54830" x="4921250" y="6559550"/>
          <p14:tracePt t="54832" x="4914900" y="6567488"/>
          <p14:tracePt t="54833" x="4914900" y="6573838"/>
          <p14:tracePt t="54834" x="4908550" y="6573838"/>
          <p14:tracePt t="54835" x="4908550" y="6580188"/>
          <p14:tracePt t="54836" x="4902200" y="6580188"/>
          <p14:tracePt t="54837" x="4895850" y="6580188"/>
          <p14:tracePt t="54838" x="4887913" y="6586538"/>
          <p14:tracePt t="54839" x="4887913" y="6592888"/>
          <p14:tracePt t="54841" x="4881563" y="6592888"/>
          <p14:tracePt t="54842" x="4875213" y="6600825"/>
          <p14:tracePt t="54843" x="4875213" y="6607175"/>
          <p14:tracePt t="54845" x="4868863" y="6613525"/>
          <p14:tracePt t="54847" x="4862513" y="6613525"/>
          <p14:tracePt t="54848" x="4862513" y="6619875"/>
          <p14:tracePt t="54849" x="4862513" y="6626225"/>
          <p14:tracePt t="54850" x="4854575" y="6626225"/>
          <p14:tracePt t="54852" x="4848225" y="6626225"/>
          <p14:tracePt t="54853" x="4848225" y="6634163"/>
          <p14:tracePt t="54854" x="4841875" y="6634163"/>
          <p14:tracePt t="54855" x="4841875" y="6640513"/>
          <p14:tracePt t="54857" x="4841875" y="6646863"/>
          <p14:tracePt t="54859" x="4835525" y="6646863"/>
          <p14:tracePt t="54862" x="4829175" y="6653213"/>
          <p14:tracePt t="54866" x="4829175" y="6659563"/>
          <p14:tracePt t="54872" x="4821238" y="6659563"/>
          <p14:tracePt t="54879" x="4814888" y="6659563"/>
          <p14:tracePt t="54880" x="4814888" y="6667500"/>
          <p14:tracePt t="54894" x="4808538" y="6667500"/>
          <p14:tracePt t="54910" x="4802188" y="6667500"/>
          <p14:tracePt t="54915" x="4795838" y="6667500"/>
          <p14:tracePt t="54922" x="4787900" y="6667500"/>
          <p14:tracePt t="54926" x="4781550" y="6667500"/>
          <p14:tracePt t="54928" x="4781550" y="6659563"/>
          <p14:tracePt t="54929" x="4775200" y="6659563"/>
          <p14:tracePt t="54933" x="4775200" y="6653213"/>
          <p14:tracePt t="54934" x="4768850" y="6653213"/>
          <p14:tracePt t="54937" x="4762500" y="6653213"/>
          <p14:tracePt t="54943" x="4754563" y="6653213"/>
          <p14:tracePt t="54946" x="4748213" y="6653213"/>
          <p14:tracePt t="54950" x="4741863" y="6653213"/>
          <p14:tracePt t="54958" x="4735513" y="6653213"/>
          <p14:tracePt t="54964" x="4729163" y="6653213"/>
          <p14:tracePt t="55015" x="4729163" y="6646863"/>
          <p14:tracePt t="55019" x="4729163" y="6640513"/>
          <p14:tracePt t="55022" x="4729163" y="6634163"/>
          <p14:tracePt t="55030" x="4729163" y="6626225"/>
          <p14:tracePt t="55034" x="4729163" y="6619875"/>
          <p14:tracePt t="55041" x="4729163" y="6613525"/>
          <p14:tracePt t="55044" x="4729163" y="6607175"/>
          <p14:tracePt t="55046" x="4729163" y="6600825"/>
          <p14:tracePt t="55049" x="4729163" y="6592888"/>
          <p14:tracePt t="55052" x="4729163" y="6586538"/>
          <p14:tracePt t="55055" x="4729163" y="6580188"/>
          <p14:tracePt t="55057" x="4729163" y="6573838"/>
          <p14:tracePt t="55059" x="4729163" y="6567488"/>
          <p14:tracePt t="55062" x="4735513" y="6559550"/>
          <p14:tracePt t="55064" x="4735513" y="6553200"/>
          <p14:tracePt t="55068" x="4735513" y="6546850"/>
          <p14:tracePt t="55069" x="4741863" y="6546850"/>
          <p14:tracePt t="55070" x="4741863" y="6540500"/>
          <p14:tracePt t="55072" x="4741863" y="6534150"/>
          <p14:tracePt t="55073" x="4748213" y="6534150"/>
          <p14:tracePt t="55075" x="4754563" y="6534150"/>
          <p14:tracePt t="55076" x="4754563" y="6526213"/>
          <p14:tracePt t="55077" x="4754563" y="6519863"/>
          <p14:tracePt t="55080" x="4762500" y="6519863"/>
          <p14:tracePt t="55081" x="4762500" y="6513513"/>
          <p14:tracePt t="55083" x="4762500" y="6507163"/>
          <p14:tracePt t="55084" x="4768850" y="6507163"/>
          <p14:tracePt t="55087" x="4768850" y="6500813"/>
          <p14:tracePt t="55088" x="4768850" y="6492875"/>
          <p14:tracePt t="55089" x="4775200" y="6492875"/>
          <p14:tracePt t="55090" x="4775200" y="6486525"/>
          <p14:tracePt t="55091" x="4781550" y="6486525"/>
          <p14:tracePt t="55093" x="4781550" y="6480175"/>
          <p14:tracePt t="55095" x="4787900" y="6480175"/>
          <p14:tracePt t="55096" x="4787900" y="6473825"/>
          <p14:tracePt t="55098" x="4795838" y="6467475"/>
          <p14:tracePt t="55099" x="4795838" y="6461125"/>
          <p14:tracePt t="55101" x="4802188" y="6461125"/>
          <p14:tracePt t="55102" x="4802188" y="6453188"/>
          <p14:tracePt t="55104" x="4802188" y="6446838"/>
          <p14:tracePt t="55105" x="4802188" y="6440488"/>
          <p14:tracePt t="55106" x="4808538" y="6440488"/>
          <p14:tracePt t="55108" x="4814888" y="6440488"/>
          <p14:tracePt t="55109" x="4814888" y="6434138"/>
          <p14:tracePt t="55110" x="4821238" y="6427788"/>
          <p14:tracePt t="55111" x="4821238" y="6419850"/>
          <p14:tracePt t="55113" x="4821238" y="6413500"/>
          <p14:tracePt t="55114" x="4829175" y="6407150"/>
          <p14:tracePt t="55116" x="4835525" y="6407150"/>
          <p14:tracePt t="55117" x="4835525" y="6400800"/>
          <p14:tracePt t="55118" x="4835525" y="6394450"/>
          <p14:tracePt t="55119" x="4835525" y="6386513"/>
          <p14:tracePt t="55121" x="4841875" y="6386513"/>
          <p14:tracePt t="55122" x="4841875" y="6380163"/>
          <p14:tracePt t="55123" x="4841875" y="6373813"/>
          <p14:tracePt t="55124" x="4848225" y="6373813"/>
          <p14:tracePt t="55125" x="4848225" y="6367463"/>
          <p14:tracePt t="55126" x="4848225" y="6361113"/>
          <p14:tracePt t="55127" x="4854575" y="6361113"/>
          <p14:tracePt t="55128" x="4854575" y="6353175"/>
          <p14:tracePt t="55131" x="4854575" y="6346825"/>
          <p14:tracePt t="55132" x="4854575" y="6340475"/>
          <p14:tracePt t="55133" x="4862513" y="6340475"/>
          <p14:tracePt t="55135" x="4862513" y="6334125"/>
          <p14:tracePt t="55137" x="4868863" y="6334125"/>
          <p14:tracePt t="55138" x="4868863" y="6327775"/>
          <p14:tracePt t="55140" x="4868863" y="6319838"/>
          <p14:tracePt t="55147" x="4868863" y="6313488"/>
          <p14:tracePt t="55151" x="4868863" y="6307138"/>
          <p14:tracePt t="55152" x="4875213" y="6307138"/>
          <p14:tracePt t="55161" x="4881563" y="6307138"/>
          <p14:tracePt t="55162" x="4881563" y="6300788"/>
          <p14:tracePt t="55167" x="4881563" y="6294438"/>
          <p14:tracePt t="55174" x="4887913" y="6294438"/>
          <p14:tracePt t="55176" x="4887913" y="6286500"/>
          <p14:tracePt t="55179" x="4895850" y="6280150"/>
          <p14:tracePt t="55182" x="4895850" y="6273800"/>
          <p14:tracePt t="55183" x="4902200" y="6273800"/>
          <p14:tracePt t="55186" x="4902200" y="6267450"/>
          <p14:tracePt t="55187" x="4908550" y="6267450"/>
          <p14:tracePt t="55188" x="4908550" y="6261100"/>
          <p14:tracePt t="55190" x="4914900" y="6261100"/>
          <p14:tracePt t="55191" x="4914900" y="6253163"/>
          <p14:tracePt t="55192" x="4914900" y="6246813"/>
          <p14:tracePt t="55193" x="4914900" y="6240463"/>
          <p14:tracePt t="55195" x="4921250" y="6240463"/>
          <p14:tracePt t="55196" x="4929188" y="6234113"/>
          <p14:tracePt t="55197" x="4929188" y="6227763"/>
          <p14:tracePt t="55198" x="4935538" y="6227763"/>
          <p14:tracePt t="55200" x="4935538" y="6213475"/>
          <p14:tracePt t="55201" x="4935538" y="6207125"/>
          <p14:tracePt t="55202" x="4941888" y="6207125"/>
          <p14:tracePt t="55203" x="4948238" y="6200775"/>
          <p14:tracePt t="55204" x="4954588" y="6188075"/>
          <p14:tracePt t="55206" x="4954588" y="6180138"/>
          <p14:tracePt t="55207" x="4962525" y="6173788"/>
          <p14:tracePt t="55208" x="4962525" y="6167438"/>
          <p14:tracePt t="55209" x="4968875" y="6167438"/>
          <p14:tracePt t="55210" x="4968875" y="6161088"/>
          <p14:tracePt t="55212" x="4975225" y="6146800"/>
          <p14:tracePt t="55214" x="4981575" y="6140450"/>
          <p14:tracePt t="55215" x="4981575" y="6134100"/>
          <p14:tracePt t="55216" x="4987925" y="6134100"/>
          <p14:tracePt t="55217" x="4987925" y="6121400"/>
          <p14:tracePt t="55218" x="4987925" y="6113463"/>
          <p14:tracePt t="55219" x="4995863" y="6113463"/>
          <p14:tracePt t="55220" x="4995863" y="6107113"/>
          <p14:tracePt t="55221" x="5002213" y="6100763"/>
          <p14:tracePt t="55222" x="5008563" y="6094413"/>
          <p14:tracePt t="55224" x="5008563" y="6088063"/>
          <p14:tracePt t="55225" x="5008563" y="6080125"/>
          <p14:tracePt t="55226" x="5014913" y="6080125"/>
          <p14:tracePt t="55227" x="5014913" y="6073775"/>
          <p14:tracePt t="55228" x="5021263" y="6067425"/>
          <p14:tracePt t="55229" x="5021263" y="6061075"/>
          <p14:tracePt t="55231" x="5021263" y="6054725"/>
          <p14:tracePt t="55232" x="5021263" y="6046788"/>
          <p14:tracePt t="55233" x="5029200" y="6046788"/>
          <p14:tracePt t="55235" x="5029200" y="6040438"/>
          <p14:tracePt t="55236" x="5035550" y="6034088"/>
          <p14:tracePt t="55237" x="5035550" y="6027738"/>
          <p14:tracePt t="55239" x="5035550" y="6021388"/>
          <p14:tracePt t="55240" x="5041900" y="6021388"/>
          <p14:tracePt t="55241" x="5041900" y="6013450"/>
          <p14:tracePt t="55243" x="5041900" y="6007100"/>
          <p14:tracePt t="55246" x="5041900" y="6000750"/>
          <p14:tracePt t="55247" x="5041900" y="5994400"/>
          <p14:tracePt t="55252" x="5041900" y="5988050"/>
          <p14:tracePt t="55256" x="5041900" y="5980113"/>
          <p14:tracePt t="55269" x="5041900" y="5973763"/>
          <p14:tracePt t="55281" x="5041900" y="5967413"/>
          <p14:tracePt t="55328" x="5041900" y="5961063"/>
          <p14:tracePt t="55330" x="5048250" y="5961063"/>
          <p14:tracePt t="55358" x="5048250" y="5954713"/>
          <p14:tracePt t="55359" x="5054600" y="5954713"/>
          <p14:tracePt t="55372" x="5054600" y="5946775"/>
          <p14:tracePt t="55376" x="5060950" y="5946775"/>
          <p14:tracePt t="55382" x="5068888" y="5946775"/>
          <p14:tracePt t="55388" x="5075238" y="5946775"/>
          <p14:tracePt t="55390" x="5075238" y="5940425"/>
          <p14:tracePt t="55408" x="5075238" y="5934075"/>
          <p14:tracePt t="55527" x="5075238" y="5927725"/>
          <p14:tracePt t="55538" x="5081588" y="5927725"/>
          <p14:tracePt t="55545" x="5087938" y="5927725"/>
          <p14:tracePt t="55554" x="5094288" y="5927725"/>
          <p14:tracePt t="55555" x="5094288" y="5921375"/>
          <p14:tracePt t="55556" x="5102225" y="5921375"/>
          <p14:tracePt t="55561" x="5108575" y="5921375"/>
          <p14:tracePt t="55562" x="5114925" y="5921375"/>
          <p14:tracePt t="55565" x="5121275" y="5921375"/>
          <p14:tracePt t="55567" x="5121275" y="5913438"/>
          <p14:tracePt t="55568" x="5127625" y="5913438"/>
          <p14:tracePt t="55569" x="5135563" y="5913438"/>
          <p14:tracePt t="55572" x="5141913" y="5913438"/>
          <p14:tracePt t="55574" x="5148263" y="5913438"/>
          <p14:tracePt t="55575" x="5154613" y="5913438"/>
          <p14:tracePt t="55578" x="5160963" y="5913438"/>
          <p14:tracePt t="55579" x="5168900" y="5913438"/>
          <p14:tracePt t="55581" x="5175250" y="5913438"/>
          <p14:tracePt t="55582" x="5181600" y="5913438"/>
          <p14:tracePt t="55583" x="5187950" y="5913438"/>
          <p14:tracePt t="55585" x="5194300" y="5913438"/>
          <p14:tracePt t="55586" x="5202238" y="5913438"/>
          <p14:tracePt t="55587" x="5202238" y="5907088"/>
          <p14:tracePt t="55589" x="5208588" y="5907088"/>
          <p14:tracePt t="55590" x="5214938" y="5907088"/>
          <p14:tracePt t="55591" x="5221288" y="5907088"/>
          <p14:tracePt t="55593" x="5227638" y="5907088"/>
          <p14:tracePt t="55594" x="5235575" y="5907088"/>
          <p14:tracePt t="55595" x="5241925" y="5907088"/>
          <p14:tracePt t="55597" x="5254625" y="5907088"/>
          <p14:tracePt t="55599" x="5268913" y="5907088"/>
          <p14:tracePt t="55600" x="5275263" y="5900738"/>
          <p14:tracePt t="55601" x="5281613" y="5900738"/>
          <p14:tracePt t="55603" x="5287963" y="5900738"/>
          <p14:tracePt t="55604" x="5294313" y="5900738"/>
          <p14:tracePt t="55605" x="5302250" y="5900738"/>
          <p14:tracePt t="55606" x="5308600" y="5900738"/>
          <p14:tracePt t="55607" x="5314950" y="5900738"/>
          <p14:tracePt t="55609" x="5321300" y="5900738"/>
          <p14:tracePt t="55610" x="5327650" y="5900738"/>
          <p14:tracePt t="55612" x="5341938" y="5900738"/>
          <p14:tracePt t="55613" x="5348288" y="5900738"/>
          <p14:tracePt t="55615" x="5354638" y="5900738"/>
          <p14:tracePt t="55616" x="5360988" y="5900738"/>
          <p14:tracePt t="55618" x="5367338" y="5900738"/>
          <p14:tracePt t="55619" x="5375275" y="5900738"/>
          <p14:tracePt t="55620" x="5381625" y="5900738"/>
          <p14:tracePt t="55621" x="5381625" y="5894388"/>
          <p14:tracePt t="55622" x="5387975" y="5894388"/>
          <p14:tracePt t="55623" x="5394325" y="5894388"/>
          <p14:tracePt t="55625" x="5400675" y="5894388"/>
          <p14:tracePt t="55627" x="5408613" y="5894388"/>
          <p14:tracePt t="55628" x="5414963" y="5894388"/>
          <p14:tracePt t="55631" x="5421313" y="5894388"/>
          <p14:tracePt t="55632" x="5427663" y="5894388"/>
          <p14:tracePt t="55634" x="5434013" y="5894388"/>
          <p14:tracePt t="55635" x="5441950" y="5894388"/>
          <p14:tracePt t="55636" x="5448300" y="5894388"/>
          <p14:tracePt t="55638" x="5454650" y="5894388"/>
          <p14:tracePt t="55639" x="5461000" y="5894388"/>
          <p14:tracePt t="55641" x="5467350" y="5894388"/>
          <p14:tracePt t="55642" x="5475288" y="5894388"/>
          <p14:tracePt t="55644" x="5487988" y="5894388"/>
          <p14:tracePt t="55645" x="5494338" y="5894388"/>
          <p14:tracePt t="55646" x="5500688" y="5894388"/>
          <p14:tracePt t="55647" x="5514975" y="5894388"/>
          <p14:tracePt t="55648" x="5521325" y="5894388"/>
          <p14:tracePt t="55649" x="5527675" y="5894388"/>
          <p14:tracePt t="55650" x="5541963" y="5894388"/>
          <p14:tracePt t="55651" x="5548313" y="5894388"/>
          <p14:tracePt t="55652" x="5561013" y="5894388"/>
          <p14:tracePt t="55653" x="5567363" y="5894388"/>
          <p14:tracePt t="55654" x="5588000" y="5894388"/>
          <p14:tracePt t="55655" x="5600700" y="5894388"/>
          <p14:tracePt t="55656" x="5614988" y="5894388"/>
          <p14:tracePt t="55657" x="5627688" y="5894388"/>
          <p14:tracePt t="55658" x="5648325" y="5894388"/>
          <p14:tracePt t="55659" x="5661025" y="5894388"/>
          <p14:tracePt t="55660" x="5681663" y="5894388"/>
          <p14:tracePt t="55661" x="5700713" y="5894388"/>
          <p14:tracePt t="55662" x="5715000" y="5894388"/>
          <p14:tracePt t="55663" x="5734050" y="5894388"/>
          <p14:tracePt t="55664" x="5754688" y="5900738"/>
          <p14:tracePt t="55665" x="5767388" y="5900738"/>
          <p14:tracePt t="55666" x="5788025" y="5900738"/>
          <p14:tracePt t="55667" x="5807075" y="5907088"/>
          <p14:tracePt t="55668" x="5827713" y="5907088"/>
          <p14:tracePt t="55669" x="5840413" y="5907088"/>
          <p14:tracePt t="55670" x="5861050" y="5907088"/>
          <p14:tracePt t="55671" x="5888038" y="5907088"/>
          <p14:tracePt t="55672" x="5900738" y="5907088"/>
          <p14:tracePt t="55673" x="5921375" y="5907088"/>
          <p14:tracePt t="55674" x="5940425" y="5913438"/>
          <p14:tracePt t="55675" x="5954713" y="5913438"/>
          <p14:tracePt t="55676" x="5973763" y="5913438"/>
          <p14:tracePt t="55677" x="5994400" y="5913438"/>
          <p14:tracePt t="55678" x="6007100" y="5913438"/>
          <p14:tracePt t="55679" x="6027738" y="5913438"/>
          <p14:tracePt t="55680" x="6046788" y="5913438"/>
          <p14:tracePt t="55681" x="6054725" y="5913438"/>
          <p14:tracePt t="55682" x="6073775" y="5913438"/>
          <p14:tracePt t="55683" x="6088063" y="5913438"/>
          <p14:tracePt t="55684" x="6094413" y="5913438"/>
          <p14:tracePt t="55685" x="6107113" y="5913438"/>
          <p14:tracePt t="55686" x="6121400" y="5913438"/>
          <p14:tracePt t="55687" x="6127750" y="5913438"/>
          <p14:tracePt t="55688" x="6140450" y="5913438"/>
          <p14:tracePt t="55690" x="6146800" y="5913438"/>
          <p14:tracePt t="55691" x="6161088" y="5913438"/>
          <p14:tracePt t="55694" x="6167438" y="5913438"/>
          <p14:tracePt t="55698" x="6173788" y="5913438"/>
          <p14:tracePt t="55717" x="6167438" y="5907088"/>
          <p14:tracePt t="55723" x="6161088" y="5900738"/>
          <p14:tracePt t="55725" x="6161088" y="5894388"/>
          <p14:tracePt t="55726" x="6154738" y="5894388"/>
          <p14:tracePt t="55729" x="6154738" y="5888038"/>
          <p14:tracePt t="55730" x="6146800" y="5888038"/>
          <p14:tracePt t="55732" x="6140450" y="5888038"/>
          <p14:tracePt t="55733" x="6140450" y="5881688"/>
          <p14:tracePt t="55734" x="6134100" y="5881688"/>
          <p14:tracePt t="55736" x="6134100" y="5873750"/>
          <p14:tracePt t="55739" x="6127750" y="5873750"/>
          <p14:tracePt t="55743" x="6121400" y="5873750"/>
          <p14:tracePt t="55746" x="6121400" y="5867400"/>
          <p14:tracePt t="56162" x="6113463" y="5867400"/>
          <p14:tracePt t="56166" x="6107113" y="5867400"/>
          <p14:tracePt t="56170" x="6100763" y="5867400"/>
          <p14:tracePt t="56172" x="6100763" y="5873750"/>
          <p14:tracePt t="56176" x="6094413" y="5873750"/>
          <p14:tracePt t="56178" x="6094413" y="5881688"/>
          <p14:tracePt t="56179" x="6088063" y="5881688"/>
          <p14:tracePt t="56182" x="6080125" y="5881688"/>
          <p14:tracePt t="56183" x="6080125" y="5888038"/>
          <p14:tracePt t="56184" x="6073775" y="5888038"/>
          <p14:tracePt t="56185" x="6067425" y="5888038"/>
          <p14:tracePt t="56186" x="6067425" y="5894388"/>
          <p14:tracePt t="56188" x="6061075" y="5894388"/>
          <p14:tracePt t="56189" x="6061075" y="5900738"/>
          <p14:tracePt t="56190" x="6054725" y="5900738"/>
          <p14:tracePt t="56192" x="6046788" y="5900738"/>
          <p14:tracePt t="56193" x="6046788" y="5907088"/>
          <p14:tracePt t="56194" x="6034088" y="5913438"/>
          <p14:tracePt t="56197" x="6027738" y="5913438"/>
          <p14:tracePt t="56198" x="6021388" y="5913438"/>
          <p14:tracePt t="56199" x="6013450" y="5921375"/>
          <p14:tracePt t="56200" x="6013450" y="5927725"/>
          <p14:tracePt t="56201" x="6007100" y="5934075"/>
          <p14:tracePt t="56203" x="6000750" y="5934075"/>
          <p14:tracePt t="56204" x="5994400" y="5934075"/>
          <p14:tracePt t="56205" x="5988050" y="5940425"/>
          <p14:tracePt t="56206" x="5980113" y="5940425"/>
          <p14:tracePt t="56207" x="5980113" y="5946775"/>
          <p14:tracePt t="56208" x="5973763" y="5954713"/>
          <p14:tracePt t="56209" x="5967413" y="5954713"/>
          <p14:tracePt t="56210" x="5961063" y="5954713"/>
          <p14:tracePt t="56211" x="5961063" y="5961063"/>
          <p14:tracePt t="56212" x="5946775" y="5967413"/>
          <p14:tracePt t="56213" x="5940425" y="5967413"/>
          <p14:tracePt t="56215" x="5934075" y="5973763"/>
          <p14:tracePt t="56216" x="5927725" y="5980113"/>
          <p14:tracePt t="56217" x="5921375" y="5988050"/>
          <p14:tracePt t="56218" x="5913438" y="5988050"/>
          <p14:tracePt t="56219" x="5907088" y="5994400"/>
          <p14:tracePt t="56220" x="5900738" y="6000750"/>
          <p14:tracePt t="56221" x="5894388" y="6007100"/>
          <p14:tracePt t="56222" x="5888038" y="6007100"/>
          <p14:tracePt t="56223" x="5881688" y="6013450"/>
          <p14:tracePt t="56224" x="5873750" y="6021388"/>
          <p14:tracePt t="56225" x="5867400" y="6021388"/>
          <p14:tracePt t="56226" x="5861050" y="6027738"/>
          <p14:tracePt t="56227" x="5854700" y="6034088"/>
          <p14:tracePt t="56228" x="5848350" y="6040438"/>
          <p14:tracePt t="56230" x="5834063" y="6046788"/>
          <p14:tracePt t="56231" x="5827713" y="6054725"/>
          <p14:tracePt t="56232" x="5827713" y="6061075"/>
          <p14:tracePt t="56233" x="5821363" y="6061075"/>
          <p14:tracePt t="56234" x="5807075" y="6067425"/>
          <p14:tracePt t="56235" x="5807075" y="6073775"/>
          <p14:tracePt t="56236" x="5800725" y="6080125"/>
          <p14:tracePt t="56237" x="5794375" y="6088063"/>
          <p14:tracePt t="56238" x="5788025" y="6094413"/>
          <p14:tracePt t="56239" x="5781675" y="6100763"/>
          <p14:tracePt t="56240" x="5773738" y="6100763"/>
          <p14:tracePt t="56241" x="5767388" y="6107113"/>
          <p14:tracePt t="56242" x="5767388" y="6113463"/>
          <p14:tracePt t="56243" x="5754688" y="6121400"/>
          <p14:tracePt t="56244" x="5748338" y="6121400"/>
          <p14:tracePt t="56245" x="5748338" y="6127750"/>
          <p14:tracePt t="56246" x="5740400" y="6134100"/>
          <p14:tracePt t="56247" x="5734050" y="6134100"/>
          <p14:tracePt t="56249" x="5727700" y="6140450"/>
          <p14:tracePt t="56250" x="5721350" y="6146800"/>
          <p14:tracePt t="56251" x="5715000" y="6154738"/>
          <p14:tracePt t="56253" x="5707063" y="6161088"/>
          <p14:tracePt t="56254" x="5700713" y="6167438"/>
          <p14:tracePt t="56256" x="5694363" y="6173788"/>
          <p14:tracePt t="56257" x="5688013" y="6180138"/>
          <p14:tracePt t="56258" x="5681663" y="6188075"/>
          <p14:tracePt t="56260" x="5673725" y="6194425"/>
          <p14:tracePt t="56261" x="5667375" y="6200775"/>
          <p14:tracePt t="56263" x="5661025" y="6200775"/>
          <p14:tracePt t="56264" x="5661025" y="6207125"/>
          <p14:tracePt t="56265" x="5654675" y="6213475"/>
          <p14:tracePt t="56266" x="5648325" y="6213475"/>
          <p14:tracePt t="56267" x="5648325" y="6219825"/>
          <p14:tracePt t="56268" x="5640388" y="6227763"/>
          <p14:tracePt t="56269" x="5634038" y="6234113"/>
          <p14:tracePt t="56271" x="5627688" y="6240463"/>
          <p14:tracePt t="56272" x="5621338" y="6246813"/>
          <p14:tracePt t="56273" x="5614988" y="6246813"/>
          <p14:tracePt t="56274" x="5614988" y="6253163"/>
          <p14:tracePt t="56275" x="5608638" y="6261100"/>
          <p14:tracePt t="56276" x="5600700" y="6267450"/>
          <p14:tracePt t="56278" x="5594350" y="6273800"/>
          <p14:tracePt t="56279" x="5588000" y="6286500"/>
          <p14:tracePt t="56280" x="5581650" y="6286500"/>
          <p14:tracePt t="56281" x="5575300" y="6294438"/>
          <p14:tracePt t="56282" x="5567363" y="6307138"/>
          <p14:tracePt t="56283" x="5561013" y="6307138"/>
          <p14:tracePt t="56284" x="5554663" y="6313488"/>
          <p14:tracePt t="56285" x="5554663" y="6319838"/>
          <p14:tracePt t="56286" x="5541963" y="6334125"/>
          <p14:tracePt t="56287" x="5534025" y="6334125"/>
          <p14:tracePt t="56288" x="5534025" y="6346825"/>
          <p14:tracePt t="56289" x="5521325" y="6353175"/>
          <p14:tracePt t="56290" x="5514975" y="6367463"/>
          <p14:tracePt t="56291" x="5500688" y="6367463"/>
          <p14:tracePt t="56292" x="5500688" y="6380163"/>
          <p14:tracePt t="56293" x="5494338" y="6386513"/>
          <p14:tracePt t="56294" x="5481638" y="6394450"/>
          <p14:tracePt t="56295" x="5467350" y="6407150"/>
          <p14:tracePt t="56296" x="5461000" y="6419850"/>
          <p14:tracePt t="56298" x="5448300" y="6434138"/>
          <p14:tracePt t="56299" x="5434013" y="6446838"/>
          <p14:tracePt t="56300" x="5421313" y="6453188"/>
          <p14:tracePt t="56301" x="5414963" y="6467475"/>
          <p14:tracePt t="56303" x="5400675" y="6480175"/>
          <p14:tracePt t="56304" x="5387975" y="6492875"/>
          <p14:tracePt t="56305" x="5381625" y="6492875"/>
          <p14:tracePt t="56306" x="5375275" y="6507163"/>
          <p14:tracePt t="56307" x="5360988" y="6519863"/>
          <p14:tracePt t="56308" x="5348288" y="6526213"/>
          <p14:tracePt t="56309" x="5341938" y="6534150"/>
          <p14:tracePt t="56310" x="5334000" y="6540500"/>
          <p14:tracePt t="56311" x="5321300" y="6553200"/>
          <p14:tracePt t="56312" x="5308600" y="6567488"/>
          <p14:tracePt t="56313" x="5294313" y="6573838"/>
          <p14:tracePt t="56314" x="5287963" y="6580188"/>
          <p14:tracePt t="56315" x="5281613" y="6586538"/>
          <p14:tracePt t="56316" x="5268913" y="6600825"/>
          <p14:tracePt t="56317" x="5254625" y="6607175"/>
          <p14:tracePt t="56318" x="5248275" y="6613525"/>
          <p14:tracePt t="56319" x="5241925" y="6619875"/>
          <p14:tracePt t="56320" x="5227638" y="6634163"/>
          <p14:tracePt t="56321" x="5221288" y="6634163"/>
          <p14:tracePt t="56322" x="5208588" y="6646863"/>
          <p14:tracePt t="56323" x="5194300" y="6653213"/>
          <p14:tracePt t="56324" x="5181600" y="6667500"/>
          <p14:tracePt t="56325" x="5181600" y="6673850"/>
          <p14:tracePt t="56326" x="5168900" y="6680200"/>
          <p14:tracePt t="56327" x="5154613" y="6686550"/>
          <p14:tracePt t="56328" x="5148263" y="6700838"/>
          <p14:tracePt t="56329" x="5135563" y="6707188"/>
          <p14:tracePt t="56330" x="5127625" y="6707188"/>
          <p14:tracePt t="56331" x="5121275" y="6719888"/>
          <p14:tracePt t="56332" x="5108575" y="6726238"/>
          <p14:tracePt t="56333" x="5094288" y="6740525"/>
          <p14:tracePt t="56334" x="5087938" y="6740525"/>
          <p14:tracePt t="56335" x="5081588" y="6746875"/>
          <p14:tracePt t="56336" x="5075238" y="6753225"/>
          <p14:tracePt t="56337" x="5060950" y="6759575"/>
          <p14:tracePt t="56338" x="5054600" y="6759575"/>
          <p14:tracePt t="56339" x="5048250" y="6765925"/>
          <p14:tracePt t="56340" x="5041900" y="6773863"/>
          <p14:tracePt t="56341" x="5029200" y="6780213"/>
          <p14:tracePt t="56342" x="5021263" y="6780213"/>
          <p14:tracePt t="56343" x="5014913" y="6786563"/>
          <p14:tracePt t="56344" x="5008563" y="6792913"/>
          <p14:tracePt t="56345" x="4995863" y="6799263"/>
          <p14:tracePt t="56346" x="4987925" y="6807200"/>
          <p14:tracePt t="56347" x="4981575" y="6807200"/>
          <p14:tracePt t="56348" x="4975225" y="6813550"/>
          <p14:tracePt t="56349" x="4968875" y="6813550"/>
          <p14:tracePt t="56350" x="4962525" y="6819900"/>
          <p14:tracePt t="56351" x="4954588" y="6826250"/>
          <p14:tracePt t="56352" x="4948238" y="6826250"/>
          <p14:tracePt t="56353" x="4935538" y="6826250"/>
          <p14:tracePt t="56354" x="4935538" y="6832600"/>
          <p14:tracePt t="56355" x="4921250" y="6832600"/>
          <p14:tracePt t="56356" x="4914900" y="6840538"/>
          <p14:tracePt t="56358" x="4908550" y="6840538"/>
          <p14:tracePt t="56359" x="4902200" y="6840538"/>
          <p14:tracePt t="56360" x="4895850" y="6846888"/>
          <p14:tracePt t="56361" x="4887913" y="6846888"/>
          <p14:tracePt t="56362" x="4881563" y="6853238"/>
          <p14:tracePt t="56364" x="4875213" y="6853238"/>
          <p14:tracePt t="56365" x="4868863" y="6859588"/>
          <p14:tracePt t="56366" x="4862513" y="6859588"/>
          <p14:tracePt t="56368" x="4854575" y="6859588"/>
          <p14:tracePt t="56369" x="4848225" y="6859588"/>
          <p14:tracePt t="56371" x="4841875" y="6865938"/>
          <p14:tracePt t="56372" x="4835525" y="6865938"/>
          <p14:tracePt t="56373" x="4829175" y="6865938"/>
          <p14:tracePt t="56374" x="4829175" y="6873875"/>
          <p14:tracePt t="56375" x="4821238" y="6873875"/>
          <p14:tracePt t="56376" x="4814888" y="6873875"/>
          <p14:tracePt t="56379" x="4808538" y="6873875"/>
          <p14:tracePt t="56380" x="4802188" y="6873875"/>
          <p14:tracePt t="56381" x="4795838" y="6873875"/>
          <p14:tracePt t="56384" x="4795838" y="6880225"/>
          <p14:tracePt t="56385" x="4787900" y="6880225"/>
          <p14:tracePt t="56386" x="4781550" y="6880225"/>
          <p14:tracePt t="56388" x="4781550" y="6886575"/>
          <p14:tracePt t="56389" x="4775200" y="6886575"/>
          <p14:tracePt t="56390" x="4768850" y="6886575"/>
          <p14:tracePt t="56391" x="4762500" y="6886575"/>
          <p14:tracePt t="56394" x="4754563" y="6886575"/>
          <p14:tracePt t="56395" x="4748213" y="6892925"/>
          <p14:tracePt t="56397" x="4741863" y="6892925"/>
          <p14:tracePt t="56398" x="4735513" y="6892925"/>
          <p14:tracePt t="56400" x="4729163" y="6892925"/>
          <p14:tracePt t="56402" x="4722813" y="6892925"/>
          <p14:tracePt t="56403" x="4714875" y="6899275"/>
          <p14:tracePt t="56405" x="4708525" y="6899275"/>
          <p14:tracePt t="56406" x="4702175" y="6899275"/>
          <p14:tracePt t="56407" x="4702175" y="6907213"/>
          <p14:tracePt t="56409" x="4695825" y="6907213"/>
          <p14:tracePt t="56410" x="4689475" y="6907213"/>
          <p14:tracePt t="56411" x="4681538" y="6907213"/>
          <p14:tracePt t="56413" x="4675188" y="6907213"/>
          <p14:tracePt t="56414" x="4668838" y="6907213"/>
          <p14:tracePt t="56416" x="4662488" y="6913563"/>
          <p14:tracePt t="56417" x="4656138" y="6913563"/>
          <p14:tracePt t="56418" x="4648200" y="6913563"/>
          <p14:tracePt t="56420" x="4641850" y="6913563"/>
          <p14:tracePt t="56421" x="4635500" y="6919913"/>
          <p14:tracePt t="56423" x="4629150" y="6919913"/>
          <p14:tracePt t="56424" x="4629150" y="6926263"/>
          <p14:tracePt t="56425" x="4622800" y="6926263"/>
          <p14:tracePt t="56426" x="4614863" y="6926263"/>
          <p14:tracePt t="56429" x="4608513" y="6926263"/>
          <p14:tracePt t="56430" x="4608513" y="6932613"/>
          <p14:tracePt t="56431" x="4602163" y="6932613"/>
          <p14:tracePt t="56432" x="4602163" y="6940550"/>
          <p14:tracePt t="56435" x="4595813" y="6940550"/>
          <p14:tracePt t="56437" x="4589463" y="6940550"/>
          <p14:tracePt t="56438" x="4581525" y="6940550"/>
          <p14:tracePt t="56439" x="4581525" y="6946900"/>
          <p14:tracePt t="56441" x="4575175" y="6946900"/>
          <p14:tracePt t="56442" x="4568825" y="6946900"/>
          <p14:tracePt t="56444" x="4568825" y="6953250"/>
          <p14:tracePt t="56445" x="4562475" y="6953250"/>
          <p14:tracePt t="56446" x="4556125" y="6953250"/>
          <p14:tracePt t="56447" x="4548188" y="6953250"/>
          <p14:tracePt t="56450" x="4541838" y="6953250"/>
          <p14:tracePt t="56451" x="4535488" y="6953250"/>
          <p14:tracePt t="56452" x="4535488" y="6959600"/>
          <p14:tracePt t="56454" x="4529138" y="6959600"/>
          <p14:tracePt t="56455" x="4522788" y="6959600"/>
          <p14:tracePt t="56456" x="4514850" y="6965950"/>
          <p14:tracePt t="56458" x="4508500" y="6965950"/>
          <p14:tracePt t="56459" x="4502150" y="6973888"/>
          <p14:tracePt t="56461" x="4495800" y="6973888"/>
          <p14:tracePt t="56462" x="4489450" y="6973888"/>
          <p14:tracePt t="56464" x="4481513" y="6973888"/>
          <p14:tracePt t="56465" x="4475163" y="6980238"/>
          <p14:tracePt t="56466" x="4468813" y="6980238"/>
          <p14:tracePt t="56468" x="4462463" y="6986588"/>
          <p14:tracePt t="56469" x="4456113" y="6986588"/>
          <p14:tracePt t="56471" x="4449763" y="6986588"/>
          <p14:tracePt t="56472" x="4441825" y="6986588"/>
          <p14:tracePt t="56473" x="4435475" y="6992938"/>
          <p14:tracePt t="56475" x="4429125" y="6992938"/>
          <p14:tracePt t="56476" x="4422775" y="6999288"/>
          <p14:tracePt t="56477" x="4422775" y="7007225"/>
          <p14:tracePt t="56478" x="4416425" y="7007225"/>
          <p14:tracePt t="56479" x="4408488" y="7007225"/>
          <p14:tracePt t="56480" x="4402138" y="7007225"/>
          <p14:tracePt t="56482" x="4395788" y="7013575"/>
          <p14:tracePt t="56483" x="4389438" y="7013575"/>
          <p14:tracePt t="56484" x="4389438" y="7019925"/>
          <p14:tracePt t="56485" x="4383088" y="7019925"/>
          <p14:tracePt t="56486" x="4375150" y="7019925"/>
          <p14:tracePt t="56487" x="4368800" y="7019925"/>
          <p14:tracePt t="56488" x="4368800" y="7026275"/>
          <p14:tracePt t="56489" x="4362450" y="7026275"/>
          <p14:tracePt t="56490" x="4362450" y="7032625"/>
          <p14:tracePt t="56491" x="4356100" y="7032625"/>
          <p14:tracePt t="56493" x="4349750" y="7040563"/>
          <p14:tracePt t="56495" x="4341813" y="7040563"/>
          <p14:tracePt t="56496" x="4335463" y="7040563"/>
          <p14:tracePt t="56498" x="4335463" y="7046913"/>
          <p14:tracePt t="56499" x="4329113" y="7046913"/>
          <p14:tracePt t="56501" x="4322763" y="7053263"/>
          <p14:tracePt t="56505" x="4316413" y="7053263"/>
          <p14:tracePt t="56508" x="4308475" y="7053263"/>
          <p14:tracePt t="56509" x="4308475" y="7059613"/>
          <p14:tracePt t="56513" x="4302125" y="7059613"/>
          <p14:tracePt t="56518" x="4302125" y="7065963"/>
          <p14:tracePt t="56536" x="4295775" y="7065963"/>
          <p14:tracePt t="56537" x="4295775" y="7072313"/>
          <p14:tracePt t="56543" x="4289425" y="7072313"/>
          <p14:tracePt t="56549" x="4283075" y="7072313"/>
          <p14:tracePt t="56550" x="4275138" y="7072313"/>
          <p14:tracePt t="56554" x="4268788" y="7072313"/>
          <p14:tracePt t="56555" x="4268788" y="7080250"/>
          <p14:tracePt t="56556" x="4262438" y="7080250"/>
          <p14:tracePt t="56557" x="4256088" y="7080250"/>
          <p14:tracePt t="56560" x="4249738" y="7080250"/>
          <p14:tracePt t="56561" x="4241800" y="7086600"/>
          <p14:tracePt t="56563" x="4235450" y="7086600"/>
          <p14:tracePt t="56564" x="4229100" y="7086600"/>
          <p14:tracePt t="56565" x="4222750" y="7086600"/>
          <p14:tracePt t="56567" x="4216400" y="7086600"/>
          <p14:tracePt t="56568" x="4208463" y="7086600"/>
          <p14:tracePt t="56570" x="4202113" y="7086600"/>
          <p14:tracePt t="56571" x="4195763" y="7092950"/>
          <p14:tracePt t="56572" x="4189413" y="7092950"/>
          <p14:tracePt t="56573" x="4183063" y="7092950"/>
          <p14:tracePt t="56574" x="4175125" y="7092950"/>
          <p14:tracePt t="56575" x="4168775" y="7099300"/>
          <p14:tracePt t="56577" x="4156075" y="7099300"/>
          <p14:tracePt t="56579" x="4149725" y="7105650"/>
          <p14:tracePt t="56580" x="4143375" y="7105650"/>
          <p14:tracePt t="56581" x="4135438" y="7105650"/>
          <p14:tracePt t="56582" x="4129088" y="7105650"/>
          <p14:tracePt t="56583" x="4122738" y="7105650"/>
          <p14:tracePt t="56584" x="4116388" y="7105650"/>
          <p14:tracePt t="56586" x="4110038" y="7105650"/>
          <p14:tracePt t="56587" x="4102100" y="7113588"/>
          <p14:tracePt t="56589" x="4095750" y="7113588"/>
          <p14:tracePt t="56590" x="4089400" y="7113588"/>
          <p14:tracePt t="56592" x="4089400" y="7119938"/>
          <p14:tracePt t="56593" x="4083050" y="7119938"/>
          <p14:tracePt t="56594" x="4076700" y="7119938"/>
          <p14:tracePt t="56597" x="4068763" y="7119938"/>
          <p14:tracePt t="56660" x="4076700" y="7119938"/>
          <p14:tracePt t="56665" x="4083050" y="7119938"/>
          <p14:tracePt t="56672" x="4089400" y="7119938"/>
          <p14:tracePt t="56676" x="4095750" y="7119938"/>
          <p14:tracePt t="56680" x="4102100" y="7119938"/>
          <p14:tracePt t="56682" x="4110038" y="7119938"/>
          <p14:tracePt t="56686" x="4116388" y="7119938"/>
          <p14:tracePt t="56688" x="4122738" y="7119938"/>
          <p14:tracePt t="56690" x="4129088" y="7119938"/>
          <p14:tracePt t="56695" x="4135438" y="7119938"/>
          <p14:tracePt t="56697" x="4143375" y="7119938"/>
          <p14:tracePt t="56710" x="4149725" y="7119938"/>
          <p14:tracePt t="56717" x="4156075" y="7119938"/>
          <p14:tracePt t="56724" x="4162425" y="7119938"/>
          <p14:tracePt t="56725" x="4162425" y="7126288"/>
          <p14:tracePt t="56732" x="4168775" y="7126288"/>
          <p14:tracePt t="56735" x="4175125" y="7126288"/>
          <p14:tracePt t="56737" x="4175125" y="7132638"/>
          <p14:tracePt t="56740" x="4183063" y="7132638"/>
          <p14:tracePt t="56742" x="4189413" y="7132638"/>
          <p14:tracePt t="56744" x="4195763" y="7132638"/>
          <p14:tracePt t="56746" x="4195763" y="7138988"/>
          <p14:tracePt t="56747" x="4202113" y="7138988"/>
          <p14:tracePt t="56748" x="4208463" y="7138988"/>
          <p14:tracePt t="56750" x="4216400" y="7138988"/>
          <p14:tracePt t="56751" x="4222750" y="7138988"/>
          <p14:tracePt t="56752" x="4229100" y="7138988"/>
          <p14:tracePt t="56755" x="4241800" y="7138988"/>
          <p14:tracePt t="56757" x="4249738" y="7138988"/>
          <p14:tracePt t="56758" x="4262438" y="7138988"/>
          <p14:tracePt t="56760" x="4268788" y="7146925"/>
          <p14:tracePt t="56761" x="4283075" y="7146925"/>
          <p14:tracePt t="56762" x="4289425" y="7146925"/>
          <p14:tracePt t="56763" x="4302125" y="7146925"/>
          <p14:tracePt t="56764" x="4308475" y="7146925"/>
          <p14:tracePt t="56765" x="4316413" y="7146925"/>
          <p14:tracePt t="56766" x="4329113" y="7153275"/>
          <p14:tracePt t="56767" x="4335463" y="7153275"/>
          <p14:tracePt t="56768" x="4349750" y="7153275"/>
          <p14:tracePt t="56769" x="4362450" y="7159625"/>
          <p14:tracePt t="56770" x="4368800" y="7159625"/>
          <p14:tracePt t="56771" x="4383088" y="7159625"/>
          <p14:tracePt t="56772" x="4389438" y="7159625"/>
          <p14:tracePt t="56773" x="4402138" y="7159625"/>
          <p14:tracePt t="56774" x="4416425" y="7159625"/>
          <p14:tracePt t="56775" x="4422775" y="7159625"/>
          <p14:tracePt t="56776" x="4435475" y="7159625"/>
          <p14:tracePt t="56777" x="4456113" y="7165975"/>
          <p14:tracePt t="56778" x="4462463" y="7165975"/>
          <p14:tracePt t="56779" x="4481513" y="7165975"/>
          <p14:tracePt t="56780" x="4495800" y="7165975"/>
          <p14:tracePt t="56781" x="4502150" y="7172325"/>
          <p14:tracePt t="56782" x="4522788" y="7172325"/>
          <p14:tracePt t="56783" x="4535488" y="7172325"/>
          <p14:tracePt t="56784" x="4548188" y="7172325"/>
          <p14:tracePt t="56785" x="4568825" y="7180263"/>
          <p14:tracePt t="56786" x="4581525" y="7180263"/>
          <p14:tracePt t="56787" x="4595813" y="7180263"/>
          <p14:tracePt t="56788" x="4614863" y="7180263"/>
          <p14:tracePt t="56789" x="4629150" y="7180263"/>
          <p14:tracePt t="56790" x="4641850" y="7186613"/>
          <p14:tracePt t="56791" x="4656138" y="7186613"/>
          <p14:tracePt t="56792" x="4675188" y="7186613"/>
          <p14:tracePt t="56793" x="4689475" y="7186613"/>
          <p14:tracePt t="56794" x="4714875" y="7192963"/>
          <p14:tracePt t="56795" x="4735513" y="7192963"/>
          <p14:tracePt t="56796" x="4748213" y="7192963"/>
          <p14:tracePt t="56798" x="4768850" y="7192963"/>
          <p14:tracePt t="56799" x="4795838" y="7199313"/>
          <p14:tracePt t="56800" x="4814888" y="7199313"/>
          <p14:tracePt t="56801" x="4821238" y="7199313"/>
          <p14:tracePt t="56803" x="4848225" y="7205663"/>
          <p14:tracePt t="56804" x="4868863" y="7205663"/>
          <p14:tracePt t="56805" x="4875213" y="7205663"/>
          <p14:tracePt t="56806" x="4887913" y="7205663"/>
          <p14:tracePt t="56807" x="4895850" y="7205663"/>
          <p14:tracePt t="56808" x="4908550" y="7205663"/>
          <p14:tracePt t="56809" x="4914900" y="7205663"/>
          <p14:tracePt t="56810" x="4921250" y="7205663"/>
          <p14:tracePt t="56811" x="4935538" y="7205663"/>
          <p14:tracePt t="56812" x="4941888" y="7205663"/>
          <p14:tracePt t="56813" x="4948238" y="7205663"/>
          <p14:tracePt t="56814" x="4962525" y="7205663"/>
          <p14:tracePt t="56816" x="4968875" y="7205663"/>
          <p14:tracePt t="56817" x="4975225" y="7205663"/>
          <p14:tracePt t="56818" x="4981575" y="7205663"/>
          <p14:tracePt t="56819" x="4987925" y="7205663"/>
          <p14:tracePt t="56820" x="4995863" y="7205663"/>
          <p14:tracePt t="56822" x="5002213" y="7205663"/>
          <p14:tracePt t="56823" x="5008563" y="7205663"/>
          <p14:tracePt t="56824" x="5014913" y="7205663"/>
          <p14:tracePt t="56828" x="5021263" y="7205663"/>
          <p14:tracePt t="56829" x="5029200" y="7205663"/>
          <p14:tracePt t="56834" x="5035550" y="7205663"/>
          <p14:tracePt t="56837" x="5041900" y="7205663"/>
          <p14:tracePt t="56841" x="5048250" y="7205663"/>
          <p14:tracePt t="56851" x="5054600" y="7205663"/>
          <p14:tracePt t="56854" x="5060950" y="7205663"/>
          <p14:tracePt t="56860" x="5068888" y="7205663"/>
          <p14:tracePt t="56862" x="5075238" y="7205663"/>
          <p14:tracePt t="56864" x="5081588" y="7205663"/>
          <p14:tracePt t="56868" x="5087938" y="7205663"/>
          <p14:tracePt t="56869" x="5094288" y="7205663"/>
          <p14:tracePt t="56872" x="5102225" y="7205663"/>
          <p14:tracePt t="56873" x="5108575" y="7205663"/>
          <p14:tracePt t="56875" x="5114925" y="7205663"/>
          <p14:tracePt t="56877" x="5121275" y="7205663"/>
          <p14:tracePt t="56878" x="5127625" y="7205663"/>
          <p14:tracePt t="56881" x="5135563" y="7205663"/>
          <p14:tracePt t="56882" x="5141913" y="7205663"/>
          <p14:tracePt t="56883" x="5148263" y="7205663"/>
          <p14:tracePt t="56886" x="5160963" y="7205663"/>
          <p14:tracePt t="56888" x="5168900" y="7205663"/>
          <p14:tracePt t="56889" x="5175250" y="7205663"/>
          <p14:tracePt t="56891" x="5181600" y="7205663"/>
          <p14:tracePt t="56892" x="5187950" y="7205663"/>
          <p14:tracePt t="56893" x="5194300" y="7205663"/>
          <p14:tracePt t="56895" x="5202238" y="7205663"/>
          <p14:tracePt t="56896" x="5208588" y="7205663"/>
          <p14:tracePt t="56899" x="5221288" y="7205663"/>
          <p14:tracePt t="56900" x="5227638" y="7205663"/>
          <p14:tracePt t="56903" x="5235575" y="7205663"/>
          <p14:tracePt t="56904" x="5241925" y="7205663"/>
          <p14:tracePt t="56905" x="5248275" y="7205663"/>
          <p14:tracePt t="56907" x="5254625" y="7205663"/>
          <p14:tracePt t="56908" x="5260975" y="7205663"/>
          <p14:tracePt t="56910" x="5268913" y="7205663"/>
          <p14:tracePt t="56911" x="5275263" y="7205663"/>
          <p14:tracePt t="56913" x="5281613" y="7205663"/>
          <p14:tracePt t="56916" x="5287963" y="7205663"/>
          <p14:tracePt t="56918" x="5294313" y="7205663"/>
          <p14:tracePt t="56922" x="5302250" y="7205663"/>
          <p14:tracePt t="56925" x="5308600" y="7205663"/>
          <p14:tracePt t="56931" x="5314950" y="7205663"/>
          <p14:tracePt t="56936" x="5321300" y="7205663"/>
          <p14:tracePt t="56945" x="5327650" y="7205663"/>
          <p14:tracePt t="56975" x="5334000" y="7205663"/>
          <p14:tracePt t="56982" x="5341938" y="7205663"/>
          <p14:tracePt t="56990" x="5348288" y="7205663"/>
          <p14:tracePt t="56994" x="5354638" y="7205663"/>
          <p14:tracePt t="56996" x="5360988" y="7205663"/>
          <p14:tracePt t="57003" x="5367338" y="7205663"/>
          <p14:tracePt t="57006" x="5375275" y="7205663"/>
          <p14:tracePt t="57007" x="5375275" y="7199313"/>
          <p14:tracePt t="57012" x="5381625" y="7199313"/>
          <p14:tracePt t="57016" x="5387975" y="7199313"/>
          <p14:tracePt t="57020" x="5394325" y="7199313"/>
          <p14:tracePt t="57022" x="5394325" y="7192963"/>
          <p14:tracePt t="57034" x="5400675" y="7192963"/>
          <p14:tracePt t="58052" x="5400675" y="7186613"/>
          <p14:tracePt t="58070" x="5400675" y="7180263"/>
          <p14:tracePt t="58185" x="5408613" y="7180263"/>
          <p14:tracePt t="58196" x="5414963" y="7180263"/>
          <p14:tracePt t="58197" x="5414963" y="7172325"/>
          <p14:tracePt t="58199" x="5421313" y="7172325"/>
          <p14:tracePt t="58201" x="5427663" y="7172325"/>
          <p14:tracePt t="58204" x="5434013" y="7172325"/>
          <p14:tracePt t="58205" x="5441950" y="7172325"/>
          <p14:tracePt t="58207" x="5448300" y="7172325"/>
          <p14:tracePt t="58208" x="5454650" y="7172325"/>
          <p14:tracePt t="58210" x="5461000" y="7165975"/>
          <p14:tracePt t="58212" x="5467350" y="7165975"/>
          <p14:tracePt t="58213" x="5475288" y="7165975"/>
          <p14:tracePt t="58215" x="5487988" y="7159625"/>
          <p14:tracePt t="58216" x="5494338" y="7159625"/>
          <p14:tracePt t="58217" x="5500688" y="7159625"/>
          <p14:tracePt t="58218" x="5508625" y="7153275"/>
          <p14:tracePt t="58219" x="5514975" y="7153275"/>
          <p14:tracePt t="58220" x="5527675" y="7153275"/>
          <p14:tracePt t="58221" x="5534025" y="7153275"/>
          <p14:tracePt t="58222" x="5541963" y="7153275"/>
          <p14:tracePt t="58223" x="5554663" y="7146925"/>
          <p14:tracePt t="58224" x="5567363" y="7146925"/>
          <p14:tracePt t="58225" x="5575300" y="7138988"/>
          <p14:tracePt t="58226" x="5588000" y="7138988"/>
          <p14:tracePt t="58227" x="5594350" y="7138988"/>
          <p14:tracePt t="58228" x="5608638" y="7132638"/>
          <p14:tracePt t="58229" x="5621338" y="7132638"/>
          <p14:tracePt t="58230" x="5627688" y="7126288"/>
          <p14:tracePt t="58231" x="5648325" y="7119938"/>
          <p14:tracePt t="58232" x="5667375" y="7119938"/>
          <p14:tracePt t="58233" x="5688013" y="7113588"/>
          <p14:tracePt t="58234" x="5700713" y="7105650"/>
          <p14:tracePt t="58235" x="5727700" y="7105650"/>
          <p14:tracePt t="58236" x="5748338" y="7105650"/>
          <p14:tracePt t="58237" x="5773738" y="7099300"/>
          <p14:tracePt t="58238" x="5794375" y="7099300"/>
          <p14:tracePt t="58239" x="5815013" y="7092950"/>
          <p14:tracePt t="58240" x="5840413" y="7086600"/>
          <p14:tracePt t="58241" x="5867400" y="7080250"/>
          <p14:tracePt t="58242" x="5900738" y="7072313"/>
          <p14:tracePt t="58243" x="5927725" y="7065963"/>
          <p14:tracePt t="58244" x="5954713" y="7059613"/>
          <p14:tracePt t="58245" x="5980113" y="7059613"/>
          <p14:tracePt t="58246" x="6007100" y="7046913"/>
          <p14:tracePt t="58247" x="6040438" y="7040563"/>
          <p14:tracePt t="58248" x="6067425" y="7032625"/>
          <p14:tracePt t="58249" x="6100763" y="7026275"/>
          <p14:tracePt t="58250" x="6134100" y="7013575"/>
          <p14:tracePt t="58251" x="6167438" y="6999288"/>
          <p14:tracePt t="58252" x="6200775" y="6992938"/>
          <p14:tracePt t="58253" x="6240463" y="6986588"/>
          <p14:tracePt t="58254" x="6267450" y="6973888"/>
          <p14:tracePt t="58255" x="6300788" y="6965950"/>
          <p14:tracePt t="58256" x="6340475" y="6959600"/>
          <p14:tracePt t="58257" x="6373813" y="6946900"/>
          <p14:tracePt t="58258" x="6400800" y="6940550"/>
          <p14:tracePt t="58259" x="6440488" y="6926263"/>
          <p14:tracePt t="58260" x="6473825" y="6919913"/>
          <p14:tracePt t="58261" x="6513513" y="6899275"/>
          <p14:tracePt t="58262" x="6540500" y="6892925"/>
          <p14:tracePt t="58263" x="6567488" y="6886575"/>
          <p14:tracePt t="58264" x="6592888" y="6873875"/>
          <p14:tracePt t="58265" x="6634163" y="6859588"/>
          <p14:tracePt t="58266" x="6653213" y="6853238"/>
          <p14:tracePt t="58267" x="6692900" y="6840538"/>
          <p14:tracePt t="58268" x="6719888" y="6826250"/>
          <p14:tracePt t="58269" x="6759575" y="6819900"/>
          <p14:tracePt t="58270" x="6786563" y="6807200"/>
          <p14:tracePt t="58271" x="6813550" y="6799263"/>
          <p14:tracePt t="58272" x="6840538" y="6786563"/>
          <p14:tracePt t="58273" x="6865938" y="6765925"/>
          <p14:tracePt t="58274" x="6892925" y="6753225"/>
          <p14:tracePt t="58275" x="6919913" y="6746875"/>
          <p14:tracePt t="58276" x="6946900" y="6734175"/>
          <p14:tracePt t="58277" x="6973888" y="6719888"/>
          <p14:tracePt t="58278" x="6999288" y="6707188"/>
          <p14:tracePt t="58279" x="7026275" y="6692900"/>
          <p14:tracePt t="58280" x="7046913" y="6686550"/>
          <p14:tracePt t="58281" x="7072313" y="6673850"/>
          <p14:tracePt t="58282" x="7092950" y="6659563"/>
          <p14:tracePt t="58283" x="7119938" y="6646863"/>
          <p14:tracePt t="58284" x="7138988" y="6640513"/>
          <p14:tracePt t="58285" x="7165975" y="6626225"/>
          <p14:tracePt t="58286" x="7192963" y="6607175"/>
          <p14:tracePt t="58287" x="7213600" y="6600825"/>
          <p14:tracePt t="58288" x="7239000" y="6586538"/>
          <p14:tracePt t="58289" x="7265988" y="6573838"/>
          <p14:tracePt t="58290" x="7286625" y="6559550"/>
          <p14:tracePt t="58291" x="7305675" y="6546850"/>
          <p14:tracePt t="58292" x="7339013" y="6534150"/>
          <p14:tracePt t="58293" x="7366000" y="6519863"/>
          <p14:tracePt t="58295" x="7426325" y="6480175"/>
          <p14:tracePt t="58296" x="7453313" y="6461125"/>
          <p14:tracePt t="58297" x="7493000" y="6446838"/>
          <p14:tracePt t="58298" x="7532688" y="6419850"/>
          <p14:tracePt t="58299" x="7566025" y="6400800"/>
          <p14:tracePt t="58301" x="7586663" y="6386513"/>
          <p14:tracePt t="58302" x="7632700" y="6367463"/>
          <p14:tracePt t="58303" x="7659688" y="6353175"/>
          <p14:tracePt t="58304" x="7705725" y="6327775"/>
          <p14:tracePt t="58305" x="7712075" y="6319838"/>
          <p14:tracePt t="58306" x="7739063" y="6307138"/>
          <p14:tracePt t="58307" x="7751763" y="6300788"/>
          <p14:tracePt t="58308" x="7778750" y="6286500"/>
          <p14:tracePt t="58309" x="7812088" y="6273800"/>
          <p14:tracePt t="58310" x="7839075" y="6253163"/>
          <p14:tracePt t="58311" x="7866063" y="6240463"/>
          <p14:tracePt t="58312" x="7893050" y="6227763"/>
          <p14:tracePt t="58313" x="7918450" y="6219825"/>
          <p14:tracePt t="58314" x="7945438" y="6207125"/>
          <p14:tracePt t="58315" x="7972425" y="6194425"/>
          <p14:tracePt t="58316" x="7999413" y="6180138"/>
          <p14:tracePt t="58317" x="8018463" y="6173788"/>
          <p14:tracePt t="58318" x="8045450" y="6154738"/>
          <p14:tracePt t="58319" x="8066088" y="6146800"/>
          <p14:tracePt t="58320" x="8091488" y="6134100"/>
          <p14:tracePt t="58321" x="8112125" y="6127750"/>
          <p14:tracePt t="58322" x="8139113" y="6113463"/>
          <p14:tracePt t="58323" x="8166100" y="6100763"/>
          <p14:tracePt t="58324" x="8178800" y="6094413"/>
          <p14:tracePt t="58325" x="8205788" y="6080125"/>
          <p14:tracePt t="58326" x="8224838" y="6073775"/>
          <p14:tracePt t="58327" x="8245475" y="6067425"/>
          <p14:tracePt t="58328" x="8272463" y="6061075"/>
          <p14:tracePt t="58329" x="8291513" y="6046788"/>
          <p14:tracePt t="58330" x="8305800" y="6040438"/>
          <p14:tracePt t="58331" x="8324850" y="6027738"/>
          <p14:tracePt t="58332" x="8351838" y="6021388"/>
          <p14:tracePt t="58333" x="8372475" y="6007100"/>
          <p14:tracePt t="58334" x="8385175" y="6000750"/>
          <p14:tracePt t="58335" x="8397875" y="5994400"/>
          <p14:tracePt t="58336" x="8424863" y="5980113"/>
          <p14:tracePt t="58337" x="8439150" y="5980113"/>
          <p14:tracePt t="58338" x="8458200" y="5973763"/>
          <p14:tracePt t="58339" x="8472488" y="5961063"/>
          <p14:tracePt t="58340" x="8485188" y="5954713"/>
          <p14:tracePt t="58341" x="8504238" y="5946775"/>
          <p14:tracePt t="58342" x="8524875" y="5940425"/>
          <p14:tracePt t="58343" x="8531225" y="5927725"/>
          <p14:tracePt t="58344" x="8551863" y="5921375"/>
          <p14:tracePt t="58345" x="8570913" y="5913438"/>
          <p14:tracePt t="58346" x="8585200" y="5913438"/>
          <p14:tracePt t="58347" x="8597900" y="5907088"/>
          <p14:tracePt t="58348" x="8612188" y="5900738"/>
          <p14:tracePt t="58349" x="8631238" y="5894388"/>
          <p14:tracePt t="58350" x="8645525" y="5881688"/>
          <p14:tracePt t="58351" x="8651875" y="5873750"/>
          <p14:tracePt t="58352" x="8670925" y="5867400"/>
          <p14:tracePt t="58353" x="8685213" y="5867400"/>
          <p14:tracePt t="58354" x="8697913" y="5861050"/>
          <p14:tracePt t="58355" x="8704263" y="5861050"/>
          <p14:tracePt t="58356" x="8724900" y="5854700"/>
          <p14:tracePt t="58357" x="8731250" y="5848350"/>
          <p14:tracePt t="58358" x="8745538" y="5834063"/>
          <p14:tracePt t="58359" x="8758238" y="5834063"/>
          <p14:tracePt t="58360" x="8764588" y="5827713"/>
          <p14:tracePt t="58361" x="8785225" y="5821363"/>
          <p14:tracePt t="58362" x="8791575" y="5821363"/>
          <p14:tracePt t="58363" x="8804275" y="5815013"/>
          <p14:tracePt t="58364" x="8818563" y="5807075"/>
          <p14:tracePt t="58365" x="8831263" y="5800725"/>
          <p14:tracePt t="58366" x="8837613" y="5794375"/>
          <p14:tracePt t="58367" x="8851900" y="5788025"/>
          <p14:tracePt t="58368" x="8864600" y="5788025"/>
          <p14:tracePt t="58369" x="8877300" y="5781675"/>
          <p14:tracePt t="58370" x="8885238" y="5773738"/>
          <p14:tracePt t="58371" x="8891588" y="5767388"/>
          <p14:tracePt t="58372" x="8904288" y="5761038"/>
          <p14:tracePt t="58373" x="8910638" y="5754688"/>
          <p14:tracePt t="58374" x="8924925" y="5754688"/>
          <p14:tracePt t="58375" x="8937625" y="5748338"/>
          <p14:tracePt t="58376" x="8943975" y="5740400"/>
          <p14:tracePt t="58377" x="8958263" y="5734050"/>
          <p14:tracePt t="58378" x="8970963" y="5727700"/>
          <p14:tracePt t="58379" x="8977313" y="5721350"/>
          <p14:tracePt t="58380" x="8991600" y="5715000"/>
          <p14:tracePt t="58381" x="9004300" y="5715000"/>
          <p14:tracePt t="58382" x="9018588" y="5707063"/>
          <p14:tracePt t="58383" x="9031288" y="5700713"/>
          <p14:tracePt t="58384" x="9043988" y="5694363"/>
          <p14:tracePt t="58385" x="9058275" y="5688013"/>
          <p14:tracePt t="58386" x="9064625" y="5681663"/>
          <p14:tracePt t="58387" x="9083675" y="5667375"/>
          <p14:tracePt t="58388" x="9097963" y="5667375"/>
          <p14:tracePt t="58389" x="9110663" y="5661025"/>
          <p14:tracePt t="58390" x="9124950" y="5654675"/>
          <p14:tracePt t="58391" x="9131300" y="5648325"/>
          <p14:tracePt t="58392" x="9150350" y="5640388"/>
          <p14:tracePt t="58393" x="9158288" y="5634038"/>
          <p14:tracePt t="58395" x="9204325" y="5621338"/>
          <p14:tracePt t="58396" x="9224963" y="5608638"/>
          <p14:tracePt t="58397" x="9237663" y="5600700"/>
          <p14:tracePt t="58398" x="9258300" y="5594350"/>
          <p14:tracePt t="58399" x="9283700" y="5588000"/>
          <p14:tracePt t="58401" x="9304338" y="5575300"/>
          <p14:tracePt t="58402" x="9331325" y="5567363"/>
          <p14:tracePt t="58403" x="9350375" y="5554663"/>
          <p14:tracePt t="58404" x="9371013" y="5548313"/>
          <p14:tracePt t="58405" x="9377363" y="5541963"/>
          <p14:tracePt t="58406" x="9398000" y="5534025"/>
          <p14:tracePt t="58407" x="9410700" y="5534025"/>
          <p14:tracePt t="58408" x="9431338" y="5521325"/>
          <p14:tracePt t="58409" x="9444038" y="5514975"/>
          <p14:tracePt t="58410" x="9464675" y="5508625"/>
          <p14:tracePt t="58411" x="9477375" y="5500688"/>
          <p14:tracePt t="58412" x="9504363" y="5494338"/>
          <p14:tracePt t="58413" x="9523413" y="5481638"/>
          <p14:tracePt t="58414" x="9544050" y="5475288"/>
          <p14:tracePt t="58415" x="9556750" y="5461000"/>
          <p14:tracePt t="58416" x="9577388" y="5454650"/>
          <p14:tracePt t="58417" x="9604375" y="5441950"/>
          <p14:tracePt t="58418" x="9623425" y="5441950"/>
          <p14:tracePt t="58419" x="9644063" y="5427663"/>
          <p14:tracePt t="58420" x="9671050" y="5414963"/>
          <p14:tracePt t="58421" x="9683750" y="5408613"/>
          <p14:tracePt t="58422" x="9704388" y="5394325"/>
          <p14:tracePt t="58423" x="9723438" y="5387975"/>
          <p14:tracePt t="58424" x="9750425" y="5375275"/>
          <p14:tracePt t="58425" x="9771063" y="5367338"/>
          <p14:tracePt t="58426" x="9790113" y="5354638"/>
          <p14:tracePt t="58427" x="9804400" y="5348288"/>
          <p14:tracePt t="58428" x="9823450" y="5334000"/>
          <p14:tracePt t="58429" x="9844088" y="5327650"/>
          <p14:tracePt t="58430" x="9863138" y="5321300"/>
          <p14:tracePt t="58431" x="9877425" y="5308600"/>
          <p14:tracePt t="58432" x="9904413" y="5294313"/>
          <p14:tracePt t="58433" x="9923463" y="5281613"/>
          <p14:tracePt t="58434" x="9944100" y="5268913"/>
          <p14:tracePt t="58435" x="9963150" y="5260975"/>
          <p14:tracePt t="58436" x="9983788" y="5248275"/>
          <p14:tracePt t="58437" x="9996488" y="5235575"/>
          <p14:tracePt t="58438" x="10017125" y="5221288"/>
          <p14:tracePt t="58439" x="10036175" y="5214938"/>
          <p14:tracePt t="58440" x="10056813" y="5202238"/>
          <p14:tracePt t="58441" x="10083800" y="5187950"/>
          <p14:tracePt t="58442" x="10096500" y="5175250"/>
          <p14:tracePt t="58443" x="10110788" y="5160963"/>
          <p14:tracePt t="58444" x="10129838" y="5148263"/>
          <p14:tracePt t="58445" x="10150475" y="5135563"/>
          <p14:tracePt t="58446" x="10169525" y="5121275"/>
          <p14:tracePt t="58447" x="10183813" y="5114925"/>
          <p14:tracePt t="58448" x="10196513" y="5102225"/>
          <p14:tracePt t="58449" x="10217150" y="5081588"/>
          <p14:tracePt t="58450" x="10236200" y="5068888"/>
          <p14:tracePt t="58451" x="10250488" y="5054600"/>
          <p14:tracePt t="58452" x="10269538" y="5035550"/>
          <p14:tracePt t="58453" x="10290175" y="5029200"/>
          <p14:tracePt t="58454" x="10302875" y="5008563"/>
          <p14:tracePt t="58455" x="10317163" y="4995863"/>
          <p14:tracePt t="58456" x="10336213" y="4975225"/>
          <p14:tracePt t="58457" x="10350500" y="49545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47" y="533401"/>
            <a:ext cx="9192306" cy="8511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" y="1905000"/>
            <a:ext cx="9477375" cy="21431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4101201"/>
            <a:ext cx="6551294" cy="3275648"/>
          </a:xfrm>
          <a:prstGeom prst="rect">
            <a:avLst/>
          </a:prstGeom>
        </p:spPr>
      </p:pic>
      <p:pic>
        <p:nvPicPr>
          <p:cNvPr id="7" name="音訊 6">
            <a:hlinkClick r:id="" action="ppaction://media"/>
            <a:extLst>
              <a:ext uri="{FF2B5EF4-FFF2-40B4-BE49-F238E27FC236}">
                <a16:creationId xmlns:a16="http://schemas.microsoft.com/office/drawing/2014/main" id="{61DE9103-3CBF-4255-A139-87450B26D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3438" y="71326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992"/>
    </mc:Choice>
    <mc:Fallback>
      <p:transition spd="slow" advTm="120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1" x="10317163" y="3597275"/>
          <p14:tracePt t="322" x="10283825" y="3582988"/>
          <p14:tracePt t="323" x="10263188" y="3582988"/>
          <p14:tracePt t="324" x="10236200" y="3576638"/>
          <p14:tracePt t="325" x="10202863" y="3576638"/>
          <p14:tracePt t="326" x="10177463" y="3570288"/>
          <p14:tracePt t="327" x="10156825" y="3563938"/>
          <p14:tracePt t="328" x="10123488" y="3556000"/>
          <p14:tracePt t="329" x="10110788" y="3556000"/>
          <p14:tracePt t="330" x="10083800" y="3549650"/>
          <p14:tracePt t="331" x="10056813" y="3543300"/>
          <p14:tracePt t="332" x="10029825" y="3536950"/>
          <p14:tracePt t="333" x="10010775" y="3536950"/>
          <p14:tracePt t="334" x="9990138" y="3530600"/>
          <p14:tracePt t="335" x="9963150" y="3522663"/>
          <p14:tracePt t="336" x="9944100" y="3522663"/>
          <p14:tracePt t="337" x="9917113" y="3522663"/>
          <p14:tracePt t="338" x="9904413" y="3522663"/>
          <p14:tracePt t="339" x="9883775" y="3516313"/>
          <p14:tracePt t="340" x="9863138" y="3509963"/>
          <p14:tracePt t="341" x="9844088" y="3509963"/>
          <p14:tracePt t="342" x="9823450" y="3503613"/>
          <p14:tracePt t="343" x="9804400" y="3503613"/>
          <p14:tracePt t="344" x="9783763" y="3497263"/>
          <p14:tracePt t="345" x="9756775" y="3489325"/>
          <p14:tracePt t="346" x="9744075" y="3489325"/>
          <p14:tracePt t="347" x="9723438" y="3482975"/>
          <p14:tracePt t="348" x="9704388" y="3476625"/>
          <p14:tracePt t="349" x="9677400" y="3476625"/>
          <p14:tracePt t="350" x="9663113" y="3470275"/>
          <p14:tracePt t="351" x="9644063" y="3463925"/>
          <p14:tracePt t="352" x="9623425" y="3463925"/>
          <p14:tracePt t="353" x="9610725" y="3455988"/>
          <p14:tracePt t="354" x="9583738" y="3449638"/>
          <p14:tracePt t="355" x="9564688" y="3443288"/>
          <p14:tracePt t="356" x="9544050" y="3443288"/>
          <p14:tracePt t="357" x="9531350" y="3436938"/>
          <p14:tracePt t="358" x="9504363" y="3436938"/>
          <p14:tracePt t="359" x="9490075" y="3436938"/>
          <p14:tracePt t="360" x="9464675" y="3430588"/>
          <p14:tracePt t="361" x="9450388" y="3422650"/>
          <p14:tracePt t="362" x="9423400" y="3422650"/>
          <p14:tracePt t="363" x="9404350" y="3416300"/>
          <p14:tracePt t="364" x="9377363" y="3409950"/>
          <p14:tracePt t="365" x="9356725" y="3403600"/>
          <p14:tracePt t="366" x="9337675" y="3403600"/>
          <p14:tracePt t="367" x="9317038" y="3397250"/>
          <p14:tracePt t="368" x="9291638" y="3389313"/>
          <p14:tracePt t="369" x="9264650" y="3382963"/>
          <p14:tracePt t="370" x="9250363" y="3376613"/>
          <p14:tracePt t="371" x="9224963" y="3376613"/>
          <p14:tracePt t="372" x="9197975" y="3370263"/>
          <p14:tracePt t="373" x="9170988" y="3363913"/>
          <p14:tracePt t="374" x="9144000" y="3355975"/>
          <p14:tracePt t="375" x="9117013" y="3349625"/>
          <p14:tracePt t="376" x="9104313" y="3349625"/>
          <p14:tracePt t="377" x="9083675" y="3343275"/>
          <p14:tracePt t="378" x="9051925" y="3336925"/>
          <p14:tracePt t="379" x="9024938" y="3330575"/>
          <p14:tracePt t="380" x="8997950" y="3322638"/>
          <p14:tracePt t="381" x="8977313" y="3316288"/>
          <p14:tracePt t="382" x="8943975" y="3309938"/>
          <p14:tracePt t="383" x="8918575" y="3303588"/>
          <p14:tracePt t="384" x="8891588" y="3303588"/>
          <p14:tracePt t="385" x="8870950" y="3303588"/>
          <p14:tracePt t="386" x="8843963" y="3297238"/>
          <p14:tracePt t="387" x="8804275" y="3282950"/>
          <p14:tracePt t="388" x="8785225" y="3276600"/>
          <p14:tracePt t="389" x="8758238" y="3276600"/>
          <p14:tracePt t="390" x="8731250" y="3270250"/>
          <p14:tracePt t="391" x="8704263" y="3263900"/>
          <p14:tracePt t="392" x="8678863" y="3257550"/>
          <p14:tracePt t="393" x="8651875" y="3249613"/>
          <p14:tracePt t="394" x="8637588" y="3243263"/>
          <p14:tracePt t="395" x="8597900" y="3236913"/>
          <p14:tracePt t="396" x="8578850" y="3236913"/>
          <p14:tracePt t="397" x="8551863" y="3230563"/>
          <p14:tracePt t="398" x="8524875" y="3224213"/>
          <p14:tracePt t="399" x="8491538" y="3216275"/>
          <p14:tracePt t="400" x="8464550" y="3209925"/>
          <p14:tracePt t="401" x="8439150" y="3203575"/>
          <p14:tracePt t="402" x="8412163" y="3197225"/>
          <p14:tracePt t="403" x="8378825" y="3190875"/>
          <p14:tracePt t="404" x="8331200" y="3182938"/>
          <p14:tracePt t="405" x="8305800" y="3176588"/>
          <p14:tracePt t="407" x="8251825" y="3157538"/>
          <p14:tracePt t="408" x="8218488" y="3149600"/>
          <p14:tracePt t="409" x="8172450" y="3143250"/>
          <p14:tracePt t="410" x="8145463" y="3136900"/>
          <p14:tracePt t="411" x="8099425" y="3130550"/>
          <p14:tracePt t="413" x="8051800" y="3124200"/>
          <p14:tracePt t="414" x="8018463" y="3116263"/>
          <p14:tracePt t="415" x="7991475" y="3109913"/>
          <p14:tracePt t="416" x="7966075" y="3103563"/>
          <p14:tracePt t="417" x="7932738" y="3097213"/>
          <p14:tracePt t="418" x="7905750" y="3090863"/>
          <p14:tracePt t="419" x="7866063" y="3076575"/>
          <p14:tracePt t="420" x="7839075" y="3076575"/>
          <p14:tracePt t="421" x="7805738" y="3063875"/>
          <p14:tracePt t="422" x="7772400" y="3057525"/>
          <p14:tracePt t="423" x="7739063" y="3043238"/>
          <p14:tracePt t="424" x="7705725" y="3036888"/>
          <p14:tracePt t="425" x="7678738" y="3030538"/>
          <p14:tracePt t="426" x="7645400" y="3024188"/>
          <p14:tracePt t="427" x="7605713" y="3017838"/>
          <p14:tracePt t="428" x="7578725" y="3009900"/>
          <p14:tracePt t="429" x="7559675" y="3003550"/>
          <p14:tracePt t="430" x="7512050" y="2997200"/>
          <p14:tracePt t="431" x="7493000" y="2990850"/>
          <p14:tracePt t="432" x="7459663" y="2984500"/>
          <p14:tracePt t="433" x="7432675" y="2976563"/>
          <p14:tracePt t="434" x="7392988" y="2963863"/>
          <p14:tracePt t="435" x="7366000" y="2957513"/>
          <p14:tracePt t="436" x="7332663" y="2951163"/>
          <p14:tracePt t="437" x="7292975" y="2943225"/>
          <p14:tracePt t="438" x="7265988" y="2930525"/>
          <p14:tracePt t="439" x="7239000" y="2924175"/>
          <p14:tracePt t="440" x="7205663" y="2917825"/>
          <p14:tracePt t="441" x="7165975" y="2897188"/>
          <p14:tracePt t="442" x="7146925" y="2890838"/>
          <p14:tracePt t="443" x="7119938" y="2884488"/>
          <p14:tracePt t="444" x="7080250" y="2876550"/>
          <p14:tracePt t="445" x="7053263" y="2863850"/>
          <p14:tracePt t="446" x="7026275" y="2857500"/>
          <p14:tracePt t="447" x="6999288" y="2851150"/>
          <p14:tracePt t="448" x="6965950" y="2836863"/>
          <p14:tracePt t="449" x="6946900" y="2830513"/>
          <p14:tracePt t="450" x="6913563" y="2824163"/>
          <p14:tracePt t="451" x="6886575" y="2809875"/>
          <p14:tracePt t="452" x="6859588" y="2803525"/>
          <p14:tracePt t="453" x="6832600" y="2790825"/>
          <p14:tracePt t="454" x="6807200" y="2784475"/>
          <p14:tracePt t="455" x="6765925" y="2770188"/>
          <p14:tracePt t="456" x="6740525" y="2763838"/>
          <p14:tracePt t="457" x="6713538" y="2751138"/>
          <p14:tracePt t="458" x="6686550" y="2743200"/>
          <p14:tracePt t="459" x="6659563" y="2730500"/>
          <p14:tracePt t="460" x="6634163" y="2724150"/>
          <p14:tracePt t="461" x="6607175" y="2711450"/>
          <p14:tracePt t="462" x="6580188" y="2703513"/>
          <p14:tracePt t="463" x="6567488" y="2690813"/>
          <p14:tracePt t="464" x="6540500" y="2684463"/>
          <p14:tracePt t="465" x="6513513" y="2670175"/>
          <p14:tracePt t="466" x="6486525" y="2663825"/>
          <p14:tracePt t="467" x="6467475" y="2657475"/>
          <p14:tracePt t="468" x="6440488" y="2644775"/>
          <p14:tracePt t="469" x="6419850" y="2630488"/>
          <p14:tracePt t="470" x="6394450" y="2624138"/>
          <p14:tracePt t="471" x="6367463" y="2611438"/>
          <p14:tracePt t="472" x="6353175" y="2603500"/>
          <p14:tracePt t="473" x="6327775" y="2590800"/>
          <p14:tracePt t="474" x="6300788" y="2584450"/>
          <p14:tracePt t="475" x="6280150" y="2570163"/>
          <p14:tracePt t="476" x="6253163" y="2563813"/>
          <p14:tracePt t="477" x="6227763" y="2551113"/>
          <p14:tracePt t="478" x="6207125" y="2536825"/>
          <p14:tracePt t="479" x="6180138" y="2530475"/>
          <p14:tracePt t="480" x="6154738" y="2517775"/>
          <p14:tracePt t="481" x="6127750" y="2503488"/>
          <p14:tracePt t="482" x="6107113" y="2497138"/>
          <p14:tracePt t="483" x="6080125" y="2484438"/>
          <p14:tracePt t="484" x="6054725" y="2470150"/>
          <p14:tracePt t="485" x="6034088" y="2463800"/>
          <p14:tracePt t="486" x="6007100" y="2451100"/>
          <p14:tracePt t="487" x="5988050" y="2451100"/>
          <p14:tracePt t="488" x="5961063" y="2430463"/>
          <p14:tracePt t="489" x="5921375" y="2417763"/>
          <p14:tracePt t="490" x="5894388" y="2405063"/>
          <p14:tracePt t="491" x="5867400" y="2390775"/>
          <p14:tracePt t="492" x="5834063" y="2378075"/>
          <p14:tracePt t="493" x="5800725" y="2371725"/>
          <p14:tracePt t="494" x="5773738" y="2357438"/>
          <p14:tracePt t="495" x="5734050" y="2344738"/>
          <p14:tracePt t="496" x="5707063" y="2330450"/>
          <p14:tracePt t="497" x="5667375" y="2311400"/>
          <p14:tracePt t="498" x="5634038" y="2297113"/>
          <p14:tracePt t="499" x="5594350" y="2284413"/>
          <p14:tracePt t="500" x="5567363" y="2278063"/>
          <p14:tracePt t="501" x="5527675" y="2251075"/>
          <p14:tracePt t="502" x="5508625" y="2244725"/>
          <p14:tracePt t="503" x="5467350" y="2230438"/>
          <p14:tracePt t="504" x="5394325" y="2205038"/>
          <p14:tracePt t="505" x="5341938" y="2178050"/>
          <p14:tracePt t="507" x="5287963" y="2163763"/>
          <p14:tracePt t="508" x="5241925" y="2144713"/>
          <p14:tracePt t="509" x="5194300" y="2124075"/>
          <p14:tracePt t="510" x="5135563" y="2098675"/>
          <p14:tracePt t="511" x="5075238" y="2078038"/>
          <p14:tracePt t="513" x="5035550" y="2065338"/>
          <p14:tracePt t="514" x="4975225" y="2038350"/>
          <p14:tracePt t="515" x="4929188" y="2024063"/>
          <p14:tracePt t="516" x="4895850" y="2011363"/>
          <p14:tracePt t="517" x="4841875" y="1984375"/>
          <p14:tracePt t="518" x="4795838" y="1971675"/>
          <p14:tracePt t="519" x="4754563" y="1951038"/>
          <p14:tracePt t="520" x="4729163" y="1938338"/>
          <p14:tracePt t="521" x="4681538" y="1924050"/>
          <p14:tracePt t="522" x="4635500" y="1905000"/>
          <p14:tracePt t="523" x="4589463" y="1890713"/>
          <p14:tracePt t="524" x="4535488" y="1878013"/>
          <p14:tracePt t="525" x="4502150" y="1858963"/>
          <p14:tracePt t="526" x="4456113" y="1844675"/>
          <p14:tracePt t="527" x="4402138" y="1831975"/>
          <p14:tracePt t="528" x="4368800" y="1811338"/>
          <p14:tracePt t="529" x="4316413" y="1792288"/>
          <p14:tracePt t="530" x="4268788" y="1771650"/>
          <p14:tracePt t="531" x="4235450" y="1758950"/>
          <p14:tracePt t="532" x="4183063" y="1744663"/>
          <p14:tracePt t="533" x="4149725" y="1725613"/>
          <p14:tracePt t="534" x="4110038" y="1711325"/>
          <p14:tracePt t="535" x="4062413" y="1704975"/>
          <p14:tracePt t="536" x="4022725" y="1692275"/>
          <p14:tracePt t="537" x="3989388" y="1671638"/>
          <p14:tracePt t="538" x="3962400" y="1665288"/>
          <p14:tracePt t="539" x="3922713" y="1651000"/>
          <p14:tracePt t="540" x="3889375" y="1638300"/>
          <p14:tracePt t="541" x="3849688" y="1625600"/>
          <p14:tracePt t="542" x="3810000" y="1617663"/>
          <p14:tracePt t="543" x="3783013" y="1604963"/>
          <p14:tracePt t="544" x="3749675" y="1584325"/>
          <p14:tracePt t="545" x="3722688" y="1571625"/>
          <p14:tracePt t="546" x="3683000" y="1565275"/>
          <p14:tracePt t="547" x="3656013" y="1552575"/>
          <p14:tracePt t="548" x="3629025" y="1544638"/>
          <p14:tracePt t="549" x="3603625" y="1531938"/>
          <p14:tracePt t="550" x="3576638" y="1519238"/>
          <p14:tracePt t="551" x="3549650" y="1511300"/>
          <p14:tracePt t="552" x="3530600" y="1498600"/>
          <p14:tracePt t="553" x="3503613" y="1492250"/>
          <p14:tracePt t="554" x="3476625" y="1477963"/>
          <p14:tracePt t="555" x="3455988" y="1465263"/>
          <p14:tracePt t="556" x="3443288" y="1458913"/>
          <p14:tracePt t="557" x="3422650" y="1444625"/>
          <p14:tracePt t="558" x="3403600" y="1444625"/>
          <p14:tracePt t="559" x="3382963" y="1431925"/>
          <p14:tracePt t="560" x="3370263" y="1419225"/>
          <p14:tracePt t="561" x="3355975" y="1404938"/>
          <p14:tracePt t="562" x="3336925" y="1398588"/>
          <p14:tracePt t="563" x="3322638" y="1385888"/>
          <p14:tracePt t="564" x="3303588" y="1371600"/>
          <p14:tracePt t="565" x="3297238" y="1371600"/>
          <p14:tracePt t="566" x="3276600" y="1358900"/>
          <p14:tracePt t="567" x="3263900" y="1352550"/>
          <p14:tracePt t="568" x="3249613" y="1338263"/>
          <p14:tracePt t="569" x="3243263" y="1325563"/>
          <p14:tracePt t="570" x="3236913" y="1325563"/>
          <p14:tracePt t="571" x="3224213" y="1311275"/>
          <p14:tracePt t="572" x="3216275" y="1298575"/>
          <p14:tracePt t="573" x="3203575" y="1292225"/>
          <p14:tracePt t="574" x="3190875" y="1285875"/>
          <p14:tracePt t="575" x="3182938" y="1279525"/>
          <p14:tracePt t="576" x="3182938" y="1265238"/>
          <p14:tracePt t="577" x="3170238" y="1258888"/>
          <p14:tracePt t="578" x="3157538" y="1252538"/>
          <p14:tracePt t="579" x="3149600" y="1238250"/>
          <p14:tracePt t="580" x="3136900" y="1225550"/>
          <p14:tracePt t="581" x="3136900" y="1219200"/>
          <p14:tracePt t="582" x="3124200" y="1212850"/>
          <p14:tracePt t="583" x="3116263" y="1198563"/>
          <p14:tracePt t="584" x="3109913" y="1185863"/>
          <p14:tracePt t="585" x="3103563" y="1185863"/>
          <p14:tracePt t="586" x="3090863" y="1171575"/>
          <p14:tracePt t="587" x="3082925" y="1158875"/>
          <p14:tracePt t="588" x="3076575" y="1152525"/>
          <p14:tracePt t="589" x="3070225" y="1146175"/>
          <p14:tracePt t="590" x="3057525" y="1131888"/>
          <p14:tracePt t="591" x="3049588" y="1125538"/>
          <p14:tracePt t="592" x="3043238" y="1112838"/>
          <p14:tracePt t="593" x="3036888" y="1104900"/>
          <p14:tracePt t="594" x="3024188" y="1092200"/>
          <p14:tracePt t="595" x="3017838" y="1085850"/>
          <p14:tracePt t="596" x="3009900" y="1079500"/>
          <p14:tracePt t="597" x="3003550" y="1065213"/>
          <p14:tracePt t="598" x="2990850" y="1052513"/>
          <p14:tracePt t="599" x="2976563" y="1046163"/>
          <p14:tracePt t="600" x="2976563" y="1038225"/>
          <p14:tracePt t="601" x="2963863" y="1025525"/>
          <p14:tracePt t="602" x="2951163" y="1019175"/>
          <p14:tracePt t="603" x="2943225" y="1006475"/>
          <p14:tracePt t="604" x="2936875" y="992188"/>
          <p14:tracePt t="605" x="2917825" y="973138"/>
          <p14:tracePt t="606" x="2903538" y="958850"/>
          <p14:tracePt t="608" x="2890838" y="952500"/>
          <p14:tracePt t="609" x="2876550" y="939800"/>
          <p14:tracePt t="610" x="2870200" y="925513"/>
          <p14:tracePt t="611" x="2857500" y="912813"/>
          <p14:tracePt t="613" x="2843213" y="906463"/>
          <p14:tracePt t="614" x="2824163" y="892175"/>
          <p14:tracePt t="615" x="2824163" y="885825"/>
          <p14:tracePt t="616" x="2809875" y="873125"/>
          <p14:tracePt t="617" x="2803525" y="865188"/>
          <p14:tracePt t="618" x="2790825" y="858838"/>
          <p14:tracePt t="619" x="2784475" y="846138"/>
          <p14:tracePt t="620" x="2770188" y="839788"/>
          <p14:tracePt t="621" x="2757488" y="831850"/>
          <p14:tracePt t="622" x="2751138" y="825500"/>
          <p14:tracePt t="623" x="2743200" y="819150"/>
          <p14:tracePt t="624" x="2730500" y="812800"/>
          <p14:tracePt t="625" x="2724150" y="806450"/>
          <p14:tracePt t="626" x="2717800" y="798513"/>
          <p14:tracePt t="627" x="2703513" y="792163"/>
          <p14:tracePt t="628" x="2697163" y="785813"/>
          <p14:tracePt t="629" x="2690813" y="779463"/>
          <p14:tracePt t="630" x="2678113" y="773113"/>
          <p14:tracePt t="631" x="2670175" y="773113"/>
          <p14:tracePt t="632" x="2663825" y="765175"/>
          <p14:tracePt t="633" x="2657475" y="765175"/>
          <p14:tracePt t="634" x="2644775" y="758825"/>
          <p14:tracePt t="635" x="2644775" y="752475"/>
          <p14:tracePt t="636" x="2630488" y="746125"/>
          <p14:tracePt t="637" x="2624138" y="746125"/>
          <p14:tracePt t="639" x="2611438" y="746125"/>
          <p14:tracePt t="640" x="2603500" y="739775"/>
          <p14:tracePt t="641" x="2603500" y="731838"/>
          <p14:tracePt t="642" x="2597150" y="731838"/>
          <p14:tracePt t="643" x="2584450" y="731838"/>
          <p14:tracePt t="645" x="2578100" y="731838"/>
          <p14:tracePt t="646" x="2570163" y="725488"/>
          <p14:tracePt t="648" x="2570163" y="719138"/>
          <p14:tracePt t="649" x="2563813" y="719138"/>
          <p14:tracePt t="650" x="2557463" y="719138"/>
          <p14:tracePt t="651" x="2551113" y="719138"/>
          <p14:tracePt t="652" x="2551113" y="712788"/>
          <p14:tracePt t="654" x="2544763" y="712788"/>
          <p14:tracePt t="656" x="2536825" y="712788"/>
          <p14:tracePt t="660" x="2530475" y="712788"/>
          <p14:tracePt t="661" x="2530475" y="706438"/>
          <p14:tracePt t="663" x="2524125" y="706438"/>
          <p14:tracePt t="669" x="2517775" y="706438"/>
          <p14:tracePt t="674" x="2517775" y="700088"/>
          <p14:tracePt t="691" x="2511425" y="700088"/>
          <p14:tracePt t="696" x="2503488" y="700088"/>
          <p14:tracePt t="702" x="2497138" y="700088"/>
          <p14:tracePt t="705" x="2490788" y="700088"/>
          <p14:tracePt t="707" x="2484438" y="700088"/>
          <p14:tracePt t="709" x="2484438" y="692150"/>
          <p14:tracePt t="710" x="2478088" y="692150"/>
          <p14:tracePt t="711" x="2470150" y="692150"/>
          <p14:tracePt t="714" x="2463800" y="692150"/>
          <p14:tracePt t="715" x="2457450" y="692150"/>
          <p14:tracePt t="717" x="2451100" y="692150"/>
          <p14:tracePt t="718" x="2444750" y="692150"/>
          <p14:tracePt t="719" x="2438400" y="692150"/>
          <p14:tracePt t="721" x="2438400" y="685800"/>
          <p14:tracePt t="722" x="2430463" y="685800"/>
          <p14:tracePt t="723" x="2424113" y="685800"/>
          <p14:tracePt t="725" x="2417763" y="685800"/>
          <p14:tracePt t="726" x="2411413" y="685800"/>
          <p14:tracePt t="727" x="2405063" y="685800"/>
          <p14:tracePt t="729" x="2397125" y="685800"/>
          <p14:tracePt t="730" x="2390775" y="685800"/>
          <p14:tracePt t="732" x="2384425" y="685800"/>
          <p14:tracePt t="733" x="2378075" y="685800"/>
          <p14:tracePt t="734" x="2371725" y="685800"/>
          <p14:tracePt t="736" x="2363788" y="685800"/>
          <p14:tracePt t="737" x="2357438" y="685800"/>
          <p14:tracePt t="740" x="2351088" y="685800"/>
          <p14:tracePt t="741" x="2344738" y="685800"/>
          <p14:tracePt t="742" x="2344738" y="679450"/>
          <p14:tracePt t="743" x="2338388" y="679450"/>
          <p14:tracePt t="746" x="2330450" y="679450"/>
          <p14:tracePt t="747" x="2324100" y="679450"/>
          <p14:tracePt t="752" x="2317750" y="679450"/>
          <p14:tracePt t="754" x="2311400" y="679450"/>
          <p14:tracePt t="757" x="2305050" y="679450"/>
          <p14:tracePt t="764" x="2297113" y="679450"/>
          <p14:tracePt t="769" x="2290763" y="679450"/>
          <p14:tracePt t="779" x="2284413" y="679450"/>
          <p14:tracePt t="783" x="2278063" y="679450"/>
          <p14:tracePt t="787" x="2271713" y="679450"/>
          <p14:tracePt t="804" x="2263775" y="679450"/>
          <p14:tracePt t="809" x="2257425" y="679450"/>
          <p14:tracePt t="813" x="2251075" y="679450"/>
          <p14:tracePt t="815" x="2244725" y="679450"/>
          <p14:tracePt t="817" x="2238375" y="679450"/>
          <p14:tracePt t="819" x="2230438" y="679450"/>
          <p14:tracePt t="820" x="2224088" y="679450"/>
          <p14:tracePt t="822" x="2217738" y="679450"/>
          <p14:tracePt t="823" x="2211388" y="679450"/>
          <p14:tracePt t="825" x="2205038" y="679450"/>
          <p14:tracePt t="827" x="2197100" y="679450"/>
          <p14:tracePt t="828" x="2190750" y="679450"/>
          <p14:tracePt t="830" x="2184400" y="679450"/>
          <p14:tracePt t="831" x="2178050" y="679450"/>
          <p14:tracePt t="833" x="2171700" y="679450"/>
          <p14:tracePt t="834" x="2163763" y="679450"/>
          <p14:tracePt t="835" x="2157413" y="679450"/>
          <p14:tracePt t="837" x="2151063" y="679450"/>
          <p14:tracePt t="838" x="2138363" y="679450"/>
          <p14:tracePt t="840" x="2132013" y="679450"/>
          <p14:tracePt t="841" x="2124075" y="679450"/>
          <p14:tracePt t="842" x="2124075" y="685800"/>
          <p14:tracePt t="843" x="2111375" y="685800"/>
          <p14:tracePt t="844" x="2105025" y="685800"/>
          <p14:tracePt t="846" x="2098675" y="685800"/>
          <p14:tracePt t="847" x="2084388" y="692150"/>
          <p14:tracePt t="849" x="2078038" y="692150"/>
          <p14:tracePt t="850" x="2071688" y="692150"/>
          <p14:tracePt t="851" x="2065338" y="692150"/>
          <p14:tracePt t="852" x="2057400" y="692150"/>
          <p14:tracePt t="853" x="2051050" y="692150"/>
          <p14:tracePt t="855" x="2038350" y="700088"/>
          <p14:tracePt t="856" x="2032000" y="700088"/>
          <p14:tracePt t="858" x="2024063" y="706438"/>
          <p14:tracePt t="859" x="2017713" y="706438"/>
          <p14:tracePt t="860" x="2011363" y="706438"/>
          <p14:tracePt t="862" x="1998663" y="706438"/>
          <p14:tracePt t="863" x="1998663" y="712788"/>
          <p14:tracePt t="864" x="1990725" y="712788"/>
          <p14:tracePt t="865" x="1984375" y="712788"/>
          <p14:tracePt t="866" x="1978025" y="712788"/>
          <p14:tracePt t="868" x="1971675" y="712788"/>
          <p14:tracePt t="869" x="1965325" y="712788"/>
          <p14:tracePt t="870" x="1965325" y="719138"/>
          <p14:tracePt t="871" x="1957388" y="719138"/>
          <p14:tracePt t="879" x="1924050" y="725488"/>
          <p14:tracePt t="880" x="1917700" y="725488"/>
          <p14:tracePt t="882" x="1911350" y="731838"/>
          <p14:tracePt t="886" x="1905000" y="731838"/>
          <p14:tracePt t="887" x="1905000" y="739775"/>
          <p14:tracePt t="889" x="1898650" y="739775"/>
          <p14:tracePt t="893" x="1898650" y="746125"/>
          <p14:tracePt t="896" x="1890713" y="746125"/>
          <p14:tracePt t="900" x="1884363" y="746125"/>
          <p14:tracePt t="904" x="1878013" y="746125"/>
          <p14:tracePt t="907" x="1878013" y="752475"/>
          <p14:tracePt t="913" x="1871663" y="752475"/>
          <p14:tracePt t="914" x="1871663" y="758825"/>
          <p14:tracePt t="916" x="1865313" y="758825"/>
          <p14:tracePt t="923" x="1858963" y="758825"/>
          <p14:tracePt t="926" x="1851025" y="765175"/>
          <p14:tracePt t="931" x="1851025" y="773113"/>
          <p14:tracePt t="932" x="1844675" y="773113"/>
          <p14:tracePt t="933" x="1838325" y="773113"/>
          <p14:tracePt t="935" x="1838325" y="779463"/>
          <p14:tracePt t="936" x="1831975" y="779463"/>
          <p14:tracePt t="940" x="1825625" y="779463"/>
          <p14:tracePt t="941" x="1817688" y="779463"/>
          <p14:tracePt t="942" x="1817688" y="785813"/>
          <p14:tracePt t="945" x="1811338" y="792163"/>
          <p14:tracePt t="946" x="1804988" y="792163"/>
          <p14:tracePt t="948" x="1798638" y="792163"/>
          <p14:tracePt t="951" x="1798638" y="798513"/>
          <p14:tracePt t="952" x="1792288" y="798513"/>
          <p14:tracePt t="953" x="1784350" y="806450"/>
          <p14:tracePt t="955" x="1784350" y="812800"/>
          <p14:tracePt t="956" x="1778000" y="812800"/>
          <p14:tracePt t="957" x="1771650" y="812800"/>
          <p14:tracePt t="959" x="1765300" y="812800"/>
          <p14:tracePt t="961" x="1765300" y="819150"/>
          <p14:tracePt t="962" x="1758950" y="819150"/>
          <p14:tracePt t="963" x="1751013" y="825500"/>
          <p14:tracePt t="966" x="1744663" y="825500"/>
          <p14:tracePt t="967" x="1738313" y="825500"/>
          <p14:tracePt t="968" x="1738313" y="831850"/>
          <p14:tracePt t="969" x="1731963" y="831850"/>
          <p14:tracePt t="970" x="1731963" y="839788"/>
          <p14:tracePt t="972" x="1725613" y="839788"/>
          <p14:tracePt t="973" x="1725613" y="846138"/>
          <p14:tracePt t="974" x="1717675" y="846138"/>
          <p14:tracePt t="978" x="1711325" y="846138"/>
          <p14:tracePt t="979" x="1711325" y="852488"/>
          <p14:tracePt t="980" x="1704975" y="852488"/>
          <p14:tracePt t="981" x="1704975" y="858838"/>
          <p14:tracePt t="983" x="1698625" y="858838"/>
          <p14:tracePt t="989" x="1698625" y="865188"/>
          <p14:tracePt t="990" x="1692275" y="865188"/>
          <p14:tracePt t="993" x="1684338" y="865188"/>
          <p14:tracePt t="994" x="1684338" y="873125"/>
          <p14:tracePt t="998" x="1684338" y="879475"/>
          <p14:tracePt t="1000" x="1677988" y="879475"/>
          <p14:tracePt t="1004" x="1671638" y="879475"/>
          <p14:tracePt t="1007" x="1671638" y="885825"/>
          <p14:tracePt t="1009" x="1665288" y="885825"/>
          <p14:tracePt t="1012" x="1665288" y="892175"/>
          <p14:tracePt t="1015" x="1658938" y="892175"/>
          <p14:tracePt t="1019" x="1651000" y="892175"/>
          <p14:tracePt t="1023" x="1651000" y="898525"/>
          <p14:tracePt t="1026" x="1644650" y="898525"/>
          <p14:tracePt t="1027" x="1644650" y="906463"/>
          <p14:tracePt t="1029" x="1638300" y="906463"/>
          <p14:tracePt t="1030" x="1638300" y="912813"/>
          <p14:tracePt t="1034" x="1631950" y="912813"/>
          <p14:tracePt t="1035" x="1631950" y="919163"/>
          <p14:tracePt t="1036" x="1625600" y="919163"/>
          <p14:tracePt t="1037" x="1625600" y="925513"/>
          <p14:tracePt t="1038" x="1617663" y="925513"/>
          <p14:tracePt t="1041" x="1611313" y="925513"/>
          <p14:tracePt t="1042" x="1611313" y="931863"/>
          <p14:tracePt t="1044" x="1604963" y="931863"/>
          <p14:tracePt t="1045" x="1604963" y="939800"/>
          <p14:tracePt t="1048" x="1598613" y="939800"/>
          <p14:tracePt t="1049" x="1592263" y="939800"/>
          <p14:tracePt t="1050" x="1592263" y="946150"/>
          <p14:tracePt t="1052" x="1584325" y="946150"/>
          <p14:tracePt t="1053" x="1584325" y="952500"/>
          <p14:tracePt t="1055" x="1584325" y="958850"/>
          <p14:tracePt t="1056" x="1577975" y="958850"/>
          <p14:tracePt t="1058" x="1571625" y="958850"/>
          <p14:tracePt t="1059" x="1571625" y="965200"/>
          <p14:tracePt t="1061" x="1565275" y="973138"/>
          <p14:tracePt t="1063" x="1558925" y="973138"/>
          <p14:tracePt t="1064" x="1552575" y="973138"/>
          <p14:tracePt t="1065" x="1552575" y="979488"/>
          <p14:tracePt t="1068" x="1552575" y="985838"/>
          <p14:tracePt t="1069" x="1544638" y="985838"/>
          <p14:tracePt t="1070" x="1544638" y="992188"/>
          <p14:tracePt t="1072" x="1538288" y="992188"/>
          <p14:tracePt t="1076" x="1538288" y="998538"/>
          <p14:tracePt t="1077" x="1531938" y="998538"/>
          <p14:tracePt t="1079" x="1531938" y="1006475"/>
          <p14:tracePt t="1082" x="1525588" y="1006475"/>
          <p14:tracePt t="1088" x="1525588" y="1012825"/>
          <p14:tracePt t="1089" x="1519238" y="1012825"/>
          <p14:tracePt t="1098" x="1519238" y="1019175"/>
          <p14:tracePt t="1115" x="1519238" y="1025525"/>
          <p14:tracePt t="1126" x="1511300" y="1025525"/>
          <p14:tracePt t="1134" x="1504950" y="1025525"/>
          <p14:tracePt t="1140" x="1504950" y="1031875"/>
          <p14:tracePt t="1146" x="1504950" y="1038225"/>
          <p14:tracePt t="1147" x="1498600" y="1038225"/>
          <p14:tracePt t="1152" x="1492250" y="1038225"/>
          <p14:tracePt t="1154" x="1492250" y="1046163"/>
          <p14:tracePt t="1155" x="1485900" y="1046163"/>
          <p14:tracePt t="1157" x="1485900" y="1052513"/>
          <p14:tracePt t="1161" x="1485900" y="1058863"/>
          <p14:tracePt t="1163" x="1477963" y="1058863"/>
          <p14:tracePt t="1167" x="1477963" y="1065213"/>
          <p14:tracePt t="1168" x="1471613" y="1065213"/>
          <p14:tracePt t="1170" x="1471613" y="1071563"/>
          <p14:tracePt t="1176" x="1465263" y="1071563"/>
          <p14:tracePt t="1178" x="1465263" y="1079500"/>
          <p14:tracePt t="1181" x="1465263" y="1085850"/>
          <p14:tracePt t="1182" x="1458913" y="1085850"/>
          <p14:tracePt t="1186" x="1458913" y="1092200"/>
          <p14:tracePt t="1190" x="1452563" y="1092200"/>
          <p14:tracePt t="1199" x="1452563" y="1098550"/>
          <p14:tracePt t="1213" x="1444625" y="1098550"/>
          <p14:tracePt t="1217" x="1444625" y="1104900"/>
          <p14:tracePt t="1563" x="1452563" y="1104900"/>
          <p14:tracePt t="1578" x="1458913" y="1104900"/>
          <p14:tracePt t="1597" x="1465263" y="1104900"/>
          <p14:tracePt t="1605" x="1465263" y="1112838"/>
          <p14:tracePt t="1627" x="1465263" y="1119188"/>
          <p14:tracePt t="1635" x="1471613" y="1119188"/>
          <p14:tracePt t="1642" x="1471613" y="1125538"/>
          <p14:tracePt t="1643" x="1477963" y="1125538"/>
          <p14:tracePt t="1656" x="1485900" y="1125538"/>
          <p14:tracePt t="1661" x="1492250" y="1125538"/>
          <p14:tracePt t="1667" x="1498600" y="1125538"/>
          <p14:tracePt t="1669" x="1498600" y="1131888"/>
          <p14:tracePt t="1679" x="1504950" y="1131888"/>
          <p14:tracePt t="1682" x="1504950" y="1138238"/>
          <p14:tracePt t="1685" x="1511300" y="1138238"/>
          <p14:tracePt t="1699" x="1519238" y="1138238"/>
          <p14:tracePt t="1708" x="1525588" y="1138238"/>
          <p14:tracePt t="1719" x="1531938" y="1138238"/>
          <p14:tracePt t="1734" x="1538288" y="1138238"/>
          <p14:tracePt t="1738" x="1538288" y="1146175"/>
          <p14:tracePt t="1739" x="1544638" y="1146175"/>
          <p14:tracePt t="1746" x="1552575" y="1146175"/>
          <p14:tracePt t="1750" x="1558925" y="1146175"/>
          <p14:tracePt t="1752" x="1565275" y="1146175"/>
          <p14:tracePt t="1754" x="1565275" y="1152525"/>
          <p14:tracePt t="1758" x="1571625" y="1152525"/>
          <p14:tracePt t="1761" x="1577975" y="1152525"/>
          <p14:tracePt t="1765" x="1584325" y="1152525"/>
          <p14:tracePt t="1768" x="1592263" y="1152525"/>
          <p14:tracePt t="1770" x="1598613" y="1152525"/>
          <p14:tracePt t="1774" x="1598613" y="1158875"/>
          <p14:tracePt t="1776" x="1604963" y="1158875"/>
          <p14:tracePt t="1778" x="1611313" y="1158875"/>
          <p14:tracePt t="1783" x="1617663" y="1158875"/>
          <p14:tracePt t="1785" x="1617663" y="1165225"/>
          <p14:tracePt t="1786" x="1625600" y="1165225"/>
          <p14:tracePt t="1789" x="1631950" y="1165225"/>
          <p14:tracePt t="1793" x="1638300" y="1165225"/>
          <p14:tracePt t="1797" x="1644650" y="1165225"/>
          <p14:tracePt t="1798" x="1644650" y="1171575"/>
          <p14:tracePt t="1802" x="1651000" y="1171575"/>
          <p14:tracePt t="1804" x="1658938" y="1171575"/>
          <p14:tracePt t="1809" x="1665288" y="1171575"/>
          <p14:tracePt t="1811" x="1671638" y="1171575"/>
          <p14:tracePt t="1813" x="1677988" y="1171575"/>
          <p14:tracePt t="1817" x="1684338" y="1171575"/>
          <p14:tracePt t="1819" x="1692275" y="1171575"/>
          <p14:tracePt t="1823" x="1698625" y="1171575"/>
          <p14:tracePt t="1824" x="1704975" y="1171575"/>
          <p14:tracePt t="1826" x="1711325" y="1171575"/>
          <p14:tracePt t="1829" x="1711325" y="1179513"/>
          <p14:tracePt t="1830" x="1717675" y="1179513"/>
          <p14:tracePt t="1831" x="1725613" y="1179513"/>
          <p14:tracePt t="1834" x="1731963" y="1179513"/>
          <p14:tracePt t="1836" x="1738313" y="1179513"/>
          <p14:tracePt t="1837" x="1744663" y="1179513"/>
          <p14:tracePt t="1840" x="1751013" y="1179513"/>
          <p14:tracePt t="1841" x="1758950" y="1179513"/>
          <p14:tracePt t="1842" x="1758950" y="1185863"/>
          <p14:tracePt t="1844" x="1765300" y="1185863"/>
          <p14:tracePt t="1845" x="1771650" y="1185863"/>
          <p14:tracePt t="1846" x="1778000" y="1185863"/>
          <p14:tracePt t="1848" x="1784350" y="1185863"/>
          <p14:tracePt t="1850" x="1792288" y="1185863"/>
          <p14:tracePt t="1853" x="1798638" y="1185863"/>
          <p14:tracePt t="1854" x="1804988" y="1185863"/>
          <p14:tracePt t="1855" x="1811338" y="1185863"/>
          <p14:tracePt t="1857" x="1817688" y="1185863"/>
          <p14:tracePt t="1859" x="1825625" y="1185863"/>
          <p14:tracePt t="1861" x="1831975" y="1185863"/>
          <p14:tracePt t="1863" x="1838325" y="1185863"/>
          <p14:tracePt t="1864" x="1844675" y="1185863"/>
          <p14:tracePt t="1867" x="1851025" y="1185863"/>
          <p14:tracePt t="1868" x="1851025" y="1192213"/>
          <p14:tracePt t="1869" x="1858963" y="1192213"/>
          <p14:tracePt t="1872" x="1865313" y="1192213"/>
          <p14:tracePt t="1874" x="1871663" y="1192213"/>
          <p14:tracePt t="1877" x="1878013" y="1192213"/>
          <p14:tracePt t="1878" x="1884363" y="1192213"/>
          <p14:tracePt t="1880" x="1890713" y="1192213"/>
          <p14:tracePt t="1884" x="1898650" y="1192213"/>
          <p14:tracePt t="1886" x="1905000" y="1192213"/>
          <p14:tracePt t="1890" x="1911350" y="1192213"/>
          <p14:tracePt t="1892" x="1917700" y="1192213"/>
          <p14:tracePt t="1894" x="1924050" y="1192213"/>
          <p14:tracePt t="1899" x="1931988" y="1192213"/>
          <p14:tracePt t="1902" x="1938338" y="1192213"/>
          <p14:tracePt t="1904" x="1938338" y="1198563"/>
          <p14:tracePt t="1908" x="1944688" y="1198563"/>
          <p14:tracePt t="1910" x="1951038" y="1198563"/>
          <p14:tracePt t="1912" x="1957388" y="1198563"/>
          <p14:tracePt t="1916" x="1965325" y="1198563"/>
          <p14:tracePt t="1919" x="1971675" y="1198563"/>
          <p14:tracePt t="1923" x="1978025" y="1198563"/>
          <p14:tracePt t="1925" x="1984375" y="1198563"/>
          <p14:tracePt t="1927" x="1990725" y="1198563"/>
          <p14:tracePt t="1931" x="1998663" y="1198563"/>
          <p14:tracePt t="1933" x="2005013" y="1198563"/>
          <p14:tracePt t="1936" x="2011363" y="1198563"/>
          <p14:tracePt t="1937" x="2017713" y="1198563"/>
          <p14:tracePt t="1939" x="2024063" y="1198563"/>
          <p14:tracePt t="1942" x="2032000" y="1198563"/>
          <p14:tracePt t="1943" x="2038350" y="1198563"/>
          <p14:tracePt t="1946" x="2044700" y="1198563"/>
          <p14:tracePt t="1948" x="2051050" y="1198563"/>
          <p14:tracePt t="1949" x="2057400" y="1204913"/>
          <p14:tracePt t="1951" x="2065338" y="1204913"/>
          <p14:tracePt t="1953" x="2071688" y="1204913"/>
          <p14:tracePt t="1955" x="2078038" y="1204913"/>
          <p14:tracePt t="1956" x="2084388" y="1204913"/>
          <p14:tracePt t="1959" x="2090738" y="1204913"/>
          <p14:tracePt t="1960" x="2098675" y="1204913"/>
          <p14:tracePt t="1961" x="2105025" y="1204913"/>
          <p14:tracePt t="1964" x="2111375" y="1204913"/>
          <p14:tracePt t="1966" x="2117725" y="1204913"/>
          <p14:tracePt t="1968" x="2124075" y="1204913"/>
          <p14:tracePt t="1969" x="2132013" y="1204913"/>
          <p14:tracePt t="1971" x="2138363" y="1204913"/>
          <p14:tracePt t="1974" x="2144713" y="1204913"/>
          <p14:tracePt t="1975" x="2151063" y="1204913"/>
          <p14:tracePt t="1978" x="2157413" y="1204913"/>
          <p14:tracePt t="1979" x="2163763" y="1204913"/>
          <p14:tracePt t="1981" x="2171700" y="1204913"/>
          <p14:tracePt t="1984" x="2178050" y="1204913"/>
          <p14:tracePt t="1985" x="2184400" y="1204913"/>
          <p14:tracePt t="1988" x="2190750" y="1204913"/>
          <p14:tracePt t="1990" x="2197100" y="1204913"/>
          <p14:tracePt t="1991" x="2205038" y="1204913"/>
          <p14:tracePt t="1995" x="2211388" y="1204913"/>
          <p14:tracePt t="1997" x="2217738" y="1204913"/>
          <p14:tracePt t="2002" x="2224088" y="1204913"/>
          <p14:tracePt t="2005" x="2230438" y="1204913"/>
          <p14:tracePt t="2009" x="2238375" y="1204913"/>
          <p14:tracePt t="2022" x="2244725" y="1204913"/>
          <p14:tracePt t="2048" x="2251075" y="1204913"/>
          <p14:tracePt t="2072" x="2257425" y="1204913"/>
          <p14:tracePt t="2078" x="2263775" y="1204913"/>
          <p14:tracePt t="2083" x="2271713" y="1204913"/>
          <p14:tracePt t="2092" x="2278063" y="1204913"/>
          <p14:tracePt t="2095" x="2284413" y="1204913"/>
          <p14:tracePt t="2104" x="2290763" y="1204913"/>
          <p14:tracePt t="2107" x="2297113" y="1204913"/>
          <p14:tracePt t="2114" x="2305050" y="1204913"/>
          <p14:tracePt t="2117" x="2311400" y="1204913"/>
          <p14:tracePt t="2121" x="2317750" y="1204913"/>
          <p14:tracePt t="2128" x="2317750" y="1198563"/>
          <p14:tracePt t="2133" x="2324100" y="1198563"/>
          <p14:tracePt t="2143" x="2330450" y="1198563"/>
          <p14:tracePt t="2161" x="2338388" y="1198563"/>
          <p14:tracePt t="2166" x="2344738" y="1198563"/>
          <p14:tracePt t="2171" x="2351088" y="1198563"/>
          <p14:tracePt t="2178" x="2357438" y="1198563"/>
          <p14:tracePt t="2181" x="2363788" y="1198563"/>
          <p14:tracePt t="2186" x="2371725" y="1198563"/>
          <p14:tracePt t="2189" x="2378075" y="1198563"/>
          <p14:tracePt t="2191" x="2384425" y="1198563"/>
          <p14:tracePt t="2192" x="2384425" y="1192213"/>
          <p14:tracePt t="2196" x="2390775" y="1192213"/>
          <p14:tracePt t="2199" x="2397125" y="1192213"/>
          <p14:tracePt t="2204" x="2405063" y="1192213"/>
          <p14:tracePt t="2206" x="2411413" y="1192213"/>
          <p14:tracePt t="2209" x="2417763" y="1192213"/>
          <p14:tracePt t="2214" x="2424113" y="1192213"/>
          <p14:tracePt t="2216" x="2424113" y="1185863"/>
          <p14:tracePt t="2217" x="2430463" y="1185863"/>
          <p14:tracePt t="2224" x="2438400" y="1185863"/>
          <p14:tracePt t="2227" x="2438400" y="1179513"/>
          <p14:tracePt t="2228" x="2444750" y="1179513"/>
          <p14:tracePt t="2232" x="2451100" y="1179513"/>
          <p14:tracePt t="2245" x="2457450" y="1179513"/>
          <p14:tracePt t="2253" x="2463800" y="1179513"/>
          <p14:tracePt t="2267" x="2470150" y="1179513"/>
          <p14:tracePt t="2272" x="2478088" y="1179513"/>
          <p14:tracePt t="2275" x="2484438" y="1179513"/>
          <p14:tracePt t="2280" x="2490788" y="1179513"/>
          <p14:tracePt t="2282" x="2497138" y="1179513"/>
          <p14:tracePt t="2286" x="2503488" y="1179513"/>
          <p14:tracePt t="2287" x="2511425" y="1179513"/>
          <p14:tracePt t="2290" x="2517775" y="1179513"/>
          <p14:tracePt t="2292" x="2524125" y="1179513"/>
          <p14:tracePt t="2293" x="2530475" y="1179513"/>
          <p14:tracePt t="2295" x="2530475" y="1171575"/>
          <p14:tracePt t="2296" x="2536825" y="1171575"/>
          <p14:tracePt t="2297" x="2544763" y="1171575"/>
          <p14:tracePt t="2299" x="2551113" y="1171575"/>
          <p14:tracePt t="2300" x="2557463" y="1171575"/>
          <p14:tracePt t="2301" x="2563813" y="1171575"/>
          <p14:tracePt t="2302" x="2563813" y="1165225"/>
          <p14:tracePt t="2303" x="2570163" y="1165225"/>
          <p14:tracePt t="2304" x="2578100" y="1165225"/>
          <p14:tracePt t="2306" x="2590800" y="1158875"/>
          <p14:tracePt t="2308" x="2597150" y="1158875"/>
          <p14:tracePt t="2310" x="2603500" y="1158875"/>
          <p14:tracePt t="2311" x="2617788" y="1158875"/>
          <p14:tracePt t="2314" x="2624138" y="1152525"/>
          <p14:tracePt t="2315" x="2630488" y="1152525"/>
          <p14:tracePt t="2317" x="2636838" y="1152525"/>
          <p14:tracePt t="2318" x="2644775" y="1146175"/>
          <p14:tracePt t="2319" x="2651125" y="1146175"/>
          <p14:tracePt t="2321" x="2657475" y="1146175"/>
          <p14:tracePt t="2322" x="2663825" y="1146175"/>
          <p14:tracePt t="2324" x="2670175" y="1146175"/>
          <p14:tracePt t="2325" x="2678113" y="1146175"/>
          <p14:tracePt t="2326" x="2678113" y="1138238"/>
          <p14:tracePt t="2327" x="2684463" y="1138238"/>
          <p14:tracePt t="2330" x="2690813" y="1138238"/>
          <p14:tracePt t="2331" x="2690813" y="1131888"/>
          <p14:tracePt t="2332" x="2697163" y="1131888"/>
          <p14:tracePt t="2335" x="2703513" y="1131888"/>
          <p14:tracePt t="2337" x="2711450" y="1131888"/>
          <p14:tracePt t="2338" x="2711450" y="1125538"/>
          <p14:tracePt t="2340" x="2717800" y="1125538"/>
          <p14:tracePt t="2346" x="2724150" y="1125538"/>
          <p14:tracePt t="2350" x="2730500" y="1125538"/>
          <p14:tracePt t="2359" x="2730500" y="1119188"/>
          <p14:tracePt t="2362" x="2736850" y="1119188"/>
          <p14:tracePt t="2371" x="2743200" y="1119188"/>
          <p14:tracePt t="2373" x="2743200" y="1112838"/>
          <p14:tracePt t="2378" x="2751138" y="1112838"/>
          <p14:tracePt t="2392" x="2757488" y="1112838"/>
          <p14:tracePt t="2397" x="2763838" y="1112838"/>
          <p14:tracePt t="2402" x="2763838" y="1104900"/>
          <p14:tracePt t="2407" x="2770188" y="1104900"/>
          <p14:tracePt t="2410" x="2770188" y="1098550"/>
          <p14:tracePt t="2411" x="2776538" y="1098550"/>
          <p14:tracePt t="2414" x="2784475" y="1098550"/>
          <p14:tracePt t="2415" x="2784475" y="1092200"/>
          <p14:tracePt t="2419" x="2790825" y="1092200"/>
          <p14:tracePt t="2422" x="2797175" y="1092200"/>
          <p14:tracePt t="2423" x="2797175" y="1085850"/>
          <p14:tracePt t="2426" x="2803525" y="1079500"/>
          <p14:tracePt t="2428" x="2809875" y="1079500"/>
          <p14:tracePt t="2431" x="2817813" y="1079500"/>
          <p14:tracePt t="2432" x="2817813" y="1071563"/>
          <p14:tracePt t="2436" x="2824163" y="1071563"/>
          <p14:tracePt t="2437" x="2824163" y="1065213"/>
          <p14:tracePt t="2439" x="2830513" y="1065213"/>
          <p14:tracePt t="2442" x="2830513" y="1058863"/>
          <p14:tracePt t="2445" x="2836863" y="1058863"/>
          <p14:tracePt t="2449" x="2843213" y="1058863"/>
          <p14:tracePt t="2452" x="2843213" y="1052513"/>
          <p14:tracePt t="2459" x="2851150" y="1052513"/>
          <p14:tracePt t="2467" x="2851150" y="1046163"/>
          <p14:tracePt t="2468" x="2857500" y="1046163"/>
          <p14:tracePt t="2475" x="2863850" y="1046163"/>
          <p14:tracePt t="2498" x="2870200" y="1046163"/>
          <p14:tracePt t="2507" x="2870200" y="1038225"/>
          <p14:tracePt t="2509" x="2876550" y="1038225"/>
          <p14:tracePt t="2522" x="2876550" y="1031875"/>
          <p14:tracePt t="2523" x="2884488" y="1031875"/>
          <p14:tracePt t="2529" x="2890838" y="1031875"/>
          <p14:tracePt t="2530" x="2890838" y="1025525"/>
          <p14:tracePt t="2534" x="2897188" y="1025525"/>
          <p14:tracePt t="2542" x="2903538" y="1025525"/>
          <p14:tracePt t="2545" x="2903538" y="1019175"/>
          <p14:tracePt t="2546" x="2909888" y="1019175"/>
          <p14:tracePt t="2553" x="2909888" y="1012825"/>
          <p14:tracePt t="2555" x="2917825" y="1012825"/>
          <p14:tracePt t="2559" x="2924175" y="1012825"/>
          <p14:tracePt t="2565" x="2930525" y="1012825"/>
          <p14:tracePt t="2575" x="2930525" y="1006475"/>
          <p14:tracePt t="2587" x="2936875" y="1006475"/>
          <p14:tracePt t="2597" x="2936875" y="998538"/>
          <p14:tracePt t="2645" x="2943225" y="998538"/>
          <p14:tracePt t="2746" x="2943225" y="1006475"/>
          <p14:tracePt t="2755" x="2951163" y="1006475"/>
          <p14:tracePt t="2756" x="2951163" y="1012825"/>
          <p14:tracePt t="2760" x="2951163" y="1019175"/>
          <p14:tracePt t="2768" x="2951163" y="1025525"/>
          <p14:tracePt t="2770" x="2957513" y="1025525"/>
          <p14:tracePt t="2781" x="2957513" y="1031875"/>
          <p14:tracePt t="2787" x="2963863" y="1031875"/>
          <p14:tracePt t="2788" x="2963863" y="1038225"/>
          <p14:tracePt t="2800" x="2963863" y="1046163"/>
          <p14:tracePt t="2807" x="2963863" y="1052513"/>
          <p14:tracePt t="2815" x="2963863" y="1058863"/>
          <p14:tracePt t="2820" x="2963863" y="1065213"/>
          <p14:tracePt t="2824" x="2963863" y="1071563"/>
          <p14:tracePt t="2832" x="2963863" y="1079500"/>
          <p14:tracePt t="2837" x="2963863" y="1085850"/>
          <p14:tracePt t="2844" x="2963863" y="1092200"/>
          <p14:tracePt t="2848" x="2963863" y="1098550"/>
          <p14:tracePt t="2852" x="2963863" y="1104900"/>
          <p14:tracePt t="2862" x="2963863" y="1112838"/>
          <p14:tracePt t="2869" x="2963863" y="1119188"/>
          <p14:tracePt t="2907" x="2963863" y="1125538"/>
          <p14:tracePt t="2917" x="2963863" y="1131888"/>
          <p14:tracePt t="2923" x="2963863" y="1138238"/>
          <p14:tracePt t="2933" x="2963863" y="1146175"/>
          <p14:tracePt t="2938" x="2963863" y="1152525"/>
          <p14:tracePt t="2941" x="2957513" y="1152525"/>
          <p14:tracePt t="2946" x="2957513" y="1158875"/>
          <p14:tracePt t="2950" x="2957513" y="1165225"/>
          <p14:tracePt t="2951" x="2951163" y="1165225"/>
          <p14:tracePt t="2954" x="2951163" y="1171575"/>
          <p14:tracePt t="2962" x="2951163" y="1179513"/>
          <p14:tracePt t="2963" x="2943225" y="1179513"/>
          <p14:tracePt t="2965" x="2943225" y="1185863"/>
          <p14:tracePt t="2968" x="2936875" y="1185863"/>
          <p14:tracePt t="2972" x="2936875" y="1192213"/>
          <p14:tracePt t="2975" x="2930525" y="1192213"/>
          <p14:tracePt t="2976" x="2930525" y="1198563"/>
          <p14:tracePt t="2978" x="2930525" y="1204913"/>
          <p14:tracePt t="2979" x="2924175" y="1204913"/>
          <p14:tracePt t="2981" x="2917825" y="1204913"/>
          <p14:tracePt t="2985" x="2917825" y="1212850"/>
          <p14:tracePt t="2986" x="2909888" y="1212850"/>
          <p14:tracePt t="2987" x="2909888" y="1219200"/>
          <p14:tracePt t="2988" x="2903538" y="1219200"/>
          <p14:tracePt t="2992" x="2897188" y="1219200"/>
          <p14:tracePt t="2993" x="2897188" y="1225550"/>
          <p14:tracePt t="2994" x="2890838" y="1225550"/>
          <p14:tracePt t="2995" x="2890838" y="1231900"/>
          <p14:tracePt t="2996" x="2884488" y="1231900"/>
          <p14:tracePt t="2997" x="2884488" y="1238250"/>
          <p14:tracePt t="2999" x="2876550" y="1238250"/>
          <p14:tracePt t="3001" x="2870200" y="1238250"/>
          <p14:tracePt t="3004" x="2870200" y="1246188"/>
          <p14:tracePt t="3005" x="2863850" y="1246188"/>
          <p14:tracePt t="3006" x="2863850" y="1252538"/>
          <p14:tracePt t="3007" x="2857500" y="1252538"/>
          <p14:tracePt t="3008" x="2851150" y="1252538"/>
          <p14:tracePt t="3013" x="2843213" y="1252538"/>
          <p14:tracePt t="3014" x="2843213" y="1258888"/>
          <p14:tracePt t="3016" x="2836863" y="1258888"/>
          <p14:tracePt t="3020" x="2836863" y="1265238"/>
          <p14:tracePt t="3027" x="2830513" y="1265238"/>
          <p14:tracePt t="3069" x="2824163" y="1265238"/>
          <p14:tracePt t="3083" x="2817813" y="1265238"/>
          <p14:tracePt t="3088" x="2809875" y="1265238"/>
          <p14:tracePt t="3092" x="2803525" y="1265238"/>
          <p14:tracePt t="3100" x="2797175" y="1265238"/>
          <p14:tracePt t="3103" x="2790825" y="1265238"/>
          <p14:tracePt t="3110" x="2784475" y="1265238"/>
          <p14:tracePt t="3112" x="2776538" y="1265238"/>
          <p14:tracePt t="3115" x="2770188" y="1265238"/>
          <p14:tracePt t="3121" x="2763838" y="1265238"/>
          <p14:tracePt t="3124" x="2757488" y="1265238"/>
          <p14:tracePt t="3136" x="2751138" y="1265238"/>
          <p14:tracePt t="3144" x="2743200" y="1265238"/>
          <p14:tracePt t="3153" x="2736850" y="1265238"/>
          <p14:tracePt t="3172" x="2730500" y="1265238"/>
          <p14:tracePt t="3180" x="2724150" y="1265238"/>
          <p14:tracePt t="3196" x="2717800" y="1265238"/>
          <p14:tracePt t="3202" x="2711450" y="1265238"/>
          <p14:tracePt t="3211" x="2703513" y="1265238"/>
          <p14:tracePt t="3252" x="2697163" y="1265238"/>
          <p14:tracePt t="3270" x="2690813" y="1265238"/>
          <p14:tracePt t="3285" x="2690813" y="1271588"/>
          <p14:tracePt t="4423" x="2697163" y="1271588"/>
          <p14:tracePt t="4448" x="2703513" y="1271588"/>
          <p14:tracePt t="4453" x="2711450" y="1271588"/>
          <p14:tracePt t="4457" x="2717800" y="1271588"/>
          <p14:tracePt t="4461" x="2724150" y="1271588"/>
          <p14:tracePt t="4463" x="2730500" y="1271588"/>
          <p14:tracePt t="4466" x="2736850" y="1271588"/>
          <p14:tracePt t="4467" x="2743200" y="1271588"/>
          <p14:tracePt t="4469" x="2751138" y="1271588"/>
          <p14:tracePt t="4470" x="2757488" y="1271588"/>
          <p14:tracePt t="4471" x="2763838" y="1271588"/>
          <p14:tracePt t="4472" x="2770188" y="1271588"/>
          <p14:tracePt t="4474" x="2776538" y="1271588"/>
          <p14:tracePt t="4475" x="2784475" y="1271588"/>
          <p14:tracePt t="4476" x="2790825" y="1271588"/>
          <p14:tracePt t="4477" x="2797175" y="1271588"/>
          <p14:tracePt t="4478" x="2803525" y="1271588"/>
          <p14:tracePt t="4479" x="2809875" y="1271588"/>
          <p14:tracePt t="4480" x="2824163" y="1271588"/>
          <p14:tracePt t="4481" x="2830513" y="1271588"/>
          <p14:tracePt t="4482" x="2843213" y="1271588"/>
          <p14:tracePt t="4483" x="2851150" y="1271588"/>
          <p14:tracePt t="4484" x="2863850" y="1271588"/>
          <p14:tracePt t="4485" x="2876550" y="1271588"/>
          <p14:tracePt t="4486" x="2884488" y="1271588"/>
          <p14:tracePt t="4487" x="2897188" y="1271588"/>
          <p14:tracePt t="4488" x="2903538" y="1271588"/>
          <p14:tracePt t="4489" x="2924175" y="1271588"/>
          <p14:tracePt t="4490" x="2936875" y="1271588"/>
          <p14:tracePt t="4491" x="2951163" y="1271588"/>
          <p14:tracePt t="4492" x="2963863" y="1271588"/>
          <p14:tracePt t="4493" x="2976563" y="1271588"/>
          <p14:tracePt t="4494" x="2990850" y="1271588"/>
          <p14:tracePt t="4495" x="3003550" y="1271588"/>
          <p14:tracePt t="4496" x="3009900" y="1271588"/>
          <p14:tracePt t="4497" x="3030538" y="1271588"/>
          <p14:tracePt t="4498" x="3043238" y="1271588"/>
          <p14:tracePt t="4499" x="3049588" y="1271588"/>
          <p14:tracePt t="4500" x="3070225" y="1271588"/>
          <p14:tracePt t="4501" x="3082925" y="1271588"/>
          <p14:tracePt t="4502" x="3090863" y="1271588"/>
          <p14:tracePt t="4503" x="3109913" y="1279525"/>
          <p14:tracePt t="4504" x="3124200" y="1279525"/>
          <p14:tracePt t="4505" x="3136900" y="1279525"/>
          <p14:tracePt t="4506" x="3157538" y="1279525"/>
          <p14:tracePt t="4508" x="3170238" y="1285875"/>
          <p14:tracePt t="4509" x="3176588" y="1285875"/>
          <p14:tracePt t="4510" x="3197225" y="1285875"/>
          <p14:tracePt t="4511" x="3209925" y="1285875"/>
          <p14:tracePt t="4513" x="3216275" y="1292225"/>
          <p14:tracePt t="4514" x="3230563" y="1292225"/>
          <p14:tracePt t="4515" x="3236913" y="1292225"/>
          <p14:tracePt t="4516" x="3249613" y="1292225"/>
          <p14:tracePt t="4517" x="3257550" y="1298575"/>
          <p14:tracePt t="4518" x="3263900" y="1298575"/>
          <p14:tracePt t="4519" x="3270250" y="1298575"/>
          <p14:tracePt t="4520" x="3276600" y="1298575"/>
          <p14:tracePt t="4521" x="3290888" y="1298575"/>
          <p14:tracePt t="4522" x="3297238" y="1298575"/>
          <p14:tracePt t="4523" x="3303588" y="1298575"/>
          <p14:tracePt t="4524" x="3309938" y="1298575"/>
          <p14:tracePt t="4525" x="3322638" y="1298575"/>
          <p14:tracePt t="4527" x="3330575" y="1298575"/>
          <p14:tracePt t="4528" x="3343275" y="1298575"/>
          <p14:tracePt t="4530" x="3349625" y="1298575"/>
          <p14:tracePt t="4531" x="3355975" y="1298575"/>
          <p14:tracePt t="4532" x="3363913" y="1304925"/>
          <p14:tracePt t="4533" x="3370263" y="1304925"/>
          <p14:tracePt t="4534" x="3376613" y="1304925"/>
          <p14:tracePt t="4535" x="3382963" y="1304925"/>
          <p14:tracePt t="4536" x="3389313" y="1304925"/>
          <p14:tracePt t="4537" x="3397250" y="1304925"/>
          <p14:tracePt t="4539" x="3403600" y="1304925"/>
          <p14:tracePt t="4540" x="3409950" y="1304925"/>
          <p14:tracePt t="4541" x="3409950" y="1311275"/>
          <p14:tracePt t="4543" x="3416300" y="1311275"/>
          <p14:tracePt t="4544" x="3422650" y="1311275"/>
          <p14:tracePt t="4547" x="3430588" y="1311275"/>
          <p14:tracePt t="4548" x="3436938" y="1311275"/>
          <p14:tracePt t="4550" x="3443288" y="1311275"/>
          <p14:tracePt t="4554" x="3449638" y="1311275"/>
          <p14:tracePt t="4557" x="3455988" y="1311275"/>
          <p14:tracePt t="4563" x="3463925" y="1311275"/>
          <p14:tracePt t="4566" x="3470275" y="1311275"/>
          <p14:tracePt t="4570" x="3476625" y="1311275"/>
          <p14:tracePt t="4576" x="3482975" y="1311275"/>
          <p14:tracePt t="4578" x="3489325" y="1311275"/>
          <p14:tracePt t="4581" x="3489325" y="1304925"/>
          <p14:tracePt t="4582" x="3497263" y="1304925"/>
          <p14:tracePt t="4584" x="3503613" y="1304925"/>
          <p14:tracePt t="4586" x="3509963" y="1304925"/>
          <p14:tracePt t="4588" x="3509963" y="1298575"/>
          <p14:tracePt t="4589" x="3516313" y="1298575"/>
          <p14:tracePt t="4590" x="3522663" y="1292225"/>
          <p14:tracePt t="4592" x="3530600" y="1292225"/>
          <p14:tracePt t="4594" x="3536950" y="1292225"/>
          <p14:tracePt t="4595" x="3543300" y="1292225"/>
          <p14:tracePt t="4596" x="3543300" y="1285875"/>
          <p14:tracePt t="4597" x="3549650" y="1285875"/>
          <p14:tracePt t="4598" x="3556000" y="1279525"/>
          <p14:tracePt t="4600" x="3563938" y="1271588"/>
          <p14:tracePt t="4601" x="3570288" y="1271588"/>
          <p14:tracePt t="4602" x="3576638" y="1271588"/>
          <p14:tracePt t="4604" x="3589338" y="1265238"/>
          <p14:tracePt t="4605" x="3597275" y="1258888"/>
          <p14:tracePt t="4608" x="3609975" y="1252538"/>
          <p14:tracePt t="4610" x="3622675" y="1252538"/>
          <p14:tracePt t="4611" x="3629025" y="1252538"/>
          <p14:tracePt t="4613" x="3636963" y="1246188"/>
          <p14:tracePt t="4614" x="3643313" y="1246188"/>
          <p14:tracePt t="4615" x="3649663" y="1238250"/>
          <p14:tracePt t="4617" x="3662363" y="1231900"/>
          <p14:tracePt t="4618" x="3670300" y="1231900"/>
          <p14:tracePt t="4620" x="3676650" y="1231900"/>
          <p14:tracePt t="4621" x="3689350" y="1231900"/>
          <p14:tracePt t="4622" x="3689350" y="1225550"/>
          <p14:tracePt t="4623" x="3695700" y="1225550"/>
          <p14:tracePt t="4624" x="3709988" y="1225550"/>
          <p14:tracePt t="4625" x="3709988" y="1219200"/>
          <p14:tracePt t="4626" x="3716338" y="1219200"/>
          <p14:tracePt t="4627" x="3722688" y="1219200"/>
          <p14:tracePt t="4629" x="3736975" y="1219200"/>
          <p14:tracePt t="4630" x="3743325" y="1219200"/>
          <p14:tracePt t="4631" x="3743325" y="1212850"/>
          <p14:tracePt t="4632" x="3749675" y="1212850"/>
          <p14:tracePt t="4633" x="3756025" y="1212850"/>
          <p14:tracePt t="4634" x="3762375" y="1212850"/>
          <p14:tracePt t="4635" x="3770313" y="1204913"/>
          <p14:tracePt t="4636" x="3776663" y="1204913"/>
          <p14:tracePt t="4637" x="3783013" y="1204913"/>
          <p14:tracePt t="4639" x="3789363" y="1198563"/>
          <p14:tracePt t="4640" x="3795713" y="1198563"/>
          <p14:tracePt t="4642" x="3803650" y="1198563"/>
          <p14:tracePt t="4643" x="3810000" y="1198563"/>
          <p14:tracePt t="4645" x="3816350" y="1198563"/>
          <p14:tracePt t="4646" x="3822700" y="1198563"/>
          <p14:tracePt t="4647" x="3829050" y="1198563"/>
          <p14:tracePt t="4649" x="3836988" y="1198563"/>
          <p14:tracePt t="4650" x="3843338" y="1192213"/>
          <p14:tracePt t="4652" x="3849688" y="1192213"/>
          <p14:tracePt t="4653" x="3856038" y="1192213"/>
          <p14:tracePt t="4655" x="3862388" y="1192213"/>
          <p14:tracePt t="4658" x="3862388" y="1185863"/>
          <p14:tracePt t="4659" x="3870325" y="1185863"/>
          <p14:tracePt t="4660" x="3876675" y="1185863"/>
          <p14:tracePt t="4663" x="3883025" y="1185863"/>
          <p14:tracePt t="4666" x="3889375" y="1185863"/>
          <p14:tracePt t="4669" x="3895725" y="1185863"/>
          <p14:tracePt t="4716" x="3895725" y="1179513"/>
          <p14:tracePt t="4723" x="3902075" y="1179513"/>
          <p14:tracePt t="4738" x="3910013" y="1179513"/>
          <p14:tracePt t="4741" x="3910013" y="1171575"/>
          <p14:tracePt t="4753" x="3916363" y="1171575"/>
          <p14:tracePt t="4756" x="3916363" y="1165225"/>
          <p14:tracePt t="4759" x="3922713" y="1165225"/>
          <p14:tracePt t="4765" x="3929063" y="1165225"/>
          <p14:tracePt t="4779" x="3929063" y="1158875"/>
          <p14:tracePt t="4781" x="3935413" y="1158875"/>
          <p14:tracePt t="4791" x="3935413" y="1152525"/>
          <p14:tracePt t="4792" x="3943350" y="1152525"/>
          <p14:tracePt t="4819" x="3943350" y="1146175"/>
          <p14:tracePt t="4835" x="3949700" y="1146175"/>
          <p14:tracePt t="4836" x="3949700" y="1138238"/>
          <p14:tracePt t="4844" x="3956050" y="1138238"/>
          <p14:tracePt t="4847" x="3956050" y="1131888"/>
          <p14:tracePt t="4849" x="3962400" y="1131888"/>
          <p14:tracePt t="4857" x="3968750" y="1131888"/>
          <p14:tracePt t="4861" x="3976688" y="1131888"/>
          <p14:tracePt t="4865" x="3976688" y="1125538"/>
          <p14:tracePt t="4870" x="3983038" y="1125538"/>
          <p14:tracePt t="4878" x="3989388" y="1125538"/>
          <p14:tracePt t="4905" x="3995738" y="1125538"/>
          <p14:tracePt t="4912" x="4002088" y="1125538"/>
          <p14:tracePt t="4913" x="4002088" y="1131888"/>
          <p14:tracePt t="4915" x="4010025" y="1138238"/>
          <p14:tracePt t="4917" x="4010025" y="1146175"/>
          <p14:tracePt t="4920" x="4010025" y="1152525"/>
          <p14:tracePt t="4921" x="4016375" y="1152525"/>
          <p14:tracePt t="4922" x="4016375" y="1158875"/>
          <p14:tracePt t="4924" x="4022725" y="1158875"/>
          <p14:tracePt t="4925" x="4022725" y="1165225"/>
          <p14:tracePt t="4926" x="4022725" y="1171575"/>
          <p14:tracePt t="4928" x="4022725" y="1179513"/>
          <p14:tracePt t="4931" x="4029075" y="1179513"/>
          <p14:tracePt t="4932" x="4029075" y="1185863"/>
          <p14:tracePt t="4933" x="4029075" y="1192213"/>
          <p14:tracePt t="4936" x="4035425" y="1192213"/>
          <p14:tracePt t="4937" x="4035425" y="1198563"/>
          <p14:tracePt t="4938" x="4035425" y="1204913"/>
          <p14:tracePt t="4939" x="4043363" y="1204913"/>
          <p14:tracePt t="4941" x="4043363" y="1212850"/>
          <p14:tracePt t="4943" x="4043363" y="1219200"/>
          <p14:tracePt t="4945" x="4043363" y="1225550"/>
          <p14:tracePt t="4948" x="4049713" y="1225550"/>
          <p14:tracePt t="4949" x="4049713" y="1231900"/>
          <p14:tracePt t="4951" x="4049713" y="1238250"/>
          <p14:tracePt t="4955" x="4056063" y="1238250"/>
          <p14:tracePt t="4956" x="4056063" y="1246188"/>
          <p14:tracePt t="4957" x="4056063" y="1252538"/>
          <p14:tracePt t="4960" x="4056063" y="1258888"/>
          <p14:tracePt t="4968" x="4056063" y="1265238"/>
          <p14:tracePt t="4972" x="4056063" y="1271588"/>
          <p14:tracePt t="4984" x="4056063" y="1279525"/>
          <p14:tracePt t="4989" x="4049713" y="1279525"/>
          <p14:tracePt t="4990" x="4049713" y="1285875"/>
          <p14:tracePt t="4995" x="4049713" y="1292225"/>
          <p14:tracePt t="4996" x="4043363" y="1292225"/>
          <p14:tracePt t="4998" x="4035425" y="1292225"/>
          <p14:tracePt t="5001" x="4029075" y="1292225"/>
          <p14:tracePt t="5004" x="4029075" y="1298575"/>
          <p14:tracePt t="5005" x="4022725" y="1298575"/>
          <p14:tracePt t="5006" x="4016375" y="1298575"/>
          <p14:tracePt t="5009" x="4016375" y="1304925"/>
          <p14:tracePt t="5011" x="4010025" y="1304925"/>
          <p14:tracePt t="5013" x="4002088" y="1304925"/>
          <p14:tracePt t="5016" x="3995738" y="1304925"/>
          <p14:tracePt t="5017" x="3995738" y="1311275"/>
          <p14:tracePt t="5018" x="3989388" y="1311275"/>
          <p14:tracePt t="5020" x="3983038" y="1311275"/>
          <p14:tracePt t="5022" x="3983038" y="1319213"/>
          <p14:tracePt t="5023" x="3976688" y="1319213"/>
          <p14:tracePt t="5026" x="3968750" y="1319213"/>
          <p14:tracePt t="5027" x="3968750" y="1325563"/>
          <p14:tracePt t="5030" x="3962400" y="1325563"/>
          <p14:tracePt t="5032" x="3956050" y="1325563"/>
          <p14:tracePt t="5034" x="3949700" y="1325563"/>
          <p14:tracePt t="5038" x="3949700" y="1331913"/>
          <p14:tracePt t="5039" x="3943350" y="1331913"/>
          <p14:tracePt t="5041" x="3935413" y="1331913"/>
          <p14:tracePt t="5042" x="3935413" y="1338263"/>
          <p14:tracePt t="5047" x="3929063" y="1338263"/>
          <p14:tracePt t="5050" x="3922713" y="1338263"/>
          <p14:tracePt t="5053" x="3916363" y="1338263"/>
          <p14:tracePt t="5056" x="3916363" y="1344613"/>
          <p14:tracePt t="5058" x="3910013" y="1344613"/>
          <p14:tracePt t="5062" x="3902075" y="1344613"/>
          <p14:tracePt t="5063" x="3902075" y="1352550"/>
          <p14:tracePt t="5068" x="3895725" y="1352550"/>
          <p14:tracePt t="5070" x="3889375" y="1352550"/>
          <p14:tracePt t="5074" x="3883025" y="1352550"/>
          <p14:tracePt t="5076" x="3883025" y="1358900"/>
          <p14:tracePt t="5081" x="3876675" y="1358900"/>
          <p14:tracePt t="5084" x="3870325" y="1358900"/>
          <p14:tracePt t="5090" x="3862388" y="1358900"/>
          <p14:tracePt t="5092" x="3856038" y="1358900"/>
          <p14:tracePt t="5094" x="3849688" y="1358900"/>
          <p14:tracePt t="5100" x="3843338" y="1358900"/>
          <p14:tracePt t="5102" x="3836988" y="1358900"/>
          <p14:tracePt t="5107" x="3829050" y="1358900"/>
          <p14:tracePt t="5108" x="3822700" y="1358900"/>
          <p14:tracePt t="5110" x="3816350" y="1358900"/>
          <p14:tracePt t="5114" x="3810000" y="1358900"/>
          <p14:tracePt t="5115" x="3803650" y="1358900"/>
          <p14:tracePt t="5118" x="3795713" y="1358900"/>
          <p14:tracePt t="5120" x="3789363" y="1358900"/>
          <p14:tracePt t="5123" x="3783013" y="1358900"/>
          <p14:tracePt t="5124" x="3776663" y="1358900"/>
          <p14:tracePt t="5125" x="3770313" y="1358900"/>
          <p14:tracePt t="5128" x="3762375" y="1358900"/>
          <p14:tracePt t="5129" x="3756025" y="1358900"/>
          <p14:tracePt t="5131" x="3749675" y="1358900"/>
          <p14:tracePt t="5132" x="3743325" y="1358900"/>
          <p14:tracePt t="5134" x="3736975" y="1358900"/>
          <p14:tracePt t="5136" x="3729038" y="1358900"/>
          <p14:tracePt t="5137" x="3722688" y="1358900"/>
          <p14:tracePt t="5139" x="3716338" y="1358900"/>
          <p14:tracePt t="5140" x="3709988" y="1358900"/>
          <p14:tracePt t="5142" x="3703638" y="1358900"/>
          <p14:tracePt t="5144" x="3695700" y="1358900"/>
          <p14:tracePt t="5145" x="3689350" y="1358900"/>
          <p14:tracePt t="5148" x="3683000" y="1358900"/>
          <p14:tracePt t="5149" x="3676650" y="1358900"/>
          <p14:tracePt t="5150" x="3670300" y="1358900"/>
          <p14:tracePt t="5153" x="3662363" y="1358900"/>
          <p14:tracePt t="5154" x="3656013" y="1358900"/>
          <p14:tracePt t="5157" x="3649663" y="1358900"/>
          <p14:tracePt t="5158" x="3643313" y="1358900"/>
          <p14:tracePt t="5159" x="3636963" y="1358900"/>
          <p14:tracePt t="5162" x="3629025" y="1358900"/>
          <p14:tracePt t="5163" x="3622675" y="1358900"/>
          <p14:tracePt t="5165" x="3616325" y="1358900"/>
          <p14:tracePt t="5167" x="3609975" y="1358900"/>
          <p14:tracePt t="5168" x="3603625" y="1358900"/>
          <p14:tracePt t="5171" x="3597275" y="1358900"/>
          <p14:tracePt t="5172" x="3589338" y="1358900"/>
          <p14:tracePt t="5175" x="3582988" y="1358900"/>
          <p14:tracePt t="5176" x="3576638" y="1358900"/>
          <p14:tracePt t="5179" x="3570288" y="1358900"/>
          <p14:tracePt t="5181" x="3563938" y="1358900"/>
          <p14:tracePt t="5182" x="3556000" y="1358900"/>
          <p14:tracePt t="5186" x="3549650" y="1358900"/>
          <p14:tracePt t="5188" x="3543300" y="1358900"/>
          <p14:tracePt t="5193" x="3536950" y="1358900"/>
          <p14:tracePt t="5195" x="3530600" y="1358900"/>
          <p14:tracePt t="5198" x="3522663" y="1358900"/>
          <p14:tracePt t="5205" x="3516313" y="1358900"/>
          <p14:tracePt t="5209" x="3509963" y="1358900"/>
          <p14:tracePt t="5215" x="3503613" y="1358900"/>
          <p14:tracePt t="5219" x="3497263" y="1358900"/>
          <p14:tracePt t="5221" x="3497263" y="1352550"/>
          <p14:tracePt t="5223" x="3489325" y="1352550"/>
          <p14:tracePt t="5230" x="3482975" y="1352550"/>
          <p14:tracePt t="5233" x="3482975" y="1344613"/>
          <p14:tracePt t="5234" x="3476625" y="1344613"/>
          <p14:tracePt t="5238" x="3470275" y="1344613"/>
          <p14:tracePt t="5240" x="3463925" y="1344613"/>
          <p14:tracePt t="5243" x="3455988" y="1344613"/>
          <p14:tracePt t="5246" x="3455988" y="1338263"/>
          <p14:tracePt t="5247" x="3449638" y="1338263"/>
          <p14:tracePt t="5249" x="3443288" y="1338263"/>
          <p14:tracePt t="5251" x="3443288" y="1331913"/>
          <p14:tracePt t="5253" x="3436938" y="1331913"/>
          <p14:tracePt t="5255" x="3430588" y="1331913"/>
          <p14:tracePt t="5257" x="3422650" y="1331913"/>
          <p14:tracePt t="5260" x="3416300" y="1331913"/>
          <p14:tracePt t="5263" x="3409950" y="1331913"/>
          <p14:tracePt t="5264" x="3409950" y="1325563"/>
          <p14:tracePt t="5266" x="3403600" y="1325563"/>
          <p14:tracePt t="5268" x="3397250" y="1325563"/>
          <p14:tracePt t="5270" x="3389313" y="1325563"/>
          <p14:tracePt t="5275" x="3382963" y="1325563"/>
          <p14:tracePt t="5276" x="3382963" y="1319213"/>
          <p14:tracePt t="5278" x="3376613" y="1319213"/>
          <p14:tracePt t="5284" x="3370263" y="1319213"/>
          <p14:tracePt t="5289" x="3363913" y="1319213"/>
          <p14:tracePt t="5297" x="3363913" y="1311275"/>
          <p14:tracePt t="5307" x="3355975" y="1311275"/>
          <p14:tracePt t="5316" x="3349625" y="1311275"/>
          <p14:tracePt t="5319" x="3349625" y="1304925"/>
          <p14:tracePt t="5323" x="3343275" y="1304925"/>
          <p14:tracePt t="5324" x="3343275" y="1298575"/>
          <p14:tracePt t="5332" x="3343275" y="1292225"/>
          <p14:tracePt t="5335" x="3343275" y="1285875"/>
          <p14:tracePt t="5336" x="3336925" y="1285875"/>
          <p14:tracePt t="5338" x="3336925" y="1279525"/>
          <p14:tracePt t="5341" x="3330575" y="1279525"/>
          <p14:tracePt t="5343" x="3330575" y="1271588"/>
          <p14:tracePt t="5345" x="3330575" y="1265238"/>
          <p14:tracePt t="5348" x="3322638" y="1265238"/>
          <p14:tracePt t="5349" x="3322638" y="1258888"/>
          <p14:tracePt t="5351" x="3316288" y="1258888"/>
          <p14:tracePt t="5352" x="3316288" y="1252538"/>
          <p14:tracePt t="5353" x="3309938" y="1246188"/>
          <p14:tracePt t="5358" x="3309938" y="1238250"/>
          <p14:tracePt t="5359" x="3303588" y="1238250"/>
          <p14:tracePt t="5360" x="3303588" y="1231900"/>
          <p14:tracePt t="5361" x="3297238" y="1231900"/>
          <p14:tracePt t="5365" x="3297238" y="1225550"/>
          <p14:tracePt t="5366" x="3290888" y="1225550"/>
          <p14:tracePt t="5368" x="3290888" y="1219200"/>
          <p14:tracePt t="5370" x="3282950" y="1219200"/>
          <p14:tracePt t="5371" x="3282950" y="1212850"/>
          <p14:tracePt t="5373" x="3276600" y="1212850"/>
          <p14:tracePt t="5378" x="3276600" y="1204913"/>
          <p14:tracePt t="5381" x="3270250" y="1204913"/>
          <p14:tracePt t="5384" x="3270250" y="1198563"/>
          <p14:tracePt t="5387" x="3263900" y="1198563"/>
          <p14:tracePt t="5401" x="3263900" y="1192213"/>
          <p14:tracePt t="5408" x="3263900" y="1185863"/>
          <p14:tracePt t="5410" x="3257550" y="1185863"/>
          <p14:tracePt t="5418" x="3257550" y="1179513"/>
          <p14:tracePt t="5421" x="3249613" y="1179513"/>
          <p14:tracePt t="5423" x="3249613" y="1171575"/>
          <p14:tracePt t="5424" x="3249613" y="1165225"/>
          <p14:tracePt t="5428" x="3243263" y="1165225"/>
          <p14:tracePt t="5429" x="3243263" y="1158875"/>
          <p14:tracePt t="5431" x="3243263" y="1152525"/>
          <p14:tracePt t="5435" x="3243263" y="1146175"/>
          <p14:tracePt t="5436" x="3243263" y="1138238"/>
          <p14:tracePt t="5437" x="3236913" y="1138238"/>
          <p14:tracePt t="5438" x="3236913" y="1131888"/>
          <p14:tracePt t="5441" x="3236913" y="1125538"/>
          <p14:tracePt t="5442" x="3230563" y="1119188"/>
          <p14:tracePt t="5444" x="3230563" y="1112838"/>
          <p14:tracePt t="5446" x="3230563" y="1104900"/>
          <p14:tracePt t="5447" x="3230563" y="1098550"/>
          <p14:tracePt t="5448" x="3224213" y="1098550"/>
          <p14:tracePt t="5449" x="3224213" y="1092200"/>
          <p14:tracePt t="5450" x="3224213" y="1085850"/>
          <p14:tracePt t="5451" x="3216275" y="1085850"/>
          <p14:tracePt t="5452" x="3216275" y="1079500"/>
          <p14:tracePt t="5453" x="3209925" y="1071563"/>
          <p14:tracePt t="5454" x="3209925" y="1065213"/>
          <p14:tracePt t="5457" x="3209925" y="1052513"/>
          <p14:tracePt t="5458" x="3203575" y="1052513"/>
          <p14:tracePt t="5459" x="3203575" y="1046163"/>
          <p14:tracePt t="5460" x="3197225" y="1038225"/>
          <p14:tracePt t="5461" x="3197225" y="1031875"/>
          <p14:tracePt t="5463" x="3197225" y="1025525"/>
          <p14:tracePt t="5464" x="3197225" y="1019175"/>
          <p14:tracePt t="5465" x="3190875" y="1019175"/>
          <p14:tracePt t="5467" x="3182938" y="1012825"/>
          <p14:tracePt t="5468" x="3182938" y="1006475"/>
          <p14:tracePt t="5469" x="3176588" y="998538"/>
          <p14:tracePt t="5471" x="3176588" y="992188"/>
          <p14:tracePt t="5473" x="3176588" y="985838"/>
          <p14:tracePt t="5476" x="3170238" y="985838"/>
          <p14:tracePt t="5477" x="3170238" y="979488"/>
          <p14:tracePt t="5479" x="3170238" y="973138"/>
          <p14:tracePt t="5480" x="3163888" y="973138"/>
          <p14:tracePt t="5481" x="3163888" y="965200"/>
          <p14:tracePt t="5487" x="3163888" y="958850"/>
          <p14:tracePt t="5492" x="3163888" y="952500"/>
          <p14:tracePt t="5501" x="3157538" y="952500"/>
          <p14:tracePt t="5515" x="3157538" y="946150"/>
          <p14:tracePt t="5526" x="3157538" y="939800"/>
          <p14:tracePt t="5535" x="3157538" y="931863"/>
          <p14:tracePt t="5545" x="3157538" y="925513"/>
          <p14:tracePt t="5549" x="3157538" y="919163"/>
          <p14:tracePt t="5556" x="3157538" y="912813"/>
          <p14:tracePt t="5560" x="3157538" y="906463"/>
          <p14:tracePt t="5563" x="3157538" y="898525"/>
          <p14:tracePt t="5569" x="3157538" y="892175"/>
          <p14:tracePt t="5572" x="3157538" y="885825"/>
          <p14:tracePt t="5578" x="3157538" y="879475"/>
          <p14:tracePt t="5580" x="3157538" y="873125"/>
          <p14:tracePt t="5584" x="3157538" y="865188"/>
          <p14:tracePt t="5589" x="3157538" y="858838"/>
          <p14:tracePt t="5591" x="3157538" y="852488"/>
          <p14:tracePt t="5597" x="3157538" y="846138"/>
          <p14:tracePt t="5601" x="3157538" y="839788"/>
          <p14:tracePt t="5611" x="3157538" y="831850"/>
          <p14:tracePt t="5621" x="3157538" y="825500"/>
          <p14:tracePt t="5631" x="3163888" y="825500"/>
          <p14:tracePt t="5632" x="3163888" y="819150"/>
          <p14:tracePt t="5642" x="3170238" y="819150"/>
          <p14:tracePt t="5645" x="3170238" y="812800"/>
          <p14:tracePt t="5650" x="3170238" y="806450"/>
          <p14:tracePt t="5654" x="3176588" y="806450"/>
          <p14:tracePt t="5657" x="3176588" y="798513"/>
          <p14:tracePt t="5658" x="3182938" y="798513"/>
          <p14:tracePt t="5660" x="3182938" y="792163"/>
          <p14:tracePt t="5661" x="3190875" y="792163"/>
          <p14:tracePt t="5662" x="3190875" y="785813"/>
          <p14:tracePt t="5666" x="3197225" y="785813"/>
          <p14:tracePt t="5667" x="3197225" y="779463"/>
          <p14:tracePt t="5669" x="3203575" y="779463"/>
          <p14:tracePt t="5670" x="3203575" y="773113"/>
          <p14:tracePt t="5673" x="3203575" y="765175"/>
          <p14:tracePt t="5674" x="3209925" y="765175"/>
          <p14:tracePt t="5675" x="3209925" y="758825"/>
          <p14:tracePt t="5676" x="3216275" y="758825"/>
          <p14:tracePt t="5677" x="3216275" y="752475"/>
          <p14:tracePt t="5678" x="3224213" y="752475"/>
          <p14:tracePt t="5679" x="3224213" y="746125"/>
          <p14:tracePt t="5681" x="3224213" y="739775"/>
          <p14:tracePt t="5682" x="3230563" y="739775"/>
          <p14:tracePt t="5684" x="3236913" y="731838"/>
          <p14:tracePt t="5686" x="3236913" y="725488"/>
          <p14:tracePt t="5687" x="3243263" y="719138"/>
          <p14:tracePt t="5690" x="3249613" y="712788"/>
          <p14:tracePt t="5691" x="3257550" y="712788"/>
          <p14:tracePt t="5692" x="3257550" y="706438"/>
          <p14:tracePt t="5695" x="3263900" y="700088"/>
          <p14:tracePt t="5697" x="3270250" y="692150"/>
          <p14:tracePt t="5700" x="3270250" y="685800"/>
          <p14:tracePt t="5702" x="3276600" y="685800"/>
          <p14:tracePt t="5705" x="3282950" y="679450"/>
          <p14:tracePt t="5707" x="3282950" y="673100"/>
          <p14:tracePt t="5708" x="3290888" y="673100"/>
          <p14:tracePt t="5714" x="3290888" y="666750"/>
          <p14:tracePt t="5715" x="3297238" y="666750"/>
          <p14:tracePt t="5719" x="3297238" y="658813"/>
          <p14:tracePt t="5720" x="3303588" y="658813"/>
          <p14:tracePt t="5724" x="3303588" y="652463"/>
          <p14:tracePt t="5730" x="3309938" y="652463"/>
          <p14:tracePt t="5733" x="3316288" y="652463"/>
          <p14:tracePt t="5735" x="3316288" y="646113"/>
          <p14:tracePt t="5738" x="3322638" y="646113"/>
          <p14:tracePt t="5739" x="3322638" y="639763"/>
          <p14:tracePt t="5747" x="3330575" y="639763"/>
          <p14:tracePt t="5750" x="3330575" y="633413"/>
          <p14:tracePt t="5751" x="3336925" y="633413"/>
          <p14:tracePt t="5756" x="3336925" y="625475"/>
          <p14:tracePt t="5758" x="3343275" y="625475"/>
          <p14:tracePt t="5761" x="3349625" y="625475"/>
          <p14:tracePt t="5764" x="3349625" y="619125"/>
          <p14:tracePt t="5765" x="3355975" y="619125"/>
          <p14:tracePt t="5769" x="3355975" y="612775"/>
          <p14:tracePt t="5772" x="3363913" y="612775"/>
          <p14:tracePt t="5774" x="3363913" y="606425"/>
          <p14:tracePt t="5775" x="3370263" y="606425"/>
          <p14:tracePt t="5782" x="3376613" y="606425"/>
          <p14:tracePt t="5783" x="3376613" y="600075"/>
          <p14:tracePt t="5785" x="3382963" y="600075"/>
          <p14:tracePt t="5787" x="3382963" y="592138"/>
          <p14:tracePt t="5790" x="3389313" y="592138"/>
          <p14:tracePt t="5792" x="3397250" y="592138"/>
          <p14:tracePt t="5795" x="3403600" y="585788"/>
          <p14:tracePt t="5798" x="3403600" y="579438"/>
          <p14:tracePt t="5799" x="3409950" y="579438"/>
          <p14:tracePt t="5800" x="3416300" y="579438"/>
          <p14:tracePt t="5801" x="3416300" y="573088"/>
          <p14:tracePt t="5804" x="3422650" y="573088"/>
          <p14:tracePt t="5806" x="3430588" y="573088"/>
          <p14:tracePt t="5808" x="3436938" y="566738"/>
          <p14:tracePt t="5811" x="3443288" y="558800"/>
          <p14:tracePt t="5812" x="3449638" y="558800"/>
          <p14:tracePt t="5815" x="3455988" y="558800"/>
          <p14:tracePt t="5817" x="3463925" y="558800"/>
          <p14:tracePt t="5818" x="3463925" y="552450"/>
          <p14:tracePt t="5819" x="3470275" y="552450"/>
          <p14:tracePt t="5821" x="3470275" y="546100"/>
          <p14:tracePt t="5822" x="3476625" y="546100"/>
          <p14:tracePt t="5823" x="3482975" y="546100"/>
          <p14:tracePt t="5824" x="3482975" y="539750"/>
          <p14:tracePt t="5826" x="3489325" y="539750"/>
          <p14:tracePt t="5827" x="3497263" y="539750"/>
          <p14:tracePt t="5829" x="3503613" y="539750"/>
          <p14:tracePt t="5832" x="3509963" y="539750"/>
          <p14:tracePt t="5833" x="3509963" y="533400"/>
          <p14:tracePt t="5834" x="3516313" y="533400"/>
          <p14:tracePt t="5838" x="3522663" y="533400"/>
          <p14:tracePt t="5840" x="3530600" y="533400"/>
          <p14:tracePt t="5841" x="3530600" y="525463"/>
          <p14:tracePt t="5842" x="3536950" y="525463"/>
          <p14:tracePt t="5845" x="3543300" y="525463"/>
          <p14:tracePt t="5847" x="3549650" y="525463"/>
          <p14:tracePt t="5850" x="3556000" y="525463"/>
          <p14:tracePt t="5852" x="3563938" y="525463"/>
          <p14:tracePt t="5854" x="3570288" y="525463"/>
          <p14:tracePt t="5856" x="3570288" y="519113"/>
          <p14:tracePt t="5858" x="3576638" y="519113"/>
          <p14:tracePt t="5859" x="3582988" y="519113"/>
          <p14:tracePt t="5863" x="3589338" y="519113"/>
          <p14:tracePt t="5864" x="3597275" y="519113"/>
          <p14:tracePt t="5866" x="3597275" y="512763"/>
          <p14:tracePt t="5867" x="3603625" y="512763"/>
          <p14:tracePt t="5869" x="3609975" y="512763"/>
          <p14:tracePt t="5870" x="3616325" y="512763"/>
          <p14:tracePt t="5873" x="3622675" y="512763"/>
          <p14:tracePt t="5874" x="3622675" y="506413"/>
          <p14:tracePt t="5880" x="3649663" y="506413"/>
          <p14:tracePt t="5881" x="3656013" y="506413"/>
          <p14:tracePt t="5882" x="3662363" y="506413"/>
          <p14:tracePt t="5884" x="3670300" y="506413"/>
          <p14:tracePt t="5885" x="3676650" y="500063"/>
          <p14:tracePt t="5886" x="3683000" y="500063"/>
          <p14:tracePt t="5888" x="3689350" y="500063"/>
          <p14:tracePt t="5889" x="3695700" y="500063"/>
          <p14:tracePt t="5891" x="3703638" y="492125"/>
          <p14:tracePt t="5892" x="3709988" y="492125"/>
          <p14:tracePt t="5893" x="3716338" y="492125"/>
          <p14:tracePt t="5895" x="3729038" y="492125"/>
          <p14:tracePt t="5897" x="3736975" y="492125"/>
          <p14:tracePt t="5898" x="3743325" y="492125"/>
          <p14:tracePt t="5899" x="3749675" y="492125"/>
          <p14:tracePt t="5900" x="3756025" y="492125"/>
          <p14:tracePt t="5901" x="3762375" y="485775"/>
          <p14:tracePt t="5902" x="3770313" y="485775"/>
          <p14:tracePt t="5904" x="3783013" y="485775"/>
          <p14:tracePt t="5905" x="3789363" y="479425"/>
          <p14:tracePt t="5907" x="3795713" y="479425"/>
          <p14:tracePt t="5908" x="3810000" y="479425"/>
          <p14:tracePt t="5910" x="3822700" y="473075"/>
          <p14:tracePt t="5911" x="3829050" y="473075"/>
          <p14:tracePt t="5913" x="3836988" y="473075"/>
          <p14:tracePt t="5914" x="3843338" y="473075"/>
          <p14:tracePt t="5915" x="3849688" y="473075"/>
          <p14:tracePt t="5916" x="3856038" y="473075"/>
          <p14:tracePt t="5917" x="3862388" y="473075"/>
          <p14:tracePt t="5918" x="3870325" y="473075"/>
          <p14:tracePt t="5919" x="3870325" y="466725"/>
          <p14:tracePt t="5920" x="3876675" y="466725"/>
          <p14:tracePt t="5921" x="3883025" y="466725"/>
          <p14:tracePt t="5922" x="3889375" y="466725"/>
          <p14:tracePt t="5923" x="3895725" y="466725"/>
          <p14:tracePt t="5924" x="3902075" y="458788"/>
          <p14:tracePt t="5926" x="3910013" y="458788"/>
          <p14:tracePt t="5927" x="3916363" y="458788"/>
          <p14:tracePt t="5929" x="3922713" y="452438"/>
          <p14:tracePt t="5930" x="3929063" y="452438"/>
          <p14:tracePt t="5931" x="3935413" y="452438"/>
          <p14:tracePt t="5933" x="3943350" y="452438"/>
          <p14:tracePt t="5934" x="3949700" y="452438"/>
          <p14:tracePt t="5936" x="3956050" y="452438"/>
          <p14:tracePt t="5937" x="3962400" y="452438"/>
          <p14:tracePt t="5938" x="3968750" y="452438"/>
          <p14:tracePt t="5941" x="3976688" y="452438"/>
          <p14:tracePt t="5943" x="3983038" y="452438"/>
          <p14:tracePt t="5944" x="3983038" y="446088"/>
          <p14:tracePt t="5947" x="3989388" y="446088"/>
          <p14:tracePt t="5949" x="3995738" y="446088"/>
          <p14:tracePt t="5950" x="4002088" y="446088"/>
          <p14:tracePt t="5955" x="4010025" y="446088"/>
          <p14:tracePt t="5957" x="4016375" y="446088"/>
          <p14:tracePt t="5962" x="4022725" y="446088"/>
          <p14:tracePt t="5964" x="4029075" y="446088"/>
          <p14:tracePt t="5966" x="4029075" y="439738"/>
          <p14:tracePt t="5967" x="4035425" y="439738"/>
          <p14:tracePt t="5971" x="4043363" y="439738"/>
          <p14:tracePt t="5972" x="4049713" y="439738"/>
          <p14:tracePt t="5975" x="4056063" y="439738"/>
          <p14:tracePt t="5977" x="4062413" y="439738"/>
          <p14:tracePt t="5978" x="4068763" y="439738"/>
          <p14:tracePt t="5981" x="4076700" y="439738"/>
          <p14:tracePt t="5982" x="4083050" y="439738"/>
          <p14:tracePt t="5984" x="4089400" y="439738"/>
          <p14:tracePt t="5985" x="4095750" y="439738"/>
          <p14:tracePt t="5987" x="4102100" y="439738"/>
          <p14:tracePt t="5988" x="4110038" y="439738"/>
          <p14:tracePt t="5989" x="4116388" y="439738"/>
          <p14:tracePt t="5991" x="4122738" y="439738"/>
          <p14:tracePt t="5992" x="4129088" y="439738"/>
          <p14:tracePt t="5994" x="4143375" y="439738"/>
          <p14:tracePt t="5995" x="4149725" y="439738"/>
          <p14:tracePt t="5996" x="4156075" y="439738"/>
          <p14:tracePt t="5997" x="4162425" y="439738"/>
          <p14:tracePt t="5998" x="4168775" y="439738"/>
          <p14:tracePt t="5999" x="4175125" y="439738"/>
          <p14:tracePt t="6000" x="4183063" y="439738"/>
          <p14:tracePt t="6001" x="4189413" y="439738"/>
          <p14:tracePt t="6002" x="4195763" y="439738"/>
          <p14:tracePt t="6003" x="4208463" y="439738"/>
          <p14:tracePt t="6004" x="4216400" y="439738"/>
          <p14:tracePt t="6005" x="4229100" y="439738"/>
          <p14:tracePt t="6007" x="4235450" y="439738"/>
          <p14:tracePt t="6008" x="4249738" y="439738"/>
          <p14:tracePt t="6009" x="4268788" y="439738"/>
          <p14:tracePt t="6011" x="4283075" y="439738"/>
          <p14:tracePt t="6013" x="4289425" y="439738"/>
          <p14:tracePt t="6014" x="4302125" y="439738"/>
          <p14:tracePt t="6015" x="4316413" y="439738"/>
          <p14:tracePt t="6017" x="4329113" y="439738"/>
          <p14:tracePt t="6018" x="4335463" y="439738"/>
          <p14:tracePt t="6019" x="4341813" y="439738"/>
          <p14:tracePt t="6020" x="4349750" y="439738"/>
          <p14:tracePt t="6021" x="4356100" y="439738"/>
          <p14:tracePt t="6022" x="4362450" y="439738"/>
          <p14:tracePt t="6023" x="4375150" y="439738"/>
          <p14:tracePt t="6025" x="4389438" y="439738"/>
          <p14:tracePt t="6027" x="4402138" y="439738"/>
          <p14:tracePt t="6028" x="4408488" y="439738"/>
          <p14:tracePt t="6029" x="4416425" y="439738"/>
          <p14:tracePt t="6030" x="4422775" y="439738"/>
          <p14:tracePt t="6031" x="4429125" y="439738"/>
          <p14:tracePt t="6032" x="4435475" y="439738"/>
          <p14:tracePt t="6033" x="4441825" y="439738"/>
          <p14:tracePt t="6034" x="4449763" y="439738"/>
          <p14:tracePt t="6036" x="4462463" y="439738"/>
          <p14:tracePt t="6037" x="4468813" y="439738"/>
          <p14:tracePt t="6039" x="4475163" y="439738"/>
          <p14:tracePt t="6040" x="4481513" y="439738"/>
          <p14:tracePt t="6042" x="4489450" y="439738"/>
          <p14:tracePt t="6043" x="4495800" y="439738"/>
          <p14:tracePt t="6045" x="4502150" y="439738"/>
          <p14:tracePt t="6046" x="4508500" y="439738"/>
          <p14:tracePt t="6047" x="4514850" y="439738"/>
          <p14:tracePt t="6049" x="4522788" y="439738"/>
          <p14:tracePt t="6050" x="4529138" y="439738"/>
          <p14:tracePt t="6052" x="4535488" y="439738"/>
          <p14:tracePt t="6054" x="4541838" y="439738"/>
          <p14:tracePt t="6055" x="4548188" y="439738"/>
          <p14:tracePt t="6059" x="4556125" y="439738"/>
          <p14:tracePt t="6061" x="4562475" y="439738"/>
          <p14:tracePt t="6065" x="4568825" y="439738"/>
          <p14:tracePt t="6067" x="4575175" y="439738"/>
          <p14:tracePt t="6069" x="4581525" y="439738"/>
          <p14:tracePt t="6074" x="4589463" y="439738"/>
          <p14:tracePt t="6077" x="4595813" y="439738"/>
          <p14:tracePt t="6082" x="4602163" y="439738"/>
          <p14:tracePt t="6084" x="4608513" y="439738"/>
          <p14:tracePt t="6086" x="4608513" y="433388"/>
          <p14:tracePt t="6087" x="4614863" y="433388"/>
          <p14:tracePt t="6090" x="4622800" y="433388"/>
          <p14:tracePt t="6092" x="4629150" y="433388"/>
          <p14:tracePt t="6096" x="4635500" y="433388"/>
          <p14:tracePt t="6097" x="4641850" y="433388"/>
          <p14:tracePt t="6099" x="4648200" y="433388"/>
          <p14:tracePt t="6101" x="4656138" y="433388"/>
          <p14:tracePt t="6103" x="4662488" y="433388"/>
          <p14:tracePt t="6105" x="4668838" y="433388"/>
          <p14:tracePt t="6106" x="4675188" y="433388"/>
          <p14:tracePt t="6108" x="4681538" y="433388"/>
          <p14:tracePt t="6110" x="4695825" y="433388"/>
          <p14:tracePt t="6113" x="4708525" y="433388"/>
          <p14:tracePt t="6114" x="4714875" y="433388"/>
          <p14:tracePt t="6116" x="4722813" y="433388"/>
          <p14:tracePt t="6117" x="4729163" y="433388"/>
          <p14:tracePt t="6118" x="4735513" y="433388"/>
          <p14:tracePt t="6119" x="4741863" y="433388"/>
          <p14:tracePt t="6120" x="4748213" y="433388"/>
          <p14:tracePt t="6122" x="4762500" y="433388"/>
          <p14:tracePt t="6123" x="4768850" y="433388"/>
          <p14:tracePt t="6125" x="4775200" y="433388"/>
          <p14:tracePt t="6126" x="4787900" y="433388"/>
          <p14:tracePt t="6128" x="4802188" y="433388"/>
          <p14:tracePt t="6129" x="4808538" y="433388"/>
          <p14:tracePt t="6131" x="4821238" y="433388"/>
          <p14:tracePt t="6133" x="4829175" y="433388"/>
          <p14:tracePt t="6134" x="4841875" y="433388"/>
          <p14:tracePt t="6136" x="4854575" y="433388"/>
          <p14:tracePt t="6137" x="4862513" y="433388"/>
          <p14:tracePt t="6138" x="4868863" y="433388"/>
          <p14:tracePt t="6139" x="4875213" y="433388"/>
          <p14:tracePt t="6140" x="4881563" y="433388"/>
          <p14:tracePt t="6141" x="4887913" y="433388"/>
          <p14:tracePt t="6142" x="4895850" y="433388"/>
          <p14:tracePt t="6143" x="4902200" y="433388"/>
          <p14:tracePt t="6144" x="4908550" y="433388"/>
          <p14:tracePt t="6145" x="4921250" y="433388"/>
          <p14:tracePt t="6147" x="4929188" y="433388"/>
          <p14:tracePt t="6148" x="4935538" y="433388"/>
          <p14:tracePt t="6149" x="4941888" y="433388"/>
          <p14:tracePt t="6150" x="4948238" y="433388"/>
          <p14:tracePt t="6151" x="4954588" y="433388"/>
          <p14:tracePt t="6152" x="4962525" y="433388"/>
          <p14:tracePt t="6153" x="4968875" y="433388"/>
          <p14:tracePt t="6154" x="4975225" y="433388"/>
          <p14:tracePt t="6155" x="4981575" y="433388"/>
          <p14:tracePt t="6156" x="4987925" y="433388"/>
          <p14:tracePt t="6158" x="4995863" y="433388"/>
          <p14:tracePt t="6159" x="5002213" y="433388"/>
          <p14:tracePt t="6160" x="5008563" y="433388"/>
          <p14:tracePt t="6162" x="5014913" y="433388"/>
          <p14:tracePt t="6163" x="5021263" y="433388"/>
          <p14:tracePt t="6165" x="5029200" y="433388"/>
          <p14:tracePt t="6166" x="5035550" y="433388"/>
          <p14:tracePt t="6167" x="5041900" y="433388"/>
          <p14:tracePt t="6169" x="5048250" y="433388"/>
          <p14:tracePt t="6170" x="5054600" y="433388"/>
          <p14:tracePt t="6172" x="5060950" y="433388"/>
          <p14:tracePt t="6174" x="5068888" y="433388"/>
          <p14:tracePt t="6175" x="5075238" y="433388"/>
          <p14:tracePt t="6178" x="5081588" y="433388"/>
          <p14:tracePt t="6180" x="5087938" y="433388"/>
          <p14:tracePt t="6184" x="5094288" y="433388"/>
          <p14:tracePt t="6186" x="5102225" y="433388"/>
          <p14:tracePt t="6188" x="5108575" y="433388"/>
          <p14:tracePt t="6193" x="5114925" y="433388"/>
          <p14:tracePt t="6196" x="5121275" y="433388"/>
          <p14:tracePt t="6201" x="5127625" y="433388"/>
          <p14:tracePt t="6204" x="5135563" y="433388"/>
          <p14:tracePt t="6209" x="5141913" y="433388"/>
          <p14:tracePt t="6210" x="5148263" y="433388"/>
          <p14:tracePt t="6212" x="5154613" y="433388"/>
          <p14:tracePt t="6213" x="5154613" y="439738"/>
          <p14:tracePt t="6215" x="5160963" y="439738"/>
          <p14:tracePt t="6216" x="5168900" y="439738"/>
          <p14:tracePt t="6219" x="5175250" y="439738"/>
          <p14:tracePt t="6220" x="5175250" y="446088"/>
          <p14:tracePt t="6221" x="5181600" y="446088"/>
          <p14:tracePt t="6222" x="5187950" y="446088"/>
          <p14:tracePt t="6224" x="5194300" y="446088"/>
          <p14:tracePt t="6225" x="5202238" y="446088"/>
          <p14:tracePt t="6227" x="5208588" y="446088"/>
          <p14:tracePt t="6228" x="5214938" y="446088"/>
          <p14:tracePt t="6229" x="5221288" y="446088"/>
          <p14:tracePt t="6231" x="5235575" y="446088"/>
          <p14:tracePt t="6232" x="5241925" y="446088"/>
          <p14:tracePt t="6234" x="5254625" y="452438"/>
          <p14:tracePt t="6235" x="5260975" y="452438"/>
          <p14:tracePt t="6237" x="5275263" y="452438"/>
          <p14:tracePt t="6239" x="5287963" y="452438"/>
          <p14:tracePt t="6240" x="5294313" y="452438"/>
          <p14:tracePt t="6241" x="5302250" y="452438"/>
          <p14:tracePt t="6242" x="5308600" y="452438"/>
          <p14:tracePt t="6243" x="5314950" y="458788"/>
          <p14:tracePt t="6244" x="5321300" y="458788"/>
          <p14:tracePt t="6245" x="5334000" y="458788"/>
          <p14:tracePt t="6246" x="5341938" y="458788"/>
          <p14:tracePt t="6247" x="5348288" y="458788"/>
          <p14:tracePt t="6248" x="5354638" y="458788"/>
          <p14:tracePt t="6249" x="5360988" y="458788"/>
          <p14:tracePt t="6250" x="5375275" y="458788"/>
          <p14:tracePt t="6252" x="5387975" y="458788"/>
          <p14:tracePt t="6253" x="5394325" y="458788"/>
          <p14:tracePt t="6254" x="5400675" y="458788"/>
          <p14:tracePt t="6255" x="5408613" y="458788"/>
          <p14:tracePt t="6256" x="5414963" y="458788"/>
          <p14:tracePt t="6257" x="5421313" y="458788"/>
          <p14:tracePt t="6258" x="5434013" y="458788"/>
          <p14:tracePt t="6260" x="5448300" y="458788"/>
          <p14:tracePt t="6261" x="5454650" y="458788"/>
          <p14:tracePt t="6262" x="5461000" y="466725"/>
          <p14:tracePt t="6263" x="5467350" y="466725"/>
          <p14:tracePt t="6264" x="5475288" y="466725"/>
          <p14:tracePt t="6265" x="5481638" y="466725"/>
          <p14:tracePt t="6266" x="5494338" y="466725"/>
          <p14:tracePt t="6268" x="5500688" y="466725"/>
          <p14:tracePt t="6269" x="5508625" y="466725"/>
          <p14:tracePt t="6270" x="5514975" y="466725"/>
          <p14:tracePt t="6271" x="5521325" y="466725"/>
          <p14:tracePt t="6272" x="5527675" y="466725"/>
          <p14:tracePt t="6274" x="5534025" y="466725"/>
          <p14:tracePt t="6275" x="5548313" y="466725"/>
          <p14:tracePt t="6277" x="5554663" y="466725"/>
          <p14:tracePt t="6278" x="5561013" y="466725"/>
          <p14:tracePt t="6280" x="5567363" y="466725"/>
          <p14:tracePt t="6281" x="5575300" y="466725"/>
          <p14:tracePt t="6282" x="5581650" y="466725"/>
          <p14:tracePt t="6284" x="5588000" y="466725"/>
          <p14:tracePt t="6285" x="5594350" y="466725"/>
          <p14:tracePt t="6287" x="5600700" y="466725"/>
          <p14:tracePt t="6289" x="5608638" y="466725"/>
          <p14:tracePt t="6290" x="5614988" y="466725"/>
          <p14:tracePt t="6293" x="5621338" y="466725"/>
          <p14:tracePt t="6295" x="5627688" y="466725"/>
          <p14:tracePt t="6298" x="5634038" y="466725"/>
          <p14:tracePt t="6300" x="5640388" y="466725"/>
          <p14:tracePt t="6303" x="5648325" y="466725"/>
          <p14:tracePt t="6309" x="5654675" y="466725"/>
          <p14:tracePt t="6311" x="5661025" y="466725"/>
          <p14:tracePt t="6318" x="5667375" y="466725"/>
          <p14:tracePt t="6320" x="5673725" y="466725"/>
          <p14:tracePt t="6325" x="5673725" y="473075"/>
          <p14:tracePt t="6326" x="5681663" y="473075"/>
          <p14:tracePt t="6327" x="5688013" y="473075"/>
          <p14:tracePt t="6330" x="5694363" y="473075"/>
          <p14:tracePt t="6333" x="5700713" y="473075"/>
          <p14:tracePt t="6335" x="5707063" y="473075"/>
          <p14:tracePt t="6337" x="5707063" y="479425"/>
          <p14:tracePt t="6338" x="5715000" y="479425"/>
          <p14:tracePt t="6339" x="5721350" y="479425"/>
          <p14:tracePt t="6340" x="5727700" y="479425"/>
          <p14:tracePt t="6342" x="5734050" y="479425"/>
          <p14:tracePt t="6344" x="5740400" y="479425"/>
          <p14:tracePt t="6345" x="5740400" y="485775"/>
          <p14:tracePt t="6346" x="5748338" y="485775"/>
          <p14:tracePt t="6347" x="5754688" y="485775"/>
          <p14:tracePt t="6348" x="5761038" y="485775"/>
          <p14:tracePt t="6350" x="5767388" y="485775"/>
          <p14:tracePt t="6351" x="5773738" y="485775"/>
          <p14:tracePt t="6353" x="5781675" y="485775"/>
          <p14:tracePt t="6354" x="5788025" y="485775"/>
          <p14:tracePt t="6355" x="5794375" y="485775"/>
          <p14:tracePt t="6357" x="5800725" y="485775"/>
          <p14:tracePt t="6358" x="5807075" y="485775"/>
          <p14:tracePt t="6360" x="5807075" y="492125"/>
          <p14:tracePt t="6361" x="5821363" y="492125"/>
          <p14:tracePt t="6362" x="5827713" y="492125"/>
          <p14:tracePt t="6364" x="5834063" y="492125"/>
          <p14:tracePt t="6365" x="5840413" y="492125"/>
          <p14:tracePt t="6367" x="5848350" y="500063"/>
          <p14:tracePt t="6368" x="5854700" y="500063"/>
          <p14:tracePt t="6369" x="5861050" y="500063"/>
          <p14:tracePt t="6371" x="5867400" y="500063"/>
          <p14:tracePt t="6372" x="5873750" y="500063"/>
          <p14:tracePt t="6375" x="5881688" y="500063"/>
          <p14:tracePt t="6376" x="5888038" y="500063"/>
          <p14:tracePt t="6377" x="5894388" y="500063"/>
          <p14:tracePt t="6380" x="5900738" y="500063"/>
          <p14:tracePt t="6381" x="5907088" y="500063"/>
          <p14:tracePt t="6383" x="5907088" y="506413"/>
          <p14:tracePt t="6384" x="5913438" y="506413"/>
          <p14:tracePt t="6385" x="5921375" y="506413"/>
          <p14:tracePt t="6387" x="5927725" y="506413"/>
          <p14:tracePt t="6390" x="5927725" y="512763"/>
          <p14:tracePt t="6391" x="5934075" y="512763"/>
          <p14:tracePt t="6392" x="5940425" y="512763"/>
          <p14:tracePt t="6396" x="5946775" y="512763"/>
          <p14:tracePt t="6398" x="5946775" y="519113"/>
          <p14:tracePt t="6399" x="5954713" y="519113"/>
          <p14:tracePt t="6400" x="5961063" y="519113"/>
          <p14:tracePt t="6406" x="5967413" y="519113"/>
          <p14:tracePt t="6410" x="5973763" y="519113"/>
          <p14:tracePt t="6414" x="5973763" y="525463"/>
          <p14:tracePt t="6416" x="5980113" y="525463"/>
          <p14:tracePt t="6419" x="5988050" y="525463"/>
          <p14:tracePt t="6422" x="5988050" y="533400"/>
          <p14:tracePt t="6423" x="5994400" y="533400"/>
          <p14:tracePt t="6428" x="6000750" y="533400"/>
          <p14:tracePt t="6430" x="6007100" y="533400"/>
          <p14:tracePt t="6434" x="6007100" y="539750"/>
          <p14:tracePt t="6435" x="6013450" y="539750"/>
          <p14:tracePt t="6437" x="6021388" y="539750"/>
          <p14:tracePt t="6439" x="6021388" y="546100"/>
          <p14:tracePt t="6441" x="6027738" y="546100"/>
          <p14:tracePt t="6443" x="6034088" y="546100"/>
          <p14:tracePt t="6445" x="6040438" y="546100"/>
          <p14:tracePt t="6448" x="6040438" y="552450"/>
          <p14:tracePt t="6449" x="6046788" y="552450"/>
          <p14:tracePt t="6450" x="6054725" y="552450"/>
          <p14:tracePt t="6453" x="6054725" y="558800"/>
          <p14:tracePt t="6454" x="6061075" y="558800"/>
          <p14:tracePt t="6455" x="6067425" y="558800"/>
          <p14:tracePt t="6457" x="6073775" y="558800"/>
          <p14:tracePt t="6458" x="6073775" y="566738"/>
          <p14:tracePt t="6460" x="6080125" y="566738"/>
          <p14:tracePt t="6462" x="6088063" y="566738"/>
          <p14:tracePt t="6466" x="6094413" y="566738"/>
          <p14:tracePt t="6467" x="6100763" y="566738"/>
          <p14:tracePt t="6469" x="6107113" y="566738"/>
          <p14:tracePt t="6471" x="6107113" y="573088"/>
          <p14:tracePt t="6472" x="6113463" y="573088"/>
          <p14:tracePt t="6474" x="6121400" y="573088"/>
          <p14:tracePt t="6478" x="6127750" y="573088"/>
          <p14:tracePt t="6480" x="6134100" y="573088"/>
          <p14:tracePt t="6482" x="6140450" y="573088"/>
          <p14:tracePt t="6484" x="6140450" y="579438"/>
          <p14:tracePt t="6486" x="6146800" y="579438"/>
          <p14:tracePt t="6489" x="6154738" y="579438"/>
          <p14:tracePt t="6495" x="6161088" y="579438"/>
          <p14:tracePt t="6499" x="6167438" y="579438"/>
          <p14:tracePt t="6506" x="6173788" y="579438"/>
          <p14:tracePt t="6530" x="6180138" y="579438"/>
          <p14:tracePt t="6532" x="6180138" y="585788"/>
          <p14:tracePt t="6536" x="6188075" y="585788"/>
          <p14:tracePt t="6538" x="6188075" y="592138"/>
          <p14:tracePt t="6542" x="6188075" y="600075"/>
          <p14:tracePt t="6543" x="6194425" y="600075"/>
          <p14:tracePt t="6545" x="6200775" y="600075"/>
          <p14:tracePt t="6548" x="6207125" y="600075"/>
          <p14:tracePt t="6550" x="6207125" y="606425"/>
          <p14:tracePt t="6552" x="6207125" y="612775"/>
          <p14:tracePt t="6553" x="6213475" y="612775"/>
          <p14:tracePt t="6555" x="6219825" y="612775"/>
          <p14:tracePt t="6558" x="6227763" y="612775"/>
          <p14:tracePt t="6559" x="6227763" y="619125"/>
          <p14:tracePt t="6560" x="6234113" y="619125"/>
          <p14:tracePt t="6563" x="6234113" y="625475"/>
          <p14:tracePt t="6564" x="6240463" y="625475"/>
          <p14:tracePt t="6565" x="6246813" y="625475"/>
          <p14:tracePt t="6567" x="6253163" y="633413"/>
          <p14:tracePt t="6570" x="6261100" y="633413"/>
          <p14:tracePt t="6571" x="6267450" y="633413"/>
          <p14:tracePt t="6574" x="6267450" y="639763"/>
          <p14:tracePt t="6575" x="6273800" y="639763"/>
          <p14:tracePt t="6576" x="6280150" y="639763"/>
          <p14:tracePt t="6577" x="6280150" y="646113"/>
          <p14:tracePt t="6578" x="6286500" y="646113"/>
          <p14:tracePt t="6581" x="6294438" y="646113"/>
          <p14:tracePt t="6583" x="6300788" y="646113"/>
          <p14:tracePt t="6587" x="6307138" y="646113"/>
          <p14:tracePt t="6588" x="6307138" y="652463"/>
          <p14:tracePt t="6589" x="6313488" y="652463"/>
          <p14:tracePt t="6591" x="6319838" y="652463"/>
          <p14:tracePt t="6594" x="6319838" y="658813"/>
          <p14:tracePt t="6596" x="6327775" y="658813"/>
          <p14:tracePt t="6599" x="6334125" y="658813"/>
          <p14:tracePt t="6602" x="6334125" y="666750"/>
          <p14:tracePt t="6607" x="6340475" y="666750"/>
          <p14:tracePt t="6613" x="6346825" y="666750"/>
          <p14:tracePt t="6618" x="6353175" y="666750"/>
          <p14:tracePt t="6621" x="6353175" y="673100"/>
          <p14:tracePt t="6630" x="6353175" y="679450"/>
          <p14:tracePt t="6631" x="6361113" y="679450"/>
          <p14:tracePt t="6636" x="6367463" y="679450"/>
          <p14:tracePt t="6640" x="6367463" y="685800"/>
          <p14:tracePt t="6643" x="6367463" y="692150"/>
          <p14:tracePt t="6644" x="6373813" y="692150"/>
          <p14:tracePt t="6647" x="6373813" y="700088"/>
          <p14:tracePt t="6648" x="6380163" y="700088"/>
          <p14:tracePt t="6652" x="6386513" y="700088"/>
          <p14:tracePt t="6654" x="6386513" y="706438"/>
          <p14:tracePt t="6657" x="6386513" y="712788"/>
          <p14:tracePt t="6658" x="6394450" y="712788"/>
          <p14:tracePt t="6662" x="6400800" y="712788"/>
          <p14:tracePt t="6665" x="6400800" y="719138"/>
          <p14:tracePt t="6668" x="6400800" y="725488"/>
          <p14:tracePt t="6671" x="6407150" y="725488"/>
          <p14:tracePt t="6672" x="6407150" y="731838"/>
          <p14:tracePt t="6677" x="6413500" y="731838"/>
          <p14:tracePt t="6682" x="6419850" y="731838"/>
          <p14:tracePt t="6684" x="6419850" y="739775"/>
          <p14:tracePt t="6694" x="6419850" y="746125"/>
          <p14:tracePt t="6712" x="6419850" y="752475"/>
          <p14:tracePt t="6713" x="6427788" y="752475"/>
          <p14:tracePt t="6718" x="6427788" y="758825"/>
          <p14:tracePt t="6726" x="6434138" y="758825"/>
          <p14:tracePt t="6728" x="6434138" y="765175"/>
          <p14:tracePt t="6733" x="6434138" y="773113"/>
          <p14:tracePt t="6738" x="6434138" y="779463"/>
          <p14:tracePt t="6746" x="6434138" y="785813"/>
          <p14:tracePt t="6751" x="6434138" y="792163"/>
          <p14:tracePt t="6757" x="6440488" y="792163"/>
          <p14:tracePt t="6759" x="6440488" y="798513"/>
          <p14:tracePt t="6764" x="6440488" y="806450"/>
          <p14:tracePt t="6768" x="6440488" y="812800"/>
          <p14:tracePt t="6772" x="6446838" y="812800"/>
          <p14:tracePt t="6776" x="6446838" y="819150"/>
          <p14:tracePt t="6780" x="6446838" y="825500"/>
          <p14:tracePt t="6787" x="6446838" y="831850"/>
          <p14:tracePt t="6791" x="6446838" y="839788"/>
          <p14:tracePt t="6794" x="6446838" y="846138"/>
          <p14:tracePt t="6799" x="6453188" y="852488"/>
          <p14:tracePt t="6801" x="6453188" y="858838"/>
          <p14:tracePt t="6805" x="6453188" y="865188"/>
          <p14:tracePt t="6806" x="6461125" y="865188"/>
          <p14:tracePt t="6808" x="6461125" y="873125"/>
          <p14:tracePt t="6809" x="6461125" y="879475"/>
          <p14:tracePt t="6812" x="6467475" y="885825"/>
          <p14:tracePt t="6815" x="6467475" y="892175"/>
          <p14:tracePt t="6819" x="6467475" y="898525"/>
          <p14:tracePt t="6820" x="6467475" y="906463"/>
          <p14:tracePt t="6822" x="6467475" y="912813"/>
          <p14:tracePt t="6826" x="6473825" y="912813"/>
          <p14:tracePt t="6827" x="6473825" y="919163"/>
          <p14:tracePt t="6829" x="6473825" y="925513"/>
          <p14:tracePt t="6833" x="6480175" y="925513"/>
          <p14:tracePt t="6838" x="6480175" y="931863"/>
          <p14:tracePt t="6840" x="6480175" y="939800"/>
          <p14:tracePt t="6844" x="6480175" y="946150"/>
          <p14:tracePt t="6854" x="6480175" y="952500"/>
          <p14:tracePt t="6866" x="6480175" y="958850"/>
          <p14:tracePt t="6891" x="6480175" y="965200"/>
          <p14:tracePt t="6896" x="6480175" y="973138"/>
          <p14:tracePt t="6905" x="6480175" y="979488"/>
          <p14:tracePt t="6907" x="6480175" y="985838"/>
          <p14:tracePt t="6910" x="6480175" y="992188"/>
          <p14:tracePt t="6914" x="6480175" y="998538"/>
          <p14:tracePt t="6916" x="6480175" y="1006475"/>
          <p14:tracePt t="6919" x="6480175" y="1012825"/>
          <p14:tracePt t="6921" x="6480175" y="1019175"/>
          <p14:tracePt t="6922" x="6480175" y="1025525"/>
          <p14:tracePt t="6926" x="6480175" y="1031875"/>
          <p14:tracePt t="6928" x="6480175" y="1038225"/>
          <p14:tracePt t="6931" x="6480175" y="1046163"/>
          <p14:tracePt t="6932" x="6480175" y="1052513"/>
          <p14:tracePt t="6934" x="6480175" y="1058863"/>
          <p14:tracePt t="6937" x="6480175" y="1065213"/>
          <p14:tracePt t="6939" x="6480175" y="1071563"/>
          <p14:tracePt t="6942" x="6473825" y="1071563"/>
          <p14:tracePt t="6943" x="6473825" y="1079500"/>
          <p14:tracePt t="6945" x="6473825" y="1085850"/>
          <p14:tracePt t="6946" x="6473825" y="1092200"/>
          <p14:tracePt t="6950" x="6473825" y="1098550"/>
          <p14:tracePt t="6953" x="6473825" y="1104900"/>
          <p14:tracePt t="6956" x="6467475" y="1104900"/>
          <p14:tracePt t="6957" x="6467475" y="1112838"/>
          <p14:tracePt t="6959" x="6461125" y="1112838"/>
          <p14:tracePt t="6960" x="6461125" y="1119188"/>
          <p14:tracePt t="6961" x="6461125" y="1125538"/>
          <p14:tracePt t="6964" x="6453188" y="1125538"/>
          <p14:tracePt t="6965" x="6453188" y="1131888"/>
          <p14:tracePt t="6968" x="6453188" y="1138238"/>
          <p14:tracePt t="6973" x="6446838" y="1138238"/>
          <p14:tracePt t="6976" x="6446838" y="1146175"/>
          <p14:tracePt t="6978" x="6440488" y="1146175"/>
          <p14:tracePt t="6980" x="6440488" y="1152525"/>
          <p14:tracePt t="6985" x="6440488" y="1158875"/>
          <p14:tracePt t="6990" x="6434138" y="1158875"/>
          <p14:tracePt t="6993" x="6434138" y="1165225"/>
          <p14:tracePt t="6996" x="6427788" y="1165225"/>
          <p14:tracePt t="6999" x="6427788" y="1171575"/>
          <p14:tracePt t="7014" x="6427788" y="1179513"/>
          <p14:tracePt t="7022" x="6419850" y="1179513"/>
          <p14:tracePt t="7023" x="6419850" y="1185863"/>
          <p14:tracePt t="7039" x="6419850" y="1192213"/>
          <p14:tracePt t="7040" x="6413500" y="1192213"/>
          <p14:tracePt t="7047" x="6413500" y="1198563"/>
          <p14:tracePt t="7051" x="6407150" y="1198563"/>
          <p14:tracePt t="7054" x="6407150" y="1204913"/>
          <p14:tracePt t="7071" x="6400800" y="1204913"/>
          <p14:tracePt t="7072" x="6400800" y="1212850"/>
          <p14:tracePt t="7079" x="6400800" y="1219200"/>
          <p14:tracePt t="7080" x="6394450" y="1219200"/>
          <p14:tracePt t="7089" x="6394450" y="1225550"/>
          <p14:tracePt t="7090" x="6386513" y="1225550"/>
          <p14:tracePt t="7094" x="6380163" y="1225550"/>
          <p14:tracePt t="7095" x="6380163" y="1231900"/>
          <p14:tracePt t="7097" x="6373813" y="1231900"/>
          <p14:tracePt t="7098" x="6373813" y="1238250"/>
          <p14:tracePt t="7104" x="6367463" y="1238250"/>
          <p14:tracePt t="7106" x="6361113" y="1238250"/>
          <p14:tracePt t="7108" x="6361113" y="1246188"/>
          <p14:tracePt t="7111" x="6361113" y="1252538"/>
          <p14:tracePt t="7112" x="6353175" y="1252538"/>
          <p14:tracePt t="7114" x="6346825" y="1252538"/>
          <p14:tracePt t="7116" x="6340475" y="1252538"/>
          <p14:tracePt t="7117" x="6340475" y="1258888"/>
          <p14:tracePt t="7121" x="6334125" y="1258888"/>
          <p14:tracePt t="7122" x="6334125" y="1265238"/>
          <p14:tracePt t="7123" x="6327775" y="1265238"/>
          <p14:tracePt t="7126" x="6327775" y="1271588"/>
          <p14:tracePt t="7127" x="6319838" y="1271588"/>
          <p14:tracePt t="7129" x="6313488" y="1271588"/>
          <p14:tracePt t="7131" x="6307138" y="1271588"/>
          <p14:tracePt t="7132" x="6307138" y="1279525"/>
          <p14:tracePt t="7135" x="6300788" y="1279525"/>
          <p14:tracePt t="7137" x="6294438" y="1285875"/>
          <p14:tracePt t="7140" x="6286500" y="1285875"/>
          <p14:tracePt t="7142" x="6280150" y="1285875"/>
          <p14:tracePt t="7143" x="6280150" y="1292225"/>
          <p14:tracePt t="7144" x="6273800" y="1292225"/>
          <p14:tracePt t="7147" x="6273800" y="1298575"/>
          <p14:tracePt t="7148" x="6267450" y="1298575"/>
          <p14:tracePt t="7149" x="6261100" y="1298575"/>
          <p14:tracePt t="7150" x="6261100" y="1304925"/>
          <p14:tracePt t="7152" x="6253163" y="1304925"/>
          <p14:tracePt t="7153" x="6246813" y="1304925"/>
          <p14:tracePt t="7154" x="6240463" y="1304925"/>
          <p14:tracePt t="7156" x="6240463" y="1311275"/>
          <p14:tracePt t="7157" x="6234113" y="1311275"/>
          <p14:tracePt t="7159" x="6227763" y="1311275"/>
          <p14:tracePt t="7160" x="6227763" y="1319213"/>
          <p14:tracePt t="7162" x="6219825" y="1319213"/>
          <p14:tracePt t="7163" x="6213475" y="1319213"/>
          <p14:tracePt t="7165" x="6207125" y="1319213"/>
          <p14:tracePt t="7166" x="6207125" y="1325563"/>
          <p14:tracePt t="7167" x="6200775" y="1325563"/>
          <p14:tracePt t="7168" x="6194425" y="1325563"/>
          <p14:tracePt t="7169" x="6194425" y="1331913"/>
          <p14:tracePt t="7170" x="6188075" y="1331913"/>
          <p14:tracePt t="7171" x="6180138" y="1331913"/>
          <p14:tracePt t="7172" x="6180138" y="1338263"/>
          <p14:tracePt t="7173" x="6173788" y="1338263"/>
          <p14:tracePt t="7174" x="6167438" y="1338263"/>
          <p14:tracePt t="7176" x="6161088" y="1338263"/>
          <p14:tracePt t="7178" x="6154738" y="1338263"/>
          <p14:tracePt t="7179" x="6146800" y="1344613"/>
          <p14:tracePt t="7181" x="6140450" y="1344613"/>
          <p14:tracePt t="7182" x="6134100" y="1352550"/>
          <p14:tracePt t="7183" x="6127750" y="1352550"/>
          <p14:tracePt t="7185" x="6121400" y="1352550"/>
          <p14:tracePt t="7187" x="6113463" y="1352550"/>
          <p14:tracePt t="7189" x="6107113" y="1352550"/>
          <p14:tracePt t="7190" x="6100763" y="1352550"/>
          <p14:tracePt t="7191" x="6100763" y="1358900"/>
          <p14:tracePt t="7192" x="6094413" y="1358900"/>
          <p14:tracePt t="7194" x="6088063" y="1358900"/>
          <p14:tracePt t="7195" x="6080125" y="1358900"/>
          <p14:tracePt t="7196" x="6080125" y="1365250"/>
          <p14:tracePt t="7198" x="6073775" y="1365250"/>
          <p14:tracePt t="7199" x="6067425" y="1365250"/>
          <p14:tracePt t="7200" x="6067425" y="1371600"/>
          <p14:tracePt t="7201" x="6061075" y="1371600"/>
          <p14:tracePt t="7203" x="6054725" y="1371600"/>
          <p14:tracePt t="7204" x="6046788" y="1371600"/>
          <p14:tracePt t="7206" x="6040438" y="1377950"/>
          <p14:tracePt t="7208" x="6034088" y="1377950"/>
          <p14:tracePt t="7209" x="6027738" y="1377950"/>
          <p14:tracePt t="7211" x="6021388" y="1385888"/>
          <p14:tracePt t="7213" x="6013450" y="1385888"/>
          <p14:tracePt t="7215" x="6007100" y="1385888"/>
          <p14:tracePt t="7216" x="6000750" y="1385888"/>
          <p14:tracePt t="7218" x="6000750" y="1392238"/>
          <p14:tracePt t="7219" x="5994400" y="1392238"/>
          <p14:tracePt t="7220" x="5988050" y="1392238"/>
          <p14:tracePt t="7221" x="5980113" y="1392238"/>
          <p14:tracePt t="7222" x="5980113" y="1398588"/>
          <p14:tracePt t="7223" x="5973763" y="1398588"/>
          <p14:tracePt t="7224" x="5967413" y="1398588"/>
          <p14:tracePt t="7226" x="5961063" y="1398588"/>
          <p14:tracePt t="7227" x="5954713" y="1398588"/>
          <p14:tracePt t="7228" x="5946775" y="1398588"/>
          <p14:tracePt t="7229" x="5946775" y="1404938"/>
          <p14:tracePt t="7230" x="5940425" y="1404938"/>
          <p14:tracePt t="7231" x="5934075" y="1404938"/>
          <p14:tracePt t="7232" x="5927725" y="1411288"/>
          <p14:tracePt t="7233" x="5921375" y="1411288"/>
          <p14:tracePt t="7234" x="5913438" y="1411288"/>
          <p14:tracePt t="7235" x="5913438" y="1419225"/>
          <p14:tracePt t="7236" x="5907088" y="1419225"/>
          <p14:tracePt t="7237" x="5894388" y="1419225"/>
          <p14:tracePt t="7239" x="5888038" y="1419225"/>
          <p14:tracePt t="7240" x="5881688" y="1419225"/>
          <p14:tracePt t="7241" x="5873750" y="1425575"/>
          <p14:tracePt t="7242" x="5867400" y="1425575"/>
          <p14:tracePt t="7243" x="5861050" y="1425575"/>
          <p14:tracePt t="7245" x="5848350" y="1431925"/>
          <p14:tracePt t="7246" x="5840413" y="1431925"/>
          <p14:tracePt t="7248" x="5834063" y="1438275"/>
          <p14:tracePt t="7249" x="5827713" y="1438275"/>
          <p14:tracePt t="7250" x="5821363" y="1438275"/>
          <p14:tracePt t="7251" x="5815013" y="1438275"/>
          <p14:tracePt t="7252" x="5807075" y="1438275"/>
          <p14:tracePt t="7253" x="5800725" y="1438275"/>
          <p14:tracePt t="7255" x="5794375" y="1438275"/>
          <p14:tracePt t="7256" x="5788025" y="1438275"/>
          <p14:tracePt t="7257" x="5781675" y="1438275"/>
          <p14:tracePt t="7258" x="5773738" y="1438275"/>
          <p14:tracePt t="7259" x="5767388" y="1438275"/>
          <p14:tracePt t="7261" x="5761038" y="1438275"/>
          <p14:tracePt t="7262" x="5754688" y="1438275"/>
          <p14:tracePt t="7263" x="5754688" y="1444625"/>
          <p14:tracePt t="7265" x="5748338" y="1444625"/>
          <p14:tracePt t="7266" x="5740400" y="1444625"/>
          <p14:tracePt t="7267" x="5734050" y="1444625"/>
          <p14:tracePt t="7269" x="5727700" y="1444625"/>
          <p14:tracePt t="7270" x="5721350" y="1444625"/>
          <p14:tracePt t="7273" x="5715000" y="1444625"/>
          <p14:tracePt t="7275" x="5707063" y="1444625"/>
          <p14:tracePt t="7276" x="5700713" y="1444625"/>
          <p14:tracePt t="7279" x="5694363" y="1444625"/>
          <p14:tracePt t="7281" x="5688013" y="1444625"/>
          <p14:tracePt t="7284" x="5681663" y="1444625"/>
          <p14:tracePt t="7285" x="5673725" y="1444625"/>
          <p14:tracePt t="7288" x="5667375" y="1444625"/>
          <p14:tracePt t="7291" x="5661025" y="1444625"/>
          <p14:tracePt t="7292" x="5654675" y="1444625"/>
          <p14:tracePt t="7295" x="5648325" y="1444625"/>
          <p14:tracePt t="7297" x="5640388" y="1444625"/>
          <p14:tracePt t="7298" x="5634038" y="1444625"/>
          <p14:tracePt t="7300" x="5627688" y="1444625"/>
          <p14:tracePt t="7302" x="5621338" y="1444625"/>
          <p14:tracePt t="7305" x="5614988" y="1444625"/>
          <p14:tracePt t="7306" x="5608638" y="1444625"/>
          <p14:tracePt t="7309" x="5600700" y="1444625"/>
          <p14:tracePt t="7310" x="5594350" y="1444625"/>
          <p14:tracePt t="7311" x="5588000" y="1444625"/>
          <p14:tracePt t="7314" x="5581650" y="1444625"/>
          <p14:tracePt t="7315" x="5575300" y="1444625"/>
          <p14:tracePt t="7317" x="5567363" y="1444625"/>
          <p14:tracePt t="7319" x="5561013" y="1444625"/>
          <p14:tracePt t="7320" x="5554663" y="1444625"/>
          <p14:tracePt t="7322" x="5548313" y="1444625"/>
          <p14:tracePt t="7323" x="5541963" y="1444625"/>
          <p14:tracePt t="7325" x="5534025" y="1444625"/>
          <p14:tracePt t="7327" x="5527675" y="1452563"/>
          <p14:tracePt t="7328" x="5521325" y="1452563"/>
          <p14:tracePt t="7330" x="5514975" y="1452563"/>
          <p14:tracePt t="7331" x="5508625" y="1452563"/>
          <p14:tracePt t="7333" x="5500688" y="1452563"/>
          <p14:tracePt t="7334" x="5494338" y="1452563"/>
          <p14:tracePt t="7335" x="5487988" y="1452563"/>
          <p14:tracePt t="7337" x="5481638" y="1452563"/>
          <p14:tracePt t="7338" x="5475288" y="1458913"/>
          <p14:tracePt t="7339" x="5467350" y="1458913"/>
          <p14:tracePt t="7340" x="5461000" y="1458913"/>
          <p14:tracePt t="7341" x="5454650" y="1458913"/>
          <p14:tracePt t="7342" x="5448300" y="1458913"/>
          <p14:tracePt t="7343" x="5441950" y="1458913"/>
          <p14:tracePt t="7344" x="5434013" y="1458913"/>
          <p14:tracePt t="7345" x="5427663" y="1458913"/>
          <p14:tracePt t="7346" x="5414963" y="1458913"/>
          <p14:tracePt t="7348" x="5400675" y="1458913"/>
          <p14:tracePt t="7349" x="5387975" y="1465263"/>
          <p14:tracePt t="7350" x="5381625" y="1465263"/>
          <p14:tracePt t="7351" x="5367338" y="1465263"/>
          <p14:tracePt t="7352" x="5367338" y="1471613"/>
          <p14:tracePt t="7353" x="5348288" y="1471613"/>
          <p14:tracePt t="7354" x="5341938" y="1471613"/>
          <p14:tracePt t="7355" x="5327650" y="1471613"/>
          <p14:tracePt t="7356" x="5321300" y="1471613"/>
          <p14:tracePt t="7357" x="5308600" y="1477963"/>
          <p14:tracePt t="7358" x="5294313" y="1477963"/>
          <p14:tracePt t="7359" x="5287963" y="1477963"/>
          <p14:tracePt t="7360" x="5275263" y="1477963"/>
          <p14:tracePt t="7361" x="5254625" y="1477963"/>
          <p14:tracePt t="7362" x="5248275" y="1485900"/>
          <p14:tracePt t="7363" x="5227638" y="1485900"/>
          <p14:tracePt t="7364" x="5214938" y="1485900"/>
          <p14:tracePt t="7365" x="5202238" y="1485900"/>
          <p14:tracePt t="7366" x="5187950" y="1485900"/>
          <p14:tracePt t="7367" x="5168900" y="1485900"/>
          <p14:tracePt t="7368" x="5160963" y="1485900"/>
          <p14:tracePt t="7369" x="5141913" y="1485900"/>
          <p14:tracePt t="7370" x="5121275" y="1485900"/>
          <p14:tracePt t="7371" x="5114925" y="1492250"/>
          <p14:tracePt t="7372" x="5094288" y="1492250"/>
          <p14:tracePt t="7373" x="5081588" y="1492250"/>
          <p14:tracePt t="7374" x="5068888" y="1492250"/>
          <p14:tracePt t="7375" x="5054600" y="1492250"/>
          <p14:tracePt t="7376" x="5041900" y="1498600"/>
          <p14:tracePt t="7377" x="5029200" y="1498600"/>
          <p14:tracePt t="7378" x="5014913" y="1498600"/>
          <p14:tracePt t="7379" x="5008563" y="1498600"/>
          <p14:tracePt t="7380" x="4987925" y="1498600"/>
          <p14:tracePt t="7381" x="4975225" y="1498600"/>
          <p14:tracePt t="7382" x="4968875" y="1504950"/>
          <p14:tracePt t="7383" x="4948238" y="1504950"/>
          <p14:tracePt t="7384" x="4935538" y="1504950"/>
          <p14:tracePt t="7385" x="4929188" y="1504950"/>
          <p14:tracePt t="7386" x="4914900" y="1504950"/>
          <p14:tracePt t="7387" x="4902200" y="1511300"/>
          <p14:tracePt t="7388" x="4895850" y="1511300"/>
          <p14:tracePt t="7389" x="4881563" y="1511300"/>
          <p14:tracePt t="7390" x="4875213" y="1511300"/>
          <p14:tracePt t="7391" x="4862513" y="1511300"/>
          <p14:tracePt t="7392" x="4854575" y="1511300"/>
          <p14:tracePt t="7393" x="4848225" y="1511300"/>
          <p14:tracePt t="7394" x="4841875" y="1511300"/>
          <p14:tracePt t="7395" x="4835525" y="1511300"/>
          <p14:tracePt t="7396" x="4829175" y="1519238"/>
          <p14:tracePt t="7397" x="4821238" y="1519238"/>
          <p14:tracePt t="7398" x="4814888" y="1519238"/>
          <p14:tracePt t="7400" x="4808538" y="1519238"/>
          <p14:tracePt t="7401" x="4802188" y="1519238"/>
          <p14:tracePt t="7402" x="4795838" y="1519238"/>
          <p14:tracePt t="7405" x="4787900" y="1519238"/>
          <p14:tracePt t="7406" x="4781550" y="1519238"/>
          <p14:tracePt t="7410" x="4775200" y="1519238"/>
          <p14:tracePt t="7413" x="4768850" y="1519238"/>
          <p14:tracePt t="7433" x="4762500" y="1519238"/>
          <p14:tracePt t="7446" x="4754563" y="1519238"/>
          <p14:tracePt t="7453" x="4748213" y="1519238"/>
          <p14:tracePt t="7459" x="4741863" y="1519238"/>
          <p14:tracePt t="7461" x="4735513" y="1519238"/>
          <p14:tracePt t="7464" x="4729163" y="1519238"/>
          <p14:tracePt t="7466" x="4722813" y="1519238"/>
          <p14:tracePt t="7467" x="4714875" y="1519238"/>
          <p14:tracePt t="7469" x="4708525" y="1511300"/>
          <p14:tracePt t="7470" x="4702175" y="1511300"/>
          <p14:tracePt t="7472" x="4695825" y="1511300"/>
          <p14:tracePt t="7473" x="4689475" y="1511300"/>
          <p14:tracePt t="7474" x="4681538" y="1504950"/>
          <p14:tracePt t="7475" x="4675188" y="1504950"/>
          <p14:tracePt t="7476" x="4668838" y="1504950"/>
          <p14:tracePt t="7477" x="4662488" y="1504950"/>
          <p14:tracePt t="7478" x="4648200" y="1504950"/>
          <p14:tracePt t="7479" x="4641850" y="1498600"/>
          <p14:tracePt t="7480" x="4635500" y="1498600"/>
          <p14:tracePt t="7481" x="4622800" y="1498600"/>
          <p14:tracePt t="7482" x="4608513" y="1492250"/>
          <p14:tracePt t="7483" x="4602163" y="1492250"/>
          <p14:tracePt t="7484" x="4589463" y="1485900"/>
          <p14:tracePt t="7485" x="4581525" y="1485900"/>
          <p14:tracePt t="7486" x="4575175" y="1485900"/>
          <p14:tracePt t="7487" x="4556125" y="1477963"/>
          <p14:tracePt t="7489" x="4535488" y="1477963"/>
          <p14:tracePt t="7490" x="4529138" y="1477963"/>
          <p14:tracePt t="7491" x="4514850" y="1477963"/>
          <p14:tracePt t="7492" x="4502150" y="1477963"/>
          <p14:tracePt t="7493" x="4489450" y="1477963"/>
          <p14:tracePt t="7494" x="4475163" y="1471613"/>
          <p14:tracePt t="7495" x="4462463" y="1471613"/>
          <p14:tracePt t="7496" x="4449763" y="1471613"/>
          <p14:tracePt t="7497" x="4435475" y="1465263"/>
          <p14:tracePt t="7498" x="4422775" y="1465263"/>
          <p14:tracePt t="7499" x="4408488" y="1465263"/>
          <p14:tracePt t="7500" x="4395788" y="1458913"/>
          <p14:tracePt t="7501" x="4383088" y="1458913"/>
          <p14:tracePt t="7502" x="4375150" y="1458913"/>
          <p14:tracePt t="7503" x="4356100" y="1458913"/>
          <p14:tracePt t="7505" x="4335463" y="1452563"/>
          <p14:tracePt t="7506" x="4322763" y="1452563"/>
          <p14:tracePt t="7507" x="4302125" y="1452563"/>
          <p14:tracePt t="7508" x="4289425" y="1444625"/>
          <p14:tracePt t="7509" x="4283075" y="1444625"/>
          <p14:tracePt t="7511" x="4262438" y="1444625"/>
          <p14:tracePt t="7512" x="4256088" y="1444625"/>
          <p14:tracePt t="7513" x="4241800" y="1444625"/>
          <p14:tracePt t="7514" x="4229100" y="1438275"/>
          <p14:tracePt t="7515" x="4222750" y="1438275"/>
          <p14:tracePt t="7516" x="4216400" y="1438275"/>
          <p14:tracePt t="7517" x="4208463" y="1438275"/>
          <p14:tracePt t="7518" x="4202113" y="1438275"/>
          <p14:tracePt t="7519" x="4195763" y="1438275"/>
          <p14:tracePt t="7520" x="4189413" y="1438275"/>
          <p14:tracePt t="7521" x="4183063" y="1438275"/>
          <p14:tracePt t="7522" x="4175125" y="1438275"/>
          <p14:tracePt t="7523" x="4168775" y="1438275"/>
          <p14:tracePt t="7525" x="4162425" y="1438275"/>
          <p14:tracePt t="7526" x="4156075" y="1438275"/>
          <p14:tracePt t="7528" x="4149725" y="1438275"/>
          <p14:tracePt t="7529" x="4149725" y="1431925"/>
          <p14:tracePt t="7530" x="4143375" y="1431925"/>
          <p14:tracePt t="7531" x="4135438" y="1431925"/>
          <p14:tracePt t="7534" x="4129088" y="1431925"/>
          <p14:tracePt t="7536" x="4122738" y="1431925"/>
          <p14:tracePt t="7540" x="4122738" y="1425575"/>
          <p14:tracePt t="7545" x="4116388" y="1425575"/>
          <p14:tracePt t="7551" x="4110038" y="1425575"/>
          <p14:tracePt t="7555" x="4102100" y="1425575"/>
          <p14:tracePt t="7556" x="4102100" y="1419225"/>
          <p14:tracePt t="7564" x="4095750" y="1419225"/>
          <p14:tracePt t="7568" x="4089400" y="1419225"/>
          <p14:tracePt t="7569" x="4089400" y="1411288"/>
          <p14:tracePt t="7573" x="4089400" y="1404938"/>
          <p14:tracePt t="7574" x="4083050" y="1404938"/>
          <p14:tracePt t="7576" x="4076700" y="1404938"/>
          <p14:tracePt t="7578" x="4068763" y="1404938"/>
          <p14:tracePt t="7579" x="4068763" y="1398588"/>
          <p14:tracePt t="7582" x="4068763" y="1392238"/>
          <p14:tracePt t="7583" x="4062413" y="1392238"/>
          <p14:tracePt t="7584" x="4056063" y="1392238"/>
          <p14:tracePt t="7586" x="4056063" y="1385888"/>
          <p14:tracePt t="7587" x="4049713" y="1385888"/>
          <p14:tracePt t="7588" x="4043363" y="1377950"/>
          <p14:tracePt t="7589" x="4035425" y="1371600"/>
          <p14:tracePt t="7591" x="4035425" y="1365250"/>
          <p14:tracePt t="7592" x="4029075" y="1365250"/>
          <p14:tracePt t="7593" x="4022725" y="1358900"/>
          <p14:tracePt t="7595" x="4016375" y="1352550"/>
          <p14:tracePt t="7596" x="4010025" y="1344613"/>
          <p14:tracePt t="7598" x="3995738" y="1338263"/>
          <p14:tracePt t="7599" x="3989388" y="1338263"/>
          <p14:tracePt t="7600" x="3983038" y="1331913"/>
          <p14:tracePt t="7601" x="3983038" y="1325563"/>
          <p14:tracePt t="7602" x="3976688" y="1319213"/>
          <p14:tracePt t="7604" x="3962400" y="1311275"/>
          <p14:tracePt t="7605" x="3962400" y="1304925"/>
          <p14:tracePt t="7606" x="3949700" y="1298575"/>
          <p14:tracePt t="7608" x="3943350" y="1298575"/>
          <p14:tracePt t="7609" x="3943350" y="1292225"/>
          <p14:tracePt t="7610" x="3935413" y="1292225"/>
          <p14:tracePt t="7611" x="3929063" y="1285875"/>
          <p14:tracePt t="7613" x="3922713" y="1279525"/>
          <p14:tracePt t="7614" x="3916363" y="1279525"/>
          <p14:tracePt t="7616" x="3910013" y="1279525"/>
          <p14:tracePt t="7618" x="3910013" y="1271588"/>
          <p14:tracePt t="7619" x="3902075" y="1271588"/>
          <p14:tracePt t="7620" x="3895725" y="1271588"/>
          <p14:tracePt t="7621" x="3895725" y="1265238"/>
          <p14:tracePt t="7622" x="3889375" y="1265238"/>
          <p14:tracePt t="7625" x="3883025" y="1265238"/>
          <p14:tracePt t="7628" x="3876675" y="1258888"/>
          <p14:tracePt t="7635" x="3876675" y="1252538"/>
          <p14:tracePt t="7638" x="3870325" y="1252538"/>
          <p14:tracePt t="7661" x="3870325" y="1246188"/>
          <p14:tracePt t="7663" x="3862388" y="1246188"/>
          <p14:tracePt t="7673" x="3862388" y="1238250"/>
          <p14:tracePt t="7678" x="3862388" y="1231900"/>
          <p14:tracePt t="7684" x="3862388" y="1225550"/>
          <p14:tracePt t="7685" x="3856038" y="1225550"/>
          <p14:tracePt t="7686" x="3856038" y="1219200"/>
          <p14:tracePt t="7689" x="3856038" y="1212850"/>
          <p14:tracePt t="7692" x="3856038" y="1204913"/>
          <p14:tracePt t="7694" x="3856038" y="1198563"/>
          <p14:tracePt t="7696" x="3856038" y="1192213"/>
          <p14:tracePt t="7697" x="3856038" y="1185863"/>
          <p14:tracePt t="7698" x="3856038" y="1179513"/>
          <p14:tracePt t="7701" x="3856038" y="1171575"/>
          <p14:tracePt t="7702" x="3856038" y="1165225"/>
          <p14:tracePt t="7705" x="3856038" y="1158875"/>
          <p14:tracePt t="7706" x="3849688" y="1152525"/>
          <p14:tracePt t="7707" x="3849688" y="1146175"/>
          <p14:tracePt t="7708" x="3849688" y="1138238"/>
          <p14:tracePt t="7710" x="3849688" y="1131888"/>
          <p14:tracePt t="7712" x="3849688" y="1125538"/>
          <p14:tracePt t="7713" x="3849688" y="1119188"/>
          <p14:tracePt t="7714" x="3843338" y="1112838"/>
          <p14:tracePt t="7716" x="3843338" y="1104900"/>
          <p14:tracePt t="7717" x="3843338" y="1098550"/>
          <p14:tracePt t="7719" x="3843338" y="1092200"/>
          <p14:tracePt t="7720" x="3843338" y="1085850"/>
          <p14:tracePt t="7721" x="3843338" y="1079500"/>
          <p14:tracePt t="7723" x="3843338" y="1071563"/>
          <p14:tracePt t="7724" x="3843338" y="1065213"/>
          <p14:tracePt t="7726" x="3843338" y="1058863"/>
          <p14:tracePt t="7727" x="3843338" y="1052513"/>
          <p14:tracePt t="7728" x="3843338" y="1046163"/>
          <p14:tracePt t="7730" x="3843338" y="1038225"/>
          <p14:tracePt t="7731" x="3836988" y="1031875"/>
          <p14:tracePt t="7733" x="3836988" y="1025525"/>
          <p14:tracePt t="7734" x="3836988" y="1019175"/>
          <p14:tracePt t="7735" x="3836988" y="1012825"/>
          <p14:tracePt t="7737" x="3836988" y="1006475"/>
          <p14:tracePt t="7738" x="3836988" y="998538"/>
          <p14:tracePt t="7740" x="3836988" y="992188"/>
          <p14:tracePt t="7741" x="3836988" y="985838"/>
          <p14:tracePt t="7743" x="3836988" y="979488"/>
          <p14:tracePt t="7744" x="3836988" y="973138"/>
          <p14:tracePt t="7746" x="3836988" y="965200"/>
          <p14:tracePt t="7749" x="3836988" y="958850"/>
          <p14:tracePt t="7751" x="3836988" y="952500"/>
          <p14:tracePt t="7755" x="3836988" y="946150"/>
          <p14:tracePt t="7759" x="3836988" y="939800"/>
          <p14:tracePt t="7761" x="3836988" y="931863"/>
          <p14:tracePt t="7768" x="3836988" y="925513"/>
          <p14:tracePt t="7770" x="3836988" y="919163"/>
          <p14:tracePt t="7771" x="3843338" y="919163"/>
          <p14:tracePt t="7775" x="3849688" y="919163"/>
          <p14:tracePt t="7776" x="3849688" y="912813"/>
          <p14:tracePt t="7778" x="3849688" y="906463"/>
          <p14:tracePt t="7779" x="3849688" y="898525"/>
          <p14:tracePt t="7783" x="3856038" y="898525"/>
          <p14:tracePt t="7784" x="3856038" y="892175"/>
          <p14:tracePt t="7785" x="3856038" y="885825"/>
          <p14:tracePt t="7786" x="3862388" y="885825"/>
          <p14:tracePt t="7788" x="3862388" y="879475"/>
          <p14:tracePt t="7789" x="3870325" y="879475"/>
          <p14:tracePt t="7790" x="3870325" y="873125"/>
          <p14:tracePt t="7792" x="3870325" y="865188"/>
          <p14:tracePt t="7794" x="3876675" y="865188"/>
          <p14:tracePt t="7795" x="3876675" y="858838"/>
          <p14:tracePt t="7796" x="3883025" y="852488"/>
          <p14:tracePt t="7798" x="3883025" y="846138"/>
          <p14:tracePt t="7799" x="3889375" y="839788"/>
          <p14:tracePt t="7800" x="3889375" y="831850"/>
          <p14:tracePt t="7801" x="3895725" y="831850"/>
          <p14:tracePt t="7802" x="3902075" y="825500"/>
          <p14:tracePt t="7804" x="3902075" y="819150"/>
          <p14:tracePt t="7805" x="3910013" y="812800"/>
          <p14:tracePt t="7806" x="3916363" y="806450"/>
          <p14:tracePt t="7808" x="3916363" y="798513"/>
          <p14:tracePt t="7809" x="3922713" y="798513"/>
          <p14:tracePt t="7810" x="3929063" y="785813"/>
          <p14:tracePt t="7811" x="3935413" y="779463"/>
          <p14:tracePt t="7814" x="3943350" y="773113"/>
          <p14:tracePt t="7815" x="3949700" y="765175"/>
          <p14:tracePt t="7817" x="3956050" y="758825"/>
          <p14:tracePt t="7818" x="3962400" y="752475"/>
          <p14:tracePt t="7819" x="3968750" y="746125"/>
          <p14:tracePt t="7821" x="3968750" y="739775"/>
          <p14:tracePt t="7822" x="3976688" y="731838"/>
          <p14:tracePt t="7823" x="3983038" y="731838"/>
          <p14:tracePt t="7824" x="3983038" y="725488"/>
          <p14:tracePt t="7825" x="3989388" y="719138"/>
          <p14:tracePt t="7826" x="3995738" y="712788"/>
          <p14:tracePt t="7827" x="4002088" y="712788"/>
          <p14:tracePt t="7828" x="4002088" y="706438"/>
          <p14:tracePt t="7829" x="4010025" y="700088"/>
          <p14:tracePt t="7830" x="4016375" y="700088"/>
          <p14:tracePt t="7832" x="4022725" y="692150"/>
          <p14:tracePt t="7833" x="4029075" y="685800"/>
          <p14:tracePt t="7834" x="4035425" y="679450"/>
          <p14:tracePt t="7836" x="4043363" y="679450"/>
          <p14:tracePt t="7837" x="4043363" y="673100"/>
          <p14:tracePt t="7838" x="4049713" y="666750"/>
          <p14:tracePt t="7840" x="4056063" y="666750"/>
          <p14:tracePt t="7841" x="4062413" y="666750"/>
          <p14:tracePt t="7842" x="4062413" y="658813"/>
          <p14:tracePt t="7843" x="4068763" y="652463"/>
          <p14:tracePt t="7844" x="4076700" y="652463"/>
          <p14:tracePt t="7845" x="4083050" y="652463"/>
          <p14:tracePt t="7846" x="4083050" y="646113"/>
          <p14:tracePt t="7848" x="4089400" y="639763"/>
          <p14:tracePt t="7849" x="4095750" y="639763"/>
          <p14:tracePt t="7850" x="4095750" y="633413"/>
          <p14:tracePt t="7851" x="4102100" y="633413"/>
          <p14:tracePt t="7852" x="4110038" y="633413"/>
          <p14:tracePt t="7853" x="4116388" y="625475"/>
          <p14:tracePt t="7855" x="4116388" y="619125"/>
          <p14:tracePt t="7856" x="4122738" y="619125"/>
          <p14:tracePt t="7857" x="4129088" y="619125"/>
          <p14:tracePt t="7859" x="4135438" y="619125"/>
          <p14:tracePt t="7860" x="4143375" y="612775"/>
          <p14:tracePt t="7861" x="4149725" y="612775"/>
          <p14:tracePt t="7863" x="4149725" y="606425"/>
          <p14:tracePt t="7864" x="4156075" y="606425"/>
          <p14:tracePt t="7865" x="4162425" y="600075"/>
          <p14:tracePt t="7867" x="4168775" y="600075"/>
          <p14:tracePt t="7868" x="4175125" y="600075"/>
          <p14:tracePt t="7869" x="4183063" y="600075"/>
          <p14:tracePt t="7870" x="4189413" y="592138"/>
          <p14:tracePt t="7871" x="4195763" y="592138"/>
          <p14:tracePt t="7872" x="4195763" y="585788"/>
          <p14:tracePt t="7873" x="4202113" y="585788"/>
          <p14:tracePt t="7874" x="4208463" y="585788"/>
          <p14:tracePt t="7875" x="4216400" y="585788"/>
          <p14:tracePt t="7877" x="4222750" y="579438"/>
          <p14:tracePt t="7878" x="4229100" y="579438"/>
          <p14:tracePt t="7880" x="4235450" y="573088"/>
          <p14:tracePt t="7881" x="4249738" y="573088"/>
          <p14:tracePt t="7883" x="4256088" y="566738"/>
          <p14:tracePt t="7884" x="4262438" y="566738"/>
          <p14:tracePt t="7885" x="4268788" y="566738"/>
          <p14:tracePt t="7887" x="4275138" y="558800"/>
          <p14:tracePt t="7888" x="4283075" y="558800"/>
          <p14:tracePt t="7890" x="4295775" y="552450"/>
          <p14:tracePt t="7891" x="4302125" y="552450"/>
          <p14:tracePt t="7893" x="4308475" y="552450"/>
          <p14:tracePt t="7894" x="4316413" y="552450"/>
          <p14:tracePt t="7895" x="4322763" y="552450"/>
          <p14:tracePt t="7896" x="4322763" y="546100"/>
          <p14:tracePt t="7897" x="4329113" y="546100"/>
          <p14:tracePt t="7898" x="4335463" y="546100"/>
          <p14:tracePt t="7899" x="4335463" y="539750"/>
          <p14:tracePt t="7900" x="4341813" y="539750"/>
          <p14:tracePt t="7901" x="4349750" y="539750"/>
          <p14:tracePt t="7902" x="4349750" y="533400"/>
          <p14:tracePt t="7903" x="4356100" y="533400"/>
          <p14:tracePt t="7904" x="4368800" y="533400"/>
          <p14:tracePt t="7907" x="4375150" y="533400"/>
          <p14:tracePt t="7908" x="4389438" y="525463"/>
          <p14:tracePt t="7910" x="4395788" y="519113"/>
          <p14:tracePt t="7911" x="4402138" y="519113"/>
          <p14:tracePt t="7913" x="4408488" y="519113"/>
          <p14:tracePt t="7914" x="4416425" y="512763"/>
          <p14:tracePt t="7915" x="4422775" y="512763"/>
          <p14:tracePt t="7916" x="4429125" y="512763"/>
          <p14:tracePt t="7918" x="4435475" y="512763"/>
          <p14:tracePt t="7920" x="4441825" y="512763"/>
          <p14:tracePt t="7922" x="4449763" y="512763"/>
          <p14:tracePt t="7923" x="4456113" y="506413"/>
          <p14:tracePt t="7924" x="4462463" y="506413"/>
          <p14:tracePt t="7926" x="4468813" y="506413"/>
          <p14:tracePt t="7927" x="4475163" y="506413"/>
          <p14:tracePt t="7928" x="4475163" y="500063"/>
          <p14:tracePt t="7930" x="4481513" y="500063"/>
          <p14:tracePt t="7931" x="4489450" y="500063"/>
          <p14:tracePt t="7932" x="4495800" y="492125"/>
          <p14:tracePt t="7934" x="4502150" y="492125"/>
          <p14:tracePt t="7935" x="4508500" y="492125"/>
          <p14:tracePt t="7937" x="4522788" y="492125"/>
          <p14:tracePt t="7938" x="4529138" y="492125"/>
          <p14:tracePt t="7940" x="4541838" y="492125"/>
          <p14:tracePt t="7941" x="4548188" y="492125"/>
          <p14:tracePt t="7943" x="4562475" y="485775"/>
          <p14:tracePt t="7944" x="4568825" y="485775"/>
          <p14:tracePt t="7945" x="4575175" y="485775"/>
          <p14:tracePt t="7946" x="4581525" y="485775"/>
          <p14:tracePt t="7947" x="4589463" y="485775"/>
          <p14:tracePt t="7948" x="4602163" y="485775"/>
          <p14:tracePt t="7949" x="4608513" y="485775"/>
          <p14:tracePt t="7950" x="4614863" y="485775"/>
          <p14:tracePt t="7951" x="4629150" y="485775"/>
          <p14:tracePt t="7953" x="4641850" y="485775"/>
          <p14:tracePt t="7954" x="4662488" y="485775"/>
          <p14:tracePt t="7955" x="4668838" y="485775"/>
          <p14:tracePt t="7956" x="4681538" y="485775"/>
          <p14:tracePt t="7957" x="4689475" y="485775"/>
          <p14:tracePt t="7958" x="4702175" y="485775"/>
          <p14:tracePt t="7959" x="4722813" y="485775"/>
          <p14:tracePt t="7960" x="4729163" y="485775"/>
          <p14:tracePt t="7961" x="4748213" y="485775"/>
          <p14:tracePt t="7962" x="4762500" y="485775"/>
          <p14:tracePt t="7963" x="4775200" y="485775"/>
          <p14:tracePt t="7964" x="4795838" y="485775"/>
          <p14:tracePt t="7965" x="4814888" y="485775"/>
          <p14:tracePt t="7966" x="4821238" y="485775"/>
          <p14:tracePt t="7967" x="4841875" y="485775"/>
          <p14:tracePt t="7968" x="4848225" y="485775"/>
          <p14:tracePt t="7969" x="4868863" y="485775"/>
          <p14:tracePt t="7970" x="4887913" y="485775"/>
          <p14:tracePt t="7971" x="4902200" y="485775"/>
          <p14:tracePt t="7972" x="4921250" y="485775"/>
          <p14:tracePt t="7973" x="4941888" y="485775"/>
          <p14:tracePt t="7974" x="4954588" y="485775"/>
          <p14:tracePt t="7975" x="4975225" y="485775"/>
          <p14:tracePt t="7976" x="4995863" y="485775"/>
          <p14:tracePt t="7977" x="5008563" y="485775"/>
          <p14:tracePt t="7978" x="5035550" y="485775"/>
          <p14:tracePt t="7979" x="5054600" y="485775"/>
          <p14:tracePt t="7980" x="5075238" y="485775"/>
          <p14:tracePt t="7981" x="5081588" y="485775"/>
          <p14:tracePt t="7982" x="5108575" y="485775"/>
          <p14:tracePt t="7983" x="5121275" y="492125"/>
          <p14:tracePt t="7984" x="5141913" y="492125"/>
          <p14:tracePt t="7985" x="5154613" y="492125"/>
          <p14:tracePt t="7986" x="5175250" y="492125"/>
          <p14:tracePt t="7987" x="5187950" y="492125"/>
          <p14:tracePt t="7988" x="5202238" y="492125"/>
          <p14:tracePt t="7989" x="5221288" y="492125"/>
          <p14:tracePt t="7990" x="5235575" y="492125"/>
          <p14:tracePt t="7991" x="5248275" y="492125"/>
          <p14:tracePt t="7992" x="5268913" y="492125"/>
          <p14:tracePt t="7993" x="5281613" y="492125"/>
          <p14:tracePt t="7994" x="5294313" y="492125"/>
          <p14:tracePt t="7995" x="5308600" y="492125"/>
          <p14:tracePt t="7996" x="5321300" y="492125"/>
          <p14:tracePt t="7997" x="5334000" y="492125"/>
          <p14:tracePt t="7998" x="5341938" y="492125"/>
          <p14:tracePt t="7999" x="5360988" y="492125"/>
          <p14:tracePt t="8000" x="5375275" y="492125"/>
          <p14:tracePt t="8001" x="5381625" y="492125"/>
          <p14:tracePt t="8002" x="5394325" y="492125"/>
          <p14:tracePt t="8003" x="5400675" y="492125"/>
          <p14:tracePt t="8004" x="5414963" y="492125"/>
          <p14:tracePt t="8005" x="5427663" y="492125"/>
          <p14:tracePt t="8006" x="5434013" y="492125"/>
          <p14:tracePt t="8008" x="5441950" y="492125"/>
          <p14:tracePt t="8009" x="5448300" y="492125"/>
          <p14:tracePt t="8010" x="5461000" y="492125"/>
          <p14:tracePt t="8011" x="5467350" y="492125"/>
          <p14:tracePt t="8014" x="5481638" y="492125"/>
          <p14:tracePt t="8015" x="5487988" y="492125"/>
          <p14:tracePt t="8017" x="5494338" y="492125"/>
          <p14:tracePt t="8021" x="5500688" y="492125"/>
          <p14:tracePt t="8023" x="5508625" y="492125"/>
          <p14:tracePt t="8026" x="5514975" y="492125"/>
          <p14:tracePt t="8031" x="5521325" y="492125"/>
          <p14:tracePt t="8041" x="5521325" y="500063"/>
          <p14:tracePt t="8043" x="5527675" y="500063"/>
          <p14:tracePt t="8047" x="5534025" y="500063"/>
          <p14:tracePt t="8048" x="5534025" y="506413"/>
          <p14:tracePt t="8053" x="5534025" y="512763"/>
          <p14:tracePt t="8055" x="5541963" y="512763"/>
          <p14:tracePt t="8057" x="5548313" y="512763"/>
          <p14:tracePt t="8059" x="5548313" y="519113"/>
          <p14:tracePt t="8060" x="5554663" y="519113"/>
          <p14:tracePt t="8061" x="5554663" y="525463"/>
          <p14:tracePt t="8064" x="5561013" y="525463"/>
          <p14:tracePt t="8065" x="5561013" y="533400"/>
          <p14:tracePt t="8066" x="5567363" y="533400"/>
          <p14:tracePt t="8067" x="5567363" y="539750"/>
          <p14:tracePt t="8069" x="5567363" y="546100"/>
          <p14:tracePt t="8070" x="5575300" y="546100"/>
          <p14:tracePt t="8072" x="5581650" y="546100"/>
          <p14:tracePt t="8073" x="5588000" y="552450"/>
          <p14:tracePt t="8074" x="5588000" y="558800"/>
          <p14:tracePt t="8075" x="5594350" y="558800"/>
          <p14:tracePt t="8076" x="5600700" y="558800"/>
          <p14:tracePt t="8077" x="5600700" y="566738"/>
          <p14:tracePt t="8078" x="5608638" y="573088"/>
          <p14:tracePt t="8079" x="5614988" y="573088"/>
          <p14:tracePt t="8080" x="5614988" y="579438"/>
          <p14:tracePt t="8081" x="5621338" y="579438"/>
          <p14:tracePt t="8082" x="5627688" y="585788"/>
          <p14:tracePt t="8083" x="5634038" y="592138"/>
          <p14:tracePt t="8084" x="5640388" y="592138"/>
          <p14:tracePt t="8085" x="5648325" y="600075"/>
          <p14:tracePt t="8086" x="5654675" y="600075"/>
          <p14:tracePt t="8087" x="5661025" y="606425"/>
          <p14:tracePt t="8088" x="5667375" y="612775"/>
          <p14:tracePt t="8089" x="5673725" y="619125"/>
          <p14:tracePt t="8090" x="5681663" y="619125"/>
          <p14:tracePt t="8091" x="5688013" y="625475"/>
          <p14:tracePt t="8092" x="5700713" y="633413"/>
          <p14:tracePt t="8093" x="5700713" y="639763"/>
          <p14:tracePt t="8094" x="5715000" y="639763"/>
          <p14:tracePt t="8095" x="5721350" y="639763"/>
          <p14:tracePt t="8096" x="5721350" y="646113"/>
          <p14:tracePt t="8097" x="5734050" y="652463"/>
          <p14:tracePt t="8098" x="5734050" y="658813"/>
          <p14:tracePt t="8099" x="5740400" y="658813"/>
          <p14:tracePt t="8100" x="5754688" y="658813"/>
          <p14:tracePt t="8101" x="5754688" y="666750"/>
          <p14:tracePt t="8102" x="5767388" y="673100"/>
          <p14:tracePt t="8103" x="5773738" y="673100"/>
          <p14:tracePt t="8104" x="5781675" y="679450"/>
          <p14:tracePt t="8105" x="5788025" y="679450"/>
          <p14:tracePt t="8106" x="5800725" y="685800"/>
          <p14:tracePt t="8108" x="5800725" y="692150"/>
          <p14:tracePt t="8109" x="5815013" y="700088"/>
          <p14:tracePt t="8110" x="5821363" y="700088"/>
          <p14:tracePt t="8113" x="5834063" y="706438"/>
          <p14:tracePt t="8114" x="5840413" y="712788"/>
          <p14:tracePt t="8116" x="5848350" y="712788"/>
          <p14:tracePt t="8117" x="5854700" y="712788"/>
          <p14:tracePt t="8118" x="5854700" y="719138"/>
          <p14:tracePt t="8119" x="5861050" y="719138"/>
          <p14:tracePt t="8120" x="5867400" y="725488"/>
          <p14:tracePt t="8121" x="5873750" y="731838"/>
          <p14:tracePt t="8124" x="5881688" y="731838"/>
          <p14:tracePt t="8125" x="5888038" y="731838"/>
          <p14:tracePt t="8126" x="5888038" y="739775"/>
          <p14:tracePt t="8127" x="5888038" y="746125"/>
          <p14:tracePt t="8128" x="5894388" y="746125"/>
          <p14:tracePt t="8129" x="5900738" y="746125"/>
          <p14:tracePt t="8132" x="5900738" y="752475"/>
          <p14:tracePt t="8133" x="5907088" y="752475"/>
          <p14:tracePt t="8134" x="5907088" y="758825"/>
          <p14:tracePt t="8135" x="5913438" y="758825"/>
          <p14:tracePt t="8136" x="5913438" y="765175"/>
          <p14:tracePt t="8137" x="5921375" y="765175"/>
          <p14:tracePt t="8141" x="5921375" y="773113"/>
          <p14:tracePt t="8143" x="5927725" y="773113"/>
          <p14:tracePt t="8144" x="5927725" y="779463"/>
          <p14:tracePt t="8147" x="5934075" y="779463"/>
          <p14:tracePt t="8148" x="5934075" y="785813"/>
          <p14:tracePt t="8150" x="5934075" y="792163"/>
          <p14:tracePt t="8152" x="5934075" y="798513"/>
          <p14:tracePt t="8156" x="5934075" y="806450"/>
          <p14:tracePt t="8157" x="5940425" y="806450"/>
          <p14:tracePt t="8158" x="5940425" y="812800"/>
          <p14:tracePt t="8162" x="5940425" y="819150"/>
          <p14:tracePt t="8163" x="5940425" y="825500"/>
          <p14:tracePt t="8165" x="5940425" y="831850"/>
          <p14:tracePt t="8166" x="5946775" y="831850"/>
          <p14:tracePt t="8168" x="5946775" y="839788"/>
          <p14:tracePt t="8169" x="5946775" y="846138"/>
          <p14:tracePt t="8172" x="5946775" y="852488"/>
          <p14:tracePt t="8173" x="5946775" y="858838"/>
          <p14:tracePt t="8176" x="5946775" y="865188"/>
          <p14:tracePt t="8177" x="5954713" y="865188"/>
          <p14:tracePt t="8178" x="5954713" y="873125"/>
          <p14:tracePt t="8179" x="5954713" y="879475"/>
          <p14:tracePt t="8181" x="5954713" y="885825"/>
          <p14:tracePt t="8182" x="5954713" y="892175"/>
          <p14:tracePt t="8184" x="5954713" y="898525"/>
          <p14:tracePt t="8185" x="5954713" y="906463"/>
          <p14:tracePt t="8186" x="5954713" y="912813"/>
          <p14:tracePt t="8188" x="5954713" y="919163"/>
          <p14:tracePt t="8189" x="5954713" y="925513"/>
          <p14:tracePt t="8190" x="5961063" y="925513"/>
          <p14:tracePt t="8192" x="5961063" y="931863"/>
          <p14:tracePt t="8193" x="5961063" y="939800"/>
          <p14:tracePt t="8194" x="5961063" y="946150"/>
          <p14:tracePt t="8195" x="5967413" y="946150"/>
          <p14:tracePt t="8196" x="5967413" y="952500"/>
          <p14:tracePt t="8197" x="5967413" y="958850"/>
          <p14:tracePt t="8199" x="5967413" y="965200"/>
          <p14:tracePt t="8200" x="5967413" y="973138"/>
          <p14:tracePt t="8201" x="5967413" y="979488"/>
          <p14:tracePt t="8203" x="5973763" y="985838"/>
          <p14:tracePt t="8204" x="5973763" y="992188"/>
          <p14:tracePt t="8205" x="5973763" y="998538"/>
          <p14:tracePt t="8207" x="5980113" y="998538"/>
          <p14:tracePt t="8208" x="5980113" y="1012825"/>
          <p14:tracePt t="8210" x="5988050" y="1019175"/>
          <p14:tracePt t="8211" x="5988050" y="1025525"/>
          <p14:tracePt t="8213" x="5988050" y="1031875"/>
          <p14:tracePt t="8215" x="5988050" y="1038225"/>
          <p14:tracePt t="8216" x="5988050" y="1046163"/>
          <p14:tracePt t="8219" x="5988050" y="1052513"/>
          <p14:tracePt t="8220" x="5994400" y="1052513"/>
          <p14:tracePt t="8221" x="5994400" y="1058863"/>
          <p14:tracePt t="8223" x="5994400" y="1065213"/>
          <p14:tracePt t="8227" x="5994400" y="1071563"/>
          <p14:tracePt t="8229" x="5994400" y="1079500"/>
          <p14:tracePt t="8235" x="5994400" y="1085850"/>
          <p14:tracePt t="8238" x="5994400" y="1092200"/>
          <p14:tracePt t="8241" x="5994400" y="1098550"/>
          <p14:tracePt t="8246" x="5994400" y="1104900"/>
          <p14:tracePt t="8249" x="5994400" y="1112838"/>
          <p14:tracePt t="8253" x="5994400" y="1119188"/>
          <p14:tracePt t="8255" x="5994400" y="1125538"/>
          <p14:tracePt t="8256" x="5988050" y="1125538"/>
          <p14:tracePt t="8257" x="5988050" y="1131888"/>
          <p14:tracePt t="8260" x="5980113" y="1131888"/>
          <p14:tracePt t="8261" x="5980113" y="1138238"/>
          <p14:tracePt t="8262" x="5973763" y="1138238"/>
          <p14:tracePt t="8263" x="5973763" y="1146175"/>
          <p14:tracePt t="8265" x="5973763" y="1152525"/>
          <p14:tracePt t="8266" x="5967413" y="1152525"/>
          <p14:tracePt t="8267" x="5967413" y="1158875"/>
          <p14:tracePt t="8269" x="5961063" y="1158875"/>
          <p14:tracePt t="8270" x="5961063" y="1165225"/>
          <p14:tracePt t="8271" x="5961063" y="1171575"/>
          <p14:tracePt t="8272" x="5954713" y="1171575"/>
          <p14:tracePt t="8273" x="5954713" y="1179513"/>
          <p14:tracePt t="8274" x="5946775" y="1179513"/>
          <p14:tracePt t="8275" x="5940425" y="1179513"/>
          <p14:tracePt t="8276" x="5940425" y="1185863"/>
          <p14:tracePt t="8278" x="5934075" y="1192213"/>
          <p14:tracePt t="8280" x="5927725" y="1198563"/>
          <p14:tracePt t="8281" x="5927725" y="1204913"/>
          <p14:tracePt t="8283" x="5921375" y="1212850"/>
          <p14:tracePt t="8284" x="5913438" y="1212850"/>
          <p14:tracePt t="8285" x="5913438" y="1219200"/>
          <p14:tracePt t="8286" x="5907088" y="1219200"/>
          <p14:tracePt t="8287" x="5907088" y="1225550"/>
          <p14:tracePt t="8288" x="5900738" y="1225550"/>
          <p14:tracePt t="8289" x="5900738" y="1231900"/>
          <p14:tracePt t="8290" x="5894388" y="1231900"/>
          <p14:tracePt t="8291" x="5894388" y="1238250"/>
          <p14:tracePt t="8292" x="5888038" y="1246188"/>
          <p14:tracePt t="8293" x="5881688" y="1246188"/>
          <p14:tracePt t="8294" x="5881688" y="1252538"/>
          <p14:tracePt t="8295" x="5873750" y="1258888"/>
          <p14:tracePt t="8296" x="5867400" y="1258888"/>
          <p14:tracePt t="8298" x="5861050" y="1258888"/>
          <p14:tracePt t="8299" x="5861050" y="1265238"/>
          <p14:tracePt t="8300" x="5861050" y="1271588"/>
          <p14:tracePt t="8301" x="5854700" y="1271588"/>
          <p14:tracePt t="8302" x="5848350" y="1279525"/>
          <p14:tracePt t="8304" x="5840413" y="1279525"/>
          <p14:tracePt t="8305" x="5834063" y="1285875"/>
          <p14:tracePt t="8306" x="5834063" y="1292225"/>
          <p14:tracePt t="8308" x="5827713" y="1292225"/>
          <p14:tracePt t="8310" x="5821363" y="1298575"/>
          <p14:tracePt t="8311" x="5815013" y="1298575"/>
          <p14:tracePt t="8313" x="5815013" y="1304925"/>
          <p14:tracePt t="8314" x="5807075" y="1311275"/>
          <p14:tracePt t="8315" x="5800725" y="1311275"/>
          <p14:tracePt t="8316" x="5794375" y="1311275"/>
          <p14:tracePt t="8319" x="5794375" y="1319213"/>
          <p14:tracePt t="8320" x="5788025" y="1319213"/>
          <p14:tracePt t="8321" x="5781675" y="1319213"/>
          <p14:tracePt t="8322" x="5781675" y="1325563"/>
          <p14:tracePt t="8323" x="5773738" y="1325563"/>
          <p14:tracePt t="8325" x="5767388" y="1325563"/>
          <p14:tracePt t="8326" x="5761038" y="1325563"/>
          <p14:tracePt t="8328" x="5761038" y="1331913"/>
          <p14:tracePt t="8329" x="5754688" y="1331913"/>
          <p14:tracePt t="8331" x="5748338" y="1331913"/>
          <p14:tracePt t="8332" x="5748338" y="1338263"/>
          <p14:tracePt t="8334" x="5740400" y="1338263"/>
          <p14:tracePt t="8335" x="5734050" y="1338263"/>
          <p14:tracePt t="8336" x="5734050" y="1344613"/>
          <p14:tracePt t="8337" x="5727700" y="1344613"/>
          <p14:tracePt t="8339" x="5721350" y="1344613"/>
          <p14:tracePt t="8340" x="5715000" y="1344613"/>
          <p14:tracePt t="8342" x="5707063" y="1344613"/>
          <p14:tracePt t="8343" x="5700713" y="1344613"/>
          <p14:tracePt t="8344" x="5694363" y="1344613"/>
          <p14:tracePt t="8345" x="5694363" y="1352550"/>
          <p14:tracePt t="8346" x="5688013" y="1352550"/>
          <p14:tracePt t="8347" x="5681663" y="1352550"/>
          <p14:tracePt t="8349" x="5673725" y="1352550"/>
          <p14:tracePt t="8350" x="5667375" y="1352550"/>
          <p14:tracePt t="8352" x="5661025" y="1358900"/>
          <p14:tracePt t="8353" x="5654675" y="1358900"/>
          <p14:tracePt t="8354" x="5648325" y="1358900"/>
          <p14:tracePt t="8355" x="5640388" y="1358900"/>
          <p14:tracePt t="8356" x="5634038" y="1358900"/>
          <p14:tracePt t="8357" x="5627688" y="1358900"/>
          <p14:tracePt t="8358" x="5621338" y="1358900"/>
          <p14:tracePt t="8359" x="5614988" y="1358900"/>
          <p14:tracePt t="8360" x="5608638" y="1358900"/>
          <p14:tracePt t="8361" x="5594350" y="1358900"/>
          <p14:tracePt t="8362" x="5588000" y="1358900"/>
          <p14:tracePt t="8363" x="5581650" y="1358900"/>
          <p14:tracePt t="8364" x="5575300" y="1358900"/>
          <p14:tracePt t="8365" x="5567363" y="1358900"/>
          <p14:tracePt t="8366" x="5554663" y="1358900"/>
          <p14:tracePt t="8367" x="5548313" y="1358900"/>
          <p14:tracePt t="8368" x="5541963" y="1358900"/>
          <p14:tracePt t="8369" x="5527675" y="1358900"/>
          <p14:tracePt t="8370" x="5521325" y="1358900"/>
          <p14:tracePt t="8371" x="5514975" y="1358900"/>
          <p14:tracePt t="8372" x="5500688" y="1358900"/>
          <p14:tracePt t="8373" x="5494338" y="1358900"/>
          <p14:tracePt t="8374" x="5487988" y="1358900"/>
          <p14:tracePt t="8375" x="5475288" y="1358900"/>
          <p14:tracePt t="8376" x="5475288" y="1365250"/>
          <p14:tracePt t="8377" x="5461000" y="1365250"/>
          <p14:tracePt t="8379" x="5448300" y="1365250"/>
          <p14:tracePt t="8380" x="5434013" y="1365250"/>
          <p14:tracePt t="8382" x="5427663" y="1365250"/>
          <p14:tracePt t="8383" x="5421313" y="1365250"/>
          <p14:tracePt t="8384" x="5414963" y="1365250"/>
          <p14:tracePt t="8385" x="5408613" y="1365250"/>
          <p14:tracePt t="8386" x="5400675" y="1365250"/>
          <p14:tracePt t="8387" x="5394325" y="1365250"/>
          <p14:tracePt t="8388" x="5387975" y="1371600"/>
          <p14:tracePt t="8389" x="5381625" y="1371600"/>
          <p14:tracePt t="8391" x="5375275" y="1371600"/>
          <p14:tracePt t="8393" x="5367338" y="1371600"/>
          <p14:tracePt t="8397" x="5360988" y="1371600"/>
          <p14:tracePt t="8400" x="5354638" y="1371600"/>
          <p14:tracePt t="8406" x="5348288" y="1371600"/>
          <p14:tracePt t="8425" x="5348288" y="1377950"/>
          <p14:tracePt t="8445" x="5341938" y="1377950"/>
          <p14:tracePt t="8450" x="5334000" y="1377950"/>
          <p14:tracePt t="8453" x="5334000" y="1371600"/>
          <p14:tracePt t="8456" x="5334000" y="1365250"/>
          <p14:tracePt t="8457" x="5327650" y="1365250"/>
          <p14:tracePt t="8460" x="5321300" y="1365250"/>
          <p14:tracePt t="8463" x="5314950" y="1365250"/>
          <p14:tracePt t="8464" x="5314950" y="1358900"/>
          <p14:tracePt t="8467" x="5308600" y="1352550"/>
          <p14:tracePt t="8469" x="5302250" y="1352550"/>
          <p14:tracePt t="8473" x="5294313" y="1352550"/>
          <p14:tracePt t="8474" x="5294313" y="1344613"/>
          <p14:tracePt t="8475" x="5287963" y="1344613"/>
          <p14:tracePt t="8476" x="5287963" y="1338263"/>
          <p14:tracePt t="8477" x="5281613" y="1338263"/>
          <p14:tracePt t="8478" x="5275263" y="1338263"/>
          <p14:tracePt t="8480" x="5268913" y="1338263"/>
          <p14:tracePt t="8481" x="5268913" y="1331913"/>
          <p14:tracePt t="8483" x="5260975" y="1331913"/>
          <p14:tracePt t="8484" x="5254625" y="1325563"/>
          <p14:tracePt t="8486" x="5248275" y="1325563"/>
          <p14:tracePt t="8488" x="5248275" y="1319213"/>
          <p14:tracePt t="8489" x="5241925" y="1319213"/>
          <p14:tracePt t="8491" x="5235575" y="1319213"/>
          <p14:tracePt t="8498" x="5227638" y="1319213"/>
          <p14:tracePt t="8567" x="5227638" y="1311275"/>
          <p14:tracePt t="8585" x="5227638" y="1304925"/>
          <p14:tracePt t="8602" x="5227638" y="1298575"/>
          <p14:tracePt t="8607" x="5227638" y="1292225"/>
          <p14:tracePt t="8609" x="5235575" y="1292225"/>
          <p14:tracePt t="8611" x="5235575" y="1285875"/>
          <p14:tracePt t="8612" x="5241925" y="1285875"/>
          <p14:tracePt t="8615" x="5248275" y="1285875"/>
          <p14:tracePt t="8616" x="5248275" y="1279525"/>
          <p14:tracePt t="8618" x="5254625" y="1279525"/>
          <p14:tracePt t="8619" x="5254625" y="1271588"/>
          <p14:tracePt t="8620" x="5260975" y="1271588"/>
          <p14:tracePt t="8623" x="5268913" y="1271588"/>
          <p14:tracePt t="8624" x="5275263" y="1271588"/>
          <p14:tracePt t="8625" x="5275263" y="1265238"/>
          <p14:tracePt t="8626" x="5281613" y="1265238"/>
          <p14:tracePt t="8627" x="5281613" y="1258888"/>
          <p14:tracePt t="8628" x="5287963" y="1258888"/>
          <p14:tracePt t="8629" x="5294313" y="1252538"/>
          <p14:tracePt t="8631" x="5302250" y="1252538"/>
          <p14:tracePt t="8632" x="5308600" y="1252538"/>
          <p14:tracePt t="8634" x="5314950" y="1246188"/>
          <p14:tracePt t="8635" x="5321300" y="1246188"/>
          <p14:tracePt t="8636" x="5327650" y="1238250"/>
          <p14:tracePt t="8638" x="5334000" y="1238250"/>
          <p14:tracePt t="8639" x="5341938" y="1238250"/>
          <p14:tracePt t="8640" x="5348288" y="1238250"/>
          <p14:tracePt t="8641" x="5354638" y="1238250"/>
          <p14:tracePt t="8642" x="5354638" y="1231900"/>
          <p14:tracePt t="8643" x="5360988" y="1231900"/>
          <p14:tracePt t="8644" x="5367338" y="1231900"/>
          <p14:tracePt t="8645" x="5375275" y="1231900"/>
          <p14:tracePt t="8646" x="5381625" y="1231900"/>
          <p14:tracePt t="8648" x="5387975" y="1231900"/>
          <p14:tracePt t="8649" x="5394325" y="1231900"/>
          <p14:tracePt t="8652" x="5400675" y="1231900"/>
          <p14:tracePt t="8654" x="5408613" y="1231900"/>
          <p14:tracePt t="8656" x="5414963" y="1231900"/>
          <p14:tracePt t="8659" x="5421313" y="1231900"/>
          <p14:tracePt t="8662" x="5427663" y="1231900"/>
          <p14:tracePt t="8672" x="5434013" y="1231900"/>
          <p14:tracePt t="8681" x="5434013" y="1225550"/>
          <p14:tracePt t="8689" x="5441950" y="1225550"/>
          <p14:tracePt t="8698" x="5448300" y="1225550"/>
          <p14:tracePt t="8706" x="5454650" y="1219200"/>
          <p14:tracePt t="8709" x="5461000" y="1219200"/>
          <p14:tracePt t="8713" x="5467350" y="1219200"/>
          <p14:tracePt t="8715" x="5475288" y="1219200"/>
          <p14:tracePt t="8716" x="5481638" y="1219200"/>
          <p14:tracePt t="8718" x="5481638" y="1212850"/>
          <p14:tracePt t="8719" x="5487988" y="1212850"/>
          <p14:tracePt t="8720" x="5494338" y="1212850"/>
          <p14:tracePt t="8722" x="5494338" y="1204913"/>
          <p14:tracePt t="8723" x="5500688" y="1204913"/>
          <p14:tracePt t="8724" x="5508625" y="1204913"/>
          <p14:tracePt t="8725" x="5514975" y="1204913"/>
          <p14:tracePt t="8727" x="5521325" y="1204913"/>
          <p14:tracePt t="8728" x="5521325" y="1198563"/>
          <p14:tracePt t="8729" x="5527675" y="1198563"/>
          <p14:tracePt t="8731" x="5534025" y="1192213"/>
          <p14:tracePt t="8732" x="5541963" y="1192213"/>
          <p14:tracePt t="8733" x="5548313" y="1185863"/>
          <p14:tracePt t="8735" x="5554663" y="1185863"/>
          <p14:tracePt t="8736" x="5561013" y="1185863"/>
          <p14:tracePt t="8738" x="5567363" y="1179513"/>
          <p14:tracePt t="8739" x="5581650" y="1179513"/>
          <p14:tracePt t="8740" x="5581650" y="1171575"/>
          <p14:tracePt t="8742" x="5594350" y="1171575"/>
          <p14:tracePt t="8743" x="5600700" y="1171575"/>
          <p14:tracePt t="8745" x="5608638" y="1165225"/>
          <p14:tracePt t="8746" x="5614988" y="1165225"/>
          <p14:tracePt t="8747" x="5614988" y="1158875"/>
          <p14:tracePt t="8748" x="5621338" y="1158875"/>
          <p14:tracePt t="8749" x="5627688" y="1158875"/>
          <p14:tracePt t="8750" x="5634038" y="1152525"/>
          <p14:tracePt t="8752" x="5640388" y="1152525"/>
          <p14:tracePt t="8753" x="5648325" y="1152525"/>
          <p14:tracePt t="8755" x="5654675" y="1152525"/>
          <p14:tracePt t="8756" x="5654675" y="1146175"/>
          <p14:tracePt t="8757" x="5661025" y="1146175"/>
          <p14:tracePt t="8758" x="5667375" y="1146175"/>
          <p14:tracePt t="8759" x="5667375" y="1138238"/>
          <p14:tracePt t="8760" x="5673725" y="1138238"/>
          <p14:tracePt t="8761" x="5681663" y="1138238"/>
          <p14:tracePt t="8764" x="5688013" y="1138238"/>
          <p14:tracePt t="8765" x="5694363" y="1138238"/>
          <p14:tracePt t="8766" x="5694363" y="1131888"/>
          <p14:tracePt t="8768" x="5700713" y="1131888"/>
          <p14:tracePt t="8769" x="5707063" y="1131888"/>
          <p14:tracePt t="8770" x="5715000" y="1131888"/>
          <p14:tracePt t="8771" x="5715000" y="1125538"/>
          <p14:tracePt t="8774" x="5721350" y="1125538"/>
          <p14:tracePt t="8776" x="5727700" y="1119188"/>
          <p14:tracePt t="8779" x="5734050" y="1119188"/>
          <p14:tracePt t="8781" x="5740400" y="1119188"/>
          <p14:tracePt t="8783" x="5748338" y="1119188"/>
          <p14:tracePt t="8786" x="5754688" y="1119188"/>
          <p14:tracePt t="8788" x="5761038" y="1119188"/>
          <p14:tracePt t="8789" x="5761038" y="1112838"/>
          <p14:tracePt t="8792" x="5767388" y="1112838"/>
          <p14:tracePt t="8793" x="5773738" y="1112838"/>
          <p14:tracePt t="8795" x="5781675" y="1104900"/>
          <p14:tracePt t="8799" x="5788025" y="1104900"/>
          <p14:tracePt t="8801" x="5794375" y="1104900"/>
          <p14:tracePt t="8807" x="5800725" y="1104900"/>
          <p14:tracePt t="8808" x="5807075" y="1104900"/>
          <p14:tracePt t="8812" x="5815013" y="1104900"/>
          <p14:tracePt t="8813" x="5815013" y="1098550"/>
          <p14:tracePt t="8818" x="5821363" y="1098550"/>
          <p14:tracePt t="8822" x="5827713" y="1098550"/>
          <p14:tracePt t="8825" x="5827713" y="1092200"/>
          <p14:tracePt t="8835" x="5834063" y="1092200"/>
          <p14:tracePt t="8836" x="5834063" y="1085850"/>
          <p14:tracePt t="8918" x="5827713" y="1085850"/>
          <p14:tracePt t="8919" x="5821363" y="1085850"/>
          <p14:tracePt t="8922" x="5815013" y="1085850"/>
          <p14:tracePt t="8924" x="5807075" y="1085850"/>
          <p14:tracePt t="8925" x="5800725" y="1085850"/>
          <p14:tracePt t="8927" x="5794375" y="1085850"/>
          <p14:tracePt t="8928" x="5788025" y="1085850"/>
          <p14:tracePt t="8930" x="5781675" y="1085850"/>
          <p14:tracePt t="8931" x="5773738" y="1085850"/>
          <p14:tracePt t="8932" x="5767388" y="1085850"/>
          <p14:tracePt t="8934" x="5761038" y="1085850"/>
          <p14:tracePt t="8935" x="5754688" y="1085850"/>
          <p14:tracePt t="8936" x="5748338" y="1085850"/>
          <p14:tracePt t="8937" x="5740400" y="1092200"/>
          <p14:tracePt t="8938" x="5734050" y="1092200"/>
          <p14:tracePt t="8939" x="5727700" y="1092200"/>
          <p14:tracePt t="8940" x="5715000" y="1092200"/>
          <p14:tracePt t="8942" x="5700713" y="1098550"/>
          <p14:tracePt t="8943" x="5688013" y="1098550"/>
          <p14:tracePt t="8945" x="5673725" y="1098550"/>
          <p14:tracePt t="8947" x="5661025" y="1098550"/>
          <p14:tracePt t="8948" x="5648325" y="1098550"/>
          <p14:tracePt t="8950" x="5634038" y="1098550"/>
          <p14:tracePt t="8951" x="5627688" y="1098550"/>
          <p14:tracePt t="8952" x="5614988" y="1098550"/>
          <p14:tracePt t="8953" x="5600700" y="1104900"/>
          <p14:tracePt t="8954" x="5594350" y="1104900"/>
          <p14:tracePt t="8955" x="5581650" y="1104900"/>
          <p14:tracePt t="8956" x="5575300" y="1104900"/>
          <p14:tracePt t="8957" x="5567363" y="1112838"/>
          <p14:tracePt t="8958" x="5554663" y="1112838"/>
          <p14:tracePt t="8959" x="5548313" y="1112838"/>
          <p14:tracePt t="8960" x="5534025" y="1112838"/>
          <p14:tracePt t="8961" x="5527675" y="1119188"/>
          <p14:tracePt t="8962" x="5521325" y="1119188"/>
          <p14:tracePt t="8963" x="5508625" y="1119188"/>
          <p14:tracePt t="8964" x="5500688" y="1119188"/>
          <p14:tracePt t="8965" x="5494338" y="1125538"/>
          <p14:tracePt t="8966" x="5481638" y="1125538"/>
          <p14:tracePt t="8968" x="5467350" y="1125538"/>
          <p14:tracePt t="8969" x="5454650" y="1125538"/>
          <p14:tracePt t="8971" x="5441950" y="1125538"/>
          <p14:tracePt t="8972" x="5434013" y="1131888"/>
          <p14:tracePt t="8973" x="5427663" y="1131888"/>
          <p14:tracePt t="8974" x="5421313" y="1131888"/>
          <p14:tracePt t="8975" x="5414963" y="1131888"/>
          <p14:tracePt t="8976" x="5408613" y="1138238"/>
          <p14:tracePt t="8977" x="5400675" y="1138238"/>
          <p14:tracePt t="8979" x="5387975" y="1138238"/>
          <p14:tracePt t="8980" x="5387975" y="1146175"/>
          <p14:tracePt t="8981" x="5375275" y="1146175"/>
          <p14:tracePt t="8983" x="5367338" y="1146175"/>
          <p14:tracePt t="8985" x="5360988" y="1146175"/>
          <p14:tracePt t="8987" x="5354638" y="1146175"/>
          <p14:tracePt t="8989" x="5348288" y="1146175"/>
          <p14:tracePt t="8990" x="5348288" y="1152525"/>
          <p14:tracePt t="8993" x="5341938" y="1152525"/>
          <p14:tracePt t="8994" x="5341938" y="1158875"/>
          <p14:tracePt t="8995" x="5334000" y="1158875"/>
          <p14:tracePt t="8998" x="5327650" y="1158875"/>
          <p14:tracePt t="9005" x="5321300" y="1158875"/>
          <p14:tracePt t="9008" x="5314950" y="1158875"/>
          <p14:tracePt t="9014" x="5308600" y="1158875"/>
          <p14:tracePt t="9016" x="5302250" y="1158875"/>
          <p14:tracePt t="9017" x="5302250" y="1165225"/>
          <p14:tracePt t="9018" x="5294313" y="1165225"/>
          <p14:tracePt t="9021" x="5287963" y="1165225"/>
          <p14:tracePt t="9023" x="5281613" y="1165225"/>
          <p14:tracePt t="9024" x="5281613" y="1171575"/>
          <p14:tracePt t="9026" x="5275263" y="1171575"/>
          <p14:tracePt t="9027" x="5268913" y="1171575"/>
          <p14:tracePt t="9029" x="5260975" y="1171575"/>
          <p14:tracePt t="9031" x="5254625" y="1171575"/>
          <p14:tracePt t="9032" x="5248275" y="1171575"/>
          <p14:tracePt t="9034" x="5241925" y="1171575"/>
          <p14:tracePt t="9035" x="5235575" y="1179513"/>
          <p14:tracePt t="9036" x="5227638" y="1179513"/>
          <p14:tracePt t="9038" x="5221288" y="1179513"/>
          <p14:tracePt t="9039" x="5214938" y="1179513"/>
          <p14:tracePt t="9041" x="5208588" y="1179513"/>
          <p14:tracePt t="9042" x="5202238" y="1179513"/>
          <p14:tracePt t="9043" x="5194300" y="1179513"/>
          <p14:tracePt t="9045" x="5181600" y="1179513"/>
          <p14:tracePt t="9047" x="5175250" y="1179513"/>
          <p14:tracePt t="9048" x="5160963" y="1179513"/>
          <p14:tracePt t="9050" x="5154613" y="1179513"/>
          <p14:tracePt t="9051" x="5148263" y="1179513"/>
          <p14:tracePt t="9052" x="5141913" y="1179513"/>
          <p14:tracePt t="9053" x="5135563" y="1179513"/>
          <p14:tracePt t="9054" x="5127625" y="1179513"/>
          <p14:tracePt t="9055" x="5121275" y="1179513"/>
          <p14:tracePt t="9056" x="5114925" y="1179513"/>
          <p14:tracePt t="9057" x="5108575" y="1179513"/>
          <p14:tracePt t="9059" x="5094288" y="1179513"/>
          <p14:tracePt t="9060" x="5087938" y="1179513"/>
          <p14:tracePt t="9062" x="5075238" y="1179513"/>
          <p14:tracePt t="9063" x="5068888" y="1179513"/>
          <p14:tracePt t="9065" x="5060950" y="1179513"/>
          <p14:tracePt t="9066" x="5054600" y="1179513"/>
          <p14:tracePt t="9068" x="5048250" y="1179513"/>
          <p14:tracePt t="9069" x="5035550" y="1179513"/>
          <p14:tracePt t="9071" x="5029200" y="1179513"/>
          <p14:tracePt t="9072" x="5021263" y="1179513"/>
          <p14:tracePt t="9074" x="5014913" y="1179513"/>
          <p14:tracePt t="9075" x="5008563" y="1179513"/>
          <p14:tracePt t="9077" x="5002213" y="1179513"/>
          <p14:tracePt t="9080" x="4995863" y="1179513"/>
          <p14:tracePt t="9082" x="4987925" y="1179513"/>
          <p14:tracePt t="9087" x="4981575" y="1179513"/>
          <p14:tracePt t="9092" x="4975225" y="1179513"/>
          <p14:tracePt t="9102" x="4968875" y="1179513"/>
          <p14:tracePt t="9131" x="4962525" y="1179513"/>
          <p14:tracePt t="9137" x="4954588" y="1179513"/>
          <p14:tracePt t="9143" x="4948238" y="1179513"/>
          <p14:tracePt t="9145" x="4941888" y="1179513"/>
          <p14:tracePt t="9147" x="4935538" y="1179513"/>
          <p14:tracePt t="9150" x="4929188" y="1179513"/>
          <p14:tracePt t="9151" x="4921250" y="1179513"/>
          <p14:tracePt t="9154" x="4914900" y="1179513"/>
          <p14:tracePt t="9155" x="4908550" y="1179513"/>
          <p14:tracePt t="9156" x="4902200" y="1179513"/>
          <p14:tracePt t="9158" x="4895850" y="1179513"/>
          <p14:tracePt t="9160" x="4887913" y="1179513"/>
          <p14:tracePt t="9162" x="4881563" y="1179513"/>
          <p14:tracePt t="9163" x="4875213" y="1179513"/>
          <p14:tracePt t="9164" x="4868863" y="1179513"/>
          <p14:tracePt t="9166" x="4862513" y="1179513"/>
          <p14:tracePt t="9167" x="4854575" y="1179513"/>
          <p14:tracePt t="9169" x="4848225" y="1179513"/>
          <p14:tracePt t="9170" x="4841875" y="1179513"/>
          <p14:tracePt t="9172" x="4835525" y="1179513"/>
          <p14:tracePt t="9173" x="4829175" y="1179513"/>
          <p14:tracePt t="9174" x="4821238" y="1179513"/>
          <p14:tracePt t="9175" x="4821238" y="1185863"/>
          <p14:tracePt t="9176" x="4814888" y="1185863"/>
          <p14:tracePt t="9177" x="4808538" y="1185863"/>
          <p14:tracePt t="9181" x="4802188" y="1185863"/>
          <p14:tracePt t="9184" x="4795838" y="1185863"/>
          <p14:tracePt t="9190" x="4787900" y="1185863"/>
          <p14:tracePt t="9297" x="4795838" y="1185863"/>
          <p14:tracePt t="9301" x="4802188" y="1185863"/>
          <p14:tracePt t="9302" x="4802188" y="1192213"/>
          <p14:tracePt t="9307" x="4808538" y="1192213"/>
          <p14:tracePt t="9310" x="4814888" y="1192213"/>
          <p14:tracePt t="9313" x="4821238" y="1192213"/>
          <p14:tracePt t="9315" x="4829175" y="1192213"/>
          <p14:tracePt t="9317" x="4835525" y="1192213"/>
          <p14:tracePt t="9319" x="4841875" y="1192213"/>
          <p14:tracePt t="9321" x="4848225" y="1192213"/>
          <p14:tracePt t="9324" x="4854575" y="1192213"/>
          <p14:tracePt t="9325" x="4862513" y="1192213"/>
          <p14:tracePt t="9328" x="4862513" y="1198563"/>
          <p14:tracePt t="9329" x="4868863" y="1198563"/>
          <p14:tracePt t="9330" x="4875213" y="1198563"/>
          <p14:tracePt t="9331" x="4881563" y="1198563"/>
          <p14:tracePt t="9334" x="4887913" y="1198563"/>
          <p14:tracePt t="9336" x="4895850" y="1198563"/>
          <p14:tracePt t="9339" x="4902200" y="1198563"/>
          <p14:tracePt t="9341" x="4908550" y="1198563"/>
          <p14:tracePt t="9343" x="4914900" y="1198563"/>
          <p14:tracePt t="9347" x="4921250" y="1198563"/>
          <p14:tracePt t="9349" x="4929188" y="1198563"/>
          <p14:tracePt t="9355" x="4935538" y="1198563"/>
          <p14:tracePt t="9359" x="4941888" y="1198563"/>
          <p14:tracePt t="9365" x="4948238" y="1198563"/>
          <p14:tracePt t="9379" x="4954588" y="1198563"/>
          <p14:tracePt t="9385" x="4962525" y="1198563"/>
          <p14:tracePt t="9392" x="4968875" y="1198563"/>
          <p14:tracePt t="9396" x="4975225" y="1198563"/>
          <p14:tracePt t="9398" x="4975225" y="1204913"/>
          <p14:tracePt t="9399" x="4981575" y="1204913"/>
          <p14:tracePt t="9405" x="4987925" y="1204913"/>
          <p14:tracePt t="9407" x="4995863" y="1212850"/>
          <p14:tracePt t="9412" x="5002213" y="1212850"/>
          <p14:tracePt t="9414" x="5008563" y="1212850"/>
          <p14:tracePt t="9416" x="5014913" y="1212850"/>
          <p14:tracePt t="9420" x="5021263" y="1212850"/>
          <p14:tracePt t="9422" x="5021263" y="1219200"/>
          <p14:tracePt t="9423" x="5029200" y="1219200"/>
          <p14:tracePt t="9426" x="5035550" y="1219200"/>
          <p14:tracePt t="9427" x="5041900" y="1219200"/>
          <p14:tracePt t="9429" x="5048250" y="1219200"/>
          <p14:tracePt t="9430" x="5048250" y="1225550"/>
          <p14:tracePt t="9432" x="5054600" y="1225550"/>
          <p14:tracePt t="9433" x="5060950" y="1225550"/>
          <p14:tracePt t="9436" x="5068888" y="1225550"/>
          <p14:tracePt t="9438" x="5075238" y="1225550"/>
          <p14:tracePt t="9441" x="5081588" y="1225550"/>
          <p14:tracePt t="9442" x="5087938" y="1225550"/>
          <p14:tracePt t="9444" x="5094288" y="1225550"/>
          <p14:tracePt t="9446" x="5102225" y="1225550"/>
          <p14:tracePt t="9448" x="5108575" y="1225550"/>
          <p14:tracePt t="9451" x="5114925" y="1225550"/>
          <p14:tracePt t="9452" x="5114925" y="1231900"/>
          <p14:tracePt t="9453" x="5121275" y="1231900"/>
          <p14:tracePt t="9454" x="5127625" y="1231900"/>
          <p14:tracePt t="9457" x="5135563" y="1231900"/>
          <p14:tracePt t="9459" x="5141913" y="1231900"/>
          <p14:tracePt t="9463" x="5148263" y="1231900"/>
          <p14:tracePt t="9465" x="5154613" y="1231900"/>
          <p14:tracePt t="9466" x="5160963" y="1231900"/>
          <p14:tracePt t="9470" x="5168900" y="1231900"/>
          <p14:tracePt t="9472" x="5175250" y="1231900"/>
          <p14:tracePt t="9475" x="5181600" y="1231900"/>
          <p14:tracePt t="9477" x="5187950" y="1231900"/>
          <p14:tracePt t="9478" x="5194300" y="1231900"/>
          <p14:tracePt t="9482" x="5202238" y="1231900"/>
          <p14:tracePt t="9483" x="5208588" y="1231900"/>
          <p14:tracePt t="9486" x="5214938" y="1231900"/>
          <p14:tracePt t="9488" x="5221288" y="1231900"/>
          <p14:tracePt t="9489" x="5227638" y="1231900"/>
          <p14:tracePt t="9492" x="5235575" y="1231900"/>
          <p14:tracePt t="9493" x="5241925" y="1231900"/>
          <p14:tracePt t="9495" x="5248275" y="1231900"/>
          <p14:tracePt t="9496" x="5254625" y="1231900"/>
          <p14:tracePt t="9497" x="5260975" y="1231900"/>
          <p14:tracePt t="9500" x="5268913" y="1231900"/>
          <p14:tracePt t="9501" x="5275263" y="1231900"/>
          <p14:tracePt t="9503" x="5281613" y="1231900"/>
          <p14:tracePt t="9504" x="5287963" y="1231900"/>
          <p14:tracePt t="9506" x="5294313" y="1231900"/>
          <p14:tracePt t="9508" x="5308600" y="1231900"/>
          <p14:tracePt t="9510" x="5321300" y="1231900"/>
          <p14:tracePt t="9511" x="5327650" y="1231900"/>
          <p14:tracePt t="9514" x="5334000" y="1231900"/>
          <p14:tracePt t="9515" x="5348288" y="1231900"/>
          <p14:tracePt t="9517" x="5354638" y="1231900"/>
          <p14:tracePt t="9518" x="5360988" y="1231900"/>
          <p14:tracePt t="9520" x="5367338" y="1231900"/>
          <p14:tracePt t="9521" x="5375275" y="1231900"/>
          <p14:tracePt t="9522" x="5381625" y="1231900"/>
          <p14:tracePt t="9523" x="5387975" y="1231900"/>
          <p14:tracePt t="9524" x="5394325" y="1231900"/>
          <p14:tracePt t="9526" x="5400675" y="1231900"/>
          <p14:tracePt t="9527" x="5414963" y="1231900"/>
          <p14:tracePt t="9529" x="5421313" y="1231900"/>
          <p14:tracePt t="9530" x="5427663" y="1231900"/>
          <p14:tracePt t="9531" x="5434013" y="1231900"/>
          <p14:tracePt t="9533" x="5441950" y="1231900"/>
          <p14:tracePt t="9534" x="5448300" y="1231900"/>
          <p14:tracePt t="9535" x="5454650" y="1231900"/>
          <p14:tracePt t="9536" x="5461000" y="1231900"/>
          <p14:tracePt t="9537" x="5467350" y="1231900"/>
          <p14:tracePt t="9539" x="5475288" y="1231900"/>
          <p14:tracePt t="9540" x="5481638" y="1231900"/>
          <p14:tracePt t="9542" x="5487988" y="1231900"/>
          <p14:tracePt t="9543" x="5494338" y="1231900"/>
          <p14:tracePt t="9544" x="5500688" y="1231900"/>
          <p14:tracePt t="9546" x="5508625" y="1231900"/>
          <p14:tracePt t="9547" x="5508625" y="1225550"/>
          <p14:tracePt t="9548" x="5514975" y="1225550"/>
          <p14:tracePt t="9550" x="5521325" y="1225550"/>
          <p14:tracePt t="9551" x="5527675" y="1225550"/>
          <p14:tracePt t="9552" x="5534025" y="1225550"/>
          <p14:tracePt t="9554" x="5541963" y="1225550"/>
          <p14:tracePt t="9555" x="5548313" y="1225550"/>
          <p14:tracePt t="9556" x="5548313" y="1219200"/>
          <p14:tracePt t="9558" x="5554663" y="1219200"/>
          <p14:tracePt t="9559" x="5561013" y="1219200"/>
          <p14:tracePt t="9560" x="5567363" y="1219200"/>
          <p14:tracePt t="9562" x="5575300" y="1219200"/>
          <p14:tracePt t="9563" x="5581650" y="1219200"/>
          <p14:tracePt t="9566" x="5588000" y="1219200"/>
          <p14:tracePt t="9567" x="5594350" y="1219200"/>
          <p14:tracePt t="9568" x="5600700" y="1219200"/>
          <p14:tracePt t="9569" x="5600700" y="1212850"/>
          <p14:tracePt t="9570" x="5608638" y="1212850"/>
          <p14:tracePt t="9571" x="5614988" y="1212850"/>
          <p14:tracePt t="9573" x="5621338" y="1212850"/>
          <p14:tracePt t="9574" x="5627688" y="1212850"/>
          <p14:tracePt t="9575" x="5627688" y="1204913"/>
          <p14:tracePt t="9576" x="5634038" y="1204913"/>
          <p14:tracePt t="9577" x="5640388" y="1204913"/>
          <p14:tracePt t="9578" x="5648325" y="1204913"/>
          <p14:tracePt t="9580" x="5654675" y="1204913"/>
          <p14:tracePt t="9581" x="5661025" y="1198563"/>
          <p14:tracePt t="9582" x="5667375" y="1198563"/>
          <p14:tracePt t="9584" x="5681663" y="1198563"/>
          <p14:tracePt t="9585" x="5688013" y="1198563"/>
          <p14:tracePt t="9587" x="5700713" y="1198563"/>
          <p14:tracePt t="9589" x="5707063" y="1198563"/>
          <p14:tracePt t="9590" x="5715000" y="1198563"/>
          <p14:tracePt t="9591" x="5721350" y="1198563"/>
          <p14:tracePt t="9592" x="5727700" y="1198563"/>
          <p14:tracePt t="9593" x="5734050" y="1198563"/>
          <p14:tracePt t="9594" x="5740400" y="1198563"/>
          <p14:tracePt t="9595" x="5748338" y="1192213"/>
          <p14:tracePt t="9596" x="5754688" y="1192213"/>
          <p14:tracePt t="9597" x="5761038" y="1192213"/>
          <p14:tracePt t="9598" x="5767388" y="1192213"/>
          <p14:tracePt t="9599" x="5773738" y="1192213"/>
          <p14:tracePt t="9600" x="5781675" y="1192213"/>
          <p14:tracePt t="9601" x="5788025" y="1192213"/>
          <p14:tracePt t="9602" x="5794375" y="1185863"/>
          <p14:tracePt t="9603" x="5800725" y="1185863"/>
          <p14:tracePt t="9604" x="5807075" y="1185863"/>
          <p14:tracePt t="9605" x="5815013" y="1185863"/>
          <p14:tracePt t="9606" x="5827713" y="1185863"/>
          <p14:tracePt t="9608" x="5840413" y="1185863"/>
          <p14:tracePt t="9610" x="5854700" y="1185863"/>
          <p14:tracePt t="9611" x="5861050" y="1185863"/>
          <p14:tracePt t="9613" x="5867400" y="1179513"/>
          <p14:tracePt t="9614" x="5873750" y="1179513"/>
          <p14:tracePt t="9615" x="5881688" y="1179513"/>
          <p14:tracePt t="9616" x="5888038" y="1179513"/>
          <p14:tracePt t="9617" x="5894388" y="1179513"/>
          <p14:tracePt t="9619" x="5900738" y="1179513"/>
          <p14:tracePt t="9620" x="5907088" y="1179513"/>
          <p14:tracePt t="9621" x="5913438" y="1179513"/>
          <p14:tracePt t="9622" x="5921375" y="1179513"/>
          <p14:tracePt t="9623" x="5927725" y="1179513"/>
          <p14:tracePt t="9624" x="5934075" y="1179513"/>
          <p14:tracePt t="9626" x="5940425" y="1179513"/>
          <p14:tracePt t="9627" x="5946775" y="1179513"/>
          <p14:tracePt t="9630" x="5954713" y="1179513"/>
          <p14:tracePt t="9631" x="5961063" y="1179513"/>
          <p14:tracePt t="9633" x="5967413" y="1179513"/>
          <p14:tracePt t="9636" x="5973763" y="1179513"/>
          <p14:tracePt t="9637" x="5980113" y="1179513"/>
          <p14:tracePt t="9641" x="5988050" y="1179513"/>
          <p14:tracePt t="9643" x="5994400" y="1179513"/>
          <p14:tracePt t="9644" x="5994400" y="1171575"/>
          <p14:tracePt t="9645" x="6000750" y="1171575"/>
          <p14:tracePt t="9650" x="6007100" y="1171575"/>
          <p14:tracePt t="9653" x="6013450" y="1171575"/>
          <p14:tracePt t="9658" x="6021388" y="1171575"/>
          <p14:tracePt t="9661" x="6027738" y="1171575"/>
          <p14:tracePt t="9662" x="6027738" y="1165225"/>
          <p14:tracePt t="9665" x="6034088" y="1165225"/>
          <p14:tracePt t="9668" x="6040438" y="1165225"/>
          <p14:tracePt t="9670" x="6046788" y="1165225"/>
          <p14:tracePt t="9673" x="6054725" y="1165225"/>
          <p14:tracePt t="9675" x="6061075" y="1165225"/>
          <p14:tracePt t="9678" x="6067425" y="1165225"/>
          <p14:tracePt t="9680" x="6073775" y="1165225"/>
          <p14:tracePt t="9681" x="6080125" y="1165225"/>
          <p14:tracePt t="9684" x="6088063" y="1165225"/>
          <p14:tracePt t="9685" x="6094413" y="1165225"/>
          <p14:tracePt t="9688" x="6100763" y="1165225"/>
          <p14:tracePt t="9689" x="6107113" y="1165225"/>
          <p14:tracePt t="9690" x="6113463" y="1165225"/>
          <p14:tracePt t="9691" x="6113463" y="1158875"/>
          <p14:tracePt t="9692" x="6121400" y="1158875"/>
          <p14:tracePt t="9693" x="6127750" y="1158875"/>
          <p14:tracePt t="9694" x="6134100" y="1158875"/>
          <p14:tracePt t="9696" x="6140450" y="1158875"/>
          <p14:tracePt t="9697" x="6146800" y="1158875"/>
          <p14:tracePt t="9699" x="6154738" y="1158875"/>
          <p14:tracePt t="9700" x="6161088" y="1158875"/>
          <p14:tracePt t="9702" x="6167438" y="1158875"/>
          <p14:tracePt t="9703" x="6180138" y="1158875"/>
          <p14:tracePt t="9705" x="6194425" y="1158875"/>
          <p14:tracePt t="9706" x="6200775" y="1158875"/>
          <p14:tracePt t="9708" x="6207125" y="1158875"/>
          <p14:tracePt t="9709" x="6213475" y="1152525"/>
          <p14:tracePt t="9710" x="6219825" y="1152525"/>
          <p14:tracePt t="9711" x="6227763" y="1152525"/>
          <p14:tracePt t="9713" x="6234113" y="1152525"/>
          <p14:tracePt t="9714" x="6240463" y="1152525"/>
          <p14:tracePt t="9715" x="6246813" y="1152525"/>
          <p14:tracePt t="9716" x="6253163" y="1152525"/>
          <p14:tracePt t="9718" x="6261100" y="1152525"/>
          <p14:tracePt t="9719" x="6273800" y="1146175"/>
          <p14:tracePt t="9721" x="6280150" y="1146175"/>
          <p14:tracePt t="9722" x="6286500" y="1146175"/>
          <p14:tracePt t="9723" x="6294438" y="1146175"/>
          <p14:tracePt t="9725" x="6300788" y="1146175"/>
          <p14:tracePt t="9726" x="6307138" y="1146175"/>
          <p14:tracePt t="9728" x="6313488" y="1146175"/>
          <p14:tracePt t="9729" x="6319838" y="1146175"/>
          <p14:tracePt t="9730" x="6327775" y="1146175"/>
          <p14:tracePt t="9732" x="6334125" y="1146175"/>
          <p14:tracePt t="9733" x="6340475" y="1146175"/>
          <p14:tracePt t="9734" x="6340475" y="1138238"/>
          <p14:tracePt t="9735" x="6346825" y="1138238"/>
          <p14:tracePt t="9736" x="6353175" y="1138238"/>
          <p14:tracePt t="9738" x="6361113" y="1138238"/>
          <p14:tracePt t="9740" x="6367463" y="1138238"/>
          <p14:tracePt t="9741" x="6367463" y="1131888"/>
          <p14:tracePt t="9742" x="6373813" y="1131888"/>
          <p14:tracePt t="9745" x="6380163" y="1131888"/>
          <p14:tracePt t="9747" x="6386513" y="1131888"/>
          <p14:tracePt t="9751" x="6394450" y="1131888"/>
          <p14:tracePt t="9753" x="6400800" y="1131888"/>
          <p14:tracePt t="9756" x="6407150" y="1131888"/>
          <p14:tracePt t="9762" x="6413500" y="1131888"/>
          <p14:tracePt t="9766" x="6419850" y="1131888"/>
          <p14:tracePt t="9774" x="6427788" y="1131888"/>
          <p14:tracePt t="9778" x="6434138" y="1131888"/>
          <p14:tracePt t="9782" x="6440488" y="1131888"/>
          <p14:tracePt t="9786" x="6446838" y="1131888"/>
          <p14:tracePt t="9789" x="6453188" y="1131888"/>
          <p14:tracePt t="9792" x="6461125" y="1131888"/>
          <p14:tracePt t="9793" x="6467475" y="1131888"/>
          <p14:tracePt t="9795" x="6473825" y="1131888"/>
          <p14:tracePt t="9798" x="6480175" y="1131888"/>
          <p14:tracePt t="9799" x="6486525" y="1131888"/>
          <p14:tracePt t="9801" x="6492875" y="1131888"/>
          <p14:tracePt t="9802" x="6500813" y="1131888"/>
          <p14:tracePt t="9804" x="6507163" y="1131888"/>
          <p14:tracePt t="9806" x="6519863" y="1131888"/>
          <p14:tracePt t="9809" x="6526213" y="1131888"/>
          <p14:tracePt t="9810" x="6534150" y="1131888"/>
          <p14:tracePt t="9811" x="6540500" y="1131888"/>
          <p14:tracePt t="9813" x="6546850" y="1131888"/>
          <p14:tracePt t="9814" x="6553200" y="1131888"/>
          <p14:tracePt t="9815" x="6559550" y="1131888"/>
          <p14:tracePt t="9817" x="6567488" y="1131888"/>
          <p14:tracePt t="9818" x="6573838" y="1131888"/>
          <p14:tracePt t="9820" x="6580188" y="1131888"/>
          <p14:tracePt t="9821" x="6586538" y="1131888"/>
          <p14:tracePt t="9822" x="6592888" y="1131888"/>
          <p14:tracePt t="9824" x="6600825" y="1131888"/>
          <p14:tracePt t="9825" x="6607175" y="1131888"/>
          <p14:tracePt t="9827" x="6613525" y="1131888"/>
          <p14:tracePt t="9828" x="6619875" y="1131888"/>
          <p14:tracePt t="9829" x="6626225" y="1131888"/>
          <p14:tracePt t="9831" x="6634163" y="1131888"/>
          <p14:tracePt t="9832" x="6640513" y="1131888"/>
          <p14:tracePt t="9834" x="6640513" y="1125538"/>
          <p14:tracePt t="9835" x="6646863" y="1125538"/>
          <p14:tracePt t="9836" x="6653213" y="1125538"/>
          <p14:tracePt t="9838" x="6659563" y="1125538"/>
          <p14:tracePt t="9840" x="6667500" y="1125538"/>
          <p14:tracePt t="9842" x="6673850" y="1125538"/>
          <p14:tracePt t="9846" x="6680200" y="1125538"/>
          <p14:tracePt t="9849" x="6686550" y="1119188"/>
          <p14:tracePt t="9857" x="6692900" y="1119188"/>
          <p14:tracePt t="9863" x="6700838" y="1119188"/>
          <p14:tracePt t="9877" x="6707188" y="1119188"/>
          <p14:tracePt t="9881" x="6707188" y="1112838"/>
          <p14:tracePt t="9899" x="6713538" y="1112838"/>
          <p14:tracePt t="9903" x="6719888" y="1112838"/>
          <p14:tracePt t="9913" x="6734175" y="1112838"/>
          <p14:tracePt t="9914" x="6740525" y="1112838"/>
          <p14:tracePt t="9917" x="6746875" y="1112838"/>
          <p14:tracePt t="9919" x="6753225" y="1112838"/>
          <p14:tracePt t="9923" x="6759575" y="1112838"/>
          <p14:tracePt t="9924" x="6765925" y="1112838"/>
          <p14:tracePt t="9926" x="6773863" y="1112838"/>
          <p14:tracePt t="9929" x="6780213" y="1112838"/>
          <p14:tracePt t="9931" x="6786563" y="1112838"/>
          <p14:tracePt t="9934" x="6792913" y="1112838"/>
          <p14:tracePt t="9937" x="6799263" y="1112838"/>
          <p14:tracePt t="9938" x="6807200" y="1112838"/>
          <p14:tracePt t="9943" x="6813550" y="1112838"/>
          <p14:tracePt t="9946" x="6819900" y="1112838"/>
          <p14:tracePt t="9953" x="6826250" y="1112838"/>
          <p14:tracePt t="9958" x="6832600" y="1112838"/>
          <p14:tracePt t="9974" x="6840538" y="1112838"/>
          <p14:tracePt t="10013" x="6846888" y="1112838"/>
          <p14:tracePt t="10019" x="6853238" y="1112838"/>
          <p14:tracePt t="10030" x="6859588" y="1112838"/>
          <p14:tracePt t="10035" x="6865938" y="1112838"/>
          <p14:tracePt t="10043" x="6873875" y="1112838"/>
          <p14:tracePt t="10045" x="6873875" y="1104900"/>
          <p14:tracePt t="10047" x="6880225" y="1104900"/>
          <p14:tracePt t="10051" x="6886575" y="1104900"/>
          <p14:tracePt t="10056" x="6886575" y="1098550"/>
          <p14:tracePt t="10058" x="6892925" y="1098550"/>
          <p14:tracePt t="10062" x="6899275" y="1098550"/>
          <p14:tracePt t="10074" x="6899275" y="1092200"/>
          <p14:tracePt t="10091" x="6899275" y="1085850"/>
          <p14:tracePt t="10107" x="6892925" y="1085850"/>
          <p14:tracePt t="10117" x="6892925" y="1092200"/>
          <p14:tracePt t="10119" x="6886575" y="1092200"/>
          <p14:tracePt t="10123" x="6886575" y="1098550"/>
          <p14:tracePt t="10126" x="6880225" y="1104900"/>
          <p14:tracePt t="10127" x="6873875" y="1104900"/>
          <p14:tracePt t="10131" x="6873875" y="1112838"/>
          <p14:tracePt t="10132" x="6873875" y="1119188"/>
          <p14:tracePt t="10133" x="6865938" y="1119188"/>
          <p14:tracePt t="10135" x="6865938" y="1125538"/>
          <p14:tracePt t="10136" x="6859588" y="1125538"/>
          <p14:tracePt t="10138" x="6859588" y="1138238"/>
          <p14:tracePt t="10139" x="6853238" y="1138238"/>
          <p14:tracePt t="10140" x="6846888" y="1138238"/>
          <p14:tracePt t="10141" x="6846888" y="1146175"/>
          <p14:tracePt t="10142" x="6840538" y="1152525"/>
          <p14:tracePt t="10143" x="6832600" y="1158875"/>
          <p14:tracePt t="10144" x="6807200" y="1185863"/>
          <p14:tracePt t="10145" x="6799263" y="1192213"/>
          <p14:tracePt t="10146" x="6792913" y="1198563"/>
          <p14:tracePt t="10147" x="6786563" y="1204913"/>
          <p14:tracePt t="10148" x="6780213" y="1204913"/>
          <p14:tracePt t="10149" x="6773863" y="1212850"/>
          <p14:tracePt t="10150" x="6765925" y="1219200"/>
          <p14:tracePt t="10151" x="6759575" y="1225550"/>
          <p14:tracePt t="10152" x="6753225" y="1225550"/>
          <p14:tracePt t="10153" x="6740525" y="1225550"/>
          <p14:tracePt t="10154" x="6740525" y="1231900"/>
          <p14:tracePt t="10155" x="6726238" y="1238250"/>
          <p14:tracePt t="10156" x="6713538" y="1246188"/>
          <p14:tracePt t="10157" x="6707188" y="1252538"/>
          <p14:tracePt t="10158" x="6692900" y="1252538"/>
          <p14:tracePt t="10159" x="6680200" y="1258888"/>
          <p14:tracePt t="10160" x="6667500" y="1265238"/>
          <p14:tracePt t="10161" x="6659563" y="1271588"/>
          <p14:tracePt t="10162" x="6646863" y="1279525"/>
          <p14:tracePt t="10163" x="6634163" y="1279525"/>
          <p14:tracePt t="10164" x="6619875" y="1285875"/>
          <p14:tracePt t="10165" x="6607175" y="1292225"/>
          <p14:tracePt t="10166" x="6586538" y="1298575"/>
          <p14:tracePt t="10167" x="6580188" y="1298575"/>
          <p14:tracePt t="10168" x="6559550" y="1298575"/>
          <p14:tracePt t="10169" x="6540500" y="1304925"/>
          <p14:tracePt t="10170" x="6519863" y="1304925"/>
          <p14:tracePt t="10171" x="6507163" y="1311275"/>
          <p14:tracePt t="10172" x="6500813" y="1319213"/>
          <p14:tracePt t="10174" x="6492875" y="1319213"/>
          <p14:tracePt t="10176" x="6486525" y="1319213"/>
          <p14:tracePt t="10177" x="6480175" y="1325563"/>
          <p14:tracePt t="10178" x="6473825" y="1325563"/>
          <p14:tracePt t="10180" x="6461125" y="1325563"/>
          <p14:tracePt t="10181" x="6453188" y="1325563"/>
          <p14:tracePt t="10182" x="6446838" y="1325563"/>
          <p14:tracePt t="10418" x="6446838" y="1331913"/>
          <p14:tracePt t="10420" x="6453188" y="1331913"/>
          <p14:tracePt t="10421" x="6461125" y="1331913"/>
          <p14:tracePt t="10426" x="6467475" y="1331913"/>
          <p14:tracePt t="10429" x="6467475" y="1338263"/>
          <p14:tracePt t="10430" x="6473825" y="1338263"/>
          <p14:tracePt t="10431" x="6480175" y="1338263"/>
          <p14:tracePt t="10433" x="6486525" y="1338263"/>
          <p14:tracePt t="10434" x="6492875" y="1338263"/>
          <p14:tracePt t="10435" x="6500813" y="1338263"/>
          <p14:tracePt t="10437" x="6507163" y="1338263"/>
          <p14:tracePt t="10438" x="6513513" y="1338263"/>
          <p14:tracePt t="10440" x="6519863" y="1338263"/>
          <p14:tracePt t="10441" x="6526213" y="1338263"/>
          <p14:tracePt t="10443" x="6534150" y="1338263"/>
          <p14:tracePt t="10444" x="6540500" y="1338263"/>
          <p14:tracePt t="10447" x="6546850" y="1338263"/>
          <p14:tracePt t="10456" x="6546850" y="1331913"/>
          <p14:tracePt t="10457" x="6540500" y="1331913"/>
          <p14:tracePt t="10459" x="6534150" y="1331913"/>
          <p14:tracePt t="10460" x="6534150" y="1325563"/>
          <p14:tracePt t="10463" x="6534150" y="1319213"/>
          <p14:tracePt t="10464" x="6526213" y="1319213"/>
          <p14:tracePt t="10467" x="6519863" y="1319213"/>
          <p14:tracePt t="10469" x="6519863" y="1311275"/>
          <p14:tracePt t="10473" x="6519863" y="1304925"/>
          <p14:tracePt t="10479" x="6519863" y="1298575"/>
          <p14:tracePt t="10491" x="6519863" y="1292225"/>
          <p14:tracePt t="10492" x="6526213" y="1292225"/>
          <p14:tracePt t="10496" x="6526213" y="1285875"/>
          <p14:tracePt t="10501" x="6534150" y="1285875"/>
          <p14:tracePt t="10505" x="6534150" y="1279525"/>
          <p14:tracePt t="10506" x="6540500" y="1279525"/>
          <p14:tracePt t="10510" x="6546850" y="1271588"/>
          <p14:tracePt t="10519" x="6546850" y="1265238"/>
          <p14:tracePt t="10522" x="6553200" y="1265238"/>
          <p14:tracePt t="10533" x="6559550" y="1265238"/>
          <p14:tracePt t="10548" x="6567488" y="1265238"/>
          <p14:tracePt t="10553" x="6573838" y="1265238"/>
          <p14:tracePt t="10557" x="6580188" y="1265238"/>
          <p14:tracePt t="10563" x="6586538" y="1265238"/>
          <p14:tracePt t="10567" x="6592888" y="1265238"/>
          <p14:tracePt t="10568" x="6592888" y="1258888"/>
          <p14:tracePt t="10572" x="6600825" y="1258888"/>
          <p14:tracePt t="10575" x="6607175" y="1258888"/>
          <p14:tracePt t="10577" x="6607175" y="1252538"/>
          <p14:tracePt t="10578" x="6613525" y="1252538"/>
          <p14:tracePt t="10582" x="6619875" y="1252538"/>
          <p14:tracePt t="10583" x="6626225" y="1252538"/>
          <p14:tracePt t="10587" x="6634163" y="1252538"/>
          <p14:tracePt t="10589" x="6634163" y="1246188"/>
          <p14:tracePt t="10590" x="6640513" y="1246188"/>
          <p14:tracePt t="10591" x="6646863" y="1246188"/>
          <p14:tracePt t="10594" x="6646863" y="1238250"/>
          <p14:tracePt t="10595" x="6653213" y="1238250"/>
          <p14:tracePt t="10596" x="6659563" y="1238250"/>
          <p14:tracePt t="10600" x="6667500" y="1238250"/>
          <p14:tracePt t="10602" x="6673850" y="1238250"/>
          <p14:tracePt t="10603" x="6673850" y="1231900"/>
          <p14:tracePt t="10605" x="6680200" y="1231900"/>
          <p14:tracePt t="10608" x="6686550" y="1225550"/>
          <p14:tracePt t="10610" x="6692900" y="1225550"/>
          <p14:tracePt t="10614" x="6692900" y="1219200"/>
          <p14:tracePt t="10615" x="6700838" y="1219200"/>
          <p14:tracePt t="10617" x="6707188" y="1219200"/>
          <p14:tracePt t="10620" x="6713538" y="1219200"/>
          <p14:tracePt t="10626" x="6713538" y="1212850"/>
          <p14:tracePt t="10627" x="6719888" y="1212850"/>
          <p14:tracePt t="10630" x="6726238" y="1212850"/>
          <p14:tracePt t="10635" x="6726238" y="1204913"/>
          <p14:tracePt t="10641" x="6734175" y="1204913"/>
          <p14:tracePt t="10648" x="6740525" y="1204913"/>
          <p14:tracePt t="10660" x="6746875" y="1204913"/>
          <p14:tracePt t="10667" x="6753225" y="1204913"/>
          <p14:tracePt t="10671" x="6759575" y="1204913"/>
          <p14:tracePt t="10674" x="6759575" y="1198563"/>
          <p14:tracePt t="10681" x="6765925" y="1198563"/>
          <p14:tracePt t="10687" x="6773863" y="1198563"/>
          <p14:tracePt t="10696" x="6773863" y="1192213"/>
          <p14:tracePt t="10699" x="6780213" y="1192213"/>
          <p14:tracePt t="10706" x="6786563" y="1192213"/>
          <p14:tracePt t="10709" x="6786563" y="1185863"/>
          <p14:tracePt t="10711" x="6792913" y="1185863"/>
          <p14:tracePt t="10719" x="6799263" y="1185863"/>
          <p14:tracePt t="10722" x="6807200" y="1185863"/>
          <p14:tracePt t="10724" x="6807200" y="1179513"/>
          <p14:tracePt t="10726" x="6813550" y="1179513"/>
          <p14:tracePt t="10729" x="6819900" y="1179513"/>
          <p14:tracePt t="10730" x="6819900" y="1171575"/>
          <p14:tracePt t="10731" x="6826250" y="1171575"/>
          <p14:tracePt t="10735" x="6832600" y="1171575"/>
          <p14:tracePt t="10736" x="6840538" y="1171575"/>
          <p14:tracePt t="10740" x="6846888" y="1171575"/>
          <p14:tracePt t="10742" x="6853238" y="1171575"/>
          <p14:tracePt t="10743" x="6859588" y="1171575"/>
          <p14:tracePt t="10746" x="6859588" y="1165225"/>
          <p14:tracePt t="10747" x="6865938" y="1165225"/>
          <p14:tracePt t="10748" x="6873875" y="1165225"/>
          <p14:tracePt t="10751" x="6880225" y="1165225"/>
          <p14:tracePt t="10753" x="6886575" y="1165225"/>
          <p14:tracePt t="10755" x="6892925" y="1165225"/>
          <p14:tracePt t="10757" x="6892925" y="1158875"/>
          <p14:tracePt t="10758" x="6899275" y="1158875"/>
          <p14:tracePt t="10760" x="6907213" y="1158875"/>
          <p14:tracePt t="10765" x="6913563" y="1158875"/>
          <p14:tracePt t="10767" x="6919913" y="1158875"/>
          <p14:tracePt t="10770" x="6926263" y="1158875"/>
          <p14:tracePt t="10777" x="6932613" y="1158875"/>
          <p14:tracePt t="10782" x="6940550" y="1158875"/>
          <p14:tracePt t="10800" x="6946900" y="1158875"/>
          <p14:tracePt t="10809" x="6953250" y="1158875"/>
          <p14:tracePt t="10823" x="6959600" y="1158875"/>
          <p14:tracePt t="10828" x="6965950" y="1158875"/>
          <p14:tracePt t="10833" x="6973888" y="1158875"/>
          <p14:tracePt t="10839" x="6980238" y="1158875"/>
          <p14:tracePt t="10842" x="6986588" y="1158875"/>
          <p14:tracePt t="10847" x="6992938" y="1158875"/>
          <p14:tracePt t="10849" x="6999288" y="1158875"/>
          <p14:tracePt t="10851" x="7007225" y="1158875"/>
          <p14:tracePt t="10855" x="7013575" y="1158875"/>
          <p14:tracePt t="10857" x="7019925" y="1158875"/>
          <p14:tracePt t="10860" x="7026275" y="1158875"/>
          <p14:tracePt t="10861" x="7032625" y="1158875"/>
          <p14:tracePt t="10863" x="7040563" y="1158875"/>
          <p14:tracePt t="10866" x="7046913" y="1158875"/>
          <p14:tracePt t="10867" x="7046913" y="1152525"/>
          <p14:tracePt t="10868" x="7053263" y="1152525"/>
          <p14:tracePt t="10871" x="7059613" y="1152525"/>
          <p14:tracePt t="10872" x="7065963" y="1152525"/>
          <p14:tracePt t="10875" x="7072313" y="1152525"/>
          <p14:tracePt t="10879" x="7080250" y="1152525"/>
          <p14:tracePt t="10881" x="7086600" y="1152525"/>
          <p14:tracePt t="10885" x="7086600" y="1146175"/>
          <p14:tracePt t="10890" x="7092950" y="1146175"/>
          <p14:tracePt t="10898" x="7099300" y="1138238"/>
          <p14:tracePt t="10946" x="7105650" y="1138238"/>
          <p14:tracePt t="10968" x="7113588" y="1138238"/>
          <p14:tracePt t="10998" x="7119938" y="1138238"/>
          <p14:tracePt t="11102" x="7126288" y="1138238"/>
          <p14:tracePt t="11139" x="7132638" y="1138238"/>
          <p14:tracePt t="11152" x="7138988" y="1138238"/>
          <p14:tracePt t="11169" x="7146925" y="1138238"/>
          <p14:tracePt t="11174" x="7153275" y="1138238"/>
          <p14:tracePt t="11182" x="7159625" y="1138238"/>
          <p14:tracePt t="11185" x="7165975" y="1138238"/>
          <p14:tracePt t="11192" x="7172325" y="1138238"/>
          <p14:tracePt t="11196" x="7180263" y="1138238"/>
          <p14:tracePt t="11199" x="7186613" y="1138238"/>
          <p14:tracePt t="11206" x="7192963" y="1138238"/>
          <p14:tracePt t="11210" x="7199313" y="1138238"/>
          <p14:tracePt t="11216" x="7205663" y="1138238"/>
          <p14:tracePt t="11221" x="7213600" y="1138238"/>
          <p14:tracePt t="11225" x="7219950" y="1138238"/>
          <p14:tracePt t="11237" x="7226300" y="1138238"/>
          <p14:tracePt t="11251" x="7232650" y="1138238"/>
          <p14:tracePt t="11270" x="7239000" y="1138238"/>
          <p14:tracePt t="11273" x="7246938" y="1138238"/>
          <p14:tracePt t="11276" x="7253288" y="1138238"/>
          <p14:tracePt t="11281" x="7259638" y="1138238"/>
          <p14:tracePt t="11283" x="7265988" y="1138238"/>
          <p14:tracePt t="11286" x="7272338" y="1138238"/>
          <p14:tracePt t="11287" x="7280275" y="1138238"/>
          <p14:tracePt t="11288" x="7286625" y="1138238"/>
          <p14:tracePt t="11291" x="7292975" y="1138238"/>
          <p14:tracePt t="11292" x="7299325" y="1138238"/>
          <p14:tracePt t="11294" x="7305675" y="1138238"/>
          <p14:tracePt t="11295" x="7313613" y="1138238"/>
          <p14:tracePt t="11296" x="7319963" y="1138238"/>
          <p14:tracePt t="11297" x="7326313" y="1138238"/>
          <p14:tracePt t="11298" x="7332663" y="1138238"/>
          <p14:tracePt t="11300" x="7345363" y="1138238"/>
          <p14:tracePt t="11301" x="7353300" y="1138238"/>
          <p14:tracePt t="11302" x="7359650" y="1138238"/>
          <p14:tracePt t="11303" x="7366000" y="1138238"/>
          <p14:tracePt t="11304" x="7372350" y="1138238"/>
          <p14:tracePt t="11305" x="7386638" y="1138238"/>
          <p14:tracePt t="11306" x="7392988" y="1138238"/>
          <p14:tracePt t="11309" x="7405688" y="1138238"/>
          <p14:tracePt t="11310" x="7419975" y="1138238"/>
          <p14:tracePt t="11313" x="7426325" y="1138238"/>
          <p14:tracePt t="11314" x="7432675" y="1138238"/>
          <p14:tracePt t="11315" x="7439025" y="1138238"/>
          <p14:tracePt t="11316" x="7445375" y="1138238"/>
          <p14:tracePt t="11317" x="7453313" y="1138238"/>
          <p14:tracePt t="11319" x="7459663" y="1138238"/>
          <p14:tracePt t="11320" x="7466013" y="1138238"/>
          <p14:tracePt t="11322" x="7472363" y="1138238"/>
          <p14:tracePt t="11323" x="7478713" y="1138238"/>
          <p14:tracePt t="11324" x="7486650" y="1138238"/>
          <p14:tracePt t="11325" x="7486650" y="1131888"/>
          <p14:tracePt t="11327" x="7493000" y="1131888"/>
          <p14:tracePt t="11329" x="7499350" y="1131888"/>
          <p14:tracePt t="11334" x="7505700" y="1131888"/>
          <p14:tracePt t="11339" x="7512050" y="1131888"/>
          <p14:tracePt t="11345" x="7512050" y="1125538"/>
          <p14:tracePt t="11355" x="7519988" y="1125538"/>
          <p14:tracePt t="11393" x="7526338" y="1125538"/>
          <p14:tracePt t="11398" x="7532688" y="1125538"/>
          <p14:tracePt t="11405" x="7539038" y="1125538"/>
          <p14:tracePt t="11409" x="7545388" y="1125538"/>
          <p14:tracePt t="11411" x="7553325" y="1125538"/>
          <p14:tracePt t="11414" x="7559675" y="1125538"/>
          <p14:tracePt t="11416" x="7566025" y="1125538"/>
          <p14:tracePt t="11419" x="7572375" y="1125538"/>
          <p14:tracePt t="11421" x="7578725" y="1125538"/>
          <p14:tracePt t="11422" x="7578725" y="1119188"/>
          <p14:tracePt t="11423" x="7586663" y="1119188"/>
          <p14:tracePt t="11425" x="7593013" y="1119188"/>
          <p14:tracePt t="11426" x="7599363" y="1119188"/>
          <p14:tracePt t="11428" x="7605713" y="1119188"/>
          <p14:tracePt t="11430" x="7612063" y="1119188"/>
          <p14:tracePt t="11431" x="7620000" y="1119188"/>
          <p14:tracePt t="11433" x="7626350" y="1119188"/>
          <p14:tracePt t="11434" x="7632700" y="1119188"/>
          <p14:tracePt t="11437" x="7639050" y="1119188"/>
          <p14:tracePt t="11438" x="7645400" y="1119188"/>
          <p14:tracePt t="11440" x="7651750" y="1119188"/>
          <p14:tracePt t="11441" x="7659688" y="1119188"/>
          <p14:tracePt t="11442" x="7666038" y="1119188"/>
          <p14:tracePt t="11445" x="7672388" y="1119188"/>
          <p14:tracePt t="11446" x="7672388" y="1112838"/>
          <p14:tracePt t="11447" x="7678738" y="1112838"/>
          <p14:tracePt t="11449" x="7685088" y="1112838"/>
          <p14:tracePt t="11450" x="7693025" y="1112838"/>
          <p14:tracePt t="11452" x="7699375" y="1112838"/>
          <p14:tracePt t="11454" x="7705725" y="1112838"/>
          <p14:tracePt t="11455" x="7712075" y="1112838"/>
          <p14:tracePt t="11458" x="7718425" y="1112838"/>
          <p14:tracePt t="11459" x="7726363" y="1112838"/>
          <p14:tracePt t="11460" x="7732713" y="1112838"/>
          <p14:tracePt t="11463" x="7739063" y="1112838"/>
          <p14:tracePt t="11464" x="7745413" y="1112838"/>
          <p14:tracePt t="11466" x="7751763" y="1112838"/>
          <p14:tracePt t="11467" x="7759700" y="1112838"/>
          <p14:tracePt t="11468" x="7766050" y="1112838"/>
          <p14:tracePt t="11470" x="7772400" y="1112838"/>
          <p14:tracePt t="11471" x="7778750" y="1112838"/>
          <p14:tracePt t="11472" x="7785100" y="1112838"/>
          <p14:tracePt t="11473" x="7793038" y="1112838"/>
          <p14:tracePt t="11474" x="7799388" y="1112838"/>
          <p14:tracePt t="11475" x="7805738" y="1112838"/>
          <p14:tracePt t="11476" x="7818438" y="1112838"/>
          <p14:tracePt t="11477" x="7826375" y="1112838"/>
          <p14:tracePt t="11478" x="7832725" y="1112838"/>
          <p14:tracePt t="11479" x="7839075" y="1112838"/>
          <p14:tracePt t="11480" x="7851775" y="1112838"/>
          <p14:tracePt t="11481" x="7866063" y="1112838"/>
          <p14:tracePt t="11482" x="7872413" y="1112838"/>
          <p14:tracePt t="11483" x="7878763" y="1112838"/>
          <p14:tracePt t="11484" x="7893050" y="1112838"/>
          <p14:tracePt t="11485" x="7899400" y="1112838"/>
          <p14:tracePt t="11486" x="7912100" y="1112838"/>
          <p14:tracePt t="11487" x="7924800" y="1112838"/>
          <p14:tracePt t="11488" x="7939088" y="1112838"/>
          <p14:tracePt t="11489" x="7945438" y="1112838"/>
          <p14:tracePt t="11490" x="7966075" y="1112838"/>
          <p14:tracePt t="11491" x="7978775" y="1112838"/>
          <p14:tracePt t="11492" x="7991475" y="1112838"/>
          <p14:tracePt t="11493" x="8005763" y="1112838"/>
          <p14:tracePt t="11494" x="8018463" y="1112838"/>
          <p14:tracePt t="11495" x="8032750" y="1112838"/>
          <p14:tracePt t="11496" x="8045450" y="1112838"/>
          <p14:tracePt t="11497" x="8066088" y="1112838"/>
          <p14:tracePt t="11498" x="8078788" y="1112838"/>
          <p14:tracePt t="11499" x="8091488" y="1112838"/>
          <p14:tracePt t="11500" x="8105775" y="1112838"/>
          <p14:tracePt t="11501" x="8118475" y="1112838"/>
          <p14:tracePt t="11502" x="8139113" y="1112838"/>
          <p14:tracePt t="11503" x="8145463" y="1104900"/>
          <p14:tracePt t="11505" x="8191500" y="1104900"/>
          <p14:tracePt t="11506" x="8205788" y="1104900"/>
          <p14:tracePt t="11507" x="8224838" y="1104900"/>
          <p14:tracePt t="11508" x="8245475" y="1104900"/>
          <p14:tracePt t="11509" x="8258175" y="1104900"/>
          <p14:tracePt t="11511" x="8278813" y="1104900"/>
          <p14:tracePt t="11512" x="8297863" y="1104900"/>
          <p14:tracePt t="11513" x="8312150" y="1104900"/>
          <p14:tracePt t="11514" x="8331200" y="1098550"/>
          <p14:tracePt t="11515" x="8339138" y="1098550"/>
          <p14:tracePt t="11516" x="8345488" y="1098550"/>
          <p14:tracePt t="11517" x="8364538" y="1098550"/>
          <p14:tracePt t="11518" x="8378825" y="1098550"/>
          <p14:tracePt t="11520" x="8391525" y="1092200"/>
          <p14:tracePt t="11521" x="8412163" y="1092200"/>
          <p14:tracePt t="11522" x="8418513" y="1092200"/>
          <p14:tracePt t="11523" x="8424863" y="1092200"/>
          <p14:tracePt t="11524" x="8431213" y="1092200"/>
          <p14:tracePt t="11525" x="8445500" y="1092200"/>
          <p14:tracePt t="11526" x="8458200" y="1092200"/>
          <p14:tracePt t="11527" x="8464550" y="1092200"/>
          <p14:tracePt t="11528" x="8472488" y="1092200"/>
          <p14:tracePt t="11529" x="8485188" y="1092200"/>
          <p14:tracePt t="11530" x="8485188" y="1085850"/>
          <p14:tracePt t="11531" x="8491538" y="1085850"/>
          <p14:tracePt t="11532" x="8504238" y="1085850"/>
          <p14:tracePt t="11534" x="8512175" y="1085850"/>
          <p14:tracePt t="11535" x="8518525" y="1079500"/>
          <p14:tracePt t="11537" x="8524875" y="1079500"/>
          <p14:tracePt t="11538" x="8531225" y="1079500"/>
          <p14:tracePt t="11539" x="8537575" y="1079500"/>
          <p14:tracePt t="11540" x="8537575" y="1071563"/>
          <p14:tracePt t="11542" x="8545513" y="1071563"/>
          <p14:tracePt t="11543" x="8551863" y="1071563"/>
          <p14:tracePt t="11549" x="8558213" y="1071563"/>
          <p14:tracePt t="11560" x="8564563" y="1071563"/>
          <p14:tracePt t="11600" x="8570913" y="1071563"/>
          <p14:tracePt t="11609" x="8578850" y="1071563"/>
          <p14:tracePt t="11612" x="8585200" y="1071563"/>
          <p14:tracePt t="11617" x="8591550" y="1071563"/>
          <p14:tracePt t="11619" x="8597900" y="1071563"/>
          <p14:tracePt t="11623" x="8604250" y="1071563"/>
          <p14:tracePt t="11625" x="8612188" y="1071563"/>
          <p14:tracePt t="11627" x="8618538" y="1071563"/>
          <p14:tracePt t="11631" x="8624888" y="1071563"/>
          <p14:tracePt t="11633" x="8631238" y="1071563"/>
          <p14:tracePt t="11636" x="8631238" y="1065213"/>
          <p14:tracePt t="11637" x="8637588" y="1065213"/>
          <p14:tracePt t="11638" x="8645525" y="1065213"/>
          <p14:tracePt t="11640" x="8651875" y="1065213"/>
          <p14:tracePt t="11644" x="8658225" y="1065213"/>
          <p14:tracePt t="11646" x="8664575" y="1065213"/>
          <p14:tracePt t="11651" x="8670925" y="1065213"/>
          <p14:tracePt t="11653" x="8678863" y="1065213"/>
          <p14:tracePt t="11656" x="8685213" y="1065213"/>
          <p14:tracePt t="11665" x="8691563" y="1065213"/>
          <p14:tracePt t="11672" x="8697913" y="1065213"/>
          <p14:tracePt t="11683" x="8704263" y="1065213"/>
          <p14:tracePt t="11687" x="8712200" y="1065213"/>
          <p14:tracePt t="11691" x="8718550" y="1065213"/>
          <p14:tracePt t="11696" x="8724900" y="1065213"/>
          <p14:tracePt t="11698" x="8731250" y="1065213"/>
          <p14:tracePt t="11702" x="8737600" y="1065213"/>
          <p14:tracePt t="11705" x="8745538" y="1065213"/>
          <p14:tracePt t="11706" x="8751888" y="1065213"/>
          <p14:tracePt t="11711" x="8758238" y="1065213"/>
          <p14:tracePt t="11712" x="8764588" y="1065213"/>
          <p14:tracePt t="11715" x="8770938" y="1065213"/>
          <p14:tracePt t="11717" x="8778875" y="1065213"/>
          <p14:tracePt t="11719" x="8785225" y="1065213"/>
          <p14:tracePt t="11722" x="8791575" y="1065213"/>
          <p14:tracePt t="11724" x="8797925" y="1065213"/>
          <p14:tracePt t="11727" x="8804275" y="1065213"/>
          <p14:tracePt t="11728" x="8810625" y="1065213"/>
          <p14:tracePt t="11732" x="8818563" y="1065213"/>
          <p14:tracePt t="11734" x="8824913" y="1065213"/>
          <p14:tracePt t="11736" x="8831263" y="1065213"/>
          <p14:tracePt t="11740" x="8837613" y="1065213"/>
          <p14:tracePt t="11744" x="8843963" y="1065213"/>
          <p14:tracePt t="11752" x="8851900" y="1065213"/>
          <p14:tracePt t="11759" x="8858250" y="1065213"/>
          <p14:tracePt t="11779" x="8864600" y="1065213"/>
          <p14:tracePt t="11813" x="8864600" y="1071563"/>
          <p14:tracePt t="11814" x="8870950" y="1071563"/>
          <p14:tracePt t="11820" x="8877300" y="1071563"/>
          <p14:tracePt t="11834" x="8885238" y="1071563"/>
          <p14:tracePt t="11867" x="8891588" y="1071563"/>
          <p14:tracePt t="11874" x="8891588" y="1079500"/>
          <p14:tracePt t="12013" x="8891588" y="1085850"/>
          <p14:tracePt t="13055" x="8885238" y="1085850"/>
          <p14:tracePt t="13064" x="8877300" y="1085850"/>
          <p14:tracePt t="13067" x="8870950" y="1085850"/>
          <p14:tracePt t="13070" x="8870950" y="1092200"/>
          <p14:tracePt t="13072" x="8864600" y="1092200"/>
          <p14:tracePt t="13073" x="8864600" y="1098550"/>
          <p14:tracePt t="13074" x="8858250" y="1098550"/>
          <p14:tracePt t="13076" x="8851900" y="1098550"/>
          <p14:tracePt t="13078" x="8851900" y="1104900"/>
          <p14:tracePt t="13079" x="8843963" y="1104900"/>
          <p14:tracePt t="13080" x="8837613" y="1112838"/>
          <p14:tracePt t="13082" x="8837613" y="1119188"/>
          <p14:tracePt t="13083" x="8831263" y="1119188"/>
          <p14:tracePt t="13084" x="8824913" y="1119188"/>
          <p14:tracePt t="13085" x="8818563" y="1119188"/>
          <p14:tracePt t="13086" x="8818563" y="1125538"/>
          <p14:tracePt t="13088" x="8810625" y="1131888"/>
          <p14:tracePt t="13089" x="8804275" y="1131888"/>
          <p14:tracePt t="13091" x="8797925" y="1138238"/>
          <p14:tracePt t="13092" x="8791575" y="1138238"/>
          <p14:tracePt t="13093" x="8791575" y="1146175"/>
          <p14:tracePt t="13094" x="8785225" y="1152525"/>
          <p14:tracePt t="13095" x="8778875" y="1152525"/>
          <p14:tracePt t="13096" x="8770938" y="1152525"/>
          <p14:tracePt t="13097" x="8770938" y="1158875"/>
          <p14:tracePt t="13098" x="8764588" y="1158875"/>
          <p14:tracePt t="13099" x="8758238" y="1165225"/>
          <p14:tracePt t="13101" x="8745538" y="1171575"/>
          <p14:tracePt t="13102" x="8737600" y="1179513"/>
          <p14:tracePt t="13104" x="8724900" y="1185863"/>
          <p14:tracePt t="13105" x="8718550" y="1192213"/>
          <p14:tracePt t="13106" x="8712200" y="1192213"/>
          <p14:tracePt t="13108" x="8704263" y="1204913"/>
          <p14:tracePt t="13109" x="8691563" y="1212850"/>
          <p14:tracePt t="13110" x="8678863" y="1219200"/>
          <p14:tracePt t="13111" x="8670925" y="1225550"/>
          <p14:tracePt t="13113" x="8664575" y="1225550"/>
          <p14:tracePt t="13114" x="8651875" y="1238250"/>
          <p14:tracePt t="13115" x="8645525" y="1246188"/>
          <p14:tracePt t="13116" x="8631238" y="1252538"/>
          <p14:tracePt t="13117" x="8624888" y="1252538"/>
          <p14:tracePt t="13118" x="8618538" y="1258888"/>
          <p14:tracePt t="13119" x="8604250" y="1271588"/>
          <p14:tracePt t="13120" x="8591550" y="1279525"/>
          <p14:tracePt t="13121" x="8585200" y="1285875"/>
          <p14:tracePt t="13122" x="8578850" y="1285875"/>
          <p14:tracePt t="13123" x="8564563" y="1292225"/>
          <p14:tracePt t="13124" x="8545513" y="1304925"/>
          <p14:tracePt t="13125" x="8537575" y="1311275"/>
          <p14:tracePt t="13126" x="8524875" y="1325563"/>
          <p14:tracePt t="13127" x="8504238" y="1331913"/>
          <p14:tracePt t="13128" x="8491538" y="1338263"/>
          <p14:tracePt t="13129" x="8478838" y="1344613"/>
          <p14:tracePt t="13130" x="8464550" y="1358900"/>
          <p14:tracePt t="13131" x="8445500" y="1365250"/>
          <p14:tracePt t="13132" x="8424863" y="1377950"/>
          <p14:tracePt t="13133" x="8412163" y="1385888"/>
          <p14:tracePt t="13134" x="8397875" y="1398588"/>
          <p14:tracePt t="13135" x="8378825" y="1398588"/>
          <p14:tracePt t="13136" x="8358188" y="1411288"/>
          <p14:tracePt t="13137" x="8339138" y="1419225"/>
          <p14:tracePt t="13138" x="8324850" y="1431925"/>
          <p14:tracePt t="13139" x="8312150" y="1438275"/>
          <p14:tracePt t="13140" x="8291513" y="1452563"/>
          <p14:tracePt t="13141" x="8264525" y="1458913"/>
          <p14:tracePt t="13142" x="8245475" y="1471613"/>
          <p14:tracePt t="13143" x="8231188" y="1485900"/>
          <p14:tracePt t="13144" x="8212138" y="1485900"/>
          <p14:tracePt t="13145" x="8191500" y="1498600"/>
          <p14:tracePt t="13146" x="8166100" y="1504950"/>
          <p14:tracePt t="13147" x="8145463" y="1519238"/>
          <p14:tracePt t="13148" x="8132763" y="1525588"/>
          <p14:tracePt t="13149" x="8112125" y="1538288"/>
          <p14:tracePt t="13150" x="8085138" y="1544638"/>
          <p14:tracePt t="13151" x="8066088" y="1558925"/>
          <p14:tracePt t="13152" x="8045450" y="1565275"/>
          <p14:tracePt t="13153" x="8018463" y="1577975"/>
          <p14:tracePt t="13154" x="8005763" y="1584325"/>
          <p14:tracePt t="13155" x="7978775" y="1598613"/>
          <p14:tracePt t="13156" x="7966075" y="1598613"/>
          <p14:tracePt t="13157" x="7939088" y="1611313"/>
          <p14:tracePt t="13158" x="7918450" y="1617663"/>
          <p14:tracePt t="13159" x="7893050" y="1631950"/>
          <p14:tracePt t="13160" x="7878763" y="1638300"/>
          <p14:tracePt t="13161" x="7851775" y="1651000"/>
          <p14:tracePt t="13162" x="7832725" y="1658938"/>
          <p14:tracePt t="13163" x="7805738" y="1665288"/>
          <p14:tracePt t="13164" x="7785100" y="1677988"/>
          <p14:tracePt t="13165" x="7766050" y="1684338"/>
          <p14:tracePt t="13166" x="7745413" y="1692275"/>
          <p14:tracePt t="13167" x="7726363" y="1698625"/>
          <p14:tracePt t="13168" x="7705725" y="1704975"/>
          <p14:tracePt t="13169" x="7678738" y="1717675"/>
          <p14:tracePt t="13170" x="7659688" y="1725613"/>
          <p14:tracePt t="13171" x="7645400" y="1731963"/>
          <p14:tracePt t="13172" x="7626350" y="1731963"/>
          <p14:tracePt t="13173" x="7605713" y="1738313"/>
          <p14:tracePt t="13174" x="7586663" y="1744663"/>
          <p14:tracePt t="13175" x="7559675" y="1758950"/>
          <p14:tracePt t="13176" x="7553325" y="1765300"/>
          <p14:tracePt t="13177" x="7532688" y="1771650"/>
          <p14:tracePt t="13178" x="7512050" y="1778000"/>
          <p14:tracePt t="13179" x="7493000" y="1784350"/>
          <p14:tracePt t="13180" x="7478713" y="1792288"/>
          <p14:tracePt t="13181" x="7459663" y="1804988"/>
          <p14:tracePt t="13182" x="7445375" y="1811338"/>
          <p14:tracePt t="13183" x="7426325" y="1811338"/>
          <p14:tracePt t="13184" x="7412038" y="1817688"/>
          <p14:tracePt t="13185" x="7392988" y="1825625"/>
          <p14:tracePt t="13186" x="7372350" y="1838325"/>
          <p14:tracePt t="13187" x="7359650" y="1844675"/>
          <p14:tracePt t="13188" x="7345363" y="1851025"/>
          <p14:tracePt t="13189" x="7326313" y="1858963"/>
          <p14:tracePt t="13190" x="7313613" y="1865313"/>
          <p14:tracePt t="13191" x="7292975" y="1878013"/>
          <p14:tracePt t="13192" x="7286625" y="1878013"/>
          <p14:tracePt t="13193" x="7265988" y="1884363"/>
          <p14:tracePt t="13194" x="7253288" y="1890713"/>
          <p14:tracePt t="13195" x="7239000" y="1898650"/>
          <p14:tracePt t="13196" x="7226300" y="1905000"/>
          <p14:tracePt t="13197" x="7205663" y="1911350"/>
          <p14:tracePt t="13198" x="7186613" y="1924050"/>
          <p14:tracePt t="13199" x="7180263" y="1931988"/>
          <p14:tracePt t="13200" x="7159625" y="1931988"/>
          <p14:tracePt t="13201" x="7138988" y="1944688"/>
          <p14:tracePt t="13202" x="7126288" y="1951038"/>
          <p14:tracePt t="13203" x="7113588" y="1957388"/>
          <p14:tracePt t="13204" x="7092950" y="1971675"/>
          <p14:tracePt t="13205" x="7065963" y="1984375"/>
          <p14:tracePt t="13207" x="7046913" y="1998663"/>
          <p14:tracePt t="13208" x="7026275" y="2005013"/>
          <p14:tracePt t="13209" x="7007225" y="2017713"/>
          <p14:tracePt t="13210" x="6992938" y="2032000"/>
          <p14:tracePt t="13211" x="6973888" y="2032000"/>
          <p14:tracePt t="13213" x="6946900" y="2044700"/>
          <p14:tracePt t="13214" x="6926263" y="2057400"/>
          <p14:tracePt t="13215" x="6913563" y="2065338"/>
          <p14:tracePt t="13216" x="6899275" y="2078038"/>
          <p14:tracePt t="13217" x="6886575" y="2090738"/>
          <p14:tracePt t="13218" x="6865938" y="2098675"/>
          <p14:tracePt t="13219" x="6846888" y="2111375"/>
          <p14:tracePt t="13220" x="6826250" y="2117725"/>
          <p14:tracePt t="13221" x="6819900" y="2124075"/>
          <p14:tracePt t="13222" x="6799263" y="2138363"/>
          <p14:tracePt t="13223" x="6780213" y="2151063"/>
          <p14:tracePt t="13224" x="6765925" y="2157413"/>
          <p14:tracePt t="13225" x="6753225" y="2171700"/>
          <p14:tracePt t="13226" x="6740525" y="2178050"/>
          <p14:tracePt t="13227" x="6719888" y="2184400"/>
          <p14:tracePt t="13228" x="6707188" y="2190750"/>
          <p14:tracePt t="13229" x="6700838" y="2205038"/>
          <p14:tracePt t="13230" x="6680200" y="2211388"/>
          <p14:tracePt t="13231" x="6667500" y="2224088"/>
          <p14:tracePt t="13232" x="6646863" y="2230438"/>
          <p14:tracePt t="13233" x="6640513" y="2244725"/>
          <p14:tracePt t="13234" x="6626225" y="2244725"/>
          <p14:tracePt t="13235" x="6607175" y="2257425"/>
          <p14:tracePt t="13236" x="6592888" y="2263775"/>
          <p14:tracePt t="13237" x="6580188" y="2278063"/>
          <p14:tracePt t="13238" x="6567488" y="2284413"/>
          <p14:tracePt t="13239" x="6553200" y="2297113"/>
          <p14:tracePt t="13240" x="6534150" y="2305050"/>
          <p14:tracePt t="13241" x="6526213" y="2305050"/>
          <p14:tracePt t="13242" x="6513513" y="2317750"/>
          <p14:tracePt t="13243" x="6500813" y="2330450"/>
          <p14:tracePt t="13244" x="6480175" y="2338388"/>
          <p14:tracePt t="13245" x="6473825" y="2351088"/>
          <p14:tracePt t="13246" x="6467475" y="2351088"/>
          <p14:tracePt t="13247" x="6453188" y="2357438"/>
          <p14:tracePt t="13248" x="6434138" y="2371725"/>
          <p14:tracePt t="13249" x="6427788" y="2384425"/>
          <p14:tracePt t="13250" x="6413500" y="2390775"/>
          <p14:tracePt t="13251" x="6400800" y="2397125"/>
          <p14:tracePt t="13252" x="6386513" y="2405063"/>
          <p14:tracePt t="13253" x="6380163" y="2417763"/>
          <p14:tracePt t="13254" x="6361113" y="2430463"/>
          <p14:tracePt t="13255" x="6346825" y="2444750"/>
          <p14:tracePt t="13256" x="6334125" y="2451100"/>
          <p14:tracePt t="13257" x="6319838" y="2457450"/>
          <p14:tracePt t="13258" x="6307138" y="2470150"/>
          <p14:tracePt t="13259" x="6294438" y="2484438"/>
          <p14:tracePt t="13260" x="6280150" y="2497138"/>
          <p14:tracePt t="13261" x="6267450" y="2503488"/>
          <p14:tracePt t="13262" x="6253163" y="2511425"/>
          <p14:tracePt t="13263" x="6240463" y="2524125"/>
          <p14:tracePt t="13264" x="6227763" y="2530475"/>
          <p14:tracePt t="13265" x="6207125" y="2544763"/>
          <p14:tracePt t="13266" x="6200775" y="2557463"/>
          <p14:tracePt t="13267" x="6188075" y="2563813"/>
          <p14:tracePt t="13268" x="6167438" y="2570163"/>
          <p14:tracePt t="13269" x="6154738" y="2584450"/>
          <p14:tracePt t="13270" x="6140450" y="2597150"/>
          <p14:tracePt t="13271" x="6127750" y="2603500"/>
          <p14:tracePt t="13272" x="6107113" y="2617788"/>
          <p14:tracePt t="13273" x="6094413" y="2630488"/>
          <p14:tracePt t="13274" x="6073775" y="2636838"/>
          <p14:tracePt t="13275" x="6067425" y="2644775"/>
          <p14:tracePt t="13276" x="6046788" y="2657475"/>
          <p14:tracePt t="13277" x="6027738" y="2670175"/>
          <p14:tracePt t="13278" x="6013450" y="2678113"/>
          <p14:tracePt t="13279" x="6000750" y="2690813"/>
          <p14:tracePt t="13280" x="5980113" y="2703513"/>
          <p14:tracePt t="13281" x="5967413" y="2711450"/>
          <p14:tracePt t="13282" x="5954713" y="2717800"/>
          <p14:tracePt t="13283" x="5927725" y="2730500"/>
          <p14:tracePt t="13284" x="5921375" y="2743200"/>
          <p14:tracePt t="13285" x="5900738" y="2751138"/>
          <p14:tracePt t="13286" x="5888038" y="2763838"/>
          <p14:tracePt t="13287" x="5867400" y="2776538"/>
          <p14:tracePt t="13288" x="5848350" y="2784475"/>
          <p14:tracePt t="13289" x="5840413" y="2790825"/>
          <p14:tracePt t="13290" x="5821363" y="2803525"/>
          <p14:tracePt t="13291" x="5800725" y="2809875"/>
          <p14:tracePt t="13292" x="5781675" y="2824163"/>
          <p14:tracePt t="13293" x="5773738" y="2830513"/>
          <p14:tracePt t="13294" x="5754688" y="2843213"/>
          <p14:tracePt t="13295" x="5740400" y="2851150"/>
          <p14:tracePt t="13296" x="5721350" y="2857500"/>
          <p14:tracePt t="13297" x="5715000" y="2863850"/>
          <p14:tracePt t="13298" x="5700713" y="2870200"/>
          <p14:tracePt t="13299" x="5681663" y="2884488"/>
          <p14:tracePt t="13300" x="5667375" y="2890838"/>
          <p14:tracePt t="13301" x="5654675" y="2903538"/>
          <p14:tracePt t="13302" x="5648325" y="2903538"/>
          <p14:tracePt t="13303" x="5627688" y="2909888"/>
          <p14:tracePt t="13304" x="5614988" y="2924175"/>
          <p14:tracePt t="13305" x="5600700" y="2936875"/>
          <p14:tracePt t="13307" x="5581650" y="2943225"/>
          <p14:tracePt t="13308" x="5575300" y="2951163"/>
          <p14:tracePt t="13309" x="5561013" y="2957513"/>
          <p14:tracePt t="13310" x="5548313" y="2963863"/>
          <p14:tracePt t="13311" x="5534025" y="2976563"/>
          <p14:tracePt t="13313" x="5527675" y="2984500"/>
          <p14:tracePt t="13314" x="5514975" y="2990850"/>
          <p14:tracePt t="13315" x="5508625" y="2990850"/>
          <p14:tracePt t="13316" x="5500688" y="2997200"/>
          <p14:tracePt t="13317" x="5494338" y="3003550"/>
          <p14:tracePt t="13318" x="5481638" y="3003550"/>
          <p14:tracePt t="13319" x="5481638" y="3009900"/>
          <p14:tracePt t="13320" x="5475288" y="3009900"/>
          <p14:tracePt t="13321" x="5467350" y="3017838"/>
          <p14:tracePt t="13322" x="5461000" y="3024188"/>
          <p14:tracePt t="13323" x="5454650" y="3024188"/>
          <p14:tracePt t="13324" x="5448300" y="3024188"/>
          <p14:tracePt t="13325" x="5448300" y="3030538"/>
          <p14:tracePt t="13326" x="5441950" y="3036888"/>
          <p14:tracePt t="13327" x="5427663" y="3043238"/>
          <p14:tracePt t="13329" x="5421313" y="3043238"/>
          <p14:tracePt t="13330" x="5414963" y="3049588"/>
          <p14:tracePt t="13332" x="5408613" y="3057525"/>
          <p14:tracePt t="13333" x="5400675" y="3057525"/>
          <p14:tracePt t="13334" x="5394325" y="3057525"/>
          <p14:tracePt t="13336" x="5387975" y="3063875"/>
          <p14:tracePt t="13337" x="5387975" y="3070225"/>
          <p14:tracePt t="13338" x="5381625" y="3070225"/>
          <p14:tracePt t="13340" x="5375275" y="3076575"/>
          <p14:tracePt t="13341" x="5367338" y="3076575"/>
          <p14:tracePt t="13342" x="5360988" y="3076575"/>
          <p14:tracePt t="13344" x="5354638" y="3082925"/>
          <p14:tracePt t="13345" x="5341938" y="3090863"/>
          <p14:tracePt t="13347" x="5334000" y="3097213"/>
          <p14:tracePt t="13348" x="5327650" y="3097213"/>
          <p14:tracePt t="13350" x="5321300" y="3097213"/>
          <p14:tracePt t="13351" x="5314950" y="3103563"/>
          <p14:tracePt t="13352" x="5308600" y="3103563"/>
          <p14:tracePt t="13353" x="5302250" y="3109913"/>
          <p14:tracePt t="13354" x="5294313" y="3109913"/>
          <p14:tracePt t="13356" x="5281613" y="3109913"/>
          <p14:tracePt t="13357" x="5275263" y="3116263"/>
          <p14:tracePt t="13359" x="5260975" y="3124200"/>
          <p14:tracePt t="13360" x="5254625" y="3130550"/>
          <p14:tracePt t="13361" x="5248275" y="3130550"/>
          <p14:tracePt t="13362" x="5241925" y="3130550"/>
          <p14:tracePt t="13363" x="5235575" y="3130550"/>
          <p14:tracePt t="13364" x="5227638" y="3136900"/>
          <p14:tracePt t="13365" x="5214938" y="3136900"/>
          <p14:tracePt t="13366" x="5214938" y="3143250"/>
          <p14:tracePt t="13367" x="5202238" y="3149600"/>
          <p14:tracePt t="13368" x="5187950" y="3149600"/>
          <p14:tracePt t="13370" x="5175250" y="3157538"/>
          <p14:tracePt t="13371" x="5168900" y="3157538"/>
          <p14:tracePt t="13372" x="5160963" y="3163888"/>
          <p14:tracePt t="13373" x="5154613" y="3163888"/>
          <p14:tracePt t="13374" x="5148263" y="3170238"/>
          <p14:tracePt t="13375" x="5135563" y="3170238"/>
          <p14:tracePt t="13376" x="5127625" y="3170238"/>
          <p14:tracePt t="13377" x="5121275" y="3176588"/>
          <p14:tracePt t="13378" x="5114925" y="3176588"/>
          <p14:tracePt t="13379" x="5102225" y="3182938"/>
          <p14:tracePt t="13380" x="5094288" y="3182938"/>
          <p14:tracePt t="13381" x="5087938" y="3190875"/>
          <p14:tracePt t="13382" x="5081588" y="3190875"/>
          <p14:tracePt t="13383" x="5075238" y="3190875"/>
          <p14:tracePt t="13384" x="5060950" y="3197225"/>
          <p14:tracePt t="13385" x="5060950" y="3203575"/>
          <p14:tracePt t="13386" x="5048250" y="3203575"/>
          <p14:tracePt t="13387" x="5035550" y="3209925"/>
          <p14:tracePt t="13389" x="5029200" y="3209925"/>
          <p14:tracePt t="13390" x="5014913" y="3209925"/>
          <p14:tracePt t="13391" x="5014913" y="3216275"/>
          <p14:tracePt t="13392" x="5002213" y="3216275"/>
          <p14:tracePt t="13393" x="5002213" y="3224213"/>
          <p14:tracePt t="13394" x="4995863" y="3224213"/>
          <p14:tracePt t="13395" x="4987925" y="3230563"/>
          <p14:tracePt t="13396" x="4981575" y="3230563"/>
          <p14:tracePt t="13397" x="4975225" y="3230563"/>
          <p14:tracePt t="13398" x="4968875" y="3230563"/>
          <p14:tracePt t="13399" x="4962525" y="3236913"/>
          <p14:tracePt t="13401" x="4954588" y="3236913"/>
          <p14:tracePt t="13402" x="4948238" y="3243263"/>
          <p14:tracePt t="13404" x="4941888" y="3243263"/>
          <p14:tracePt t="13406" x="4935538" y="3243263"/>
          <p14:tracePt t="13408" x="4929188" y="3249613"/>
          <p14:tracePt t="13412" x="4929188" y="3257550"/>
          <p14:tracePt t="13413" x="4921250" y="3257550"/>
          <p14:tracePt t="13415" x="4914900" y="3257550"/>
          <p14:tracePt t="13471" x="4908550" y="3257550"/>
          <p14:tracePt t="13477" x="4902200" y="3257550"/>
          <p14:tracePt t="13479" x="4895850" y="3257550"/>
          <p14:tracePt t="13483" x="4887913" y="3257550"/>
          <p14:tracePt t="13484" x="4887913" y="3249613"/>
          <p14:tracePt t="13485" x="4881563" y="3249613"/>
          <p14:tracePt t="13488" x="4875213" y="3249613"/>
          <p14:tracePt t="13489" x="4868863" y="3249613"/>
          <p14:tracePt t="13491" x="4868863" y="3243263"/>
          <p14:tracePt t="13492" x="4862513" y="3243263"/>
          <p14:tracePt t="13493" x="4854575" y="3243263"/>
          <p14:tracePt t="13494" x="4848225" y="3243263"/>
          <p14:tracePt t="13495" x="4848225" y="3236913"/>
          <p14:tracePt t="13496" x="4841875" y="3236913"/>
          <p14:tracePt t="13497" x="4835525" y="3236913"/>
          <p14:tracePt t="13499" x="4829175" y="3236913"/>
          <p14:tracePt t="13500" x="4821238" y="3236913"/>
          <p14:tracePt t="13501" x="4821238" y="3230563"/>
          <p14:tracePt t="13502" x="4814888" y="3230563"/>
          <p14:tracePt t="13504" x="4802188" y="3224213"/>
          <p14:tracePt t="13505" x="4795838" y="3224213"/>
          <p14:tracePt t="13506" x="4795838" y="3216275"/>
          <p14:tracePt t="13508" x="4787900" y="3216275"/>
          <p14:tracePt t="13509" x="4781550" y="3216275"/>
          <p14:tracePt t="13510" x="4775200" y="3216275"/>
          <p14:tracePt t="13511" x="4768850" y="3216275"/>
          <p14:tracePt t="13513" x="4762500" y="3216275"/>
          <p14:tracePt t="13514" x="4762500" y="3209925"/>
          <p14:tracePt t="13515" x="4754563" y="3209925"/>
          <p14:tracePt t="13516" x="4748213" y="3209925"/>
          <p14:tracePt t="13517" x="4748213" y="3203575"/>
          <p14:tracePt t="13518" x="4741863" y="3203575"/>
          <p14:tracePt t="13520" x="4741863" y="3197225"/>
          <p14:tracePt t="13521" x="4735513" y="3197225"/>
          <p14:tracePt t="13522" x="4729163" y="3197225"/>
          <p14:tracePt t="13526" x="4722813" y="3197225"/>
          <p14:tracePt t="13529" x="4714875" y="3197225"/>
          <p14:tracePt t="13530" x="4714875" y="3190875"/>
          <p14:tracePt t="13532" x="4708525" y="3190875"/>
          <p14:tracePt t="13535" x="4708525" y="3182938"/>
          <p14:tracePt t="13539" x="4702175" y="3182938"/>
          <p14:tracePt t="13544" x="4695825" y="3182938"/>
          <p14:tracePt t="13546" x="4695825" y="3176588"/>
          <p14:tracePt t="13550" x="4695825" y="3170238"/>
          <p14:tracePt t="13552" x="4689475" y="3170238"/>
          <p14:tracePt t="13554" x="4689475" y="3163888"/>
          <p14:tracePt t="13555" x="4681538" y="3163888"/>
          <p14:tracePt t="13559" x="4675188" y="3163888"/>
          <p14:tracePt t="13563" x="4675188" y="3157538"/>
          <p14:tracePt t="13566" x="4668838" y="3149600"/>
          <p14:tracePt t="13568" x="4662488" y="3149600"/>
          <p14:tracePt t="13571" x="4662488" y="3143250"/>
          <p14:tracePt t="13574" x="4656138" y="3143250"/>
          <p14:tracePt t="13575" x="4656138" y="3136900"/>
          <p14:tracePt t="13576" x="4656138" y="3130550"/>
          <p14:tracePt t="13577" x="4648200" y="3130550"/>
          <p14:tracePt t="13581" x="4648200" y="3124200"/>
          <p14:tracePt t="13582" x="4641850" y="3124200"/>
          <p14:tracePt t="13583" x="4641850" y="3116263"/>
          <p14:tracePt t="13584" x="4635500" y="3116263"/>
          <p14:tracePt t="13586" x="4629150" y="3116263"/>
          <p14:tracePt t="13587" x="4629150" y="3109913"/>
          <p14:tracePt t="13589" x="4629150" y="3103563"/>
          <p14:tracePt t="13590" x="4622800" y="3103563"/>
          <p14:tracePt t="13592" x="4614863" y="3103563"/>
          <p14:tracePt t="13593" x="4614863" y="3097213"/>
          <p14:tracePt t="13595" x="4614863" y="3090863"/>
          <p14:tracePt t="13596" x="4608513" y="3090863"/>
          <p14:tracePt t="13597" x="4608513" y="3082925"/>
          <p14:tracePt t="13598" x="4602163" y="3082925"/>
          <p14:tracePt t="13599" x="4595813" y="3082925"/>
          <p14:tracePt t="13600" x="4595813" y="3076575"/>
          <p14:tracePt t="13601" x="4595813" y="3070225"/>
          <p14:tracePt t="13603" x="4589463" y="3070225"/>
          <p14:tracePt t="13604" x="4581525" y="3063875"/>
          <p14:tracePt t="13605" x="4581525" y="3057525"/>
          <p14:tracePt t="13606" x="4581525" y="3049588"/>
          <p14:tracePt t="13608" x="4575175" y="3049588"/>
          <p14:tracePt t="13609" x="4568825" y="3049588"/>
          <p14:tracePt t="13610" x="4568825" y="3043238"/>
          <p14:tracePt t="13611" x="4562475" y="3036888"/>
          <p14:tracePt t="13615" x="4556125" y="3030538"/>
          <p14:tracePt t="13616" x="4556125" y="3024188"/>
          <p14:tracePt t="13617" x="4548188" y="3024188"/>
          <p14:tracePt t="13618" x="4548188" y="3017838"/>
          <p14:tracePt t="13621" x="4541838" y="3017838"/>
          <p14:tracePt t="13622" x="4541838" y="3009900"/>
          <p14:tracePt t="13623" x="4535488" y="3003550"/>
          <p14:tracePt t="13625" x="4529138" y="3003550"/>
          <p14:tracePt t="13629" x="4529138" y="2997200"/>
          <p14:tracePt t="13631" x="4522788" y="2997200"/>
          <p14:tracePt t="13632" x="4522788" y="2990850"/>
          <p14:tracePt t="13634" x="4522788" y="2984500"/>
          <p14:tracePt t="13635" x="4514850" y="2984500"/>
          <p14:tracePt t="13641" x="4508500" y="2976563"/>
          <p14:tracePt t="13645" x="4502150" y="2970213"/>
          <p14:tracePt t="13648" x="4495800" y="2970213"/>
          <p14:tracePt t="13652" x="4495800" y="2963863"/>
          <p14:tracePt t="13655" x="4489450" y="2963863"/>
          <p14:tracePt t="13656" x="4489450" y="2957513"/>
          <p14:tracePt t="13658" x="4481513" y="2957513"/>
          <p14:tracePt t="13661" x="4481513" y="2951163"/>
          <p14:tracePt t="13663" x="4475163" y="2951163"/>
          <p14:tracePt t="13666" x="4468813" y="2951163"/>
          <p14:tracePt t="13669" x="4462463" y="2951163"/>
          <p14:tracePt t="13670" x="4462463" y="2943225"/>
          <p14:tracePt t="13673" x="4462463" y="2936875"/>
          <p14:tracePt t="13674" x="4456113" y="2936875"/>
          <p14:tracePt t="13677" x="4449763" y="2936875"/>
          <p14:tracePt t="13682" x="4441825" y="2936875"/>
          <p14:tracePt t="13683" x="4441825" y="2930525"/>
          <p14:tracePt t="13685" x="4435475" y="2930525"/>
          <p14:tracePt t="13690" x="4435475" y="2924175"/>
          <p14:tracePt t="13691" x="4429125" y="2924175"/>
          <p14:tracePt t="13693" x="4422775" y="2924175"/>
          <p14:tracePt t="13695" x="4422775" y="2917825"/>
          <p14:tracePt t="13696" x="4416425" y="2917825"/>
          <p14:tracePt t="13702" x="4408488" y="2917825"/>
          <p14:tracePt t="13705" x="4402138" y="2917825"/>
          <p14:tracePt t="13707" x="4402138" y="2909888"/>
          <p14:tracePt t="13710" x="4395788" y="2909888"/>
          <p14:tracePt t="13713" x="4389438" y="2903538"/>
          <p14:tracePt t="13714" x="4383088" y="2903538"/>
          <p14:tracePt t="13718" x="4375150" y="2903538"/>
          <p14:tracePt t="13720" x="4368800" y="2903538"/>
          <p14:tracePt t="13723" x="4368800" y="2897188"/>
          <p14:tracePt t="13724" x="4362450" y="2897188"/>
          <p14:tracePt t="13726" x="4356100" y="2897188"/>
          <p14:tracePt t="13728" x="4349750" y="2897188"/>
          <p14:tracePt t="13729" x="4349750" y="2890838"/>
          <p14:tracePt t="13732" x="4341813" y="2890838"/>
          <p14:tracePt t="13733" x="4335463" y="2890838"/>
          <p14:tracePt t="13737" x="4329113" y="2890838"/>
          <p14:tracePt t="13738" x="4322763" y="2890838"/>
          <p14:tracePt t="13739" x="4316413" y="2890838"/>
          <p14:tracePt t="13742" x="4308475" y="2890838"/>
          <p14:tracePt t="13743" x="4308475" y="2884488"/>
          <p14:tracePt t="13744" x="4302125" y="2884488"/>
          <p14:tracePt t="13746" x="4295775" y="2884488"/>
          <p14:tracePt t="13747" x="4289425" y="2884488"/>
          <p14:tracePt t="13748" x="4283075" y="2884488"/>
          <p14:tracePt t="13751" x="4275138" y="2876550"/>
          <p14:tracePt t="13752" x="4268788" y="2876550"/>
          <p14:tracePt t="13754" x="4262438" y="2876550"/>
          <p14:tracePt t="13756" x="4256088" y="2876550"/>
          <p14:tracePt t="13757" x="4249738" y="2876550"/>
          <p14:tracePt t="13759" x="4241800" y="2876550"/>
          <p14:tracePt t="13760" x="4241800" y="2870200"/>
          <p14:tracePt t="13761" x="4235450" y="2870200"/>
          <p14:tracePt t="13763" x="4229100" y="2870200"/>
          <p14:tracePt t="13765" x="4222750" y="2870200"/>
          <p14:tracePt t="13767" x="4216400" y="2870200"/>
          <p14:tracePt t="13769" x="4208463" y="2870200"/>
          <p14:tracePt t="13770" x="4202113" y="2870200"/>
          <p14:tracePt t="13773" x="4195763" y="2870200"/>
          <p14:tracePt t="13775" x="4189413" y="2870200"/>
          <p14:tracePt t="13778" x="4183063" y="2870200"/>
          <p14:tracePt t="13780" x="4175125" y="2870200"/>
          <p14:tracePt t="13782" x="4168775" y="2870200"/>
          <p14:tracePt t="13786" x="4162425" y="2870200"/>
          <p14:tracePt t="13788" x="4156075" y="2870200"/>
          <p14:tracePt t="13793" x="4149725" y="2870200"/>
          <p14:tracePt t="13796" x="4143375" y="2870200"/>
          <p14:tracePt t="13799" x="4135438" y="2870200"/>
          <p14:tracePt t="13806" x="4129088" y="2870200"/>
          <p14:tracePt t="13810" x="4122738" y="2870200"/>
          <p14:tracePt t="13815" x="4116388" y="2870200"/>
          <p14:tracePt t="13817" x="4110038" y="2870200"/>
          <p14:tracePt t="13819" x="4102100" y="2870200"/>
          <p14:tracePt t="13823" x="4095750" y="2870200"/>
          <p14:tracePt t="13825" x="4089400" y="2870200"/>
          <p14:tracePt t="13828" x="4083050" y="2870200"/>
          <p14:tracePt t="13829" x="4076700" y="2870200"/>
          <p14:tracePt t="13831" x="4068763" y="2870200"/>
          <p14:tracePt t="13833" x="4062413" y="2870200"/>
          <p14:tracePt t="13834" x="4056063" y="2870200"/>
          <p14:tracePt t="13836" x="4049713" y="2870200"/>
          <p14:tracePt t="13837" x="4043363" y="2870200"/>
          <p14:tracePt t="13838" x="4035425" y="2870200"/>
          <p14:tracePt t="13840" x="4029075" y="2870200"/>
          <p14:tracePt t="13841" x="4022725" y="2870200"/>
          <p14:tracePt t="13843" x="4016375" y="2870200"/>
          <p14:tracePt t="13844" x="4010025" y="2870200"/>
          <p14:tracePt t="13846" x="3995738" y="2870200"/>
          <p14:tracePt t="13847" x="3989388" y="2870200"/>
          <p14:tracePt t="13849" x="3976688" y="2870200"/>
          <p14:tracePt t="13850" x="3968750" y="2870200"/>
          <p14:tracePt t="13852" x="3956050" y="2870200"/>
          <p14:tracePt t="13853" x="3949700" y="2870200"/>
          <p14:tracePt t="13854" x="3943350" y="2870200"/>
          <p14:tracePt t="13855" x="3929063" y="2870200"/>
          <p14:tracePt t="13857" x="3922713" y="2870200"/>
          <p14:tracePt t="13858" x="3910013" y="2870200"/>
          <p14:tracePt t="13859" x="3902075" y="2870200"/>
          <p14:tracePt t="13860" x="3895725" y="2870200"/>
          <p14:tracePt t="13861" x="3883025" y="2870200"/>
          <p14:tracePt t="13863" x="3876675" y="2870200"/>
          <p14:tracePt t="13864" x="3870325" y="2863850"/>
          <p14:tracePt t="13865" x="3862388" y="2863850"/>
          <p14:tracePt t="13866" x="3849688" y="2863850"/>
          <p14:tracePt t="13868" x="3843338" y="2863850"/>
          <p14:tracePt t="13869" x="3836988" y="2863850"/>
          <p14:tracePt t="13870" x="3829050" y="2863850"/>
          <p14:tracePt t="13871" x="3822700" y="2863850"/>
          <p14:tracePt t="13872" x="3816350" y="2863850"/>
          <p14:tracePt t="13874" x="3810000" y="2863850"/>
          <p14:tracePt t="13875" x="3803650" y="2863850"/>
          <p14:tracePt t="13876" x="3795713" y="2863850"/>
          <p14:tracePt t="13878" x="3789363" y="2863850"/>
          <p14:tracePt t="13879" x="3783013" y="2863850"/>
          <p14:tracePt t="13881" x="3776663" y="2863850"/>
          <p14:tracePt t="13883" x="3770313" y="2863850"/>
          <p14:tracePt t="13885" x="3762375" y="2863850"/>
          <p14:tracePt t="13891" x="3756025" y="2863850"/>
          <p14:tracePt t="13900" x="3749675" y="2863850"/>
          <p14:tracePt t="13929" x="3743325" y="2863850"/>
          <p14:tracePt t="13934" x="3736975" y="2863850"/>
          <p14:tracePt t="13940" x="3729038" y="2863850"/>
          <p14:tracePt t="13953" x="3722688" y="2863850"/>
          <p14:tracePt t="14044" x="3716338" y="2863850"/>
          <p14:tracePt t="14296" x="3722688" y="2863850"/>
          <p14:tracePt t="14354" x="3722688" y="2857500"/>
          <p14:tracePt t="14414" x="3729038" y="2857500"/>
          <p14:tracePt t="14551" x="3736975" y="2857500"/>
          <p14:tracePt t="14563" x="3743325" y="2857500"/>
          <p14:tracePt t="14568" x="3743325" y="2851150"/>
          <p14:tracePt t="14576" x="3749675" y="2851150"/>
          <p14:tracePt t="14583" x="3756025" y="2851150"/>
          <p14:tracePt t="14601" x="3762375" y="2851150"/>
          <p14:tracePt t="14610" x="3770313" y="2851150"/>
          <p14:tracePt t="14617" x="3776663" y="2851150"/>
          <p14:tracePt t="14628" x="3783013" y="2851150"/>
          <p14:tracePt t="14633" x="3789363" y="2851150"/>
          <p14:tracePt t="14639" x="3795713" y="2851150"/>
          <p14:tracePt t="14642" x="3803650" y="2851150"/>
          <p14:tracePt t="14645" x="3810000" y="2851150"/>
          <p14:tracePt t="14650" x="3816350" y="2851150"/>
          <p14:tracePt t="14653" x="3822700" y="2851150"/>
          <p14:tracePt t="14659" x="3829050" y="2851150"/>
          <p14:tracePt t="14661" x="3836988" y="2851150"/>
          <p14:tracePt t="14668" x="3843338" y="2851150"/>
          <p14:tracePt t="14672" x="3849688" y="2851150"/>
          <p14:tracePt t="14676" x="3856038" y="2851150"/>
          <p14:tracePt t="14685" x="3862388" y="2851150"/>
          <p14:tracePt t="14690" x="3870325" y="2851150"/>
          <p14:tracePt t="14696" x="3870325" y="2843213"/>
          <p14:tracePt t="14700" x="3876675" y="2843213"/>
          <p14:tracePt t="14705" x="3883025" y="2843213"/>
          <p14:tracePt t="14709" x="3889375" y="2843213"/>
          <p14:tracePt t="14714" x="3889375" y="2836863"/>
          <p14:tracePt t="14716" x="3895725" y="2836863"/>
          <p14:tracePt t="14721" x="3902075" y="2836863"/>
          <p14:tracePt t="14728" x="3910013" y="2836863"/>
          <p14:tracePt t="14732" x="3916363" y="2836863"/>
          <p14:tracePt t="14735" x="3922713" y="2836863"/>
          <p14:tracePt t="14742" x="3929063" y="2836863"/>
          <p14:tracePt t="14745" x="3935413" y="2836863"/>
          <p14:tracePt t="14753" x="3943350" y="2836863"/>
          <p14:tracePt t="14757" x="3949700" y="2836863"/>
          <p14:tracePt t="14763" x="3956050" y="2836863"/>
          <p14:tracePt t="14774" x="3962400" y="2836863"/>
          <p14:tracePt t="14780" x="3962400" y="2830513"/>
          <p14:tracePt t="14781" x="3968750" y="2830513"/>
          <p14:tracePt t="14792" x="3976688" y="2830513"/>
          <p14:tracePt t="14796" x="3983038" y="2830513"/>
          <p14:tracePt t="14799" x="3989388" y="2830513"/>
          <p14:tracePt t="14805" x="3995738" y="2830513"/>
          <p14:tracePt t="14809" x="4002088" y="2830513"/>
          <p14:tracePt t="14814" x="4010025" y="2830513"/>
          <p14:tracePt t="14817" x="4016375" y="2830513"/>
          <p14:tracePt t="14820" x="4022725" y="2830513"/>
          <p14:tracePt t="14825" x="4029075" y="2830513"/>
          <p14:tracePt t="14828" x="4035425" y="2830513"/>
          <p14:tracePt t="14835" x="4043363" y="2830513"/>
          <p14:tracePt t="14839" x="4049713" y="2830513"/>
          <p14:tracePt t="14849" x="4056063" y="2830513"/>
          <p14:tracePt t="14854" x="4062413" y="2830513"/>
          <p14:tracePt t="14860" x="4068763" y="2830513"/>
          <p14:tracePt t="14871" x="4076700" y="2830513"/>
          <p14:tracePt t="14876" x="4083050" y="2830513"/>
          <p14:tracePt t="14888" x="4089400" y="2830513"/>
          <p14:tracePt t="14894" x="4095750" y="2830513"/>
          <p14:tracePt t="14898" x="4102100" y="2830513"/>
          <p14:tracePt t="14907" x="4110038" y="2830513"/>
          <p14:tracePt t="14913" x="4116388" y="2830513"/>
          <p14:tracePt t="14924" x="4122738" y="2830513"/>
          <p14:tracePt t="14931" x="4129088" y="2830513"/>
          <p14:tracePt t="15033" x="4122738" y="2830513"/>
          <p14:tracePt t="15059" x="4116388" y="2830513"/>
          <p14:tracePt t="15118" x="4122738" y="2830513"/>
          <p14:tracePt t="15128" x="4122738" y="2824163"/>
          <p14:tracePt t="15129" x="4129088" y="2824163"/>
          <p14:tracePt t="15136" x="4135438" y="2824163"/>
          <p14:tracePt t="15138" x="4135438" y="2817813"/>
          <p14:tracePt t="15144" x="4143375" y="2817813"/>
          <p14:tracePt t="15148" x="4149725" y="2817813"/>
          <p14:tracePt t="15158" x="4156075" y="2817813"/>
          <p14:tracePt t="15168" x="4162425" y="2817813"/>
          <p14:tracePt t="15194" x="4168775" y="2817813"/>
          <p14:tracePt t="15224" x="4175125" y="2817813"/>
          <p14:tracePt t="15241" x="4183063" y="2817813"/>
          <p14:tracePt t="15264" x="4189413" y="2817813"/>
          <p14:tracePt t="15270" x="4195763" y="2817813"/>
          <p14:tracePt t="15276" x="4202113" y="2817813"/>
          <p14:tracePt t="15287" x="4208463" y="2817813"/>
          <p14:tracePt t="15292" x="4216400" y="2817813"/>
          <p14:tracePt t="15304" x="4222750" y="2817813"/>
          <p14:tracePt t="15313" x="4229100" y="2817813"/>
          <p14:tracePt t="15328" x="4235450" y="2817813"/>
          <p14:tracePt t="15362" x="4241800" y="2817813"/>
          <p14:tracePt t="15369" x="4249738" y="2817813"/>
          <p14:tracePt t="15385" x="4256088" y="2817813"/>
          <p14:tracePt t="15414" x="4262438" y="2817813"/>
          <p14:tracePt t="15468" x="4262438" y="2824163"/>
          <p14:tracePt t="15477" x="4262438" y="2830513"/>
          <p14:tracePt t="15513" x="4262438" y="2836863"/>
          <p14:tracePt t="15522" x="4262438" y="2843213"/>
          <p14:tracePt t="15536" x="4262438" y="2851150"/>
          <p14:tracePt t="15543" x="4262438" y="2857500"/>
          <p14:tracePt t="15550" x="4262438" y="2863850"/>
          <p14:tracePt t="15564" x="4268788" y="2863850"/>
          <p14:tracePt t="15572" x="4275138" y="2863850"/>
          <p14:tracePt t="15575" x="4275138" y="2870200"/>
          <p14:tracePt t="15579" x="4283075" y="2870200"/>
          <p14:tracePt t="15592" x="4289425" y="2870200"/>
          <p14:tracePt t="15598" x="4295775" y="2870200"/>
          <p14:tracePt t="15607" x="4302125" y="2870200"/>
          <p14:tracePt t="15610" x="4308475" y="2870200"/>
          <p14:tracePt t="15613" x="4316413" y="2870200"/>
          <p14:tracePt t="15618" x="4322763" y="2870200"/>
          <p14:tracePt t="15620" x="4329113" y="2870200"/>
          <p14:tracePt t="15626" x="4335463" y="2870200"/>
          <p14:tracePt t="15629" x="4341813" y="2870200"/>
          <p14:tracePt t="15632" x="4349750" y="2870200"/>
          <p14:tracePt t="15637" x="4356100" y="2870200"/>
          <p14:tracePt t="15639" x="4362450" y="2870200"/>
          <p14:tracePt t="15643" x="4362450" y="2876550"/>
          <p14:tracePt t="15644" x="4368800" y="2876550"/>
          <p14:tracePt t="15645" x="4375150" y="2876550"/>
          <p14:tracePt t="15647" x="4383088" y="2876550"/>
          <p14:tracePt t="15652" x="4389438" y="2876550"/>
          <p14:tracePt t="15653" x="4395788" y="2876550"/>
          <p14:tracePt t="15656" x="4402138" y="2876550"/>
          <p14:tracePt t="15657" x="4402138" y="2884488"/>
          <p14:tracePt t="15658" x="4408488" y="2884488"/>
          <p14:tracePt t="15659" x="4416425" y="2884488"/>
          <p14:tracePt t="15661" x="4422775" y="2884488"/>
          <p14:tracePt t="15663" x="4422775" y="2890838"/>
          <p14:tracePt t="15664" x="4429125" y="2890838"/>
          <p14:tracePt t="15666" x="4435475" y="2890838"/>
          <p14:tracePt t="15667" x="4441825" y="2890838"/>
          <p14:tracePt t="15668" x="4449763" y="2890838"/>
          <p14:tracePt t="15669" x="4456113" y="2897188"/>
          <p14:tracePt t="15670" x="4462463" y="2897188"/>
          <p14:tracePt t="15672" x="4468813" y="2897188"/>
          <p14:tracePt t="15673" x="4475163" y="2897188"/>
          <p14:tracePt t="15674" x="4481513" y="2897188"/>
          <p14:tracePt t="15676" x="4489450" y="2897188"/>
          <p14:tracePt t="15677" x="4495800" y="2897188"/>
          <p14:tracePt t="15679" x="4502150" y="2897188"/>
          <p14:tracePt t="15680" x="4508500" y="2897188"/>
          <p14:tracePt t="15681" x="4514850" y="2897188"/>
          <p14:tracePt t="15684" x="4522788" y="2897188"/>
          <p14:tracePt t="15685" x="4529138" y="2897188"/>
          <p14:tracePt t="15689" x="4535488" y="2897188"/>
          <p14:tracePt t="15691" x="4541838" y="2897188"/>
          <p14:tracePt t="15694" x="4548188" y="2897188"/>
          <p14:tracePt t="15707" x="4556125" y="2897188"/>
          <p14:tracePt t="15733" x="4562475" y="2897188"/>
          <p14:tracePt t="15966" x="4568825" y="2897188"/>
          <p14:tracePt t="15975" x="4575175" y="2897188"/>
          <p14:tracePt t="15981" x="4581525" y="2897188"/>
          <p14:tracePt t="15988" x="4589463" y="2897188"/>
          <p14:tracePt t="15991" x="4595813" y="2897188"/>
          <p14:tracePt t="15997" x="4602163" y="2897188"/>
          <p14:tracePt t="16000" x="4608513" y="2897188"/>
          <p14:tracePt t="16008" x="4614863" y="2897188"/>
          <p14:tracePt t="16010" x="4622800" y="2897188"/>
          <p14:tracePt t="16013" x="4629150" y="2897188"/>
          <p14:tracePt t="16016" x="4635500" y="2897188"/>
          <p14:tracePt t="16017" x="4641850" y="2897188"/>
          <p14:tracePt t="16021" x="4648200" y="2897188"/>
          <p14:tracePt t="16023" x="4656138" y="2897188"/>
          <p14:tracePt t="16024" x="4662488" y="2897188"/>
          <p14:tracePt t="16027" x="4668838" y="2897188"/>
          <p14:tracePt t="16029" x="4675188" y="2897188"/>
          <p14:tracePt t="16032" x="4681538" y="2897188"/>
          <p14:tracePt t="16033" x="4689475" y="2897188"/>
          <p14:tracePt t="16035" x="4695825" y="2897188"/>
          <p14:tracePt t="16038" x="4702175" y="2897188"/>
          <p14:tracePt t="16039" x="4708525" y="2897188"/>
          <p14:tracePt t="16042" x="4714875" y="2897188"/>
          <p14:tracePt t="16044" x="4722813" y="2897188"/>
          <p14:tracePt t="16046" x="4729163" y="2897188"/>
          <p14:tracePt t="16049" x="4735513" y="2897188"/>
          <p14:tracePt t="16050" x="4741863" y="2897188"/>
          <p14:tracePt t="16053" x="4748213" y="2897188"/>
          <p14:tracePt t="16056" x="4754563" y="2897188"/>
          <p14:tracePt t="16057" x="4762500" y="2897188"/>
          <p14:tracePt t="16061" x="4768850" y="2897188"/>
          <p14:tracePt t="16064" x="4775200" y="2897188"/>
          <p14:tracePt t="16071" x="4781550" y="2897188"/>
          <p14:tracePt t="16075" x="4787900" y="2897188"/>
          <p14:tracePt t="16079" x="4787900" y="2890838"/>
          <p14:tracePt t="16084" x="4795838" y="2890838"/>
          <p14:tracePt t="16139" x="4802188" y="2890838"/>
          <p14:tracePt t="16144" x="4808538" y="2890838"/>
          <p14:tracePt t="16149" x="4814888" y="2890838"/>
          <p14:tracePt t="16151" x="4821238" y="2890838"/>
          <p14:tracePt t="16155" x="4829175" y="2890838"/>
          <p14:tracePt t="16156" x="4835525" y="2890838"/>
          <p14:tracePt t="16157" x="4841875" y="2890838"/>
          <p14:tracePt t="16160" x="4848225" y="2890838"/>
          <p14:tracePt t="16161" x="4854575" y="2897188"/>
          <p14:tracePt t="16163" x="4862513" y="2897188"/>
          <p14:tracePt t="16164" x="4868863" y="2897188"/>
          <p14:tracePt t="16165" x="4875213" y="2897188"/>
          <p14:tracePt t="16168" x="4881563" y="2897188"/>
          <p14:tracePt t="16169" x="4887913" y="2897188"/>
          <p14:tracePt t="16170" x="4895850" y="2897188"/>
          <p14:tracePt t="16171" x="4902200" y="2897188"/>
          <p14:tracePt t="16172" x="4908550" y="2903538"/>
          <p14:tracePt t="16174" x="4914900" y="2903538"/>
          <p14:tracePt t="16175" x="4929188" y="2903538"/>
          <p14:tracePt t="16177" x="4935538" y="2909888"/>
          <p14:tracePt t="16178" x="4941888" y="2909888"/>
          <p14:tracePt t="16180" x="4954588" y="2909888"/>
          <p14:tracePt t="16181" x="4962525" y="2909888"/>
          <p14:tracePt t="16183" x="4968875" y="2909888"/>
          <p14:tracePt t="16184" x="4975225" y="2909888"/>
          <p14:tracePt t="16185" x="4981575" y="2909888"/>
          <p14:tracePt t="16187" x="4987925" y="2909888"/>
          <p14:tracePt t="16188" x="4995863" y="2909888"/>
          <p14:tracePt t="16189" x="4995863" y="2917825"/>
          <p14:tracePt t="16190" x="5002213" y="2917825"/>
          <p14:tracePt t="16191" x="5014913" y="2917825"/>
          <p14:tracePt t="16193" x="5021263" y="2917825"/>
          <p14:tracePt t="16194" x="5029200" y="2917825"/>
          <p14:tracePt t="16196" x="5035550" y="2924175"/>
          <p14:tracePt t="16197" x="5041900" y="2924175"/>
          <p14:tracePt t="16198" x="5048250" y="2924175"/>
          <p14:tracePt t="16200" x="5054600" y="2924175"/>
          <p14:tracePt t="16201" x="5060950" y="2924175"/>
          <p14:tracePt t="16205" x="5068888" y="2924175"/>
          <p14:tracePt t="16206" x="5075238" y="2924175"/>
          <p14:tracePt t="16207" x="5081588" y="2924175"/>
          <p14:tracePt t="16211" x="5087938" y="2924175"/>
          <p14:tracePt t="16212" x="5094288" y="2924175"/>
          <p14:tracePt t="16216" x="5102225" y="2924175"/>
          <p14:tracePt t="16218" x="5108575" y="2924175"/>
          <p14:tracePt t="16220" x="5114925" y="2924175"/>
          <p14:tracePt t="16225" x="5121275" y="2924175"/>
          <p14:tracePt t="16228" x="5127625" y="2924175"/>
          <p14:tracePt t="16234" x="5135563" y="2924175"/>
          <p14:tracePt t="16237" x="5141913" y="2924175"/>
          <p14:tracePt t="16243" x="5148263" y="2924175"/>
          <p14:tracePt t="16246" x="5154613" y="2924175"/>
          <p14:tracePt t="16249" x="5160963" y="2924175"/>
          <p14:tracePt t="16253" x="5168900" y="2924175"/>
          <p14:tracePt t="16255" x="5175250" y="2924175"/>
          <p14:tracePt t="16259" x="5181600" y="2924175"/>
          <p14:tracePt t="16261" x="5187950" y="2924175"/>
          <p14:tracePt t="16263" x="5194300" y="2924175"/>
          <p14:tracePt t="16267" x="5202238" y="2924175"/>
          <p14:tracePt t="16268" x="5208588" y="2924175"/>
          <p14:tracePt t="16271" x="5214938" y="2924175"/>
          <p14:tracePt t="16272" x="5221288" y="2924175"/>
          <p14:tracePt t="16274" x="5227638" y="2924175"/>
          <p14:tracePt t="16276" x="5235575" y="2924175"/>
          <p14:tracePt t="16278" x="5241925" y="2924175"/>
          <p14:tracePt t="16281" x="5248275" y="2924175"/>
          <p14:tracePt t="16282" x="5254625" y="2924175"/>
          <p14:tracePt t="16283" x="5260975" y="2924175"/>
          <p14:tracePt t="16285" x="5268913" y="2924175"/>
          <p14:tracePt t="16286" x="5275263" y="2924175"/>
          <p14:tracePt t="16288" x="5281613" y="2924175"/>
          <p14:tracePt t="16290" x="5287963" y="2924175"/>
          <p14:tracePt t="16291" x="5294313" y="2924175"/>
          <p14:tracePt t="16293" x="5302250" y="2924175"/>
          <p14:tracePt t="16294" x="5308600" y="2930525"/>
          <p14:tracePt t="16296" x="5314950" y="2930525"/>
          <p14:tracePt t="16297" x="5321300" y="2930525"/>
          <p14:tracePt t="16298" x="5327650" y="2930525"/>
          <p14:tracePt t="16299" x="5334000" y="2930525"/>
          <p14:tracePt t="16300" x="5341938" y="2930525"/>
          <p14:tracePt t="16301" x="5348288" y="2936875"/>
          <p14:tracePt t="16302" x="5354638" y="2936875"/>
          <p14:tracePt t="16303" x="5360988" y="2936875"/>
          <p14:tracePt t="16304" x="5367338" y="2936875"/>
          <p14:tracePt t="16305" x="5381625" y="2936875"/>
          <p14:tracePt t="16306" x="5394325" y="2943225"/>
          <p14:tracePt t="16308" x="5400675" y="2943225"/>
          <p14:tracePt t="16309" x="5408613" y="2943225"/>
          <p14:tracePt t="16310" x="5414963" y="2943225"/>
          <p14:tracePt t="16311" x="5427663" y="2943225"/>
          <p14:tracePt t="16313" x="5441950" y="2951163"/>
          <p14:tracePt t="16314" x="5448300" y="2951163"/>
          <p14:tracePt t="16315" x="5454650" y="2951163"/>
          <p14:tracePt t="16316" x="5461000" y="2951163"/>
          <p14:tracePt t="16317" x="5475288" y="2951163"/>
          <p14:tracePt t="16318" x="5487988" y="2957513"/>
          <p14:tracePt t="16319" x="5494338" y="2957513"/>
          <p14:tracePt t="16320" x="5500688" y="2957513"/>
          <p14:tracePt t="16321" x="5514975" y="2957513"/>
          <p14:tracePt t="16322" x="5521325" y="2957513"/>
          <p14:tracePt t="16323" x="5527675" y="2957513"/>
          <p14:tracePt t="16324" x="5541963" y="2957513"/>
          <p14:tracePt t="16325" x="5548313" y="2957513"/>
          <p14:tracePt t="16326" x="5554663" y="2957513"/>
          <p14:tracePt t="16327" x="5561013" y="2963863"/>
          <p14:tracePt t="16328" x="5575300" y="2963863"/>
          <p14:tracePt t="16329" x="5581650" y="2963863"/>
          <p14:tracePt t="16330" x="5588000" y="2963863"/>
          <p14:tracePt t="16331" x="5600700" y="2963863"/>
          <p14:tracePt t="16332" x="5608638" y="2970213"/>
          <p14:tracePt t="16334" x="5621338" y="2970213"/>
          <p14:tracePt t="16336" x="5634038" y="2970213"/>
          <p14:tracePt t="16337" x="5640388" y="2970213"/>
          <p14:tracePt t="16339" x="5654675" y="2970213"/>
          <p14:tracePt t="16340" x="5661025" y="2976563"/>
          <p14:tracePt t="16342" x="5667375" y="2976563"/>
          <p14:tracePt t="16343" x="5673725" y="2976563"/>
          <p14:tracePt t="16344" x="5681663" y="2976563"/>
          <p14:tracePt t="16345" x="5688013" y="2976563"/>
          <p14:tracePt t="16346" x="5694363" y="2976563"/>
          <p14:tracePt t="16348" x="5700713" y="2976563"/>
          <p14:tracePt t="16349" x="5707063" y="2976563"/>
          <p14:tracePt t="16351" x="5715000" y="2976563"/>
          <p14:tracePt t="16354" x="5721350" y="2976563"/>
          <p14:tracePt t="16355" x="5727700" y="2976563"/>
          <p14:tracePt t="16359" x="5734050" y="2976563"/>
          <p14:tracePt t="16362" x="5740400" y="2976563"/>
          <p14:tracePt t="16365" x="5748338" y="2976563"/>
          <p14:tracePt t="16379" x="5754688" y="2976563"/>
          <p14:tracePt t="16391" x="5761038" y="2976563"/>
          <p14:tracePt t="16397" x="5761038" y="2970213"/>
          <p14:tracePt t="16403" x="5761038" y="2963863"/>
          <p14:tracePt t="16405" x="5767388" y="2963863"/>
          <p14:tracePt t="16408" x="5773738" y="2963863"/>
          <p14:tracePt t="16411" x="5781675" y="2963863"/>
          <p14:tracePt t="16413" x="5781675" y="2957513"/>
          <p14:tracePt t="16416" x="5788025" y="2957513"/>
          <p14:tracePt t="16417" x="5788025" y="2951163"/>
          <p14:tracePt t="16418" x="5794375" y="2951163"/>
          <p14:tracePt t="16422" x="5800725" y="2951163"/>
          <p14:tracePt t="16423" x="5807075" y="2951163"/>
          <p14:tracePt t="16425" x="5807075" y="2943225"/>
          <p14:tracePt t="16426" x="5815013" y="2943225"/>
          <p14:tracePt t="16427" x="5821363" y="2943225"/>
          <p14:tracePt t="16428" x="5827713" y="2943225"/>
          <p14:tracePt t="16429" x="5827713" y="2936875"/>
          <p14:tracePt t="16431" x="5834063" y="2936875"/>
          <p14:tracePt t="16432" x="5840413" y="2936875"/>
          <p14:tracePt t="16434" x="5840413" y="2930525"/>
          <p14:tracePt t="16435" x="5848350" y="2930525"/>
          <p14:tracePt t="16436" x="5854700" y="2930525"/>
          <p14:tracePt t="16437" x="5861050" y="2930525"/>
          <p14:tracePt t="16439" x="5873750" y="2930525"/>
          <p14:tracePt t="16440" x="5881688" y="2930525"/>
          <p14:tracePt t="16442" x="5888038" y="2930525"/>
          <p14:tracePt t="16443" x="5894388" y="2930525"/>
          <p14:tracePt t="16444" x="5894388" y="2924175"/>
          <p14:tracePt t="16445" x="5900738" y="2924175"/>
          <p14:tracePt t="16446" x="5907088" y="2924175"/>
          <p14:tracePt t="16447" x="5913438" y="2924175"/>
          <p14:tracePt t="16448" x="5921375" y="2924175"/>
          <p14:tracePt t="16449" x="5927725" y="2924175"/>
          <p14:tracePt t="16451" x="5934075" y="2924175"/>
          <p14:tracePt t="16452" x="5940425" y="2924175"/>
          <p14:tracePt t="16453" x="5946775" y="2924175"/>
          <p14:tracePt t="16454" x="5954713" y="2924175"/>
          <p14:tracePt t="16455" x="5961063" y="2924175"/>
          <p14:tracePt t="16456" x="5967413" y="2924175"/>
          <p14:tracePt t="16458" x="5973763" y="2924175"/>
          <p14:tracePt t="16459" x="5980113" y="2924175"/>
          <p14:tracePt t="16461" x="5988050" y="2924175"/>
          <p14:tracePt t="16462" x="5994400" y="2924175"/>
          <p14:tracePt t="16463" x="6000750" y="2924175"/>
          <p14:tracePt t="16464" x="6007100" y="2924175"/>
          <p14:tracePt t="16465" x="6013450" y="2924175"/>
          <p14:tracePt t="16467" x="6021388" y="2924175"/>
          <p14:tracePt t="16468" x="6027738" y="2924175"/>
          <p14:tracePt t="16469" x="6034088" y="2924175"/>
          <p14:tracePt t="16471" x="6040438" y="2924175"/>
          <p14:tracePt t="16473" x="6046788" y="2924175"/>
          <p14:tracePt t="16475" x="6054725" y="2924175"/>
          <p14:tracePt t="16476" x="6061075" y="2924175"/>
          <p14:tracePt t="16477" x="6067425" y="2924175"/>
          <p14:tracePt t="16481" x="6073775" y="2924175"/>
          <p14:tracePt t="16482" x="6080125" y="2924175"/>
          <p14:tracePt t="16485" x="6088063" y="2924175"/>
          <p14:tracePt t="16487" x="6094413" y="2924175"/>
          <p14:tracePt t="16489" x="6100763" y="2924175"/>
          <p14:tracePt t="16494" x="6107113" y="2924175"/>
          <p14:tracePt t="16497" x="6113463" y="2924175"/>
          <p14:tracePt t="16503" x="6121400" y="2924175"/>
          <p14:tracePt t="16506" x="6127750" y="2924175"/>
          <p14:tracePt t="16513" x="6134100" y="2924175"/>
          <p14:tracePt t="16515" x="6140450" y="2924175"/>
          <p14:tracePt t="16518" x="6146800" y="2924175"/>
          <p14:tracePt t="16523" x="6154738" y="2924175"/>
          <p14:tracePt t="16525" x="6161088" y="2924175"/>
          <p14:tracePt t="16529" x="6167438" y="2924175"/>
          <p14:tracePt t="16531" x="6173788" y="2924175"/>
          <p14:tracePt t="16533" x="6180138" y="2924175"/>
          <p14:tracePt t="16536" x="6188075" y="2924175"/>
          <p14:tracePt t="16538" x="6194425" y="2930525"/>
          <p14:tracePt t="16541" x="6200775" y="2930525"/>
          <p14:tracePt t="16542" x="6207125" y="2930525"/>
          <p14:tracePt t="16543" x="6213475" y="2930525"/>
          <p14:tracePt t="16546" x="6219825" y="2930525"/>
          <p14:tracePt t="16547" x="6227763" y="2930525"/>
          <p14:tracePt t="16550" x="6234113" y="2930525"/>
          <p14:tracePt t="16551" x="6240463" y="2930525"/>
          <p14:tracePt t="16553" x="6246813" y="2930525"/>
          <p14:tracePt t="16555" x="6253163" y="2930525"/>
          <p14:tracePt t="16556" x="6253163" y="2936875"/>
          <p14:tracePt t="16557" x="6261100" y="2936875"/>
          <p14:tracePt t="16559" x="6267450" y="2936875"/>
          <p14:tracePt t="16561" x="6273800" y="2936875"/>
          <p14:tracePt t="16562" x="6280150" y="2936875"/>
          <p14:tracePt t="16565" x="6286500" y="2936875"/>
          <p14:tracePt t="16567" x="6294438" y="2936875"/>
          <p14:tracePt t="16571" x="6300788" y="2936875"/>
          <p14:tracePt t="16572" x="6307138" y="2936875"/>
          <p14:tracePt t="16575" x="6313488" y="2936875"/>
          <p14:tracePt t="16579" x="6319838" y="2936875"/>
          <p14:tracePt t="16581" x="6327775" y="2936875"/>
          <p14:tracePt t="16583" x="6327775" y="2943225"/>
          <p14:tracePt t="16587" x="6334125" y="2943225"/>
          <p14:tracePt t="16591" x="6340475" y="2943225"/>
          <p14:tracePt t="16598" x="6346825" y="2943225"/>
          <p14:tracePt t="16603" x="6353175" y="2943225"/>
          <p14:tracePt t="16607" x="6361113" y="2943225"/>
          <p14:tracePt t="16614" x="6367463" y="2943225"/>
          <p14:tracePt t="16617" x="6373813" y="2943225"/>
          <p14:tracePt t="16620" x="6380163" y="2943225"/>
          <p14:tracePt t="16622" x="6386513" y="2943225"/>
          <p14:tracePt t="16624" x="6394450" y="2943225"/>
          <p14:tracePt t="16627" x="6400800" y="2943225"/>
          <p14:tracePt t="16628" x="6407150" y="2943225"/>
          <p14:tracePt t="16629" x="6407150" y="2951163"/>
          <p14:tracePt t="16631" x="6413500" y="2951163"/>
          <p14:tracePt t="16632" x="6419850" y="2951163"/>
          <p14:tracePt t="16633" x="6427788" y="2951163"/>
          <p14:tracePt t="16635" x="6434138" y="2951163"/>
          <p14:tracePt t="16636" x="6440488" y="2957513"/>
          <p14:tracePt t="16638" x="6446838" y="2957513"/>
          <p14:tracePt t="16639" x="6461125" y="2957513"/>
          <p14:tracePt t="16641" x="6467475" y="2957513"/>
          <p14:tracePt t="16642" x="6473825" y="2957513"/>
          <p14:tracePt t="16644" x="6486525" y="2957513"/>
          <p14:tracePt t="16645" x="6492875" y="2957513"/>
          <p14:tracePt t="16646" x="6500813" y="2957513"/>
          <p14:tracePt t="16647" x="6507163" y="2963863"/>
          <p14:tracePt t="16648" x="6513513" y="2963863"/>
          <p14:tracePt t="16649" x="6519863" y="2963863"/>
          <p14:tracePt t="16650" x="6526213" y="2963863"/>
          <p14:tracePt t="16651" x="6534150" y="2970213"/>
          <p14:tracePt t="16652" x="6540500" y="2970213"/>
          <p14:tracePt t="16653" x="6546850" y="2970213"/>
          <p14:tracePt t="16654" x="6553200" y="2970213"/>
          <p14:tracePt t="16655" x="6559550" y="2976563"/>
          <p14:tracePt t="16656" x="6573838" y="2976563"/>
          <p14:tracePt t="16658" x="6580188" y="2976563"/>
          <p14:tracePt t="16659" x="6586538" y="2976563"/>
          <p14:tracePt t="16661" x="6592888" y="2976563"/>
          <p14:tracePt t="16662" x="6607175" y="2976563"/>
          <p14:tracePt t="16664" x="6613525" y="2984500"/>
          <p14:tracePt t="16665" x="6619875" y="2984500"/>
          <p14:tracePt t="16666" x="6626225" y="2984500"/>
          <p14:tracePt t="16668" x="6634163" y="2990850"/>
          <p14:tracePt t="16669" x="6640513" y="2990850"/>
          <p14:tracePt t="16671" x="6646863" y="2990850"/>
          <p14:tracePt t="16672" x="6653213" y="2990850"/>
          <p14:tracePt t="16674" x="6653213" y="2997200"/>
          <p14:tracePt t="16675" x="6659563" y="2997200"/>
          <p14:tracePt t="16676" x="6667500" y="2997200"/>
          <p14:tracePt t="16678" x="6673850" y="2997200"/>
          <p14:tracePt t="16682" x="6680200" y="2997200"/>
          <p14:tracePt t="16686" x="6686550" y="2997200"/>
          <p14:tracePt t="16729" x="6692900" y="2997200"/>
          <p14:tracePt t="16734" x="6700838" y="2997200"/>
          <p14:tracePt t="16738" x="6707188" y="2997200"/>
          <p14:tracePt t="16742" x="6713538" y="2997200"/>
          <p14:tracePt t="16745" x="6719888" y="2997200"/>
          <p14:tracePt t="16748" x="6726238" y="2997200"/>
          <p14:tracePt t="16750" x="6734175" y="2997200"/>
          <p14:tracePt t="16752" x="6740525" y="2997200"/>
          <p14:tracePt t="16755" x="6746875" y="2997200"/>
          <p14:tracePt t="16756" x="6753225" y="2997200"/>
          <p14:tracePt t="16759" x="6759575" y="2997200"/>
          <p14:tracePt t="16761" x="6765925" y="2997200"/>
          <p14:tracePt t="16762" x="6773863" y="2997200"/>
          <p14:tracePt t="16765" x="6780213" y="2997200"/>
          <p14:tracePt t="16766" x="6786563" y="2997200"/>
          <p14:tracePt t="16770" x="6792913" y="2997200"/>
          <p14:tracePt t="16771" x="6799263" y="2997200"/>
          <p14:tracePt t="16773" x="6807200" y="2997200"/>
          <p14:tracePt t="16776" x="6807200" y="2990850"/>
          <p14:tracePt t="16777" x="6813550" y="2990850"/>
          <p14:tracePt t="16779" x="6819900" y="2990850"/>
          <p14:tracePt t="16784" x="6826250" y="2990850"/>
          <p14:tracePt t="16785" x="6826250" y="2984500"/>
          <p14:tracePt t="16786" x="6832600" y="2984500"/>
          <p14:tracePt t="16789" x="6840538" y="2984500"/>
          <p14:tracePt t="16794" x="6846888" y="2984500"/>
          <p14:tracePt t="16796" x="6853238" y="2984500"/>
          <p14:tracePt t="16799" x="6853238" y="2976563"/>
          <p14:tracePt t="16800" x="6859588" y="2976563"/>
          <p14:tracePt t="16802" x="6865938" y="2976563"/>
          <p14:tracePt t="16806" x="6873875" y="2976563"/>
          <p14:tracePt t="16807" x="6880225" y="2970213"/>
          <p14:tracePt t="16809" x="6886575" y="2970213"/>
          <p14:tracePt t="16812" x="6892925" y="2970213"/>
          <p14:tracePt t="16813" x="6899275" y="2970213"/>
          <p14:tracePt t="16815" x="6907213" y="2970213"/>
          <p14:tracePt t="16816" x="6913563" y="2970213"/>
          <p14:tracePt t="16817" x="6919913" y="2970213"/>
          <p14:tracePt t="16819" x="6926263" y="2970213"/>
          <p14:tracePt t="16820" x="6932613" y="2970213"/>
          <p14:tracePt t="16822" x="6946900" y="2970213"/>
          <p14:tracePt t="16823" x="6953250" y="2970213"/>
          <p14:tracePt t="16825" x="6965950" y="2970213"/>
          <p14:tracePt t="16826" x="6973888" y="2970213"/>
          <p14:tracePt t="16827" x="6980238" y="2970213"/>
          <p14:tracePt t="16828" x="6986588" y="2970213"/>
          <p14:tracePt t="16829" x="6992938" y="2970213"/>
          <p14:tracePt t="16830" x="6999288" y="2970213"/>
          <p14:tracePt t="16831" x="7013575" y="2970213"/>
          <p14:tracePt t="16833" x="7026275" y="2970213"/>
          <p14:tracePt t="16834" x="7032625" y="2970213"/>
          <p14:tracePt t="16835" x="7040563" y="2970213"/>
          <p14:tracePt t="16836" x="7053263" y="2970213"/>
          <p14:tracePt t="16837" x="7059613" y="2970213"/>
          <p14:tracePt t="16838" x="7065963" y="2970213"/>
          <p14:tracePt t="16839" x="7072313" y="2970213"/>
          <p14:tracePt t="16840" x="7080250" y="2970213"/>
          <p14:tracePt t="16841" x="7092950" y="2970213"/>
          <p14:tracePt t="16843" x="7105650" y="2970213"/>
          <p14:tracePt t="16844" x="7119938" y="2970213"/>
          <p14:tracePt t="16846" x="7132638" y="2970213"/>
          <p14:tracePt t="16847" x="7138988" y="2970213"/>
          <p14:tracePt t="16848" x="7146925" y="2970213"/>
          <p14:tracePt t="16849" x="7153275" y="2970213"/>
          <p14:tracePt t="16850" x="7159625" y="2976563"/>
          <p14:tracePt t="16851" x="7165975" y="2976563"/>
          <p14:tracePt t="16852" x="7180263" y="2976563"/>
          <p14:tracePt t="16854" x="7186613" y="2984500"/>
          <p14:tracePt t="16855" x="7192963" y="2984500"/>
          <p14:tracePt t="16857" x="7199313" y="2984500"/>
          <p14:tracePt t="16858" x="7213600" y="2984500"/>
          <p14:tracePt t="16860" x="7219950" y="2984500"/>
          <p14:tracePt t="16861" x="7226300" y="2984500"/>
          <p14:tracePt t="16863" x="7232650" y="2984500"/>
          <p14:tracePt t="16864" x="7239000" y="2984500"/>
          <p14:tracePt t="16865" x="7246938" y="2990850"/>
          <p14:tracePt t="16868" x="7253288" y="2990850"/>
          <p14:tracePt t="16869" x="7259638" y="2990850"/>
          <p14:tracePt t="16874" x="7265988" y="2990850"/>
          <p14:tracePt t="16877" x="7272338" y="2990850"/>
          <p14:tracePt t="16883" x="7280275" y="2990850"/>
          <p14:tracePt t="16938" x="7286625" y="2990850"/>
          <p14:tracePt t="16942" x="7292975" y="2990850"/>
          <p14:tracePt t="16948" x="7299325" y="2990850"/>
          <p14:tracePt t="16951" x="7305675" y="2990850"/>
          <p14:tracePt t="16955" x="7313613" y="2990850"/>
          <p14:tracePt t="16959" x="7313613" y="2997200"/>
          <p14:tracePt t="16962" x="7319963" y="2997200"/>
          <p14:tracePt t="16965" x="7326313" y="2997200"/>
          <p14:tracePt t="17093" x="7332663" y="2997200"/>
          <p14:tracePt t="17097" x="7332663" y="2990850"/>
          <p14:tracePt t="17100" x="7339013" y="2990850"/>
          <p14:tracePt t="17105" x="7345363" y="2990850"/>
          <p14:tracePt t="17108" x="7345363" y="2984500"/>
          <p14:tracePt t="17113" x="7353300" y="2984500"/>
          <p14:tracePt t="17114" x="7353300" y="2976563"/>
          <p14:tracePt t="17116" x="7359650" y="2976563"/>
          <p14:tracePt t="17120" x="7359650" y="2970213"/>
          <p14:tracePt t="17121" x="7366000" y="2970213"/>
          <p14:tracePt t="17123" x="7372350" y="2970213"/>
          <p14:tracePt t="17127" x="7378700" y="2970213"/>
          <p14:tracePt t="17129" x="7386638" y="2970213"/>
          <p14:tracePt t="17131" x="7392988" y="2970213"/>
          <p14:tracePt t="17135" x="7399338" y="2963863"/>
          <p14:tracePt t="17137" x="7405688" y="2963863"/>
          <p14:tracePt t="17140" x="7412038" y="2963863"/>
          <p14:tracePt t="17142" x="7419975" y="2963863"/>
          <p14:tracePt t="17144" x="7426325" y="2963863"/>
          <p14:tracePt t="17149" x="7432675" y="2963863"/>
          <p14:tracePt t="17150" x="7432675" y="2957513"/>
          <p14:tracePt t="17152" x="7439025" y="2957513"/>
          <p14:tracePt t="17162" x="7445375" y="2957513"/>
          <p14:tracePt t="17225" x="7453313" y="2957513"/>
          <p14:tracePt t="17231" x="7459663" y="2957513"/>
          <p14:tracePt t="17240" x="7466013" y="2957513"/>
          <p14:tracePt t="17244" x="7472363" y="2957513"/>
          <p14:tracePt t="17252" x="7478713" y="2957513"/>
          <p14:tracePt t="17257" x="7486650" y="2957513"/>
          <p14:tracePt t="17264" x="7493000" y="2957513"/>
          <p14:tracePt t="17316" x="7499350" y="2957513"/>
          <p14:tracePt t="17319" x="7505700" y="2957513"/>
          <p14:tracePt t="17323" x="7512050" y="2957513"/>
          <p14:tracePt t="17324" x="7519988" y="2957513"/>
          <p14:tracePt t="17325" x="7526338" y="2957513"/>
          <p14:tracePt t="17326" x="7526338" y="2963863"/>
          <p14:tracePt t="17328" x="7532688" y="2963863"/>
          <p14:tracePt t="17329" x="7539038" y="2963863"/>
          <p14:tracePt t="17331" x="7545388" y="2963863"/>
          <p14:tracePt t="17332" x="7559675" y="2963863"/>
          <p14:tracePt t="17333" x="7559675" y="2970213"/>
          <p14:tracePt t="17334" x="7572375" y="2970213"/>
          <p14:tracePt t="17335" x="7578725" y="2970213"/>
          <p14:tracePt t="17336" x="7586663" y="2976563"/>
          <p14:tracePt t="17337" x="7599363" y="2976563"/>
          <p14:tracePt t="17338" x="7605713" y="2976563"/>
          <p14:tracePt t="17339" x="7620000" y="2984500"/>
          <p14:tracePt t="17340" x="7632700" y="2984500"/>
          <p14:tracePt t="17341" x="7645400" y="2984500"/>
          <p14:tracePt t="17342" x="7659688" y="2990850"/>
          <p14:tracePt t="17343" x="7672388" y="2990850"/>
          <p14:tracePt t="17344" x="7685088" y="2990850"/>
          <p14:tracePt t="17345" x="7699375" y="2990850"/>
          <p14:tracePt t="17346" x="7712075" y="2990850"/>
          <p14:tracePt t="17347" x="7726363" y="2990850"/>
          <p14:tracePt t="17348" x="7739063" y="2990850"/>
          <p14:tracePt t="17349" x="7745413" y="2997200"/>
          <p14:tracePt t="17350" x="7772400" y="2997200"/>
          <p14:tracePt t="17351" x="7785100" y="2997200"/>
          <p14:tracePt t="17352" x="7799388" y="2997200"/>
          <p14:tracePt t="17353" x="7812088" y="3003550"/>
          <p14:tracePt t="17354" x="7832725" y="3003550"/>
          <p14:tracePt t="17355" x="7851775" y="3003550"/>
          <p14:tracePt t="17356" x="7866063" y="3003550"/>
          <p14:tracePt t="17357" x="7885113" y="3003550"/>
          <p14:tracePt t="17358" x="7893050" y="3003550"/>
          <p14:tracePt t="17359" x="7912100" y="3009900"/>
          <p14:tracePt t="17360" x="7932738" y="3009900"/>
          <p14:tracePt t="17361" x="7951788" y="3009900"/>
          <p14:tracePt t="17362" x="7966075" y="3009900"/>
          <p14:tracePt t="17363" x="7978775" y="3009900"/>
          <p14:tracePt t="17364" x="7999413" y="3009900"/>
          <p14:tracePt t="17365" x="8012113" y="3009900"/>
          <p14:tracePt t="17366" x="8024813" y="3009900"/>
          <p14:tracePt t="17367" x="8032750" y="3009900"/>
          <p14:tracePt t="17368" x="8051800" y="3009900"/>
          <p14:tracePt t="17369" x="8066088" y="3017838"/>
          <p14:tracePt t="17370" x="8072438" y="3017838"/>
          <p14:tracePt t="17371" x="8091488" y="3017838"/>
          <p14:tracePt t="17372" x="8105775" y="3017838"/>
          <p14:tracePt t="17373" x="8112125" y="3017838"/>
          <p14:tracePt t="17374" x="8132763" y="3017838"/>
          <p14:tracePt t="17375" x="8139113" y="3017838"/>
          <p14:tracePt t="17376" x="8145463" y="3017838"/>
          <p14:tracePt t="17377" x="8158163" y="3017838"/>
          <p14:tracePt t="17378" x="8166100" y="3017838"/>
          <p14:tracePt t="17379" x="8178800" y="3017838"/>
          <p14:tracePt t="17380" x="8191500" y="3017838"/>
          <p14:tracePt t="17382" x="8205788" y="3017838"/>
          <p14:tracePt t="17384" x="8212138" y="3017838"/>
          <p14:tracePt t="17385" x="8218488" y="3017838"/>
          <p14:tracePt t="17386" x="8224838" y="3017838"/>
          <p14:tracePt t="17387" x="8231188" y="3017838"/>
          <p14:tracePt t="17388" x="8239125" y="3017838"/>
          <p14:tracePt t="17389" x="8245475" y="3017838"/>
          <p14:tracePt t="17392" x="8251825" y="3017838"/>
          <p14:tracePt t="17396" x="8258175" y="3017838"/>
          <p14:tracePt t="17452" x="8264525" y="3017838"/>
          <p14:tracePt t="17455" x="8272463" y="3017838"/>
          <p14:tracePt t="17456" x="8272463" y="3009900"/>
          <p14:tracePt t="17459" x="8278813" y="3009900"/>
          <p14:tracePt t="17461" x="8285163" y="3009900"/>
          <p14:tracePt t="17462" x="8291513" y="3009900"/>
          <p14:tracePt t="17463" x="8291513" y="3003550"/>
          <p14:tracePt t="17465" x="8297863" y="3003550"/>
          <p14:tracePt t="17466" x="8305800" y="3003550"/>
          <p14:tracePt t="17467" x="8305800" y="2997200"/>
          <p14:tracePt t="17469" x="8312150" y="2997200"/>
          <p14:tracePt t="17470" x="8318500" y="2997200"/>
          <p14:tracePt t="17472" x="8324850" y="2997200"/>
          <p14:tracePt t="17474" x="8331200" y="2990850"/>
          <p14:tracePt t="17475" x="8339138" y="2990850"/>
          <p14:tracePt t="17478" x="8345488" y="2990850"/>
          <p14:tracePt t="17479" x="8345488" y="2984500"/>
          <p14:tracePt t="17480" x="8351838" y="2984500"/>
          <p14:tracePt t="17481" x="8358188" y="2984500"/>
          <p14:tracePt t="17483" x="8358188" y="2976563"/>
          <p14:tracePt t="17484" x="8364538" y="2976563"/>
          <p14:tracePt t="17485" x="8372475" y="2976563"/>
          <p14:tracePt t="17488" x="8378825" y="2976563"/>
          <p14:tracePt t="17489" x="8385175" y="2976563"/>
          <p14:tracePt t="17491" x="8391525" y="2976563"/>
          <p14:tracePt t="17492" x="8391525" y="2970213"/>
          <p14:tracePt t="17494" x="8397875" y="2970213"/>
          <p14:tracePt t="17497" x="8405813" y="2970213"/>
          <p14:tracePt t="17499" x="8405813" y="2963863"/>
          <p14:tracePt t="17507" x="8412163" y="2963863"/>
          <p14:tracePt t="17536" x="8418513" y="2963863"/>
          <p14:tracePt t="17543" x="8424863" y="2963863"/>
          <p14:tracePt t="17550" x="8431213" y="2963863"/>
          <p14:tracePt t="17552" x="8439150" y="2963863"/>
          <p14:tracePt t="17556" x="8445500" y="2963863"/>
          <p14:tracePt t="17558" x="8451850" y="2963863"/>
          <p14:tracePt t="17559" x="8458200" y="2963863"/>
          <p14:tracePt t="17562" x="8464550" y="2963863"/>
          <p14:tracePt t="17564" x="8472488" y="2963863"/>
          <p14:tracePt t="17567" x="8478838" y="2963863"/>
          <p14:tracePt t="17568" x="8485188" y="2963863"/>
          <p14:tracePt t="17571" x="8491538" y="2963863"/>
          <p14:tracePt t="17572" x="8497888" y="2963863"/>
          <p14:tracePt t="17573" x="8504238" y="2963863"/>
          <p14:tracePt t="17575" x="8512175" y="2963863"/>
          <p14:tracePt t="17576" x="8518525" y="2963863"/>
          <p14:tracePt t="17578" x="8524875" y="2963863"/>
          <p14:tracePt t="17579" x="8531225" y="2963863"/>
          <p14:tracePt t="17581" x="8537575" y="2963863"/>
          <p14:tracePt t="17583" x="8545513" y="2963863"/>
          <p14:tracePt t="17584" x="8551863" y="2963863"/>
          <p14:tracePt t="17586" x="8558213" y="2963863"/>
          <p14:tracePt t="17587" x="8564563" y="2963863"/>
          <p14:tracePt t="17588" x="8570913" y="2963863"/>
          <p14:tracePt t="17591" x="8578850" y="2963863"/>
          <p14:tracePt t="17592" x="8585200" y="2963863"/>
          <p14:tracePt t="17595" x="8591550" y="2963863"/>
          <p14:tracePt t="17596" x="8597900" y="2963863"/>
          <p14:tracePt t="17597" x="8604250" y="2963863"/>
          <p14:tracePt t="17598" x="8604250" y="2957513"/>
          <p14:tracePt t="17601" x="8612188" y="2957513"/>
          <p14:tracePt t="17603" x="8618538" y="2957513"/>
          <p14:tracePt t="17608" x="8624888" y="2957513"/>
          <p14:tracePt t="17609" x="8624888" y="2951163"/>
          <p14:tracePt t="17611" x="8631238" y="2951163"/>
          <p14:tracePt t="17615" x="8637588" y="2951163"/>
          <p14:tracePt t="17628" x="8637588" y="2943225"/>
          <p14:tracePt t="17640" x="8645525" y="2943225"/>
          <p14:tracePt t="17649" x="8651875" y="2943225"/>
          <p14:tracePt t="17656" x="8658225" y="2943225"/>
          <p14:tracePt t="17659" x="8664575" y="2943225"/>
          <p14:tracePt t="17660" x="8664575" y="2936875"/>
          <p14:tracePt t="17661" x="8670925" y="2936875"/>
          <p14:tracePt t="17665" x="8678863" y="2936875"/>
          <p14:tracePt t="17666" x="8685213" y="2936875"/>
          <p14:tracePt t="17669" x="8685213" y="2930525"/>
          <p14:tracePt t="17670" x="8691563" y="2930525"/>
          <p14:tracePt t="17671" x="8697913" y="2930525"/>
          <p14:tracePt t="17673" x="8704263" y="2930525"/>
          <p14:tracePt t="17674" x="8712200" y="2930525"/>
          <p14:tracePt t="17675" x="8718550" y="2930525"/>
          <p14:tracePt t="17676" x="8724900" y="2930525"/>
          <p14:tracePt t="17677" x="8731250" y="2930525"/>
          <p14:tracePt t="17678" x="8737600" y="2930525"/>
          <p14:tracePt t="17680" x="8745538" y="2930525"/>
          <p14:tracePt t="17681" x="8751888" y="2924175"/>
          <p14:tracePt t="17682" x="8758238" y="2924175"/>
          <p14:tracePt t="17683" x="8764588" y="2924175"/>
          <p14:tracePt t="17684" x="8770938" y="2924175"/>
          <p14:tracePt t="17685" x="8778875" y="2924175"/>
          <p14:tracePt t="17686" x="8785225" y="2924175"/>
          <p14:tracePt t="17687" x="8791575" y="2917825"/>
          <p14:tracePt t="17688" x="8797925" y="2917825"/>
          <p14:tracePt t="17689" x="8810625" y="2917825"/>
          <p14:tracePt t="17690" x="8818563" y="2917825"/>
          <p14:tracePt t="17691" x="8824913" y="2917825"/>
          <p14:tracePt t="17692" x="8831263" y="2917825"/>
          <p14:tracePt t="17693" x="8837613" y="2917825"/>
          <p14:tracePt t="17694" x="8851900" y="2917825"/>
          <p14:tracePt t="17696" x="8864600" y="2909888"/>
          <p14:tracePt t="17697" x="8870950" y="2909888"/>
          <p14:tracePt t="17698" x="8877300" y="2909888"/>
          <p14:tracePt t="17699" x="8885238" y="2909888"/>
          <p14:tracePt t="17700" x="8891588" y="2909888"/>
          <p14:tracePt t="17702" x="8904288" y="2909888"/>
          <p14:tracePt t="17703" x="8910638" y="2909888"/>
          <p14:tracePt t="17704" x="8918575" y="2909888"/>
          <p14:tracePt t="17705" x="8924925" y="2909888"/>
          <p14:tracePt t="17707" x="8931275" y="2909888"/>
          <p14:tracePt t="17709" x="8943975" y="2909888"/>
          <p14:tracePt t="17711" x="8951913" y="2909888"/>
          <p14:tracePt t="17713" x="8958263" y="2909888"/>
          <p14:tracePt t="17714" x="8964613" y="2909888"/>
          <p14:tracePt t="17717" x="8970963" y="2909888"/>
          <p14:tracePt t="17720" x="8977313" y="2909888"/>
          <p14:tracePt t="17729" x="8985250" y="2909888"/>
          <p14:tracePt t="17732" x="8985250" y="2903538"/>
          <p14:tracePt t="17766" x="8991600" y="2903538"/>
          <p14:tracePt t="17773" x="8991600" y="2897188"/>
          <p14:tracePt t="17778" x="8997950" y="2897188"/>
          <p14:tracePt t="17783" x="8997950" y="2890838"/>
          <p14:tracePt t="17784" x="9004300" y="2890838"/>
          <p14:tracePt t="17786" x="9004300" y="2884488"/>
          <p14:tracePt t="17787" x="9010650" y="2884488"/>
          <p14:tracePt t="17789" x="9010650" y="2876550"/>
          <p14:tracePt t="17792" x="9018588" y="2876550"/>
          <p14:tracePt t="17795" x="9024938" y="2876550"/>
          <p14:tracePt t="17796" x="9031288" y="2876550"/>
          <p14:tracePt t="17797" x="9031288" y="2870200"/>
          <p14:tracePt t="17800" x="9037638" y="2870200"/>
          <p14:tracePt t="17802" x="9037638" y="2863850"/>
          <p14:tracePt t="17803" x="9043988" y="2863850"/>
          <p14:tracePt t="17806" x="9051925" y="2863850"/>
          <p14:tracePt t="17809" x="9058275" y="2863850"/>
          <p14:tracePt t="17810" x="9064625" y="2857500"/>
          <p14:tracePt t="17813" x="9064625" y="2851150"/>
          <p14:tracePt t="17814" x="9070975" y="2851150"/>
          <p14:tracePt t="17816" x="9077325" y="2851150"/>
          <p14:tracePt t="17819" x="9077325" y="2843213"/>
          <p14:tracePt t="17820" x="9083675" y="2843213"/>
          <p14:tracePt t="17822" x="9091613" y="2843213"/>
          <p14:tracePt t="17823" x="9097963" y="2843213"/>
          <p14:tracePt t="17827" x="9097963" y="2836863"/>
          <p14:tracePt t="17828" x="9104313" y="2836863"/>
          <p14:tracePt t="17830" x="9110663" y="2836863"/>
          <p14:tracePt t="17832" x="9110663" y="2830513"/>
          <p14:tracePt t="17835" x="9117013" y="2830513"/>
          <p14:tracePt t="17838" x="9124950" y="2830513"/>
          <p14:tracePt t="17840" x="9131300" y="2830513"/>
          <p14:tracePt t="17843" x="9131300" y="2824163"/>
          <p14:tracePt t="17846" x="9137650" y="2824163"/>
          <p14:tracePt t="17850" x="9137650" y="2817813"/>
          <p14:tracePt t="17851" x="9144000" y="2817813"/>
          <p14:tracePt t="17859" x="9150350" y="2809875"/>
          <p14:tracePt t="17865" x="9158288" y="2809875"/>
          <p14:tracePt t="17873" x="9164638" y="2809875"/>
          <p14:tracePt t="17880" x="9177338" y="2809875"/>
          <p14:tracePt t="17883" x="9183688" y="2809875"/>
          <p14:tracePt t="17886" x="9191625" y="2809875"/>
          <p14:tracePt t="17889" x="9197975" y="2809875"/>
          <p14:tracePt t="17890" x="9204325" y="2809875"/>
          <p14:tracePt t="17892" x="9210675" y="2809875"/>
          <p14:tracePt t="17893" x="9210675" y="2803525"/>
          <p14:tracePt t="17895" x="9217025" y="2803525"/>
          <p14:tracePt t="17896" x="9224963" y="2803525"/>
          <p14:tracePt t="17898" x="9231313" y="2803525"/>
          <p14:tracePt t="17899" x="9237663" y="2803525"/>
          <p14:tracePt t="17900" x="9244013" y="2803525"/>
          <p14:tracePt t="17902" x="9250363" y="2803525"/>
          <p14:tracePt t="17904" x="9258300" y="2803525"/>
          <p14:tracePt t="17906" x="9264650" y="2803525"/>
          <p14:tracePt t="17908" x="9277350" y="2803525"/>
          <p14:tracePt t="17910" x="9283700" y="2803525"/>
          <p14:tracePt t="17911" x="9291638" y="2803525"/>
          <p14:tracePt t="17914" x="9297988" y="2803525"/>
          <p14:tracePt t="17915" x="9304338" y="2803525"/>
          <p14:tracePt t="17917" x="9310688" y="2803525"/>
          <p14:tracePt t="17919" x="9317038" y="2803525"/>
          <p14:tracePt t="17921" x="9324975" y="2803525"/>
          <p14:tracePt t="17924" x="9331325" y="2803525"/>
          <p14:tracePt t="17927" x="9337675" y="2803525"/>
          <p14:tracePt t="17929" x="9344025" y="2803525"/>
          <p14:tracePt t="17947" x="9350375" y="2803525"/>
          <p14:tracePt t="18013" x="9356725" y="2803525"/>
          <p14:tracePt t="18028" x="9364663" y="2803525"/>
          <p14:tracePt t="18030" x="9364663" y="2809875"/>
          <p14:tracePt t="18036" x="9371013" y="2809875"/>
          <p14:tracePt t="18043" x="9377363" y="2809875"/>
          <p14:tracePt t="18150" x="9371013" y="2809875"/>
          <p14:tracePt t="18153" x="9364663" y="2809875"/>
          <p14:tracePt t="18156" x="9356725" y="2809875"/>
          <p14:tracePt t="18158" x="9350375" y="2809875"/>
          <p14:tracePt t="18160" x="9344025" y="2809875"/>
          <p14:tracePt t="18161" x="9337675" y="2809875"/>
          <p14:tracePt t="18162" x="9331325" y="2809875"/>
          <p14:tracePt t="18164" x="9324975" y="2809875"/>
          <p14:tracePt t="18165" x="9317038" y="2809875"/>
          <p14:tracePt t="18166" x="9310688" y="2809875"/>
          <p14:tracePt t="18167" x="9304338" y="2809875"/>
          <p14:tracePt t="18168" x="9297988" y="2809875"/>
          <p14:tracePt t="18169" x="9283700" y="2809875"/>
          <p14:tracePt t="18170" x="9271000" y="2809875"/>
          <p14:tracePt t="18171" x="9264650" y="2809875"/>
          <p14:tracePt t="18172" x="9258300" y="2809875"/>
          <p14:tracePt t="18173" x="9250363" y="2809875"/>
          <p14:tracePt t="18174" x="9237663" y="2809875"/>
          <p14:tracePt t="18175" x="9217025" y="2809875"/>
          <p14:tracePt t="18176" x="9210675" y="2809875"/>
          <p14:tracePt t="18177" x="9191625" y="2809875"/>
          <p14:tracePt t="18178" x="9177338" y="2809875"/>
          <p14:tracePt t="18179" x="9164638" y="2809875"/>
          <p14:tracePt t="18180" x="9144000" y="2809875"/>
          <p14:tracePt t="18181" x="9124950" y="2809875"/>
          <p14:tracePt t="18182" x="9110663" y="2803525"/>
          <p14:tracePt t="18183" x="9091613" y="2803525"/>
          <p14:tracePt t="18184" x="9070975" y="2803525"/>
          <p14:tracePt t="18185" x="9051925" y="2803525"/>
          <p14:tracePt t="18186" x="9031288" y="2803525"/>
          <p14:tracePt t="18187" x="9010650" y="2803525"/>
          <p14:tracePt t="18188" x="8991600" y="2803525"/>
          <p14:tracePt t="18189" x="8964613" y="2803525"/>
          <p14:tracePt t="18190" x="8951913" y="2803525"/>
          <p14:tracePt t="18191" x="8924925" y="2803525"/>
          <p14:tracePt t="18192" x="8904288" y="2803525"/>
          <p14:tracePt t="18193" x="8877300" y="2803525"/>
          <p14:tracePt t="18194" x="8851900" y="2803525"/>
          <p14:tracePt t="18195" x="8824913" y="2803525"/>
          <p14:tracePt t="18196" x="8804275" y="2803525"/>
          <p14:tracePt t="18197" x="8778875" y="2803525"/>
          <p14:tracePt t="18198" x="8751888" y="2803525"/>
          <p14:tracePt t="18199" x="8731250" y="2803525"/>
          <p14:tracePt t="18200" x="8704263" y="2803525"/>
          <p14:tracePt t="18201" x="8678863" y="2803525"/>
          <p14:tracePt t="18202" x="8651875" y="2803525"/>
          <p14:tracePt t="18203" x="8631238" y="2803525"/>
          <p14:tracePt t="18204" x="8597900" y="2803525"/>
          <p14:tracePt t="18205" x="8558213" y="2803525"/>
          <p14:tracePt t="18207" x="8524875" y="2803525"/>
          <p14:tracePt t="18208" x="8491538" y="2809875"/>
          <p14:tracePt t="18209" x="8472488" y="2809875"/>
          <p14:tracePt t="18210" x="8439150" y="2809875"/>
          <p14:tracePt t="18211" x="8405813" y="2809875"/>
          <p14:tracePt t="18213" x="8378825" y="2809875"/>
          <p14:tracePt t="18214" x="8364538" y="2809875"/>
          <p14:tracePt t="18215" x="8339138" y="2809875"/>
          <p14:tracePt t="18216" x="8318500" y="2809875"/>
          <p14:tracePt t="18217" x="8291513" y="2809875"/>
          <p14:tracePt t="18218" x="8278813" y="2817813"/>
          <p14:tracePt t="18219" x="8258175" y="2817813"/>
          <p14:tracePt t="18220" x="8239125" y="2817813"/>
          <p14:tracePt t="18221" x="8224838" y="2817813"/>
          <p14:tracePt t="18222" x="8205788" y="2824163"/>
          <p14:tracePt t="18223" x="8191500" y="2824163"/>
          <p14:tracePt t="18224" x="8178800" y="2824163"/>
          <p14:tracePt t="18225" x="8158163" y="2824163"/>
          <p14:tracePt t="18226" x="8145463" y="2830513"/>
          <p14:tracePt t="18227" x="8132763" y="2830513"/>
          <p14:tracePt t="18228" x="8124825" y="2830513"/>
          <p14:tracePt t="18229" x="8105775" y="2830513"/>
          <p14:tracePt t="18230" x="8099425" y="2836863"/>
          <p14:tracePt t="18231" x="8085138" y="2836863"/>
          <p14:tracePt t="18232" x="8078788" y="2836863"/>
          <p14:tracePt t="18233" x="8066088" y="2836863"/>
          <p14:tracePt t="18234" x="8051800" y="2843213"/>
          <p14:tracePt t="18235" x="8045450" y="2843213"/>
          <p14:tracePt t="18236" x="8039100" y="2843213"/>
          <p14:tracePt t="18237" x="8024813" y="2843213"/>
          <p14:tracePt t="18239" x="8012113" y="2851150"/>
          <p14:tracePt t="18240" x="8005763" y="2851150"/>
          <p14:tracePt t="18241" x="7999413" y="2851150"/>
          <p14:tracePt t="18242" x="7991475" y="2851150"/>
          <p14:tracePt t="18244" x="7985125" y="2851150"/>
          <p14:tracePt t="18245" x="7972425" y="2851150"/>
          <p14:tracePt t="18247" x="7966075" y="2851150"/>
          <p14:tracePt t="18248" x="7966075" y="2857500"/>
          <p14:tracePt t="18249" x="7958138" y="2857500"/>
          <p14:tracePt t="18250" x="7951788" y="2857500"/>
          <p14:tracePt t="18252" x="7945438" y="2857500"/>
          <p14:tracePt t="18253" x="7939088" y="2857500"/>
          <p14:tracePt t="18254" x="7939088" y="2863850"/>
          <p14:tracePt t="18256" x="7932738" y="2863850"/>
          <p14:tracePt t="18258" x="7924800" y="2863850"/>
          <p14:tracePt t="18259" x="7918450" y="2870200"/>
          <p14:tracePt t="18263" x="7912100" y="2870200"/>
          <p14:tracePt t="18264" x="7905750" y="2870200"/>
          <p14:tracePt t="18268" x="7899400" y="2870200"/>
          <p14:tracePt t="18269" x="7893050" y="2870200"/>
          <p14:tracePt t="18270" x="7893050" y="2876550"/>
          <p14:tracePt t="18273" x="7885113" y="2876550"/>
          <p14:tracePt t="18274" x="7878763" y="2876550"/>
          <p14:tracePt t="18276" x="7872413" y="2884488"/>
          <p14:tracePt t="18279" x="7866063" y="2884488"/>
          <p14:tracePt t="18280" x="7859713" y="2884488"/>
          <p14:tracePt t="18283" x="7851775" y="2884488"/>
          <p14:tracePt t="18285" x="7845425" y="2884488"/>
          <p14:tracePt t="18286" x="7839075" y="2884488"/>
          <p14:tracePt t="18287" x="7839075" y="2890838"/>
          <p14:tracePt t="18289" x="7832725" y="2890838"/>
          <p14:tracePt t="18291" x="7826375" y="2890838"/>
          <p14:tracePt t="18292" x="7826375" y="2897188"/>
          <p14:tracePt t="18294" x="7818438" y="2897188"/>
          <p14:tracePt t="18295" x="7812088" y="2897188"/>
          <p14:tracePt t="18297" x="7805738" y="2897188"/>
          <p14:tracePt t="18300" x="7799388" y="2897188"/>
          <p14:tracePt t="18301" x="7793038" y="2897188"/>
          <p14:tracePt t="18303" x="7793038" y="2903538"/>
          <p14:tracePt t="18304" x="7785100" y="2903538"/>
          <p14:tracePt t="18305" x="7778750" y="2903538"/>
          <p14:tracePt t="18308" x="7772400" y="2909888"/>
          <p14:tracePt t="18310" x="7766050" y="2909888"/>
          <p14:tracePt t="18311" x="7759700" y="2909888"/>
          <p14:tracePt t="18312" x="7759700" y="2917825"/>
          <p14:tracePt t="18314" x="7751763" y="2917825"/>
          <p14:tracePt t="18315" x="7745413" y="2917825"/>
          <p14:tracePt t="18317" x="7739063" y="2917825"/>
          <p14:tracePt t="18319" x="7732713" y="2917825"/>
          <p14:tracePt t="18320" x="7726363" y="2917825"/>
          <p14:tracePt t="18321" x="7726363" y="2924175"/>
          <p14:tracePt t="18323" x="7718425" y="2924175"/>
          <p14:tracePt t="18324" x="7712075" y="2924175"/>
          <p14:tracePt t="18325" x="7712075" y="2930525"/>
          <p14:tracePt t="18326" x="7705725" y="2930525"/>
          <p14:tracePt t="18328" x="7699375" y="2930525"/>
          <p14:tracePt t="18329" x="7693025" y="2930525"/>
          <p14:tracePt t="18332" x="7685088" y="2930525"/>
          <p14:tracePt t="18333" x="7678738" y="2930525"/>
          <p14:tracePt t="18334" x="7678738" y="2936875"/>
          <p14:tracePt t="18335" x="7672388" y="2936875"/>
          <p14:tracePt t="18336" x="7666038" y="2936875"/>
          <p14:tracePt t="18337" x="7659688" y="2936875"/>
          <p14:tracePt t="18338" x="7659688" y="2943225"/>
          <p14:tracePt t="18340" x="7651750" y="2943225"/>
          <p14:tracePt t="18341" x="7645400" y="2943225"/>
          <p14:tracePt t="18343" x="7639050" y="2943225"/>
          <p14:tracePt t="18344" x="7639050" y="2951163"/>
          <p14:tracePt t="18345" x="7632700" y="2951163"/>
          <p14:tracePt t="18346" x="7626350" y="2951163"/>
          <p14:tracePt t="18347" x="7620000" y="2951163"/>
          <p14:tracePt t="18348" x="7612063" y="2951163"/>
          <p14:tracePt t="18349" x="7605713" y="2951163"/>
          <p14:tracePt t="18351" x="7599363" y="2951163"/>
          <p14:tracePt t="18352" x="7593013" y="2951163"/>
          <p14:tracePt t="18353" x="7586663" y="2951163"/>
          <p14:tracePt t="18354" x="7578725" y="2957513"/>
          <p14:tracePt t="18355" x="7572375" y="2957513"/>
          <p14:tracePt t="18356" x="7566025" y="2957513"/>
          <p14:tracePt t="18357" x="7559675" y="2957513"/>
          <p14:tracePt t="18358" x="7553325" y="2957513"/>
          <p14:tracePt t="18359" x="7545388" y="2957513"/>
          <p14:tracePt t="18360" x="7532688" y="2957513"/>
          <p14:tracePt t="18361" x="7532688" y="2963863"/>
          <p14:tracePt t="18362" x="7519988" y="2963863"/>
          <p14:tracePt t="18363" x="7512050" y="2963863"/>
          <p14:tracePt t="18364" x="7505700" y="2963863"/>
          <p14:tracePt t="18365" x="7493000" y="2963863"/>
          <p14:tracePt t="18366" x="7486650" y="2963863"/>
          <p14:tracePt t="18367" x="7478713" y="2963863"/>
          <p14:tracePt t="18368" x="7472363" y="2970213"/>
          <p14:tracePt t="18369" x="7459663" y="2970213"/>
          <p14:tracePt t="18370" x="7445375" y="2970213"/>
          <p14:tracePt t="18371" x="7439025" y="2970213"/>
          <p14:tracePt t="18372" x="7432675" y="2970213"/>
          <p14:tracePt t="18373" x="7419975" y="2970213"/>
          <p14:tracePt t="18374" x="7412038" y="2970213"/>
          <p14:tracePt t="18375" x="7399338" y="2970213"/>
          <p14:tracePt t="18376" x="7392988" y="2970213"/>
          <p14:tracePt t="18377" x="7378700" y="2970213"/>
          <p14:tracePt t="18378" x="7372350" y="2970213"/>
          <p14:tracePt t="18379" x="7359650" y="2970213"/>
          <p14:tracePt t="18380" x="7345363" y="2970213"/>
          <p14:tracePt t="18381" x="7332663" y="2970213"/>
          <p14:tracePt t="18382" x="7319963" y="2970213"/>
          <p14:tracePt t="18383" x="7313613" y="2970213"/>
          <p14:tracePt t="18384" x="7299325" y="2970213"/>
          <p14:tracePt t="18385" x="7286625" y="2970213"/>
          <p14:tracePt t="18386" x="7280275" y="2970213"/>
          <p14:tracePt t="18387" x="7265988" y="2970213"/>
          <p14:tracePt t="18388" x="7246938" y="2970213"/>
          <p14:tracePt t="18389" x="7239000" y="2970213"/>
          <p14:tracePt t="18390" x="7226300" y="2970213"/>
          <p14:tracePt t="18391" x="7219950" y="2970213"/>
          <p14:tracePt t="18392" x="7213600" y="2970213"/>
          <p14:tracePt t="18393" x="7199313" y="2970213"/>
          <p14:tracePt t="18394" x="7186613" y="2970213"/>
          <p14:tracePt t="18395" x="7172325" y="2970213"/>
          <p14:tracePt t="18396" x="7165975" y="2970213"/>
          <p14:tracePt t="18397" x="7153275" y="2970213"/>
          <p14:tracePt t="18398" x="7146925" y="2970213"/>
          <p14:tracePt t="18399" x="7132638" y="2970213"/>
          <p14:tracePt t="18400" x="7119938" y="2970213"/>
          <p14:tracePt t="18401" x="7113588" y="2970213"/>
          <p14:tracePt t="18402" x="7099300" y="2970213"/>
          <p14:tracePt t="18403" x="7092950" y="2970213"/>
          <p14:tracePt t="18404" x="7080250" y="2970213"/>
          <p14:tracePt t="18405" x="7059613" y="2970213"/>
          <p14:tracePt t="18407" x="7053263" y="2970213"/>
          <p14:tracePt t="18408" x="7040563" y="2970213"/>
          <p14:tracePt t="18409" x="7026275" y="2970213"/>
          <p14:tracePt t="18410" x="7019925" y="2970213"/>
          <p14:tracePt t="18411" x="7007225" y="2970213"/>
          <p14:tracePt t="18413" x="6999288" y="2970213"/>
          <p14:tracePt t="18414" x="6992938" y="2970213"/>
          <p14:tracePt t="18415" x="6980238" y="2970213"/>
          <p14:tracePt t="18417" x="6965950" y="2970213"/>
          <p14:tracePt t="18419" x="6959600" y="2970213"/>
          <p14:tracePt t="18420" x="6946900" y="2970213"/>
          <p14:tracePt t="18422" x="6940550" y="2970213"/>
          <p14:tracePt t="18423" x="6932613" y="2970213"/>
          <p14:tracePt t="18424" x="6926263" y="2970213"/>
          <p14:tracePt t="18425" x="6919913" y="2970213"/>
          <p14:tracePt t="18426" x="6913563" y="2970213"/>
          <p14:tracePt t="18428" x="6907213" y="2970213"/>
          <p14:tracePt t="18429" x="6899275" y="2970213"/>
          <p14:tracePt t="18430" x="6892925" y="2970213"/>
          <p14:tracePt t="18432" x="6886575" y="2970213"/>
          <p14:tracePt t="18433" x="6873875" y="2970213"/>
          <p14:tracePt t="18435" x="6865938" y="2970213"/>
          <p14:tracePt t="18436" x="6859588" y="2970213"/>
          <p14:tracePt t="18438" x="6846888" y="2970213"/>
          <p14:tracePt t="18439" x="6840538" y="2970213"/>
          <p14:tracePt t="18441" x="6832600" y="2970213"/>
          <p14:tracePt t="18442" x="6819900" y="2970213"/>
          <p14:tracePt t="18444" x="6807200" y="2970213"/>
          <p14:tracePt t="18446" x="6792913" y="2970213"/>
          <p14:tracePt t="18447" x="6786563" y="2970213"/>
          <p14:tracePt t="18448" x="6780213" y="2970213"/>
          <p14:tracePt t="18449" x="6765925" y="2970213"/>
          <p14:tracePt t="18450" x="6759575" y="2970213"/>
          <p14:tracePt t="18451" x="6753225" y="2970213"/>
          <p14:tracePt t="18452" x="6740525" y="2970213"/>
          <p14:tracePt t="18453" x="6734175" y="2970213"/>
          <p14:tracePt t="18454" x="6719888" y="2970213"/>
          <p14:tracePt t="18455" x="6713538" y="2970213"/>
          <p14:tracePt t="18456" x="6700838" y="2970213"/>
          <p14:tracePt t="18457" x="6680200" y="2970213"/>
          <p14:tracePt t="18458" x="6673850" y="2970213"/>
          <p14:tracePt t="18459" x="6659563" y="2970213"/>
          <p14:tracePt t="18460" x="6646863" y="2970213"/>
          <p14:tracePt t="18461" x="6634163" y="2970213"/>
          <p14:tracePt t="18462" x="6619875" y="2970213"/>
          <p14:tracePt t="18463" x="6613525" y="2970213"/>
          <p14:tracePt t="18464" x="6600825" y="2970213"/>
          <p14:tracePt t="18465" x="6580188" y="2970213"/>
          <p14:tracePt t="18466" x="6573838" y="2970213"/>
          <p14:tracePt t="18467" x="6553200" y="2970213"/>
          <p14:tracePt t="18468" x="6540500" y="2970213"/>
          <p14:tracePt t="18469" x="6526213" y="2970213"/>
          <p14:tracePt t="18470" x="6513513" y="2970213"/>
          <p14:tracePt t="18471" x="6500813" y="2970213"/>
          <p14:tracePt t="18472" x="6480175" y="2970213"/>
          <p14:tracePt t="18473" x="6467475" y="2970213"/>
          <p14:tracePt t="18474" x="6453188" y="2970213"/>
          <p14:tracePt t="18475" x="6434138" y="2970213"/>
          <p14:tracePt t="18476" x="6419850" y="2970213"/>
          <p14:tracePt t="18477" x="6407150" y="2970213"/>
          <p14:tracePt t="18478" x="6386513" y="2970213"/>
          <p14:tracePt t="18479" x="6367463" y="2970213"/>
          <p14:tracePt t="18480" x="6361113" y="2970213"/>
          <p14:tracePt t="18481" x="6340475" y="2970213"/>
          <p14:tracePt t="18482" x="6327775" y="2970213"/>
          <p14:tracePt t="18483" x="6313488" y="2970213"/>
          <p14:tracePt t="18484" x="6300788" y="2970213"/>
          <p14:tracePt t="18485" x="6280150" y="2970213"/>
          <p14:tracePt t="18486" x="6267450" y="2976563"/>
          <p14:tracePt t="18487" x="6253163" y="2976563"/>
          <p14:tracePt t="18488" x="6234113" y="2976563"/>
          <p14:tracePt t="18489" x="6219825" y="2976563"/>
          <p14:tracePt t="18490" x="6207125" y="2976563"/>
          <p14:tracePt t="18491" x="6188075" y="2976563"/>
          <p14:tracePt t="18492" x="6173788" y="2976563"/>
          <p14:tracePt t="18493" x="6161088" y="2976563"/>
          <p14:tracePt t="18494" x="6146800" y="2976563"/>
          <p14:tracePt t="18495" x="6134100" y="2976563"/>
          <p14:tracePt t="18496" x="6113463" y="2976563"/>
          <p14:tracePt t="18497" x="6100763" y="2984500"/>
          <p14:tracePt t="18498" x="6088063" y="2984500"/>
          <p14:tracePt t="18499" x="6067425" y="2984500"/>
          <p14:tracePt t="18501" x="6046788" y="2984500"/>
          <p14:tracePt t="18502" x="6040438" y="2984500"/>
          <p14:tracePt t="18503" x="6021388" y="2984500"/>
          <p14:tracePt t="18504" x="6000750" y="2984500"/>
          <p14:tracePt t="18505" x="5988050" y="2984500"/>
          <p14:tracePt t="18507" x="5967413" y="2984500"/>
          <p14:tracePt t="18508" x="5954713" y="2984500"/>
          <p14:tracePt t="18509" x="5940425" y="2984500"/>
          <p14:tracePt t="18510" x="5927725" y="2984500"/>
          <p14:tracePt t="18511" x="5907088" y="2984500"/>
          <p14:tracePt t="18513" x="5900738" y="2984500"/>
          <p14:tracePt t="18514" x="5881688" y="2990850"/>
          <p14:tracePt t="18515" x="5867400" y="2990850"/>
          <p14:tracePt t="18516" x="5861050" y="2990850"/>
          <p14:tracePt t="18517" x="5848350" y="2990850"/>
          <p14:tracePt t="18518" x="5840413" y="2990850"/>
          <p14:tracePt t="18519" x="5834063" y="2990850"/>
          <p14:tracePt t="18520" x="5815013" y="2990850"/>
          <p14:tracePt t="18521" x="5807075" y="2990850"/>
          <p14:tracePt t="18522" x="5794375" y="2990850"/>
          <p14:tracePt t="18523" x="5788025" y="2990850"/>
          <p14:tracePt t="18524" x="5773738" y="2997200"/>
          <p14:tracePt t="18525" x="5761038" y="2997200"/>
          <p14:tracePt t="18526" x="5754688" y="2997200"/>
          <p14:tracePt t="18527" x="5734050" y="2997200"/>
          <p14:tracePt t="18528" x="5721350" y="2997200"/>
          <p14:tracePt t="18529" x="5715000" y="2997200"/>
          <p14:tracePt t="18530" x="5694363" y="2997200"/>
          <p14:tracePt t="18531" x="5688013" y="2997200"/>
          <p14:tracePt t="18532" x="5673725" y="2997200"/>
          <p14:tracePt t="18533" x="5654675" y="3003550"/>
          <p14:tracePt t="18534" x="5640388" y="3003550"/>
          <p14:tracePt t="18535" x="5634038" y="3003550"/>
          <p14:tracePt t="18536" x="5614988" y="3003550"/>
          <p14:tracePt t="18537" x="5608638" y="3003550"/>
          <p14:tracePt t="18538" x="5581650" y="3003550"/>
          <p14:tracePt t="18539" x="5575300" y="3003550"/>
          <p14:tracePt t="18540" x="5561013" y="3003550"/>
          <p14:tracePt t="18541" x="5541963" y="3003550"/>
          <p14:tracePt t="18542" x="5527675" y="3003550"/>
          <p14:tracePt t="18543" x="5514975" y="3003550"/>
          <p14:tracePt t="18544" x="5494338" y="3003550"/>
          <p14:tracePt t="18545" x="5481638" y="3003550"/>
          <p14:tracePt t="18546" x="5461000" y="3009900"/>
          <p14:tracePt t="18547" x="5448300" y="3009900"/>
          <p14:tracePt t="18548" x="5434013" y="3009900"/>
          <p14:tracePt t="18549" x="5414963" y="3009900"/>
          <p14:tracePt t="18550" x="5394325" y="3009900"/>
          <p14:tracePt t="18551" x="5381625" y="3009900"/>
          <p14:tracePt t="18552" x="5360988" y="3009900"/>
          <p14:tracePt t="18553" x="5348288" y="3009900"/>
          <p14:tracePt t="18554" x="5327650" y="3009900"/>
          <p14:tracePt t="18555" x="5314950" y="3009900"/>
          <p14:tracePt t="18556" x="5287963" y="3009900"/>
          <p14:tracePt t="18557" x="5281613" y="3009900"/>
          <p14:tracePt t="18558" x="5260975" y="3009900"/>
          <p14:tracePt t="18559" x="5235575" y="3009900"/>
          <p14:tracePt t="18560" x="5227638" y="3009900"/>
          <p14:tracePt t="18561" x="5208588" y="3009900"/>
          <p14:tracePt t="18562" x="5187950" y="3009900"/>
          <p14:tracePt t="18563" x="5175250" y="3009900"/>
          <p14:tracePt t="18564" x="5154613" y="3009900"/>
          <p14:tracePt t="18565" x="5135563" y="3009900"/>
          <p14:tracePt t="18566" x="5127625" y="3009900"/>
          <p14:tracePt t="18567" x="5108575" y="3009900"/>
          <p14:tracePt t="18568" x="5087938" y="3009900"/>
          <p14:tracePt t="18569" x="5081588" y="3009900"/>
          <p14:tracePt t="18570" x="5060950" y="3009900"/>
          <p14:tracePt t="18571" x="5054600" y="3009900"/>
          <p14:tracePt t="18572" x="5041900" y="3009900"/>
          <p14:tracePt t="18573" x="5029200" y="3009900"/>
          <p14:tracePt t="18574" x="5014913" y="3009900"/>
          <p14:tracePt t="18575" x="5002213" y="3009900"/>
          <p14:tracePt t="18576" x="4987925" y="3009900"/>
          <p14:tracePt t="18577" x="4981575" y="3009900"/>
          <p14:tracePt t="18578" x="4968875" y="3009900"/>
          <p14:tracePt t="18579" x="4962525" y="3009900"/>
          <p14:tracePt t="18580" x="4948238" y="3009900"/>
          <p14:tracePt t="18581" x="4935538" y="3009900"/>
          <p14:tracePt t="18582" x="4929188" y="3009900"/>
          <p14:tracePt t="18583" x="4914900" y="3009900"/>
          <p14:tracePt t="18584" x="4908550" y="3009900"/>
          <p14:tracePt t="18585" x="4902200" y="3009900"/>
          <p14:tracePt t="18586" x="4887913" y="3009900"/>
          <p14:tracePt t="18587" x="4881563" y="3009900"/>
          <p14:tracePt t="18588" x="4875213" y="3009900"/>
          <p14:tracePt t="18589" x="4868863" y="3009900"/>
          <p14:tracePt t="18590" x="4862513" y="3009900"/>
          <p14:tracePt t="18591" x="4848225" y="3009900"/>
          <p14:tracePt t="18593" x="4835525" y="3009900"/>
          <p14:tracePt t="18594" x="4829175" y="3009900"/>
          <p14:tracePt t="18596" x="4821238" y="3009900"/>
          <p14:tracePt t="18597" x="4814888" y="3009900"/>
          <p14:tracePt t="18598" x="4808538" y="3009900"/>
          <p14:tracePt t="18599" x="4802188" y="3009900"/>
          <p14:tracePt t="18600" x="4795838" y="3009900"/>
          <p14:tracePt t="18602" x="4787900" y="3009900"/>
          <p14:tracePt t="18603" x="4781550" y="3009900"/>
          <p14:tracePt t="18605" x="4775200" y="3009900"/>
          <p14:tracePt t="18606" x="4768850" y="3009900"/>
          <p14:tracePt t="18608" x="4762500" y="3009900"/>
          <p14:tracePt t="18610" x="4748213" y="3009900"/>
          <p14:tracePt t="18612" x="4735513" y="3009900"/>
          <p14:tracePt t="18615" x="4729163" y="3009900"/>
          <p14:tracePt t="18616" x="4722813" y="3009900"/>
          <p14:tracePt t="18618" x="4722813" y="3017838"/>
          <p14:tracePt t="18619" x="4714875" y="3017838"/>
          <p14:tracePt t="18620" x="4708525" y="3017838"/>
          <p14:tracePt t="18621" x="4702175" y="3017838"/>
          <p14:tracePt t="18623" x="4689475" y="3017838"/>
          <p14:tracePt t="18625" x="4681538" y="3017838"/>
          <p14:tracePt t="18626" x="4675188" y="3017838"/>
          <p14:tracePt t="18627" x="4668838" y="3017838"/>
          <p14:tracePt t="18629" x="4662488" y="3017838"/>
          <p14:tracePt t="18630" x="4648200" y="3017838"/>
          <p14:tracePt t="18632" x="4641850" y="3017838"/>
          <p14:tracePt t="18633" x="4635500" y="3017838"/>
          <p14:tracePt t="18634" x="4629150" y="3024188"/>
          <p14:tracePt t="18635" x="4622800" y="3024188"/>
          <p14:tracePt t="18636" x="4614863" y="3024188"/>
          <p14:tracePt t="18637" x="4608513" y="3024188"/>
          <p14:tracePt t="18638" x="4602163" y="3024188"/>
          <p14:tracePt t="18639" x="4595813" y="3030538"/>
          <p14:tracePt t="18640" x="4589463" y="3030538"/>
          <p14:tracePt t="18641" x="4581525" y="3030538"/>
          <p14:tracePt t="18642" x="4575175" y="3030538"/>
          <p14:tracePt t="18643" x="4568825" y="3036888"/>
          <p14:tracePt t="18644" x="4556125" y="3036888"/>
          <p14:tracePt t="18646" x="4541838" y="3036888"/>
          <p14:tracePt t="18648" x="4535488" y="3036888"/>
          <p14:tracePt t="18649" x="4522788" y="3036888"/>
          <p14:tracePt t="18651" x="4508500" y="3036888"/>
          <p14:tracePt t="18652" x="4502150" y="3036888"/>
          <p14:tracePt t="18653" x="4495800" y="3043238"/>
          <p14:tracePt t="18654" x="4489450" y="3043238"/>
          <p14:tracePt t="18655" x="4481513" y="3043238"/>
          <p14:tracePt t="18656" x="4475163" y="3043238"/>
          <p14:tracePt t="18657" x="4462463" y="3049588"/>
          <p14:tracePt t="18659" x="4449763" y="3049588"/>
          <p14:tracePt t="18660" x="4441825" y="3049588"/>
          <p14:tracePt t="18661" x="4435475" y="3057525"/>
          <p14:tracePt t="18662" x="4422775" y="3057525"/>
          <p14:tracePt t="18663" x="4416425" y="3057525"/>
          <p14:tracePt t="18665" x="4402138" y="3063875"/>
          <p14:tracePt t="18667" x="4389438" y="3063875"/>
          <p14:tracePt t="18668" x="4383088" y="3063875"/>
          <p14:tracePt t="18669" x="4375150" y="3063875"/>
          <p14:tracePt t="18670" x="4368800" y="3063875"/>
          <p14:tracePt t="18671" x="4362450" y="3063875"/>
          <p14:tracePt t="18672" x="4356100" y="3063875"/>
          <p14:tracePt t="18673" x="4341813" y="3063875"/>
          <p14:tracePt t="18674" x="4335463" y="3070225"/>
          <p14:tracePt t="18675" x="4329113" y="3070225"/>
          <p14:tracePt t="18676" x="4322763" y="3070225"/>
          <p14:tracePt t="18677" x="4316413" y="3070225"/>
          <p14:tracePt t="18678" x="4302125" y="3070225"/>
          <p14:tracePt t="18679" x="4295775" y="3070225"/>
          <p14:tracePt t="18680" x="4289425" y="3076575"/>
          <p14:tracePt t="18681" x="4283075" y="3076575"/>
          <p14:tracePt t="18682" x="4275138" y="3076575"/>
          <p14:tracePt t="18683" x="4268788" y="3076575"/>
          <p14:tracePt t="18684" x="4262438" y="3076575"/>
          <p14:tracePt t="18685" x="4256088" y="3076575"/>
          <p14:tracePt t="18686" x="4241800" y="3076575"/>
          <p14:tracePt t="18687" x="4235450" y="3082925"/>
          <p14:tracePt t="18688" x="4229100" y="3082925"/>
          <p14:tracePt t="18689" x="4222750" y="3082925"/>
          <p14:tracePt t="18690" x="4216400" y="3082925"/>
          <p14:tracePt t="18691" x="4208463" y="3082925"/>
          <p14:tracePt t="18692" x="4195763" y="3082925"/>
          <p14:tracePt t="18693" x="4189413" y="3082925"/>
          <p14:tracePt t="18694" x="4183063" y="3082925"/>
          <p14:tracePt t="18695" x="4175125" y="3082925"/>
          <p14:tracePt t="18696" x="4162425" y="3082925"/>
          <p14:tracePt t="18697" x="4156075" y="3082925"/>
          <p14:tracePt t="18698" x="4149725" y="3082925"/>
          <p14:tracePt t="18699" x="4135438" y="3090863"/>
          <p14:tracePt t="18700" x="4122738" y="3090863"/>
          <p14:tracePt t="18702" x="4110038" y="3090863"/>
          <p14:tracePt t="18703" x="4102100" y="3090863"/>
          <p14:tracePt t="18704" x="4089400" y="3090863"/>
          <p14:tracePt t="18705" x="4068763" y="3097213"/>
          <p14:tracePt t="18706" x="4062413" y="3097213"/>
          <p14:tracePt t="18708" x="4049713" y="3097213"/>
          <p14:tracePt t="18709" x="4029075" y="3097213"/>
          <p14:tracePt t="18710" x="4022725" y="3097213"/>
          <p14:tracePt t="18711" x="4010025" y="3097213"/>
          <p14:tracePt t="18713" x="3995738" y="3103563"/>
          <p14:tracePt t="18714" x="3983038" y="3103563"/>
          <p14:tracePt t="18715" x="3968750" y="3103563"/>
          <p14:tracePt t="18716" x="3962400" y="3103563"/>
          <p14:tracePt t="18717" x="3949700" y="3103563"/>
          <p14:tracePt t="18718" x="3935413" y="3103563"/>
          <p14:tracePt t="18719" x="3929063" y="3103563"/>
          <p14:tracePt t="18720" x="3922713" y="3109913"/>
          <p14:tracePt t="18721" x="3916363" y="3109913"/>
          <p14:tracePt t="18722" x="3895725" y="3109913"/>
          <p14:tracePt t="18723" x="3883025" y="3109913"/>
          <p14:tracePt t="18724" x="3876675" y="3109913"/>
          <p14:tracePt t="18725" x="3862388" y="3109913"/>
          <p14:tracePt t="18726" x="3856038" y="3109913"/>
          <p14:tracePt t="18727" x="3849688" y="3109913"/>
          <p14:tracePt t="18728" x="3836988" y="3116263"/>
          <p14:tracePt t="18729" x="3829050" y="3116263"/>
          <p14:tracePt t="18730" x="3816350" y="3116263"/>
          <p14:tracePt t="18731" x="3803650" y="3116263"/>
          <p14:tracePt t="18732" x="3795713" y="3116263"/>
          <p14:tracePt t="18733" x="3783013" y="3116263"/>
          <p14:tracePt t="18734" x="3776663" y="3116263"/>
          <p14:tracePt t="18735" x="3770313" y="3116263"/>
          <p14:tracePt t="18736" x="3756025" y="3116263"/>
          <p14:tracePt t="18737" x="3749675" y="3116263"/>
          <p14:tracePt t="18738" x="3743325" y="3116263"/>
          <p14:tracePt t="18739" x="3736975" y="3116263"/>
          <p14:tracePt t="18740" x="3722688" y="3116263"/>
          <p14:tracePt t="18741" x="3716338" y="3116263"/>
          <p14:tracePt t="18742" x="3709988" y="3124200"/>
          <p14:tracePt t="18743" x="3695700" y="3124200"/>
          <p14:tracePt t="18744" x="3683000" y="3124200"/>
          <p14:tracePt t="18745" x="3676650" y="3124200"/>
          <p14:tracePt t="18746" x="3662363" y="3124200"/>
          <p14:tracePt t="18747" x="3662363" y="3130550"/>
          <p14:tracePt t="18748" x="3649663" y="3130550"/>
          <p14:tracePt t="18749" x="3636963" y="3130550"/>
          <p14:tracePt t="18750" x="3629025" y="3130550"/>
          <p14:tracePt t="18751" x="3616325" y="3130550"/>
          <p14:tracePt t="18752" x="3609975" y="3130550"/>
          <p14:tracePt t="18753" x="3603625" y="3136900"/>
          <p14:tracePt t="18754" x="3589338" y="3136900"/>
          <p14:tracePt t="18755" x="3582988" y="3136900"/>
          <p14:tracePt t="18756" x="3576638" y="3136900"/>
          <p14:tracePt t="18757" x="3570288" y="3136900"/>
          <p14:tracePt t="18758" x="3556000" y="3136900"/>
          <p14:tracePt t="18759" x="3549650" y="3136900"/>
          <p14:tracePt t="18760" x="3543300" y="3136900"/>
          <p14:tracePt t="18761" x="3530600" y="3136900"/>
          <p14:tracePt t="18762" x="3516313" y="3136900"/>
          <p14:tracePt t="18763" x="3509963" y="3143250"/>
          <p14:tracePt t="18764" x="3503613" y="3143250"/>
          <p14:tracePt t="18765" x="3489325" y="3143250"/>
          <p14:tracePt t="18766" x="3482975" y="3143250"/>
          <p14:tracePt t="18767" x="3470275" y="3149600"/>
          <p14:tracePt t="18768" x="3463925" y="3149600"/>
          <p14:tracePt t="18769" x="3449638" y="3149600"/>
          <p14:tracePt t="18770" x="3436938" y="3157538"/>
          <p14:tracePt t="18771" x="3430588" y="3157538"/>
          <p14:tracePt t="18772" x="3422650" y="3157538"/>
          <p14:tracePt t="18773" x="3409950" y="3157538"/>
          <p14:tracePt t="18774" x="3403600" y="3157538"/>
          <p14:tracePt t="18775" x="3389313" y="3163888"/>
          <p14:tracePt t="18776" x="3382963" y="3163888"/>
          <p14:tracePt t="18777" x="3370263" y="3163888"/>
          <p14:tracePt t="18778" x="3355975" y="3163888"/>
          <p14:tracePt t="18779" x="3349625" y="3170238"/>
          <p14:tracePt t="18780" x="3336925" y="3170238"/>
          <p14:tracePt t="18781" x="3322638" y="3170238"/>
          <p14:tracePt t="18782" x="3316288" y="3170238"/>
          <p14:tracePt t="18783" x="3303588" y="3176588"/>
          <p14:tracePt t="18784" x="3290888" y="3176588"/>
          <p14:tracePt t="18785" x="3282950" y="3176588"/>
          <p14:tracePt t="18786" x="3270250" y="3176588"/>
          <p14:tracePt t="18787" x="3263900" y="3176588"/>
          <p14:tracePt t="18788" x="3249613" y="3176588"/>
          <p14:tracePt t="18789" x="3236913" y="3176588"/>
          <p14:tracePt t="18790" x="3230563" y="3176588"/>
          <p14:tracePt t="18791" x="3216275" y="3176588"/>
          <p14:tracePt t="18792" x="3209925" y="3176588"/>
          <p14:tracePt t="18793" x="3197225" y="3182938"/>
          <p14:tracePt t="18794" x="3182938" y="3182938"/>
          <p14:tracePt t="18795" x="3176588" y="3182938"/>
          <p14:tracePt t="18796" x="3163888" y="3182938"/>
          <p14:tracePt t="18797" x="3149600" y="3190875"/>
          <p14:tracePt t="18798" x="3143250" y="3190875"/>
          <p14:tracePt t="18799" x="3130550" y="3190875"/>
          <p14:tracePt t="18800" x="3124200" y="3190875"/>
          <p14:tracePt t="18801" x="3116263" y="3190875"/>
          <p14:tracePt t="18802" x="3103563" y="3197225"/>
          <p14:tracePt t="18803" x="3097213" y="3197225"/>
          <p14:tracePt t="18804" x="3082925" y="3197225"/>
          <p14:tracePt t="18805" x="3070225" y="3197225"/>
          <p14:tracePt t="18807" x="3063875" y="3197225"/>
          <p14:tracePt t="18808" x="3049588" y="3203575"/>
          <p14:tracePt t="18809" x="3043238" y="3203575"/>
          <p14:tracePt t="18810" x="3030538" y="3203575"/>
          <p14:tracePt t="18811" x="3017838" y="3203575"/>
          <p14:tracePt t="18813" x="3009900" y="3203575"/>
          <p14:tracePt t="18814" x="3003550" y="3209925"/>
          <p14:tracePt t="18815" x="2997200" y="3209925"/>
          <p14:tracePt t="18816" x="2990850" y="3209925"/>
          <p14:tracePt t="18817" x="2984500" y="3209925"/>
          <p14:tracePt t="18818" x="2976563" y="3209925"/>
          <p14:tracePt t="18820" x="2970213" y="3209925"/>
          <p14:tracePt t="18821" x="2957513" y="3209925"/>
          <p14:tracePt t="18823" x="2951163" y="3209925"/>
          <p14:tracePt t="18824" x="2943225" y="3209925"/>
          <p14:tracePt t="18826" x="2936875" y="3209925"/>
          <p14:tracePt t="18827" x="2930525" y="3209925"/>
          <p14:tracePt t="18828" x="2924175" y="3209925"/>
          <p14:tracePt t="18830" x="2917825" y="3209925"/>
          <p14:tracePt t="18832" x="2909888" y="3209925"/>
          <p14:tracePt t="18834" x="2903538" y="3209925"/>
          <p14:tracePt t="18836" x="2897188" y="3209925"/>
          <p14:tracePt t="18837" x="2890838" y="3209925"/>
          <p14:tracePt t="18839" x="2884488" y="3209925"/>
          <p14:tracePt t="18840" x="2876550" y="3209925"/>
          <p14:tracePt t="18841" x="2876550" y="3216275"/>
          <p14:tracePt t="18843" x="2870200" y="3216275"/>
          <p14:tracePt t="18844" x="2863850" y="3216275"/>
          <p14:tracePt t="18846" x="2857500" y="3216275"/>
          <p14:tracePt t="18847" x="2851150" y="3216275"/>
          <p14:tracePt t="18848" x="2843213" y="3216275"/>
          <p14:tracePt t="18850" x="2836863" y="3216275"/>
          <p14:tracePt t="18851" x="2830513" y="3216275"/>
          <p14:tracePt t="18853" x="2824163" y="3216275"/>
          <p14:tracePt t="18854" x="2817813" y="3216275"/>
          <p14:tracePt t="18855" x="2809875" y="3216275"/>
          <p14:tracePt t="18857" x="2803525" y="3216275"/>
          <p14:tracePt t="18858" x="2797175" y="3216275"/>
          <p14:tracePt t="18859" x="2790825" y="3216275"/>
          <p14:tracePt t="18860" x="2784475" y="3216275"/>
          <p14:tracePt t="18861" x="2776538" y="3216275"/>
          <p14:tracePt t="18862" x="2770188" y="3216275"/>
          <p14:tracePt t="18863" x="2763838" y="3216275"/>
          <p14:tracePt t="18864" x="2757488" y="3216275"/>
          <p14:tracePt t="18866" x="2743200" y="3216275"/>
          <p14:tracePt t="18867" x="2736850" y="3216275"/>
          <p14:tracePt t="18868" x="2736850" y="3224213"/>
          <p14:tracePt t="18869" x="2730500" y="3224213"/>
          <p14:tracePt t="18870" x="2724150" y="3224213"/>
          <p14:tracePt t="18871" x="2717800" y="3224213"/>
          <p14:tracePt t="18872" x="2711450" y="3224213"/>
          <p14:tracePt t="18873" x="2703513" y="3224213"/>
          <p14:tracePt t="18874" x="2697163" y="3224213"/>
          <p14:tracePt t="18875" x="2684463" y="3224213"/>
          <p14:tracePt t="18877" x="2678113" y="3224213"/>
          <p14:tracePt t="18878" x="2663825" y="3224213"/>
          <p14:tracePt t="18880" x="2651125" y="3224213"/>
          <p14:tracePt t="18882" x="2644775" y="3224213"/>
          <p14:tracePt t="18883" x="2630488" y="3224213"/>
          <p14:tracePt t="18885" x="2624138" y="3224213"/>
          <p14:tracePt t="18886" x="2611438" y="3224213"/>
          <p14:tracePt t="18888" x="2597150" y="3224213"/>
          <p14:tracePt t="18889" x="2590800" y="3224213"/>
          <p14:tracePt t="18890" x="2584450" y="3224213"/>
          <p14:tracePt t="18891" x="2578100" y="3224213"/>
          <p14:tracePt t="18892" x="2570163" y="3224213"/>
          <p14:tracePt t="18893" x="2563813" y="3224213"/>
          <p14:tracePt t="18894" x="2551113" y="3224213"/>
          <p14:tracePt t="18896" x="2544763" y="3224213"/>
          <p14:tracePt t="18897" x="2536825" y="3224213"/>
          <p14:tracePt t="18898" x="2524125" y="3224213"/>
          <p14:tracePt t="18899" x="2517775" y="3230563"/>
          <p14:tracePt t="18901" x="2511425" y="3230563"/>
          <p14:tracePt t="18902" x="2497138" y="3230563"/>
          <p14:tracePt t="18904" x="2484438" y="3230563"/>
          <p14:tracePt t="18905" x="2470150" y="3230563"/>
          <p14:tracePt t="18908" x="2457450" y="3236913"/>
          <p14:tracePt t="18909" x="2451100" y="3236913"/>
          <p14:tracePt t="18910" x="2444750" y="3236913"/>
          <p14:tracePt t="18911" x="2430463" y="3236913"/>
          <p14:tracePt t="18914" x="2417763" y="3236913"/>
          <p14:tracePt t="18915" x="2411413" y="3236913"/>
          <p14:tracePt t="18917" x="2405063" y="3236913"/>
          <p14:tracePt t="18918" x="2397125" y="3236913"/>
          <p14:tracePt t="18919" x="2390775" y="3243263"/>
          <p14:tracePt t="18920" x="2384425" y="3243263"/>
          <p14:tracePt t="18921" x="2378075" y="3243263"/>
          <p14:tracePt t="18923" x="2363788" y="3243263"/>
          <p14:tracePt t="18924" x="2357438" y="3243263"/>
          <p14:tracePt t="18926" x="2351088" y="3243263"/>
          <p14:tracePt t="18927" x="2344738" y="3243263"/>
          <p14:tracePt t="18929" x="2338388" y="3243263"/>
          <p14:tracePt t="18930" x="2330450" y="3243263"/>
          <p14:tracePt t="18931" x="2324100" y="3243263"/>
          <p14:tracePt t="18932" x="2317750" y="3243263"/>
          <p14:tracePt t="18933" x="2311400" y="3243263"/>
          <p14:tracePt t="18935" x="2305050" y="3249613"/>
          <p14:tracePt t="18936" x="2297113" y="3249613"/>
          <p14:tracePt t="18937" x="2290763" y="3249613"/>
          <p14:tracePt t="18939" x="2284413" y="3249613"/>
          <p14:tracePt t="18940" x="2278063" y="3249613"/>
          <p14:tracePt t="18943" x="2271713" y="3249613"/>
          <p14:tracePt t="18945" x="2271713" y="3257550"/>
          <p14:tracePt t="18946" x="2263775" y="3257550"/>
          <p14:tracePt t="18947" x="2257425" y="3257550"/>
          <p14:tracePt t="18950" x="2251075" y="3257550"/>
          <p14:tracePt t="18952" x="2244725" y="3257550"/>
          <p14:tracePt t="18958" x="2238375" y="3257550"/>
          <p14:tracePt t="18964" x="2230438" y="3257550"/>
          <p14:tracePt t="18972" x="2224088" y="3257550"/>
          <p14:tracePt t="18986" x="2217738" y="3257550"/>
          <p14:tracePt t="18991" x="2211388" y="3257550"/>
          <p14:tracePt t="18996" x="2205038" y="3257550"/>
          <p14:tracePt t="18998" x="2197100" y="3257550"/>
          <p14:tracePt t="19001" x="2190750" y="3257550"/>
          <p14:tracePt t="19004" x="2184400" y="3257550"/>
          <p14:tracePt t="19006" x="2178050" y="3257550"/>
          <p14:tracePt t="19009" x="2171700" y="3257550"/>
          <p14:tracePt t="19010" x="2163763" y="3257550"/>
          <p14:tracePt t="19011" x="2157413" y="3257550"/>
          <p14:tracePt t="19014" x="2151063" y="3257550"/>
          <p14:tracePt t="19015" x="2151063" y="3263900"/>
          <p14:tracePt t="19016" x="2144713" y="3263900"/>
          <p14:tracePt t="19018" x="2138363" y="3263900"/>
          <p14:tracePt t="19019" x="2132013" y="3263900"/>
          <p14:tracePt t="19022" x="2124075" y="3263900"/>
          <p14:tracePt t="19023" x="2117725" y="3263900"/>
          <p14:tracePt t="19024" x="2111375" y="3263900"/>
          <p14:tracePt t="19027" x="2105025" y="3263900"/>
          <p14:tracePt t="19028" x="2098675" y="3263900"/>
          <p14:tracePt t="19030" x="2098675" y="3270250"/>
          <p14:tracePt t="19031" x="2090738" y="3270250"/>
          <p14:tracePt t="19033" x="2084388" y="3270250"/>
          <p14:tracePt t="19035" x="2078038" y="3270250"/>
          <p14:tracePt t="19040" x="2078038" y="3276600"/>
          <p14:tracePt t="19042" x="2071688" y="3276600"/>
          <p14:tracePt t="19072" x="2078038" y="3276600"/>
          <p14:tracePt t="19073" x="2078038" y="3282950"/>
          <p14:tracePt t="19075" x="2084388" y="3282950"/>
          <p14:tracePt t="19078" x="2090738" y="3282950"/>
          <p14:tracePt t="19086" x="2098675" y="3282950"/>
          <p14:tracePt t="19091" x="2105025" y="3282950"/>
          <p14:tracePt t="19102" x="2111375" y="3282950"/>
          <p14:tracePt t="19106" x="2117725" y="3282950"/>
          <p14:tracePt t="19109" x="2124075" y="3282950"/>
          <p14:tracePt t="19114" x="2132013" y="3282950"/>
          <p14:tracePt t="19116" x="2138363" y="3282950"/>
          <p14:tracePt t="19120" x="2138363" y="3276600"/>
          <p14:tracePt t="19121" x="2144713" y="3276600"/>
          <p14:tracePt t="19122" x="2151063" y="3276600"/>
          <p14:tracePt t="19125" x="2157413" y="3270250"/>
          <p14:tracePt t="19126" x="2163763" y="3270250"/>
          <p14:tracePt t="19128" x="2171700" y="3270250"/>
          <p14:tracePt t="19130" x="2178050" y="3270250"/>
          <p14:tracePt t="19131" x="2178050" y="3263900"/>
          <p14:tracePt t="19132" x="2184400" y="3263900"/>
          <p14:tracePt t="19134" x="2190750" y="3263900"/>
          <p14:tracePt t="19135" x="2197100" y="3263900"/>
          <p14:tracePt t="19136" x="2205038" y="3263900"/>
          <p14:tracePt t="19138" x="2211388" y="3263900"/>
          <p14:tracePt t="19139" x="2217738" y="3263900"/>
          <p14:tracePt t="19141" x="2230438" y="3263900"/>
          <p14:tracePt t="19142" x="2238375" y="3263900"/>
          <p14:tracePt t="19144" x="2251075" y="3263900"/>
          <p14:tracePt t="19145" x="2257425" y="3263900"/>
          <p14:tracePt t="19146" x="2257425" y="3257550"/>
          <p14:tracePt t="19147" x="2263775" y="3257550"/>
          <p14:tracePt t="19148" x="2278063" y="3257550"/>
          <p14:tracePt t="19150" x="2284413" y="3257550"/>
          <p14:tracePt t="19151" x="2290763" y="3257550"/>
          <p14:tracePt t="19152" x="2297113" y="3249613"/>
          <p14:tracePt t="19153" x="2305050" y="3249613"/>
          <p14:tracePt t="19154" x="2311400" y="3249613"/>
          <p14:tracePt t="19155" x="2317750" y="3249613"/>
          <p14:tracePt t="19156" x="2324100" y="3249613"/>
          <p14:tracePt t="19157" x="2330450" y="3249613"/>
          <p14:tracePt t="19159" x="2338388" y="3249613"/>
          <p14:tracePt t="19160" x="2344738" y="3249613"/>
          <p14:tracePt t="19162" x="2351088" y="3249613"/>
          <p14:tracePt t="19163" x="2357438" y="3249613"/>
          <p14:tracePt t="19164" x="2363788" y="3249613"/>
          <p14:tracePt t="19166" x="2371725" y="3243263"/>
          <p14:tracePt t="19167" x="2378075" y="3243263"/>
          <p14:tracePt t="19170" x="2384425" y="3243263"/>
          <p14:tracePt t="19171" x="2390775" y="3243263"/>
          <p14:tracePt t="19174" x="2390775" y="3236913"/>
          <p14:tracePt t="19175" x="2397125" y="3236913"/>
          <p14:tracePt t="19177" x="2405063" y="3236913"/>
          <p14:tracePt t="19180" x="2411413" y="3236913"/>
          <p14:tracePt t="19186" x="2417763" y="3236913"/>
          <p14:tracePt t="19190" x="2424113" y="3236913"/>
          <p14:tracePt t="19192" x="2424113" y="3230563"/>
          <p14:tracePt t="19202" x="2430463" y="3230563"/>
          <p14:tracePt t="19207" x="2438400" y="3230563"/>
          <p14:tracePt t="19210" x="2444750" y="3230563"/>
          <p14:tracePt t="19217" x="2451100" y="3230563"/>
          <p14:tracePt t="19220" x="2457450" y="3230563"/>
          <p14:tracePt t="19225" x="2463800" y="3230563"/>
          <p14:tracePt t="19227" x="2470150" y="3230563"/>
          <p14:tracePt t="19230" x="2478088" y="3230563"/>
          <p14:tracePt t="19233" x="2484438" y="3230563"/>
          <p14:tracePt t="19235" x="2490788" y="3230563"/>
          <p14:tracePt t="19238" x="2497138" y="3230563"/>
          <p14:tracePt t="19240" x="2503488" y="3230563"/>
          <p14:tracePt t="19241" x="2511425" y="3230563"/>
          <p14:tracePt t="19243" x="2517775" y="3230563"/>
          <p14:tracePt t="19245" x="2524125" y="3230563"/>
          <p14:tracePt t="19247" x="2530475" y="3230563"/>
          <p14:tracePt t="19249" x="2536825" y="3230563"/>
          <p14:tracePt t="19250" x="2544763" y="3230563"/>
          <p14:tracePt t="19253" x="2551113" y="3230563"/>
          <p14:tracePt t="19254" x="2557463" y="3230563"/>
          <p14:tracePt t="19257" x="2563813" y="3230563"/>
          <p14:tracePt t="19259" x="2570163" y="3230563"/>
          <p14:tracePt t="19261" x="2578100" y="3230563"/>
          <p14:tracePt t="19264" x="2584450" y="3230563"/>
          <p14:tracePt t="19267" x="2590800" y="3230563"/>
          <p14:tracePt t="19272" x="2597150" y="3230563"/>
          <p14:tracePt t="19275" x="2603500" y="3230563"/>
          <p14:tracePt t="19282" x="2611438" y="3230563"/>
          <p14:tracePt t="19285" x="2617788" y="3230563"/>
          <p14:tracePt t="19289" x="2624138" y="3230563"/>
          <p14:tracePt t="19298" x="2630488" y="3230563"/>
          <p14:tracePt t="19302" x="2636838" y="3230563"/>
          <p14:tracePt t="19313" x="2644775" y="3230563"/>
          <p14:tracePt t="19317" x="2651125" y="3230563"/>
          <p14:tracePt t="19322" x="2657475" y="3230563"/>
          <p14:tracePt t="19330" x="2657475" y="3224213"/>
          <p14:tracePt t="19331" x="2663825" y="3224213"/>
          <p14:tracePt t="19334" x="2670175" y="3224213"/>
          <p14:tracePt t="19339" x="2678113" y="3224213"/>
          <p14:tracePt t="19341" x="2684463" y="3224213"/>
          <p14:tracePt t="19343" x="2690813" y="3224213"/>
          <p14:tracePt t="19347" x="2697163" y="3224213"/>
          <p14:tracePt t="19349" x="2703513" y="3224213"/>
          <p14:tracePt t="19352" x="2711450" y="3224213"/>
          <p14:tracePt t="19353" x="2717800" y="3224213"/>
          <p14:tracePt t="19355" x="2724150" y="3224213"/>
          <p14:tracePt t="19357" x="2730500" y="3224213"/>
          <p14:tracePt t="19359" x="2736850" y="3224213"/>
          <p14:tracePt t="19362" x="2743200" y="3224213"/>
          <p14:tracePt t="19363" x="2751138" y="3224213"/>
          <p14:tracePt t="19364" x="2757488" y="3224213"/>
          <p14:tracePt t="19367" x="2763838" y="3224213"/>
          <p14:tracePt t="19368" x="2770188" y="3216275"/>
          <p14:tracePt t="19370" x="2776538" y="3216275"/>
          <p14:tracePt t="19371" x="2784475" y="3216275"/>
          <p14:tracePt t="19372" x="2790825" y="3216275"/>
          <p14:tracePt t="19375" x="2797175" y="3216275"/>
          <p14:tracePt t="19376" x="2803525" y="3216275"/>
          <p14:tracePt t="19379" x="2809875" y="3216275"/>
          <p14:tracePt t="19381" x="2817813" y="3216275"/>
          <p14:tracePt t="19384" x="2824163" y="3216275"/>
          <p14:tracePt t="19385" x="2830513" y="3216275"/>
          <p14:tracePt t="19387" x="2836863" y="3216275"/>
          <p14:tracePt t="19391" x="2843213" y="3216275"/>
          <p14:tracePt t="19394" x="2851150" y="3216275"/>
          <p14:tracePt t="19402" x="2857500" y="3216275"/>
          <p14:tracePt t="19403" x="2857500" y="3209925"/>
          <p14:tracePt t="19407" x="2863850" y="3209925"/>
          <p14:tracePt t="19416" x="2870200" y="3209925"/>
          <p14:tracePt t="19429" x="2876550" y="3209925"/>
          <p14:tracePt t="19432" x="2884488" y="3209925"/>
          <p14:tracePt t="19436" x="2884488" y="3203575"/>
          <p14:tracePt t="19438" x="2890838" y="3203575"/>
          <p14:tracePt t="19439" x="2897188" y="3203575"/>
          <p14:tracePt t="19442" x="2903538" y="3203575"/>
          <p14:tracePt t="19445" x="2909888" y="3203575"/>
          <p14:tracePt t="19446" x="2917825" y="3203575"/>
          <p14:tracePt t="19447" x="2917825" y="3197225"/>
          <p14:tracePt t="19449" x="2924175" y="3197225"/>
          <p14:tracePt t="19450" x="2930525" y="3197225"/>
          <p14:tracePt t="19451" x="2936875" y="3197225"/>
          <p14:tracePt t="19453" x="2943225" y="3197225"/>
          <p14:tracePt t="19454" x="2951163" y="3197225"/>
          <p14:tracePt t="19456" x="2957513" y="3197225"/>
          <p14:tracePt t="19457" x="2963863" y="3197225"/>
          <p14:tracePt t="19458" x="2970213" y="3197225"/>
          <p14:tracePt t="19460" x="2984500" y="3197225"/>
          <p14:tracePt t="19462" x="2990850" y="3197225"/>
          <p14:tracePt t="19463" x="3003550" y="3197225"/>
          <p14:tracePt t="19465" x="3009900" y="3197225"/>
          <p14:tracePt t="19466" x="3024188" y="3197225"/>
          <p14:tracePt t="19468" x="3030538" y="3197225"/>
          <p14:tracePt t="19469" x="3043238" y="3190875"/>
          <p14:tracePt t="19471" x="3049588" y="3190875"/>
          <p14:tracePt t="19472" x="3063875" y="3190875"/>
          <p14:tracePt t="19474" x="3070225" y="3190875"/>
          <p14:tracePt t="19475" x="3076575" y="3190875"/>
          <p14:tracePt t="19476" x="3082925" y="3190875"/>
          <p14:tracePt t="19477" x="3090863" y="3190875"/>
          <p14:tracePt t="19478" x="3097213" y="3190875"/>
          <p14:tracePt t="19479" x="3097213" y="3182938"/>
          <p14:tracePt t="19480" x="3103563" y="3182938"/>
          <p14:tracePt t="19481" x="3109913" y="3182938"/>
          <p14:tracePt t="19483" x="3116263" y="3182938"/>
          <p14:tracePt t="19484" x="3124200" y="3182938"/>
          <p14:tracePt t="19485" x="3130550" y="3182938"/>
          <p14:tracePt t="19487" x="3136900" y="3182938"/>
          <p14:tracePt t="19488" x="3143250" y="3182938"/>
          <p14:tracePt t="19492" x="3149600" y="3182938"/>
          <p14:tracePt t="19494" x="3157538" y="3182938"/>
          <p14:tracePt t="19497" x="3163888" y="3182938"/>
          <p14:tracePt t="19502" x="3163888" y="3176588"/>
          <p14:tracePt t="19708" x="3163888" y="3182938"/>
          <p14:tracePt t="19715" x="3163888" y="3190875"/>
          <p14:tracePt t="19726" x="3163888" y="3197225"/>
          <p14:tracePt t="19734" x="3163888" y="3203575"/>
          <p14:tracePt t="19745" x="3163888" y="3209925"/>
          <p14:tracePt t="19761" x="3157538" y="3209925"/>
          <p14:tracePt t="19765" x="3157538" y="3216275"/>
          <p14:tracePt t="19766" x="3149600" y="3216275"/>
          <p14:tracePt t="19771" x="3149600" y="3224213"/>
          <p14:tracePt t="19772" x="3143250" y="3224213"/>
          <p14:tracePt t="19774" x="3136900" y="3224213"/>
          <p14:tracePt t="19778" x="3130550" y="3224213"/>
          <p14:tracePt t="19781" x="3124200" y="3224213"/>
          <p14:tracePt t="19782" x="3124200" y="3230563"/>
          <p14:tracePt t="19783" x="3116263" y="3230563"/>
          <p14:tracePt t="19786" x="3109913" y="3230563"/>
          <p14:tracePt t="19788" x="3109913" y="3236913"/>
          <p14:tracePt t="19789" x="3103563" y="3236913"/>
          <p14:tracePt t="19792" x="3097213" y="3236913"/>
          <p14:tracePt t="19794" x="3090863" y="3236913"/>
          <p14:tracePt t="19796" x="3082925" y="3236913"/>
          <p14:tracePt t="19799" x="3076575" y="3236913"/>
          <p14:tracePt t="19800" x="3076575" y="3243263"/>
          <p14:tracePt t="19801" x="3070225" y="3243263"/>
          <p14:tracePt t="19806" x="3063875" y="3243263"/>
          <p14:tracePt t="19809" x="3057525" y="3243263"/>
          <p14:tracePt t="19810" x="3057525" y="3249613"/>
          <p14:tracePt t="19812" x="3049588" y="3249613"/>
          <p14:tracePt t="19875" x="3043238" y="3249613"/>
          <p14:tracePt t="19883" x="3036888" y="3249613"/>
          <p14:tracePt t="19893" x="3030538" y="3249613"/>
          <p14:tracePt t="19897" x="3024188" y="3249613"/>
          <p14:tracePt t="19905" x="3017838" y="3249613"/>
          <p14:tracePt t="19908" x="3009900" y="3249613"/>
          <p14:tracePt t="19911" x="3003550" y="3249613"/>
          <p14:tracePt t="19918" x="2997200" y="3249613"/>
          <p14:tracePt t="19922" x="2990850" y="3249613"/>
          <p14:tracePt t="19930" x="2984500" y="3249613"/>
          <p14:tracePt t="19933" x="2984500" y="3257550"/>
          <p14:tracePt t="19934" x="2976563" y="3257550"/>
          <p14:tracePt t="19937" x="2970213" y="3257550"/>
          <p14:tracePt t="19945" x="2963863" y="3257550"/>
          <p14:tracePt t="19947" x="2957513" y="3257550"/>
          <p14:tracePt t="19952" x="2957513" y="3263900"/>
          <p14:tracePt t="19954" x="2951163" y="3263900"/>
          <p14:tracePt t="19956" x="2943225" y="3263900"/>
          <p14:tracePt t="19957" x="2943225" y="3270250"/>
          <p14:tracePt t="19959" x="2936875" y="3270250"/>
          <p14:tracePt t="19963" x="2930525" y="3270250"/>
          <p14:tracePt t="19965" x="2924175" y="3270250"/>
          <p14:tracePt t="19969" x="2917825" y="3270250"/>
          <p14:tracePt t="19970" x="2917825" y="3276600"/>
          <p14:tracePt t="19971" x="2909888" y="3276600"/>
          <p14:tracePt t="19973" x="2903538" y="3276600"/>
          <p14:tracePt t="19976" x="2903538" y="3282950"/>
          <p14:tracePt t="19977" x="2897188" y="3282950"/>
          <p14:tracePt t="19978" x="2890838" y="3282950"/>
          <p14:tracePt t="19981" x="2890838" y="3290888"/>
          <p14:tracePt t="19982" x="2884488" y="3290888"/>
          <p14:tracePt t="19983" x="2876550" y="3290888"/>
          <p14:tracePt t="19985" x="2870200" y="3290888"/>
          <p14:tracePt t="19988" x="2863850" y="3290888"/>
          <p14:tracePt t="19989" x="2857500" y="3290888"/>
          <p14:tracePt t="19991" x="2857500" y="3297238"/>
          <p14:tracePt t="19993" x="2851150" y="3297238"/>
          <p14:tracePt t="19995" x="2843213" y="3297238"/>
          <p14:tracePt t="19997" x="2836863" y="3297238"/>
          <p14:tracePt t="19999" x="2836863" y="3303588"/>
          <p14:tracePt t="20001" x="2830513" y="3303588"/>
          <p14:tracePt t="20005" x="2824163" y="3303588"/>
          <p14:tracePt t="20012" x="2817813" y="3303588"/>
          <p14:tracePt t="20018" x="2809875" y="3303588"/>
          <p14:tracePt t="20044" x="2809875" y="3309938"/>
          <p14:tracePt t="20056" x="2803525" y="3309938"/>
          <p14:tracePt t="20064" x="2797175" y="3309938"/>
          <p14:tracePt t="20070" x="2790825" y="3309938"/>
          <p14:tracePt t="20079" x="2784475" y="3309938"/>
          <p14:tracePt t="20081" x="2784475" y="3316288"/>
          <p14:tracePt t="20083" x="2776538" y="3316288"/>
          <p14:tracePt t="20090" x="2770188" y="3316288"/>
          <p14:tracePt t="20093" x="2763838" y="3316288"/>
          <p14:tracePt t="20096" x="2757488" y="3316288"/>
          <p14:tracePt t="20104" x="2751138" y="3316288"/>
          <p14:tracePt t="20109" x="2743200" y="3316288"/>
          <p14:tracePt t="20122" x="2736850" y="3316288"/>
          <p14:tracePt t="20128" x="2730500" y="3316288"/>
          <p14:tracePt t="20136" x="2724150" y="3316288"/>
          <p14:tracePt t="20144" x="2724150" y="3322638"/>
          <p14:tracePt t="20146" x="2717800" y="3322638"/>
          <p14:tracePt t="20150" x="2711450" y="3322638"/>
          <p14:tracePt t="20156" x="2703513" y="3322638"/>
          <p14:tracePt t="20158" x="2697163" y="3322638"/>
          <p14:tracePt t="20161" x="2690813" y="3322638"/>
          <p14:tracePt t="20165" x="2684463" y="3322638"/>
          <p14:tracePt t="20167" x="2678113" y="3322638"/>
          <p14:tracePt t="20171" x="2670175" y="3322638"/>
          <p14:tracePt t="20172" x="2663825" y="3322638"/>
          <p14:tracePt t="20174" x="2657475" y="3322638"/>
          <p14:tracePt t="20177" x="2651125" y="3322638"/>
          <p14:tracePt t="20179" x="2644775" y="3322638"/>
          <p14:tracePt t="20182" x="2644775" y="3330575"/>
          <p14:tracePt t="20183" x="2636838" y="3330575"/>
          <p14:tracePt t="20184" x="2630488" y="3330575"/>
          <p14:tracePt t="20185" x="2624138" y="3330575"/>
          <p14:tracePt t="20187" x="2617788" y="3330575"/>
          <p14:tracePt t="20189" x="2611438" y="3330575"/>
          <p14:tracePt t="20191" x="2603500" y="3330575"/>
          <p14:tracePt t="20193" x="2597150" y="3330575"/>
          <p14:tracePt t="20196" x="2590800" y="3330575"/>
          <p14:tracePt t="20197" x="2584450" y="3330575"/>
          <p14:tracePt t="20198" x="2578100" y="3330575"/>
          <p14:tracePt t="20200" x="2578100" y="3336925"/>
          <p14:tracePt t="20202" x="2570163" y="3336925"/>
          <p14:tracePt t="20205" x="2563813" y="3336925"/>
          <p14:tracePt t="20208" x="2557463" y="3336925"/>
          <p14:tracePt t="20210" x="2551113" y="3336925"/>
          <p14:tracePt t="20213" x="2544763" y="3336925"/>
          <p14:tracePt t="20217" x="2536825" y="3336925"/>
          <p14:tracePt t="20220" x="2530475" y="3336925"/>
          <p14:tracePt t="20227" x="2524125" y="3336925"/>
          <p14:tracePt t="20231" x="2517775" y="3336925"/>
          <p14:tracePt t="20235" x="2511425" y="3336925"/>
          <p14:tracePt t="20240" x="2503488" y="3336925"/>
          <p14:tracePt t="20242" x="2497138" y="3336925"/>
          <p14:tracePt t="20247" x="2490788" y="3336925"/>
          <p14:tracePt t="20249" x="2484438" y="3336925"/>
          <p14:tracePt t="20250" x="2478088" y="3336925"/>
          <p14:tracePt t="20253" x="2478088" y="3343275"/>
          <p14:tracePt t="20254" x="2470150" y="3343275"/>
          <p14:tracePt t="20255" x="2463800" y="3343275"/>
          <p14:tracePt t="20257" x="2457450" y="3343275"/>
          <p14:tracePt t="20258" x="2451100" y="3343275"/>
          <p14:tracePt t="20259" x="2444750" y="3343275"/>
          <p14:tracePt t="20261" x="2438400" y="3343275"/>
          <p14:tracePt t="20262" x="2430463" y="3343275"/>
          <p14:tracePt t="20264" x="2424113" y="3343275"/>
          <p14:tracePt t="20265" x="2417763" y="3343275"/>
          <p14:tracePt t="20266" x="2411413" y="3343275"/>
          <p14:tracePt t="20267" x="2405063" y="3343275"/>
          <p14:tracePt t="20268" x="2397125" y="3343275"/>
          <p14:tracePt t="20270" x="2384425" y="3343275"/>
          <p14:tracePt t="20271" x="2378075" y="3343275"/>
          <p14:tracePt t="20272" x="2371725" y="3343275"/>
          <p14:tracePt t="20273" x="2363788" y="3343275"/>
          <p14:tracePt t="20274" x="2357438" y="3343275"/>
          <p14:tracePt t="20275" x="2351088" y="3343275"/>
          <p14:tracePt t="20276" x="2344738" y="3343275"/>
          <p14:tracePt t="20277" x="2338388" y="3343275"/>
          <p14:tracePt t="20278" x="2330450" y="3343275"/>
          <p14:tracePt t="20279" x="2317750" y="3343275"/>
          <p14:tracePt t="20281" x="2311400" y="3343275"/>
          <p14:tracePt t="20282" x="2305050" y="3343275"/>
          <p14:tracePt t="20283" x="2297113" y="3343275"/>
          <p14:tracePt t="20284" x="2284413" y="3343275"/>
          <p14:tracePt t="20286" x="2278063" y="3343275"/>
          <p14:tracePt t="20287" x="2271713" y="3343275"/>
          <p14:tracePt t="20288" x="2263775" y="3343275"/>
          <p14:tracePt t="20289" x="2257425" y="3343275"/>
          <p14:tracePt t="20290" x="2251075" y="3343275"/>
          <p14:tracePt t="20292" x="2244725" y="3343275"/>
          <p14:tracePt t="20293" x="2238375" y="3343275"/>
          <p14:tracePt t="20294" x="2230438" y="3343275"/>
          <p14:tracePt t="20296" x="2224088" y="3349625"/>
          <p14:tracePt t="20297" x="2217738" y="3349625"/>
          <p14:tracePt t="20299" x="2211388" y="3349625"/>
          <p14:tracePt t="20300" x="2205038" y="3349625"/>
          <p14:tracePt t="20301" x="2197100" y="3349625"/>
          <p14:tracePt t="20306" x="2190750" y="3349625"/>
          <p14:tracePt t="20310" x="2184400" y="3349625"/>
          <p14:tracePt t="20370" x="2178050" y="3349625"/>
          <p14:tracePt t="20373" x="2171700" y="3349625"/>
          <p14:tracePt t="20375" x="2163763" y="3349625"/>
          <p14:tracePt t="20380" x="2157413" y="3349625"/>
          <p14:tracePt t="20382" x="2151063" y="3349625"/>
          <p14:tracePt t="20386" x="2144713" y="3349625"/>
          <p14:tracePt t="20387" x="2138363" y="3349625"/>
          <p14:tracePt t="20389" x="2132013" y="3349625"/>
          <p14:tracePt t="20390" x="2132013" y="3343275"/>
          <p14:tracePt t="20393" x="2124075" y="3343275"/>
          <p14:tracePt t="20395" x="2117725" y="3343275"/>
          <p14:tracePt t="20399" x="2111375" y="3343275"/>
          <p14:tracePt t="20401" x="2105025" y="3343275"/>
          <p14:tracePt t="20403" x="2098675" y="3343275"/>
          <p14:tracePt t="20410" x="2090738" y="3343275"/>
          <p14:tracePt t="20413" x="2084388" y="3343275"/>
          <p14:tracePt t="20424" x="2078038" y="3343275"/>
          <p14:tracePt t="20432" x="2071688" y="3343275"/>
          <p14:tracePt t="20436" x="2065338" y="3343275"/>
          <p14:tracePt t="20447" x="2057400" y="3343275"/>
          <p14:tracePt t="20451" x="2051050" y="3343275"/>
          <p14:tracePt t="20459" x="2044700" y="3343275"/>
          <p14:tracePt t="20462" x="2038350" y="3343275"/>
          <p14:tracePt t="20468" x="2032000" y="3343275"/>
          <p14:tracePt t="20471" x="2024063" y="3343275"/>
          <p14:tracePt t="20473" x="2024063" y="3336925"/>
          <p14:tracePt t="20474" x="2017713" y="3336925"/>
          <p14:tracePt t="20479" x="2011363" y="3336925"/>
          <p14:tracePt t="20482" x="2005013" y="3336925"/>
          <p14:tracePt t="20483" x="2005013" y="3330575"/>
          <p14:tracePt t="20488" x="1998663" y="3330575"/>
          <p14:tracePt t="20491" x="1990725" y="3330575"/>
          <p14:tracePt t="20494" x="1984375" y="3330575"/>
          <p14:tracePt t="20501" x="1978025" y="3330575"/>
          <p14:tracePt t="20506" x="1971675" y="3330575"/>
          <p14:tracePt t="20516" x="1971675" y="3322638"/>
          <p14:tracePt t="20517" x="1965325" y="3322638"/>
          <p14:tracePt t="20523" x="1957388" y="3322638"/>
          <p14:tracePt t="20530" x="1951038" y="3322638"/>
          <p14:tracePt t="20539" x="1944688" y="3322638"/>
          <p14:tracePt t="20543" x="1938338" y="3322638"/>
          <p14:tracePt t="20550" x="1931988" y="3322638"/>
          <p14:tracePt t="20553" x="1924050" y="3322638"/>
          <p14:tracePt t="20555" x="1917700" y="3316288"/>
          <p14:tracePt t="20560" x="1911350" y="3316288"/>
          <p14:tracePt t="20562" x="1905000" y="3316288"/>
          <p14:tracePt t="20566" x="1898650" y="3316288"/>
          <p14:tracePt t="20568" x="1890713" y="3316288"/>
          <p14:tracePt t="20570" x="1884363" y="3316288"/>
          <p14:tracePt t="20571" x="1884363" y="3309938"/>
          <p14:tracePt t="20573" x="1878013" y="3309938"/>
          <p14:tracePt t="20575" x="1871663" y="3309938"/>
          <p14:tracePt t="20579" x="1865313" y="3309938"/>
          <p14:tracePt t="20581" x="1858963" y="3309938"/>
          <p14:tracePt t="20584" x="1851025" y="3309938"/>
          <p14:tracePt t="20590" x="1844675" y="3303588"/>
          <p14:tracePt t="20594" x="1838325" y="3303588"/>
          <p14:tracePt t="20612" x="1831975" y="3303588"/>
          <p14:tracePt t="20614" x="1831975" y="3297238"/>
          <p14:tracePt t="20619" x="1825625" y="3297238"/>
          <p14:tracePt t="20628" x="1817688" y="3297238"/>
          <p14:tracePt t="20632" x="1811338" y="3297238"/>
          <p14:tracePt t="20635" x="1804988" y="3290888"/>
          <p14:tracePt t="20641" x="1798638" y="3290888"/>
          <p14:tracePt t="20642" x="1798638" y="3282950"/>
          <p14:tracePt t="20644" x="1792288" y="3282950"/>
          <p14:tracePt t="20648" x="1784350" y="3282950"/>
          <p14:tracePt t="20650" x="1778000" y="3282950"/>
          <p14:tracePt t="20651" x="1778000" y="3276600"/>
          <p14:tracePt t="20652" x="1771650" y="3276600"/>
          <p14:tracePt t="20657" x="1765300" y="3276600"/>
          <p14:tracePt t="20659" x="1758950" y="3276600"/>
          <p14:tracePt t="20663" x="1751013" y="3276600"/>
          <p14:tracePt t="20665" x="1744663" y="3276600"/>
          <p14:tracePt t="20667" x="1744663" y="3270250"/>
          <p14:tracePt t="20668" x="1738313" y="3270250"/>
          <p14:tracePt t="20672" x="1731963" y="3270250"/>
          <p14:tracePt t="20674" x="1725613" y="3270250"/>
          <p14:tracePt t="20676" x="1725613" y="3263900"/>
          <p14:tracePt t="20679" x="1717675" y="3263900"/>
          <p14:tracePt t="20683" x="1711325" y="3263900"/>
          <p14:tracePt t="20689" x="1704975" y="3263900"/>
          <p14:tracePt t="20705" x="1698625" y="3263900"/>
          <p14:tracePt t="20710" x="1698625" y="3257550"/>
          <p14:tracePt t="20712" x="1692275" y="3257550"/>
          <p14:tracePt t="20721" x="1684338" y="3257550"/>
          <p14:tracePt t="20722" x="1684338" y="3249613"/>
          <p14:tracePt t="20725" x="1677988" y="3249613"/>
          <p14:tracePt t="20729" x="1671638" y="3249613"/>
          <p14:tracePt t="20730" x="1671638" y="3243263"/>
          <p14:tracePt t="20735" x="1665288" y="3243263"/>
          <p14:tracePt t="20738" x="1658938" y="3243263"/>
          <p14:tracePt t="20744" x="1651000" y="3243263"/>
          <p14:tracePt t="20746" x="1651000" y="3236913"/>
          <p14:tracePt t="20747" x="1644650" y="3236913"/>
          <p14:tracePt t="20750" x="1638300" y="3236913"/>
          <p14:tracePt t="20757" x="1631950" y="3236913"/>
          <p14:tracePt t="20758" x="1631950" y="3230563"/>
          <p14:tracePt t="20761" x="1625600" y="3230563"/>
          <p14:tracePt t="20782" x="1617663" y="3230563"/>
          <p14:tracePt t="20794" x="1617663" y="3224213"/>
          <p14:tracePt t="20795" x="1611313" y="3224213"/>
          <p14:tracePt t="20804" x="1611313" y="3216275"/>
          <p14:tracePt t="20810" x="1604963" y="3216275"/>
          <p14:tracePt t="20814" x="1598613" y="3216275"/>
          <p14:tracePt t="20820" x="1592263" y="3216275"/>
          <p14:tracePt t="20821" x="1592263" y="3209925"/>
          <p14:tracePt t="20830" x="1584325" y="3209925"/>
          <p14:tracePt t="20831" x="1584325" y="3203575"/>
          <p14:tracePt t="20835" x="1577975" y="3203575"/>
          <p14:tracePt t="20849" x="1577975" y="3197225"/>
          <p14:tracePt t="20853" x="1571625" y="3197225"/>
          <p14:tracePt t="20890" x="1565275" y="3197225"/>
          <p14:tracePt t="20900" x="1558925" y="3197225"/>
          <p14:tracePt t="20910" x="1552575" y="3197225"/>
          <p14:tracePt t="20914" x="1544638" y="3197225"/>
          <p14:tracePt t="20921" x="1538288" y="3197225"/>
          <p14:tracePt t="20925" x="1531938" y="3197225"/>
          <p14:tracePt t="20929" x="1525588" y="3197225"/>
          <p14:tracePt t="20938" x="1519238" y="3197225"/>
          <p14:tracePt t="20943" x="1511300" y="3197225"/>
          <p14:tracePt t="20977" x="1504950" y="3197225"/>
          <p14:tracePt t="20989" x="1498600" y="3197225"/>
          <p14:tracePt t="20995" x="1492250" y="3197225"/>
          <p14:tracePt t="21003" x="1485900" y="3197225"/>
          <p14:tracePt t="21007" x="1477963" y="3197225"/>
          <p14:tracePt t="21012" x="1471613" y="3197225"/>
          <p14:tracePt t="21014" x="1465263" y="3197225"/>
          <p14:tracePt t="21017" x="1458913" y="3197225"/>
          <p14:tracePt t="21021" x="1452563" y="3197225"/>
          <p14:tracePt t="21023" x="1444625" y="3197225"/>
          <p14:tracePt t="21028" x="1438275" y="3197225"/>
          <p14:tracePt t="21030" x="1431925" y="3197225"/>
          <p14:tracePt t="21033" x="1425575" y="3197225"/>
          <p14:tracePt t="21039" x="1419225" y="3197225"/>
          <p14:tracePt t="21050" x="1411288" y="3197225"/>
          <p14:tracePt t="21097" x="1404938" y="3197225"/>
          <p14:tracePt t="21102" x="1398588" y="3197225"/>
          <p14:tracePt t="21111" x="1392238" y="3197225"/>
          <p14:tracePt t="21115" x="1385888" y="3197225"/>
          <p14:tracePt t="21119" x="1377950" y="3197225"/>
          <p14:tracePt t="21126" x="1371600" y="3197225"/>
          <p14:tracePt t="21130" x="1365250" y="3197225"/>
          <p14:tracePt t="21142" x="1358900" y="3197225"/>
          <p14:tracePt t="21165" x="1352550" y="3197225"/>
          <p14:tracePt t="21208" x="1344613" y="3197225"/>
          <p14:tracePt t="21216" x="1344613" y="3190875"/>
          <p14:tracePt t="21226" x="1338263" y="3190875"/>
          <p14:tracePt t="21229" x="1338263" y="3182938"/>
          <p14:tracePt t="21234" x="1331913" y="3182938"/>
          <p14:tracePt t="21248" x="1331913" y="3176588"/>
          <p14:tracePt t="21262" x="1331913" y="3170238"/>
          <p14:tracePt t="21267" x="1325563" y="3170238"/>
          <p14:tracePt t="21272" x="1325563" y="3163888"/>
          <p14:tracePt t="21281" x="1319213" y="3163888"/>
          <p14:tracePt t="21282" x="1319213" y="3157538"/>
          <p14:tracePt t="21286" x="1319213" y="3149600"/>
          <p14:tracePt t="21293" x="1319213" y="3143250"/>
          <p14:tracePt t="21295" x="1319213" y="3136900"/>
          <p14:tracePt t="21296" x="1311275" y="3136900"/>
          <p14:tracePt t="21298" x="1311275" y="3130550"/>
          <p14:tracePt t="21302" x="1311275" y="3124200"/>
          <p14:tracePt t="21305" x="1311275" y="3116263"/>
          <p14:tracePt t="21310" x="1311275" y="3109913"/>
          <p14:tracePt t="21312" x="1311275" y="3103563"/>
          <p14:tracePt t="21314" x="1311275" y="3097213"/>
          <p14:tracePt t="21320" x="1311275" y="3090863"/>
          <p14:tracePt t="21323" x="1311275" y="3082925"/>
          <p14:tracePt t="21330" x="1311275" y="3076575"/>
          <p14:tracePt t="21335" x="1311275" y="3070225"/>
          <p14:tracePt t="21341" x="1311275" y="3063875"/>
          <p14:tracePt t="21360" x="1311275" y="3057525"/>
          <p14:tracePt t="21369" x="1311275" y="3049588"/>
          <p14:tracePt t="21377" x="1319213" y="3049588"/>
          <p14:tracePt t="21382" x="1325563" y="3049588"/>
          <p14:tracePt t="21383" x="1325563" y="3043238"/>
          <p14:tracePt t="21388" x="1325563" y="3036888"/>
          <p14:tracePt t="21389" x="1331913" y="3036888"/>
          <p14:tracePt t="21391" x="1338263" y="3036888"/>
          <p14:tracePt t="21393" x="1338263" y="3030538"/>
          <p14:tracePt t="21395" x="1344613" y="3030538"/>
          <p14:tracePt t="21397" x="1352550" y="3030538"/>
          <p14:tracePt t="21399" x="1358900" y="3030538"/>
          <p14:tracePt t="21400" x="1358900" y="3024188"/>
          <p14:tracePt t="21402" x="1365250" y="3024188"/>
          <p14:tracePt t="21403" x="1365250" y="3017838"/>
          <p14:tracePt t="21405" x="1371600" y="3017838"/>
          <p14:tracePt t="21406" x="1377950" y="3017838"/>
          <p14:tracePt t="21407" x="1385888" y="3017838"/>
          <p14:tracePt t="21408" x="1392238" y="3009900"/>
          <p14:tracePt t="21411" x="1398588" y="3003550"/>
          <p14:tracePt t="21412" x="1404938" y="3003550"/>
          <p14:tracePt t="21414" x="1411288" y="3003550"/>
          <p14:tracePt t="21415" x="1419225" y="3003550"/>
          <p14:tracePt t="21416" x="1419225" y="2997200"/>
          <p14:tracePt t="21417" x="1425575" y="2997200"/>
          <p14:tracePt t="21418" x="1425575" y="2990850"/>
          <p14:tracePt t="21419" x="1431925" y="2990850"/>
          <p14:tracePt t="21420" x="1438275" y="2990850"/>
          <p14:tracePt t="21421" x="1438275" y="2984500"/>
          <p14:tracePt t="21423" x="1444625" y="2984500"/>
          <p14:tracePt t="21424" x="1452563" y="2984500"/>
          <p14:tracePt t="21425" x="1458913" y="2984500"/>
          <p14:tracePt t="21426" x="1458913" y="2976563"/>
          <p14:tracePt t="21428" x="1465263" y="2970213"/>
          <p14:tracePt t="21429" x="1471613" y="2970213"/>
          <p14:tracePt t="21432" x="1477963" y="2970213"/>
          <p14:tracePt t="21433" x="1477963" y="2963863"/>
          <p14:tracePt t="21434" x="1485900" y="2963863"/>
          <p14:tracePt t="21435" x="1492250" y="2963863"/>
          <p14:tracePt t="21436" x="1492250" y="2957513"/>
          <p14:tracePt t="21438" x="1492250" y="2951163"/>
          <p14:tracePt t="21439" x="1498600" y="2951163"/>
          <p14:tracePt t="21440" x="1504950" y="2951163"/>
          <p14:tracePt t="21444" x="1511300" y="2943225"/>
          <p14:tracePt t="21445" x="1519238" y="2943225"/>
          <p14:tracePt t="21447" x="1519238" y="2936875"/>
          <p14:tracePt t="21448" x="1525588" y="2936875"/>
          <p14:tracePt t="21451" x="1531938" y="2936875"/>
          <p14:tracePt t="21454" x="1538288" y="2936875"/>
          <p14:tracePt t="21455" x="1538288" y="2930525"/>
          <p14:tracePt t="21457" x="1538288" y="2924175"/>
          <p14:tracePt t="21458" x="1544638" y="2924175"/>
          <p14:tracePt t="21460" x="1552575" y="2924175"/>
          <p14:tracePt t="21462" x="1552575" y="2917825"/>
          <p14:tracePt t="21465" x="1558925" y="2917825"/>
          <p14:tracePt t="21468" x="1565275" y="2917825"/>
          <p14:tracePt t="21471" x="1571625" y="2917825"/>
          <p14:tracePt t="21475" x="1571625" y="2909888"/>
          <p14:tracePt t="21476" x="1577975" y="2909888"/>
          <p14:tracePt t="21480" x="1584325" y="2909888"/>
          <p14:tracePt t="21484" x="1592263" y="2909888"/>
          <p14:tracePt t="21487" x="1598613" y="2909888"/>
          <p14:tracePt t="21488" x="1604963" y="2909888"/>
          <p14:tracePt t="21492" x="1611313" y="2909888"/>
          <p14:tracePt t="21494" x="1617663" y="2909888"/>
          <p14:tracePt t="21497" x="1625600" y="2909888"/>
          <p14:tracePt t="21500" x="1631950" y="2909888"/>
          <p14:tracePt t="21501" x="1638300" y="2909888"/>
          <p14:tracePt t="21504" x="1644650" y="2909888"/>
          <p14:tracePt t="21505" x="1651000" y="2909888"/>
          <p14:tracePt t="21506" x="1651000" y="2917825"/>
          <p14:tracePt t="21508" x="1658938" y="2917825"/>
          <p14:tracePt t="21509" x="1665288" y="2924175"/>
          <p14:tracePt t="21510" x="1671638" y="2924175"/>
          <p14:tracePt t="21513" x="1677988" y="2930525"/>
          <p14:tracePt t="21514" x="1684338" y="2930525"/>
          <p14:tracePt t="21517" x="1692275" y="2930525"/>
          <p14:tracePt t="21518" x="1698625" y="2936875"/>
          <p14:tracePt t="21519" x="1704975" y="2936875"/>
          <p14:tracePt t="21520" x="1704975" y="2943225"/>
          <p14:tracePt t="21522" x="1711325" y="2943225"/>
          <p14:tracePt t="21523" x="1717675" y="2943225"/>
          <p14:tracePt t="21524" x="1717675" y="2951163"/>
          <p14:tracePt t="21526" x="1725613" y="2951163"/>
          <p14:tracePt t="21527" x="1731963" y="2957513"/>
          <p14:tracePt t="21528" x="1738313" y="2957513"/>
          <p14:tracePt t="21529" x="1738313" y="2963863"/>
          <p14:tracePt t="21531" x="1744663" y="2963863"/>
          <p14:tracePt t="21532" x="1751013" y="2963863"/>
          <p14:tracePt t="21535" x="1751013" y="2970213"/>
          <p14:tracePt t="21536" x="1758950" y="2970213"/>
          <p14:tracePt t="21537" x="1765300" y="2970213"/>
          <p14:tracePt t="21540" x="1765300" y="2976563"/>
          <p14:tracePt t="21541" x="1771650" y="2976563"/>
          <p14:tracePt t="21543" x="1778000" y="2976563"/>
          <p14:tracePt t="21544" x="1784350" y="2976563"/>
          <p14:tracePt t="21546" x="1784350" y="2984500"/>
          <p14:tracePt t="21548" x="1792288" y="2984500"/>
          <p14:tracePt t="21551" x="1792288" y="2990850"/>
          <p14:tracePt t="21552" x="1798638" y="2990850"/>
          <p14:tracePt t="21556" x="1798638" y="2997200"/>
          <p14:tracePt t="21558" x="1804988" y="2997200"/>
          <p14:tracePt t="21563" x="1811338" y="2997200"/>
          <p14:tracePt t="21603" x="1811338" y="3003550"/>
          <p14:tracePt t="21607" x="1811338" y="3009900"/>
          <p14:tracePt t="21613" x="1811338" y="3017838"/>
          <p14:tracePt t="21615" x="1811338" y="3024188"/>
          <p14:tracePt t="21618" x="1811338" y="3030538"/>
          <p14:tracePt t="21620" x="1811338" y="3036888"/>
          <p14:tracePt t="21622" x="1811338" y="3043238"/>
          <p14:tracePt t="21625" x="1811338" y="3049588"/>
          <p14:tracePt t="21627" x="1817688" y="3049588"/>
          <p14:tracePt t="21628" x="1817688" y="3057525"/>
          <p14:tracePt t="21630" x="1817688" y="3063875"/>
          <p14:tracePt t="21632" x="1817688" y="3070225"/>
          <p14:tracePt t="21634" x="1817688" y="3076575"/>
          <p14:tracePt t="21637" x="1817688" y="3082925"/>
          <p14:tracePt t="21638" x="1817688" y="3090863"/>
          <p14:tracePt t="21642" x="1817688" y="3097213"/>
          <p14:tracePt t="21644" x="1817688" y="3103563"/>
          <p14:tracePt t="21645" x="1817688" y="3109913"/>
          <p14:tracePt t="21649" x="1817688" y="3116263"/>
          <p14:tracePt t="21651" x="1817688" y="3124200"/>
          <p14:tracePt t="21655" x="1817688" y="3130550"/>
          <p14:tracePt t="21659" x="1817688" y="3136900"/>
          <p14:tracePt t="21662" x="1817688" y="3143250"/>
          <p14:tracePt t="21672" x="1817688" y="3149600"/>
          <p14:tracePt t="21710" x="1825625" y="3149600"/>
          <p14:tracePt t="21713" x="1831975" y="3149600"/>
          <p14:tracePt t="21719" x="1838325" y="3149600"/>
          <p14:tracePt t="21721" x="1844675" y="3149600"/>
          <p14:tracePt t="21723" x="1851025" y="3149600"/>
          <p14:tracePt t="21727" x="1858963" y="3149600"/>
          <p14:tracePt t="21729" x="1865313" y="3149600"/>
          <p14:tracePt t="21732" x="1871663" y="3149600"/>
          <p14:tracePt t="21733" x="1878013" y="3149600"/>
          <p14:tracePt t="21735" x="1884363" y="3149600"/>
          <p14:tracePt t="21737" x="1884363" y="3143250"/>
          <p14:tracePt t="21739" x="1890713" y="3143250"/>
          <p14:tracePt t="21740" x="1898650" y="3143250"/>
          <p14:tracePt t="21743" x="1905000" y="3143250"/>
          <p14:tracePt t="21745" x="1911350" y="3143250"/>
          <p14:tracePt t="21746" x="1917700" y="3143250"/>
          <p14:tracePt t="21747" x="1917700" y="3136900"/>
          <p14:tracePt t="21749" x="1924050" y="3136900"/>
          <p14:tracePt t="21750" x="1931988" y="3136900"/>
          <p14:tracePt t="21753" x="1938338" y="3136900"/>
          <p14:tracePt t="21754" x="1944688" y="3136900"/>
          <p14:tracePt t="21756" x="1951038" y="3136900"/>
          <p14:tracePt t="21758" x="1957388" y="3136900"/>
          <p14:tracePt t="21759" x="1965325" y="3136900"/>
          <p14:tracePt t="21761" x="1971675" y="3136900"/>
          <p14:tracePt t="21762" x="1978025" y="3136900"/>
          <p14:tracePt t="21764" x="1984375" y="3136900"/>
          <p14:tracePt t="21765" x="1990725" y="3136900"/>
          <p14:tracePt t="21766" x="1998663" y="3136900"/>
          <p14:tracePt t="21768" x="2011363" y="3136900"/>
          <p14:tracePt t="21769" x="2017713" y="3136900"/>
          <p14:tracePt t="21770" x="2024063" y="3136900"/>
          <p14:tracePt t="21771" x="2038350" y="3136900"/>
          <p14:tracePt t="21772" x="2044700" y="3136900"/>
          <p14:tracePt t="21773" x="2051050" y="3136900"/>
          <p14:tracePt t="21774" x="2057400" y="3136900"/>
          <p14:tracePt t="21775" x="2071688" y="3136900"/>
          <p14:tracePt t="21776" x="2084388" y="3136900"/>
          <p14:tracePt t="21777" x="2090738" y="3136900"/>
          <p14:tracePt t="21778" x="2105025" y="3136900"/>
          <p14:tracePt t="21779" x="2111375" y="3136900"/>
          <p14:tracePt t="21780" x="2117725" y="3136900"/>
          <p14:tracePt t="21781" x="2132013" y="3136900"/>
          <p14:tracePt t="21782" x="2144713" y="3136900"/>
          <p14:tracePt t="21783" x="2151063" y="3136900"/>
          <p14:tracePt t="21784" x="2163763" y="3136900"/>
          <p14:tracePt t="21785" x="2171700" y="3136900"/>
          <p14:tracePt t="21786" x="2190750" y="3136900"/>
          <p14:tracePt t="21787" x="2197100" y="3136900"/>
          <p14:tracePt t="21788" x="2211388" y="3136900"/>
          <p14:tracePt t="21789" x="2217738" y="3136900"/>
          <p14:tracePt t="21790" x="2238375" y="3136900"/>
          <p14:tracePt t="21791" x="2251075" y="3136900"/>
          <p14:tracePt t="21792" x="2257425" y="3136900"/>
          <p14:tracePt t="21793" x="2278063" y="3136900"/>
          <p14:tracePt t="21794" x="2290763" y="3143250"/>
          <p14:tracePt t="21795" x="2297113" y="3143250"/>
          <p14:tracePt t="21796" x="2311400" y="3143250"/>
          <p14:tracePt t="21797" x="2317750" y="3143250"/>
          <p14:tracePt t="21798" x="2330450" y="3143250"/>
          <p14:tracePt t="21799" x="2351088" y="3149600"/>
          <p14:tracePt t="21800" x="2357438" y="3149600"/>
          <p14:tracePt t="21801" x="2363788" y="3149600"/>
          <p14:tracePt t="21802" x="2384425" y="3149600"/>
          <p14:tracePt t="21805" x="2411413" y="3149600"/>
          <p14:tracePt t="21806" x="2424113" y="3149600"/>
          <p14:tracePt t="21807" x="2438400" y="3157538"/>
          <p14:tracePt t="21808" x="2451100" y="3157538"/>
          <p14:tracePt t="21809" x="2463800" y="3157538"/>
          <p14:tracePt t="21811" x="2478088" y="3157538"/>
          <p14:tracePt t="21812" x="2484438" y="3157538"/>
          <p14:tracePt t="21813" x="2497138" y="3157538"/>
          <p14:tracePt t="21814" x="2503488" y="3157538"/>
          <p14:tracePt t="21816" x="2511425" y="3157538"/>
          <p14:tracePt t="21817" x="2524125" y="3157538"/>
          <p14:tracePt t="21819" x="2530475" y="3157538"/>
          <p14:tracePt t="21820" x="2544763" y="3157538"/>
          <p14:tracePt t="21822" x="2551113" y="3157538"/>
          <p14:tracePt t="21823" x="2557463" y="3157538"/>
          <p14:tracePt t="21825" x="2563813" y="3157538"/>
          <p14:tracePt t="21826" x="2570163" y="3157538"/>
          <p14:tracePt t="21828" x="2578100" y="3157538"/>
          <p14:tracePt t="21833" x="2584450" y="3157538"/>
          <p14:tracePt t="21878" x="2590800" y="3157538"/>
          <p14:tracePt t="21887" x="2597150" y="3157538"/>
          <p14:tracePt t="21889" x="2603500" y="3157538"/>
          <p14:tracePt t="21891" x="2611438" y="3163888"/>
          <p14:tracePt t="21893" x="2617788" y="3163888"/>
          <p14:tracePt t="21895" x="2624138" y="3163888"/>
          <p14:tracePt t="21896" x="2624138" y="3170238"/>
          <p14:tracePt t="21898" x="2630488" y="3170238"/>
          <p14:tracePt t="21899" x="2636838" y="3170238"/>
          <p14:tracePt t="21900" x="2644775" y="3170238"/>
          <p14:tracePt t="21901" x="2651125" y="3170238"/>
          <p14:tracePt t="21902" x="2657475" y="3176588"/>
          <p14:tracePt t="21905" x="2678113" y="3182938"/>
          <p14:tracePt t="21906" x="2690813" y="3190875"/>
          <p14:tracePt t="21907" x="2697163" y="3190875"/>
          <p14:tracePt t="21908" x="2711450" y="3197225"/>
          <p14:tracePt t="21909" x="2717800" y="3197225"/>
          <p14:tracePt t="21911" x="2730500" y="3203575"/>
          <p14:tracePt t="21912" x="2743200" y="3203575"/>
          <p14:tracePt t="21913" x="2757488" y="3203575"/>
          <p14:tracePt t="21914" x="2763838" y="3203575"/>
          <p14:tracePt t="21915" x="2770188" y="3203575"/>
          <p14:tracePt t="21916" x="2776538" y="3209925"/>
          <p14:tracePt t="21917" x="2784475" y="3209925"/>
          <p14:tracePt t="21918" x="2797175" y="3216275"/>
          <p14:tracePt t="21920" x="2809875" y="3216275"/>
          <p14:tracePt t="21921" x="2824163" y="3224213"/>
          <p14:tracePt t="21923" x="2836863" y="3224213"/>
          <p14:tracePt t="21924" x="2843213" y="3224213"/>
          <p14:tracePt t="21925" x="2851150" y="3224213"/>
          <p14:tracePt t="21926" x="2857500" y="3224213"/>
          <p14:tracePt t="21927" x="2863850" y="3224213"/>
          <p14:tracePt t="21928" x="2870200" y="3224213"/>
          <p14:tracePt t="21929" x="2876550" y="3230563"/>
          <p14:tracePt t="21931" x="2890838" y="3230563"/>
          <p14:tracePt t="21932" x="2897188" y="3230563"/>
          <p14:tracePt t="21934" x="2903538" y="3230563"/>
          <p14:tracePt t="21935" x="2909888" y="3230563"/>
          <p14:tracePt t="21936" x="2917825" y="3236913"/>
          <p14:tracePt t="21938" x="2924175" y="3236913"/>
          <p14:tracePt t="21939" x="2930525" y="3236913"/>
          <p14:tracePt t="21943" x="2930525" y="3243263"/>
          <p14:tracePt t="21944" x="2936875" y="3243263"/>
          <p14:tracePt t="21946" x="2943225" y="3243263"/>
          <p14:tracePt t="21999" x="2943225" y="3249613"/>
          <p14:tracePt t="22000" x="2951163" y="3249613"/>
          <p14:tracePt t="22004" x="2951163" y="3257550"/>
          <p14:tracePt t="22010" x="2957513" y="3257550"/>
          <p14:tracePt t="22013" x="2963863" y="3257550"/>
          <p14:tracePt t="22014" x="2963863" y="3263900"/>
          <p14:tracePt t="22017" x="2970213" y="3263900"/>
          <p14:tracePt t="22018" x="2970213" y="3270250"/>
          <p14:tracePt t="22019" x="2976563" y="3270250"/>
          <p14:tracePt t="22021" x="2984500" y="3270250"/>
          <p14:tracePt t="22024" x="2984500" y="3276600"/>
          <p14:tracePt t="22025" x="2990850" y="3276600"/>
          <p14:tracePt t="22026" x="2997200" y="3276600"/>
          <p14:tracePt t="22030" x="3003550" y="3276600"/>
          <p14:tracePt t="22031" x="3009900" y="3276600"/>
          <p14:tracePt t="22034" x="3017838" y="3276600"/>
          <p14:tracePt t="22035" x="3024188" y="3276600"/>
          <p14:tracePt t="22036" x="3030538" y="3276600"/>
          <p14:tracePt t="22037" x="3030538" y="3282950"/>
          <p14:tracePt t="22039" x="3036888" y="3282950"/>
          <p14:tracePt t="22040" x="3043238" y="3282950"/>
          <p14:tracePt t="22043" x="3049588" y="3282950"/>
          <p14:tracePt t="22044" x="3057525" y="3282950"/>
          <p14:tracePt t="22045" x="3063875" y="3282950"/>
          <p14:tracePt t="22048" x="3070225" y="3282950"/>
          <p14:tracePt t="22049" x="3076575" y="3290888"/>
          <p14:tracePt t="22052" x="3082925" y="3290888"/>
          <p14:tracePt t="22053" x="3090863" y="3290888"/>
          <p14:tracePt t="22055" x="3097213" y="3290888"/>
          <p14:tracePt t="22058" x="3103563" y="3290888"/>
          <p14:tracePt t="22061" x="3109913" y="3290888"/>
          <p14:tracePt t="22067" x="3116263" y="3290888"/>
          <p14:tracePt t="22147" x="3109913" y="3290888"/>
          <p14:tracePt t="22149" x="3109913" y="3297238"/>
          <p14:tracePt t="22150" x="3103563" y="3297238"/>
          <p14:tracePt t="22155" x="3097213" y="3297238"/>
          <p14:tracePt t="22156" x="3090863" y="3297238"/>
          <p14:tracePt t="22158" x="3082925" y="3297238"/>
          <p14:tracePt t="22161" x="3076575" y="3297238"/>
          <p14:tracePt t="22162" x="3070225" y="3297238"/>
          <p14:tracePt t="22165" x="3063875" y="3297238"/>
          <p14:tracePt t="22166" x="3057525" y="3297238"/>
          <p14:tracePt t="22167" x="3049588" y="3297238"/>
          <p14:tracePt t="22169" x="3043238" y="3297238"/>
          <p14:tracePt t="22170" x="3036888" y="3297238"/>
          <p14:tracePt t="22172" x="3030538" y="3297238"/>
          <p14:tracePt t="22173" x="3024188" y="3297238"/>
          <p14:tracePt t="22174" x="3017838" y="3297238"/>
          <p14:tracePt t="22176" x="3009900" y="3297238"/>
          <p14:tracePt t="22177" x="3003550" y="3297238"/>
          <p14:tracePt t="22180" x="2997200" y="3297238"/>
          <p14:tracePt t="22181" x="2990850" y="3297238"/>
          <p14:tracePt t="22183" x="2984500" y="3297238"/>
          <p14:tracePt t="22184" x="2976563" y="3297238"/>
          <p14:tracePt t="22185" x="2970213" y="3297238"/>
          <p14:tracePt t="22187" x="2963863" y="3297238"/>
          <p14:tracePt t="22188" x="2957513" y="3297238"/>
          <p14:tracePt t="22190" x="2951163" y="3297238"/>
          <p14:tracePt t="22191" x="2943225" y="3297238"/>
          <p14:tracePt t="22193" x="2936875" y="3297238"/>
          <p14:tracePt t="22195" x="2930525" y="3297238"/>
          <p14:tracePt t="22196" x="2924175" y="3297238"/>
          <p14:tracePt t="22198" x="2917825" y="3297238"/>
          <p14:tracePt t="22200" x="2909888" y="3297238"/>
          <p14:tracePt t="22201" x="2903538" y="3297238"/>
          <p14:tracePt t="22204" x="2897188" y="3297238"/>
          <p14:tracePt t="22206" x="2890838" y="3297238"/>
          <p14:tracePt t="22209" x="2884488" y="3297238"/>
          <p14:tracePt t="22210" x="2876550" y="3297238"/>
          <p14:tracePt t="22212" x="2870200" y="3297238"/>
          <p14:tracePt t="22216" x="2863850" y="3297238"/>
          <p14:tracePt t="22217" x="2857500" y="3297238"/>
          <p14:tracePt t="22223" x="2851150" y="3297238"/>
          <p14:tracePt t="22227" x="2843213" y="3297238"/>
          <p14:tracePt t="22233" x="2836863" y="3297238"/>
          <p14:tracePt t="22244" x="2836863" y="3290888"/>
          <p14:tracePt t="22246" x="2830513" y="3290888"/>
          <p14:tracePt t="22248" x="2830513" y="3282950"/>
          <p14:tracePt t="22250" x="2824163" y="3282950"/>
          <p14:tracePt t="22254" x="2824163" y="3276600"/>
          <p14:tracePt t="22257" x="2824163" y="3270250"/>
          <p14:tracePt t="22259" x="2824163" y="3263900"/>
          <p14:tracePt t="22260" x="2817813" y="3263900"/>
          <p14:tracePt t="22264" x="2817813" y="3257550"/>
          <p14:tracePt t="22266" x="2817813" y="3249613"/>
          <p14:tracePt t="22267" x="2809875" y="3249613"/>
          <p14:tracePt t="22269" x="2809875" y="3243263"/>
          <p14:tracePt t="22270" x="2803525" y="3243263"/>
          <p14:tracePt t="22271" x="2803525" y="3236913"/>
          <p14:tracePt t="22272" x="2803525" y="3230563"/>
          <p14:tracePt t="22276" x="2803525" y="3224213"/>
          <p14:tracePt t="22277" x="2803525" y="3216275"/>
          <p14:tracePt t="22279" x="2797175" y="3216275"/>
          <p14:tracePt t="22280" x="2797175" y="3209925"/>
          <p14:tracePt t="22283" x="2797175" y="3203575"/>
          <p14:tracePt t="22287" x="2797175" y="3197225"/>
          <p14:tracePt t="22288" x="2790825" y="3197225"/>
          <p14:tracePt t="22291" x="2790825" y="3190875"/>
          <p14:tracePt t="22297" x="2790825" y="3182938"/>
          <p14:tracePt t="22316" x="2790825" y="3176588"/>
          <p14:tracePt t="22323" x="2790825" y="3170238"/>
          <p14:tracePt t="22324" x="2797175" y="3170238"/>
          <p14:tracePt t="22334" x="2803525" y="3170238"/>
          <p14:tracePt t="22335" x="2803525" y="3163888"/>
          <p14:tracePt t="22338" x="2809875" y="3163888"/>
          <p14:tracePt t="22339" x="2809875" y="3157538"/>
          <p14:tracePt t="22340" x="2817813" y="3157538"/>
          <p14:tracePt t="22342" x="2817813" y="3149600"/>
          <p14:tracePt t="22346" x="2824163" y="3149600"/>
          <p14:tracePt t="22347" x="2830513" y="3143250"/>
          <p14:tracePt t="22350" x="2830513" y="3136900"/>
          <p14:tracePt t="22351" x="2836863" y="3136900"/>
          <p14:tracePt t="22353" x="2843213" y="3136900"/>
          <p14:tracePt t="22354" x="2851150" y="3130550"/>
          <p14:tracePt t="22356" x="2851150" y="3124200"/>
          <p14:tracePt t="22357" x="2857500" y="3124200"/>
          <p14:tracePt t="22358" x="2857500" y="3116263"/>
          <p14:tracePt t="22359" x="2863850" y="3116263"/>
          <p14:tracePt t="22361" x="2870200" y="3116263"/>
          <p14:tracePt t="22362" x="2876550" y="3109913"/>
          <p14:tracePt t="22363" x="2876550" y="3103563"/>
          <p14:tracePt t="22364" x="2884488" y="3103563"/>
          <p14:tracePt t="22366" x="2890838" y="3103563"/>
          <p14:tracePt t="22367" x="2897188" y="3097213"/>
          <p14:tracePt t="22369" x="2903538" y="3090863"/>
          <p14:tracePt t="22370" x="2909888" y="3082925"/>
          <p14:tracePt t="22371" x="2917825" y="3082925"/>
          <p14:tracePt t="22374" x="2924175" y="3076575"/>
          <p14:tracePt t="22375" x="2930525" y="3076575"/>
          <p14:tracePt t="22376" x="2930525" y="3070225"/>
          <p14:tracePt t="22377" x="2936875" y="3070225"/>
          <p14:tracePt t="22378" x="2943225" y="3070225"/>
          <p14:tracePt t="22379" x="2951163" y="3070225"/>
          <p14:tracePt t="22380" x="2951163" y="3063875"/>
          <p14:tracePt t="22381" x="2957513" y="3063875"/>
          <p14:tracePt t="22382" x="2963863" y="3057525"/>
          <p14:tracePt t="22384" x="2970213" y="3057525"/>
          <p14:tracePt t="22385" x="2970213" y="3049588"/>
          <p14:tracePt t="22386" x="2976563" y="3049588"/>
          <p14:tracePt t="22387" x="2984500" y="3049588"/>
          <p14:tracePt t="22390" x="2990850" y="3049588"/>
          <p14:tracePt t="22391" x="2997200" y="3043238"/>
          <p14:tracePt t="22393" x="3003550" y="3036888"/>
          <p14:tracePt t="22394" x="3009900" y="3036888"/>
          <p14:tracePt t="22398" x="3017838" y="3036888"/>
          <p14:tracePt t="22399" x="3024188" y="3036888"/>
          <p14:tracePt t="22400" x="3024188" y="3030538"/>
          <p14:tracePt t="22401" x="3030538" y="3030538"/>
          <p14:tracePt t="22404" x="3036888" y="3024188"/>
          <p14:tracePt t="22406" x="3043238" y="3024188"/>
          <p14:tracePt t="22408" x="3043238" y="3017838"/>
          <p14:tracePt t="22410" x="3049588" y="3017838"/>
          <p14:tracePt t="22412" x="3057525" y="3017838"/>
          <p14:tracePt t="22414" x="3063875" y="3017838"/>
          <p14:tracePt t="22418" x="3063875" y="3009900"/>
          <p14:tracePt t="22419" x="3070225" y="3009900"/>
          <p14:tracePt t="22421" x="3076575" y="3009900"/>
          <p14:tracePt t="22424" x="3076575" y="3003550"/>
          <p14:tracePt t="22428" x="3082925" y="3003550"/>
          <p14:tracePt t="22431" x="3090863" y="3003550"/>
          <p14:tracePt t="22434" x="3097213" y="3003550"/>
          <p14:tracePt t="22440" x="3103563" y="3003550"/>
          <p14:tracePt t="22441" x="3103563" y="2997200"/>
          <p14:tracePt t="22443" x="3109913" y="2997200"/>
          <p14:tracePt t="22448" x="3116263" y="2997200"/>
          <p14:tracePt t="22449" x="3116263" y="2990850"/>
          <p14:tracePt t="22450" x="3124200" y="2990850"/>
          <p14:tracePt t="22452" x="3130550" y="2990850"/>
          <p14:tracePt t="22455" x="3136900" y="2990850"/>
          <p14:tracePt t="22456" x="3143250" y="2990850"/>
          <p14:tracePt t="22459" x="3149600" y="2984500"/>
          <p14:tracePt t="22460" x="3157538" y="2984500"/>
          <p14:tracePt t="22462" x="3163888" y="2984500"/>
          <p14:tracePt t="22464" x="3170238" y="2984500"/>
          <p14:tracePt t="22465" x="3170238" y="2976563"/>
          <p14:tracePt t="22466" x="3176588" y="2976563"/>
          <p14:tracePt t="22468" x="3182938" y="2976563"/>
          <p14:tracePt t="22469" x="3190875" y="2976563"/>
          <p14:tracePt t="22470" x="3197225" y="2976563"/>
          <p14:tracePt t="22472" x="3203575" y="2976563"/>
          <p14:tracePt t="22473" x="3209925" y="2970213"/>
          <p14:tracePt t="22475" x="3216275" y="2970213"/>
          <p14:tracePt t="22476" x="3224213" y="2970213"/>
          <p14:tracePt t="22478" x="3230563" y="2970213"/>
          <p14:tracePt t="22479" x="3236913" y="2970213"/>
          <p14:tracePt t="22480" x="3243263" y="2970213"/>
          <p14:tracePt t="22481" x="3249613" y="2970213"/>
          <p14:tracePt t="22482" x="3257550" y="2970213"/>
          <p14:tracePt t="22483" x="3263900" y="2970213"/>
          <p14:tracePt t="22485" x="3270250" y="2970213"/>
          <p14:tracePt t="22486" x="3276600" y="2970213"/>
          <p14:tracePt t="22487" x="3282950" y="2970213"/>
          <p14:tracePt t="22488" x="3290888" y="2970213"/>
          <p14:tracePt t="22489" x="3297238" y="2970213"/>
          <p14:tracePt t="22490" x="3303588" y="2970213"/>
          <p14:tracePt t="22491" x="3309938" y="2970213"/>
          <p14:tracePt t="22492" x="3316288" y="2970213"/>
          <p14:tracePt t="22494" x="3322638" y="2970213"/>
          <p14:tracePt t="22495" x="3330575" y="2970213"/>
          <p14:tracePt t="22496" x="3336925" y="2970213"/>
          <p14:tracePt t="22497" x="3343275" y="2976563"/>
          <p14:tracePt t="22498" x="3349625" y="2976563"/>
          <p14:tracePt t="22500" x="3363913" y="2984500"/>
          <p14:tracePt t="22501" x="3370263" y="2984500"/>
          <p14:tracePt t="22503" x="3382963" y="2984500"/>
          <p14:tracePt t="22504" x="3389313" y="2984500"/>
          <p14:tracePt t="22505" x="3397250" y="2990850"/>
          <p14:tracePt t="22506" x="3409950" y="2990850"/>
          <p14:tracePt t="22508" x="3409950" y="2997200"/>
          <p14:tracePt t="22509" x="3422650" y="2997200"/>
          <p14:tracePt t="22510" x="3436938" y="3003550"/>
          <p14:tracePt t="22512" x="3449638" y="3003550"/>
          <p14:tracePt t="22514" x="3463925" y="3003550"/>
          <p14:tracePt t="22515" x="3463925" y="3009900"/>
          <p14:tracePt t="22516" x="3470275" y="3009900"/>
          <p14:tracePt t="22517" x="3476625" y="3009900"/>
          <p14:tracePt t="22518" x="3482975" y="3017838"/>
          <p14:tracePt t="22519" x="3489325" y="3017838"/>
          <p14:tracePt t="22520" x="3497263" y="3024188"/>
          <p14:tracePt t="22521" x="3503613" y="3024188"/>
          <p14:tracePt t="22522" x="3509963" y="3024188"/>
          <p14:tracePt t="22523" x="3516313" y="3024188"/>
          <p14:tracePt t="22525" x="3522663" y="3024188"/>
          <p14:tracePt t="22526" x="3530600" y="3030538"/>
          <p14:tracePt t="22528" x="3536950" y="3030538"/>
          <p14:tracePt t="22529" x="3543300" y="3030538"/>
          <p14:tracePt t="22530" x="3549650" y="3036888"/>
          <p14:tracePt t="22532" x="3556000" y="3036888"/>
          <p14:tracePt t="22534" x="3563938" y="3036888"/>
          <p14:tracePt t="22536" x="3570288" y="3036888"/>
          <p14:tracePt t="22537" x="3576638" y="3036888"/>
          <p14:tracePt t="22538" x="3576638" y="3043238"/>
          <p14:tracePt t="22539" x="3582988" y="3043238"/>
          <p14:tracePt t="22542" x="3582988" y="3049588"/>
          <p14:tracePt t="22543" x="3589338" y="3049588"/>
          <p14:tracePt t="22544" x="3597275" y="3049588"/>
          <p14:tracePt t="22547" x="3597275" y="3057525"/>
          <p14:tracePt t="22551" x="3603625" y="3057525"/>
          <p14:tracePt t="22554" x="3609975" y="3057525"/>
          <p14:tracePt t="22557" x="3609975" y="3063875"/>
          <p14:tracePt t="22560" x="3609975" y="3070225"/>
          <p14:tracePt t="22562" x="3616325" y="3070225"/>
          <p14:tracePt t="22565" x="3622675" y="3070225"/>
          <p14:tracePt t="22566" x="3622675" y="3076575"/>
          <p14:tracePt t="22569" x="3622675" y="3082925"/>
          <p14:tracePt t="22570" x="3629025" y="3082925"/>
          <p14:tracePt t="22572" x="3629025" y="3090863"/>
          <p14:tracePt t="22579" x="3629025" y="3097213"/>
          <p14:tracePt t="22580" x="3636963" y="3097213"/>
          <p14:tracePt t="22584" x="3636963" y="3103563"/>
          <p14:tracePt t="22586" x="3643313" y="3103563"/>
          <p14:tracePt t="22592" x="3643313" y="3109913"/>
          <p14:tracePt t="22596" x="3643313" y="3116263"/>
          <p14:tracePt t="22600" x="3649663" y="3116263"/>
          <p14:tracePt t="22601" x="3649663" y="3124200"/>
          <p14:tracePt t="22609" x="3656013" y="3124200"/>
          <p14:tracePt t="22614" x="3656013" y="3130550"/>
          <p14:tracePt t="22618" x="3656013" y="3136900"/>
          <p14:tracePt t="22619" x="3662363" y="3136900"/>
          <p14:tracePt t="22629" x="3662363" y="3143250"/>
          <p14:tracePt t="22632" x="3662363" y="3149600"/>
          <p14:tracePt t="22636" x="3670300" y="3149600"/>
          <p14:tracePt t="22637" x="3670300" y="3157538"/>
          <p14:tracePt t="22646" x="3670300" y="3163888"/>
          <p14:tracePt t="22652" x="3670300" y="3170238"/>
          <p14:tracePt t="22662" x="3670300" y="3176588"/>
          <p14:tracePt t="22664" x="3670300" y="3182938"/>
          <p14:tracePt t="22668" x="3670300" y="3190875"/>
          <p14:tracePt t="22673" x="3670300" y="3197225"/>
          <p14:tracePt t="22676" x="3670300" y="3203575"/>
          <p14:tracePt t="22681" x="3670300" y="3209925"/>
          <p14:tracePt t="22684" x="3670300" y="3216275"/>
          <p14:tracePt t="22686" x="3662363" y="3216275"/>
          <p14:tracePt t="22688" x="3662363" y="3224213"/>
          <p14:tracePt t="22689" x="3656013" y="3224213"/>
          <p14:tracePt t="22690" x="3656013" y="3230563"/>
          <p14:tracePt t="22692" x="3649663" y="3236913"/>
          <p14:tracePt t="22697" x="3649663" y="3243263"/>
          <p14:tracePt t="22698" x="3643313" y="3243263"/>
          <p14:tracePt t="22699" x="3643313" y="3249613"/>
          <p14:tracePt t="22701" x="3636963" y="3249613"/>
          <p14:tracePt t="22704" x="3636963" y="3257550"/>
          <p14:tracePt t="22706" x="3629025" y="3263900"/>
          <p14:tracePt t="22709" x="3622675" y="3270250"/>
          <p14:tracePt t="22711" x="3616325" y="3270250"/>
          <p14:tracePt t="22712" x="3616325" y="3276600"/>
          <p14:tracePt t="22714" x="3616325" y="3282950"/>
          <p14:tracePt t="22715" x="3609975" y="3282950"/>
          <p14:tracePt t="22718" x="3603625" y="3282950"/>
          <p14:tracePt t="22719" x="3603625" y="3290888"/>
          <p14:tracePt t="22721" x="3603625" y="3297238"/>
          <p14:tracePt t="22722" x="3597275" y="3297238"/>
          <p14:tracePt t="22724" x="3597275" y="3303588"/>
          <p14:tracePt t="22725" x="3589338" y="3303588"/>
          <p14:tracePt t="22730" x="3582988" y="3303588"/>
          <p14:tracePt t="22731" x="3582988" y="3309938"/>
          <p14:tracePt t="22732" x="3576638" y="3309938"/>
          <p14:tracePt t="22733" x="3576638" y="3316288"/>
          <p14:tracePt t="22735" x="3570288" y="3316288"/>
          <p14:tracePt t="22739" x="3563938" y="3316288"/>
          <p14:tracePt t="22740" x="3563938" y="3322638"/>
          <p14:tracePt t="22741" x="3556000" y="3322638"/>
          <p14:tracePt t="22744" x="3556000" y="3330575"/>
          <p14:tracePt t="22745" x="3549650" y="3330575"/>
          <p14:tracePt t="22746" x="3543300" y="3330575"/>
          <p14:tracePt t="22747" x="3543300" y="3336925"/>
          <p14:tracePt t="22748" x="3536950" y="3336925"/>
          <p14:tracePt t="22752" x="3530600" y="3336925"/>
          <p14:tracePt t="22753" x="3522663" y="3336925"/>
          <p14:tracePt t="22754" x="3522663" y="3343275"/>
          <p14:tracePt t="22755" x="3516313" y="3343275"/>
          <p14:tracePt t="22757" x="3509963" y="3343275"/>
          <p14:tracePt t="22758" x="3503613" y="3343275"/>
          <p14:tracePt t="22759" x="3503613" y="3349625"/>
          <p14:tracePt t="22761" x="3497263" y="3349625"/>
          <p14:tracePt t="22762" x="3489325" y="3349625"/>
          <p14:tracePt t="22765" x="3482975" y="3349625"/>
          <p14:tracePt t="22766" x="3476625" y="3349625"/>
          <p14:tracePt t="22768" x="3470275" y="3349625"/>
          <p14:tracePt t="22771" x="3463925" y="3349625"/>
          <p14:tracePt t="22772" x="3463925" y="3355975"/>
          <p14:tracePt t="22773" x="3455988" y="3355975"/>
          <p14:tracePt t="22775" x="3449638" y="3355975"/>
          <p14:tracePt t="22777" x="3443288" y="3355975"/>
          <p14:tracePt t="22778" x="3436938" y="3355975"/>
          <p14:tracePt t="22781" x="3430588" y="3355975"/>
          <p14:tracePt t="22783" x="3422650" y="3355975"/>
          <p14:tracePt t="22787" x="3416300" y="3355975"/>
          <p14:tracePt t="22788" x="3409950" y="3355975"/>
          <p14:tracePt t="22791" x="3403600" y="3355975"/>
          <p14:tracePt t="22795" x="3397250" y="3355975"/>
          <p14:tracePt t="22797" x="3389313" y="3355975"/>
          <p14:tracePt t="22804" x="3382963" y="3355975"/>
          <p14:tracePt t="22807" x="3376613" y="3355975"/>
          <p14:tracePt t="22814" x="3370263" y="3355975"/>
          <p14:tracePt t="22817" x="3370263" y="3349625"/>
          <p14:tracePt t="22818" x="3363913" y="3349625"/>
          <p14:tracePt t="22820" x="3363913" y="3343275"/>
          <p14:tracePt t="22821" x="3355975" y="3343275"/>
          <p14:tracePt t="22826" x="3355975" y="3336925"/>
          <p14:tracePt t="22828" x="3349625" y="3336925"/>
          <p14:tracePt t="22829" x="3349625" y="3330575"/>
          <p14:tracePt t="22831" x="3343275" y="3322638"/>
          <p14:tracePt t="22835" x="3343275" y="3316288"/>
          <p14:tracePt t="22837" x="3343275" y="3309938"/>
          <p14:tracePt t="22838" x="3336925" y="3309938"/>
          <p14:tracePt t="22840" x="3330575" y="3309938"/>
          <p14:tracePt t="22841" x="3330575" y="3303588"/>
          <p14:tracePt t="22843" x="3322638" y="3303588"/>
          <p14:tracePt t="22844" x="3322638" y="3297238"/>
          <p14:tracePt t="22845" x="3322638" y="3290888"/>
          <p14:tracePt t="22850" x="3316288" y="3282950"/>
          <p14:tracePt t="22852" x="3316288" y="3276600"/>
          <p14:tracePt t="22853" x="3309938" y="3276600"/>
          <p14:tracePt t="22857" x="3309938" y="3270250"/>
          <p14:tracePt t="22859" x="3303588" y="3270250"/>
          <p14:tracePt t="22860" x="3303588" y="3263900"/>
          <p14:tracePt t="22864" x="3297238" y="3263900"/>
          <p14:tracePt t="22865" x="3297238" y="3257550"/>
          <p14:tracePt t="22867" x="3290888" y="3257550"/>
          <p14:tracePt t="22873" x="3290888" y="3249613"/>
          <p14:tracePt t="22877" x="3282950" y="3249613"/>
          <p14:tracePt t="22878" x="3282950" y="3243263"/>
          <p14:tracePt t="22888" x="3276600" y="3243263"/>
          <p14:tracePt t="22904" x="3276600" y="3236913"/>
          <p14:tracePt t="22920" x="3276600" y="3230563"/>
          <p14:tracePt t="22925" x="3276600" y="3224213"/>
          <p14:tracePt t="22927" x="3270250" y="3224213"/>
          <p14:tracePt t="22931" x="3270250" y="3216275"/>
          <p14:tracePt t="22934" x="3270250" y="3209925"/>
          <p14:tracePt t="22938" x="3270250" y="3203575"/>
          <p14:tracePt t="22939" x="3263900" y="3203575"/>
          <p14:tracePt t="22940" x="3263900" y="3197225"/>
          <p14:tracePt t="22943" x="3263900" y="3190875"/>
          <p14:tracePt t="22944" x="3263900" y="3182938"/>
          <p14:tracePt t="22946" x="3263900" y="3176588"/>
          <p14:tracePt t="22949" x="3263900" y="3170238"/>
          <p14:tracePt t="22951" x="3263900" y="3163888"/>
          <p14:tracePt t="22954" x="3263900" y="3157538"/>
          <p14:tracePt t="22956" x="3263900" y="3149600"/>
          <p14:tracePt t="22957" x="3263900" y="3143250"/>
          <p14:tracePt t="22960" x="3263900" y="3136900"/>
          <p14:tracePt t="22962" x="3263900" y="3130550"/>
          <p14:tracePt t="22965" x="3263900" y="3124200"/>
          <p14:tracePt t="22967" x="3263900" y="3116263"/>
          <p14:tracePt t="22968" x="3263900" y="3109913"/>
          <p14:tracePt t="22972" x="3263900" y="3103563"/>
          <p14:tracePt t="22974" x="3263900" y="3097213"/>
          <p14:tracePt t="22980" x="3263900" y="3090863"/>
          <p14:tracePt t="22984" x="3263900" y="3082925"/>
          <p14:tracePt t="22994" x="3263900" y="3076575"/>
          <p14:tracePt t="23016" x="3270250" y="3076575"/>
          <p14:tracePt t="23024" x="3270250" y="3070225"/>
          <p14:tracePt t="23026" x="3276600" y="3070225"/>
          <p14:tracePt t="23030" x="3282950" y="3063875"/>
          <p14:tracePt t="23035" x="3290888" y="3063875"/>
          <p14:tracePt t="23038" x="3297238" y="3063875"/>
          <p14:tracePt t="23039" x="3297238" y="3057525"/>
          <p14:tracePt t="23041" x="3303588" y="3057525"/>
          <p14:tracePt t="23044" x="3303588" y="3049588"/>
          <p14:tracePt t="23046" x="3309938" y="3049588"/>
          <p14:tracePt t="23048" x="3309938" y="3043238"/>
          <p14:tracePt t="23049" x="3316288" y="3043238"/>
          <p14:tracePt t="23053" x="3322638" y="3043238"/>
          <p14:tracePt t="23055" x="3322638" y="3036888"/>
          <p14:tracePt t="23056" x="3330575" y="3036888"/>
          <p14:tracePt t="23058" x="3336925" y="3036888"/>
          <p14:tracePt t="23060" x="3336925" y="3030538"/>
          <p14:tracePt t="23064" x="3343275" y="3030538"/>
          <p14:tracePt t="23067" x="3349625" y="3030538"/>
          <p14:tracePt t="23069" x="3349625" y="3024188"/>
          <p14:tracePt t="23073" x="3349625" y="3017838"/>
          <p14:tracePt t="23074" x="3355975" y="3017838"/>
          <p14:tracePt t="23077" x="3363913" y="3017838"/>
          <p14:tracePt t="23078" x="3363913" y="3009900"/>
          <p14:tracePt t="23081" x="3370263" y="3009900"/>
          <p14:tracePt t="23089" x="3376613" y="3009900"/>
          <p14:tracePt t="23094" x="3382963" y="3003550"/>
          <p14:tracePt t="23104" x="3389313" y="3003550"/>
          <p14:tracePt t="23109" x="3397250" y="3003550"/>
          <p14:tracePt t="23115" x="3403600" y="3003550"/>
          <p14:tracePt t="23118" x="3409950" y="3003550"/>
          <p14:tracePt t="23121" x="3416300" y="3003550"/>
          <p14:tracePt t="23127" x="3422650" y="3003550"/>
          <p14:tracePt t="23129" x="3430588" y="3003550"/>
          <p14:tracePt t="23135" x="3436938" y="3003550"/>
          <p14:tracePt t="23137" x="3443288" y="3003550"/>
          <p14:tracePt t="23140" x="3449638" y="3003550"/>
          <p14:tracePt t="23146" x="3455988" y="3003550"/>
          <p14:tracePt t="23149" x="3463925" y="3003550"/>
          <p14:tracePt t="23156" x="3470275" y="3003550"/>
          <p14:tracePt t="23160" x="3476625" y="3003550"/>
          <p14:tracePt t="23164" x="3482975" y="3003550"/>
          <p14:tracePt t="23171" x="3489325" y="3003550"/>
          <p14:tracePt t="23175" x="3497263" y="3003550"/>
          <p14:tracePt t="23182" x="3503613" y="3003550"/>
          <p14:tracePt t="23185" x="3509963" y="3003550"/>
          <p14:tracePt t="23189" x="3516313" y="3003550"/>
          <p14:tracePt t="23194" x="3516313" y="3009900"/>
          <p14:tracePt t="23197" x="3522663" y="3009900"/>
          <p14:tracePt t="23200" x="3522663" y="3017838"/>
          <p14:tracePt t="23201" x="3530600" y="3017838"/>
          <p14:tracePt t="23205" x="3530600" y="3024188"/>
          <p14:tracePt t="23213" x="3536950" y="3024188"/>
          <p14:tracePt t="23214" x="3536950" y="3030538"/>
          <p14:tracePt t="23217" x="3543300" y="3030538"/>
          <p14:tracePt t="23220" x="3543300" y="3036888"/>
          <p14:tracePt t="23224" x="3549650" y="3036888"/>
          <p14:tracePt t="23230" x="3549650" y="3043238"/>
          <p14:tracePt t="23235" x="3549650" y="3049588"/>
          <p14:tracePt t="23239" x="3556000" y="3049588"/>
          <p14:tracePt t="23240" x="3556000" y="3057525"/>
          <p14:tracePt t="23245" x="3556000" y="3063875"/>
          <p14:tracePt t="23246" x="3563938" y="3063875"/>
          <p14:tracePt t="23248" x="3563938" y="3070225"/>
          <p14:tracePt t="23253" x="3563938" y="3076575"/>
          <p14:tracePt t="23255" x="3563938" y="3082925"/>
          <p14:tracePt t="23257" x="3563938" y="3090863"/>
          <p14:tracePt t="23261" x="3563938" y="3097213"/>
          <p14:tracePt t="23263" x="3563938" y="3103563"/>
          <p14:tracePt t="23267" x="3563938" y="3109913"/>
          <p14:tracePt t="23268" x="3570288" y="3109913"/>
          <p14:tracePt t="23269" x="3570288" y="3116263"/>
          <p14:tracePt t="23271" x="3570288" y="3124200"/>
          <p14:tracePt t="23275" x="3570288" y="3130550"/>
          <p14:tracePt t="23277" x="3570288" y="3136900"/>
          <p14:tracePt t="23281" x="3570288" y="3143250"/>
          <p14:tracePt t="23283" x="3570288" y="3149600"/>
          <p14:tracePt t="23285" x="3570288" y="3157538"/>
          <p14:tracePt t="23290" x="3570288" y="3163888"/>
          <p14:tracePt t="23293" x="3570288" y="3170238"/>
          <p14:tracePt t="23299" x="3570288" y="3176588"/>
          <p14:tracePt t="23303" x="3570288" y="3182938"/>
          <p14:tracePt t="23307" x="3570288" y="3190875"/>
          <p14:tracePt t="23321" x="3570288" y="3197225"/>
          <p14:tracePt t="23328" x="3563938" y="3197225"/>
          <p14:tracePt t="23330" x="3563938" y="3203575"/>
          <p14:tracePt t="23337" x="3556000" y="3203575"/>
          <p14:tracePt t="23342" x="3556000" y="3209925"/>
          <p14:tracePt t="23346" x="3549650" y="3209925"/>
          <p14:tracePt t="23347" x="3549650" y="3216275"/>
          <p14:tracePt t="23349" x="3543300" y="3216275"/>
          <p14:tracePt t="23353" x="3536950" y="3216275"/>
          <p14:tracePt t="23354" x="3536950" y="3224213"/>
          <p14:tracePt t="23357" x="3536950" y="3230563"/>
          <p14:tracePt t="23358" x="3530600" y="3230563"/>
          <p14:tracePt t="23360" x="3522663" y="3230563"/>
          <p14:tracePt t="23361" x="3522663" y="3236913"/>
          <p14:tracePt t="23363" x="3516313" y="3236913"/>
          <p14:tracePt t="23365" x="3509963" y="3236913"/>
          <p14:tracePt t="23366" x="3509963" y="3243263"/>
          <p14:tracePt t="23367" x="3503613" y="3243263"/>
          <p14:tracePt t="23369" x="3503613" y="3249613"/>
          <p14:tracePt t="23371" x="3497263" y="3249613"/>
          <p14:tracePt t="23372" x="3489325" y="3249613"/>
          <p14:tracePt t="23375" x="3489325" y="3257550"/>
          <p14:tracePt t="23376" x="3482975" y="3257550"/>
          <p14:tracePt t="23378" x="3476625" y="3257550"/>
          <p14:tracePt t="23379" x="3476625" y="3263900"/>
          <p14:tracePt t="23380" x="3470275" y="3263900"/>
          <p14:tracePt t="23382" x="3470275" y="3270250"/>
          <p14:tracePt t="23383" x="3463925" y="3270250"/>
          <p14:tracePt t="23384" x="3455988" y="3270250"/>
          <p14:tracePt t="23387" x="3449638" y="3270250"/>
          <p14:tracePt t="23388" x="3449638" y="3276600"/>
          <p14:tracePt t="23389" x="3443288" y="3276600"/>
          <p14:tracePt t="23390" x="3436938" y="3276600"/>
          <p14:tracePt t="23391" x="3436938" y="3282950"/>
          <p14:tracePt t="23394" x="3430588" y="3282950"/>
          <p14:tracePt t="23396" x="3422650" y="3282950"/>
          <p14:tracePt t="23398" x="3422650" y="3290888"/>
          <p14:tracePt t="23399" x="3416300" y="3290888"/>
          <p14:tracePt t="23400" x="3409950" y="3290888"/>
          <p14:tracePt t="23402" x="3403600" y="3290888"/>
          <p14:tracePt t="23403" x="3403600" y="3297238"/>
          <p14:tracePt t="23406" x="3397250" y="3297238"/>
          <p14:tracePt t="23408" x="3389313" y="3303588"/>
          <p14:tracePt t="23412" x="3382963" y="3303588"/>
          <p14:tracePt t="23414" x="3376613" y="3303588"/>
          <p14:tracePt t="23418" x="3370263" y="3303588"/>
          <p14:tracePt t="23421" x="3363913" y="3303588"/>
          <p14:tracePt t="23424" x="3355975" y="3303588"/>
          <p14:tracePt t="23431" x="3349625" y="3303588"/>
          <p14:tracePt t="23434" x="3343275" y="3303588"/>
          <p14:tracePt t="23440" x="3336925" y="3303588"/>
          <p14:tracePt t="23444" x="3330575" y="3303588"/>
          <p14:tracePt t="23447" x="3322638" y="3303588"/>
          <p14:tracePt t="23452" x="3316288" y="3303588"/>
          <p14:tracePt t="23454" x="3309938" y="3303588"/>
          <p14:tracePt t="23457" x="3303588" y="3303588"/>
          <p14:tracePt t="23460" x="3297238" y="3303588"/>
          <p14:tracePt t="23461" x="3290888" y="3303588"/>
          <p14:tracePt t="23464" x="3282950" y="3303588"/>
          <p14:tracePt t="23466" x="3276600" y="3303588"/>
          <p14:tracePt t="23468" x="3276600" y="3297238"/>
          <p14:tracePt t="23469" x="3270250" y="3297238"/>
          <p14:tracePt t="23470" x="3263900" y="3297238"/>
          <p14:tracePt t="23471" x="3257550" y="3297238"/>
          <p14:tracePt t="23472" x="3257550" y="3290888"/>
          <p14:tracePt t="23473" x="3249613" y="3290888"/>
          <p14:tracePt t="23474" x="3243263" y="3290888"/>
          <p14:tracePt t="23476" x="3236913" y="3290888"/>
          <p14:tracePt t="23477" x="3236913" y="3282950"/>
          <p14:tracePt t="23478" x="3230563" y="3282950"/>
          <p14:tracePt t="23479" x="3224213" y="3282950"/>
          <p14:tracePt t="23480" x="3224213" y="3276600"/>
          <p14:tracePt t="23482" x="3216275" y="3276600"/>
          <p14:tracePt t="23483" x="3209925" y="3276600"/>
          <p14:tracePt t="23485" x="3203575" y="3270250"/>
          <p14:tracePt t="23486" x="3197225" y="3270250"/>
          <p14:tracePt t="23487" x="3197225" y="3263900"/>
          <p14:tracePt t="23488" x="3190875" y="3263900"/>
          <p14:tracePt t="23489" x="3190875" y="3257550"/>
          <p14:tracePt t="23490" x="3182938" y="3257550"/>
          <p14:tracePt t="23491" x="3176588" y="3257550"/>
          <p14:tracePt t="23493" x="3170238" y="3257550"/>
          <p14:tracePt t="23494" x="3170238" y="3249613"/>
          <p14:tracePt t="23495" x="3163888" y="3249613"/>
          <p14:tracePt t="23496" x="3157538" y="3243263"/>
          <p14:tracePt t="23499" x="3149600" y="3243263"/>
          <p14:tracePt t="23500" x="3149600" y="3236913"/>
          <p14:tracePt t="23501" x="3143250" y="3236913"/>
          <p14:tracePt t="23502" x="3143250" y="3230563"/>
          <p14:tracePt t="23504" x="3136900" y="3230563"/>
          <p14:tracePt t="23505" x="3136900" y="3224213"/>
          <p14:tracePt t="23506" x="3130550" y="3224213"/>
          <p14:tracePt t="23507" x="3124200" y="3224213"/>
          <p14:tracePt t="23508" x="3124200" y="3216275"/>
          <p14:tracePt t="23510" x="3124200" y="3209925"/>
          <p14:tracePt t="23512" x="3116263" y="3209925"/>
          <p14:tracePt t="23513" x="3116263" y="3203575"/>
          <p14:tracePt t="23514" x="3116263" y="3197225"/>
          <p14:tracePt t="23515" x="3109913" y="3197225"/>
          <p14:tracePt t="23518" x="3109913" y="3190875"/>
          <p14:tracePt t="23520" x="3109913" y="3182938"/>
          <p14:tracePt t="23521" x="3103563" y="3176588"/>
          <p14:tracePt t="23525" x="3103563" y="3170238"/>
          <p14:tracePt t="23526" x="3097213" y="3170238"/>
          <p14:tracePt t="23527" x="3097213" y="3163888"/>
          <p14:tracePt t="23530" x="3097213" y="3157538"/>
          <p14:tracePt t="23532" x="3097213" y="3149600"/>
          <p14:tracePt t="23534" x="3097213" y="3143250"/>
          <p14:tracePt t="23538" x="3097213" y="3136900"/>
          <p14:tracePt t="23540" x="3097213" y="3130550"/>
          <p14:tracePt t="23541" x="3090863" y="3130550"/>
          <p14:tracePt t="23544" x="3090863" y="3124200"/>
          <p14:tracePt t="23548" x="3090863" y="3116263"/>
          <p14:tracePt t="23551" x="3090863" y="3109913"/>
          <p14:tracePt t="23558" x="3090863" y="3103563"/>
          <p14:tracePt t="23563" x="3090863" y="3097213"/>
          <p14:tracePt t="23573" x="3090863" y="3090863"/>
          <p14:tracePt t="23578" x="3090863" y="3082925"/>
          <p14:tracePt t="23587" x="3090863" y="3076575"/>
          <p14:tracePt t="23600" x="3090863" y="3070225"/>
          <p14:tracePt t="23605" x="3090863" y="3063875"/>
          <p14:tracePt t="23612" x="3090863" y="3057525"/>
          <p14:tracePt t="23614" x="3097213" y="3057525"/>
          <p14:tracePt t="23616" x="3097213" y="3049588"/>
          <p14:tracePt t="23618" x="3097213" y="3043238"/>
          <p14:tracePt t="23623" x="3103563" y="3043238"/>
          <p14:tracePt t="23624" x="3103563" y="3036888"/>
          <p14:tracePt t="23627" x="3103563" y="3030538"/>
          <p14:tracePt t="23632" x="3103563" y="3024188"/>
          <p14:tracePt t="23633" x="3109913" y="3024188"/>
          <p14:tracePt t="23634" x="3109913" y="3017838"/>
          <p14:tracePt t="23636" x="3109913" y="3009900"/>
          <p14:tracePt t="23637" x="3116263" y="3009900"/>
          <p14:tracePt t="23641" x="3116263" y="3003550"/>
          <p14:tracePt t="23644" x="3116263" y="2997200"/>
          <p14:tracePt t="23646" x="3124200" y="2997200"/>
          <p14:tracePt t="23650" x="3124200" y="2990850"/>
          <p14:tracePt t="23651" x="3130550" y="2990850"/>
          <p14:tracePt t="23652" x="3130550" y="2984500"/>
          <p14:tracePt t="23655" x="3136900" y="2984500"/>
          <p14:tracePt t="23660" x="3136900" y="2976563"/>
          <p14:tracePt t="23664" x="3136900" y="2970213"/>
          <p14:tracePt t="23665" x="3143250" y="2970213"/>
          <p14:tracePt t="23669" x="3143250" y="2963863"/>
          <p14:tracePt t="23671" x="3149600" y="2963863"/>
          <p14:tracePt t="23677" x="3149600" y="2957513"/>
          <p14:tracePt t="23679" x="3157538" y="2957513"/>
          <p14:tracePt t="23682" x="3157538" y="2951163"/>
          <p14:tracePt t="23683" x="3163888" y="2951163"/>
          <p14:tracePt t="23686" x="3170238" y="2951163"/>
          <p14:tracePt t="23690" x="3170238" y="2943225"/>
          <p14:tracePt t="23693" x="3176588" y="2943225"/>
          <p14:tracePt t="23695" x="3176588" y="2936875"/>
          <p14:tracePt t="23696" x="3182938" y="2936875"/>
          <p14:tracePt t="23700" x="3182938" y="2930525"/>
          <p14:tracePt t="23702" x="3190875" y="2930525"/>
          <p14:tracePt t="23705" x="3197225" y="2930525"/>
          <p14:tracePt t="23706" x="3197225" y="2924175"/>
          <p14:tracePt t="23708" x="3203575" y="2924175"/>
          <p14:tracePt t="23712" x="3203575" y="2917825"/>
          <p14:tracePt t="23713" x="3209925" y="2917825"/>
          <p14:tracePt t="23714" x="3216275" y="2917825"/>
          <p14:tracePt t="23718" x="3216275" y="2909888"/>
          <p14:tracePt t="23719" x="3224213" y="2909888"/>
          <p14:tracePt t="23721" x="3224213" y="2903538"/>
          <p14:tracePt t="23722" x="3230563" y="2903538"/>
          <p14:tracePt t="23723" x="3236913" y="2903538"/>
          <p14:tracePt t="23725" x="3236913" y="2897188"/>
          <p14:tracePt t="23729" x="3243263" y="2897188"/>
          <p14:tracePt t="23731" x="3249613" y="2897188"/>
          <p14:tracePt t="23733" x="3249613" y="2890838"/>
          <p14:tracePt t="23736" x="3257550" y="2890838"/>
          <p14:tracePt t="23737" x="3257550" y="2884488"/>
          <p14:tracePt t="23739" x="3263900" y="2884488"/>
          <p14:tracePt t="23744" x="3270250" y="2884488"/>
          <p14:tracePt t="23745" x="3270250" y="2876550"/>
          <p14:tracePt t="23747" x="3276600" y="2876550"/>
          <p14:tracePt t="23748" x="3276600" y="2870200"/>
          <p14:tracePt t="23749" x="3282950" y="2870200"/>
          <p14:tracePt t="23752" x="3282950" y="2863850"/>
          <p14:tracePt t="23756" x="3290888" y="2863850"/>
          <p14:tracePt t="23761" x="3297238" y="2863850"/>
          <p14:tracePt t="23765" x="3297238" y="2857500"/>
          <p14:tracePt t="23792" x="3303588" y="2857500"/>
          <p14:tracePt t="23799" x="3309938" y="2857500"/>
          <p14:tracePt t="23804" x="3316288" y="2857500"/>
          <p14:tracePt t="23811" x="3322638" y="2857500"/>
          <p14:tracePt t="23812" x="3330575" y="2851150"/>
          <p14:tracePt t="23817" x="3336925" y="2851150"/>
          <p14:tracePt t="23819" x="3343275" y="2851150"/>
          <p14:tracePt t="23821" x="3349625" y="2851150"/>
          <p14:tracePt t="23824" x="3355975" y="2851150"/>
          <p14:tracePt t="23825" x="3363913" y="2851150"/>
          <p14:tracePt t="23829" x="3370263" y="2851150"/>
          <p14:tracePt t="23830" x="3376613" y="2851150"/>
          <p14:tracePt t="23831" x="3382963" y="2851150"/>
          <p14:tracePt t="23834" x="3389313" y="2851150"/>
          <p14:tracePt t="23836" x="3397250" y="2851150"/>
          <p14:tracePt t="23839" x="3403600" y="2851150"/>
          <p14:tracePt t="23840" x="3409950" y="2851150"/>
          <p14:tracePt t="23841" x="3409950" y="2843213"/>
          <p14:tracePt t="23842" x="3416300" y="2843213"/>
          <p14:tracePt t="23846" x="3422650" y="2843213"/>
          <p14:tracePt t="23847" x="3430588" y="2843213"/>
          <p14:tracePt t="23850" x="3430588" y="2836863"/>
          <p14:tracePt t="23851" x="3436938" y="2836863"/>
          <p14:tracePt t="23853" x="3443288" y="2836863"/>
          <p14:tracePt t="23855" x="3449638" y="2836863"/>
          <p14:tracePt t="23862" x="3455988" y="2836863"/>
          <p14:tracePt t="23864" x="3455988" y="2830513"/>
          <p14:tracePt t="23865" x="3463925" y="2830513"/>
          <p14:tracePt t="23881" x="3470275" y="2830513"/>
          <p14:tracePt t="23892" x="3476625" y="2830513"/>
          <p14:tracePt t="23902" x="3482975" y="2830513"/>
          <p14:tracePt t="23906" x="3489325" y="2836863"/>
          <p14:tracePt t="23910" x="3497263" y="2843213"/>
          <p14:tracePt t="23915" x="3503613" y="2843213"/>
          <p14:tracePt t="23916" x="3503613" y="2851150"/>
          <p14:tracePt t="23917" x="3509963" y="2851150"/>
          <p14:tracePt t="23920" x="3509963" y="2857500"/>
          <p14:tracePt t="23921" x="3516313" y="2857500"/>
          <p14:tracePt t="23924" x="3522663" y="2857500"/>
          <p14:tracePt t="23925" x="3522663" y="2863850"/>
          <p14:tracePt t="23926" x="3530600" y="2863850"/>
          <p14:tracePt t="23928" x="3530600" y="2870200"/>
          <p14:tracePt t="23929" x="3536950" y="2870200"/>
          <p14:tracePt t="23931" x="3543300" y="2870200"/>
          <p14:tracePt t="23932" x="3543300" y="2876550"/>
          <p14:tracePt t="23935" x="3549650" y="2876550"/>
          <p14:tracePt t="23936" x="3556000" y="2876550"/>
          <p14:tracePt t="23937" x="3556000" y="2884488"/>
          <p14:tracePt t="23938" x="3563938" y="2884488"/>
          <p14:tracePt t="23941" x="3563938" y="2890838"/>
          <p14:tracePt t="23942" x="3570288" y="2890838"/>
          <p14:tracePt t="23945" x="3576638" y="2890838"/>
          <p14:tracePt t="23949" x="3582988" y="2897188"/>
          <p14:tracePt t="23953" x="3589338" y="2897188"/>
          <p14:tracePt t="23954" x="3589338" y="2903538"/>
          <p14:tracePt t="23957" x="3597275" y="2903538"/>
          <p14:tracePt t="23961" x="3597275" y="2909888"/>
          <p14:tracePt t="23966" x="3603625" y="2909888"/>
          <p14:tracePt t="23972" x="3609975" y="2909888"/>
          <p14:tracePt t="23978" x="3609975" y="2917825"/>
          <p14:tracePt t="23986" x="3616325" y="2917825"/>
          <p14:tracePt t="23987" x="3616325" y="2924175"/>
          <p14:tracePt t="23992" x="3622675" y="2924175"/>
          <p14:tracePt t="23997" x="3629025" y="2924175"/>
          <p14:tracePt t="24003" x="3629025" y="2930525"/>
          <p14:tracePt t="24008" x="3636963" y="2930525"/>
          <p14:tracePt t="24009" x="3636963" y="2936875"/>
          <p14:tracePt t="24013" x="3643313" y="2936875"/>
          <p14:tracePt t="24016" x="3643313" y="2943225"/>
          <p14:tracePt t="24021" x="3649663" y="2943225"/>
          <p14:tracePt t="24025" x="3656013" y="2943225"/>
          <p14:tracePt t="24027" x="3656013" y="2951163"/>
          <p14:tracePt t="24030" x="3662363" y="2951163"/>
          <p14:tracePt t="24031" x="3662363" y="2957513"/>
          <p14:tracePt t="24039" x="3670300" y="2957513"/>
          <p14:tracePt t="24041" x="3670300" y="2963863"/>
          <p14:tracePt t="24044" x="3676650" y="2963863"/>
          <p14:tracePt t="24047" x="3676650" y="2970213"/>
          <p14:tracePt t="24051" x="3676650" y="2976563"/>
          <p14:tracePt t="24055" x="3683000" y="2976563"/>
          <p14:tracePt t="24060" x="3683000" y="2984500"/>
          <p14:tracePt t="24061" x="3689350" y="2984500"/>
          <p14:tracePt t="24066" x="3689350" y="2990850"/>
          <p14:tracePt t="24074" x="3695700" y="2990850"/>
          <p14:tracePt t="24076" x="3695700" y="2997200"/>
          <p14:tracePt t="24080" x="3695700" y="3003550"/>
          <p14:tracePt t="24083" x="3703638" y="3003550"/>
          <p14:tracePt t="24091" x="3703638" y="3009900"/>
          <p14:tracePt t="24094" x="3709988" y="3009900"/>
          <p14:tracePt t="24097" x="3709988" y="3017838"/>
          <p14:tracePt t="24105" x="3709988" y="3024188"/>
          <p14:tracePt t="24116" x="3709988" y="3030538"/>
          <p14:tracePt t="24119" x="3716338" y="3030538"/>
          <p14:tracePt t="24122" x="3716338" y="3036888"/>
          <p14:tracePt t="24132" x="3716338" y="3043238"/>
          <p14:tracePt t="24136" x="3722688" y="3043238"/>
          <p14:tracePt t="24137" x="3722688" y="3049588"/>
          <p14:tracePt t="24142" x="3722688" y="3057525"/>
          <p14:tracePt t="24153" x="3722688" y="3063875"/>
          <p14:tracePt t="24159" x="3722688" y="3070225"/>
          <p14:tracePt t="24172" x="3722688" y="3076575"/>
          <p14:tracePt t="24180" x="3722688" y="3082925"/>
          <p14:tracePt t="24188" x="3722688" y="3090863"/>
          <p14:tracePt t="24202" x="3722688" y="3097213"/>
          <p14:tracePt t="24208" x="3722688" y="3103563"/>
          <p14:tracePt t="24222" x="3722688" y="3109913"/>
          <p14:tracePt t="24230" x="3722688" y="3116263"/>
          <p14:tracePt t="24235" x="3716338" y="3116263"/>
          <p14:tracePt t="24237" x="3716338" y="3124200"/>
          <p14:tracePt t="24248" x="3709988" y="3124200"/>
          <p14:tracePt t="24249" x="3709988" y="3130550"/>
          <p14:tracePt t="24253" x="3703638" y="3130550"/>
          <p14:tracePt t="24255" x="3703638" y="3136900"/>
          <p14:tracePt t="24258" x="3695700" y="3136900"/>
          <p14:tracePt t="24265" x="3695700" y="3143250"/>
          <p14:tracePt t="24267" x="3689350" y="3143250"/>
          <p14:tracePt t="24270" x="3689350" y="3149600"/>
          <p14:tracePt t="24271" x="3683000" y="3149600"/>
          <p14:tracePt t="24274" x="3683000" y="3157538"/>
          <p14:tracePt t="24278" x="3676650" y="3157538"/>
          <p14:tracePt t="24281" x="3670300" y="3157538"/>
          <p14:tracePt t="24282" x="3670300" y="3163888"/>
          <p14:tracePt t="24285" x="3670300" y="3170238"/>
          <p14:tracePt t="24288" x="3662363" y="3170238"/>
          <p14:tracePt t="24290" x="3656013" y="3170238"/>
          <p14:tracePt t="24291" x="3656013" y="3176588"/>
          <p14:tracePt t="24293" x="3649663" y="3176588"/>
          <p14:tracePt t="24295" x="3649663" y="3182938"/>
          <p14:tracePt t="24298" x="3649663" y="3190875"/>
          <p14:tracePt t="24299" x="3643313" y="3190875"/>
          <p14:tracePt t="24302" x="3636963" y="3190875"/>
          <p14:tracePt t="24304" x="3636963" y="3197225"/>
          <p14:tracePt t="24308" x="3629025" y="3203575"/>
          <p14:tracePt t="24310" x="3622675" y="3203575"/>
          <p14:tracePt t="24312" x="3616325" y="3203575"/>
          <p14:tracePt t="24314" x="3616325" y="3209925"/>
          <p14:tracePt t="24316" x="3609975" y="3209925"/>
          <p14:tracePt t="24318" x="3609975" y="3216275"/>
          <p14:tracePt t="24319" x="3603625" y="3216275"/>
          <p14:tracePt t="24324" x="3597275" y="3216275"/>
          <p14:tracePt t="24325" x="3597275" y="3224213"/>
          <p14:tracePt t="24326" x="3589338" y="3224213"/>
          <p14:tracePt t="24327" x="3589338" y="3230563"/>
          <p14:tracePt t="24328" x="3582988" y="3230563"/>
          <p14:tracePt t="24331" x="3582988" y="3236913"/>
          <p14:tracePt t="24332" x="3576638" y="3236913"/>
          <p14:tracePt t="24334" x="3570288" y="3236913"/>
          <p14:tracePt t="24337" x="3570288" y="3243263"/>
          <p14:tracePt t="24338" x="3563938" y="3243263"/>
          <p14:tracePt t="24340" x="3556000" y="3243263"/>
          <p14:tracePt t="24341" x="3556000" y="3249613"/>
          <p14:tracePt t="24342" x="3549650" y="3249613"/>
          <p14:tracePt t="24345" x="3543300" y="3249613"/>
          <p14:tracePt t="24347" x="3543300" y="3257550"/>
          <p14:tracePt t="24348" x="3536950" y="3257550"/>
          <p14:tracePt t="24350" x="3536950" y="3263900"/>
          <p14:tracePt t="24351" x="3530600" y="3263900"/>
          <p14:tracePt t="24353" x="3522663" y="3263900"/>
          <p14:tracePt t="24354" x="3522663" y="3270250"/>
          <p14:tracePt t="24355" x="3516313" y="3270250"/>
          <p14:tracePt t="24358" x="3509963" y="3270250"/>
          <p14:tracePt t="24360" x="3503613" y="3270250"/>
          <p14:tracePt t="24361" x="3503613" y="3276600"/>
          <p14:tracePt t="24363" x="3497263" y="3276600"/>
          <p14:tracePt t="24365" x="3489325" y="3282950"/>
          <p14:tracePt t="24367" x="3482975" y="3282950"/>
          <p14:tracePt t="24371" x="3476625" y="3282950"/>
          <p14:tracePt t="24372" x="3470275" y="3282950"/>
          <p14:tracePt t="24375" x="3470275" y="3290888"/>
          <p14:tracePt t="24376" x="3463925" y="3290888"/>
          <p14:tracePt t="24378" x="3455988" y="3290888"/>
          <p14:tracePt t="24381" x="3455988" y="3297238"/>
          <p14:tracePt t="24382" x="3449638" y="3297238"/>
          <p14:tracePt t="24384" x="3443288" y="3297238"/>
          <p14:tracePt t="24386" x="3436938" y="3297238"/>
          <p14:tracePt t="24390" x="3430588" y="3297238"/>
          <p14:tracePt t="24391" x="3430588" y="3303588"/>
          <p14:tracePt t="24392" x="3422650" y="3303588"/>
          <p14:tracePt t="24395" x="3416300" y="3303588"/>
          <p14:tracePt t="24397" x="3409950" y="3303588"/>
          <p14:tracePt t="24399" x="3403600" y="3303588"/>
          <p14:tracePt t="24402" x="3397250" y="3303588"/>
          <p14:tracePt t="24404" x="3389313" y="3303588"/>
          <p14:tracePt t="24408" x="3382963" y="3303588"/>
          <p14:tracePt t="24409" x="3376613" y="3303588"/>
          <p14:tracePt t="24411" x="3370263" y="3303588"/>
          <p14:tracePt t="24414" x="3363913" y="3303588"/>
          <p14:tracePt t="24416" x="3355975" y="3303588"/>
          <p14:tracePt t="24420" x="3349625" y="3303588"/>
          <p14:tracePt t="24422" x="3343275" y="3303588"/>
          <p14:tracePt t="24424" x="3336925" y="3303588"/>
          <p14:tracePt t="24430" x="3330575" y="3303588"/>
          <p14:tracePt t="24433" x="3322638" y="3303588"/>
          <p14:tracePt t="24442" x="3316288" y="3303588"/>
          <p14:tracePt t="24448" x="3309938" y="3303588"/>
          <p14:tracePt t="24453" x="3303588" y="3303588"/>
          <p14:tracePt t="24464" x="3297238" y="3303588"/>
          <p14:tracePt t="24468" x="3297238" y="3297238"/>
          <p14:tracePt t="24469" x="3290888" y="3297238"/>
          <p14:tracePt t="24472" x="3290888" y="3290888"/>
          <p14:tracePt t="24476" x="3282950" y="3290888"/>
          <p14:tracePt t="24478" x="3276600" y="3290888"/>
          <p14:tracePt t="24479" x="3276600" y="3282950"/>
          <p14:tracePt t="24480" x="3270250" y="3282950"/>
          <p14:tracePt t="24481" x="3270250" y="3276600"/>
          <p14:tracePt t="24485" x="3263900" y="3276600"/>
          <p14:tracePt t="24487" x="3263900" y="3270250"/>
          <p14:tracePt t="24488" x="3257550" y="3270250"/>
          <p14:tracePt t="24490" x="3257550" y="3263900"/>
          <p14:tracePt t="24491" x="3249613" y="3263900"/>
          <p14:tracePt t="24492" x="3249613" y="3257550"/>
          <p14:tracePt t="24493" x="3243263" y="3257550"/>
          <p14:tracePt t="24496" x="3236913" y="3249613"/>
          <p14:tracePt t="24497" x="3230563" y="3249613"/>
          <p14:tracePt t="24498" x="3230563" y="3243263"/>
          <p14:tracePt t="24499" x="3224213" y="3243263"/>
          <p14:tracePt t="24502" x="3216275" y="3236913"/>
          <p14:tracePt t="24503" x="3209925" y="3236913"/>
          <p14:tracePt t="24504" x="3209925" y="3230563"/>
          <p14:tracePt t="24505" x="3209925" y="3224213"/>
          <p14:tracePt t="24506" x="3203575" y="3224213"/>
          <p14:tracePt t="24508" x="3197225" y="3224213"/>
          <p14:tracePt t="24509" x="3190875" y="3224213"/>
          <p14:tracePt t="24510" x="3190875" y="3216275"/>
          <p14:tracePt t="24513" x="3182938" y="3209925"/>
          <p14:tracePt t="24514" x="3176588" y="3209925"/>
          <p14:tracePt t="24516" x="3170238" y="3203575"/>
          <p14:tracePt t="24517" x="3163888" y="3203575"/>
          <p14:tracePt t="24518" x="3163888" y="3197225"/>
          <p14:tracePt t="24520" x="3157538" y="3197225"/>
          <p14:tracePt t="24523" x="3149600" y="3197225"/>
          <p14:tracePt t="24524" x="3143250" y="3190875"/>
          <p14:tracePt t="24527" x="3143250" y="3182938"/>
          <p14:tracePt t="24528" x="3136900" y="3182938"/>
          <p14:tracePt t="24530" x="3136900" y="3176588"/>
          <p14:tracePt t="24531" x="3130550" y="3176588"/>
          <p14:tracePt t="24532" x="3124200" y="3176588"/>
          <p14:tracePt t="24537" x="3124200" y="3170238"/>
          <p14:tracePt t="24538" x="3116263" y="3170238"/>
          <p14:tracePt t="24543" x="3116263" y="3163888"/>
          <p14:tracePt t="24544" x="3109913" y="3163888"/>
          <p14:tracePt t="24559" x="3109913" y="3157538"/>
          <p14:tracePt t="24564" x="3103563" y="3157538"/>
          <p14:tracePt t="24565" x="3103563" y="3149600"/>
          <p14:tracePt t="24570" x="3097213" y="3149600"/>
          <p14:tracePt t="24571" x="3097213" y="3143250"/>
          <p14:tracePt t="24578" x="3097213" y="3136900"/>
          <p14:tracePt t="24580" x="3090863" y="3136900"/>
          <p14:tracePt t="24582" x="3090863" y="3130550"/>
          <p14:tracePt t="24589" x="3090863" y="3124200"/>
          <p14:tracePt t="24592" x="3090863" y="3116263"/>
          <p14:tracePt t="24596" x="3090863" y="3109913"/>
          <p14:tracePt t="24598" x="3082925" y="3109913"/>
          <p14:tracePt t="24604" x="3082925" y="3103563"/>
          <p14:tracePt t="24605" x="3076575" y="3103563"/>
          <p14:tracePt t="24608" x="3076575" y="3097213"/>
          <p14:tracePt t="24616" x="3076575" y="3090863"/>
          <p14:tracePt t="24621" x="3076575" y="3082925"/>
          <p14:tracePt t="24625" x="3070225" y="3082925"/>
          <p14:tracePt t="24627" x="3070225" y="3076575"/>
          <p14:tracePt t="24640" x="3070225" y="3070225"/>
          <p14:tracePt t="24645" x="3070225" y="3063875"/>
          <p14:tracePt t="24655" x="3070225" y="3057525"/>
          <p14:tracePt t="24658" x="3070225" y="3049588"/>
          <p14:tracePt t="24661" x="3070225" y="3043238"/>
          <p14:tracePt t="24666" x="3070225" y="3036888"/>
          <p14:tracePt t="24669" x="3070225" y="3030538"/>
          <p14:tracePt t="24674" x="3070225" y="3024188"/>
          <p14:tracePt t="24676" x="3070225" y="3017838"/>
          <p14:tracePt t="24678" x="3070225" y="3009900"/>
          <p14:tracePt t="24682" x="3070225" y="3003550"/>
          <p14:tracePt t="24683" x="3076575" y="3003550"/>
          <p14:tracePt t="24685" x="3076575" y="2997200"/>
          <p14:tracePt t="24688" x="3082925" y="2997200"/>
          <p14:tracePt t="24690" x="3082925" y="2990850"/>
          <p14:tracePt t="24692" x="3082925" y="2984500"/>
          <p14:tracePt t="24698" x="3082925" y="2976563"/>
          <p14:tracePt t="24699" x="3090863" y="2976563"/>
          <p14:tracePt t="24702" x="3090863" y="2970213"/>
          <p14:tracePt t="24706" x="3097213" y="2963863"/>
          <p14:tracePt t="24712" x="3103563" y="2963863"/>
          <p14:tracePt t="24714" x="3103563" y="2957513"/>
          <p14:tracePt t="24718" x="3103563" y="2951163"/>
          <p14:tracePt t="24722" x="3109913" y="2951163"/>
          <p14:tracePt t="24727" x="3116263" y="2951163"/>
          <p14:tracePt t="24728" x="3116263" y="2943225"/>
          <p14:tracePt t="24733" x="3116263" y="2936875"/>
          <p14:tracePt t="24737" x="3124200" y="2936875"/>
          <p14:tracePt t="24738" x="3124200" y="2930525"/>
          <p14:tracePt t="24743" x="3130550" y="2930525"/>
          <p14:tracePt t="24748" x="3136900" y="2930525"/>
          <p14:tracePt t="24749" x="3136900" y="2924175"/>
          <p14:tracePt t="24755" x="3136900" y="2917825"/>
          <p14:tracePt t="24759" x="3143250" y="2917825"/>
          <p14:tracePt t="24766" x="3149600" y="2917825"/>
          <p14:tracePt t="24771" x="3149600" y="2909888"/>
          <p14:tracePt t="24779" x="3157538" y="2909888"/>
          <p14:tracePt t="24780" x="3157538" y="2903538"/>
          <p14:tracePt t="24785" x="3163888" y="2903538"/>
          <p14:tracePt t="24790" x="3163888" y="2897188"/>
          <p14:tracePt t="24791" x="3170238" y="2897188"/>
          <p14:tracePt t="24800" x="3176588" y="2897188"/>
          <p14:tracePt t="24804" x="3182938" y="2897188"/>
          <p14:tracePt t="24806" x="3182938" y="2890838"/>
          <p14:tracePt t="24810" x="3190875" y="2890838"/>
          <p14:tracePt t="24812" x="3197225" y="2890838"/>
          <p14:tracePt t="24813" x="3197225" y="2884488"/>
          <p14:tracePt t="24815" x="3203575" y="2884488"/>
          <p14:tracePt t="24820" x="3209925" y="2884488"/>
          <p14:tracePt t="24822" x="3216275" y="2884488"/>
          <p14:tracePt t="24824" x="3216275" y="2876550"/>
          <p14:tracePt t="24826" x="3224213" y="2876550"/>
          <p14:tracePt t="24828" x="3224213" y="2870200"/>
          <p14:tracePt t="24829" x="3230563" y="2870200"/>
          <p14:tracePt t="24830" x="3236913" y="2870200"/>
          <p14:tracePt t="24834" x="3236913" y="2863850"/>
          <p14:tracePt t="24835" x="3243263" y="2863850"/>
          <p14:tracePt t="24836" x="3249613" y="2863850"/>
          <p14:tracePt t="24840" x="3257550" y="2863850"/>
          <p14:tracePt t="24841" x="3263900" y="2863850"/>
          <p14:tracePt t="24843" x="3263900" y="2857500"/>
          <p14:tracePt t="24845" x="3270250" y="2857500"/>
          <p14:tracePt t="24846" x="3270250" y="2851150"/>
          <p14:tracePt t="24847" x="3276600" y="2851150"/>
          <p14:tracePt t="24848" x="3282950" y="2851150"/>
          <p14:tracePt t="24853" x="3290888" y="2851150"/>
          <p14:tracePt t="24854" x="3297238" y="2851150"/>
          <p14:tracePt t="24857" x="3297238" y="2843213"/>
          <p14:tracePt t="24858" x="3303588" y="2843213"/>
          <p14:tracePt t="24859" x="3309938" y="2843213"/>
          <p14:tracePt t="24861" x="3316288" y="2843213"/>
          <p14:tracePt t="24862" x="3316288" y="2836863"/>
          <p14:tracePt t="24865" x="3322638" y="2836863"/>
          <p14:tracePt t="24867" x="3330575" y="2836863"/>
          <p14:tracePt t="24872" x="3336925" y="2830513"/>
          <p14:tracePt t="24875" x="3343275" y="2830513"/>
          <p14:tracePt t="24878" x="3349625" y="2830513"/>
          <p14:tracePt t="24883" x="3355975" y="2830513"/>
          <p14:tracePt t="24888" x="3363913" y="2830513"/>
          <p14:tracePt t="24892" x="3370263" y="2830513"/>
          <p14:tracePt t="24895" x="3376613" y="2830513"/>
          <p14:tracePt t="24898" x="3382963" y="2830513"/>
          <p14:tracePt t="24904" x="3389313" y="2830513"/>
          <p14:tracePt t="24906" x="3397250" y="2830513"/>
          <p14:tracePt t="24912" x="3403600" y="2830513"/>
          <p14:tracePt t="24914" x="3409950" y="2830513"/>
          <p14:tracePt t="24915" x="3409950" y="2836863"/>
          <p14:tracePt t="24916" x="3416300" y="2836863"/>
          <p14:tracePt t="24919" x="3416300" y="2843213"/>
          <p14:tracePt t="24920" x="3422650" y="2843213"/>
          <p14:tracePt t="24923" x="3430588" y="2843213"/>
          <p14:tracePt t="24927" x="3436938" y="2843213"/>
          <p14:tracePt t="24929" x="3443288" y="2851150"/>
          <p14:tracePt t="24931" x="3449638" y="2851150"/>
          <p14:tracePt t="24934" x="3449638" y="2857500"/>
          <p14:tracePt t="24935" x="3455988" y="2857500"/>
          <p14:tracePt t="24937" x="3463925" y="2857500"/>
          <p14:tracePt t="24942" x="3470275" y="2857500"/>
          <p14:tracePt t="24943" x="3470275" y="2863850"/>
          <p14:tracePt t="24944" x="3476625" y="2863850"/>
          <p14:tracePt t="24947" x="3476625" y="2870200"/>
          <p14:tracePt t="24949" x="3482975" y="2870200"/>
          <p14:tracePt t="24951" x="3482975" y="2876550"/>
          <p14:tracePt t="24952" x="3489325" y="2876550"/>
          <p14:tracePt t="24954" x="3497263" y="2876550"/>
          <p14:tracePt t="24959" x="3503613" y="2876550"/>
          <p14:tracePt t="24960" x="3503613" y="2884488"/>
          <p14:tracePt t="24961" x="3509963" y="2884488"/>
          <p14:tracePt t="24965" x="3509963" y="2890838"/>
          <p14:tracePt t="24967" x="3516313" y="2890838"/>
          <p14:tracePt t="24969" x="3522663" y="2890838"/>
          <p14:tracePt t="24972" x="3522663" y="2897188"/>
          <p14:tracePt t="24973" x="3530600" y="2897188"/>
          <p14:tracePt t="24976" x="3530600" y="2903538"/>
          <p14:tracePt t="24977" x="3536950" y="2903538"/>
          <p14:tracePt t="24980" x="3536950" y="2909888"/>
          <p14:tracePt t="24981" x="3543300" y="2909888"/>
          <p14:tracePt t="24987" x="3543300" y="2917825"/>
          <p14:tracePt t="24988" x="3549650" y="2917825"/>
          <p14:tracePt t="24990" x="3549650" y="2924175"/>
          <p14:tracePt t="24991" x="3556000" y="2924175"/>
          <p14:tracePt t="24995" x="3563938" y="2924175"/>
          <p14:tracePt t="24998" x="3563938" y="2930525"/>
          <p14:tracePt t="25002" x="3563938" y="2936875"/>
          <p14:tracePt t="25005" x="3570288" y="2936875"/>
          <p14:tracePt t="25006" x="3570288" y="2943225"/>
          <p14:tracePt t="25009" x="3576638" y="2943225"/>
          <p14:tracePt t="25013" x="3576638" y="2951163"/>
          <p14:tracePt t="25017" x="3576638" y="2957513"/>
          <p14:tracePt t="25022" x="3582988" y="2957513"/>
          <p14:tracePt t="25025" x="3582988" y="2963863"/>
          <p14:tracePt t="25029" x="3582988" y="2970213"/>
          <p14:tracePt t="25031" x="3589338" y="2970213"/>
          <p14:tracePt t="25033" x="3589338" y="2976563"/>
          <p14:tracePt t="25042" x="3589338" y="2984500"/>
          <p14:tracePt t="25046" x="3597275" y="2984500"/>
          <p14:tracePt t="25048" x="3597275" y="2990850"/>
          <p14:tracePt t="25194" x="3597275" y="2997200"/>
          <p14:tracePt t="25201" x="3603625" y="2997200"/>
          <p14:tracePt t="25206" x="3609975" y="2997200"/>
          <p14:tracePt t="25209" x="3609975" y="3003550"/>
          <p14:tracePt t="25212" x="3616325" y="3003550"/>
          <p14:tracePt t="25214" x="3622675" y="3003550"/>
          <p14:tracePt t="25216" x="3629025" y="3003550"/>
          <p14:tracePt t="25219" x="3636963" y="3009900"/>
          <p14:tracePt t="25221" x="3643313" y="3009900"/>
          <p14:tracePt t="25223" x="3649663" y="3017838"/>
          <p14:tracePt t="25225" x="3656013" y="3017838"/>
          <p14:tracePt t="25226" x="3662363" y="3017838"/>
          <p14:tracePt t="25227" x="3662363" y="3024188"/>
          <p14:tracePt t="25229" x="3670300" y="3024188"/>
          <p14:tracePt t="25230" x="3676650" y="3024188"/>
          <p14:tracePt t="25233" x="3683000" y="3024188"/>
          <p14:tracePt t="25234" x="3689350" y="3024188"/>
          <p14:tracePt t="25235" x="3689350" y="3030538"/>
          <p14:tracePt t="25237" x="3695700" y="3030538"/>
          <p14:tracePt t="25238" x="3695700" y="3036888"/>
          <p14:tracePt t="25239" x="3703638" y="3036888"/>
          <p14:tracePt t="25240" x="3709988" y="3036888"/>
          <p14:tracePt t="25243" x="3716338" y="3036888"/>
          <p14:tracePt t="25245" x="3722688" y="3036888"/>
          <p14:tracePt t="25247" x="3722688" y="3043238"/>
          <p14:tracePt t="25248" x="3729038" y="3043238"/>
          <p14:tracePt t="25249" x="3736975" y="3043238"/>
          <p14:tracePt t="25250" x="3743325" y="3043238"/>
          <p14:tracePt t="25252" x="3756025" y="3049588"/>
          <p14:tracePt t="25253" x="3762375" y="3049588"/>
          <p14:tracePt t="25254" x="3762375" y="3057525"/>
          <p14:tracePt t="25255" x="3776663" y="3057525"/>
          <p14:tracePt t="25256" x="3783013" y="3057525"/>
          <p14:tracePt t="25258" x="3795713" y="3057525"/>
          <p14:tracePt t="25260" x="3810000" y="3063875"/>
          <p14:tracePt t="25261" x="3816350" y="3063875"/>
          <p14:tracePt t="25262" x="3822700" y="3070225"/>
          <p14:tracePt t="25263" x="3829050" y="3070225"/>
          <p14:tracePt t="25264" x="3843338" y="3076575"/>
          <p14:tracePt t="25266" x="3856038" y="3082925"/>
          <p14:tracePt t="25267" x="3862388" y="3082925"/>
          <p14:tracePt t="25268" x="3870325" y="3082925"/>
          <p14:tracePt t="25269" x="3876675" y="3082925"/>
          <p14:tracePt t="25270" x="3883025" y="3090863"/>
          <p14:tracePt t="25271" x="3889375" y="3090863"/>
          <p14:tracePt t="25272" x="3895725" y="3097213"/>
          <p14:tracePt t="25274" x="3910013" y="3097213"/>
          <p14:tracePt t="25275" x="3916363" y="3097213"/>
          <p14:tracePt t="25277" x="3922713" y="3103563"/>
          <p14:tracePt t="25278" x="3929063" y="3103563"/>
          <p14:tracePt t="25279" x="3935413" y="3109913"/>
          <p14:tracePt t="25281" x="3943350" y="3116263"/>
          <p14:tracePt t="25282" x="3949700" y="3116263"/>
          <p14:tracePt t="25284" x="3956050" y="3116263"/>
          <p14:tracePt t="25285" x="3962400" y="3124200"/>
          <p14:tracePt t="25286" x="3968750" y="3124200"/>
          <p14:tracePt t="25287" x="3968750" y="3130550"/>
          <p14:tracePt t="25289" x="3976688" y="3130550"/>
          <p14:tracePt t="25291" x="3983038" y="3130550"/>
          <p14:tracePt t="25292" x="3983038" y="3136900"/>
          <p14:tracePt t="25294" x="3989388" y="3136900"/>
          <p14:tracePt t="25295" x="3989388" y="3143250"/>
          <p14:tracePt t="25297" x="3995738" y="3143250"/>
          <p14:tracePt t="25298" x="3995738" y="3149600"/>
          <p14:tracePt t="25299" x="4002088" y="3149600"/>
          <p14:tracePt t="25305" x="4002088" y="3157538"/>
          <p14:tracePt t="25306" x="4010025" y="3157538"/>
          <p14:tracePt t="25308" x="4010025" y="3163888"/>
          <p14:tracePt t="25310" x="4016375" y="3163888"/>
          <p14:tracePt t="25314" x="4016375" y="3170238"/>
          <p14:tracePt t="25317" x="4016375" y="3176588"/>
          <p14:tracePt t="25318" x="4022725" y="3176588"/>
          <p14:tracePt t="25321" x="4022725" y="3182938"/>
          <p14:tracePt t="25324" x="4029075" y="3182938"/>
          <p14:tracePt t="25332" x="4029075" y="3190875"/>
          <p14:tracePt t="25395" x="4029075" y="3197225"/>
          <p14:tracePt t="25396" x="4035425" y="3197225"/>
          <p14:tracePt t="25402" x="4043363" y="3197225"/>
          <p14:tracePt t="25406" x="4049713" y="3197225"/>
          <p14:tracePt t="25410" x="4049713" y="3203575"/>
          <p14:tracePt t="25411" x="4056063" y="3203575"/>
          <p14:tracePt t="25413" x="4062413" y="3203575"/>
          <p14:tracePt t="25414" x="4062413" y="3209925"/>
          <p14:tracePt t="25415" x="4068763" y="3209925"/>
          <p14:tracePt t="25416" x="4068763" y="3216275"/>
          <p14:tracePt t="25417" x="4076700" y="3216275"/>
          <p14:tracePt t="25418" x="4083050" y="3216275"/>
          <p14:tracePt t="25421" x="4089400" y="3216275"/>
          <p14:tracePt t="25422" x="4095750" y="3224213"/>
          <p14:tracePt t="25424" x="4095750" y="3230563"/>
          <p14:tracePt t="25425" x="4102100" y="3230563"/>
          <p14:tracePt t="25426" x="4110038" y="3230563"/>
          <p14:tracePt t="25427" x="4116388" y="3230563"/>
          <p14:tracePt t="25429" x="4122738" y="3236913"/>
          <p14:tracePt t="25430" x="4129088" y="3236913"/>
          <p14:tracePt t="25432" x="4135438" y="3243263"/>
          <p14:tracePt t="25433" x="4143375" y="3243263"/>
          <p14:tracePt t="25434" x="4149725" y="3243263"/>
          <p14:tracePt t="25436" x="4156075" y="3243263"/>
          <p14:tracePt t="25437" x="4162425" y="3243263"/>
          <p14:tracePt t="25438" x="4162425" y="3249613"/>
          <p14:tracePt t="25439" x="4168775" y="3249613"/>
          <p14:tracePt t="25440" x="4175125" y="3257550"/>
          <p14:tracePt t="25441" x="4183063" y="3257550"/>
          <p14:tracePt t="25443" x="4189413" y="3263900"/>
          <p14:tracePt t="25444" x="4195763" y="3263900"/>
          <p14:tracePt t="25446" x="4202113" y="3263900"/>
          <p14:tracePt t="25447" x="4208463" y="3263900"/>
          <p14:tracePt t="25448" x="4216400" y="3263900"/>
          <p14:tracePt t="25450" x="4222750" y="3270250"/>
          <p14:tracePt t="25451" x="4229100" y="3270250"/>
          <p14:tracePt t="25453" x="4235450" y="3276600"/>
          <p14:tracePt t="25454" x="4241800" y="3276600"/>
          <p14:tracePt t="25456" x="4249738" y="3276600"/>
          <p14:tracePt t="25458" x="4256088" y="3276600"/>
          <p14:tracePt t="25459" x="4262438" y="3276600"/>
          <p14:tracePt t="25461" x="4268788" y="3276600"/>
          <p14:tracePt t="25462" x="4268788" y="3282950"/>
          <p14:tracePt t="25463" x="4275138" y="3282950"/>
          <p14:tracePt t="25465" x="4283075" y="3282950"/>
          <p14:tracePt t="25466" x="4289425" y="3282950"/>
          <p14:tracePt t="25468" x="4295775" y="3290888"/>
          <p14:tracePt t="25470" x="4302125" y="3290888"/>
          <p14:tracePt t="25472" x="4308475" y="3290888"/>
          <p14:tracePt t="25474" x="4308475" y="3297238"/>
          <p14:tracePt t="25475" x="4316413" y="3297238"/>
          <p14:tracePt t="25476" x="4322763" y="3297238"/>
          <p14:tracePt t="25477" x="4329113" y="3297238"/>
          <p14:tracePt t="25479" x="4335463" y="3297238"/>
          <p14:tracePt t="25480" x="4341813" y="3297238"/>
          <p14:tracePt t="25483" x="4349750" y="3297238"/>
          <p14:tracePt t="25484" x="4356100" y="3297238"/>
          <p14:tracePt t="25485" x="4362450" y="3297238"/>
          <p14:tracePt t="25487" x="4368800" y="3297238"/>
          <p14:tracePt t="25488" x="4375150" y="3297238"/>
          <p14:tracePt t="25489" x="4375150" y="3303588"/>
          <p14:tracePt t="25490" x="4383088" y="3303588"/>
          <p14:tracePt t="25491" x="4389438" y="3303588"/>
          <p14:tracePt t="25492" x="4395788" y="3303588"/>
          <p14:tracePt t="25494" x="4402138" y="3303588"/>
          <p14:tracePt t="25495" x="4408488" y="3303588"/>
          <p14:tracePt t="25497" x="4416425" y="3303588"/>
          <p14:tracePt t="25498" x="4422775" y="3303588"/>
          <p14:tracePt t="25499" x="4429125" y="3309938"/>
          <p14:tracePt t="25500" x="4435475" y="3309938"/>
          <p14:tracePt t="25501" x="4441825" y="3309938"/>
          <p14:tracePt t="25502" x="4449763" y="3309938"/>
          <p14:tracePt t="25504" x="4462463" y="3309938"/>
          <p14:tracePt t="25505" x="4468813" y="3309938"/>
          <p14:tracePt t="25506" x="4475163" y="3309938"/>
          <p14:tracePt t="25508" x="4481513" y="3309938"/>
          <p14:tracePt t="25509" x="4489450" y="3309938"/>
          <p14:tracePt t="25510" x="4495800" y="3309938"/>
          <p14:tracePt t="25511" x="4502150" y="3309938"/>
          <p14:tracePt t="25513" x="4508500" y="3309938"/>
          <p14:tracePt t="25514" x="4522788" y="3309938"/>
          <p14:tracePt t="25516" x="4529138" y="3309938"/>
          <p14:tracePt t="25517" x="4535488" y="3309938"/>
          <p14:tracePt t="25518" x="4541838" y="3309938"/>
          <p14:tracePt t="25519" x="4548188" y="3309938"/>
          <p14:tracePt t="25520" x="4556125" y="3309938"/>
          <p14:tracePt t="25522" x="4568825" y="3309938"/>
          <p14:tracePt t="25523" x="4575175" y="3309938"/>
          <p14:tracePt t="25525" x="4581525" y="3309938"/>
          <p14:tracePt t="25526" x="4589463" y="3309938"/>
          <p14:tracePt t="25527" x="4595813" y="3309938"/>
          <p14:tracePt t="25528" x="4602163" y="3309938"/>
          <p14:tracePt t="25529" x="4608513" y="3309938"/>
          <p14:tracePt t="25530" x="4614863" y="3309938"/>
          <p14:tracePt t="25531" x="4622800" y="3309938"/>
          <p14:tracePt t="25532" x="4629150" y="3309938"/>
          <p14:tracePt t="25533" x="4635500" y="3309938"/>
          <p14:tracePt t="25534" x="4641850" y="3309938"/>
          <p14:tracePt t="25535" x="4648200" y="3309938"/>
          <p14:tracePt t="25537" x="4662488" y="3309938"/>
          <p14:tracePt t="25538" x="4668838" y="3309938"/>
          <p14:tracePt t="25539" x="4675188" y="3309938"/>
          <p14:tracePt t="25540" x="4681538" y="3309938"/>
          <p14:tracePt t="25541" x="4689475" y="3309938"/>
          <p14:tracePt t="25542" x="4695825" y="3309938"/>
          <p14:tracePt t="25543" x="4708525" y="3309938"/>
          <p14:tracePt t="25545" x="4722813" y="3309938"/>
          <p14:tracePt t="25547" x="4735513" y="3309938"/>
          <p14:tracePt t="25548" x="4741863" y="3309938"/>
          <p14:tracePt t="25549" x="4748213" y="3309938"/>
          <p14:tracePt t="25550" x="4762500" y="3309938"/>
          <p14:tracePt t="25551" x="4768850" y="3309938"/>
          <p14:tracePt t="25552" x="4775200" y="3309938"/>
          <p14:tracePt t="25553" x="4787900" y="3309938"/>
          <p14:tracePt t="25554" x="4795838" y="3309938"/>
          <p14:tracePt t="25555" x="4808538" y="3309938"/>
          <p14:tracePt t="25556" x="4821238" y="3309938"/>
          <p14:tracePt t="25557" x="4835525" y="3309938"/>
          <p14:tracePt t="25558" x="4848225" y="3309938"/>
          <p14:tracePt t="25559" x="4854575" y="3309938"/>
          <p14:tracePt t="25560" x="4868863" y="3309938"/>
          <p14:tracePt t="25561" x="4875213" y="3309938"/>
          <p14:tracePt t="25562" x="4887913" y="3309938"/>
          <p14:tracePt t="25563" x="4908550" y="3309938"/>
          <p14:tracePt t="25564" x="4914900" y="3309938"/>
          <p14:tracePt t="25565" x="4935538" y="3309938"/>
          <p14:tracePt t="25566" x="4941888" y="3309938"/>
          <p14:tracePt t="25567" x="4954588" y="3309938"/>
          <p14:tracePt t="25568" x="4968875" y="3309938"/>
          <p14:tracePt t="25569" x="4981575" y="3309938"/>
          <p14:tracePt t="25570" x="4995863" y="3309938"/>
          <p14:tracePt t="25571" x="5014913" y="3309938"/>
          <p14:tracePt t="25572" x="5021263" y="3309938"/>
          <p14:tracePt t="25573" x="5041900" y="3309938"/>
          <p14:tracePt t="25574" x="5054600" y="3309938"/>
          <p14:tracePt t="25575" x="5060950" y="3303588"/>
          <p14:tracePt t="25576" x="5081588" y="3303588"/>
          <p14:tracePt t="25577" x="5094288" y="3303588"/>
          <p14:tracePt t="25578" x="5102225" y="3303588"/>
          <p14:tracePt t="25579" x="5121275" y="3303588"/>
          <p14:tracePt t="25580" x="5127625" y="3303588"/>
          <p14:tracePt t="25581" x="5141913" y="3303588"/>
          <p14:tracePt t="25582" x="5154613" y="3303588"/>
          <p14:tracePt t="25583" x="5160963" y="3303588"/>
          <p14:tracePt t="25584" x="5175250" y="3297238"/>
          <p14:tracePt t="25585" x="5181600" y="3297238"/>
          <p14:tracePt t="25586" x="5194300" y="3297238"/>
          <p14:tracePt t="25587" x="5208588" y="3297238"/>
          <p14:tracePt t="25588" x="5214938" y="3297238"/>
          <p14:tracePt t="25589" x="5227638" y="3297238"/>
          <p14:tracePt t="25590" x="5235575" y="3297238"/>
          <p14:tracePt t="25591" x="5241925" y="3297238"/>
          <p14:tracePt t="25592" x="5254625" y="3297238"/>
          <p14:tracePt t="25593" x="5254625" y="3290888"/>
          <p14:tracePt t="25594" x="5268913" y="3290888"/>
          <p14:tracePt t="25595" x="5275263" y="3290888"/>
          <p14:tracePt t="25596" x="5281613" y="3290888"/>
          <p14:tracePt t="25597" x="5287963" y="3290888"/>
          <p14:tracePt t="25598" x="5294313" y="3290888"/>
          <p14:tracePt t="25600" x="5302250" y="3290888"/>
          <p14:tracePt t="25601" x="5308600" y="3290888"/>
          <p14:tracePt t="25603" x="5314950" y="3290888"/>
          <p14:tracePt t="25605" x="5321300" y="3290888"/>
          <p14:tracePt t="25606" x="5327650" y="3290888"/>
          <p14:tracePt t="25613" x="5334000" y="3290888"/>
          <p14:tracePt t="25643" x="5341938" y="3290888"/>
          <p14:tracePt t="25651" x="5348288" y="3290888"/>
          <p14:tracePt t="25653" x="5354638" y="3290888"/>
          <p14:tracePt t="25654" x="5360988" y="3290888"/>
          <p14:tracePt t="25657" x="5367338" y="3290888"/>
          <p14:tracePt t="25658" x="5375275" y="3290888"/>
          <p14:tracePt t="25660" x="5381625" y="3290888"/>
          <p14:tracePt t="25661" x="5387975" y="3290888"/>
          <p14:tracePt t="25662" x="5387975" y="3297238"/>
          <p14:tracePt t="25663" x="5394325" y="3297238"/>
          <p14:tracePt t="25664" x="5400675" y="3297238"/>
          <p14:tracePt t="25665" x="5408613" y="3297238"/>
          <p14:tracePt t="25666" x="5414963" y="3297238"/>
          <p14:tracePt t="25667" x="5421313" y="3303588"/>
          <p14:tracePt t="25668" x="5427663" y="3303588"/>
          <p14:tracePt t="25669" x="5434013" y="3303588"/>
          <p14:tracePt t="25670" x="5448300" y="3303588"/>
          <p14:tracePt t="25671" x="5454650" y="3303588"/>
          <p14:tracePt t="25672" x="5461000" y="3303588"/>
          <p14:tracePt t="25673" x="5475288" y="3303588"/>
          <p14:tracePt t="25674" x="5481638" y="3303588"/>
          <p14:tracePt t="25675" x="5487988" y="3303588"/>
          <p14:tracePt t="25676" x="5500688" y="3309938"/>
          <p14:tracePt t="25677" x="5508625" y="3309938"/>
          <p14:tracePt t="25678" x="5521325" y="3309938"/>
          <p14:tracePt t="25679" x="5527675" y="3309938"/>
          <p14:tracePt t="25680" x="5541963" y="3309938"/>
          <p14:tracePt t="25681" x="5554663" y="3309938"/>
          <p14:tracePt t="25682" x="5561013" y="3316288"/>
          <p14:tracePt t="25683" x="5575300" y="3316288"/>
          <p14:tracePt t="25684" x="5581650" y="3316288"/>
          <p14:tracePt t="25685" x="5594350" y="3316288"/>
          <p14:tracePt t="25686" x="5608638" y="3316288"/>
          <p14:tracePt t="25687" x="5614988" y="3316288"/>
          <p14:tracePt t="25688" x="5634038" y="3322638"/>
          <p14:tracePt t="25689" x="5648325" y="3322638"/>
          <p14:tracePt t="25690" x="5654675" y="3322638"/>
          <p14:tracePt t="25691" x="5667375" y="3322638"/>
          <p14:tracePt t="25692" x="5673725" y="3322638"/>
          <p14:tracePt t="25693" x="5681663" y="3322638"/>
          <p14:tracePt t="25694" x="5694363" y="3322638"/>
          <p14:tracePt t="25695" x="5700713" y="3322638"/>
          <p14:tracePt t="25696" x="5715000" y="3322638"/>
          <p14:tracePt t="25697" x="5721350" y="3322638"/>
          <p14:tracePt t="25698" x="5734050" y="3322638"/>
          <p14:tracePt t="25699" x="5740400" y="3322638"/>
          <p14:tracePt t="25700" x="5748338" y="3322638"/>
          <p14:tracePt t="25701" x="5761038" y="3322638"/>
          <p14:tracePt t="25702" x="5767388" y="3322638"/>
          <p14:tracePt t="25703" x="5773738" y="3322638"/>
          <p14:tracePt t="25704" x="5788025" y="3322638"/>
          <p14:tracePt t="25707" x="5800725" y="3322638"/>
          <p14:tracePt t="25708" x="5815013" y="3322638"/>
          <p14:tracePt t="25710" x="5821363" y="3322638"/>
          <p14:tracePt t="25711" x="5827713" y="3322638"/>
          <p14:tracePt t="25713" x="5834063" y="3322638"/>
          <p14:tracePt t="25714" x="5840413" y="3322638"/>
          <p14:tracePt t="25715" x="5848350" y="3322638"/>
          <p14:tracePt t="25717" x="5854700" y="3322638"/>
          <p14:tracePt t="25719" x="5861050" y="3322638"/>
          <p14:tracePt t="25723" x="5867400" y="3322638"/>
          <p14:tracePt t="25726" x="5873750" y="3322638"/>
          <p14:tracePt t="25730" x="5881688" y="3322638"/>
          <p14:tracePt t="25744" x="5888038" y="3322638"/>
          <p14:tracePt t="25748" x="5894388" y="3322638"/>
          <p14:tracePt t="25750" x="5894388" y="3316288"/>
          <p14:tracePt t="25754" x="5900738" y="3316288"/>
          <p14:tracePt t="25756" x="5900738" y="3309938"/>
          <p14:tracePt t="25757" x="5907088" y="3309938"/>
          <p14:tracePt t="25759" x="5913438" y="3309938"/>
          <p14:tracePt t="25760" x="5913438" y="3303588"/>
          <p14:tracePt t="25762" x="5921375" y="3303588"/>
          <p14:tracePt t="25764" x="5927725" y="3303588"/>
          <p14:tracePt t="25767" x="5934075" y="3297238"/>
          <p14:tracePt t="25768" x="5940425" y="3297238"/>
          <p14:tracePt t="25770" x="5946775" y="3297238"/>
          <p14:tracePt t="25771" x="5946775" y="3290888"/>
          <p14:tracePt t="25773" x="5954713" y="3290888"/>
          <p14:tracePt t="25775" x="5961063" y="3290888"/>
          <p14:tracePt t="25777" x="5967413" y="3282950"/>
          <p14:tracePt t="25778" x="5973763" y="3282950"/>
          <p14:tracePt t="25781" x="5973763" y="3276600"/>
          <p14:tracePt t="25782" x="5980113" y="3276600"/>
          <p14:tracePt t="25783" x="5988050" y="3276600"/>
          <p14:tracePt t="25784" x="5988050" y="3270250"/>
          <p14:tracePt t="25785" x="5994400" y="3270250"/>
          <p14:tracePt t="25787" x="6000750" y="3270250"/>
          <p14:tracePt t="25788" x="6007100" y="3270250"/>
          <p14:tracePt t="25792" x="6013450" y="3270250"/>
          <p14:tracePt t="25793" x="6021388" y="3263900"/>
          <p14:tracePt t="25795" x="6027738" y="3263900"/>
          <p14:tracePt t="25798" x="6027738" y="3257550"/>
          <p14:tracePt t="25799" x="6034088" y="3257550"/>
          <p14:tracePt t="25801" x="6040438" y="3257550"/>
          <p14:tracePt t="25807" x="6046788" y="3257550"/>
          <p14:tracePt t="25809" x="6054725" y="3249613"/>
          <p14:tracePt t="25813" x="6061075" y="3249613"/>
          <p14:tracePt t="25814" x="6061075" y="3243263"/>
          <p14:tracePt t="25819" x="6067425" y="3243263"/>
          <p14:tracePt t="25820" x="6067425" y="3236913"/>
          <p14:tracePt t="25822" x="6073775" y="3236913"/>
          <p14:tracePt t="25829" x="6080125" y="3236913"/>
          <p14:tracePt t="25831" x="6088063" y="3236913"/>
          <p14:tracePt t="25833" x="6088063" y="3230563"/>
          <p14:tracePt t="25834" x="6094413" y="3230563"/>
          <p14:tracePt t="25838" x="6100763" y="3230563"/>
          <p14:tracePt t="25839" x="6100763" y="3224213"/>
          <p14:tracePt t="25840" x="6107113" y="3224213"/>
          <p14:tracePt t="25844" x="6113463" y="3224213"/>
          <p14:tracePt t="25846" x="6121400" y="3224213"/>
          <p14:tracePt t="25847" x="6127750" y="3224213"/>
          <p14:tracePt t="25850" x="6134100" y="3224213"/>
          <p14:tracePt t="25851" x="6134100" y="3216275"/>
          <p14:tracePt t="25852" x="6140450" y="3216275"/>
          <p14:tracePt t="25854" x="6146800" y="3216275"/>
          <p14:tracePt t="25856" x="6154738" y="3216275"/>
          <p14:tracePt t="25857" x="6154738" y="3209925"/>
          <p14:tracePt t="25858" x="6161088" y="3209925"/>
          <p14:tracePt t="25860" x="6167438" y="3209925"/>
          <p14:tracePt t="25861" x="6173788" y="3209925"/>
          <p14:tracePt t="25865" x="6180138" y="3209925"/>
          <p14:tracePt t="25866" x="6188075" y="3209925"/>
          <p14:tracePt t="25869" x="6194425" y="3209925"/>
          <p14:tracePt t="25870" x="6200775" y="3203575"/>
          <p14:tracePt t="25871" x="6207125" y="3203575"/>
          <p14:tracePt t="25875" x="6213475" y="3203575"/>
          <p14:tracePt t="25876" x="6213475" y="3197225"/>
          <p14:tracePt t="25877" x="6219825" y="3197225"/>
          <p14:tracePt t="25882" x="6219825" y="3190875"/>
          <p14:tracePt t="25883" x="6227763" y="3190875"/>
          <p14:tracePt t="25887" x="6234113" y="3190875"/>
          <p14:tracePt t="25894" x="6240463" y="3190875"/>
          <p14:tracePt t="25901" x="6240463" y="3182938"/>
          <p14:tracePt t="25908" x="6240463" y="3176588"/>
          <p14:tracePt t="25921" x="6240463" y="3170238"/>
          <p14:tracePt t="25942" x="6240463" y="3163888"/>
          <p14:tracePt t="25992" x="6234113" y="3163888"/>
          <p14:tracePt t="25994" x="6234113" y="3157538"/>
          <p14:tracePt t="25996" x="6227763" y="3157538"/>
          <p14:tracePt t="26003" x="6219825" y="3157538"/>
          <p14:tracePt t="26006" x="6213475" y="3157538"/>
          <p14:tracePt t="26011" x="6207125" y="3157538"/>
          <p14:tracePt t="26013" x="6200775" y="3157538"/>
          <p14:tracePt t="26015" x="6194425" y="3157538"/>
          <p14:tracePt t="26020" x="6188075" y="3157538"/>
          <p14:tracePt t="26030" x="6167438" y="3157538"/>
          <p14:tracePt t="26033" x="6161088" y="3157538"/>
          <p14:tracePt t="26035" x="6154738" y="3157538"/>
          <p14:tracePt t="26037" x="6146800" y="3157538"/>
          <p14:tracePt t="26040" x="6140450" y="3157538"/>
          <p14:tracePt t="26042" x="6134100" y="3157538"/>
          <p14:tracePt t="26046" x="6127750" y="3157538"/>
          <p14:tracePt t="26048" x="6121400" y="3157538"/>
          <p14:tracePt t="26050" x="6113463" y="3157538"/>
          <p14:tracePt t="26052" x="6113463" y="3163888"/>
          <p14:tracePt t="26054" x="6107113" y="3163888"/>
          <p14:tracePt t="26056" x="6100763" y="3163888"/>
          <p14:tracePt t="26057" x="6100763" y="3170238"/>
          <p14:tracePt t="26061" x="6094413" y="3170238"/>
          <p14:tracePt t="26064" x="6088063" y="3170238"/>
          <p14:tracePt t="26066" x="6080125" y="3170238"/>
          <p14:tracePt t="26067" x="6080125" y="3176588"/>
          <p14:tracePt t="26070" x="6073775" y="3176588"/>
          <p14:tracePt t="26072" x="6073775" y="3182938"/>
          <p14:tracePt t="26073" x="6067425" y="3182938"/>
          <p14:tracePt t="26079" x="6061075" y="3182938"/>
          <p14:tracePt t="26081" x="6054725" y="3182938"/>
          <p14:tracePt t="26084" x="6046788" y="3182938"/>
          <p14:tracePt t="26085" x="6046788" y="3190875"/>
          <p14:tracePt t="26090" x="6040438" y="3190875"/>
          <p14:tracePt t="26091" x="6040438" y="3197225"/>
          <p14:tracePt t="26093" x="6034088" y="3197225"/>
          <p14:tracePt t="26098" x="6027738" y="3197225"/>
          <p14:tracePt t="26099" x="6027738" y="3203575"/>
          <p14:tracePt t="26101" x="6021388" y="3203575"/>
          <p14:tracePt t="26104" x="6013450" y="3203575"/>
          <p14:tracePt t="26110" x="6007100" y="3203575"/>
          <p14:tracePt t="26112" x="6000750" y="3203575"/>
          <p14:tracePt t="26113" x="6000750" y="3209925"/>
          <p14:tracePt t="26118" x="5994400" y="3209925"/>
          <p14:tracePt t="26119" x="5994400" y="3216275"/>
          <p14:tracePt t="26123" x="5988050" y="3216275"/>
          <p14:tracePt t="26126" x="5980113" y="3216275"/>
          <p14:tracePt t="26134" x="5973763" y="3216275"/>
          <p14:tracePt t="26135" x="5973763" y="3224213"/>
          <p14:tracePt t="26138" x="5967413" y="3224213"/>
          <p14:tracePt t="26140" x="5967413" y="3230563"/>
          <p14:tracePt t="26146" x="5961063" y="3230563"/>
          <p14:tracePt t="26150" x="5954713" y="3230563"/>
          <p14:tracePt t="26152" x="5954713" y="3236913"/>
          <p14:tracePt t="26159" x="5954713" y="3243263"/>
          <p14:tracePt t="26160" x="5946775" y="3243263"/>
          <p14:tracePt t="26165" x="5946775" y="3249613"/>
          <p14:tracePt t="26166" x="5940425" y="3249613"/>
          <p14:tracePt t="26169" x="5934075" y="3249613"/>
          <p14:tracePt t="26179" x="5927725" y="3249613"/>
          <p14:tracePt t="26180" x="5927725" y="3257550"/>
          <p14:tracePt t="26185" x="5921375" y="3257550"/>
          <p14:tracePt t="26187" x="5921375" y="3263900"/>
          <p14:tracePt t="26208" x="5913438" y="3263900"/>
          <p14:tracePt t="26264" x="5907088" y="3263900"/>
          <p14:tracePt t="26289" x="5907088" y="3270250"/>
          <p14:tracePt t="26440" x="5913438" y="3270250"/>
          <p14:tracePt t="26453" x="5921375" y="3270250"/>
          <p14:tracePt t="26457" x="5927725" y="3270250"/>
          <p14:tracePt t="26467" x="5934075" y="3270250"/>
          <p14:tracePt t="26472" x="5940425" y="3270250"/>
          <p14:tracePt t="26476" x="5946775" y="3270250"/>
          <p14:tracePt t="26484" x="5954713" y="3270250"/>
          <p14:tracePt t="26488" x="5961063" y="3270250"/>
          <p14:tracePt t="26495" x="5967413" y="3270250"/>
          <p14:tracePt t="26499" x="5973763" y="3270250"/>
          <p14:tracePt t="26506" x="5980113" y="3270250"/>
          <p14:tracePt t="26510" x="5988050" y="3270250"/>
          <p14:tracePt t="26512" x="5994400" y="3270250"/>
          <p14:tracePt t="26516" x="5994400" y="3263900"/>
          <p14:tracePt t="26519" x="6000750" y="3263900"/>
          <p14:tracePt t="26522" x="6007100" y="3263900"/>
          <p14:tracePt t="26532" x="6013450" y="3263900"/>
          <p14:tracePt t="26537" x="6021388" y="3263900"/>
          <p14:tracePt t="26545" x="6027738" y="3263900"/>
          <p14:tracePt t="26565" x="6034088" y="3263900"/>
          <p14:tracePt t="26572" x="6040438" y="3263900"/>
          <p14:tracePt t="26581" x="6046788" y="3263900"/>
          <p14:tracePt t="26584" x="6054725" y="3263900"/>
          <p14:tracePt t="26587" x="6061075" y="3263900"/>
          <p14:tracePt t="26591" x="6067425" y="3263900"/>
          <p14:tracePt t="26593" x="6073775" y="3263900"/>
          <p14:tracePt t="26594" x="6073775" y="3257550"/>
          <p14:tracePt t="26596" x="6080125" y="3257550"/>
          <p14:tracePt t="26598" x="6088063" y="3257550"/>
          <p14:tracePt t="26600" x="6094413" y="3257550"/>
          <p14:tracePt t="26603" x="6100763" y="3257550"/>
          <p14:tracePt t="26604" x="6107113" y="3257550"/>
          <p14:tracePt t="26608" x="6113463" y="3257550"/>
          <p14:tracePt t="26609" x="6121400" y="3257550"/>
          <p14:tracePt t="26610" x="6127750" y="3257550"/>
          <p14:tracePt t="26612" x="6134100" y="3257550"/>
          <p14:tracePt t="26614" x="6140450" y="3257550"/>
          <p14:tracePt t="26616" x="6146800" y="3257550"/>
          <p14:tracePt t="26617" x="6154738" y="3257550"/>
          <p14:tracePt t="26618" x="6154738" y="3249613"/>
          <p14:tracePt t="26619" x="6161088" y="3249613"/>
          <p14:tracePt t="26621" x="6167438" y="3249613"/>
          <p14:tracePt t="26622" x="6173788" y="3249613"/>
          <p14:tracePt t="26625" x="6180138" y="3249613"/>
          <p14:tracePt t="26626" x="6188075" y="3249613"/>
          <p14:tracePt t="26629" x="6194425" y="3249613"/>
          <p14:tracePt t="26631" x="6200775" y="3249613"/>
          <p14:tracePt t="26633" x="6207125" y="3249613"/>
          <p14:tracePt t="26637" x="6213475" y="3249613"/>
          <p14:tracePt t="26639" x="6219825" y="3249613"/>
          <p14:tracePt t="26644" x="6219825" y="3243263"/>
          <p14:tracePt t="26645" x="6227763" y="3243263"/>
          <p14:tracePt t="26648" x="6234113" y="3243263"/>
          <p14:tracePt t="26653" x="6240463" y="3243263"/>
          <p14:tracePt t="26682" x="6246813" y="3243263"/>
          <p14:tracePt t="26687" x="6253163" y="3243263"/>
          <p14:tracePt t="26693" x="6261100" y="3243263"/>
          <p14:tracePt t="26695" x="6267450" y="3243263"/>
          <p14:tracePt t="26698" x="6273800" y="3243263"/>
          <p14:tracePt t="26702" x="6280150" y="3243263"/>
          <p14:tracePt t="26703" x="6286500" y="3243263"/>
          <p14:tracePt t="26706" x="6294438" y="3243263"/>
          <p14:tracePt t="26708" x="6300788" y="3243263"/>
          <p14:tracePt t="26709" x="6307138" y="3243263"/>
          <p14:tracePt t="26711" x="6313488" y="3243263"/>
          <p14:tracePt t="26712" x="6319838" y="3249613"/>
          <p14:tracePt t="26714" x="6327775" y="3249613"/>
          <p14:tracePt t="26715" x="6334125" y="3249613"/>
          <p14:tracePt t="26716" x="6340475" y="3249613"/>
          <p14:tracePt t="26718" x="6346825" y="3249613"/>
          <p14:tracePt t="26719" x="6353175" y="3249613"/>
          <p14:tracePt t="26721" x="6361113" y="3249613"/>
          <p14:tracePt t="26722" x="6367463" y="3249613"/>
          <p14:tracePt t="26723" x="6373813" y="3249613"/>
          <p14:tracePt t="26724" x="6380163" y="3249613"/>
          <p14:tracePt t="26725" x="6386513" y="3249613"/>
          <p14:tracePt t="26726" x="6394450" y="3249613"/>
          <p14:tracePt t="26728" x="6400800" y="3249613"/>
          <p14:tracePt t="26729" x="6413500" y="3257550"/>
          <p14:tracePt t="26731" x="6419850" y="3257550"/>
          <p14:tracePt t="26732" x="6427788" y="3257550"/>
          <p14:tracePt t="26734" x="6440488" y="3257550"/>
          <p14:tracePt t="26735" x="6446838" y="3263900"/>
          <p14:tracePt t="26737" x="6453188" y="3263900"/>
          <p14:tracePt t="26738" x="6461125" y="3263900"/>
          <p14:tracePt t="26740" x="6467475" y="3263900"/>
          <p14:tracePt t="26741" x="6473825" y="3263900"/>
          <p14:tracePt t="26742" x="6480175" y="3270250"/>
          <p14:tracePt t="26744" x="6486525" y="3270250"/>
          <p14:tracePt t="26745" x="6492875" y="3270250"/>
          <p14:tracePt t="26747" x="6500813" y="3270250"/>
          <p14:tracePt t="26748" x="6507163" y="3270250"/>
          <p14:tracePt t="26750" x="6513513" y="3270250"/>
          <p14:tracePt t="26753" x="6519863" y="3270250"/>
          <p14:tracePt t="26754" x="6526213" y="3270250"/>
          <p14:tracePt t="26759" x="6534150" y="3270250"/>
          <p14:tracePt t="26762" x="6540500" y="3270250"/>
          <p14:tracePt t="26768" x="6546850" y="3270250"/>
          <p14:tracePt t="26835" x="6553200" y="3270250"/>
          <p14:tracePt t="27142" x="6559550" y="3270250"/>
          <p14:tracePt t="27155" x="6567488" y="3270250"/>
          <p14:tracePt t="27156" x="6567488" y="3276600"/>
          <p14:tracePt t="27161" x="6573838" y="3276600"/>
          <p14:tracePt t="27188" x="6580188" y="3276600"/>
          <p14:tracePt t="27224" x="6586538" y="3276600"/>
          <p14:tracePt t="27233" x="6592888" y="3276600"/>
          <p14:tracePt t="27235" x="6592888" y="3282950"/>
          <p14:tracePt t="27242" x="6600825" y="3282950"/>
          <p14:tracePt t="27246" x="6607175" y="3282950"/>
          <p14:tracePt t="27252" x="6613525" y="3282950"/>
          <p14:tracePt t="27255" x="6619875" y="3282950"/>
          <p14:tracePt t="27258" x="6626225" y="3282950"/>
          <p14:tracePt t="27263" x="6634163" y="3282950"/>
          <p14:tracePt t="27266" x="6640513" y="3282950"/>
          <p14:tracePt t="27270" x="6646863" y="3282950"/>
          <p14:tracePt t="27272" x="6653213" y="3282950"/>
          <p14:tracePt t="27275" x="6659563" y="3282950"/>
          <p14:tracePt t="27281" x="6667500" y="3282950"/>
          <p14:tracePt t="27283" x="6673850" y="3282950"/>
          <p14:tracePt t="27289" x="6673850" y="3276600"/>
          <p14:tracePt t="27290" x="6680200" y="3276600"/>
          <p14:tracePt t="27294" x="6686550" y="3276600"/>
          <p14:tracePt t="27298" x="6692900" y="3276600"/>
          <p14:tracePt t="27311" x="6700838" y="3276600"/>
          <p14:tracePt t="27315" x="6707188" y="3276600"/>
          <p14:tracePt t="27325" x="6713538" y="3276600"/>
          <p14:tracePt t="27328" x="6719888" y="3276600"/>
          <p14:tracePt t="27331" x="6726238" y="3276600"/>
          <p14:tracePt t="27336" x="6734175" y="3276600"/>
          <p14:tracePt t="27338" x="6740525" y="3276600"/>
          <p14:tracePt t="27341" x="6746875" y="3276600"/>
          <p14:tracePt t="27342" x="6753225" y="3276600"/>
          <p14:tracePt t="27344" x="6759575" y="3276600"/>
          <p14:tracePt t="27346" x="6765925" y="3276600"/>
          <p14:tracePt t="27348" x="6773863" y="3276600"/>
          <p14:tracePt t="27350" x="6780213" y="3276600"/>
          <p14:tracePt t="27351" x="6786563" y="3276600"/>
          <p14:tracePt t="27353" x="6792913" y="3276600"/>
          <p14:tracePt t="27354" x="6799263" y="3276600"/>
          <p14:tracePt t="27355" x="6807200" y="3276600"/>
          <p14:tracePt t="27357" x="6813550" y="3276600"/>
          <p14:tracePt t="27358" x="6819900" y="3276600"/>
          <p14:tracePt t="27360" x="6826250" y="3276600"/>
          <p14:tracePt t="27361" x="6832600" y="3276600"/>
          <p14:tracePt t="27362" x="6840538" y="3276600"/>
          <p14:tracePt t="27364" x="6846888" y="3276600"/>
          <p14:tracePt t="27365" x="6853238" y="3276600"/>
          <p14:tracePt t="27367" x="6859588" y="3276600"/>
          <p14:tracePt t="27368" x="6865938" y="3276600"/>
          <p14:tracePt t="27369" x="6873875" y="3276600"/>
          <p14:tracePt t="27371" x="6880225" y="3276600"/>
          <p14:tracePt t="27372" x="6886575" y="3276600"/>
          <p14:tracePt t="27374" x="6892925" y="3276600"/>
          <p14:tracePt t="27375" x="6899275" y="3276600"/>
          <p14:tracePt t="27376" x="6907213" y="3276600"/>
          <p14:tracePt t="27378" x="6913563" y="3276600"/>
          <p14:tracePt t="27379" x="6919913" y="3276600"/>
          <p14:tracePt t="27381" x="6926263" y="3276600"/>
          <p14:tracePt t="27382" x="6932613" y="3276600"/>
          <p14:tracePt t="27383" x="6940550" y="3276600"/>
          <p14:tracePt t="27385" x="6946900" y="3276600"/>
          <p14:tracePt t="27387" x="6953250" y="3276600"/>
          <p14:tracePt t="27390" x="6959600" y="3276600"/>
          <p14:tracePt t="27391" x="6965950" y="3276600"/>
          <p14:tracePt t="27393" x="6973888" y="3276600"/>
          <p14:tracePt t="27398" x="6980238" y="3276600"/>
          <p14:tracePt t="27401" x="6986588" y="3276600"/>
          <p14:tracePt t="27437" x="6992938" y="3276600"/>
          <p14:tracePt t="27458" x="6999288" y="3276600"/>
          <p14:tracePt t="27491" x="7007225" y="3276600"/>
          <p14:tracePt t="27504" x="7013575" y="3276600"/>
          <p14:tracePt t="27512" x="7019925" y="3276600"/>
          <p14:tracePt t="27522" x="7026275" y="3276600"/>
          <p14:tracePt t="27527" x="7032625" y="3276600"/>
          <p14:tracePt t="27535" x="7040563" y="3276600"/>
          <p14:tracePt t="27539" x="7046913" y="3276600"/>
          <p14:tracePt t="27543" x="7053263" y="3276600"/>
          <p14:tracePt t="27553" x="7059613" y="3276600"/>
          <p14:tracePt t="27559" x="7065963" y="3276600"/>
          <p14:tracePt t="27586" x="7072313" y="3276600"/>
          <p14:tracePt t="27602" x="7080250" y="3276600"/>
          <p14:tracePt t="27608" x="7086600" y="3276600"/>
          <p14:tracePt t="27616" x="7092950" y="3276600"/>
          <p14:tracePt t="27619" x="7099300" y="3276600"/>
          <p14:tracePt t="27625" x="7105650" y="3276600"/>
          <p14:tracePt t="27628" x="7113588" y="3276600"/>
          <p14:tracePt t="27631" x="7119938" y="3276600"/>
          <p14:tracePt t="27636" x="7126288" y="3276600"/>
          <p14:tracePt t="27639" x="7132638" y="3276600"/>
          <p14:tracePt t="27641" x="7132638" y="3270250"/>
          <p14:tracePt t="27645" x="7138988" y="3270250"/>
          <p14:tracePt t="27648" x="7146925" y="3270250"/>
          <p14:tracePt t="27651" x="7153275" y="3270250"/>
          <p14:tracePt t="27659" x="7159625" y="3270250"/>
          <p14:tracePt t="27666" x="7165975" y="3270250"/>
          <p14:tracePt t="27705" x="7172325" y="3270250"/>
          <p14:tracePt t="27712" x="7180263" y="3270250"/>
          <p14:tracePt t="27714" x="7186613" y="3270250"/>
          <p14:tracePt t="27720" x="7192963" y="3270250"/>
          <p14:tracePt t="27722" x="7199313" y="3270250"/>
          <p14:tracePt t="27727" x="7205663" y="3270250"/>
          <p14:tracePt t="27729" x="7213600" y="3270250"/>
          <p14:tracePt t="27733" x="7219950" y="3270250"/>
          <p14:tracePt t="27735" x="7226300" y="3270250"/>
          <p14:tracePt t="27736" x="7232650" y="3270250"/>
          <p14:tracePt t="27740" x="7239000" y="3270250"/>
          <p14:tracePt t="27742" x="7246938" y="3270250"/>
          <p14:tracePt t="27745" x="7253288" y="3270250"/>
          <p14:tracePt t="27747" x="7259638" y="3270250"/>
          <p14:tracePt t="27748" x="7265988" y="3270250"/>
          <p14:tracePt t="27752" x="7272338" y="3270250"/>
          <p14:tracePt t="27754" x="7280275" y="3270250"/>
          <p14:tracePt t="27758" x="7286625" y="3270250"/>
          <p14:tracePt t="27760" x="7292975" y="3270250"/>
          <p14:tracePt t="27762" x="7299325" y="3270250"/>
          <p14:tracePt t="27767" x="7305675" y="3270250"/>
          <p14:tracePt t="27768" x="7305675" y="3263900"/>
          <p14:tracePt t="27770" x="7313613" y="3263900"/>
          <p14:tracePt t="27777" x="7319963" y="3263900"/>
          <p14:tracePt t="27781" x="7326313" y="3263900"/>
          <p14:tracePt t="27788" x="7332663" y="3263900"/>
          <p14:tracePt t="27805" x="7339013" y="3263900"/>
          <p14:tracePt t="27814" x="7345363" y="3263900"/>
          <p14:tracePt t="27816" x="7345363" y="3257550"/>
          <p14:tracePt t="27834" x="7353300" y="3257550"/>
          <p14:tracePt t="27845" x="7359650" y="3257550"/>
          <p14:tracePt t="27856" x="7366000" y="3257550"/>
          <p14:tracePt t="27868" x="7372350" y="3257550"/>
          <p14:tracePt t="27872" x="7378700" y="3257550"/>
          <p14:tracePt t="27879" x="7386638" y="3257550"/>
          <p14:tracePt t="27882" x="7392988" y="3257550"/>
          <p14:tracePt t="27885" x="7399338" y="3257550"/>
          <p14:tracePt t="27890" x="7405688" y="3257550"/>
          <p14:tracePt t="27892" x="7412038" y="3257550"/>
          <p14:tracePt t="27897" x="7419975" y="3257550"/>
          <p14:tracePt t="27899" x="7426325" y="3257550"/>
          <p14:tracePt t="27904" x="7432675" y="3257550"/>
          <p14:tracePt t="27907" x="7439025" y="3257550"/>
          <p14:tracePt t="27910" x="7445375" y="3257550"/>
          <p14:tracePt t="27916" x="7445375" y="3249613"/>
          <p14:tracePt t="27919" x="7453313" y="3249613"/>
          <p14:tracePt t="28042" x="7459663" y="3249613"/>
          <p14:tracePt t="28058" x="7459663" y="3243263"/>
          <p14:tracePt t="28073" x="7466013" y="3243263"/>
          <p14:tracePt t="28078" x="7472363" y="3243263"/>
          <p14:tracePt t="28084" x="7478713" y="3243263"/>
          <p14:tracePt t="28093" x="7486650" y="3243263"/>
          <p14:tracePt t="28096" x="7493000" y="3243263"/>
          <p14:tracePt t="28104" x="7499350" y="3243263"/>
          <p14:tracePt t="28109" x="7505700" y="3243263"/>
          <p14:tracePt t="28112" x="7512050" y="3243263"/>
          <p14:tracePt t="28122" x="7519988" y="3243263"/>
          <p14:tracePt t="28134" x="7526338" y="3243263"/>
          <p14:tracePt t="28197" x="7532688" y="3243263"/>
          <p14:tracePt t="28204" x="7539038" y="3243263"/>
          <p14:tracePt t="28212" x="7545388" y="3243263"/>
          <p14:tracePt t="28223" x="7553325" y="3243263"/>
          <p14:tracePt t="28228" x="7559675" y="3243263"/>
          <p14:tracePt t="28240" x="7566025" y="3243263"/>
          <p14:tracePt t="28247" x="7566025" y="3236913"/>
          <p14:tracePt t="28248" x="7572375" y="3236913"/>
          <p14:tracePt t="28254" x="7578725" y="3236913"/>
          <p14:tracePt t="28255" x="7578725" y="3230563"/>
          <p14:tracePt t="28267" x="7578725" y="3224213"/>
          <p14:tracePt t="28270" x="7586663" y="3224213"/>
          <p14:tracePt t="28282" x="7593013" y="3224213"/>
          <p14:tracePt t="28842" x="7593013" y="3216275"/>
          <p14:tracePt t="28930" x="7599363" y="3216275"/>
          <p14:tracePt t="28939" x="7605713" y="3216275"/>
          <p14:tracePt t="28947" x="7612063" y="3216275"/>
          <p14:tracePt t="28956" x="7612063" y="3209925"/>
          <p14:tracePt t="28966" x="7620000" y="3209925"/>
          <p14:tracePt t="29033" x="7626350" y="3209925"/>
          <p14:tracePt t="29230" x="7632700" y="3209925"/>
          <p14:tracePt t="29721" x="7639050" y="3209925"/>
          <p14:tracePt t="29758" x="7645400" y="3209925"/>
          <p14:tracePt t="29761" x="7651750" y="3209925"/>
          <p14:tracePt t="29764" x="7659688" y="3209925"/>
          <p14:tracePt t="29768" x="7666038" y="3209925"/>
          <p14:tracePt t="29770" x="7672388" y="3209925"/>
          <p14:tracePt t="29773" x="7678738" y="3209925"/>
          <p14:tracePt t="29774" x="7678738" y="3216275"/>
          <p14:tracePt t="29775" x="7685088" y="3216275"/>
          <p14:tracePt t="29776" x="7693025" y="3216275"/>
          <p14:tracePt t="29778" x="7699375" y="3216275"/>
          <p14:tracePt t="29779" x="7705725" y="3216275"/>
          <p14:tracePt t="29781" x="7712075" y="3216275"/>
          <p14:tracePt t="29782" x="7718425" y="3216275"/>
          <p14:tracePt t="29783" x="7726363" y="3216275"/>
          <p14:tracePt t="29784" x="7726363" y="3224213"/>
          <p14:tracePt t="29785" x="7739063" y="3224213"/>
          <p14:tracePt t="29786" x="7745413" y="3224213"/>
          <p14:tracePt t="29788" x="7751763" y="3224213"/>
          <p14:tracePt t="29789" x="7759700" y="3224213"/>
          <p14:tracePt t="29790" x="7766050" y="3230563"/>
          <p14:tracePt t="29791" x="7778750" y="3230563"/>
          <p14:tracePt t="29793" x="7793038" y="3230563"/>
          <p14:tracePt t="29794" x="7799388" y="3230563"/>
          <p14:tracePt t="29795" x="7805738" y="3236913"/>
          <p14:tracePt t="29796" x="7812088" y="3236913"/>
          <p14:tracePt t="29797" x="7818438" y="3236913"/>
          <p14:tracePt t="29798" x="7826375" y="3236913"/>
          <p14:tracePt t="29799" x="7839075" y="3236913"/>
          <p14:tracePt t="29801" x="7851775" y="3236913"/>
          <p14:tracePt t="29802" x="7859713" y="3236913"/>
          <p14:tracePt t="29803" x="7866063" y="3236913"/>
          <p14:tracePt t="29804" x="7885113" y="3236913"/>
          <p14:tracePt t="29805" x="7893050" y="3236913"/>
          <p14:tracePt t="29807" x="7899400" y="3236913"/>
          <p14:tracePt t="29808" x="7905750" y="3236913"/>
          <p14:tracePt t="29809" x="7918450" y="3236913"/>
          <p14:tracePt t="29810" x="7932738" y="3236913"/>
          <p14:tracePt t="29811" x="7939088" y="3243263"/>
          <p14:tracePt t="29813" x="7951788" y="3243263"/>
          <p14:tracePt t="29814" x="7958138" y="3243263"/>
          <p14:tracePt t="29815" x="7966075" y="3243263"/>
          <p14:tracePt t="29816" x="7972425" y="3243263"/>
          <p14:tracePt t="29817" x="7978775" y="3243263"/>
          <p14:tracePt t="29818" x="7985125" y="3243263"/>
          <p14:tracePt t="29819" x="7999413" y="3243263"/>
          <p14:tracePt t="29821" x="8005763" y="3243263"/>
          <p14:tracePt t="29822" x="8012113" y="3243263"/>
          <p14:tracePt t="29823" x="8018463" y="3249613"/>
          <p14:tracePt t="29824" x="8024813" y="3249613"/>
          <p14:tracePt t="29825" x="8032750" y="3249613"/>
          <p14:tracePt t="29827" x="8039100" y="3249613"/>
          <p14:tracePt t="29828" x="8045450" y="3249613"/>
          <p14:tracePt t="29829" x="8051800" y="3249613"/>
          <p14:tracePt t="29831" x="8058150" y="3249613"/>
          <p14:tracePt t="29832" x="8066088" y="3249613"/>
          <p14:tracePt t="29835" x="8072438" y="3249613"/>
          <p14:tracePt t="29837" x="8078788" y="3249613"/>
          <p14:tracePt t="29839" x="8085138" y="3249613"/>
          <p14:tracePt t="29846" x="8091488" y="3249613"/>
          <p14:tracePt t="29868" x="8099425" y="3249613"/>
          <p14:tracePt t="29892" x="8105775" y="3249613"/>
          <p14:tracePt t="29895" x="8112125" y="3249613"/>
          <p14:tracePt t="29898" x="8118475" y="3249613"/>
          <p14:tracePt t="29902" x="8124825" y="3249613"/>
          <p14:tracePt t="29905" x="8132763" y="3249613"/>
          <p14:tracePt t="29907" x="8139113" y="3249613"/>
          <p14:tracePt t="29908" x="8145463" y="3249613"/>
          <p14:tracePt t="29911" x="8151813" y="3249613"/>
          <p14:tracePt t="29913" x="8158163" y="3249613"/>
          <p14:tracePt t="29914" x="8166100" y="3249613"/>
          <p14:tracePt t="29916" x="8172450" y="3249613"/>
          <p14:tracePt t="29917" x="8178800" y="3249613"/>
          <p14:tracePt t="29918" x="8185150" y="3249613"/>
          <p14:tracePt t="29921" x="8191500" y="3249613"/>
          <p14:tracePt t="29922" x="8199438" y="3249613"/>
          <p14:tracePt t="29924" x="8205788" y="3249613"/>
          <p14:tracePt t="29925" x="8212138" y="3249613"/>
          <p14:tracePt t="29927" x="8218488" y="3249613"/>
          <p14:tracePt t="29928" x="8224838" y="3249613"/>
          <p14:tracePt t="29929" x="8231188" y="3249613"/>
          <p14:tracePt t="29931" x="8239125" y="3249613"/>
          <p14:tracePt t="29932" x="8245475" y="3249613"/>
          <p14:tracePt t="29934" x="8251825" y="3249613"/>
          <p14:tracePt t="29935" x="8258175" y="3249613"/>
          <p14:tracePt t="29936" x="8264525" y="3249613"/>
          <p14:tracePt t="29939" x="8272463" y="3249613"/>
          <p14:tracePt t="29940" x="8278813" y="3249613"/>
          <p14:tracePt t="29942" x="8285163" y="3249613"/>
          <p14:tracePt t="29943" x="8291513" y="3249613"/>
          <p14:tracePt t="29945" x="8297863" y="3249613"/>
          <p14:tracePt t="29947" x="8305800" y="3249613"/>
          <p14:tracePt t="29948" x="8312150" y="3249613"/>
          <p14:tracePt t="29952" x="8318500" y="3249613"/>
          <p14:tracePt t="29954" x="8324850" y="3249613"/>
          <p14:tracePt t="29955" x="8331200" y="3249613"/>
          <p14:tracePt t="29960" x="8339138" y="3249613"/>
          <p14:tracePt t="29963" x="8345488" y="3249613"/>
          <p14:tracePt t="30018" x="8351838" y="3249613"/>
          <p14:tracePt t="30227" x="8358188" y="3249613"/>
          <p14:tracePt t="30231" x="8358188" y="3243263"/>
          <p14:tracePt t="30235" x="8358188" y="3236913"/>
          <p14:tracePt t="30238" x="8364538" y="3236913"/>
          <p14:tracePt t="30240" x="8364538" y="3230563"/>
          <p14:tracePt t="30253" x="8364538" y="3224213"/>
          <p14:tracePt t="30258" x="8364538" y="3216275"/>
          <p14:tracePt t="30269" x="8372475" y="3216275"/>
          <p14:tracePt t="30272" x="8372475" y="3209925"/>
          <p14:tracePt t="30278" x="8372475" y="3203575"/>
          <p14:tracePt t="30286" x="8372475" y="3197225"/>
          <p14:tracePt t="30289" x="8378825" y="3197225"/>
          <p14:tracePt t="30307" x="8378825" y="3190875"/>
          <p14:tracePt t="30320" x="8378825" y="3182938"/>
          <p14:tracePt t="30412" x="8385175" y="3182938"/>
          <p14:tracePt t="30469" x="8391525" y="3182938"/>
          <p14:tracePt t="30476" x="8397875" y="3182938"/>
          <p14:tracePt t="30483" x="8405813" y="3182938"/>
          <p14:tracePt t="30486" x="8412163" y="3182938"/>
          <p14:tracePt t="30490" x="8418513" y="3182938"/>
          <p14:tracePt t="30492" x="8424863" y="3182938"/>
          <p14:tracePt t="30496" x="8431213" y="3182938"/>
          <p14:tracePt t="30498" x="8439150" y="3182938"/>
          <p14:tracePt t="30499" x="8445500" y="3182938"/>
          <p14:tracePt t="30504" x="8451850" y="3182938"/>
          <p14:tracePt t="30505" x="8458200" y="3190875"/>
          <p14:tracePt t="30509" x="8464550" y="3190875"/>
          <p14:tracePt t="30511" x="8472488" y="3190875"/>
          <p14:tracePt t="30513" x="8478838" y="3190875"/>
          <p14:tracePt t="30517" x="8485188" y="3190875"/>
          <p14:tracePt t="30518" x="8491538" y="3190875"/>
          <p14:tracePt t="30523" x="8491538" y="3197225"/>
          <p14:tracePt t="30524" x="8497888" y="3197225"/>
          <p14:tracePt t="30527" x="8504238" y="3197225"/>
          <p14:tracePt t="30530" x="8512175" y="3197225"/>
          <p14:tracePt t="30555" x="8512175" y="3203575"/>
          <p14:tracePt t="30563" x="8518525" y="3203575"/>
          <p14:tracePt t="30583" x="8524875" y="3203575"/>
          <p14:tracePt t="30594" x="8524875" y="3209925"/>
          <p14:tracePt t="30597" x="8531225" y="3209925"/>
          <p14:tracePt t="30602" x="8537575" y="3209925"/>
          <p14:tracePt t="30608" x="8545513" y="3209925"/>
          <p14:tracePt t="30618" x="8551863" y="3209925"/>
          <p14:tracePt t="30622" x="8558213" y="3209925"/>
          <p14:tracePt t="30631" x="8564563" y="3209925"/>
          <p14:tracePt t="30636" x="8570913" y="3209925"/>
          <p14:tracePt t="30641" x="8578850" y="3209925"/>
          <p14:tracePt t="30647" x="8585200" y="3209925"/>
          <p14:tracePt t="30651" x="8591550" y="3209925"/>
          <p14:tracePt t="30656" x="8597900" y="3209925"/>
          <p14:tracePt t="30658" x="8604250" y="3209925"/>
          <p14:tracePt t="30661" x="8612188" y="3209925"/>
          <p14:tracePt t="30663" x="8612188" y="3203575"/>
          <p14:tracePt t="30664" x="8618538" y="3203575"/>
          <p14:tracePt t="30665" x="8624888" y="3203575"/>
          <p14:tracePt t="30668" x="8631238" y="3203575"/>
          <p14:tracePt t="30670" x="8637588" y="3203575"/>
          <p14:tracePt t="30672" x="8645525" y="3203575"/>
          <p14:tracePt t="30674" x="8651875" y="3203575"/>
          <p14:tracePt t="30675" x="8658225" y="3203575"/>
          <p14:tracePt t="30677" x="8664575" y="3203575"/>
          <p14:tracePt t="30678" x="8670925" y="3203575"/>
          <p14:tracePt t="30680" x="8678863" y="3203575"/>
          <p14:tracePt t="30681" x="8685213" y="3203575"/>
          <p14:tracePt t="30682" x="8691563" y="3203575"/>
          <p14:tracePt t="30684" x="8697913" y="3203575"/>
          <p14:tracePt t="30685" x="8704263" y="3203575"/>
          <p14:tracePt t="30687" x="8712200" y="3203575"/>
          <p14:tracePt t="30688" x="8718550" y="3203575"/>
          <p14:tracePt t="30689" x="8724900" y="3203575"/>
          <p14:tracePt t="30691" x="8731250" y="3203575"/>
          <p14:tracePt t="30692" x="8737600" y="3203575"/>
          <p14:tracePt t="30694" x="8745538" y="3203575"/>
          <p14:tracePt t="30695" x="8751888" y="3203575"/>
          <p14:tracePt t="30696" x="8758238" y="3203575"/>
          <p14:tracePt t="30697" x="8764588" y="3203575"/>
          <p14:tracePt t="30698" x="8770938" y="3203575"/>
          <p14:tracePt t="30700" x="8778875" y="3203575"/>
          <p14:tracePt t="30701" x="8785225" y="3203575"/>
          <p14:tracePt t="30702" x="8791575" y="3203575"/>
          <p14:tracePt t="30705" x="8804275" y="3203575"/>
          <p14:tracePt t="30706" x="8810625" y="3203575"/>
          <p14:tracePt t="30707" x="8818563" y="3203575"/>
          <p14:tracePt t="30708" x="8824913" y="3203575"/>
          <p14:tracePt t="30709" x="8831263" y="3203575"/>
          <p14:tracePt t="30712" x="8837613" y="3203575"/>
          <p14:tracePt t="30713" x="8843963" y="3203575"/>
          <p14:tracePt t="30714" x="8851900" y="3203575"/>
          <p14:tracePt t="30716" x="8858250" y="3203575"/>
          <p14:tracePt t="30717" x="8864600" y="3203575"/>
          <p14:tracePt t="30721" x="8870950" y="3203575"/>
          <p14:tracePt t="30723" x="8877300" y="3203575"/>
          <p14:tracePt t="30727" x="8885238" y="3203575"/>
          <p14:tracePt t="30728" x="8885238" y="3209925"/>
          <p14:tracePt t="30731" x="8891588" y="3209925"/>
          <p14:tracePt t="30736" x="8897938" y="3209925"/>
          <p14:tracePt t="30759" x="8904288" y="3209925"/>
          <p14:tracePt t="30771" x="8910638" y="3209925"/>
          <p14:tracePt t="30788" x="8918575" y="3209925"/>
          <p14:tracePt t="30797" x="8924925" y="3209925"/>
          <p14:tracePt t="30810" x="8931275" y="3209925"/>
          <p14:tracePt t="31066" x="8937625" y="3209925"/>
          <p14:tracePt t="32077" x="8937625" y="3216275"/>
          <p14:tracePt t="32096" x="8937625" y="3224213"/>
          <p14:tracePt t="32107" x="8943975" y="3224213"/>
          <p14:tracePt t="32118" x="8951913" y="3224213"/>
          <p14:tracePt t="32123" x="8958263" y="3224213"/>
          <p14:tracePt t="32128" x="8964613" y="3224213"/>
          <p14:tracePt t="32137" x="8970963" y="3224213"/>
          <p14:tracePt t="32141" x="8977313" y="3224213"/>
          <p14:tracePt t="32147" x="8985250" y="3224213"/>
          <p14:tracePt t="32149" x="8991600" y="3224213"/>
          <p14:tracePt t="32152" x="8997950" y="3224213"/>
          <p14:tracePt t="32155" x="9004300" y="3224213"/>
          <p14:tracePt t="32158" x="9010650" y="3224213"/>
          <p14:tracePt t="32161" x="9018588" y="3224213"/>
          <p14:tracePt t="32162" x="9024938" y="3224213"/>
          <p14:tracePt t="32163" x="9024938" y="3216275"/>
          <p14:tracePt t="32164" x="9031288" y="3216275"/>
          <p14:tracePt t="32166" x="9037638" y="3216275"/>
          <p14:tracePt t="32167" x="9043988" y="3216275"/>
          <p14:tracePt t="32169" x="9051925" y="3216275"/>
          <p14:tracePt t="32170" x="9058275" y="3216275"/>
          <p14:tracePt t="32171" x="9064625" y="3216275"/>
          <p14:tracePt t="32173" x="9070975" y="3216275"/>
          <p14:tracePt t="32174" x="9077325" y="3216275"/>
          <p14:tracePt t="32176" x="9083675" y="3216275"/>
          <p14:tracePt t="32177" x="9091613" y="3216275"/>
          <p14:tracePt t="32179" x="9097963" y="3216275"/>
          <p14:tracePt t="32180" x="9104313" y="3216275"/>
          <p14:tracePt t="32181" x="9110663" y="3216275"/>
          <p14:tracePt t="32183" x="9117013" y="3216275"/>
          <p14:tracePt t="32184" x="9124950" y="3216275"/>
          <p14:tracePt t="32186" x="9131300" y="3216275"/>
          <p14:tracePt t="32187" x="9137650" y="3224213"/>
          <p14:tracePt t="32188" x="9144000" y="3224213"/>
          <p14:tracePt t="32191" x="9150350" y="3224213"/>
          <p14:tracePt t="32192" x="9158288" y="3224213"/>
          <p14:tracePt t="32195" x="9164638" y="3224213"/>
          <p14:tracePt t="32196" x="9170988" y="3224213"/>
          <p14:tracePt t="32197" x="9177338" y="3224213"/>
          <p14:tracePt t="32200" x="9183688" y="3224213"/>
          <p14:tracePt t="32201" x="9183688" y="3230563"/>
          <p14:tracePt t="32202" x="9191625" y="3230563"/>
          <p14:tracePt t="32206" x="9197975" y="3230563"/>
          <p14:tracePt t="32209" x="9204325" y="3230563"/>
          <p14:tracePt t="32211" x="9210675" y="3230563"/>
          <p14:tracePt t="32216" x="9210675" y="3236913"/>
          <p14:tracePt t="32219" x="9217025" y="3236913"/>
          <p14:tracePt t="32224" x="9224963" y="3236913"/>
          <p14:tracePt t="32258" x="9231313" y="3236913"/>
          <p14:tracePt t="32263" x="9237663" y="3236913"/>
          <p14:tracePt t="32266" x="9244013" y="3236913"/>
          <p14:tracePt t="32270" x="9244013" y="3243263"/>
          <p14:tracePt t="32271" x="9250363" y="3243263"/>
          <p14:tracePt t="32272" x="9258300" y="3243263"/>
          <p14:tracePt t="32274" x="9264650" y="3243263"/>
          <p14:tracePt t="32276" x="9271000" y="3243263"/>
          <p14:tracePt t="32277" x="9277350" y="3243263"/>
          <p14:tracePt t="32279" x="9283700" y="3243263"/>
          <p14:tracePt t="32280" x="9291638" y="3243263"/>
          <p14:tracePt t="32282" x="9297988" y="3243263"/>
          <p14:tracePt t="32283" x="9304338" y="3243263"/>
          <p14:tracePt t="32285" x="9317038" y="3243263"/>
          <p14:tracePt t="32286" x="9324975" y="3243263"/>
          <p14:tracePt t="32287" x="9331325" y="3249613"/>
          <p14:tracePt t="32288" x="9337675" y="3249613"/>
          <p14:tracePt t="32289" x="9350375" y="3249613"/>
          <p14:tracePt t="32290" x="9356725" y="3249613"/>
          <p14:tracePt t="32291" x="9364663" y="3249613"/>
          <p14:tracePt t="32292" x="9371013" y="3249613"/>
          <p14:tracePt t="32293" x="9383713" y="3249613"/>
          <p14:tracePt t="32294" x="9398000" y="3249613"/>
          <p14:tracePt t="32295" x="9404350" y="3249613"/>
          <p14:tracePt t="32296" x="9417050" y="3249613"/>
          <p14:tracePt t="32297" x="9423400" y="3249613"/>
          <p14:tracePt t="32298" x="9444038" y="3257550"/>
          <p14:tracePt t="32299" x="9456738" y="3257550"/>
          <p14:tracePt t="32301" x="9477375" y="3257550"/>
          <p14:tracePt t="32302" x="9483725" y="3257550"/>
          <p14:tracePt t="32303" x="9498013" y="3257550"/>
          <p14:tracePt t="32304" x="9523413" y="3257550"/>
          <p14:tracePt t="32305" x="9537700" y="3263900"/>
          <p14:tracePt t="32307" x="9556750" y="3263900"/>
          <p14:tracePt t="32308" x="9571038" y="3263900"/>
          <p14:tracePt t="32309" x="9583738" y="3263900"/>
          <p14:tracePt t="32310" x="9604375" y="3263900"/>
          <p14:tracePt t="32311" x="9623425" y="3263900"/>
          <p14:tracePt t="32313" x="9631363" y="3263900"/>
          <p14:tracePt t="32314" x="9650413" y="3263900"/>
          <p14:tracePt t="32315" x="9663113" y="3263900"/>
          <p14:tracePt t="32316" x="9671050" y="3270250"/>
          <p14:tracePt t="32317" x="9683750" y="3270250"/>
          <p14:tracePt t="32318" x="9696450" y="3270250"/>
          <p14:tracePt t="32319" x="9704388" y="3270250"/>
          <p14:tracePt t="32320" x="9717088" y="3270250"/>
          <p14:tracePt t="32321" x="9723438" y="3270250"/>
          <p14:tracePt t="32322" x="9737725" y="3270250"/>
          <p14:tracePt t="32323" x="9750425" y="3270250"/>
          <p14:tracePt t="32325" x="9763125" y="3270250"/>
          <p14:tracePt t="32326" x="9771063" y="3270250"/>
          <p14:tracePt t="32327" x="9783763" y="3270250"/>
          <p14:tracePt t="32328" x="9790113" y="3270250"/>
          <p14:tracePt t="32330" x="9804400" y="3270250"/>
          <p14:tracePt t="32331" x="9810750" y="3270250"/>
          <p14:tracePt t="32333" x="9823450" y="3270250"/>
          <p14:tracePt t="32334" x="9829800" y="3270250"/>
          <p14:tracePt t="32336" x="9837738" y="3270250"/>
          <p14:tracePt t="32337" x="9844088" y="3270250"/>
          <p14:tracePt t="32339" x="9850438" y="3270250"/>
          <p14:tracePt t="32340" x="9856788" y="3270250"/>
          <p14:tracePt t="32342" x="9863138" y="3270250"/>
          <p14:tracePt t="32347" x="9871075" y="3270250"/>
          <p14:tracePt t="32415" x="9877425" y="3263900"/>
          <p14:tracePt t="32425" x="9877425" y="3257550"/>
          <p14:tracePt t="32431" x="9877425" y="3249613"/>
          <p14:tracePt t="32437" x="9877425" y="3243263"/>
          <p14:tracePt t="32461" x="9877425" y="3236913"/>
          <p14:tracePt t="32573" x="9877425" y="3230563"/>
          <p14:tracePt t="32583" x="9877425" y="3224213"/>
          <p14:tracePt t="32587" x="9877425" y="3216275"/>
          <p14:tracePt t="32592" x="9877425" y="3209925"/>
          <p14:tracePt t="32601" x="9877425" y="3203575"/>
          <p14:tracePt t="32605" x="9877425" y="3197225"/>
          <p14:tracePt t="32613" x="9877425" y="3190875"/>
          <p14:tracePt t="32615" x="9877425" y="3182938"/>
          <p14:tracePt t="32621" x="9871075" y="3182938"/>
          <p14:tracePt t="32622" x="9871075" y="3176588"/>
          <p14:tracePt t="32624" x="9871075" y="3170238"/>
          <p14:tracePt t="32627" x="9871075" y="3163888"/>
          <p14:tracePt t="32628" x="9863138" y="3163888"/>
          <p14:tracePt t="32629" x="9856788" y="3163888"/>
          <p14:tracePt t="32631" x="9850438" y="3163888"/>
          <p14:tracePt t="32632" x="9850438" y="3157538"/>
          <p14:tracePt t="32634" x="9850438" y="3149600"/>
          <p14:tracePt t="32635" x="9844088" y="3149600"/>
          <p14:tracePt t="32636" x="9837738" y="3149600"/>
          <p14:tracePt t="32639" x="9829800" y="3143250"/>
          <p14:tracePt t="32640" x="9823450" y="3143250"/>
          <p14:tracePt t="32642" x="9817100" y="3136900"/>
          <p14:tracePt t="32644" x="9817100" y="3130550"/>
          <p14:tracePt t="32645" x="9810750" y="3130550"/>
          <p14:tracePt t="32646" x="9804400" y="3130550"/>
          <p14:tracePt t="32648" x="9796463" y="3130550"/>
          <p14:tracePt t="32649" x="9790113" y="3124200"/>
          <p14:tracePt t="32650" x="9783763" y="3124200"/>
          <p14:tracePt t="32652" x="9777413" y="3116263"/>
          <p14:tracePt t="32653" x="9771063" y="3116263"/>
          <p14:tracePt t="32655" x="9756775" y="3109913"/>
          <p14:tracePt t="32656" x="9750425" y="3109913"/>
          <p14:tracePt t="32658" x="9744075" y="3109913"/>
          <p14:tracePt t="32659" x="9729788" y="3109913"/>
          <p14:tracePt t="32660" x="9729788" y="3103563"/>
          <p14:tracePt t="32661" x="9717088" y="3103563"/>
          <p14:tracePt t="32662" x="9710738" y="3103563"/>
          <p14:tracePt t="32663" x="9710738" y="3097213"/>
          <p14:tracePt t="32664" x="9696450" y="3097213"/>
          <p14:tracePt t="32665" x="9690100" y="3097213"/>
          <p14:tracePt t="32666" x="9683750" y="3097213"/>
          <p14:tracePt t="32667" x="9677400" y="3097213"/>
          <p14:tracePt t="32668" x="9671050" y="3097213"/>
          <p14:tracePt t="32669" x="9663113" y="3097213"/>
          <p14:tracePt t="32670" x="9650413" y="3090863"/>
          <p14:tracePt t="32671" x="9644063" y="3090863"/>
          <p14:tracePt t="32672" x="9637713" y="3090863"/>
          <p14:tracePt t="32673" x="9631363" y="3082925"/>
          <p14:tracePt t="32674" x="9617075" y="3082925"/>
          <p14:tracePt t="32675" x="9604375" y="3082925"/>
          <p14:tracePt t="32676" x="9598025" y="3082925"/>
          <p14:tracePt t="32677" x="9583738" y="3076575"/>
          <p14:tracePt t="32678" x="9571038" y="3076575"/>
          <p14:tracePt t="32679" x="9564688" y="3076575"/>
          <p14:tracePt t="32680" x="9550400" y="3076575"/>
          <p14:tracePt t="32681" x="9531350" y="3070225"/>
          <p14:tracePt t="32682" x="9523413" y="3070225"/>
          <p14:tracePt t="32683" x="9504363" y="3070225"/>
          <p14:tracePt t="32684" x="9498013" y="3070225"/>
          <p14:tracePt t="32685" x="9483725" y="3070225"/>
          <p14:tracePt t="32686" x="9456738" y="3063875"/>
          <p14:tracePt t="32687" x="9450388" y="3063875"/>
          <p14:tracePt t="32688" x="9431338" y="3063875"/>
          <p14:tracePt t="32689" x="9410700" y="3063875"/>
          <p14:tracePt t="32690" x="9398000" y="3063875"/>
          <p14:tracePt t="32691" x="9377363" y="3057525"/>
          <p14:tracePt t="32692" x="9350375" y="3057525"/>
          <p14:tracePt t="32693" x="9324975" y="3057525"/>
          <p14:tracePt t="32694" x="9310688" y="3057525"/>
          <p14:tracePt t="32695" x="9283700" y="3057525"/>
          <p14:tracePt t="32696" x="9258300" y="3049588"/>
          <p14:tracePt t="32697" x="9231313" y="3049588"/>
          <p14:tracePt t="32698" x="9197975" y="3049588"/>
          <p14:tracePt t="32699" x="9177338" y="3049588"/>
          <p14:tracePt t="32700" x="9144000" y="3049588"/>
          <p14:tracePt t="32701" x="9117013" y="3043238"/>
          <p14:tracePt t="32702" x="9083675" y="3043238"/>
          <p14:tracePt t="32703" x="9058275" y="3043238"/>
          <p14:tracePt t="32704" x="8997950" y="3043238"/>
          <p14:tracePt t="32705" x="8937625" y="3036888"/>
          <p14:tracePt t="32707" x="8885238" y="3036888"/>
          <p14:tracePt t="32708" x="8824913" y="3036888"/>
          <p14:tracePt t="32709" x="8770938" y="3036888"/>
          <p14:tracePt t="32710" x="8704263" y="3030538"/>
          <p14:tracePt t="32711" x="8637588" y="3030538"/>
          <p14:tracePt t="32713" x="8570913" y="3024188"/>
          <p14:tracePt t="32714" x="8512175" y="3024188"/>
          <p14:tracePt t="32715" x="8458200" y="3009900"/>
          <p14:tracePt t="32716" x="8397875" y="3009900"/>
          <p14:tracePt t="32717" x="8345488" y="3009900"/>
          <p14:tracePt t="32718" x="8278813" y="3003550"/>
          <p14:tracePt t="32719" x="8218488" y="3003550"/>
          <p14:tracePt t="32720" x="8151813" y="2997200"/>
          <p14:tracePt t="32721" x="8085138" y="2997200"/>
          <p14:tracePt t="32722" x="8039100" y="2997200"/>
          <p14:tracePt t="32723" x="7951788" y="2990850"/>
          <p14:tracePt t="32724" x="7905750" y="2990850"/>
          <p14:tracePt t="32725" x="7839075" y="2976563"/>
          <p14:tracePt t="32726" x="7772400" y="2976563"/>
          <p14:tracePt t="32727" x="7705725" y="2970213"/>
          <p14:tracePt t="32728" x="7626350" y="2970213"/>
          <p14:tracePt t="32729" x="7559675" y="2963863"/>
          <p14:tracePt t="32730" x="7493000" y="2963863"/>
          <p14:tracePt t="32731" x="7412038" y="2951163"/>
          <p14:tracePt t="32732" x="7332663" y="2951163"/>
          <p14:tracePt t="32733" x="7265988" y="2943225"/>
          <p14:tracePt t="32734" x="7186613" y="2943225"/>
          <p14:tracePt t="32735" x="7119938" y="2936875"/>
          <p14:tracePt t="32736" x="7040563" y="2936875"/>
          <p14:tracePt t="32737" x="6965950" y="2930525"/>
          <p14:tracePt t="32738" x="6899275" y="2930525"/>
          <p14:tracePt t="32739" x="6819900" y="2917825"/>
          <p14:tracePt t="32740" x="6773863" y="2917825"/>
          <p14:tracePt t="32741" x="6673850" y="2909888"/>
          <p14:tracePt t="32742" x="6626225" y="2909888"/>
          <p14:tracePt t="32743" x="6553200" y="2909888"/>
          <p14:tracePt t="32744" x="6480175" y="2903538"/>
          <p14:tracePt t="32745" x="6413500" y="2903538"/>
          <p14:tracePt t="32746" x="6340475" y="2903538"/>
          <p14:tracePt t="32747" x="6267450" y="2890838"/>
          <p14:tracePt t="32748" x="6200775" y="2890838"/>
          <p14:tracePt t="32749" x="6146800" y="2890838"/>
          <p14:tracePt t="32750" x="6080125" y="2890838"/>
          <p14:tracePt t="32751" x="6013450" y="2890838"/>
          <p14:tracePt t="32752" x="5954713" y="2884488"/>
          <p14:tracePt t="32753" x="5888038" y="2884488"/>
          <p14:tracePt t="32754" x="5834063" y="2884488"/>
          <p14:tracePt t="32755" x="5781675" y="2884488"/>
          <p14:tracePt t="32756" x="5721350" y="2884488"/>
          <p14:tracePt t="32757" x="5667375" y="2884488"/>
          <p14:tracePt t="32758" x="5608638" y="2876550"/>
          <p14:tracePt t="32759" x="5561013" y="2876550"/>
          <p14:tracePt t="32760" x="5527675" y="2876550"/>
          <p14:tracePt t="32761" x="5461000" y="2876550"/>
          <p14:tracePt t="32762" x="5434013" y="2876550"/>
          <p14:tracePt t="32763" x="5394325" y="2876550"/>
          <p14:tracePt t="32764" x="5348288" y="2876550"/>
          <p14:tracePt t="32765" x="5302250" y="2876550"/>
          <p14:tracePt t="32766" x="5268913" y="2876550"/>
          <p14:tracePt t="32767" x="5235575" y="2876550"/>
          <p14:tracePt t="32768" x="5202238" y="2876550"/>
          <p14:tracePt t="32769" x="5168900" y="2876550"/>
          <p14:tracePt t="32770" x="5135563" y="2876550"/>
          <p14:tracePt t="32771" x="5108575" y="2876550"/>
          <p14:tracePt t="32772" x="5075238" y="2876550"/>
          <p14:tracePt t="32773" x="5048250" y="2870200"/>
          <p14:tracePt t="32774" x="5021263" y="2870200"/>
          <p14:tracePt t="32775" x="5002213" y="2870200"/>
          <p14:tracePt t="32776" x="4987925" y="2870200"/>
          <p14:tracePt t="32777" x="4954588" y="2870200"/>
          <p14:tracePt t="32778" x="4941888" y="2870200"/>
          <p14:tracePt t="32779" x="4921250" y="2870200"/>
          <p14:tracePt t="32780" x="4902200" y="2870200"/>
          <p14:tracePt t="32781" x="4881563" y="2870200"/>
          <p14:tracePt t="32782" x="4868863" y="2870200"/>
          <p14:tracePt t="32783" x="4848225" y="2870200"/>
          <p14:tracePt t="32784" x="4829175" y="2870200"/>
          <p14:tracePt t="32785" x="4821238" y="2870200"/>
          <p14:tracePt t="32786" x="4802188" y="2876550"/>
          <p14:tracePt t="32787" x="4781550" y="2876550"/>
          <p14:tracePt t="32788" x="4775200" y="2876550"/>
          <p14:tracePt t="32789" x="4754563" y="2876550"/>
          <p14:tracePt t="32790" x="4741863" y="2876550"/>
          <p14:tracePt t="32791" x="4729163" y="2884488"/>
          <p14:tracePt t="32792" x="4714875" y="2884488"/>
          <p14:tracePt t="32793" x="4702175" y="2884488"/>
          <p14:tracePt t="32794" x="4689475" y="2890838"/>
          <p14:tracePt t="32795" x="4675188" y="2890838"/>
          <p14:tracePt t="32796" x="4668838" y="2890838"/>
          <p14:tracePt t="32797" x="4648200" y="2890838"/>
          <p14:tracePt t="32798" x="4641850" y="2890838"/>
          <p14:tracePt t="32799" x="4635500" y="2890838"/>
          <p14:tracePt t="32800" x="4614863" y="2890838"/>
          <p14:tracePt t="32801" x="4602163" y="2897188"/>
          <p14:tracePt t="32802" x="4595813" y="2897188"/>
          <p14:tracePt t="32803" x="4575175" y="2897188"/>
          <p14:tracePt t="32804" x="4556125" y="2903538"/>
          <p14:tracePt t="32805" x="4541838" y="2903538"/>
          <p14:tracePt t="32806" x="4529138" y="2909888"/>
          <p14:tracePt t="32808" x="4502150" y="2909888"/>
          <p14:tracePt t="32809" x="4481513" y="2917825"/>
          <p14:tracePt t="32810" x="4475163" y="2917825"/>
          <p14:tracePt t="32811" x="4456113" y="2924175"/>
          <p14:tracePt t="32813" x="4435475" y="2924175"/>
          <p14:tracePt t="32814" x="4416425" y="2930525"/>
          <p14:tracePt t="32815" x="4402138" y="2930525"/>
          <p14:tracePt t="32816" x="4389438" y="2936875"/>
          <p14:tracePt t="32817" x="4375150" y="2936875"/>
          <p14:tracePt t="32818" x="4356100" y="2936875"/>
          <p14:tracePt t="32819" x="4335463" y="2936875"/>
          <p14:tracePt t="32820" x="4316413" y="2936875"/>
          <p14:tracePt t="32821" x="4302125" y="2943225"/>
          <p14:tracePt t="32822" x="4283075" y="2943225"/>
          <p14:tracePt t="32823" x="4262438" y="2943225"/>
          <p14:tracePt t="32824" x="4249738" y="2951163"/>
          <p14:tracePt t="32825" x="4229100" y="2951163"/>
          <p14:tracePt t="32826" x="4202113" y="2957513"/>
          <p14:tracePt t="32827" x="4183063" y="2957513"/>
          <p14:tracePt t="32828" x="4168775" y="2957513"/>
          <p14:tracePt t="32829" x="4143375" y="2963863"/>
          <p14:tracePt t="32830" x="4122738" y="2963863"/>
          <p14:tracePt t="32831" x="4095750" y="2970213"/>
          <p14:tracePt t="32832" x="4083050" y="2970213"/>
          <p14:tracePt t="32833" x="4056063" y="2970213"/>
          <p14:tracePt t="32834" x="4035425" y="2976563"/>
          <p14:tracePt t="32835" x="4022725" y="2976563"/>
          <p14:tracePt t="32836" x="3995738" y="2976563"/>
          <p14:tracePt t="32837" x="3968750" y="2984500"/>
          <p14:tracePt t="32838" x="3943350" y="2984500"/>
          <p14:tracePt t="32839" x="3922713" y="2984500"/>
          <p14:tracePt t="32840" x="3895725" y="2984500"/>
          <p14:tracePt t="32841" x="3870325" y="2990850"/>
          <p14:tracePt t="32842" x="3843338" y="2990850"/>
          <p14:tracePt t="32843" x="3816350" y="2997200"/>
          <p14:tracePt t="32844" x="3795713" y="2997200"/>
          <p14:tracePt t="32845" x="3770313" y="2997200"/>
          <p14:tracePt t="32846" x="3736975" y="2997200"/>
          <p14:tracePt t="32847" x="3709988" y="3003550"/>
          <p14:tracePt t="32848" x="3683000" y="3003550"/>
          <p14:tracePt t="32849" x="3662363" y="3003550"/>
          <p14:tracePt t="32850" x="3622675" y="3009900"/>
          <p14:tracePt t="32851" x="3603625" y="3009900"/>
          <p14:tracePt t="32852" x="3582988" y="3009900"/>
          <p14:tracePt t="32853" x="3556000" y="3017838"/>
          <p14:tracePt t="32854" x="3522663" y="3017838"/>
          <p14:tracePt t="32855" x="3497263" y="3017838"/>
          <p14:tracePt t="32856" x="3476625" y="3017838"/>
          <p14:tracePt t="32857" x="3449638" y="3017838"/>
          <p14:tracePt t="32858" x="3422650" y="3024188"/>
          <p14:tracePt t="32859" x="3397250" y="3024188"/>
          <p14:tracePt t="32860" x="3376613" y="3024188"/>
          <p14:tracePt t="32861" x="3349625" y="3030538"/>
          <p14:tracePt t="32862" x="3322638" y="3030538"/>
          <p14:tracePt t="32863" x="3297238" y="3030538"/>
          <p14:tracePt t="32864" x="3270250" y="3036888"/>
          <p14:tracePt t="32865" x="3249613" y="3036888"/>
          <p14:tracePt t="32866" x="3224213" y="3036888"/>
          <p14:tracePt t="32867" x="3197225" y="3043238"/>
          <p14:tracePt t="32868" x="3170238" y="3043238"/>
          <p14:tracePt t="32869" x="3157538" y="3043238"/>
          <p14:tracePt t="32870" x="3130550" y="3049588"/>
          <p14:tracePt t="32871" x="3109913" y="3049588"/>
          <p14:tracePt t="32872" x="3097213" y="3049588"/>
          <p14:tracePt t="32873" x="3070225" y="3057525"/>
          <p14:tracePt t="32874" x="3049588" y="3057525"/>
          <p14:tracePt t="32875" x="3024188" y="3057525"/>
          <p14:tracePt t="32876" x="3009900" y="3063875"/>
          <p14:tracePt t="32877" x="2990850" y="3063875"/>
          <p14:tracePt t="32878" x="2963863" y="3063875"/>
          <p14:tracePt t="32879" x="2943225" y="3063875"/>
          <p14:tracePt t="32880" x="2930525" y="3063875"/>
          <p14:tracePt t="32881" x="2909888" y="3070225"/>
          <p14:tracePt t="32882" x="2890838" y="3070225"/>
          <p14:tracePt t="32883" x="2876550" y="3076575"/>
          <p14:tracePt t="32884" x="2857500" y="3076575"/>
          <p14:tracePt t="32885" x="2836863" y="3082925"/>
          <p14:tracePt t="32886" x="2817813" y="3082925"/>
          <p14:tracePt t="32887" x="2803525" y="3090863"/>
          <p14:tracePt t="32889" x="2784475" y="3090863"/>
          <p14:tracePt t="32889" x="2770188" y="3090863"/>
          <p14:tracePt t="32890" x="2757488" y="3090863"/>
          <p14:tracePt t="32891" x="2736850" y="3097213"/>
          <p14:tracePt t="32892" x="2724150" y="3097213"/>
          <p14:tracePt t="32893" x="2711450" y="3103563"/>
          <p14:tracePt t="32894" x="2690813" y="3103563"/>
          <p14:tracePt t="32895" x="2678113" y="3109913"/>
          <p14:tracePt t="32896" x="2663825" y="3109913"/>
          <p14:tracePt t="32897" x="2651125" y="3109913"/>
          <p14:tracePt t="32898" x="2630488" y="3116263"/>
          <p14:tracePt t="32899" x="2624138" y="3116263"/>
          <p14:tracePt t="32900" x="2603500" y="3124200"/>
          <p14:tracePt t="32901" x="2590800" y="3124200"/>
          <p14:tracePt t="32902" x="2584450" y="3130550"/>
          <p14:tracePt t="32903" x="2563813" y="3130550"/>
          <p14:tracePt t="32904" x="2551113" y="3130550"/>
          <p14:tracePt t="32905" x="2536825" y="3130550"/>
          <p14:tracePt t="32907" x="2517775" y="3136900"/>
          <p14:tracePt t="32908" x="2503488" y="3136900"/>
          <p14:tracePt t="32909" x="2497138" y="3143250"/>
          <p14:tracePt t="32910" x="2484438" y="3143250"/>
          <p14:tracePt t="32911" x="2463800" y="3149600"/>
          <p14:tracePt t="32913" x="2457450" y="3149600"/>
          <p14:tracePt t="32914" x="2451100" y="3157538"/>
          <p14:tracePt t="32915" x="2438400" y="3163888"/>
          <p14:tracePt t="32917" x="2424113" y="3163888"/>
          <p14:tracePt t="32918" x="2411413" y="3163888"/>
          <p14:tracePt t="32919" x="2411413" y="3170238"/>
          <p14:tracePt t="32920" x="2405063" y="3170238"/>
          <p14:tracePt t="32921" x="2397125" y="3176588"/>
          <p14:tracePt t="32923" x="2384425" y="3182938"/>
          <p14:tracePt t="32924" x="2378075" y="3182938"/>
          <p14:tracePt t="32926" x="2378075" y="3190875"/>
          <p14:tracePt t="32927" x="2371725" y="3190875"/>
          <p14:tracePt t="32928" x="2363788" y="3190875"/>
          <p14:tracePt t="32929" x="2363788" y="3197225"/>
          <p14:tracePt t="32930" x="2357438" y="3197225"/>
          <p14:tracePt t="32932" x="2357438" y="3203575"/>
          <p14:tracePt t="32933" x="2351088" y="3203575"/>
          <p14:tracePt t="32934" x="2351088" y="3209925"/>
          <p14:tracePt t="32935" x="2344738" y="3209925"/>
          <p14:tracePt t="32936" x="2344738" y="3216275"/>
          <p14:tracePt t="32940" x="2344738" y="3224213"/>
          <p14:tracePt t="32942" x="2344738" y="3230563"/>
          <p14:tracePt t="32943" x="2338388" y="3230563"/>
          <p14:tracePt t="32947" x="2338388" y="3236913"/>
          <p14:tracePt t="32950" x="2338388" y="3243263"/>
          <p14:tracePt t="32951" x="2330450" y="3243263"/>
          <p14:tracePt t="32953" x="2330450" y="3249613"/>
          <p14:tracePt t="32960" x="2330450" y="3257550"/>
          <p14:tracePt t="32964" x="2330450" y="3263900"/>
          <p14:tracePt t="32966" x="2324100" y="3263900"/>
          <p14:tracePt t="32972" x="2317750" y="3263900"/>
          <p14:tracePt t="32975" x="2317750" y="3270250"/>
          <p14:tracePt t="32977" x="2311400" y="3270250"/>
          <p14:tracePt t="32981" x="2311400" y="3276600"/>
          <p14:tracePt t="32986" x="2305050" y="3276600"/>
          <p14:tracePt t="32990" x="2297113" y="3282950"/>
          <p14:tracePt t="32993" x="2297113" y="3290888"/>
          <p14:tracePt t="32996" x="2297113" y="3297238"/>
          <p14:tracePt t="32997" x="2290763" y="3297238"/>
          <p14:tracePt t="32999" x="2284413" y="3297238"/>
          <p14:tracePt t="33001" x="2284413" y="3303588"/>
          <p14:tracePt t="33002" x="2278063" y="3303588"/>
          <p14:tracePt t="33004" x="2278063" y="3309938"/>
          <p14:tracePt t="33008" x="2271713" y="3316288"/>
          <p14:tracePt t="33010" x="2263775" y="3322638"/>
          <p14:tracePt t="33011" x="2263775" y="3330575"/>
          <p14:tracePt t="33013" x="2257425" y="3330575"/>
          <p14:tracePt t="33014" x="2257425" y="3336925"/>
          <p14:tracePt t="33015" x="2251075" y="3336925"/>
          <p14:tracePt t="33016" x="2251075" y="3343275"/>
          <p14:tracePt t="33017" x="2244725" y="3343275"/>
          <p14:tracePt t="33019" x="2244725" y="3349625"/>
          <p14:tracePt t="33021" x="2244725" y="3355975"/>
          <p14:tracePt t="33022" x="2238375" y="3355975"/>
          <p14:tracePt t="33023" x="2238375" y="3363913"/>
          <p14:tracePt t="33024" x="2230438" y="3363913"/>
          <p14:tracePt t="33027" x="2230438" y="3370263"/>
          <p14:tracePt t="33028" x="2224088" y="3376613"/>
          <p14:tracePt t="33030" x="2217738" y="3376613"/>
          <p14:tracePt t="33031" x="2211388" y="3376613"/>
          <p14:tracePt t="33032" x="2211388" y="3382963"/>
          <p14:tracePt t="33034" x="2211388" y="3389313"/>
          <p14:tracePt t="33036" x="2205038" y="3389313"/>
          <p14:tracePt t="33037" x="2205038" y="3397250"/>
          <p14:tracePt t="33040" x="2197100" y="3397250"/>
          <p14:tracePt t="33042" x="2197100" y="3403600"/>
          <p14:tracePt t="33044" x="2197100" y="3409950"/>
          <p14:tracePt t="33045" x="2190750" y="3409950"/>
          <p14:tracePt t="33047" x="2184400" y="3409950"/>
          <p14:tracePt t="33051" x="2184400" y="3416300"/>
          <p14:tracePt t="33052" x="2178050" y="3416300"/>
          <p14:tracePt t="33055" x="2178050" y="3422650"/>
          <p14:tracePt t="33060" x="2178050" y="3430588"/>
          <p14:tracePt t="33061" x="2171700" y="3430588"/>
          <p14:tracePt t="33067" x="2163763" y="3430588"/>
          <p14:tracePt t="33076" x="2163763" y="3436938"/>
          <p14:tracePt t="33078" x="2157413" y="3436938"/>
          <p14:tracePt t="33080" x="2157413" y="3443288"/>
          <p14:tracePt t="33082" x="2151063" y="3443288"/>
          <p14:tracePt t="33086" x="2144713" y="3443288"/>
          <p14:tracePt t="33089" x="2144713" y="3449638"/>
          <p14:tracePt t="33093" x="2144713" y="3455988"/>
          <p14:tracePt t="33094" x="2138363" y="3455988"/>
          <p14:tracePt t="33096" x="2138363" y="3463925"/>
          <p14:tracePt t="33097" x="2132013" y="3463925"/>
          <p14:tracePt t="33101" x="2124075" y="3470275"/>
          <p14:tracePt t="33104" x="2117725" y="3476625"/>
          <p14:tracePt t="33109" x="2111375" y="3482975"/>
          <p14:tracePt t="33110" x="2105025" y="3482975"/>
          <p14:tracePt t="33111" x="2105025" y="3489325"/>
          <p14:tracePt t="33112" x="2098675" y="3489325"/>
          <p14:tracePt t="33114" x="2098675" y="3497263"/>
          <p14:tracePt t="33115" x="2098675" y="3503613"/>
          <p14:tracePt t="33116" x="2090738" y="3503613"/>
          <p14:tracePt t="33117" x="2090738" y="3509963"/>
          <p14:tracePt t="33118" x="2084388" y="3509963"/>
          <p14:tracePt t="33121" x="2084388" y="3516313"/>
          <p14:tracePt t="33122" x="2078038" y="3516313"/>
          <p14:tracePt t="33123" x="2078038" y="3522663"/>
          <p14:tracePt t="33124" x="2071688" y="3522663"/>
          <p14:tracePt t="33126" x="2065338" y="3530600"/>
          <p14:tracePt t="33127" x="2065338" y="3536950"/>
          <p14:tracePt t="33129" x="2065338" y="3543300"/>
          <p14:tracePt t="33130" x="2057400" y="3543300"/>
          <p14:tracePt t="33133" x="2051050" y="3543300"/>
          <p14:tracePt t="33134" x="2051050" y="3549650"/>
          <p14:tracePt t="33136" x="2051050" y="3556000"/>
          <p14:tracePt t="33137" x="2044700" y="3556000"/>
          <p14:tracePt t="33139" x="2038350" y="3556000"/>
          <p14:tracePt t="33142" x="2038350" y="3563938"/>
          <p14:tracePt t="33145" x="2032000" y="3563938"/>
          <p14:tracePt t="33148" x="2032000" y="3570288"/>
          <p14:tracePt t="33179" x="2032000" y="3576638"/>
          <p14:tracePt t="33195" x="2024063" y="3576638"/>
          <p14:tracePt t="34496" x="2024063" y="3570288"/>
          <p14:tracePt t="34801" x="2032000" y="3570288"/>
          <p14:tracePt t="35498" x="2032000" y="3563938"/>
          <p14:tracePt t="35915" x="2038350" y="3563938"/>
          <p14:tracePt t="35937" x="2044700" y="3563938"/>
          <p14:tracePt t="35947" x="2051050" y="3563938"/>
          <p14:tracePt t="35950" x="2057400" y="3563938"/>
          <p14:tracePt t="35958" x="2065338" y="3563938"/>
          <p14:tracePt t="35962" x="2071688" y="3563938"/>
          <p14:tracePt t="35966" x="2071688" y="3556000"/>
          <p14:tracePt t="35967" x="2078038" y="3556000"/>
          <p14:tracePt t="35975" x="2084388" y="3556000"/>
          <p14:tracePt t="35981" x="2090738" y="3556000"/>
          <p14:tracePt t="35985" x="2090738" y="3549650"/>
          <p14:tracePt t="35996" x="2098675" y="3549650"/>
          <p14:tracePt t="36019" x="2105025" y="3549650"/>
          <p14:tracePt t="36038" x="2111375" y="3549650"/>
          <p14:tracePt t="36053" x="2117725" y="3549650"/>
          <p14:tracePt t="36058" x="2124075" y="3549650"/>
          <p14:tracePt t="36066" x="2132013" y="3549650"/>
          <p14:tracePt t="36071" x="2138363" y="3549650"/>
          <p14:tracePt t="36072" x="2138363" y="3556000"/>
          <p14:tracePt t="36079" x="2144713" y="3556000"/>
          <p14:tracePt t="36082" x="2151063" y="3556000"/>
          <p14:tracePt t="36085" x="2157413" y="3556000"/>
          <p14:tracePt t="36091" x="2163763" y="3556000"/>
          <p14:tracePt t="36094" x="2171700" y="3556000"/>
          <p14:tracePt t="36099" x="2178050" y="3556000"/>
          <p14:tracePt t="36104" x="2184400" y="3556000"/>
          <p14:tracePt t="36107" x="2190750" y="3556000"/>
          <p14:tracePt t="36116" x="2197100" y="3556000"/>
          <p14:tracePt t="36121" x="2205038" y="3556000"/>
          <p14:tracePt t="36143" x="2211388" y="3556000"/>
          <p14:tracePt t="36151" x="2217738" y="3556000"/>
          <p14:tracePt t="36157" x="2224088" y="3556000"/>
          <p14:tracePt t="36164" x="2230438" y="3556000"/>
          <p14:tracePt t="36166" x="2238375" y="3556000"/>
          <p14:tracePt t="36171" x="2244725" y="3556000"/>
          <p14:tracePt t="36173" x="2251075" y="3556000"/>
          <p14:tracePt t="36175" x="2257425" y="3556000"/>
          <p14:tracePt t="36178" x="2263775" y="3556000"/>
          <p14:tracePt t="36180" x="2271713" y="3556000"/>
          <p14:tracePt t="36183" x="2278063" y="3556000"/>
          <p14:tracePt t="36184" x="2284413" y="3556000"/>
          <p14:tracePt t="36186" x="2290763" y="3556000"/>
          <p14:tracePt t="36188" x="2297113" y="3556000"/>
          <p14:tracePt t="36190" x="2305050" y="3556000"/>
          <p14:tracePt t="36192" x="2311400" y="3556000"/>
          <p14:tracePt t="36193" x="2311400" y="3563938"/>
          <p14:tracePt t="36194" x="2317750" y="3563938"/>
          <p14:tracePt t="36195" x="2324100" y="3563938"/>
          <p14:tracePt t="36197" x="2330450" y="3563938"/>
          <p14:tracePt t="36199" x="2338388" y="3563938"/>
          <p14:tracePt t="36201" x="2338388" y="3570288"/>
          <p14:tracePt t="36202" x="2344738" y="3570288"/>
          <p14:tracePt t="36203" x="2351088" y="3570288"/>
          <p14:tracePt t="36206" x="2357438" y="3570288"/>
          <p14:tracePt t="36208" x="2363788" y="3570288"/>
          <p14:tracePt t="36209" x="2371725" y="3570288"/>
          <p14:tracePt t="36212" x="2378075" y="3576638"/>
          <p14:tracePt t="36214" x="2384425" y="3576638"/>
          <p14:tracePt t="36219" x="2390775" y="3576638"/>
          <p14:tracePt t="36222" x="2397125" y="3576638"/>
          <p14:tracePt t="36225" x="2405063" y="3576638"/>
          <p14:tracePt t="36238" x="2411413" y="3576638"/>
          <p14:tracePt t="36247" x="2417763" y="3576638"/>
          <p14:tracePt t="36261" x="2424113" y="3576638"/>
          <p14:tracePt t="36263" x="2424113" y="3582988"/>
          <p14:tracePt t="36266" x="2430463" y="3582988"/>
          <p14:tracePt t="36268" x="2438400" y="3582988"/>
          <p14:tracePt t="36273" x="2438400" y="3589338"/>
          <p14:tracePt t="36274" x="2444750" y="3589338"/>
          <p14:tracePt t="36277" x="2451100" y="3589338"/>
          <p14:tracePt t="36281" x="2457450" y="3589338"/>
          <p14:tracePt t="36282" x="2463800" y="3589338"/>
          <p14:tracePt t="36284" x="2463800" y="3597275"/>
          <p14:tracePt t="36285" x="2470150" y="3597275"/>
          <p14:tracePt t="36287" x="2478088" y="3597275"/>
          <p14:tracePt t="36288" x="2478088" y="3603625"/>
          <p14:tracePt t="36289" x="2484438" y="3603625"/>
          <p14:tracePt t="36291" x="2490788" y="3603625"/>
          <p14:tracePt t="36292" x="2490788" y="3609975"/>
          <p14:tracePt t="36293" x="2497138" y="3609975"/>
          <p14:tracePt t="36294" x="2503488" y="3609975"/>
          <p14:tracePt t="36296" x="2511425" y="3609975"/>
          <p14:tracePt t="36297" x="2517775" y="3609975"/>
          <p14:tracePt t="36299" x="2517775" y="3616325"/>
          <p14:tracePt t="36300" x="2530475" y="3616325"/>
          <p14:tracePt t="36301" x="2530475" y="3622675"/>
          <p14:tracePt t="36302" x="2536825" y="3622675"/>
          <p14:tracePt t="36304" x="2544763" y="3622675"/>
          <p14:tracePt t="36305" x="2557463" y="3622675"/>
          <p14:tracePt t="36308" x="2563813" y="3629025"/>
          <p14:tracePt t="36309" x="2570163" y="3629025"/>
          <p14:tracePt t="36310" x="2570163" y="3636963"/>
          <p14:tracePt t="36311" x="2578100" y="3636963"/>
          <p14:tracePt t="36313" x="2584450" y="3636963"/>
          <p14:tracePt t="36314" x="2590800" y="3643313"/>
          <p14:tracePt t="36316" x="2597150" y="3643313"/>
          <p14:tracePt t="36318" x="2603500" y="3643313"/>
          <p14:tracePt t="36320" x="2611438" y="3643313"/>
          <p14:tracePt t="36321" x="2611438" y="3649663"/>
          <p14:tracePt t="36322" x="2617788" y="3649663"/>
          <p14:tracePt t="36324" x="2617788" y="3656013"/>
          <p14:tracePt t="36325" x="2624138" y="3656013"/>
          <p14:tracePt t="36326" x="2630488" y="3656013"/>
          <p14:tracePt t="36327" x="2636838" y="3656013"/>
          <p14:tracePt t="36331" x="2644775" y="3656013"/>
          <p14:tracePt t="36333" x="2651125" y="3656013"/>
          <p14:tracePt t="36336" x="2651125" y="3662363"/>
          <p14:tracePt t="36337" x="2657475" y="3662363"/>
          <p14:tracePt t="36338" x="2663825" y="3662363"/>
          <p14:tracePt t="36340" x="2670175" y="3662363"/>
          <p14:tracePt t="36344" x="2678113" y="3662363"/>
          <p14:tracePt t="36345" x="2684463" y="3662363"/>
          <p14:tracePt t="36348" x="2684463" y="3670300"/>
          <p14:tracePt t="36349" x="2690813" y="3670300"/>
          <p14:tracePt t="36350" x="2697163" y="3670300"/>
          <p14:tracePt t="36352" x="2703513" y="3670300"/>
          <p14:tracePt t="36354" x="2711450" y="3670300"/>
          <p14:tracePt t="36356" x="2717800" y="3670300"/>
          <p14:tracePt t="36358" x="2724150" y="3670300"/>
          <p14:tracePt t="36359" x="2730500" y="3670300"/>
          <p14:tracePt t="36361" x="2736850" y="3670300"/>
          <p14:tracePt t="36363" x="2743200" y="3670300"/>
          <p14:tracePt t="36365" x="2751138" y="3670300"/>
          <p14:tracePt t="36367" x="2757488" y="3670300"/>
          <p14:tracePt t="36368" x="2763838" y="3670300"/>
          <p14:tracePt t="36369" x="2770188" y="3662363"/>
          <p14:tracePt t="36370" x="2776538" y="3662363"/>
          <p14:tracePt t="36371" x="2784475" y="3662363"/>
          <p14:tracePt t="36372" x="2790825" y="3662363"/>
          <p14:tracePt t="36374" x="2797175" y="3662363"/>
          <p14:tracePt t="36375" x="2803525" y="3662363"/>
          <p14:tracePt t="36376" x="2809875" y="3662363"/>
          <p14:tracePt t="36377" x="2817813" y="3656013"/>
          <p14:tracePt t="36378" x="2824163" y="3656013"/>
          <p14:tracePt t="36379" x="2830513" y="3656013"/>
          <p14:tracePt t="36380" x="2836863" y="3656013"/>
          <p14:tracePt t="36381" x="2843213" y="3649663"/>
          <p14:tracePt t="36383" x="2851150" y="3649663"/>
          <p14:tracePt t="36384" x="2857500" y="3643313"/>
          <p14:tracePt t="36385" x="2863850" y="3643313"/>
          <p14:tracePt t="36386" x="2870200" y="3643313"/>
          <p14:tracePt t="36387" x="2876550" y="3643313"/>
          <p14:tracePt t="36389" x="2890838" y="3643313"/>
          <p14:tracePt t="36390" x="2897188" y="3636963"/>
          <p14:tracePt t="36392" x="2903538" y="3636963"/>
          <p14:tracePt t="36393" x="2909888" y="3629025"/>
          <p14:tracePt t="36395" x="2917825" y="3629025"/>
          <p14:tracePt t="36396" x="2924175" y="3629025"/>
          <p14:tracePt t="36398" x="2930525" y="3629025"/>
          <p14:tracePt t="36399" x="2943225" y="3629025"/>
          <p14:tracePt t="36400" x="2943225" y="3622675"/>
          <p14:tracePt t="36401" x="2951163" y="3622675"/>
          <p14:tracePt t="36402" x="2957513" y="3622675"/>
          <p14:tracePt t="36403" x="2957513" y="3616325"/>
          <p14:tracePt t="36404" x="2963863" y="3616325"/>
          <p14:tracePt t="36407" x="2970213" y="3609975"/>
          <p14:tracePt t="36408" x="2976563" y="3609975"/>
          <p14:tracePt t="36410" x="2984500" y="3609975"/>
          <p14:tracePt t="36411" x="2990850" y="3609975"/>
          <p14:tracePt t="36413" x="2997200" y="3609975"/>
          <p14:tracePt t="36414" x="2997200" y="3603625"/>
          <p14:tracePt t="36415" x="3003550" y="3603625"/>
          <p14:tracePt t="36417" x="3003550" y="3597275"/>
          <p14:tracePt t="36418" x="3009900" y="3597275"/>
          <p14:tracePt t="36422" x="3017838" y="3597275"/>
          <p14:tracePt t="36424" x="3024188" y="3597275"/>
          <p14:tracePt t="36425" x="3024188" y="3589338"/>
          <p14:tracePt t="36427" x="3030538" y="3589338"/>
          <p14:tracePt t="36430" x="3030538" y="3582988"/>
          <p14:tracePt t="36433" x="3036888" y="3582988"/>
          <p14:tracePt t="36439" x="3043238" y="3582988"/>
          <p14:tracePt t="36443" x="3043238" y="3576638"/>
          <p14:tracePt t="36451" x="3043238" y="3570288"/>
          <p14:tracePt t="36456" x="3049588" y="3570288"/>
          <p14:tracePt t="36467" x="3049588" y="3563938"/>
          <p14:tracePt t="36476" x="3057525" y="3563938"/>
          <p14:tracePt t="36559" x="3049588" y="3563938"/>
          <p14:tracePt t="36598" x="3043238" y="3563938"/>
          <p14:tracePt t="36614" x="3036888" y="3563938"/>
          <p14:tracePt t="36627" x="3036888" y="3570288"/>
          <p14:tracePt t="36637" x="3030538" y="3570288"/>
          <p14:tracePt t="36646" x="3024188" y="3570288"/>
          <p14:tracePt t="36655" x="3017838" y="3570288"/>
          <p14:tracePt t="36673" x="3009900" y="3570288"/>
          <p14:tracePt t="36680" x="3003550" y="3570288"/>
          <p14:tracePt t="36691" x="2997200" y="3570288"/>
          <p14:tracePt t="36694" x="2997200" y="3576638"/>
          <p14:tracePt t="36695" x="2990850" y="3576638"/>
          <p14:tracePt t="36699" x="2984500" y="3576638"/>
          <p14:tracePt t="36707" x="2976563" y="3576638"/>
          <p14:tracePt t="36710" x="2970213" y="3576638"/>
          <p14:tracePt t="36716" x="2963863" y="3576638"/>
          <p14:tracePt t="36719" x="2957513" y="3576638"/>
          <p14:tracePt t="36723" x="2951163" y="3576638"/>
          <p14:tracePt t="36728" x="2943225" y="3576638"/>
          <p14:tracePt t="36731" x="2936875" y="3576638"/>
          <p14:tracePt t="36737" x="2930525" y="3576638"/>
          <p14:tracePt t="36741" x="2924175" y="3576638"/>
          <p14:tracePt t="36743" x="2917825" y="3576638"/>
          <p14:tracePt t="36749" x="2909888" y="3576638"/>
          <p14:tracePt t="36752" x="2903538" y="3576638"/>
          <p14:tracePt t="36759" x="2897188" y="3576638"/>
          <p14:tracePt t="36763" x="2890838" y="3576638"/>
          <p14:tracePt t="36768" x="2884488" y="3576638"/>
          <p14:tracePt t="36778" x="2876550" y="3576638"/>
          <p14:tracePt t="36780" x="2876550" y="3582988"/>
          <p14:tracePt t="36786" x="2870200" y="3582988"/>
          <p14:tracePt t="36809" x="2863850" y="3582988"/>
          <p14:tracePt t="36811" x="2863850" y="3589338"/>
          <p14:tracePt t="36818" x="2857500" y="3589338"/>
          <p14:tracePt t="36825" x="2851150" y="3589338"/>
          <p14:tracePt t="36834" x="2843213" y="3589338"/>
          <p14:tracePt t="36838" x="2836863" y="3589338"/>
          <p14:tracePt t="36846" x="2830513" y="3589338"/>
          <p14:tracePt t="36851" x="2824163" y="3589338"/>
          <p14:tracePt t="36854" x="2824163" y="3597275"/>
          <p14:tracePt t="36863" x="2817813" y="3597275"/>
          <p14:tracePt t="36881" x="2809875" y="3597275"/>
          <p14:tracePt t="36912" x="2809875" y="3603625"/>
          <p14:tracePt t="36982" x="2817813" y="3603625"/>
          <p14:tracePt t="36998" x="2824163" y="3603625"/>
          <p14:tracePt t="37005" x="2830513" y="3603625"/>
          <p14:tracePt t="37019" x="2836863" y="3603625"/>
          <p14:tracePt t="37026" x="2843213" y="3603625"/>
          <p14:tracePt t="37038" x="2851150" y="3603625"/>
          <p14:tracePt t="37043" x="2857500" y="3603625"/>
          <p14:tracePt t="37048" x="2863850" y="3603625"/>
          <p14:tracePt t="37058" x="2870200" y="3603625"/>
          <p14:tracePt t="37063" x="2876550" y="3603625"/>
          <p14:tracePt t="37070" x="2884488" y="3603625"/>
          <p14:tracePt t="37073" x="2890838" y="3603625"/>
          <p14:tracePt t="37077" x="2897188" y="3603625"/>
          <p14:tracePt t="37083" x="2903538" y="3603625"/>
          <p14:tracePt t="37085" x="2909888" y="3603625"/>
          <p14:tracePt t="37091" x="2917825" y="3603625"/>
          <p14:tracePt t="37094" x="2924175" y="3603625"/>
          <p14:tracePt t="37096" x="2930525" y="3603625"/>
          <p14:tracePt t="37101" x="2936875" y="3603625"/>
          <p14:tracePt t="37105" x="2943225" y="3603625"/>
          <p14:tracePt t="37110" x="2951163" y="3603625"/>
          <p14:tracePt t="37112" x="2957513" y="3603625"/>
          <p14:tracePt t="37114" x="2963863" y="3603625"/>
          <p14:tracePt t="37119" x="2970213" y="3603625"/>
          <p14:tracePt t="37122" x="2976563" y="3603625"/>
          <p14:tracePt t="37126" x="2984500" y="3603625"/>
          <p14:tracePt t="37129" x="2990850" y="3603625"/>
          <p14:tracePt t="37131" x="2997200" y="3603625"/>
          <p14:tracePt t="37136" x="3003550" y="3603625"/>
          <p14:tracePt t="37138" x="3009900" y="3603625"/>
          <p14:tracePt t="37142" x="3017838" y="3603625"/>
          <p14:tracePt t="37145" x="3024188" y="3603625"/>
          <p14:tracePt t="37147" x="3030538" y="3603625"/>
          <p14:tracePt t="37151" x="3036888" y="3603625"/>
          <p14:tracePt t="37153" x="3043238" y="3603625"/>
          <p14:tracePt t="37157" x="3049588" y="3603625"/>
          <p14:tracePt t="37159" x="3057525" y="3603625"/>
          <p14:tracePt t="37162" x="3063875" y="3603625"/>
          <p14:tracePt t="37164" x="3070225" y="3603625"/>
          <p14:tracePt t="37165" x="3076575" y="3603625"/>
          <p14:tracePt t="37169" x="3082925" y="3603625"/>
          <p14:tracePt t="37171" x="3090863" y="3603625"/>
          <p14:tracePt t="37172" x="3090863" y="3609975"/>
          <p14:tracePt t="37174" x="3097213" y="3609975"/>
          <p14:tracePt t="37176" x="3103563" y="3609975"/>
          <p14:tracePt t="37178" x="3109913" y="3609975"/>
          <p14:tracePt t="37181" x="3116263" y="3609975"/>
          <p14:tracePt t="37182" x="3116263" y="3616325"/>
          <p14:tracePt t="37183" x="3124200" y="3616325"/>
          <p14:tracePt t="37186" x="3130550" y="3616325"/>
          <p14:tracePt t="37188" x="3136900" y="3616325"/>
          <p14:tracePt t="37190" x="3143250" y="3622675"/>
          <p14:tracePt t="37194" x="3149600" y="3622675"/>
          <p14:tracePt t="37195" x="3157538" y="3622675"/>
          <p14:tracePt t="37199" x="3163888" y="3622675"/>
          <p14:tracePt t="37201" x="3170238" y="3622675"/>
          <p14:tracePt t="37202" x="3176588" y="3622675"/>
          <p14:tracePt t="37207" x="3182938" y="3622675"/>
          <p14:tracePt t="37208" x="3190875" y="3622675"/>
          <p14:tracePt t="37213" x="3197225" y="3622675"/>
          <p14:tracePt t="37214" x="3203575" y="3622675"/>
          <p14:tracePt t="37216" x="3209925" y="3622675"/>
          <p14:tracePt t="37220" x="3216275" y="3622675"/>
          <p14:tracePt t="37222" x="3224213" y="3622675"/>
          <p14:tracePt t="37226" x="3230563" y="3622675"/>
          <p14:tracePt t="37228" x="3236913" y="3622675"/>
          <p14:tracePt t="37230" x="3243263" y="3622675"/>
          <p14:tracePt t="37234" x="3249613" y="3622675"/>
          <p14:tracePt t="37235" x="3257550" y="3622675"/>
          <p14:tracePt t="37238" x="3263900" y="3622675"/>
          <p14:tracePt t="37240" x="3270250" y="3622675"/>
          <p14:tracePt t="37243" x="3276600" y="3622675"/>
          <p14:tracePt t="37244" x="3282950" y="3622675"/>
          <p14:tracePt t="37246" x="3290888" y="3622675"/>
          <p14:tracePt t="37249" x="3297238" y="3622675"/>
          <p14:tracePt t="37250" x="3303588" y="3622675"/>
          <p14:tracePt t="37253" x="3309938" y="3622675"/>
          <p14:tracePt t="37254" x="3316288" y="3622675"/>
          <p14:tracePt t="37255" x="3322638" y="3622675"/>
          <p14:tracePt t="37257" x="3330575" y="3622675"/>
          <p14:tracePt t="37259" x="3336925" y="3622675"/>
          <p14:tracePt t="37261" x="3343275" y="3622675"/>
          <p14:tracePt t="37262" x="3349625" y="3622675"/>
          <p14:tracePt t="37263" x="3355975" y="3622675"/>
          <p14:tracePt t="37265" x="3363913" y="3622675"/>
          <p14:tracePt t="37266" x="3370263" y="3622675"/>
          <p14:tracePt t="37269" x="3376613" y="3622675"/>
          <p14:tracePt t="37270" x="3382963" y="3622675"/>
          <p14:tracePt t="37271" x="3389313" y="3622675"/>
          <p14:tracePt t="37273" x="3397250" y="3622675"/>
          <p14:tracePt t="37274" x="3403600" y="3622675"/>
          <p14:tracePt t="37276" x="3409950" y="3622675"/>
          <p14:tracePt t="37277" x="3416300" y="3622675"/>
          <p14:tracePt t="37278" x="3422650" y="3622675"/>
          <p14:tracePt t="37280" x="3430588" y="3622675"/>
          <p14:tracePt t="37282" x="3436938" y="3622675"/>
          <p14:tracePt t="37285" x="3443288" y="3622675"/>
          <p14:tracePt t="37286" x="3449638" y="3622675"/>
          <p14:tracePt t="37288" x="3455988" y="3622675"/>
          <p14:tracePt t="37291" x="3463925" y="3622675"/>
          <p14:tracePt t="37292" x="3463925" y="3629025"/>
          <p14:tracePt t="37294" x="3470275" y="3629025"/>
          <p14:tracePt t="37299" x="3476625" y="3629025"/>
          <p14:tracePt t="37302" x="3482975" y="3629025"/>
          <p14:tracePt t="37315" x="3489325" y="3629025"/>
          <p14:tracePt t="37327" x="3497263" y="3629025"/>
          <p14:tracePt t="37332" x="3503613" y="3629025"/>
          <p14:tracePt t="37341" x="3509963" y="3629025"/>
          <p14:tracePt t="37344" x="3516313" y="3629025"/>
          <p14:tracePt t="37348" x="3522663" y="3629025"/>
          <p14:tracePt t="37350" x="3530600" y="3629025"/>
          <p14:tracePt t="37352" x="3536950" y="3629025"/>
          <p14:tracePt t="37355" x="3543300" y="3629025"/>
          <p14:tracePt t="37356" x="3549650" y="3629025"/>
          <p14:tracePt t="37359" x="3556000" y="3629025"/>
          <p14:tracePt t="37360" x="3563938" y="3629025"/>
          <p14:tracePt t="37361" x="3570288" y="3629025"/>
          <p14:tracePt t="37364" x="3576638" y="3629025"/>
          <p14:tracePt t="37365" x="3582988" y="3629025"/>
          <p14:tracePt t="37367" x="3589338" y="3629025"/>
          <p14:tracePt t="37368" x="3597275" y="3629025"/>
          <p14:tracePt t="37369" x="3603625" y="3629025"/>
          <p14:tracePt t="37371" x="3609975" y="3629025"/>
          <p14:tracePt t="37372" x="3616325" y="3629025"/>
          <p14:tracePt t="37374" x="3622675" y="3629025"/>
          <p14:tracePt t="37375" x="3636963" y="3629025"/>
          <p14:tracePt t="37377" x="3643313" y="3629025"/>
          <p14:tracePt t="37378" x="3656013" y="3629025"/>
          <p14:tracePt t="37380" x="3662363" y="3629025"/>
          <p14:tracePt t="37381" x="3670300" y="3629025"/>
          <p14:tracePt t="37382" x="3676650" y="3629025"/>
          <p14:tracePt t="37383" x="3689350" y="3629025"/>
          <p14:tracePt t="37384" x="3689350" y="3636963"/>
          <p14:tracePt t="37385" x="3695700" y="3636963"/>
          <p14:tracePt t="37386" x="3709988" y="3636963"/>
          <p14:tracePt t="37388" x="3716338" y="3636963"/>
          <p14:tracePt t="37389" x="3729038" y="3643313"/>
          <p14:tracePt t="37391" x="3736975" y="3643313"/>
          <p14:tracePt t="37392" x="3743325" y="3643313"/>
          <p14:tracePt t="37394" x="3749675" y="3643313"/>
          <p14:tracePt t="37395" x="3756025" y="3643313"/>
          <p14:tracePt t="37396" x="3762375" y="3643313"/>
          <p14:tracePt t="37397" x="3770313" y="3643313"/>
          <p14:tracePt t="37398" x="3776663" y="3649663"/>
          <p14:tracePt t="37399" x="3783013" y="3649663"/>
          <p14:tracePt t="37401" x="3789363" y="3649663"/>
          <p14:tracePt t="37403" x="3795713" y="3649663"/>
          <p14:tracePt t="37405" x="3795713" y="3656013"/>
          <p14:tracePt t="37406" x="3803650" y="3656013"/>
          <p14:tracePt t="37409" x="3810000" y="3656013"/>
          <p14:tracePt t="37410" x="3816350" y="3656013"/>
          <p14:tracePt t="37418" x="3822700" y="3656013"/>
          <p14:tracePt t="37428" x="3829050" y="3656013"/>
          <p14:tracePt t="37454" x="3836988" y="3656013"/>
          <p14:tracePt t="37463" x="3843338" y="3656013"/>
          <p14:tracePt t="37470" x="3849688" y="3656013"/>
          <p14:tracePt t="37478" x="3856038" y="3656013"/>
          <p14:tracePt t="37482" x="3862388" y="3656013"/>
          <p14:tracePt t="37488" x="3870325" y="3656013"/>
          <p14:tracePt t="37491" x="3876675" y="3656013"/>
          <p14:tracePt t="37496" x="3883025" y="3656013"/>
          <p14:tracePt t="37498" x="3889375" y="3656013"/>
          <p14:tracePt t="37501" x="3895725" y="3656013"/>
          <p14:tracePt t="37505" x="3902075" y="3656013"/>
          <p14:tracePt t="37508" x="3910013" y="3656013"/>
          <p14:tracePt t="37511" x="3916363" y="3656013"/>
          <p14:tracePt t="37513" x="3922713" y="3656013"/>
          <p14:tracePt t="37515" x="3929063" y="3656013"/>
          <p14:tracePt t="37519" x="3935413" y="3656013"/>
          <p14:tracePt t="37520" x="3943350" y="3656013"/>
          <p14:tracePt t="37524" x="3943350" y="3649663"/>
          <p14:tracePt t="37525" x="3949700" y="3649663"/>
          <p14:tracePt t="37527" x="3956050" y="3649663"/>
          <p14:tracePt t="37529" x="3962400" y="3649663"/>
          <p14:tracePt t="37533" x="3968750" y="3649663"/>
          <p14:tracePt t="37535" x="3976688" y="3649663"/>
          <p14:tracePt t="37540" x="3983038" y="3649663"/>
          <p14:tracePt t="37543" x="3989388" y="3649663"/>
          <p14:tracePt t="37546" x="3995738" y="3649663"/>
          <p14:tracePt t="37553" x="4002088" y="3649663"/>
          <p14:tracePt t="37558" x="4010025" y="3649663"/>
          <p14:tracePt t="37578" x="4016375" y="3649663"/>
          <p14:tracePt t="37592" x="4022725" y="3649663"/>
          <p14:tracePt t="37602" x="4029075" y="3649663"/>
          <p14:tracePt t="37611" x="4035425" y="3649663"/>
          <p14:tracePt t="37616" x="4043363" y="3649663"/>
          <p14:tracePt t="37617" x="4043363" y="3643313"/>
          <p14:tracePt t="37622" x="4049713" y="3643313"/>
          <p14:tracePt t="37626" x="4056063" y="3643313"/>
          <p14:tracePt t="37628" x="4062413" y="3643313"/>
          <p14:tracePt t="37629" x="4062413" y="3636963"/>
          <p14:tracePt t="37634" x="4068763" y="3636963"/>
          <p14:tracePt t="37637" x="4076700" y="3636963"/>
          <p14:tracePt t="37640" x="4076700" y="3629025"/>
          <p14:tracePt t="37643" x="4083050" y="3629025"/>
          <p14:tracePt t="37646" x="4089400" y="3629025"/>
          <p14:tracePt t="37652" x="4095750" y="3629025"/>
          <p14:tracePt t="37656" x="4102100" y="3629025"/>
          <p14:tracePt t="37657" x="4102100" y="3622675"/>
          <p14:tracePt t="37660" x="4110038" y="3622675"/>
          <p14:tracePt t="37666" x="4110038" y="3616325"/>
          <p14:tracePt t="37668" x="4116388" y="3616325"/>
          <p14:tracePt t="37673" x="4122738" y="3616325"/>
          <p14:tracePt t="37682" x="4129088" y="3616325"/>
          <p14:tracePt t="37687" x="4135438" y="3616325"/>
          <p14:tracePt t="37692" x="4135438" y="3609975"/>
          <p14:tracePt t="37693" x="4143375" y="3609975"/>
          <p14:tracePt t="37700" x="4149725" y="3609975"/>
          <p14:tracePt t="37706" x="4156075" y="3609975"/>
          <p14:tracePt t="37709" x="4156075" y="3603625"/>
          <p14:tracePt t="37716" x="4162425" y="3603625"/>
          <p14:tracePt t="37721" x="4168775" y="3603625"/>
          <p14:tracePt t="37724" x="4168775" y="3597275"/>
          <p14:tracePt t="37726" x="4175125" y="3597275"/>
          <p14:tracePt t="37737" x="4183063" y="3597275"/>
          <p14:tracePt t="37743" x="4189413" y="3597275"/>
          <p14:tracePt t="37765" x="4195763" y="3597275"/>
          <p14:tracePt t="37775" x="4202113" y="3597275"/>
          <p14:tracePt t="37783" x="4208463" y="3597275"/>
          <p14:tracePt t="37791" x="4216400" y="3597275"/>
          <p14:tracePt t="37794" x="4222750" y="3597275"/>
          <p14:tracePt t="37800" x="4229100" y="3597275"/>
          <p14:tracePt t="37802" x="4235450" y="3597275"/>
          <p14:tracePt t="37805" x="4241800" y="3597275"/>
          <p14:tracePt t="37809" x="4249738" y="3597275"/>
          <p14:tracePt t="37811" x="4256088" y="3597275"/>
          <p14:tracePt t="37813" x="4262438" y="3597275"/>
          <p14:tracePt t="37815" x="4268788" y="3597275"/>
          <p14:tracePt t="37817" x="4275138" y="3597275"/>
          <p14:tracePt t="37819" x="4283075" y="3597275"/>
          <p14:tracePt t="37820" x="4289425" y="3597275"/>
          <p14:tracePt t="37823" x="4295775" y="3597275"/>
          <p14:tracePt t="37824" x="4302125" y="3597275"/>
          <p14:tracePt t="37827" x="4308475" y="3597275"/>
          <p14:tracePt t="37828" x="4316413" y="3597275"/>
          <p14:tracePt t="37829" x="4322763" y="3597275"/>
          <p14:tracePt t="37832" x="4329113" y="3597275"/>
          <p14:tracePt t="37834" x="4335463" y="3597275"/>
          <p14:tracePt t="37837" x="4341813" y="3597275"/>
          <p14:tracePt t="37838" x="4341813" y="3603625"/>
          <p14:tracePt t="37839" x="4349750" y="3603625"/>
          <p14:tracePt t="37840" x="4356100" y="3603625"/>
          <p14:tracePt t="37844" x="4362450" y="3603625"/>
          <p14:tracePt t="37847" x="4368800" y="3603625"/>
          <p14:tracePt t="37853" x="4375150" y="3603625"/>
          <p14:tracePt t="37857" x="4383088" y="3603625"/>
          <p14:tracePt t="37864" x="4389438" y="3603625"/>
          <p14:tracePt t="37907" x="4395788" y="3603625"/>
          <p14:tracePt t="37916" x="4402138" y="3603625"/>
          <p14:tracePt t="37927" x="4408488" y="3603625"/>
          <p14:tracePt t="37932" x="4416425" y="3603625"/>
          <p14:tracePt t="37938" x="4422775" y="3603625"/>
          <p14:tracePt t="37954" x="4429125" y="3603625"/>
          <p14:tracePt t="37965" x="4435475" y="3603625"/>
          <p14:tracePt t="37998" x="4441825" y="3603625"/>
          <p14:tracePt t="38010" x="4449763" y="3603625"/>
          <p14:tracePt t="38013" x="4456113" y="3603625"/>
          <p14:tracePt t="38015" x="4456113" y="3609975"/>
          <p14:tracePt t="38023" x="4462463" y="3609975"/>
          <p14:tracePt t="38030" x="4468813" y="3609975"/>
          <p14:tracePt t="38036" x="4475163" y="3609975"/>
          <p14:tracePt t="38040" x="4481513" y="3609975"/>
          <p14:tracePt t="38046" x="4489450" y="3609975"/>
          <p14:tracePt t="38059" x="4495800" y="3609975"/>
          <p14:tracePt t="38068" x="4502150" y="3609975"/>
          <p14:tracePt t="38087" x="4508500" y="3609975"/>
          <p14:tracePt t="38093" x="4514850" y="3609975"/>
          <p14:tracePt t="38102" x="4522788" y="3609975"/>
          <p14:tracePt t="38105" x="4529138" y="3609975"/>
          <p14:tracePt t="38109" x="4535488" y="3609975"/>
          <p14:tracePt t="38115" x="4541838" y="3609975"/>
          <p14:tracePt t="38118" x="4548188" y="3609975"/>
          <p14:tracePt t="38126" x="4556125" y="3609975"/>
          <p14:tracePt t="38130" x="4562475" y="3609975"/>
          <p14:tracePt t="38135" x="4568825" y="3609975"/>
          <p14:tracePt t="38152" x="4575175" y="3609975"/>
          <p14:tracePt t="38179" x="4581525" y="3609975"/>
          <p14:tracePt t="38212" x="4589463" y="3609975"/>
          <p14:tracePt t="38218" x="4589463" y="3616325"/>
          <p14:tracePt t="38219" x="4595813" y="3616325"/>
          <p14:tracePt t="38226" x="4602163" y="3616325"/>
          <p14:tracePt t="38227" x="4602163" y="3622675"/>
          <p14:tracePt t="38238" x="4608513" y="3622675"/>
          <p14:tracePt t="38244" x="4614863" y="3622675"/>
          <p14:tracePt t="38252" x="4622800" y="3622675"/>
          <p14:tracePt t="38256" x="4629150" y="3622675"/>
          <p14:tracePt t="38257" x="4629150" y="3629025"/>
          <p14:tracePt t="38258" x="4635500" y="3629025"/>
          <p14:tracePt t="38265" x="4641850" y="3629025"/>
          <p14:tracePt t="38267" x="4648200" y="3629025"/>
          <p14:tracePt t="38272" x="4656138" y="3629025"/>
          <p14:tracePt t="38274" x="4662488" y="3629025"/>
          <p14:tracePt t="38277" x="4668838" y="3629025"/>
          <p14:tracePt t="38281" x="4675188" y="3629025"/>
          <p14:tracePt t="38283" x="4681538" y="3629025"/>
          <p14:tracePt t="38287" x="4689475" y="3629025"/>
          <p14:tracePt t="38289" x="4695825" y="3629025"/>
          <p14:tracePt t="38291" x="4702175" y="3629025"/>
          <p14:tracePt t="38296" x="4708525" y="3629025"/>
          <p14:tracePt t="38298" x="4714875" y="3629025"/>
          <p14:tracePt t="38302" x="4722813" y="3629025"/>
          <p14:tracePt t="38304" x="4722813" y="3636963"/>
          <p14:tracePt t="38305" x="4729163" y="3636963"/>
          <p14:tracePt t="38310" x="4735513" y="3636963"/>
          <p14:tracePt t="38313" x="4741863" y="3636963"/>
          <p14:tracePt t="38314" x="4748213" y="3636963"/>
          <p14:tracePt t="38319" x="4754563" y="3636963"/>
          <p14:tracePt t="38321" x="4762500" y="3636963"/>
          <p14:tracePt t="38324" x="4768850" y="3636963"/>
          <p14:tracePt t="38326" x="4775200" y="3636963"/>
          <p14:tracePt t="38327" x="4781550" y="3636963"/>
          <p14:tracePt t="38330" x="4787900" y="3643313"/>
          <p14:tracePt t="38331" x="4795838" y="3643313"/>
          <p14:tracePt t="38333" x="4802188" y="3643313"/>
          <p14:tracePt t="38334" x="4808538" y="3643313"/>
          <p14:tracePt t="38335" x="4814888" y="3643313"/>
          <p14:tracePt t="38338" x="4829175" y="3643313"/>
          <p14:tracePt t="38339" x="4835525" y="3643313"/>
          <p14:tracePt t="38341" x="4848225" y="3649663"/>
          <p14:tracePt t="38343" x="4862513" y="3649663"/>
          <p14:tracePt t="38344" x="4875213" y="3649663"/>
          <p14:tracePt t="38345" x="4875213" y="3656013"/>
          <p14:tracePt t="38346" x="4887913" y="3656013"/>
          <p14:tracePt t="38347" x="4895850" y="3656013"/>
          <p14:tracePt t="38348" x="4902200" y="3662363"/>
          <p14:tracePt t="38349" x="4914900" y="3662363"/>
          <p14:tracePt t="38350" x="4921250" y="3662363"/>
          <p14:tracePt t="38351" x="4935538" y="3662363"/>
          <p14:tracePt t="38352" x="4948238" y="3662363"/>
          <p14:tracePt t="38353" x="4954588" y="3662363"/>
          <p14:tracePt t="38354" x="4968875" y="3662363"/>
          <p14:tracePt t="38355" x="4981575" y="3670300"/>
          <p14:tracePt t="38356" x="4987925" y="3670300"/>
          <p14:tracePt t="38357" x="5002213" y="3670300"/>
          <p14:tracePt t="38358" x="5008563" y="3676650"/>
          <p14:tracePt t="38359" x="5029200" y="3676650"/>
          <p14:tracePt t="38360" x="5041900" y="3676650"/>
          <p14:tracePt t="38361" x="5048250" y="3683000"/>
          <p14:tracePt t="38362" x="5060950" y="3683000"/>
          <p14:tracePt t="38363" x="5075238" y="3689350"/>
          <p14:tracePt t="38364" x="5087938" y="3689350"/>
          <p14:tracePt t="38365" x="5094288" y="3689350"/>
          <p14:tracePt t="38366" x="5114925" y="3695700"/>
          <p14:tracePt t="38367" x="5121275" y="3695700"/>
          <p14:tracePt t="38368" x="5141913" y="3695700"/>
          <p14:tracePt t="38369" x="5148263" y="3695700"/>
          <p14:tracePt t="38370" x="5160963" y="3695700"/>
          <p14:tracePt t="38371" x="5175250" y="3695700"/>
          <p14:tracePt t="38372" x="5181600" y="3695700"/>
          <p14:tracePt t="38373" x="5194300" y="3695700"/>
          <p14:tracePt t="38374" x="5208588" y="3703638"/>
          <p14:tracePt t="38375" x="5221288" y="3703638"/>
          <p14:tracePt t="38376" x="5235575" y="3703638"/>
          <p14:tracePt t="38377" x="5241925" y="3703638"/>
          <p14:tracePt t="38378" x="5254625" y="3703638"/>
          <p14:tracePt t="38379" x="5260975" y="3703638"/>
          <p14:tracePt t="38380" x="5275263" y="3703638"/>
          <p14:tracePt t="38381" x="5287963" y="3703638"/>
          <p14:tracePt t="38382" x="5294313" y="3703638"/>
          <p14:tracePt t="38383" x="5308600" y="3703638"/>
          <p14:tracePt t="38384" x="5314950" y="3703638"/>
          <p14:tracePt t="38385" x="5327650" y="3703638"/>
          <p14:tracePt t="38386" x="5341938" y="3709988"/>
          <p14:tracePt t="38387" x="5348288" y="3709988"/>
          <p14:tracePt t="38388" x="5354638" y="3709988"/>
          <p14:tracePt t="38389" x="5360988" y="3709988"/>
          <p14:tracePt t="38390" x="5367338" y="3709988"/>
          <p14:tracePt t="38391" x="5381625" y="3709988"/>
          <p14:tracePt t="38392" x="5387975" y="3709988"/>
          <p14:tracePt t="38394" x="5400675" y="3709988"/>
          <p14:tracePt t="38396" x="5408613" y="3709988"/>
          <p14:tracePt t="38397" x="5421313" y="3709988"/>
          <p14:tracePt t="38399" x="5427663" y="3709988"/>
          <p14:tracePt t="38400" x="5434013" y="3709988"/>
          <p14:tracePt t="38401" x="5441950" y="3709988"/>
          <p14:tracePt t="38403" x="5448300" y="3709988"/>
          <p14:tracePt t="38404" x="5454650" y="3709988"/>
          <p14:tracePt t="38408" x="5461000" y="3709988"/>
          <p14:tracePt t="38410" x="5467350" y="3709988"/>
          <p14:tracePt t="38412" x="5475288" y="3709988"/>
          <p14:tracePt t="38420" x="5481638" y="3709988"/>
          <p14:tracePt t="38428" x="5481638" y="3703638"/>
          <p14:tracePt t="38429" x="5487988" y="3703638"/>
          <p14:tracePt t="38435" x="5487988" y="3695700"/>
          <p14:tracePt t="38437" x="5494338" y="3695700"/>
          <p14:tracePt t="38440" x="5500688" y="3695700"/>
          <p14:tracePt t="38443" x="5508625" y="3695700"/>
          <p14:tracePt t="38446" x="5508625" y="3689350"/>
          <p14:tracePt t="38447" x="5514975" y="3689350"/>
          <p14:tracePt t="38448" x="5521325" y="3689350"/>
          <p14:tracePt t="38450" x="5521325" y="3683000"/>
          <p14:tracePt t="38451" x="5527675" y="3683000"/>
          <p14:tracePt t="38452" x="5534025" y="3683000"/>
          <p14:tracePt t="38454" x="5541963" y="3676650"/>
          <p14:tracePt t="38455" x="5548313" y="3676650"/>
          <p14:tracePt t="38456" x="5554663" y="3676650"/>
          <p14:tracePt t="38458" x="5567363" y="3676650"/>
          <p14:tracePt t="38459" x="5575300" y="3676650"/>
          <p14:tracePt t="38461" x="5588000" y="3676650"/>
          <p14:tracePt t="38462" x="5594350" y="3676650"/>
          <p14:tracePt t="38463" x="5600700" y="3670300"/>
          <p14:tracePt t="38464" x="5614988" y="3670300"/>
          <p14:tracePt t="38465" x="5621338" y="3670300"/>
          <p14:tracePt t="38466" x="5634038" y="3670300"/>
          <p14:tracePt t="38467" x="5640388" y="3670300"/>
          <p14:tracePt t="38468" x="5654675" y="3662363"/>
          <p14:tracePt t="38469" x="5673725" y="3662363"/>
          <p14:tracePt t="38470" x="5681663" y="3662363"/>
          <p14:tracePt t="38471" x="5694363" y="3662363"/>
          <p14:tracePt t="38472" x="5715000" y="3662363"/>
          <p14:tracePt t="38473" x="5727700" y="3662363"/>
          <p14:tracePt t="38474" x="5740400" y="3662363"/>
          <p14:tracePt t="38475" x="5761038" y="3656013"/>
          <p14:tracePt t="38476" x="5767388" y="3656013"/>
          <p14:tracePt t="38477" x="5788025" y="3656013"/>
          <p14:tracePt t="38478" x="5807075" y="3656013"/>
          <p14:tracePt t="38479" x="5815013" y="3656013"/>
          <p14:tracePt t="38480" x="5834063" y="3656013"/>
          <p14:tracePt t="38481" x="5854700" y="3656013"/>
          <p14:tracePt t="38482" x="5867400" y="3656013"/>
          <p14:tracePt t="38483" x="5888038" y="3656013"/>
          <p14:tracePt t="38484" x="5907088" y="3656013"/>
          <p14:tracePt t="38485" x="5921375" y="3656013"/>
          <p14:tracePt t="38486" x="5940425" y="3656013"/>
          <p14:tracePt t="38487" x="5961063" y="3656013"/>
          <p14:tracePt t="38488" x="5967413" y="3656013"/>
          <p14:tracePt t="38489" x="5988050" y="3656013"/>
          <p14:tracePt t="38490" x="6000750" y="3656013"/>
          <p14:tracePt t="38491" x="6021388" y="3656013"/>
          <p14:tracePt t="38492" x="6040438" y="3656013"/>
          <p14:tracePt t="38493" x="6061075" y="3656013"/>
          <p14:tracePt t="38494" x="6073775" y="3656013"/>
          <p14:tracePt t="38495" x="6088063" y="3656013"/>
          <p14:tracePt t="38496" x="6100763" y="3656013"/>
          <p14:tracePt t="38497" x="6121400" y="3656013"/>
          <p14:tracePt t="38498" x="6134100" y="3656013"/>
          <p14:tracePt t="38499" x="6146800" y="3656013"/>
          <p14:tracePt t="38500" x="6161088" y="3656013"/>
          <p14:tracePt t="38501" x="6173788" y="3656013"/>
          <p14:tracePt t="38502" x="6188075" y="3656013"/>
          <p14:tracePt t="38503" x="6200775" y="3656013"/>
          <p14:tracePt t="38505" x="6227763" y="3656013"/>
          <p14:tracePt t="38506" x="6240463" y="3656013"/>
          <p14:tracePt t="38507" x="6246813" y="3656013"/>
          <p14:tracePt t="38508" x="6253163" y="3656013"/>
          <p14:tracePt t="38509" x="6267450" y="3656013"/>
          <p14:tracePt t="38511" x="6280150" y="3656013"/>
          <p14:tracePt t="38513" x="6294438" y="3656013"/>
          <p14:tracePt t="38514" x="6300788" y="3656013"/>
          <p14:tracePt t="38516" x="6307138" y="3656013"/>
          <p14:tracePt t="38517" x="6313488" y="3656013"/>
          <p14:tracePt t="38521" x="6319838" y="3656013"/>
          <p14:tracePt t="38631" x="6313488" y="3656013"/>
          <p14:tracePt t="38639" x="6307138" y="3656013"/>
          <p14:tracePt t="38653" x="6300788" y="3656013"/>
          <p14:tracePt t="38658" x="6294438" y="3656013"/>
          <p14:tracePt t="38662" x="6286500" y="3656013"/>
          <p14:tracePt t="38668" x="6280150" y="3656013"/>
          <p14:tracePt t="38671" x="6273800" y="3656013"/>
          <p14:tracePt t="38674" x="6273800" y="3662363"/>
          <p14:tracePt t="38675" x="6267450" y="3662363"/>
          <p14:tracePt t="38676" x="6261100" y="3662363"/>
          <p14:tracePt t="38679" x="6253163" y="3662363"/>
          <p14:tracePt t="38680" x="6246813" y="3662363"/>
          <p14:tracePt t="38682" x="6240463" y="3662363"/>
          <p14:tracePt t="38684" x="6234113" y="3662363"/>
          <p14:tracePt t="38685" x="6227763" y="3662363"/>
          <p14:tracePt t="38687" x="6219825" y="3662363"/>
          <p14:tracePt t="38688" x="6213475" y="3662363"/>
          <p14:tracePt t="38689" x="6207125" y="3662363"/>
          <p14:tracePt t="38691" x="6200775" y="3662363"/>
          <p14:tracePt t="38692" x="6194425" y="3662363"/>
          <p14:tracePt t="38694" x="6188075" y="3662363"/>
          <p14:tracePt t="38695" x="6173788" y="3662363"/>
          <p14:tracePt t="38697" x="6167438" y="3662363"/>
          <p14:tracePt t="38698" x="6154738" y="3662363"/>
          <p14:tracePt t="38700" x="6140450" y="3662363"/>
          <p14:tracePt t="38701" x="6134100" y="3662363"/>
          <p14:tracePt t="38702" x="6127750" y="3662363"/>
          <p14:tracePt t="38703" x="6121400" y="3662363"/>
          <p14:tracePt t="38704" x="6107113" y="3662363"/>
          <p14:tracePt t="38705" x="6094413" y="3662363"/>
          <p14:tracePt t="38708" x="6073775" y="3662363"/>
          <p14:tracePt t="38709" x="6067425" y="3662363"/>
          <p14:tracePt t="38710" x="6054725" y="3662363"/>
          <p14:tracePt t="38711" x="6040438" y="3662363"/>
          <p14:tracePt t="38713" x="6034088" y="3662363"/>
          <p14:tracePt t="38714" x="6021388" y="3662363"/>
          <p14:tracePt t="38715" x="6013450" y="3662363"/>
          <p14:tracePt t="38716" x="6007100" y="3662363"/>
          <p14:tracePt t="38717" x="5994400" y="3662363"/>
          <p14:tracePt t="38718" x="5988050" y="3662363"/>
          <p14:tracePt t="38719" x="5980113" y="3662363"/>
          <p14:tracePt t="38720" x="5967413" y="3662363"/>
          <p14:tracePt t="38722" x="5954713" y="3662363"/>
          <p14:tracePt t="38724" x="5940425" y="3662363"/>
          <p14:tracePt t="38725" x="5934075" y="3662363"/>
          <p14:tracePt t="38726" x="5927725" y="3662363"/>
          <p14:tracePt t="38727" x="5921375" y="3662363"/>
          <p14:tracePt t="38728" x="5913438" y="3662363"/>
          <p14:tracePt t="38730" x="5900738" y="3662363"/>
          <p14:tracePt t="38731" x="5894388" y="3662363"/>
          <p14:tracePt t="38733" x="5888038" y="3662363"/>
          <p14:tracePt t="38734" x="5881688" y="3662363"/>
          <p14:tracePt t="38736" x="5873750" y="3662363"/>
          <p14:tracePt t="38737" x="5867400" y="3662363"/>
          <p14:tracePt t="38738" x="5861050" y="3662363"/>
          <p14:tracePt t="38741" x="5854700" y="3662363"/>
          <p14:tracePt t="38743" x="5848350" y="3662363"/>
          <p14:tracePt t="38748" x="5840413" y="3662363"/>
          <p14:tracePt t="38753" x="5834063" y="3662363"/>
          <p14:tracePt t="38796" x="5827713" y="3662363"/>
          <p14:tracePt t="38798" x="5827713" y="3670300"/>
          <p14:tracePt t="38801" x="5821363" y="3670300"/>
          <p14:tracePt t="38804" x="5815013" y="3670300"/>
          <p14:tracePt t="38805" x="5815013" y="3676650"/>
          <p14:tracePt t="38809" x="5807075" y="3683000"/>
          <p14:tracePt t="38811" x="5800725" y="3683000"/>
          <p14:tracePt t="38815" x="5794375" y="3689350"/>
          <p14:tracePt t="38817" x="5788025" y="3689350"/>
          <p14:tracePt t="38818" x="5788025" y="3695700"/>
          <p14:tracePt t="38819" x="5781675" y="3695700"/>
          <p14:tracePt t="38822" x="5773738" y="3695700"/>
          <p14:tracePt t="38824" x="5773738" y="3703638"/>
          <p14:tracePt t="38825" x="5767388" y="3703638"/>
          <p14:tracePt t="38827" x="5767388" y="3709988"/>
          <p14:tracePt t="38829" x="5761038" y="3709988"/>
          <p14:tracePt t="38830" x="5761038" y="3716338"/>
          <p14:tracePt t="38831" x="5754688" y="3716338"/>
          <p14:tracePt t="38833" x="5748338" y="3716338"/>
          <p14:tracePt t="38839" x="5748338" y="3722688"/>
          <p14:tracePt t="38840" x="5740400" y="3722688"/>
          <p14:tracePt t="38844" x="5734050" y="3722688"/>
          <p14:tracePt t="38846" x="5734050" y="3729038"/>
          <p14:tracePt t="38855" x="5727700" y="3729038"/>
          <p14:tracePt t="38860" x="5721350" y="3729038"/>
          <p14:tracePt t="38864" x="5715000" y="3729038"/>
          <p14:tracePt t="38870" x="5707063" y="3729038"/>
          <p14:tracePt t="38872" x="5707063" y="3736975"/>
          <p14:tracePt t="38873" x="5700713" y="3736975"/>
          <p14:tracePt t="38876" x="5694363" y="3736975"/>
          <p14:tracePt t="38881" x="5681663" y="3736975"/>
          <p14:tracePt t="38882" x="5673725" y="3736975"/>
          <p14:tracePt t="38883" x="5667375" y="3736975"/>
          <p14:tracePt t="38886" x="5661025" y="3736975"/>
          <p14:tracePt t="38887" x="5654675" y="3736975"/>
          <p14:tracePt t="38888" x="5648325" y="3736975"/>
          <p14:tracePt t="38890" x="5640388" y="3736975"/>
          <p14:tracePt t="38891" x="5634038" y="3736975"/>
          <p14:tracePt t="38893" x="5627688" y="3736975"/>
          <p14:tracePt t="38894" x="5621338" y="3736975"/>
          <p14:tracePt t="38896" x="5614988" y="3736975"/>
          <p14:tracePt t="38897" x="5608638" y="3736975"/>
          <p14:tracePt t="38898" x="5600700" y="3736975"/>
          <p14:tracePt t="38900" x="5594350" y="3736975"/>
          <p14:tracePt t="38901" x="5588000" y="3736975"/>
          <p14:tracePt t="38904" x="5581650" y="3736975"/>
          <p14:tracePt t="38905" x="5567363" y="3736975"/>
          <p14:tracePt t="38908" x="5561013" y="3736975"/>
          <p14:tracePt t="38909" x="5548313" y="3736975"/>
          <p14:tracePt t="38911" x="5541963" y="3736975"/>
          <p14:tracePt t="38913" x="5534025" y="3736975"/>
          <p14:tracePt t="38915" x="5527675" y="3736975"/>
          <p14:tracePt t="38916" x="5521325" y="3736975"/>
          <p14:tracePt t="38917" x="5514975" y="3736975"/>
          <p14:tracePt t="38919" x="5508625" y="3736975"/>
          <p14:tracePt t="38920" x="5500688" y="3736975"/>
          <p14:tracePt t="38922" x="5494338" y="3736975"/>
          <p14:tracePt t="38923" x="5487988" y="3736975"/>
          <p14:tracePt t="38924" x="5481638" y="3736975"/>
          <p14:tracePt t="38925" x="5481638" y="3743325"/>
          <p14:tracePt t="38927" x="5475288" y="3743325"/>
          <p14:tracePt t="38928" x="5467350" y="3743325"/>
          <p14:tracePt t="38931" x="5461000" y="3743325"/>
          <p14:tracePt t="38933" x="5454650" y="3743325"/>
          <p14:tracePt t="38935" x="5448300" y="3743325"/>
          <p14:tracePt t="38939" x="5441950" y="3743325"/>
          <p14:tracePt t="38941" x="5434013" y="3743325"/>
          <p14:tracePt t="38945" x="5427663" y="3743325"/>
          <p14:tracePt t="38948" x="5421313" y="3743325"/>
          <p14:tracePt t="38950" x="5414963" y="3743325"/>
          <p14:tracePt t="38955" x="5408613" y="3743325"/>
          <p14:tracePt t="38957" x="5400675" y="3743325"/>
          <p14:tracePt t="38962" x="5394325" y="3743325"/>
          <p14:tracePt t="38963" x="5394325" y="3749675"/>
          <p14:tracePt t="38964" x="5387975" y="3749675"/>
          <p14:tracePt t="38966" x="5381625" y="3749675"/>
          <p14:tracePt t="38970" x="5375275" y="3749675"/>
          <p14:tracePt t="38971" x="5367338" y="3749675"/>
          <p14:tracePt t="38975" x="5360988" y="3749675"/>
          <p14:tracePt t="38977" x="5354638" y="3749675"/>
          <p14:tracePt t="38980" x="5348288" y="3749675"/>
          <p14:tracePt t="38981" x="5341938" y="3749675"/>
          <p14:tracePt t="38982" x="5334000" y="3749675"/>
          <p14:tracePt t="38985" x="5327650" y="3749675"/>
          <p14:tracePt t="38987" x="5321300" y="3749675"/>
          <p14:tracePt t="38989" x="5314950" y="3749675"/>
          <p14:tracePt t="38991" x="5308600" y="3749675"/>
          <p14:tracePt t="38992" x="5302250" y="3749675"/>
          <p14:tracePt t="38994" x="5294313" y="3749675"/>
          <p14:tracePt t="38995" x="5287963" y="3749675"/>
          <p14:tracePt t="38998" x="5281613" y="3749675"/>
          <p14:tracePt t="38999" x="5275263" y="3749675"/>
          <p14:tracePt t="39000" x="5268913" y="3749675"/>
          <p14:tracePt t="39002" x="5260975" y="3749675"/>
          <p14:tracePt t="39004" x="5254625" y="3749675"/>
          <p14:tracePt t="39006" x="5248275" y="3749675"/>
          <p14:tracePt t="39008" x="5235575" y="3749675"/>
          <p14:tracePt t="39010" x="5227638" y="3749675"/>
          <p14:tracePt t="39011" x="5221288" y="3749675"/>
          <p14:tracePt t="39013" x="5214938" y="3749675"/>
          <p14:tracePt t="39014" x="5208588" y="3749675"/>
          <p14:tracePt t="39015" x="5202238" y="3749675"/>
          <p14:tracePt t="39017" x="5194300" y="3749675"/>
          <p14:tracePt t="39018" x="5187950" y="3749675"/>
          <p14:tracePt t="39019" x="5181600" y="3749675"/>
          <p14:tracePt t="39020" x="5175250" y="3749675"/>
          <p14:tracePt t="39021" x="5168900" y="3749675"/>
          <p14:tracePt t="39023" x="5154613" y="3749675"/>
          <p14:tracePt t="39024" x="5148263" y="3749675"/>
          <p14:tracePt t="39026" x="5135563" y="3749675"/>
          <p14:tracePt t="39027" x="5127625" y="3749675"/>
          <p14:tracePt t="39029" x="5121275" y="3749675"/>
          <p14:tracePt t="39030" x="5108575" y="3749675"/>
          <p14:tracePt t="39032" x="5102225" y="3749675"/>
          <p14:tracePt t="39033" x="5094288" y="3749675"/>
          <p14:tracePt t="39034" x="5087938" y="3749675"/>
          <p14:tracePt t="39035" x="5081588" y="3749675"/>
          <p14:tracePt t="39036" x="5075238" y="3749675"/>
          <p14:tracePt t="39038" x="5060950" y="3749675"/>
          <p14:tracePt t="39039" x="5054600" y="3749675"/>
          <p14:tracePt t="39041" x="5048250" y="3749675"/>
          <p14:tracePt t="39042" x="5041900" y="3749675"/>
          <p14:tracePt t="39044" x="5035550" y="3749675"/>
          <p14:tracePt t="39045" x="5029200" y="3749675"/>
          <p14:tracePt t="39046" x="5021263" y="3749675"/>
          <p14:tracePt t="39048" x="5014913" y="3749675"/>
          <p14:tracePt t="39049" x="5008563" y="3743325"/>
          <p14:tracePt t="39051" x="5002213" y="3743325"/>
          <p14:tracePt t="39053" x="4995863" y="3743325"/>
          <p14:tracePt t="39055" x="4987925" y="3743325"/>
          <p14:tracePt t="39060" x="4981575" y="3743325"/>
          <p14:tracePt t="39072" x="4981575" y="3736975"/>
          <p14:tracePt t="39079" x="4975225" y="3736975"/>
          <p14:tracePt t="39109" x="4968875" y="3736975"/>
          <p14:tracePt t="39112" x="4962525" y="3736975"/>
          <p14:tracePt t="39113" x="4962525" y="3729038"/>
          <p14:tracePt t="39115" x="4954588" y="3729038"/>
          <p14:tracePt t="39119" x="4954588" y="3722688"/>
          <p14:tracePt t="39121" x="4948238" y="3722688"/>
          <p14:tracePt t="39123" x="4941888" y="3722688"/>
          <p14:tracePt t="39127" x="4941888" y="3716338"/>
          <p14:tracePt t="39128" x="4935538" y="3716338"/>
          <p14:tracePt t="39129" x="4929188" y="3716338"/>
          <p14:tracePt t="39131" x="4929188" y="3709988"/>
          <p14:tracePt t="39132" x="4921250" y="3709988"/>
          <p14:tracePt t="39133" x="4914900" y="3709988"/>
          <p14:tracePt t="39134" x="4914900" y="3703638"/>
          <p14:tracePt t="39135" x="4908550" y="3703638"/>
          <p14:tracePt t="39137" x="4902200" y="3703638"/>
          <p14:tracePt t="39138" x="4895850" y="3703638"/>
          <p14:tracePt t="39141" x="4887913" y="3703638"/>
          <p14:tracePt t="39142" x="4887913" y="3695700"/>
          <p14:tracePt t="39143" x="4881563" y="3695700"/>
          <p14:tracePt t="39144" x="4875213" y="3695700"/>
          <p14:tracePt t="39146" x="4868863" y="3689350"/>
          <p14:tracePt t="39147" x="4862513" y="3689350"/>
          <p14:tracePt t="39149" x="4854575" y="3689350"/>
          <p14:tracePt t="39150" x="4848225" y="3689350"/>
          <p14:tracePt t="39151" x="4841875" y="3689350"/>
          <p14:tracePt t="39153" x="4835525" y="3689350"/>
          <p14:tracePt t="39154" x="4829175" y="3689350"/>
          <p14:tracePt t="39155" x="4829175" y="3683000"/>
          <p14:tracePt t="39156" x="4821238" y="3683000"/>
          <p14:tracePt t="39158" x="4814888" y="3683000"/>
          <p14:tracePt t="39159" x="4808538" y="3683000"/>
          <p14:tracePt t="39161" x="4802188" y="3683000"/>
          <p14:tracePt t="39162" x="4795838" y="3683000"/>
          <p14:tracePt t="39165" x="4795838" y="3676650"/>
          <p14:tracePt t="39166" x="4787900" y="3676650"/>
          <p14:tracePt t="39167" x="4781550" y="3676650"/>
          <p14:tracePt t="39168" x="4775200" y="3676650"/>
          <p14:tracePt t="39172" x="4768850" y="3676650"/>
          <p14:tracePt t="39176" x="4762500" y="3676650"/>
          <p14:tracePt t="39177" x="4762500" y="3670300"/>
          <p14:tracePt t="39221" x="4762500" y="3662363"/>
          <p14:tracePt t="39222" x="4754563" y="3662363"/>
          <p14:tracePt t="39224" x="4754563" y="3656013"/>
          <p14:tracePt t="39231" x="4748213" y="3649663"/>
          <p14:tracePt t="39233" x="4748213" y="3643313"/>
          <p14:tracePt t="39236" x="4748213" y="3636963"/>
          <p14:tracePt t="39239" x="4741863" y="3636963"/>
          <p14:tracePt t="39240" x="4741863" y="3629025"/>
          <p14:tracePt t="39242" x="4741863" y="3622675"/>
          <p14:tracePt t="39246" x="4741863" y="3616325"/>
          <p14:tracePt t="39248" x="4735513" y="3616325"/>
          <p14:tracePt t="39249" x="4735513" y="3609975"/>
          <p14:tracePt t="39250" x="4735513" y="3603625"/>
          <p14:tracePt t="39251" x="4729163" y="3603625"/>
          <p14:tracePt t="39254" x="4729163" y="3597275"/>
          <p14:tracePt t="39256" x="4729163" y="3589338"/>
          <p14:tracePt t="39258" x="4722813" y="3589338"/>
          <p14:tracePt t="39259" x="4722813" y="3582988"/>
          <p14:tracePt t="39261" x="4722813" y="3576638"/>
          <p14:tracePt t="39262" x="4714875" y="3576638"/>
          <p14:tracePt t="39265" x="4714875" y="3570288"/>
          <p14:tracePt t="39267" x="4714875" y="3563938"/>
          <p14:tracePt t="39268" x="4708525" y="3563938"/>
          <p14:tracePt t="39269" x="4708525" y="3556000"/>
          <p14:tracePt t="39273" x="4702175" y="3556000"/>
          <p14:tracePt t="39274" x="4702175" y="3549650"/>
          <p14:tracePt t="39276" x="4702175" y="3543300"/>
          <p14:tracePt t="39279" x="4695825" y="3543300"/>
          <p14:tracePt t="39283" x="4695825" y="3536950"/>
          <p14:tracePt t="39286" x="4695825" y="3530600"/>
          <p14:tracePt t="39292" x="4695825" y="3522663"/>
          <p14:tracePt t="39302" x="4695825" y="3516313"/>
          <p14:tracePt t="39306" x="4695825" y="3509963"/>
          <p14:tracePt t="39314" x="4695825" y="3503613"/>
          <p14:tracePt t="39318" x="4695825" y="3497263"/>
          <p14:tracePt t="39321" x="4695825" y="3489325"/>
          <p14:tracePt t="39328" x="4695825" y="3482975"/>
          <p14:tracePt t="39331" x="4695825" y="3476625"/>
          <p14:tracePt t="39337" x="4695825" y="3470275"/>
          <p14:tracePt t="39339" x="4695825" y="3463925"/>
          <p14:tracePt t="39342" x="4695825" y="3455988"/>
          <p14:tracePt t="39345" x="4702175" y="3455988"/>
          <p14:tracePt t="39346" x="4702175" y="3449638"/>
          <p14:tracePt t="39348" x="4702175" y="3443288"/>
          <p14:tracePt t="39352" x="4708525" y="3443288"/>
          <p14:tracePt t="39353" x="4708525" y="3436938"/>
          <p14:tracePt t="39354" x="4708525" y="3430588"/>
          <p14:tracePt t="39356" x="4708525" y="3422650"/>
          <p14:tracePt t="39360" x="4708525" y="3416300"/>
          <p14:tracePt t="39361" x="4708525" y="3409950"/>
          <p14:tracePt t="39364" x="4714875" y="3409950"/>
          <p14:tracePt t="39365" x="4714875" y="3403600"/>
          <p14:tracePt t="39366" x="4714875" y="3397250"/>
          <p14:tracePt t="39368" x="4714875" y="3389313"/>
          <p14:tracePt t="39369" x="4722813" y="3389313"/>
          <p14:tracePt t="39371" x="4722813" y="3382963"/>
          <p14:tracePt t="39373" x="4722813" y="3376613"/>
          <p14:tracePt t="39377" x="4722813" y="3370263"/>
          <p14:tracePt t="39378" x="4729163" y="3370263"/>
          <p14:tracePt t="39379" x="4729163" y="3363913"/>
          <p14:tracePt t="39383" x="4735513" y="3363913"/>
          <p14:tracePt t="39384" x="4735513" y="3355975"/>
          <p14:tracePt t="39385" x="4735513" y="3349625"/>
          <p14:tracePt t="39388" x="4735513" y="3343275"/>
          <p14:tracePt t="39393" x="4741863" y="3343275"/>
          <p14:tracePt t="39394" x="4741863" y="3336925"/>
          <p14:tracePt t="39396" x="4741863" y="3330575"/>
          <p14:tracePt t="39398" x="4748213" y="3330575"/>
          <p14:tracePt t="39402" x="4748213" y="3322638"/>
          <p14:tracePt t="39404" x="4754563" y="3322638"/>
          <p14:tracePt t="39406" x="4754563" y="3316288"/>
          <p14:tracePt t="39410" x="4754563" y="3309938"/>
          <p14:tracePt t="39414" x="4762500" y="3309938"/>
          <p14:tracePt t="39415" x="4762500" y="3303588"/>
          <p14:tracePt t="39418" x="4762500" y="3297238"/>
          <p14:tracePt t="39419" x="4768850" y="3297238"/>
          <p14:tracePt t="39426" x="4768850" y="3290888"/>
          <p14:tracePt t="39427" x="4775200" y="3290888"/>
          <p14:tracePt t="39430" x="4775200" y="3282950"/>
          <p14:tracePt t="39431" x="4781550" y="3282950"/>
          <p14:tracePt t="39434" x="4781550" y="3276600"/>
          <p14:tracePt t="39435" x="4787900" y="3276600"/>
          <p14:tracePt t="39440" x="4795838" y="3276600"/>
          <p14:tracePt t="39442" x="4795838" y="3270250"/>
          <p14:tracePt t="39443" x="4802188" y="3270250"/>
          <p14:tracePt t="39448" x="4802188" y="3263900"/>
          <p14:tracePt t="39449" x="4808538" y="3263900"/>
          <p14:tracePt t="39450" x="4814888" y="3263900"/>
          <p14:tracePt t="39453" x="4821238" y="3263900"/>
          <p14:tracePt t="39456" x="4829175" y="3263900"/>
          <p14:tracePt t="39458" x="4835525" y="3263900"/>
          <p14:tracePt t="39459" x="4835525" y="3257550"/>
          <p14:tracePt t="39461" x="4841875" y="3257550"/>
          <p14:tracePt t="39462" x="4841875" y="3249613"/>
          <p14:tracePt t="39463" x="4848225" y="3249613"/>
          <p14:tracePt t="39464" x="4854575" y="3249613"/>
          <p14:tracePt t="39467" x="4862513" y="3249613"/>
          <p14:tracePt t="39469" x="4868863" y="3249613"/>
          <p14:tracePt t="39470" x="4868863" y="3243263"/>
          <p14:tracePt t="39472" x="4875213" y="3243263"/>
          <p14:tracePt t="39473" x="4881563" y="3243263"/>
          <p14:tracePt t="39475" x="4887913" y="3243263"/>
          <p14:tracePt t="39479" x="4895850" y="3243263"/>
          <p14:tracePt t="39480" x="4902200" y="3243263"/>
          <p14:tracePt t="39483" x="4908550" y="3243263"/>
          <p14:tracePt t="39484" x="4914900" y="3243263"/>
          <p14:tracePt t="39486" x="4921250" y="3243263"/>
          <p14:tracePt t="39487" x="4921250" y="3236913"/>
          <p14:tracePt t="39489" x="4929188" y="3236913"/>
          <p14:tracePt t="39491" x="4935538" y="3236913"/>
          <p14:tracePt t="39495" x="4941888" y="3236913"/>
          <p14:tracePt t="39497" x="4948238" y="3236913"/>
          <p14:tracePt t="39499" x="4948238" y="3230563"/>
          <p14:tracePt t="39501" x="4954588" y="3230563"/>
          <p14:tracePt t="39504" x="4962525" y="3230563"/>
          <p14:tracePt t="39506" x="4968875" y="3230563"/>
          <p14:tracePt t="39512" x="4975225" y="3230563"/>
          <p14:tracePt t="39514" x="4981575" y="3230563"/>
          <p14:tracePt t="39519" x="4987925" y="3230563"/>
          <p14:tracePt t="39522" x="4995863" y="3230563"/>
          <p14:tracePt t="39524" x="5002213" y="3230563"/>
          <p14:tracePt t="39528" x="5002213" y="3224213"/>
          <p14:tracePt t="39529" x="5008563" y="3224213"/>
          <p14:tracePt t="39531" x="5014913" y="3224213"/>
          <p14:tracePt t="39536" x="5021263" y="3224213"/>
          <p14:tracePt t="39538" x="5029200" y="3224213"/>
          <p14:tracePt t="39540" x="5035550" y="3224213"/>
          <p14:tracePt t="39542" x="5035550" y="3216275"/>
          <p14:tracePt t="39544" x="5041900" y="3216275"/>
          <p14:tracePt t="39546" x="5048250" y="3216275"/>
          <p14:tracePt t="39550" x="5054600" y="3216275"/>
          <p14:tracePt t="39551" x="5060950" y="3216275"/>
          <p14:tracePt t="39553" x="5068888" y="3216275"/>
          <p14:tracePt t="39556" x="5075238" y="3216275"/>
          <p14:tracePt t="39557" x="5081588" y="3216275"/>
          <p14:tracePt t="39560" x="5087938" y="3216275"/>
          <p14:tracePt t="39562" x="5094288" y="3216275"/>
          <p14:tracePt t="39563" x="5102225" y="3216275"/>
          <p14:tracePt t="39566" x="5108575" y="3216275"/>
          <p14:tracePt t="39567" x="5114925" y="3216275"/>
          <p14:tracePt t="39570" x="5121275" y="3216275"/>
          <p14:tracePt t="39571" x="5127625" y="3216275"/>
          <p14:tracePt t="39573" x="5135563" y="3216275"/>
          <p14:tracePt t="39575" x="5141913" y="3216275"/>
          <p14:tracePt t="39576" x="5148263" y="3216275"/>
          <p14:tracePt t="39579" x="5154613" y="3216275"/>
          <p14:tracePt t="39580" x="5160963" y="3216275"/>
          <p14:tracePt t="39583" x="5168900" y="3216275"/>
          <p14:tracePt t="39584" x="5175250" y="3216275"/>
          <p14:tracePt t="39585" x="5181600" y="3216275"/>
          <p14:tracePt t="39586" x="5181600" y="3224213"/>
          <p14:tracePt t="39588" x="5187950" y="3224213"/>
          <p14:tracePt t="39589" x="5194300" y="3224213"/>
          <p14:tracePt t="39592" x="5202238" y="3224213"/>
          <p14:tracePt t="39594" x="5208588" y="3224213"/>
          <p14:tracePt t="39595" x="5214938" y="3224213"/>
          <p14:tracePt t="39599" x="5221288" y="3224213"/>
          <p14:tracePt t="39600" x="5227638" y="3224213"/>
          <p14:tracePt t="39604" x="5235575" y="3224213"/>
          <p14:tracePt t="39605" x="5241925" y="3224213"/>
          <p14:tracePt t="39607" x="5248275" y="3224213"/>
          <p14:tracePt t="39610" x="5254625" y="3230563"/>
          <p14:tracePt t="39612" x="5260975" y="3230563"/>
          <p14:tracePt t="39615" x="5268913" y="3230563"/>
          <p14:tracePt t="39617" x="5275263" y="3230563"/>
          <p14:tracePt t="39619" x="5281613" y="3230563"/>
          <p14:tracePt t="39621" x="5281613" y="3236913"/>
          <p14:tracePt t="39624" x="5287963" y="3236913"/>
          <p14:tracePt t="39625" x="5294313" y="3236913"/>
          <p14:tracePt t="39630" x="5302250" y="3236913"/>
          <p14:tracePt t="39633" x="5308600" y="3236913"/>
          <p14:tracePt t="39635" x="5314950" y="3236913"/>
          <p14:tracePt t="39640" x="5321300" y="3236913"/>
          <p14:tracePt t="39644" x="5327650" y="3243263"/>
          <p14:tracePt t="39649" x="5334000" y="3243263"/>
          <p14:tracePt t="39651" x="5341938" y="3243263"/>
          <p14:tracePt t="39654" x="5348288" y="3243263"/>
          <p14:tracePt t="39655" x="5348288" y="3249613"/>
          <p14:tracePt t="39660" x="5354638" y="3249613"/>
          <p14:tracePt t="39662" x="5360988" y="3249613"/>
          <p14:tracePt t="39667" x="5360988" y="3257550"/>
          <p14:tracePt t="39668" x="5367338" y="3257550"/>
          <p14:tracePt t="39671" x="5375275" y="3257550"/>
          <p14:tracePt t="39677" x="5381625" y="3257550"/>
          <p14:tracePt t="39679" x="5387975" y="3257550"/>
          <p14:tracePt t="39682" x="5394325" y="3257550"/>
          <p14:tracePt t="39688" x="5400675" y="3257550"/>
          <p14:tracePt t="39690" x="5408613" y="3263900"/>
          <p14:tracePt t="39696" x="5414963" y="3263900"/>
          <p14:tracePt t="39700" x="5421313" y="3263900"/>
          <p14:tracePt t="39702" x="5427663" y="3270250"/>
          <p14:tracePt t="39708" x="5434013" y="3270250"/>
          <p14:tracePt t="39710" x="5441950" y="3270250"/>
          <p14:tracePt t="39714" x="5448300" y="3270250"/>
          <p14:tracePt t="39716" x="5454650" y="3270250"/>
          <p14:tracePt t="39718" x="5461000" y="3270250"/>
          <p14:tracePt t="39719" x="5461000" y="3276600"/>
          <p14:tracePt t="39721" x="5467350" y="3276600"/>
          <p14:tracePt t="39723" x="5475288" y="3276600"/>
          <p14:tracePt t="39724" x="5475288" y="3282950"/>
          <p14:tracePt t="39726" x="5481638" y="3282950"/>
          <p14:tracePt t="39727" x="5487988" y="3282950"/>
          <p14:tracePt t="39728" x="5487988" y="3290888"/>
          <p14:tracePt t="39729" x="5494338" y="3290888"/>
          <p14:tracePt t="39731" x="5500688" y="3290888"/>
          <p14:tracePt t="39733" x="5508625" y="3290888"/>
          <p14:tracePt t="39735" x="5514975" y="3290888"/>
          <p14:tracePt t="39736" x="5521325" y="3297238"/>
          <p14:tracePt t="39737" x="5527675" y="3297238"/>
          <p14:tracePt t="39738" x="5527675" y="3303588"/>
          <p14:tracePt t="39739" x="5534025" y="3303588"/>
          <p14:tracePt t="39740" x="5541963" y="3303588"/>
          <p14:tracePt t="39743" x="5548313" y="3303588"/>
          <p14:tracePt t="39744" x="5554663" y="3303588"/>
          <p14:tracePt t="39745" x="5554663" y="3309938"/>
          <p14:tracePt t="39746" x="5561013" y="3309938"/>
          <p14:tracePt t="39748" x="5567363" y="3309938"/>
          <p14:tracePt t="39749" x="5575300" y="3316288"/>
          <p14:tracePt t="39751" x="5581650" y="3316288"/>
          <p14:tracePt t="39752" x="5588000" y="3322638"/>
          <p14:tracePt t="39754" x="5594350" y="3322638"/>
          <p14:tracePt t="39756" x="5600700" y="3322638"/>
          <p14:tracePt t="39757" x="5608638" y="3322638"/>
          <p14:tracePt t="39758" x="5608638" y="3330575"/>
          <p14:tracePt t="39760" x="5614988" y="3330575"/>
          <p14:tracePt t="39761" x="5621338" y="3330575"/>
          <p14:tracePt t="39762" x="5621338" y="3336925"/>
          <p14:tracePt t="39764" x="5627688" y="3336925"/>
          <p14:tracePt t="39766" x="5634038" y="3336925"/>
          <p14:tracePt t="39767" x="5640388" y="3336925"/>
          <p14:tracePt t="39768" x="5640388" y="3343275"/>
          <p14:tracePt t="39770" x="5648325" y="3343275"/>
          <p14:tracePt t="39772" x="5654675" y="3349625"/>
          <p14:tracePt t="39776" x="5654675" y="3355975"/>
          <p14:tracePt t="39777" x="5661025" y="3355975"/>
          <p14:tracePt t="39779" x="5667375" y="3355975"/>
          <p14:tracePt t="39781" x="5673725" y="3355975"/>
          <p14:tracePt t="39784" x="5673725" y="3363913"/>
          <p14:tracePt t="39788" x="5681663" y="3363913"/>
          <p14:tracePt t="39789" x="5681663" y="3370263"/>
          <p14:tracePt t="39792" x="5688013" y="3370263"/>
          <p14:tracePt t="39797" x="5688013" y="3376613"/>
          <p14:tracePt t="39800" x="5688013" y="3382963"/>
          <p14:tracePt t="39802" x="5694363" y="3382963"/>
          <p14:tracePt t="39806" x="5694363" y="3389313"/>
          <p14:tracePt t="39808" x="5700713" y="3389313"/>
          <p14:tracePt t="39809" x="5700713" y="3397250"/>
          <p14:tracePt t="39812" x="5700713" y="3403600"/>
          <p14:tracePt t="39813" x="5707063" y="3403600"/>
          <p14:tracePt t="39816" x="5707063" y="3409950"/>
          <p14:tracePt t="39818" x="5707063" y="3416300"/>
          <p14:tracePt t="39822" x="5707063" y="3422650"/>
          <p14:tracePt t="39824" x="5715000" y="3430588"/>
          <p14:tracePt t="39826" x="5715000" y="3436938"/>
          <p14:tracePt t="39830" x="5721350" y="3443288"/>
          <p14:tracePt t="39832" x="5721350" y="3449638"/>
          <p14:tracePt t="39836" x="5721350" y="3455988"/>
          <p14:tracePt t="39838" x="5721350" y="3463925"/>
          <p14:tracePt t="39840" x="5721350" y="3470275"/>
          <p14:tracePt t="39843" x="5727700" y="3476625"/>
          <p14:tracePt t="39845" x="5727700" y="3482975"/>
          <p14:tracePt t="39849" x="5727700" y="3489325"/>
          <p14:tracePt t="39850" x="5734050" y="3489325"/>
          <p14:tracePt t="39851" x="5734050" y="3497263"/>
          <p14:tracePt t="39852" x="5734050" y="3503613"/>
          <p14:tracePt t="39855" x="5734050" y="3509963"/>
          <p14:tracePt t="39857" x="5734050" y="3516313"/>
          <p14:tracePt t="39858" x="5740400" y="3516313"/>
          <p14:tracePt t="39860" x="5740400" y="3522663"/>
          <p14:tracePt t="39862" x="5740400" y="3530600"/>
          <p14:tracePt t="39863" x="5740400" y="3536950"/>
          <p14:tracePt t="39866" x="5740400" y="3543300"/>
          <p14:tracePt t="39867" x="5740400" y="3549650"/>
          <p14:tracePt t="39870" x="5740400" y="3556000"/>
          <p14:tracePt t="39872" x="5740400" y="3563938"/>
          <p14:tracePt t="39873" x="5740400" y="3570288"/>
          <p14:tracePt t="39876" x="5740400" y="3576638"/>
          <p14:tracePt t="39878" x="5740400" y="3582988"/>
          <p14:tracePt t="39881" x="5740400" y="3589338"/>
          <p14:tracePt t="39882" x="5740400" y="3597275"/>
          <p14:tracePt t="39885" x="5740400" y="3603625"/>
          <p14:tracePt t="39887" x="5740400" y="3609975"/>
          <p14:tracePt t="39888" x="5740400" y="3616325"/>
          <p14:tracePt t="39891" x="5740400" y="3622675"/>
          <p14:tracePt t="39892" x="5740400" y="3629025"/>
          <p14:tracePt t="39893" x="5734050" y="3629025"/>
          <p14:tracePt t="39895" x="5734050" y="3636963"/>
          <p14:tracePt t="39897" x="5727700" y="3636963"/>
          <p14:tracePt t="39898" x="5727700" y="3643313"/>
          <p14:tracePt t="39899" x="5727700" y="3649663"/>
          <p14:tracePt t="39902" x="5727700" y="3656013"/>
          <p14:tracePt t="39903" x="5721350" y="3662363"/>
          <p14:tracePt t="39905" x="5715000" y="3662363"/>
          <p14:tracePt t="39907" x="5715000" y="3670300"/>
          <p14:tracePt t="39908" x="5707063" y="3676650"/>
          <p14:tracePt t="39909" x="5707063" y="3683000"/>
          <p14:tracePt t="39911" x="5700713" y="3683000"/>
          <p14:tracePt t="39913" x="5694363" y="3689350"/>
          <p14:tracePt t="39914" x="5694363" y="3695700"/>
          <p14:tracePt t="39915" x="5688013" y="3695700"/>
          <p14:tracePt t="39917" x="5681663" y="3703638"/>
          <p14:tracePt t="39918" x="5681663" y="3709988"/>
          <p14:tracePt t="39920" x="5673725" y="3716338"/>
          <p14:tracePt t="39921" x="5667375" y="3716338"/>
          <p14:tracePt t="39923" x="5661025" y="3716338"/>
          <p14:tracePt t="39924" x="5661025" y="3722688"/>
          <p14:tracePt t="39926" x="5654675" y="3729038"/>
          <p14:tracePt t="39927" x="5648325" y="3729038"/>
          <p14:tracePt t="39929" x="5648325" y="3736975"/>
          <p14:tracePt t="39930" x="5640388" y="3736975"/>
          <p14:tracePt t="39931" x="5634038" y="3743325"/>
          <p14:tracePt t="39932" x="5627688" y="3743325"/>
          <p14:tracePt t="39933" x="5627688" y="3749675"/>
          <p14:tracePt t="39935" x="5621338" y="3749675"/>
          <p14:tracePt t="39936" x="5614988" y="3749675"/>
          <p14:tracePt t="39937" x="5614988" y="3756025"/>
          <p14:tracePt t="39938" x="5608638" y="3756025"/>
          <p14:tracePt t="39939" x="5600700" y="3756025"/>
          <p14:tracePt t="39940" x="5600700" y="3762375"/>
          <p14:tracePt t="39941" x="5594350" y="3762375"/>
          <p14:tracePt t="39943" x="5588000" y="3762375"/>
          <p14:tracePt t="39944" x="5581650" y="3762375"/>
          <p14:tracePt t="39945" x="5581650" y="3770313"/>
          <p14:tracePt t="39947" x="5575300" y="3770313"/>
          <p14:tracePt t="39948" x="5567363" y="3776663"/>
          <p14:tracePt t="39950" x="5561013" y="3776663"/>
          <p14:tracePt t="39951" x="5561013" y="3783013"/>
          <p14:tracePt t="39952" x="5554663" y="3783013"/>
          <p14:tracePt t="39953" x="5548313" y="3783013"/>
          <p14:tracePt t="39956" x="5541963" y="3783013"/>
          <p14:tracePt t="39957" x="5534025" y="3783013"/>
          <p14:tracePt t="39959" x="5527675" y="3783013"/>
          <p14:tracePt t="39960" x="5521325" y="3789363"/>
          <p14:tracePt t="39961" x="5514975" y="3789363"/>
          <p14:tracePt t="39963" x="5508625" y="3789363"/>
          <p14:tracePt t="39964" x="5500688" y="3789363"/>
          <p14:tracePt t="39966" x="5494338" y="3789363"/>
          <p14:tracePt t="39967" x="5487988" y="3789363"/>
          <p14:tracePt t="39968" x="5487988" y="3795713"/>
          <p14:tracePt t="39969" x="5481638" y="3795713"/>
          <p14:tracePt t="39971" x="5475288" y="3795713"/>
          <p14:tracePt t="39972" x="5467350" y="3795713"/>
          <p14:tracePt t="39974" x="5461000" y="3795713"/>
          <p14:tracePt t="39975" x="5454650" y="3795713"/>
          <p14:tracePt t="39976" x="5448300" y="3795713"/>
          <p14:tracePt t="39978" x="5434013" y="3795713"/>
          <p14:tracePt t="39980" x="5427663" y="3795713"/>
          <p14:tracePt t="39981" x="5421313" y="3795713"/>
          <p14:tracePt t="39982" x="5414963" y="3795713"/>
          <p14:tracePt t="39984" x="5408613" y="3795713"/>
          <p14:tracePt t="39985" x="5394325" y="3795713"/>
          <p14:tracePt t="39987" x="5387975" y="3795713"/>
          <p14:tracePt t="39988" x="5381625" y="3795713"/>
          <p14:tracePt t="39989" x="5375275" y="3795713"/>
          <p14:tracePt t="39990" x="5367338" y="3795713"/>
          <p14:tracePt t="39991" x="5360988" y="3795713"/>
          <p14:tracePt t="39992" x="5354638" y="3795713"/>
          <p14:tracePt t="39993" x="5348288" y="3795713"/>
          <p14:tracePt t="39994" x="5341938" y="3795713"/>
          <p14:tracePt t="39995" x="5334000" y="3795713"/>
          <p14:tracePt t="39996" x="5327650" y="3795713"/>
          <p14:tracePt t="39997" x="5321300" y="3789363"/>
          <p14:tracePt t="39998" x="5314950" y="3789363"/>
          <p14:tracePt t="39999" x="5308600" y="3789363"/>
          <p14:tracePt t="40000" x="5308600" y="3783013"/>
          <p14:tracePt t="40001" x="5294313" y="3783013"/>
          <p14:tracePt t="40002" x="5287963" y="3783013"/>
          <p14:tracePt t="40004" x="5281613" y="3783013"/>
          <p14:tracePt t="40005" x="5268913" y="3776663"/>
          <p14:tracePt t="40008" x="5260975" y="3770313"/>
          <p14:tracePt t="40009" x="5254625" y="3770313"/>
          <p14:tracePt t="40010" x="5248275" y="3770313"/>
          <p14:tracePt t="40011" x="5241925" y="3770313"/>
          <p14:tracePt t="40013" x="5241925" y="3762375"/>
          <p14:tracePt t="40014" x="5235575" y="3762375"/>
          <p14:tracePt t="40015" x="5235575" y="3756025"/>
          <p14:tracePt t="40016" x="5227638" y="3756025"/>
          <p14:tracePt t="40017" x="5227638" y="3749675"/>
          <p14:tracePt t="40018" x="5221288" y="3749675"/>
          <p14:tracePt t="40020" x="5214938" y="3749675"/>
          <p14:tracePt t="40021" x="5214938" y="3743325"/>
          <p14:tracePt t="40023" x="5214938" y="3736975"/>
          <p14:tracePt t="40024" x="5208588" y="3736975"/>
          <p14:tracePt t="40026" x="5202238" y="3736975"/>
          <p14:tracePt t="40027" x="5202238" y="3729038"/>
          <p14:tracePt t="40029" x="5202238" y="3722688"/>
          <p14:tracePt t="40030" x="5202238" y="3716338"/>
          <p14:tracePt t="40031" x="5194300" y="3716338"/>
          <p14:tracePt t="40032" x="5194300" y="3709988"/>
          <p14:tracePt t="40033" x="5187950" y="3703638"/>
          <p14:tracePt t="40035" x="5187950" y="3695700"/>
          <p14:tracePt t="40036" x="5181600" y="3695700"/>
          <p14:tracePt t="40037" x="5181600" y="3689350"/>
          <p14:tracePt t="40038" x="5181600" y="3683000"/>
          <p14:tracePt t="40040" x="5181600" y="3676650"/>
          <p14:tracePt t="40041" x="5181600" y="3670300"/>
          <p14:tracePt t="40043" x="5175250" y="3662363"/>
          <p14:tracePt t="40044" x="5175250" y="3656013"/>
          <p14:tracePt t="40045" x="5175250" y="3649663"/>
          <p14:tracePt t="40046" x="5168900" y="3649663"/>
          <p14:tracePt t="40047" x="5168900" y="3643313"/>
          <p14:tracePt t="40048" x="5168900" y="3636963"/>
          <p14:tracePt t="40050" x="5168900" y="3622675"/>
          <p14:tracePt t="40051" x="5168900" y="3616325"/>
          <p14:tracePt t="40053" x="5168900" y="3609975"/>
          <p14:tracePt t="40054" x="5160963" y="3603625"/>
          <p14:tracePt t="40055" x="5160963" y="3597275"/>
          <p14:tracePt t="40057" x="5160963" y="3589338"/>
          <p14:tracePt t="40058" x="5160963" y="3582988"/>
          <p14:tracePt t="40060" x="5154613" y="3582988"/>
          <p14:tracePt t="40061" x="5154613" y="3576638"/>
          <p14:tracePt t="40062" x="5154613" y="3570288"/>
          <p14:tracePt t="40065" x="5154613" y="3563938"/>
          <p14:tracePt t="40067" x="5148263" y="3563938"/>
          <p14:tracePt t="40068" x="5148263" y="3556000"/>
          <p14:tracePt t="40069" x="5148263" y="3549650"/>
          <p14:tracePt t="40075" x="5148263" y="3543300"/>
          <p14:tracePt t="40080" x="5148263" y="3536950"/>
          <p14:tracePt t="40133" x="5154613" y="3536950"/>
          <p14:tracePt t="40134" x="5154613" y="3530600"/>
          <p14:tracePt t="40137" x="5160963" y="3530600"/>
          <p14:tracePt t="40140" x="5160963" y="3522663"/>
          <p14:tracePt t="40142" x="5168900" y="3522663"/>
          <p14:tracePt t="40144" x="5175250" y="3522663"/>
          <p14:tracePt t="40145" x="5175250" y="3516313"/>
          <p14:tracePt t="40147" x="5181600" y="3516313"/>
          <p14:tracePt t="40149" x="5187950" y="3516313"/>
          <p14:tracePt t="40152" x="5187950" y="3509963"/>
          <p14:tracePt t="40153" x="5194300" y="3509963"/>
          <p14:tracePt t="40154" x="5194300" y="3503613"/>
          <p14:tracePt t="40155" x="5202238" y="3503613"/>
          <p14:tracePt t="40156" x="5208588" y="3503613"/>
          <p14:tracePt t="40158" x="5214938" y="3503613"/>
          <p14:tracePt t="40159" x="5214938" y="3497263"/>
          <p14:tracePt t="40160" x="5221288" y="3497263"/>
          <p14:tracePt t="40163" x="5227638" y="3489325"/>
          <p14:tracePt t="40164" x="5235575" y="3489325"/>
          <p14:tracePt t="40166" x="5241925" y="3489325"/>
          <p14:tracePt t="40167" x="5241925" y="3482975"/>
          <p14:tracePt t="40170" x="5248275" y="3482975"/>
          <p14:tracePt t="40171" x="5254625" y="3482975"/>
          <p14:tracePt t="40174" x="5254625" y="3476625"/>
          <p14:tracePt t="40175" x="5260975" y="3476625"/>
          <p14:tracePt t="40176" x="5260975" y="3470275"/>
          <p14:tracePt t="40177" x="5268913" y="3470275"/>
          <p14:tracePt t="40179" x="5275263" y="3470275"/>
          <p14:tracePt t="40184" x="5281613" y="3470275"/>
          <p14:tracePt t="40188" x="5287963" y="3470275"/>
          <p14:tracePt t="40189" x="5287963" y="3463925"/>
          <p14:tracePt t="40201" x="5294313" y="3463925"/>
          <p14:tracePt t="40207" x="5302250" y="3463925"/>
          <p14:tracePt t="40216" x="5308600" y="3463925"/>
          <p14:tracePt t="40224" x="5314950" y="3463925"/>
          <p14:tracePt t="40227" x="5321300" y="3463925"/>
          <p14:tracePt t="40232" x="5327650" y="3463925"/>
          <p14:tracePt t="40234" x="5334000" y="3463925"/>
          <p14:tracePt t="40236" x="5341938" y="3463925"/>
          <p14:tracePt t="40239" x="5348288" y="3463925"/>
          <p14:tracePt t="40242" x="5354638" y="3463925"/>
          <p14:tracePt t="40244" x="5360988" y="3463925"/>
          <p14:tracePt t="40245" x="5367338" y="3470275"/>
          <p14:tracePt t="40247" x="5375275" y="3470275"/>
          <p14:tracePt t="40250" x="5381625" y="3476625"/>
          <p14:tracePt t="40251" x="5387975" y="3476625"/>
          <p14:tracePt t="40255" x="5394325" y="3476625"/>
          <p14:tracePt t="40256" x="5400675" y="3476625"/>
          <p14:tracePt t="40259" x="5408613" y="3476625"/>
          <p14:tracePt t="40260" x="5408613" y="3482975"/>
          <p14:tracePt t="40261" x="5414963" y="3482975"/>
          <p14:tracePt t="40262" x="5421313" y="3482975"/>
          <p14:tracePt t="40263" x="5421313" y="3489325"/>
          <p14:tracePt t="40266" x="5427663" y="3489325"/>
          <p14:tracePt t="40268" x="5434013" y="3489325"/>
          <p14:tracePt t="40270" x="5434013" y="3497263"/>
          <p14:tracePt t="40272" x="5441950" y="3497263"/>
          <p14:tracePt t="40275" x="5448300" y="3497263"/>
          <p14:tracePt t="40277" x="5454650" y="3497263"/>
          <p14:tracePt t="40286" x="5454650" y="3503613"/>
          <p14:tracePt t="40287" x="5461000" y="3503613"/>
          <p14:tracePt t="40296" x="5467350" y="3503613"/>
          <p14:tracePt t="40321" x="5467350" y="3509963"/>
          <p14:tracePt t="40327" x="5475288" y="3509963"/>
          <p14:tracePt t="40334" x="5481638" y="3509963"/>
          <p14:tracePt t="40340" x="5487988" y="3509963"/>
          <p14:tracePt t="40356" x="5494338" y="3509963"/>
          <p14:tracePt t="40369" x="5500688" y="3509963"/>
          <p14:tracePt t="40397" x="5508625" y="3509963"/>
          <p14:tracePt t="40406" x="5508625" y="3516313"/>
          <p14:tracePt t="40407" x="5514975" y="3516313"/>
          <p14:tracePt t="40415" x="5514975" y="3522663"/>
          <p14:tracePt t="40419" x="5521325" y="3522663"/>
          <p14:tracePt t="40421" x="5521325" y="3530600"/>
          <p14:tracePt t="40435" x="5521325" y="3536950"/>
          <p14:tracePt t="40442" x="5521325" y="3543300"/>
          <p14:tracePt t="40449" x="5527675" y="3543300"/>
          <p14:tracePt t="40466" x="5527675" y="3549650"/>
          <p14:tracePt t="40479" x="5527675" y="3556000"/>
          <p14:tracePt t="40490" x="5527675" y="3563938"/>
          <p14:tracePt t="40513" x="5527675" y="3570288"/>
          <p14:tracePt t="40525" x="5527675" y="3576638"/>
          <p14:tracePt t="40537" x="5521325" y="3576638"/>
          <p14:tracePt t="40539" x="5521325" y="3582988"/>
          <p14:tracePt t="40542" x="5514975" y="3582988"/>
          <p14:tracePt t="40544" x="5514975" y="3589338"/>
          <p14:tracePt t="40547" x="5508625" y="3589338"/>
          <p14:tracePt t="40552" x="5508625" y="3597275"/>
          <p14:tracePt t="40554" x="5508625" y="3603625"/>
          <p14:tracePt t="40555" x="5500688" y="3603625"/>
          <p14:tracePt t="40557" x="5500688" y="3609975"/>
          <p14:tracePt t="40558" x="5494338" y="3609975"/>
          <p14:tracePt t="40562" x="5494338" y="3616325"/>
          <p14:tracePt t="40563" x="5487988" y="3616325"/>
          <p14:tracePt t="40564" x="5487988" y="3622675"/>
          <p14:tracePt t="40566" x="5481638" y="3622675"/>
          <p14:tracePt t="40568" x="5475288" y="3629025"/>
          <p14:tracePt t="40571" x="5475288" y="3636963"/>
          <p14:tracePt t="40573" x="5475288" y="3643313"/>
          <p14:tracePt t="40574" x="5467350" y="3643313"/>
          <p14:tracePt t="40577" x="5461000" y="3643313"/>
          <p14:tracePt t="40578" x="5461000" y="3649663"/>
          <p14:tracePt t="40580" x="5461000" y="3656013"/>
          <p14:tracePt t="40582" x="5454650" y="3656013"/>
          <p14:tracePt t="40584" x="5454650" y="3662363"/>
          <p14:tracePt t="40585" x="5448300" y="3662363"/>
          <p14:tracePt t="40586" x="5448300" y="3670300"/>
          <p14:tracePt t="40588" x="5441950" y="3670300"/>
          <p14:tracePt t="40589" x="5441950" y="3676650"/>
          <p14:tracePt t="40594" x="5434013" y="3676650"/>
          <p14:tracePt t="40595" x="5434013" y="3683000"/>
          <p14:tracePt t="40596" x="5427663" y="3683000"/>
          <p14:tracePt t="40598" x="5427663" y="3689350"/>
          <p14:tracePt t="40603" x="5421313" y="3689350"/>
          <p14:tracePt t="40606" x="5414963" y="3689350"/>
          <p14:tracePt t="40607" x="5414963" y="3695700"/>
          <p14:tracePt t="40610" x="5408613" y="3695700"/>
          <p14:tracePt t="40613" x="5408613" y="3703638"/>
          <p14:tracePt t="40615" x="5400675" y="3703638"/>
          <p14:tracePt t="40617" x="5394325" y="3703638"/>
          <p14:tracePt t="40619" x="5394325" y="3709988"/>
          <p14:tracePt t="40621" x="5387975" y="3709988"/>
          <p14:tracePt t="40623" x="5381625" y="3709988"/>
          <p14:tracePt t="40627" x="5375275" y="3709988"/>
          <p14:tracePt t="40629" x="5367338" y="3709988"/>
          <p14:tracePt t="40630" x="5360988" y="3709988"/>
          <p14:tracePt t="40633" x="5354638" y="3709988"/>
          <p14:tracePt t="40635" x="5348288" y="3709988"/>
          <p14:tracePt t="40638" x="5341938" y="3709988"/>
          <p14:tracePt t="40639" x="5334000" y="3709988"/>
          <p14:tracePt t="40641" x="5327650" y="3709988"/>
          <p14:tracePt t="40642" x="5327650" y="3716338"/>
          <p14:tracePt t="40644" x="5321300" y="3716338"/>
          <p14:tracePt t="40645" x="5314950" y="3716338"/>
          <p14:tracePt t="40648" x="5308600" y="3716338"/>
          <p14:tracePt t="40649" x="5302250" y="3716338"/>
          <p14:tracePt t="40650" x="5294313" y="3716338"/>
          <p14:tracePt t="40653" x="5287963" y="3716338"/>
          <p14:tracePt t="40655" x="5281613" y="3716338"/>
          <p14:tracePt t="40657" x="5275263" y="3716338"/>
          <p14:tracePt t="40659" x="5268913" y="3716338"/>
          <p14:tracePt t="40660" x="5260975" y="3716338"/>
          <p14:tracePt t="40663" x="5254625" y="3716338"/>
          <p14:tracePt t="40664" x="5248275" y="3716338"/>
          <p14:tracePt t="40667" x="5241925" y="3716338"/>
          <p14:tracePt t="40669" x="5235575" y="3716338"/>
          <p14:tracePt t="40670" x="5227638" y="3716338"/>
          <p14:tracePt t="40673" x="5221288" y="3716338"/>
          <p14:tracePt t="40675" x="5214938" y="3716338"/>
          <p14:tracePt t="40678" x="5208588" y="3716338"/>
          <p14:tracePt t="40680" x="5202238" y="3716338"/>
          <p14:tracePt t="40682" x="5194300" y="3716338"/>
          <p14:tracePt t="40685" x="5187950" y="3716338"/>
          <p14:tracePt t="40688" x="5181600" y="3716338"/>
          <p14:tracePt t="40691" x="5175250" y="3716338"/>
          <p14:tracePt t="40693" x="5168900" y="3716338"/>
          <p14:tracePt t="40697" x="5160963" y="3716338"/>
          <p14:tracePt t="40699" x="5154613" y="3716338"/>
          <p14:tracePt t="40702" x="5148263" y="3716338"/>
          <p14:tracePt t="40707" x="5141913" y="3716338"/>
          <p14:tracePt t="40710" x="5135563" y="3716338"/>
          <p14:tracePt t="40712" x="5135563" y="3709988"/>
          <p14:tracePt t="40716" x="5127625" y="3709988"/>
          <p14:tracePt t="40717" x="5127625" y="3703638"/>
          <p14:tracePt t="40719" x="5121275" y="3703638"/>
          <p14:tracePt t="40721" x="5121275" y="3695700"/>
          <p14:tracePt t="40722" x="5114925" y="3695700"/>
          <p14:tracePt t="40728" x="5108575" y="3689350"/>
          <p14:tracePt t="40731" x="5102225" y="3689350"/>
          <p14:tracePt t="40732" x="5102225" y="3683000"/>
          <p14:tracePt t="40736" x="5094288" y="3683000"/>
          <p14:tracePt t="40739" x="5094288" y="3676650"/>
          <p14:tracePt t="40740" x="5087938" y="3676650"/>
          <p14:tracePt t="40742" x="5081588" y="3670300"/>
          <p14:tracePt t="40746" x="5081588" y="3662363"/>
          <p14:tracePt t="40748" x="5075238" y="3662363"/>
          <p14:tracePt t="40752" x="5068888" y="3662363"/>
          <p14:tracePt t="40756" x="5068888" y="3656013"/>
          <p14:tracePt t="40760" x="5060950" y="3656013"/>
          <p14:tracePt t="40762" x="5060950" y="3649663"/>
          <p14:tracePt t="40764" x="5054600" y="3649663"/>
          <p14:tracePt t="40771" x="5048250" y="3649663"/>
          <p14:tracePt t="40787" x="5048250" y="3643313"/>
          <p14:tracePt t="40796" x="5041900" y="3643313"/>
          <p14:tracePt t="40802" x="5041900" y="3636963"/>
          <p14:tracePt t="40808" x="5041900" y="3629025"/>
          <p14:tracePt t="40816" x="5041900" y="3622675"/>
          <p14:tracePt t="40821" x="5041900" y="3616325"/>
          <p14:tracePt t="40828" x="5041900" y="3609975"/>
          <p14:tracePt t="40830" x="5035550" y="3609975"/>
          <p14:tracePt t="40831" x="5035550" y="3603625"/>
          <p14:tracePt t="40833" x="5035550" y="3597275"/>
          <p14:tracePt t="40838" x="5035550" y="3589338"/>
          <p14:tracePt t="40840" x="5035550" y="3582988"/>
          <p14:tracePt t="40845" x="5035550" y="3576638"/>
          <p14:tracePt t="40847" x="5035550" y="3570288"/>
          <p14:tracePt t="40852" x="5035550" y="3563938"/>
          <p14:tracePt t="40855" x="5035550" y="3556000"/>
          <p14:tracePt t="40859" x="5035550" y="3549650"/>
          <p14:tracePt t="40871" x="5035550" y="3543300"/>
          <p14:tracePt t="40884" x="5035550" y="3536950"/>
          <p14:tracePt t="40909" x="5035550" y="3530600"/>
          <p14:tracePt t="40915" x="5035550" y="3522663"/>
          <p14:tracePt t="40920" x="5035550" y="3516313"/>
          <p14:tracePt t="40927" x="5035550" y="3509963"/>
          <p14:tracePt t="40930" x="5035550" y="3503613"/>
          <p14:tracePt t="40937" x="5035550" y="3497263"/>
          <p14:tracePt t="40939" x="5035550" y="3489325"/>
          <p14:tracePt t="40942" x="5035550" y="3482975"/>
          <p14:tracePt t="40948" x="5041900" y="3482975"/>
          <p14:tracePt t="40949" x="5041900" y="3476625"/>
          <p14:tracePt t="40951" x="5041900" y="3470275"/>
          <p14:tracePt t="40958" x="5041900" y="3463925"/>
          <p14:tracePt t="40961" x="5041900" y="3455988"/>
          <p14:tracePt t="40964" x="5041900" y="3449638"/>
          <p14:tracePt t="40973" x="5041900" y="3443288"/>
          <p14:tracePt t="40975" x="5048250" y="3443288"/>
          <p14:tracePt t="40976" x="5048250" y="3436938"/>
          <p14:tracePt t="40983" x="5054600" y="3436938"/>
          <p14:tracePt t="40984" x="5054600" y="3430588"/>
          <p14:tracePt t="40988" x="5054600" y="3422650"/>
          <p14:tracePt t="40992" x="5054600" y="3416300"/>
          <p14:tracePt t="40996" x="5060950" y="3416300"/>
          <p14:tracePt t="40999" x="5060950" y="3409950"/>
          <p14:tracePt t="41002" x="5060950" y="3403600"/>
          <p14:tracePt t="41007" x="5068888" y="3397250"/>
          <p14:tracePt t="41011" x="5068888" y="3389313"/>
          <p14:tracePt t="41014" x="5075238" y="3382963"/>
          <p14:tracePt t="41019" x="5075238" y="3376613"/>
          <p14:tracePt t="41022" x="5075238" y="3370263"/>
          <p14:tracePt t="41027" x="5081588" y="3370263"/>
          <p14:tracePt t="41028" x="5081588" y="3363913"/>
          <p14:tracePt t="41031" x="5081588" y="3355975"/>
          <p14:tracePt t="41037" x="5087938" y="3355975"/>
          <p14:tracePt t="41040" x="5087938" y="3349625"/>
          <p14:tracePt t="41046" x="5087938" y="3343275"/>
          <p14:tracePt t="41047" x="5094288" y="3343275"/>
          <p14:tracePt t="41056" x="5094288" y="3336925"/>
          <p14:tracePt t="41100" x="5102225" y="3336925"/>
          <p14:tracePt t="41107" x="5102225" y="3330575"/>
          <p14:tracePt t="41121" x="5108575" y="3330575"/>
          <p14:tracePt t="41134" x="5108575" y="3322638"/>
          <p14:tracePt t="41149" x="5114925" y="3322638"/>
          <p14:tracePt t="41158" x="5114925" y="3316288"/>
          <p14:tracePt t="41159" x="5121275" y="3316288"/>
          <p14:tracePt t="41167" x="5127625" y="3316288"/>
          <p14:tracePt t="41173" x="5127625" y="3309938"/>
          <p14:tracePt t="41183" x="5135563" y="3309938"/>
          <p14:tracePt t="41185" x="5135563" y="3303588"/>
          <p14:tracePt t="41188" x="5141913" y="3303588"/>
          <p14:tracePt t="41199" x="5148263" y="3303588"/>
          <p14:tracePt t="41203" x="5154613" y="3303588"/>
          <p14:tracePt t="41207" x="5160963" y="3303588"/>
          <p14:tracePt t="41214" x="5160963" y="3297238"/>
          <p14:tracePt t="41215" x="5168900" y="3297238"/>
          <p14:tracePt t="41219" x="5175250" y="3297238"/>
          <p14:tracePt t="41225" x="5175250" y="3290888"/>
          <p14:tracePt t="41226" x="5181600" y="3290888"/>
          <p14:tracePt t="41229" x="5187950" y="3290888"/>
          <p14:tracePt t="41237" x="5194300" y="3290888"/>
          <p14:tracePt t="41240" x="5202238" y="3290888"/>
          <p14:tracePt t="41247" x="5208588" y="3290888"/>
          <p14:tracePt t="41259" x="5214938" y="3290888"/>
          <p14:tracePt t="41264" x="5221288" y="3290888"/>
          <p14:tracePt t="41274" x="5227638" y="3290888"/>
          <p14:tracePt t="41278" x="5235575" y="3290888"/>
          <p14:tracePt t="41282" x="5241925" y="3290888"/>
          <p14:tracePt t="41289" x="5248275" y="3290888"/>
          <p14:tracePt t="41293" x="5254625" y="3290888"/>
          <p14:tracePt t="41299" x="5260975" y="3290888"/>
          <p14:tracePt t="41303" x="5268913" y="3290888"/>
          <p14:tracePt t="41306" x="5275263" y="3290888"/>
          <p14:tracePt t="41312" x="5281613" y="3297238"/>
          <p14:tracePt t="41314" x="5287963" y="3297238"/>
          <p14:tracePt t="41320" x="5294313" y="3297238"/>
          <p14:tracePt t="41323" x="5302250" y="3297238"/>
          <p14:tracePt t="41325" x="5308600" y="3297238"/>
          <p14:tracePt t="41332" x="5314950" y="3297238"/>
          <p14:tracePt t="41335" x="5321300" y="3297238"/>
          <p14:tracePt t="41342" x="5327650" y="3297238"/>
          <p14:tracePt t="41347" x="5334000" y="3297238"/>
          <p14:tracePt t="41351" x="5341938" y="3297238"/>
          <p14:tracePt t="41360" x="5348288" y="3297238"/>
          <p14:tracePt t="41365" x="5354638" y="3297238"/>
          <p14:tracePt t="41374" x="5360988" y="3297238"/>
          <p14:tracePt t="41375" x="5360988" y="3303588"/>
          <p14:tracePt t="41377" x="5367338" y="3303588"/>
          <p14:tracePt t="41381" x="5375275" y="3303588"/>
          <p14:tracePt t="41385" x="5375275" y="3309938"/>
          <p14:tracePt t="41387" x="5381625" y="3309938"/>
          <p14:tracePt t="41390" x="5387975" y="3309938"/>
          <p14:tracePt t="41391" x="5387975" y="3316288"/>
          <p14:tracePt t="41396" x="5394325" y="3316288"/>
          <p14:tracePt t="41398" x="5400675" y="3316288"/>
          <p14:tracePt t="41401" x="5400675" y="3322638"/>
          <p14:tracePt t="41404" x="5408613" y="3322638"/>
          <p14:tracePt t="41406" x="5414963" y="3330575"/>
          <p14:tracePt t="41410" x="5421313" y="3330575"/>
          <p14:tracePt t="41414" x="5427663" y="3330575"/>
          <p14:tracePt t="41415" x="5427663" y="3336925"/>
          <p14:tracePt t="41417" x="5434013" y="3336925"/>
          <p14:tracePt t="41420" x="5434013" y="3343275"/>
          <p14:tracePt t="41422" x="5441950" y="3343275"/>
          <p14:tracePt t="41424" x="5441950" y="3349625"/>
          <p14:tracePt t="41425" x="5448300" y="3349625"/>
          <p14:tracePt t="41429" x="5454650" y="3349625"/>
          <p14:tracePt t="41435" x="5454650" y="3355975"/>
          <p14:tracePt t="41436" x="5461000" y="3355975"/>
          <p14:tracePt t="41440" x="5467350" y="3355975"/>
          <p14:tracePt t="41443" x="5467350" y="3363913"/>
          <p14:tracePt t="41450" x="5475288" y="3363913"/>
          <p14:tracePt t="41457" x="5481638" y="3363913"/>
          <p14:tracePt t="41460" x="5481638" y="3370263"/>
          <p14:tracePt t="41462" x="5487988" y="3370263"/>
          <p14:tracePt t="41466" x="5487988" y="3376613"/>
          <p14:tracePt t="41472" x="5494338" y="3376613"/>
          <p14:tracePt t="41477" x="5494338" y="3382963"/>
          <p14:tracePt t="41478" x="5500688" y="3382963"/>
          <p14:tracePt t="41483" x="5500688" y="3389313"/>
          <p14:tracePt t="41486" x="5508625" y="3389313"/>
          <p14:tracePt t="41488" x="5508625" y="3397250"/>
          <p14:tracePt t="41490" x="5514975" y="3397250"/>
          <p14:tracePt t="41495" x="5521325" y="3397250"/>
          <p14:tracePt t="41498" x="5521325" y="3403600"/>
          <p14:tracePt t="41504" x="5521325" y="3409950"/>
          <p14:tracePt t="41505" x="5527675" y="3409950"/>
          <p14:tracePt t="41509" x="5534025" y="3409950"/>
          <p14:tracePt t="41515" x="5534025" y="3416300"/>
          <p14:tracePt t="41521" x="5541963" y="3416300"/>
          <p14:tracePt t="41522" x="5541963" y="3422650"/>
          <p14:tracePt t="41530" x="5541963" y="3430588"/>
          <p14:tracePt t="41532" x="5548313" y="3430588"/>
          <p14:tracePt t="41542" x="5554663" y="3430588"/>
          <p14:tracePt t="41548" x="5554663" y="3436938"/>
          <p14:tracePt t="41556" x="5554663" y="3443288"/>
          <p14:tracePt t="41565" x="5561013" y="3443288"/>
          <p14:tracePt t="41570" x="5561013" y="3449638"/>
          <p14:tracePt t="41574" x="5561013" y="3455988"/>
          <p14:tracePt t="41577" x="5567363" y="3455988"/>
          <p14:tracePt t="41578" x="5567363" y="3463925"/>
          <p14:tracePt t="41587" x="5567363" y="3470275"/>
          <p14:tracePt t="41590" x="5567363" y="3476625"/>
          <p14:tracePt t="41597" x="5575300" y="3476625"/>
          <p14:tracePt t="41600" x="5575300" y="3482975"/>
          <p14:tracePt t="41605" x="5575300" y="3489325"/>
          <p14:tracePt t="41611" x="5575300" y="3497263"/>
          <p14:tracePt t="41612" x="5581650" y="3497263"/>
          <p14:tracePt t="41625" x="5581650" y="3503613"/>
          <p14:tracePt t="41633" x="5581650" y="3509963"/>
          <p14:tracePt t="41643" x="5588000" y="3509963"/>
          <p14:tracePt t="41649" x="5588000" y="3516313"/>
          <p14:tracePt t="41656" x="5588000" y="3522663"/>
          <p14:tracePt t="41665" x="5588000" y="3530600"/>
          <p14:tracePt t="41681" x="5588000" y="3536950"/>
          <p14:tracePt t="41688" x="5588000" y="3543300"/>
          <p14:tracePt t="41695" x="5581650" y="3543300"/>
          <p14:tracePt t="41701" x="5581650" y="3549650"/>
          <p14:tracePt t="41704" x="5575300" y="3549650"/>
          <p14:tracePt t="41709" x="5575300" y="3556000"/>
          <p14:tracePt t="41713" x="5575300" y="3563938"/>
          <p14:tracePt t="41717" x="5567363" y="3563938"/>
          <p14:tracePt t="41724" x="5561013" y="3563938"/>
          <p14:tracePt t="41726" x="5561013" y="3570288"/>
          <p14:tracePt t="41734" x="5561013" y="3576638"/>
          <p14:tracePt t="41739" x="5554663" y="3576638"/>
          <p14:tracePt t="41751" x="5548313" y="3576638"/>
          <p14:tracePt t="41756" x="5548313" y="3582988"/>
          <p14:tracePt t="41762" x="5541963" y="3582988"/>
          <p14:tracePt t="41770" x="5541963" y="3589338"/>
          <p14:tracePt t="41779" x="5534025" y="3589338"/>
          <p14:tracePt t="41785" x="5527675" y="3589338"/>
          <p14:tracePt t="41794" x="5521325" y="3589338"/>
          <p14:tracePt t="41797" x="5521325" y="3597275"/>
          <p14:tracePt t="41798" x="5514975" y="3597275"/>
          <p14:tracePt t="41802" x="5508625" y="3597275"/>
          <p14:tracePt t="41812" x="5500688" y="3597275"/>
          <p14:tracePt t="41816" x="5500688" y="3603625"/>
          <p14:tracePt t="41817" x="5494338" y="3603625"/>
          <p14:tracePt t="41844" x="5494338" y="3609975"/>
          <p14:tracePt t="41847" x="5487988" y="3609975"/>
          <p14:tracePt t="41873" x="5481638" y="3609975"/>
          <p14:tracePt t="42342" x="5487988" y="3609975"/>
          <p14:tracePt t="42386" x="5487988" y="3603625"/>
          <p14:tracePt t="42407" x="5494338" y="3603625"/>
          <p14:tracePt t="42437" x="5500688" y="3603625"/>
          <p14:tracePt t="42444" x="5500688" y="3597275"/>
          <p14:tracePt t="42496" x="5508625" y="3597275"/>
          <p14:tracePt t="42572" x="5514975" y="3597275"/>
          <p14:tracePt t="42593" x="5521325" y="3597275"/>
          <p14:tracePt t="42615" x="5527675" y="3597275"/>
          <p14:tracePt t="42627" x="5534025" y="3597275"/>
          <p14:tracePt t="42647" x="5534025" y="3589338"/>
          <p14:tracePt t="42652" x="5541963" y="3589338"/>
          <p14:tracePt t="42659" x="5548313" y="3589338"/>
          <p14:tracePt t="42664" x="5554663" y="3589338"/>
          <p14:tracePt t="42671" x="5561013" y="3589338"/>
          <p14:tracePt t="42674" x="5561013" y="3582988"/>
          <p14:tracePt t="42675" x="5567363" y="3582988"/>
          <p14:tracePt t="42679" x="5575300" y="3582988"/>
          <p14:tracePt t="42681" x="5581650" y="3582988"/>
          <p14:tracePt t="42684" x="5588000" y="3582988"/>
          <p14:tracePt t="42687" x="5594350" y="3582988"/>
          <p14:tracePt t="42689" x="5600700" y="3582988"/>
          <p14:tracePt t="42693" x="5608638" y="3582988"/>
          <p14:tracePt t="42695" x="5614988" y="3582988"/>
          <p14:tracePt t="42698" x="5621338" y="3582988"/>
          <p14:tracePt t="42700" x="5627688" y="3582988"/>
          <p14:tracePt t="42702" x="5634038" y="3582988"/>
          <p14:tracePt t="42705" x="5640388" y="3582988"/>
          <p14:tracePt t="42706" x="5648325" y="3582988"/>
          <p14:tracePt t="42709" x="5654675" y="3582988"/>
          <p14:tracePt t="42711" x="5661025" y="3582988"/>
          <p14:tracePt t="42712" x="5667375" y="3582988"/>
          <p14:tracePt t="42714" x="5673725" y="3582988"/>
          <p14:tracePt t="42715" x="5681663" y="3582988"/>
          <p14:tracePt t="42718" x="5688013" y="3582988"/>
          <p14:tracePt t="42719" x="5694363" y="3582988"/>
          <p14:tracePt t="42720" x="5700713" y="3582988"/>
          <p14:tracePt t="42721" x="5700713" y="3576638"/>
          <p14:tracePt t="42723" x="5707063" y="3576638"/>
          <p14:tracePt t="42724" x="5715000" y="3576638"/>
          <p14:tracePt t="42726" x="5721350" y="3576638"/>
          <p14:tracePt t="42728" x="5727700" y="3576638"/>
          <p14:tracePt t="42729" x="5734050" y="3576638"/>
          <p14:tracePt t="42731" x="5740400" y="3576638"/>
          <p14:tracePt t="42733" x="5748338" y="3576638"/>
          <p14:tracePt t="42735" x="5754688" y="3576638"/>
          <p14:tracePt t="42736" x="5761038" y="3576638"/>
          <p14:tracePt t="42737" x="5767388" y="3576638"/>
          <p14:tracePt t="42739" x="5773738" y="3576638"/>
          <p14:tracePt t="42740" x="5781675" y="3576638"/>
          <p14:tracePt t="42742" x="5788025" y="3576638"/>
          <p14:tracePt t="42743" x="5788025" y="3570288"/>
          <p14:tracePt t="42744" x="5794375" y="3570288"/>
          <p14:tracePt t="42745" x="5800725" y="3570288"/>
          <p14:tracePt t="42747" x="5807075" y="3570288"/>
          <p14:tracePt t="42748" x="5815013" y="3570288"/>
          <p14:tracePt t="42749" x="5821363" y="3570288"/>
          <p14:tracePt t="42750" x="5827713" y="3570288"/>
          <p14:tracePt t="42751" x="5834063" y="3570288"/>
          <p14:tracePt t="42752" x="5848350" y="3570288"/>
          <p14:tracePt t="42753" x="5854700" y="3570288"/>
          <p14:tracePt t="42754" x="5861050" y="3570288"/>
          <p14:tracePt t="42755" x="5867400" y="3570288"/>
          <p14:tracePt t="42756" x="5873750" y="3570288"/>
          <p14:tracePt t="42757" x="5888038" y="3570288"/>
          <p14:tracePt t="42758" x="5900738" y="3570288"/>
          <p14:tracePt t="42759" x="5907088" y="3570288"/>
          <p14:tracePt t="42760" x="5913438" y="3570288"/>
          <p14:tracePt t="42761" x="5927725" y="3576638"/>
          <p14:tracePt t="42762" x="5934075" y="3576638"/>
          <p14:tracePt t="42763" x="5954713" y="3576638"/>
          <p14:tracePt t="42764" x="5967413" y="3582988"/>
          <p14:tracePt t="42765" x="5973763" y="3582988"/>
          <p14:tracePt t="42766" x="5988050" y="3582988"/>
          <p14:tracePt t="42767" x="6000750" y="3589338"/>
          <p14:tracePt t="42768" x="6013450" y="3589338"/>
          <p14:tracePt t="42769" x="6034088" y="3589338"/>
          <p14:tracePt t="42770" x="6040438" y="3589338"/>
          <p14:tracePt t="42771" x="6061075" y="3589338"/>
          <p14:tracePt t="42772" x="6073775" y="3597275"/>
          <p14:tracePt t="42773" x="6088063" y="3597275"/>
          <p14:tracePt t="42774" x="6107113" y="3603625"/>
          <p14:tracePt t="42775" x="6121400" y="3603625"/>
          <p14:tracePt t="42776" x="6140450" y="3609975"/>
          <p14:tracePt t="42777" x="6154738" y="3609975"/>
          <p14:tracePt t="42778" x="6167438" y="3616325"/>
          <p14:tracePt t="42779" x="6188075" y="3616325"/>
          <p14:tracePt t="42780" x="6200775" y="3616325"/>
          <p14:tracePt t="42781" x="6219825" y="3622675"/>
          <p14:tracePt t="42782" x="6240463" y="3622675"/>
          <p14:tracePt t="42783" x="6253163" y="3629025"/>
          <p14:tracePt t="42784" x="6273800" y="3629025"/>
          <p14:tracePt t="42785" x="6286500" y="3636963"/>
          <p14:tracePt t="42786" x="6300788" y="3636963"/>
          <p14:tracePt t="42787" x="6319838" y="3636963"/>
          <p14:tracePt t="42788" x="6340475" y="3643313"/>
          <p14:tracePt t="42789" x="6361113" y="3643313"/>
          <p14:tracePt t="42790" x="6373813" y="3649663"/>
          <p14:tracePt t="42791" x="6394450" y="3649663"/>
          <p14:tracePt t="42792" x="6413500" y="3649663"/>
          <p14:tracePt t="42793" x="6427788" y="3649663"/>
          <p14:tracePt t="42794" x="6440488" y="3649663"/>
          <p14:tracePt t="42795" x="6461125" y="3649663"/>
          <p14:tracePt t="42796" x="6467475" y="3649663"/>
          <p14:tracePt t="42797" x="6486525" y="3656013"/>
          <p14:tracePt t="42798" x="6500813" y="3656013"/>
          <p14:tracePt t="42799" x="6513513" y="3656013"/>
          <p14:tracePt t="42800" x="6534150" y="3656013"/>
          <p14:tracePt t="42801" x="6546850" y="3662363"/>
          <p14:tracePt t="42802" x="6553200" y="3662363"/>
          <p14:tracePt t="42803" x="6573838" y="3662363"/>
          <p14:tracePt t="42804" x="6592888" y="3662363"/>
          <p14:tracePt t="42805" x="6607175" y="3662363"/>
          <p14:tracePt t="42806" x="6619875" y="3662363"/>
          <p14:tracePt t="42808" x="6640513" y="3662363"/>
          <p14:tracePt t="42809" x="6646863" y="3662363"/>
          <p14:tracePt t="42810" x="6659563" y="3662363"/>
          <p14:tracePt t="42811" x="6673850" y="3670300"/>
          <p14:tracePt t="42813" x="6686550" y="3670300"/>
          <p14:tracePt t="42814" x="6700838" y="3670300"/>
          <p14:tracePt t="42816" x="6713538" y="3670300"/>
          <p14:tracePt t="42817" x="6719888" y="3670300"/>
          <p14:tracePt t="42818" x="6726238" y="3670300"/>
          <p14:tracePt t="42819" x="6734175" y="3670300"/>
          <p14:tracePt t="42820" x="6740525" y="3670300"/>
          <p14:tracePt t="42821" x="6746875" y="3670300"/>
          <p14:tracePt t="42822" x="6753225" y="3670300"/>
          <p14:tracePt t="42824" x="6759575" y="3670300"/>
          <p14:tracePt t="42825" x="6765925" y="3670300"/>
          <p14:tracePt t="42826" x="6773863" y="3670300"/>
          <p14:tracePt t="42829" x="6780213" y="3670300"/>
          <p14:tracePt t="42830" x="6786563" y="3670300"/>
          <p14:tracePt t="42836" x="6792913" y="3670300"/>
          <p14:tracePt t="42838" x="6792913" y="3676650"/>
          <p14:tracePt t="42841" x="6799263" y="3676650"/>
          <p14:tracePt t="42854" x="6807200" y="3676650"/>
          <p14:tracePt t="42864" x="6813550" y="3676650"/>
          <p14:tracePt t="42866" x="6819900" y="3676650"/>
          <p14:tracePt t="42871" x="6826250" y="3676650"/>
          <p14:tracePt t="42873" x="6832600" y="3676650"/>
          <p14:tracePt t="42881" x="6853238" y="3676650"/>
          <p14:tracePt t="42883" x="6859588" y="3676650"/>
          <p14:tracePt t="42884" x="6865938" y="3676650"/>
          <p14:tracePt t="42886" x="6873875" y="3676650"/>
          <p14:tracePt t="42888" x="6880225" y="3676650"/>
          <p14:tracePt t="42890" x="6886575" y="3676650"/>
          <p14:tracePt t="42893" x="6892925" y="3676650"/>
          <p14:tracePt t="42894" x="6899275" y="3676650"/>
          <p14:tracePt t="42895" x="6907213" y="3676650"/>
          <p14:tracePt t="42898" x="6913563" y="3676650"/>
          <p14:tracePt t="42899" x="6919913" y="3676650"/>
          <p14:tracePt t="42902" x="6919913" y="3670300"/>
          <p14:tracePt t="42903" x="6926263" y="3670300"/>
          <p14:tracePt t="42904" x="6932613" y="3670300"/>
          <p14:tracePt t="42906" x="6940550" y="3670300"/>
          <p14:tracePt t="42910" x="6946900" y="3670300"/>
          <p14:tracePt t="42912" x="6953250" y="3670300"/>
          <p14:tracePt t="42914" x="6953250" y="3662363"/>
          <p14:tracePt t="42917" x="6959600" y="3662363"/>
          <p14:tracePt t="42919" x="6965950" y="3662363"/>
          <p14:tracePt t="42921" x="6965950" y="3656013"/>
          <p14:tracePt t="42926" x="6973888" y="3656013"/>
          <p14:tracePt t="42931" x="6980238" y="3656013"/>
          <p14:tracePt t="42935" x="6986588" y="3656013"/>
          <p14:tracePt t="42941" x="6992938" y="3656013"/>
          <p14:tracePt t="42943" x="6992938" y="3649663"/>
          <p14:tracePt t="42944" x="6999288" y="3649663"/>
          <p14:tracePt t="42948" x="7007225" y="3649663"/>
          <p14:tracePt t="42950" x="7013575" y="3649663"/>
          <p14:tracePt t="42952" x="7019925" y="3649663"/>
          <p14:tracePt t="42954" x="7026275" y="3649663"/>
          <p14:tracePt t="42956" x="7032625" y="3649663"/>
          <p14:tracePt t="42958" x="7040563" y="3649663"/>
          <p14:tracePt t="42959" x="7046913" y="3649663"/>
          <p14:tracePt t="42960" x="7053263" y="3649663"/>
          <p14:tracePt t="42963" x="7059613" y="3649663"/>
          <p14:tracePt t="42964" x="7065963" y="3649663"/>
          <p14:tracePt t="42966" x="7072313" y="3649663"/>
          <p14:tracePt t="42967" x="7080250" y="3649663"/>
          <p14:tracePt t="42968" x="7086600" y="3649663"/>
          <p14:tracePt t="42969" x="7092950" y="3649663"/>
          <p14:tracePt t="42970" x="7099300" y="3649663"/>
          <p14:tracePt t="42972" x="7105650" y="3649663"/>
          <p14:tracePt t="42973" x="7119938" y="3649663"/>
          <p14:tracePt t="42975" x="7126288" y="3649663"/>
          <p14:tracePt t="42976" x="7138988" y="3649663"/>
          <p14:tracePt t="42978" x="7146925" y="3649663"/>
          <p14:tracePt t="42979" x="7159625" y="3649663"/>
          <p14:tracePt t="42981" x="7165975" y="3649663"/>
          <p14:tracePt t="42982" x="7172325" y="3649663"/>
          <p14:tracePt t="42983" x="7180263" y="3649663"/>
          <p14:tracePt t="42985" x="7192963" y="3649663"/>
          <p14:tracePt t="42987" x="7199313" y="3649663"/>
          <p14:tracePt t="42988" x="7205663" y="3649663"/>
          <p14:tracePt t="42989" x="7213600" y="3649663"/>
          <p14:tracePt t="42991" x="7219950" y="3649663"/>
          <p14:tracePt t="42992" x="7226300" y="3649663"/>
          <p14:tracePt t="42994" x="7232650" y="3649663"/>
          <p14:tracePt t="42995" x="7239000" y="3649663"/>
          <p14:tracePt t="42996" x="7246938" y="3649663"/>
          <p14:tracePt t="42999" x="7253288" y="3649663"/>
          <p14:tracePt t="43000" x="7259638" y="3649663"/>
          <p14:tracePt t="43005" x="7265988" y="3649663"/>
          <p14:tracePt t="43009" x="7272338" y="3649663"/>
          <p14:tracePt t="43014" x="7280275" y="3649663"/>
          <p14:tracePt t="43054" x="7286625" y="3649663"/>
          <p14:tracePt t="43056" x="7286625" y="3643313"/>
          <p14:tracePt t="43059" x="7292975" y="3643313"/>
          <p14:tracePt t="43064" x="7299325" y="3643313"/>
          <p14:tracePt t="43065" x="7299325" y="3636963"/>
          <p14:tracePt t="43067" x="7305675" y="3636963"/>
          <p14:tracePt t="43069" x="7313613" y="3636963"/>
          <p14:tracePt t="43073" x="7319963" y="3636963"/>
          <p14:tracePt t="43074" x="7326313" y="3636963"/>
          <p14:tracePt t="43076" x="7326313" y="3629025"/>
          <p14:tracePt t="43078" x="7332663" y="3629025"/>
          <p14:tracePt t="43080" x="7339013" y="3629025"/>
          <p14:tracePt t="43082" x="7339013" y="3622675"/>
          <p14:tracePt t="43083" x="7345363" y="3622675"/>
          <p14:tracePt t="43085" x="7353300" y="3622675"/>
          <p14:tracePt t="43087" x="7359650" y="3622675"/>
          <p14:tracePt t="43091" x="7366000" y="3622675"/>
          <p14:tracePt t="43093" x="7372350" y="3622675"/>
          <p14:tracePt t="43094" x="7372350" y="3616325"/>
          <p14:tracePt t="43097" x="7378700" y="3616325"/>
          <p14:tracePt t="43099" x="7378700" y="3609975"/>
          <p14:tracePt t="43100" x="7386638" y="3609975"/>
          <p14:tracePt t="43104" x="7392988" y="3609975"/>
          <p14:tracePt t="43113" x="7392988" y="3603625"/>
          <p14:tracePt t="43321" x="7399338" y="3603625"/>
          <p14:tracePt t="43332" x="7405688" y="3603625"/>
          <p14:tracePt t="43344" x="7412038" y="3603625"/>
          <p14:tracePt t="43347" x="7412038" y="3597275"/>
          <p14:tracePt t="43350" x="7419975" y="3597275"/>
          <p14:tracePt t="43355" x="7426325" y="3597275"/>
          <p14:tracePt t="43360" x="7426325" y="3589338"/>
          <p14:tracePt t="43363" x="7432675" y="3589338"/>
          <p14:tracePt t="43366" x="7439025" y="3589338"/>
          <p14:tracePt t="43371" x="7445375" y="3589338"/>
          <p14:tracePt t="43374" x="7445375" y="3582988"/>
          <p14:tracePt t="43375" x="7453313" y="3582988"/>
          <p14:tracePt t="43376" x="7459663" y="3582988"/>
          <p14:tracePt t="43379" x="7459663" y="3576638"/>
          <p14:tracePt t="43380" x="7466013" y="3576638"/>
          <p14:tracePt t="43382" x="7472363" y="3576638"/>
          <p14:tracePt t="43386" x="7478713" y="3576638"/>
          <p14:tracePt t="43387" x="7486650" y="3576638"/>
          <p14:tracePt t="43388" x="7486650" y="3570288"/>
          <p14:tracePt t="43389" x="7493000" y="3570288"/>
          <p14:tracePt t="43392" x="7499350" y="3570288"/>
          <p14:tracePt t="43393" x="7505700" y="3570288"/>
          <p14:tracePt t="43396" x="7512050" y="3570288"/>
          <p14:tracePt t="43398" x="7519988" y="3570288"/>
          <p14:tracePt t="43399" x="7526338" y="3570288"/>
          <p14:tracePt t="43402" x="7532688" y="3570288"/>
          <p14:tracePt t="43404" x="7539038" y="3570288"/>
          <p14:tracePt t="43406" x="7545388" y="3570288"/>
          <p14:tracePt t="43408" x="7553325" y="3570288"/>
          <p14:tracePt t="43411" x="7559675" y="3570288"/>
          <p14:tracePt t="43412" x="7566025" y="3570288"/>
          <p14:tracePt t="43414" x="7572375" y="3563938"/>
          <p14:tracePt t="43417" x="7578725" y="3563938"/>
          <p14:tracePt t="43418" x="7586663" y="3563938"/>
          <p14:tracePt t="43422" x="7593013" y="3563938"/>
          <p14:tracePt t="43424" x="7599363" y="3563938"/>
          <p14:tracePt t="43426" x="7605713" y="3563938"/>
          <p14:tracePt t="43431" x="7612063" y="3556000"/>
          <p14:tracePt t="43434" x="7620000" y="3556000"/>
          <p14:tracePt t="43443" x="7626350" y="3556000"/>
          <p14:tracePt t="43458" x="7632700" y="3556000"/>
          <p14:tracePt t="43468" x="7639050" y="3556000"/>
          <p14:tracePt t="43477" x="7645400" y="3556000"/>
          <p14:tracePt t="43479" x="7651750" y="3556000"/>
          <p14:tracePt t="43484" x="7659688" y="3556000"/>
          <p14:tracePt t="43486" x="7666038" y="3556000"/>
          <p14:tracePt t="43487" x="7672388" y="3556000"/>
          <p14:tracePt t="43490" x="7672388" y="3563938"/>
          <p14:tracePt t="43491" x="7678738" y="3563938"/>
          <p14:tracePt t="43492" x="7685088" y="3563938"/>
          <p14:tracePt t="43494" x="7693025" y="3563938"/>
          <p14:tracePt t="43496" x="7699375" y="3563938"/>
          <p14:tracePt t="43497" x="7705725" y="3563938"/>
          <p14:tracePt t="43499" x="7712075" y="3570288"/>
          <p14:tracePt t="43500" x="7718425" y="3570288"/>
          <p14:tracePt t="43502" x="7726363" y="3570288"/>
          <p14:tracePt t="43503" x="7732713" y="3576638"/>
          <p14:tracePt t="43504" x="7739063" y="3576638"/>
          <p14:tracePt t="43507" x="7751763" y="3582988"/>
          <p14:tracePt t="43509" x="7759700" y="3582988"/>
          <p14:tracePt t="43510" x="7772400" y="3582988"/>
          <p14:tracePt t="43513" x="7785100" y="3582988"/>
          <p14:tracePt t="43514" x="7793038" y="3582988"/>
          <p14:tracePt t="43516" x="7799388" y="3589338"/>
          <p14:tracePt t="43517" x="7805738" y="3589338"/>
          <p14:tracePt t="43518" x="7812088" y="3589338"/>
          <p14:tracePt t="43519" x="7818438" y="3589338"/>
          <p14:tracePt t="43520" x="7826375" y="3589338"/>
          <p14:tracePt t="43522" x="7832725" y="3589338"/>
          <p14:tracePt t="43523" x="7839075" y="3597275"/>
          <p14:tracePt t="43524" x="7845425" y="3597275"/>
          <p14:tracePt t="43526" x="7851775" y="3597275"/>
          <p14:tracePt t="43527" x="7859713" y="3597275"/>
          <p14:tracePt t="43529" x="7866063" y="3597275"/>
          <p14:tracePt t="43530" x="7872413" y="3597275"/>
          <p14:tracePt t="43531" x="7878763" y="3597275"/>
          <p14:tracePt t="43533" x="7885113" y="3597275"/>
          <p14:tracePt t="43534" x="7893050" y="3597275"/>
          <p14:tracePt t="43536" x="7899400" y="3597275"/>
          <p14:tracePt t="43537" x="7905750" y="3597275"/>
          <p14:tracePt t="43539" x="7912100" y="3597275"/>
          <p14:tracePt t="43542" x="7918450" y="3597275"/>
          <p14:tracePt t="43543" x="7924800" y="3597275"/>
          <p14:tracePt t="43548" x="7932738" y="3597275"/>
          <p14:tracePt t="43551" x="7939088" y="3597275"/>
          <p14:tracePt t="43563" x="7945438" y="3597275"/>
          <p14:tracePt t="43571" x="7951788" y="3597275"/>
          <p14:tracePt t="43593" x="7958138" y="3597275"/>
          <p14:tracePt t="43601" x="7966075" y="3597275"/>
          <p14:tracePt t="43604" x="7972425" y="3597275"/>
          <p14:tracePt t="43609" x="7978775" y="3597275"/>
          <p14:tracePt t="43611" x="7985125" y="3597275"/>
          <p14:tracePt t="43613" x="7991475" y="3603625"/>
          <p14:tracePt t="43616" x="7999413" y="3603625"/>
          <p14:tracePt t="43618" x="8005763" y="3603625"/>
          <p14:tracePt t="43621" x="8012113" y="3603625"/>
          <p14:tracePt t="43622" x="8012113" y="3609975"/>
          <p14:tracePt t="43623" x="8018463" y="3609975"/>
          <p14:tracePt t="43624" x="8024813" y="3609975"/>
          <p14:tracePt t="43626" x="8024813" y="3616325"/>
          <p14:tracePt t="43627" x="8032750" y="3616325"/>
          <p14:tracePt t="43628" x="8039100" y="3616325"/>
          <p14:tracePt t="43631" x="8045450" y="3616325"/>
          <p14:tracePt t="43632" x="8051800" y="3616325"/>
          <p14:tracePt t="43633" x="8058150" y="3616325"/>
          <p14:tracePt t="43634" x="8058150" y="3622675"/>
          <p14:tracePt t="43636" x="8066088" y="3622675"/>
          <p14:tracePt t="43637" x="8072438" y="3622675"/>
          <p14:tracePt t="43639" x="8072438" y="3629025"/>
          <p14:tracePt t="43640" x="8078788" y="3629025"/>
          <p14:tracePt t="43642" x="8085138" y="3629025"/>
          <p14:tracePt t="43643" x="8091488" y="3629025"/>
          <p14:tracePt t="43645" x="8091488" y="3636963"/>
          <p14:tracePt t="43647" x="8099425" y="3636963"/>
          <p14:tracePt t="43648" x="8105775" y="3636963"/>
          <p14:tracePt t="43653" x="8112125" y="3636963"/>
          <p14:tracePt t="43654" x="8118475" y="3636963"/>
          <p14:tracePt t="43657" x="8124825" y="3636963"/>
          <p14:tracePt t="43664" x="8132763" y="3636963"/>
          <p14:tracePt t="43668" x="8132763" y="3643313"/>
          <p14:tracePt t="43670" x="8139113" y="3643313"/>
          <p14:tracePt t="43724" x="8145463" y="3643313"/>
          <p14:tracePt t="43731" x="8151813" y="3643313"/>
          <p14:tracePt t="43740" x="8158163" y="3643313"/>
          <p14:tracePt t="43745" x="8166100" y="3643313"/>
          <p14:tracePt t="43749" x="8172450" y="3643313"/>
          <p14:tracePt t="43758" x="8178800" y="3643313"/>
          <p14:tracePt t="43764" x="8185150" y="3643313"/>
          <p14:tracePt t="43786" x="8191500" y="3643313"/>
          <p14:tracePt t="43823" x="8191500" y="3649663"/>
          <p14:tracePt t="43827" x="8199438" y="3649663"/>
          <p14:tracePt t="43834" x="8205788" y="3649663"/>
          <p14:tracePt t="43843" x="8212138" y="3649663"/>
          <p14:tracePt t="43847" x="8218488" y="3649663"/>
          <p14:tracePt t="43853" x="8224838" y="3649663"/>
          <p14:tracePt t="43856" x="8231188" y="3649663"/>
          <p14:tracePt t="43859" x="8239125" y="3649663"/>
          <p14:tracePt t="43866" x="8245475" y="3649663"/>
          <p14:tracePt t="43869" x="8251825" y="3649663"/>
          <p14:tracePt t="43877" x="8258175" y="3649663"/>
          <p14:tracePt t="43884" x="8264525" y="3649663"/>
          <p14:tracePt t="43941" x="8272463" y="3649663"/>
          <p14:tracePt t="44126" x="8278813" y="3649663"/>
          <p14:tracePt t="47098" x="8272463" y="3649663"/>
          <p14:tracePt t="47104" x="8264525" y="3649663"/>
          <p14:tracePt t="47107" x="8258175" y="3649663"/>
          <p14:tracePt t="47114" x="8251825" y="3649663"/>
          <p14:tracePt t="47117" x="8245475" y="3649663"/>
          <p14:tracePt t="47123" x="8239125" y="3649663"/>
          <p14:tracePt t="47127" x="8231188" y="3649663"/>
          <p14:tracePt t="47130" x="8224838" y="3649663"/>
          <p14:tracePt t="47136" x="8218488" y="3649663"/>
          <p14:tracePt t="47139" x="8212138" y="3649663"/>
          <p14:tracePt t="47144" x="8205788" y="3649663"/>
          <p14:tracePt t="47146" x="8199438" y="3649663"/>
          <p14:tracePt t="47148" x="8191500" y="3649663"/>
          <p14:tracePt t="47153" x="8185150" y="3649663"/>
          <p14:tracePt t="47155" x="8178800" y="3649663"/>
          <p14:tracePt t="47158" x="8172450" y="3649663"/>
          <p14:tracePt t="47160" x="8166100" y="3649663"/>
          <p14:tracePt t="47162" x="8158163" y="3649663"/>
          <p14:tracePt t="47164" x="8151813" y="3649663"/>
          <p14:tracePt t="47166" x="8145463" y="3649663"/>
          <p14:tracePt t="47168" x="8139113" y="3649663"/>
          <p14:tracePt t="47169" x="8132763" y="3649663"/>
          <p14:tracePt t="47171" x="8124825" y="3649663"/>
          <p14:tracePt t="47172" x="8118475" y="3649663"/>
          <p14:tracePt t="47173" x="8112125" y="3649663"/>
          <p14:tracePt t="47175" x="8105775" y="3649663"/>
          <p14:tracePt t="47176" x="8099425" y="3649663"/>
          <p14:tracePt t="47178" x="8091488" y="3649663"/>
          <p14:tracePt t="47179" x="8078788" y="3649663"/>
          <p14:tracePt t="47181" x="8072438" y="3649663"/>
          <p14:tracePt t="47182" x="8066088" y="3649663"/>
          <p14:tracePt t="47183" x="8058150" y="3649663"/>
          <p14:tracePt t="47184" x="8051800" y="3649663"/>
          <p14:tracePt t="47185" x="8039100" y="3649663"/>
          <p14:tracePt t="47186" x="8032750" y="3649663"/>
          <p14:tracePt t="47187" x="8024813" y="3649663"/>
          <p14:tracePt t="47188" x="8018463" y="3649663"/>
          <p14:tracePt t="47189" x="8012113" y="3649663"/>
          <p14:tracePt t="47190" x="7999413" y="3649663"/>
          <p14:tracePt t="47191" x="7991475" y="3649663"/>
          <p14:tracePt t="47192" x="7978775" y="3649663"/>
          <p14:tracePt t="47193" x="7972425" y="3649663"/>
          <p14:tracePt t="47194" x="7958138" y="3649663"/>
          <p14:tracePt t="47195" x="7945438" y="3649663"/>
          <p14:tracePt t="47196" x="7939088" y="3649663"/>
          <p14:tracePt t="47197" x="7924800" y="3649663"/>
          <p14:tracePt t="47198" x="7918450" y="3649663"/>
          <p14:tracePt t="47199" x="7912100" y="3649663"/>
          <p14:tracePt t="47200" x="7893050" y="3649663"/>
          <p14:tracePt t="47201" x="7885113" y="3649663"/>
          <p14:tracePt t="47202" x="7872413" y="3649663"/>
          <p14:tracePt t="47203" x="7866063" y="3649663"/>
          <p14:tracePt t="47204" x="7839075" y="3649663"/>
          <p14:tracePt t="47205" x="7818438" y="3649663"/>
          <p14:tracePt t="47207" x="7812088" y="3656013"/>
          <p14:tracePt t="47208" x="7793038" y="3656013"/>
          <p14:tracePt t="47209" x="7772400" y="3656013"/>
          <p14:tracePt t="47210" x="7759700" y="3656013"/>
          <p14:tracePt t="47211" x="7745413" y="3656013"/>
          <p14:tracePt t="47213" x="7718425" y="3656013"/>
          <p14:tracePt t="47214" x="7705725" y="3656013"/>
          <p14:tracePt t="47215" x="7693025" y="3656013"/>
          <p14:tracePt t="47216" x="7678738" y="3656013"/>
          <p14:tracePt t="47217" x="7666038" y="3656013"/>
          <p14:tracePt t="47218" x="7651750" y="3662363"/>
          <p14:tracePt t="47219" x="7639050" y="3662363"/>
          <p14:tracePt t="47220" x="7626350" y="3662363"/>
          <p14:tracePt t="47221" x="7612063" y="3662363"/>
          <p14:tracePt t="47222" x="7605713" y="3662363"/>
          <p14:tracePt t="47223" x="7586663" y="3662363"/>
          <p14:tracePt t="47224" x="7572375" y="3662363"/>
          <p14:tracePt t="47225" x="7566025" y="3662363"/>
          <p14:tracePt t="47226" x="7545388" y="3662363"/>
          <p14:tracePt t="47227" x="7532688" y="3670300"/>
          <p14:tracePt t="47228" x="7519988" y="3670300"/>
          <p14:tracePt t="47229" x="7505700" y="3670300"/>
          <p14:tracePt t="47230" x="7493000" y="3670300"/>
          <p14:tracePt t="47231" x="7486650" y="3670300"/>
          <p14:tracePt t="47232" x="7466013" y="3676650"/>
          <p14:tracePt t="47233" x="7453313" y="3676650"/>
          <p14:tracePt t="47234" x="7445375" y="3676650"/>
          <p14:tracePt t="47235" x="7432675" y="3676650"/>
          <p14:tracePt t="47236" x="7426325" y="3676650"/>
          <p14:tracePt t="47237" x="7412038" y="3676650"/>
          <p14:tracePt t="47238" x="7392988" y="3676650"/>
          <p14:tracePt t="47239" x="7386638" y="3683000"/>
          <p14:tracePt t="47240" x="7372350" y="3683000"/>
          <p14:tracePt t="47241" x="7359650" y="3683000"/>
          <p14:tracePt t="47242" x="7353300" y="3683000"/>
          <p14:tracePt t="47243" x="7332663" y="3689350"/>
          <p14:tracePt t="47244" x="7326313" y="3689350"/>
          <p14:tracePt t="47245" x="7313613" y="3689350"/>
          <p14:tracePt t="47246" x="7292975" y="3689350"/>
          <p14:tracePt t="47247" x="7286625" y="3689350"/>
          <p14:tracePt t="47248" x="7272338" y="3689350"/>
          <p14:tracePt t="47249" x="7253288" y="3689350"/>
          <p14:tracePt t="47250" x="7246938" y="3695700"/>
          <p14:tracePt t="47251" x="7232650" y="3695700"/>
          <p14:tracePt t="47252" x="7219950" y="3695700"/>
          <p14:tracePt t="47253" x="7205663" y="3695700"/>
          <p14:tracePt t="47254" x="7199313" y="3695700"/>
          <p14:tracePt t="47255" x="7186613" y="3703638"/>
          <p14:tracePt t="47256" x="7172325" y="3703638"/>
          <p14:tracePt t="47257" x="7153275" y="3709988"/>
          <p14:tracePt t="47258" x="7146925" y="3709988"/>
          <p14:tracePt t="47259" x="7132638" y="3709988"/>
          <p14:tracePt t="47260" x="7113588" y="3716338"/>
          <p14:tracePt t="47261" x="7105650" y="3716338"/>
          <p14:tracePt t="47262" x="7086600" y="3716338"/>
          <p14:tracePt t="47263" x="7072313" y="3716338"/>
          <p14:tracePt t="47264" x="7059613" y="3722688"/>
          <p14:tracePt t="47265" x="7046913" y="3722688"/>
          <p14:tracePt t="47266" x="7026275" y="3722688"/>
          <p14:tracePt t="47267" x="7013575" y="3729038"/>
          <p14:tracePt t="47268" x="6999288" y="3729038"/>
          <p14:tracePt t="47269" x="6980238" y="3729038"/>
          <p14:tracePt t="47270" x="6973888" y="3736975"/>
          <p14:tracePt t="47271" x="6953250" y="3736975"/>
          <p14:tracePt t="47272" x="6940550" y="3736975"/>
          <p14:tracePt t="47273" x="6926263" y="3736975"/>
          <p14:tracePt t="47274" x="6907213" y="3743325"/>
          <p14:tracePt t="47275" x="6892925" y="3743325"/>
          <p14:tracePt t="47276" x="6880225" y="3743325"/>
          <p14:tracePt t="47277" x="6859588" y="3743325"/>
          <p14:tracePt t="47278" x="6840538" y="3743325"/>
          <p14:tracePt t="47279" x="6832600" y="3743325"/>
          <p14:tracePt t="47280" x="6813550" y="3743325"/>
          <p14:tracePt t="47281" x="6792913" y="3743325"/>
          <p14:tracePt t="47282" x="6780213" y="3749675"/>
          <p14:tracePt t="47283" x="6759575" y="3749675"/>
          <p14:tracePt t="47284" x="6746875" y="3749675"/>
          <p14:tracePt t="47285" x="6734175" y="3749675"/>
          <p14:tracePt t="47286" x="6713538" y="3749675"/>
          <p14:tracePt t="47287" x="6692900" y="3749675"/>
          <p14:tracePt t="47288" x="6680200" y="3749675"/>
          <p14:tracePt t="47289" x="6667500" y="3749675"/>
          <p14:tracePt t="47290" x="6653213" y="3749675"/>
          <p14:tracePt t="47291" x="6640513" y="3756025"/>
          <p14:tracePt t="47292" x="6619875" y="3756025"/>
          <p14:tracePt t="47293" x="6607175" y="3756025"/>
          <p14:tracePt t="47294" x="6592888" y="3756025"/>
          <p14:tracePt t="47295" x="6573838" y="3756025"/>
          <p14:tracePt t="47296" x="6559550" y="3756025"/>
          <p14:tracePt t="47297" x="6546850" y="3756025"/>
          <p14:tracePt t="47298" x="6534150" y="3756025"/>
          <p14:tracePt t="47299" x="6513513" y="3762375"/>
          <p14:tracePt t="47300" x="6507163" y="3762375"/>
          <p14:tracePt t="47301" x="6486525" y="3762375"/>
          <p14:tracePt t="47302" x="6480175" y="3762375"/>
          <p14:tracePt t="47303" x="6467475" y="3762375"/>
          <p14:tracePt t="47304" x="6446838" y="3762375"/>
          <p14:tracePt t="47305" x="6434138" y="3762375"/>
          <p14:tracePt t="47307" x="6419850" y="3770313"/>
          <p14:tracePt t="47308" x="6400800" y="3770313"/>
          <p14:tracePt t="47309" x="6394450" y="3770313"/>
          <p14:tracePt t="47310" x="6380163" y="3770313"/>
          <p14:tracePt t="47311" x="6361113" y="3770313"/>
          <p14:tracePt t="47313" x="6353175" y="3770313"/>
          <p14:tracePt t="47314" x="6340475" y="3770313"/>
          <p14:tracePt t="47316" x="6327775" y="3770313"/>
          <p14:tracePt t="47317" x="6313488" y="3776663"/>
          <p14:tracePt t="47318" x="6307138" y="3776663"/>
          <p14:tracePt t="47319" x="6300788" y="3776663"/>
          <p14:tracePt t="47320" x="6286500" y="3776663"/>
          <p14:tracePt t="47321" x="6280150" y="3776663"/>
          <p14:tracePt t="47322" x="6267450" y="3776663"/>
          <p14:tracePt t="47324" x="6253163" y="3776663"/>
          <p14:tracePt t="47325" x="6240463" y="3776663"/>
          <p14:tracePt t="47326" x="6234113" y="3776663"/>
          <p14:tracePt t="47327" x="6227763" y="3783013"/>
          <p14:tracePt t="47328" x="6219825" y="3783013"/>
          <p14:tracePt t="47329" x="6207125" y="3783013"/>
          <p14:tracePt t="47330" x="6194425" y="3783013"/>
          <p14:tracePt t="47331" x="6188075" y="3783013"/>
          <p14:tracePt t="47332" x="6173788" y="3783013"/>
          <p14:tracePt t="47333" x="6167438" y="3783013"/>
          <p14:tracePt t="47334" x="6154738" y="3783013"/>
          <p14:tracePt t="47335" x="6140450" y="3783013"/>
          <p14:tracePt t="47336" x="6134100" y="3783013"/>
          <p14:tracePt t="47337" x="6113463" y="3783013"/>
          <p14:tracePt t="47338" x="6100763" y="3783013"/>
          <p14:tracePt t="47339" x="6094413" y="3789363"/>
          <p14:tracePt t="47340" x="6073775" y="3789363"/>
          <p14:tracePt t="47341" x="6061075" y="3789363"/>
          <p14:tracePt t="47342" x="6046788" y="3789363"/>
          <p14:tracePt t="47343" x="6034088" y="3795713"/>
          <p14:tracePt t="47344" x="6013450" y="3795713"/>
          <p14:tracePt t="47345" x="6007100" y="3795713"/>
          <p14:tracePt t="47346" x="5988050" y="3795713"/>
          <p14:tracePt t="47347" x="5967413" y="3803650"/>
          <p14:tracePt t="47348" x="5954713" y="3803650"/>
          <p14:tracePt t="47349" x="5934075" y="3803650"/>
          <p14:tracePt t="47350" x="5913438" y="3803650"/>
          <p14:tracePt t="47351" x="5900738" y="3810000"/>
          <p14:tracePt t="47352" x="5881688" y="3810000"/>
          <p14:tracePt t="47353" x="5861050" y="3810000"/>
          <p14:tracePt t="47354" x="5848350" y="3810000"/>
          <p14:tracePt t="47355" x="5821363" y="3816350"/>
          <p14:tracePt t="47356" x="5800725" y="3816350"/>
          <p14:tracePt t="47357" x="5781675" y="3816350"/>
          <p14:tracePt t="47358" x="5761038" y="3816350"/>
          <p14:tracePt t="47359" x="5740400" y="3816350"/>
          <p14:tracePt t="47360" x="5721350" y="3816350"/>
          <p14:tracePt t="47361" x="5707063" y="3822700"/>
          <p14:tracePt t="47362" x="5681663" y="3822700"/>
          <p14:tracePt t="47363" x="5667375" y="3822700"/>
          <p14:tracePt t="47364" x="5648325" y="3822700"/>
          <p14:tracePt t="47365" x="5627688" y="3822700"/>
          <p14:tracePt t="47366" x="5608638" y="3822700"/>
          <p14:tracePt t="47367" x="5581650" y="3822700"/>
          <p14:tracePt t="47368" x="5567363" y="3829050"/>
          <p14:tracePt t="47369" x="5541963" y="3829050"/>
          <p14:tracePt t="47370" x="5521325" y="3829050"/>
          <p14:tracePt t="47371" x="5508625" y="3829050"/>
          <p14:tracePt t="47372" x="5481638" y="3829050"/>
          <p14:tracePt t="47373" x="5461000" y="3829050"/>
          <p14:tracePt t="47374" x="5441950" y="3829050"/>
          <p14:tracePt t="47375" x="5421313" y="3829050"/>
          <p14:tracePt t="47376" x="5400675" y="3829050"/>
          <p14:tracePt t="47377" x="5375275" y="3836988"/>
          <p14:tracePt t="47378" x="5360988" y="3836988"/>
          <p14:tracePt t="47379" x="5334000" y="3836988"/>
          <p14:tracePt t="47380" x="5314950" y="3836988"/>
          <p14:tracePt t="47381" x="5302250" y="3836988"/>
          <p14:tracePt t="47382" x="5275263" y="3836988"/>
          <p14:tracePt t="47383" x="5260975" y="3836988"/>
          <p14:tracePt t="47384" x="5241925" y="3836988"/>
          <p14:tracePt t="47385" x="5221288" y="3843338"/>
          <p14:tracePt t="47386" x="5202238" y="3843338"/>
          <p14:tracePt t="47387" x="5181600" y="3843338"/>
          <p14:tracePt t="47388" x="5160963" y="3843338"/>
          <p14:tracePt t="47389" x="5141913" y="3843338"/>
          <p14:tracePt t="47390" x="5121275" y="3843338"/>
          <p14:tracePt t="47391" x="5108575" y="3843338"/>
          <p14:tracePt t="47392" x="5087938" y="3843338"/>
          <p14:tracePt t="47393" x="5068888" y="3843338"/>
          <p14:tracePt t="47394" x="5054600" y="3843338"/>
          <p14:tracePt t="47395" x="5035550" y="3843338"/>
          <p14:tracePt t="47396" x="5014913" y="3843338"/>
          <p14:tracePt t="47397" x="5002213" y="3849688"/>
          <p14:tracePt t="47398" x="4981575" y="3849688"/>
          <p14:tracePt t="47399" x="4962525" y="3849688"/>
          <p14:tracePt t="47400" x="4954588" y="3849688"/>
          <p14:tracePt t="47401" x="4941888" y="3849688"/>
          <p14:tracePt t="47402" x="4921250" y="3849688"/>
          <p14:tracePt t="47403" x="4908550" y="3849688"/>
          <p14:tracePt t="47404" x="4881563" y="3849688"/>
          <p14:tracePt t="47405" x="4862513" y="3849688"/>
          <p14:tracePt t="47406" x="4854575" y="3849688"/>
          <p14:tracePt t="47408" x="4835525" y="3849688"/>
          <p14:tracePt t="47409" x="4814888" y="3856038"/>
          <p14:tracePt t="47410" x="4802188" y="3856038"/>
          <p14:tracePt t="47411" x="4787900" y="3856038"/>
          <p14:tracePt t="47412" x="4768850" y="3856038"/>
          <p14:tracePt t="47414" x="4754563" y="3856038"/>
          <p14:tracePt t="47415" x="4741863" y="3856038"/>
          <p14:tracePt t="47416" x="4729163" y="3856038"/>
          <p14:tracePt t="47417" x="4722813" y="3856038"/>
          <p14:tracePt t="47418" x="4708525" y="3856038"/>
          <p14:tracePt t="47419" x="4702175" y="3856038"/>
          <p14:tracePt t="47420" x="4689475" y="3856038"/>
          <p14:tracePt t="47421" x="4675188" y="3856038"/>
          <p14:tracePt t="47422" x="4668838" y="3856038"/>
          <p14:tracePt t="47423" x="4656138" y="3856038"/>
          <p14:tracePt t="47424" x="4648200" y="3856038"/>
          <p14:tracePt t="47425" x="4635500" y="3856038"/>
          <p14:tracePt t="47426" x="4622800" y="3856038"/>
          <p14:tracePt t="47427" x="4614863" y="3856038"/>
          <p14:tracePt t="47428" x="4602163" y="3856038"/>
          <p14:tracePt t="47429" x="4595813" y="3856038"/>
          <p14:tracePt t="47430" x="4581525" y="3856038"/>
          <p14:tracePt t="47431" x="4562475" y="3856038"/>
          <p14:tracePt t="47432" x="4556125" y="3856038"/>
          <p14:tracePt t="47433" x="4541838" y="3856038"/>
          <p14:tracePt t="47434" x="4535488" y="3856038"/>
          <p14:tracePt t="47435" x="4522788" y="3856038"/>
          <p14:tracePt t="47436" x="4502150" y="3856038"/>
          <p14:tracePt t="47438" x="4481513" y="3856038"/>
          <p14:tracePt t="47439" x="4475163" y="3856038"/>
          <p14:tracePt t="47440" x="4456113" y="3856038"/>
          <p14:tracePt t="47441" x="4441825" y="3856038"/>
          <p14:tracePt t="47442" x="4429125" y="3856038"/>
          <p14:tracePt t="47443" x="4408488" y="3856038"/>
          <p14:tracePt t="47444" x="4395788" y="3856038"/>
          <p14:tracePt t="47445" x="4383088" y="3856038"/>
          <p14:tracePt t="47446" x="4362450" y="3856038"/>
          <p14:tracePt t="47447" x="4349750" y="3856038"/>
          <p14:tracePt t="47448" x="4335463" y="3856038"/>
          <p14:tracePt t="47449" x="4316413" y="3849688"/>
          <p14:tracePt t="47450" x="4295775" y="3849688"/>
          <p14:tracePt t="47451" x="4283075" y="3849688"/>
          <p14:tracePt t="47452" x="4262438" y="3849688"/>
          <p14:tracePt t="47453" x="4235450" y="3843338"/>
          <p14:tracePt t="47454" x="4216400" y="3843338"/>
          <p14:tracePt t="47455" x="4208463" y="3843338"/>
          <p14:tracePt t="47456" x="4189413" y="3843338"/>
          <p14:tracePt t="47457" x="4162425" y="3836988"/>
          <p14:tracePt t="47458" x="4149725" y="3836988"/>
          <p14:tracePt t="47459" x="4129088" y="3836988"/>
          <p14:tracePt t="47460" x="4102100" y="3829050"/>
          <p14:tracePt t="47461" x="4089400" y="3829050"/>
          <p14:tracePt t="47462" x="4062413" y="3829050"/>
          <p14:tracePt t="47463" x="4043363" y="3822700"/>
          <p14:tracePt t="47464" x="4016375" y="3822700"/>
          <p14:tracePt t="47465" x="4002088" y="3816350"/>
          <p14:tracePt t="47466" x="3976688" y="3816350"/>
          <p14:tracePt t="47467" x="3956050" y="3816350"/>
          <p14:tracePt t="47468" x="3929063" y="3810000"/>
          <p14:tracePt t="47469" x="3916363" y="3810000"/>
          <p14:tracePt t="47470" x="3889375" y="3810000"/>
          <p14:tracePt t="47471" x="3862388" y="3803650"/>
          <p14:tracePt t="47472" x="3843338" y="3803650"/>
          <p14:tracePt t="47473" x="3829050" y="3803650"/>
          <p14:tracePt t="47474" x="3803650" y="3795713"/>
          <p14:tracePt t="47475" x="3783013" y="3795713"/>
          <p14:tracePt t="47476" x="3762375" y="3789363"/>
          <p14:tracePt t="47477" x="3743325" y="3789363"/>
          <p14:tracePt t="47478" x="3716338" y="3789363"/>
          <p14:tracePt t="47479" x="3695700" y="3783013"/>
          <p14:tracePt t="47480" x="3683000" y="3783013"/>
          <p14:tracePt t="47481" x="3656013" y="3783013"/>
          <p14:tracePt t="47482" x="3636963" y="3776663"/>
          <p14:tracePt t="47483" x="3616325" y="3776663"/>
          <p14:tracePt t="47484" x="3597275" y="3776663"/>
          <p14:tracePt t="47485" x="3576638" y="3776663"/>
          <p14:tracePt t="47486" x="3556000" y="3776663"/>
          <p14:tracePt t="47487" x="3543300" y="3776663"/>
          <p14:tracePt t="47488" x="3522663" y="3776663"/>
          <p14:tracePt t="47489" x="3503613" y="3776663"/>
          <p14:tracePt t="47490" x="3489325" y="3770313"/>
          <p14:tracePt t="47491" x="3476625" y="3770313"/>
          <p14:tracePt t="47492" x="3449638" y="3770313"/>
          <p14:tracePt t="47493" x="3443288" y="3770313"/>
          <p14:tracePt t="47494" x="3430588" y="3770313"/>
          <p14:tracePt t="47495" x="3409950" y="3762375"/>
          <p14:tracePt t="47496" x="3403600" y="3762375"/>
          <p14:tracePt t="47497" x="3382963" y="3762375"/>
          <p14:tracePt t="47498" x="3370263" y="3762375"/>
          <p14:tracePt t="47499" x="3363913" y="3762375"/>
          <p14:tracePt t="47500" x="3343275" y="3762375"/>
          <p14:tracePt t="47501" x="3330575" y="3762375"/>
          <p14:tracePt t="47502" x="3322638" y="3762375"/>
          <p14:tracePt t="47503" x="3316288" y="3762375"/>
          <p14:tracePt t="47504" x="3303588" y="3756025"/>
          <p14:tracePt t="47505" x="3290888" y="3756025"/>
          <p14:tracePt t="47506" x="3282950" y="3756025"/>
          <p14:tracePt t="47508" x="3276600" y="3756025"/>
          <p14:tracePt t="47509" x="3263900" y="3756025"/>
          <p14:tracePt t="47511" x="3249613" y="3756025"/>
          <p14:tracePt t="47513" x="3243263" y="3756025"/>
          <p14:tracePt t="47515" x="3236913" y="3756025"/>
          <p14:tracePt t="47516" x="3230563" y="3756025"/>
          <p14:tracePt t="47519" x="3224213" y="3756025"/>
          <p14:tracePt t="47521" x="3216275" y="3756025"/>
          <p14:tracePt t="47524" x="3209925" y="3756025"/>
          <p14:tracePt t="47530" x="3203575" y="3756025"/>
          <p14:tracePt t="47534" x="3197225" y="3756025"/>
          <p14:tracePt t="47540" x="3190875" y="3756025"/>
          <p14:tracePt t="47542" x="3182938" y="3756025"/>
          <p14:tracePt t="47544" x="3176588" y="3756025"/>
          <p14:tracePt t="47548" x="3170238" y="3756025"/>
          <p14:tracePt t="47549" x="3163888" y="3756025"/>
          <p14:tracePt t="47552" x="3157538" y="3756025"/>
          <p14:tracePt t="47553" x="3149600" y="3756025"/>
          <p14:tracePt t="47554" x="3143250" y="3756025"/>
          <p14:tracePt t="47557" x="3136900" y="3756025"/>
          <p14:tracePt t="47558" x="3130550" y="3756025"/>
          <p14:tracePt t="47560" x="3124200" y="3756025"/>
          <p14:tracePt t="47561" x="3116263" y="3756025"/>
          <p14:tracePt t="47562" x="3109913" y="3756025"/>
          <p14:tracePt t="47563" x="3103563" y="3756025"/>
          <p14:tracePt t="47564" x="3097213" y="3756025"/>
          <p14:tracePt t="47566" x="3090863" y="3756025"/>
          <p14:tracePt t="47567" x="3076575" y="3756025"/>
          <p14:tracePt t="47569" x="3070225" y="3756025"/>
          <p14:tracePt t="47570" x="3057525" y="3756025"/>
          <p14:tracePt t="47571" x="3057525" y="3762375"/>
          <p14:tracePt t="47572" x="3043238" y="3762375"/>
          <p14:tracePt t="47573" x="3036888" y="3762375"/>
          <p14:tracePt t="47574" x="3030538" y="3762375"/>
          <p14:tracePt t="47575" x="3024188" y="3770313"/>
          <p14:tracePt t="47576" x="3017838" y="3770313"/>
          <p14:tracePt t="47577" x="3003550" y="3770313"/>
          <p14:tracePt t="47578" x="2997200" y="3770313"/>
          <p14:tracePt t="47579" x="2990850" y="3770313"/>
          <p14:tracePt t="47580" x="2976563" y="3770313"/>
          <p14:tracePt t="47581" x="2970213" y="3776663"/>
          <p14:tracePt t="47582" x="2957513" y="3776663"/>
          <p14:tracePt t="47583" x="2951163" y="3776663"/>
          <p14:tracePt t="47584" x="2943225" y="3776663"/>
          <p14:tracePt t="47585" x="2930525" y="3776663"/>
          <p14:tracePt t="47586" x="2917825" y="3776663"/>
          <p14:tracePt t="47587" x="2909888" y="3776663"/>
          <p14:tracePt t="47588" x="2897188" y="3776663"/>
          <p14:tracePt t="47590" x="2876550" y="3783013"/>
          <p14:tracePt t="47591" x="2870200" y="3783013"/>
          <p14:tracePt t="47592" x="2863850" y="3783013"/>
          <p14:tracePt t="47593" x="2851150" y="3783013"/>
          <p14:tracePt t="47594" x="2843213" y="3783013"/>
          <p14:tracePt t="47595" x="2830513" y="3789363"/>
          <p14:tracePt t="47596" x="2817813" y="3789363"/>
          <p14:tracePt t="47597" x="2809875" y="3789363"/>
          <p14:tracePt t="47598" x="2797175" y="3789363"/>
          <p14:tracePt t="47599" x="2784475" y="3795713"/>
          <p14:tracePt t="47600" x="2776538" y="3795713"/>
          <p14:tracePt t="47601" x="2770188" y="3795713"/>
          <p14:tracePt t="47602" x="2763838" y="3795713"/>
          <p14:tracePt t="47603" x="2751138" y="3795713"/>
          <p14:tracePt t="47605" x="2730500" y="3803650"/>
          <p14:tracePt t="47606" x="2717800" y="3803650"/>
          <p14:tracePt t="47607" x="2703513" y="3803650"/>
          <p14:tracePt t="47608" x="2697163" y="3810000"/>
          <p14:tracePt t="47609" x="2684463" y="3810000"/>
          <p14:tracePt t="47611" x="2670175" y="3810000"/>
          <p14:tracePt t="47612" x="2663825" y="3810000"/>
          <p14:tracePt t="47613" x="2657475" y="3810000"/>
          <p14:tracePt t="47614" x="2651125" y="3810000"/>
          <p14:tracePt t="47615" x="2644775" y="3810000"/>
          <p14:tracePt t="47616" x="2636838" y="3810000"/>
          <p14:tracePt t="47617" x="2630488" y="3810000"/>
          <p14:tracePt t="47618" x="2617788" y="3816350"/>
          <p14:tracePt t="47619" x="2611438" y="3816350"/>
          <p14:tracePt t="47620" x="2603500" y="3816350"/>
          <p14:tracePt t="47622" x="2590800" y="3816350"/>
          <p14:tracePt t="47623" x="2590800" y="3822700"/>
          <p14:tracePt t="47624" x="2584450" y="3822700"/>
          <p14:tracePt t="47625" x="2578100" y="3822700"/>
          <p14:tracePt t="47626" x="2570163" y="3822700"/>
          <p14:tracePt t="47627" x="2563813" y="3829050"/>
          <p14:tracePt t="47628" x="2557463" y="3829050"/>
          <p14:tracePt t="47629" x="2551113" y="3829050"/>
          <p14:tracePt t="47631" x="2536825" y="3829050"/>
          <p14:tracePt t="47633" x="2530475" y="3829050"/>
          <p14:tracePt t="47634" x="2524125" y="3829050"/>
          <p14:tracePt t="47635" x="2517775" y="3829050"/>
          <p14:tracePt t="47637" x="2511425" y="3836988"/>
          <p14:tracePt t="47638" x="2503488" y="3836988"/>
          <p14:tracePt t="47640" x="2497138" y="3836988"/>
          <p14:tracePt t="47641" x="2497138" y="3843338"/>
          <p14:tracePt t="47642" x="2490788" y="3843338"/>
          <p14:tracePt t="47643" x="2484438" y="3843338"/>
          <p14:tracePt t="47645" x="2478088" y="3843338"/>
          <p14:tracePt t="47646" x="2470150" y="3843338"/>
          <p14:tracePt t="47648" x="2463800" y="3843338"/>
          <p14:tracePt t="47649" x="2463800" y="3849688"/>
          <p14:tracePt t="47650" x="2457450" y="3849688"/>
          <p14:tracePt t="47651" x="2451100" y="3849688"/>
          <p14:tracePt t="47653" x="2444750" y="3856038"/>
          <p14:tracePt t="47654" x="2438400" y="3856038"/>
          <p14:tracePt t="47656" x="2430463" y="3856038"/>
          <p14:tracePt t="47657" x="2430463" y="3862388"/>
          <p14:tracePt t="47658" x="2424113" y="3862388"/>
          <p14:tracePt t="47659" x="2417763" y="3862388"/>
          <p14:tracePt t="47661" x="2411413" y="3862388"/>
          <p14:tracePt t="47662" x="2405063" y="3862388"/>
          <p14:tracePt t="47664" x="2397125" y="3862388"/>
          <p14:tracePt t="47665" x="2397125" y="3870325"/>
          <p14:tracePt t="47666" x="2390775" y="3870325"/>
          <p14:tracePt t="47667" x="2384425" y="3870325"/>
          <p14:tracePt t="47669" x="2378075" y="3870325"/>
          <p14:tracePt t="47670" x="2378075" y="3876675"/>
          <p14:tracePt t="47671" x="2371725" y="3876675"/>
          <p14:tracePt t="47673" x="2363788" y="3876675"/>
          <p14:tracePt t="47674" x="2357438" y="3876675"/>
          <p14:tracePt t="47675" x="2351088" y="3876675"/>
          <p14:tracePt t="47677" x="2344738" y="3876675"/>
          <p14:tracePt t="47678" x="2344738" y="3883025"/>
          <p14:tracePt t="47679" x="2338388" y="3883025"/>
          <p14:tracePt t="47681" x="2330450" y="3883025"/>
          <p14:tracePt t="47682" x="2324100" y="3883025"/>
          <p14:tracePt t="47683" x="2324100" y="3889375"/>
          <p14:tracePt t="47684" x="2317750" y="3889375"/>
          <p14:tracePt t="47685" x="2311400" y="3889375"/>
          <p14:tracePt t="47686" x="2311400" y="3895725"/>
          <p14:tracePt t="47687" x="2305050" y="3895725"/>
          <p14:tracePt t="47689" x="2297113" y="3895725"/>
          <p14:tracePt t="47690" x="2290763" y="3895725"/>
          <p14:tracePt t="47693" x="2284413" y="3895725"/>
          <p14:tracePt t="47694" x="2278063" y="3895725"/>
          <p14:tracePt t="47695" x="2271713" y="3895725"/>
          <p14:tracePt t="47696" x="2271713" y="3902075"/>
          <p14:tracePt t="47697" x="2263775" y="3902075"/>
          <p14:tracePt t="47698" x="2257425" y="3902075"/>
          <p14:tracePt t="47701" x="2251075" y="3902075"/>
          <p14:tracePt t="47702" x="2244725" y="3902075"/>
          <p14:tracePt t="47703" x="2244725" y="3910013"/>
          <p14:tracePt t="47704" x="2238375" y="3910013"/>
          <p14:tracePt t="47705" x="2230438" y="3910013"/>
          <p14:tracePt t="47706" x="2224088" y="3910013"/>
          <p14:tracePt t="47708" x="2217738" y="3910013"/>
          <p14:tracePt t="47709" x="2211388" y="3910013"/>
          <p14:tracePt t="47710" x="2197100" y="3910013"/>
          <p14:tracePt t="47713" x="2184400" y="3916363"/>
          <p14:tracePt t="47714" x="2178050" y="3916363"/>
          <p14:tracePt t="47716" x="2163763" y="3916363"/>
          <p14:tracePt t="47717" x="2163763" y="3922713"/>
          <p14:tracePt t="47718" x="2151063" y="3922713"/>
          <p14:tracePt t="47719" x="2144713" y="3922713"/>
          <p14:tracePt t="47720" x="2138363" y="3922713"/>
          <p14:tracePt t="47721" x="2124075" y="3929063"/>
          <p14:tracePt t="47722" x="2117725" y="3929063"/>
          <p14:tracePt t="47723" x="2111375" y="3929063"/>
          <p14:tracePt t="47724" x="2105025" y="3929063"/>
          <p14:tracePt t="47725" x="2098675" y="3929063"/>
          <p14:tracePt t="47726" x="2084388" y="3929063"/>
          <p14:tracePt t="47727" x="2078038" y="3929063"/>
          <p14:tracePt t="47728" x="2071688" y="3929063"/>
          <p14:tracePt t="47729" x="2065338" y="3935413"/>
          <p14:tracePt t="47730" x="2057400" y="3935413"/>
          <p14:tracePt t="47731" x="2051050" y="3935413"/>
          <p14:tracePt t="47732" x="2044700" y="3935413"/>
          <p14:tracePt t="47733" x="2038350" y="3943350"/>
          <p14:tracePt t="47734" x="2032000" y="3943350"/>
          <p14:tracePt t="47735" x="2017713" y="3943350"/>
          <p14:tracePt t="47737" x="2011363" y="3943350"/>
          <p14:tracePt t="47738" x="1998663" y="3949700"/>
          <p14:tracePt t="47740" x="1984375" y="3949700"/>
          <p14:tracePt t="47741" x="1978025" y="3949700"/>
          <p14:tracePt t="47743" x="1971675" y="3949700"/>
          <p14:tracePt t="47744" x="1965325" y="3949700"/>
          <p14:tracePt t="47746" x="1957388" y="3949700"/>
          <p14:tracePt t="47747" x="1951038" y="3949700"/>
          <p14:tracePt t="47749" x="1944688" y="3949700"/>
          <p14:tracePt t="47750" x="1944688" y="3956050"/>
          <p14:tracePt t="47751" x="1938338" y="3956050"/>
          <p14:tracePt t="47752" x="1931988" y="3956050"/>
          <p14:tracePt t="47755" x="1924050" y="3956050"/>
          <p14:tracePt t="47757" x="1924050" y="3962400"/>
          <p14:tracePt t="47758" x="1917700" y="3962400"/>
          <p14:tracePt t="47858" x="1911350" y="3962400"/>
          <p14:tracePt t="49643" x="1917700" y="3962400"/>
          <p14:tracePt t="49674" x="1924050" y="3962400"/>
          <p14:tracePt t="49706" x="1931988" y="3962400"/>
          <p14:tracePt t="49712" x="1938338" y="3962400"/>
          <p14:tracePt t="49714" x="1944688" y="3962400"/>
          <p14:tracePt t="49720" x="1951038" y="3962400"/>
          <p14:tracePt t="49723" x="1957388" y="3962400"/>
          <p14:tracePt t="49728" x="1965325" y="3962400"/>
          <p14:tracePt t="49730" x="1971675" y="3962400"/>
          <p14:tracePt t="49735" x="1978025" y="3962400"/>
          <p14:tracePt t="49737" x="1984375" y="3962400"/>
          <p14:tracePt t="49740" x="1990725" y="3962400"/>
          <p14:tracePt t="49746" x="1998663" y="3962400"/>
          <p14:tracePt t="49749" x="2005013" y="3962400"/>
          <p14:tracePt t="49756" x="2011363" y="3962400"/>
          <p14:tracePt t="49761" x="2017713" y="3962400"/>
          <p14:tracePt t="49766" x="2024063" y="3962400"/>
          <p14:tracePt t="49801" x="2032000" y="3962400"/>
          <p14:tracePt t="49813" x="2038350" y="3962400"/>
          <p14:tracePt t="49816" x="2038350" y="3956050"/>
          <p14:tracePt t="49822" x="2044700" y="3956050"/>
          <p14:tracePt t="49825" x="2051050" y="3956050"/>
          <p14:tracePt t="49827" x="2057400" y="3956050"/>
          <p14:tracePt t="49831" x="2065338" y="3956050"/>
          <p14:tracePt t="49832" x="2071688" y="3956050"/>
          <p14:tracePt t="49835" x="2078038" y="3956050"/>
          <p14:tracePt t="49836" x="2084388" y="3956050"/>
          <p14:tracePt t="49837" x="2090738" y="3956050"/>
          <p14:tracePt t="49840" x="2098675" y="3956050"/>
          <p14:tracePt t="49841" x="2105025" y="3956050"/>
          <p14:tracePt t="49843" x="2111375" y="3956050"/>
          <p14:tracePt t="49844" x="2117725" y="3956050"/>
          <p14:tracePt t="49845" x="2124075" y="3956050"/>
          <p14:tracePt t="49846" x="2124075" y="3949700"/>
          <p14:tracePt t="49847" x="2132013" y="3949700"/>
          <p14:tracePt t="49848" x="2138363" y="3949700"/>
          <p14:tracePt t="49850" x="2151063" y="3949700"/>
          <p14:tracePt t="49851" x="2157413" y="3949700"/>
          <p14:tracePt t="49853" x="2163763" y="3949700"/>
          <p14:tracePt t="49854" x="2171700" y="3949700"/>
          <p14:tracePt t="49855" x="2178050" y="3949700"/>
          <p14:tracePt t="49856" x="2184400" y="3949700"/>
          <p14:tracePt t="49857" x="2190750" y="3949700"/>
          <p14:tracePt t="49858" x="2197100" y="3949700"/>
          <p14:tracePt t="49859" x="2205038" y="3949700"/>
          <p14:tracePt t="49860" x="2211388" y="3949700"/>
          <p14:tracePt t="49861" x="2217738" y="3949700"/>
          <p14:tracePt t="49862" x="2224088" y="3949700"/>
          <p14:tracePt t="49863" x="2230438" y="3949700"/>
          <p14:tracePt t="49864" x="2238375" y="3949700"/>
          <p14:tracePt t="49865" x="2244725" y="3949700"/>
          <p14:tracePt t="49866" x="2251075" y="3949700"/>
          <p14:tracePt t="49867" x="2257425" y="3949700"/>
          <p14:tracePt t="49868" x="2263775" y="3949700"/>
          <p14:tracePt t="49870" x="2271713" y="3949700"/>
          <p14:tracePt t="49871" x="2278063" y="3949700"/>
          <p14:tracePt t="49872" x="2284413" y="3949700"/>
          <p14:tracePt t="49873" x="2290763" y="3949700"/>
          <p14:tracePt t="49874" x="2297113" y="3949700"/>
          <p14:tracePt t="49876" x="2305050" y="3949700"/>
          <p14:tracePt t="49877" x="2311400" y="3949700"/>
          <p14:tracePt t="49878" x="2317750" y="3949700"/>
          <p14:tracePt t="49880" x="2324100" y="3949700"/>
          <p14:tracePt t="49881" x="2330450" y="3949700"/>
          <p14:tracePt t="49883" x="2338388" y="3949700"/>
          <p14:tracePt t="49885" x="2344738" y="3949700"/>
          <p14:tracePt t="49886" x="2351088" y="3949700"/>
          <p14:tracePt t="49890" x="2357438" y="3949700"/>
          <p14:tracePt t="49893" x="2363788" y="3949700"/>
          <p14:tracePt t="49900" x="2371725" y="3949700"/>
          <p14:tracePt t="49906" x="2378075" y="3949700"/>
          <p14:tracePt t="49953" x="2384425" y="3949700"/>
          <p14:tracePt t="49965" x="2390775" y="3949700"/>
          <p14:tracePt t="49967" x="2397125" y="3949700"/>
          <p14:tracePt t="49970" x="2405063" y="3949700"/>
          <p14:tracePt t="49972" x="2411413" y="3949700"/>
          <p14:tracePt t="49973" x="2417763" y="3949700"/>
          <p14:tracePt t="49976" x="2424113" y="3949700"/>
          <p14:tracePt t="49977" x="2430463" y="3949700"/>
          <p14:tracePt t="49979" x="2438400" y="3949700"/>
          <p14:tracePt t="49980" x="2438400" y="3956050"/>
          <p14:tracePt t="49981" x="2444750" y="3956050"/>
          <p14:tracePt t="49982" x="2451100" y="3956050"/>
          <p14:tracePt t="49983" x="2457450" y="3956050"/>
          <p14:tracePt t="49984" x="2463800" y="3956050"/>
          <p14:tracePt t="49986" x="2470150" y="3956050"/>
          <p14:tracePt t="49987" x="2484438" y="3956050"/>
          <p14:tracePt t="49989" x="2497138" y="3956050"/>
          <p14:tracePt t="49990" x="2503488" y="3956050"/>
          <p14:tracePt t="49991" x="2511425" y="3956050"/>
          <p14:tracePt t="49992" x="2517775" y="3956050"/>
          <p14:tracePt t="49993" x="2524125" y="3962400"/>
          <p14:tracePt t="49994" x="2530475" y="3962400"/>
          <p14:tracePt t="49995" x="2544763" y="3962400"/>
          <p14:tracePt t="49997" x="2557463" y="3962400"/>
          <p14:tracePt t="49998" x="2563813" y="3962400"/>
          <p14:tracePt t="49999" x="2570163" y="3962400"/>
          <p14:tracePt t="50000" x="2578100" y="3962400"/>
          <p14:tracePt t="50001" x="2584450" y="3962400"/>
          <p14:tracePt t="50002" x="2597150" y="3968750"/>
          <p14:tracePt t="50003" x="2603500" y="3968750"/>
          <p14:tracePt t="50004" x="2617788" y="3968750"/>
          <p14:tracePt t="50005" x="2624138" y="3968750"/>
          <p14:tracePt t="50006" x="2630488" y="3968750"/>
          <p14:tracePt t="50008" x="2644775" y="3976688"/>
          <p14:tracePt t="50009" x="2657475" y="3976688"/>
          <p14:tracePt t="50011" x="2670175" y="3976688"/>
          <p14:tracePt t="50013" x="2678113" y="3976688"/>
          <p14:tracePt t="50014" x="2684463" y="3976688"/>
          <p14:tracePt t="50015" x="2690813" y="3976688"/>
          <p14:tracePt t="50016" x="2697163" y="3976688"/>
          <p14:tracePt t="50017" x="2703513" y="3976688"/>
          <p14:tracePt t="50018" x="2711450" y="3976688"/>
          <p14:tracePt t="50019" x="2717800" y="3976688"/>
          <p14:tracePt t="50021" x="2724150" y="3976688"/>
          <p14:tracePt t="50022" x="2730500" y="3983038"/>
          <p14:tracePt t="50024" x="2736850" y="3983038"/>
          <p14:tracePt t="50025" x="2743200" y="3983038"/>
          <p14:tracePt t="50027" x="2751138" y="3983038"/>
          <p14:tracePt t="50028" x="2757488" y="3983038"/>
          <p14:tracePt t="50029" x="2757488" y="3989388"/>
          <p14:tracePt t="50030" x="2763838" y="3989388"/>
          <p14:tracePt t="50033" x="2770188" y="3989388"/>
          <p14:tracePt t="50035" x="2776538" y="3989388"/>
          <p14:tracePt t="50040" x="2784475" y="3989388"/>
          <p14:tracePt t="50043" x="2790825" y="3989388"/>
          <p14:tracePt t="50050" x="2797175" y="3989388"/>
          <p14:tracePt t="50088" x="2803525" y="3989388"/>
          <p14:tracePt t="50092" x="2809875" y="3989388"/>
          <p14:tracePt t="50098" x="2817813" y="3989388"/>
          <p14:tracePt t="50100" x="2824163" y="3989388"/>
          <p14:tracePt t="50102" x="2830513" y="3989388"/>
          <p14:tracePt t="50105" x="2836863" y="3989388"/>
          <p14:tracePt t="50107" x="2843213" y="3989388"/>
          <p14:tracePt t="50110" x="2851150" y="3989388"/>
          <p14:tracePt t="50111" x="2857500" y="3989388"/>
          <p14:tracePt t="50112" x="2863850" y="3989388"/>
          <p14:tracePt t="50114" x="2870200" y="3989388"/>
          <p14:tracePt t="50115" x="2876550" y="3989388"/>
          <p14:tracePt t="50117" x="2884488" y="3989388"/>
          <p14:tracePt t="50118" x="2897188" y="3989388"/>
          <p14:tracePt t="50120" x="2903538" y="3989388"/>
          <p14:tracePt t="50121" x="2917825" y="3989388"/>
          <p14:tracePt t="50123" x="2924175" y="3989388"/>
          <p14:tracePt t="50124" x="2930525" y="3989388"/>
          <p14:tracePt t="50125" x="2936875" y="3989388"/>
          <p14:tracePt t="50126" x="2951163" y="3989388"/>
          <p14:tracePt t="50127" x="2957513" y="3989388"/>
          <p14:tracePt t="50128" x="2963863" y="3989388"/>
          <p14:tracePt t="50129" x="2970213" y="3989388"/>
          <p14:tracePt t="50130" x="2976563" y="3989388"/>
          <p14:tracePt t="50131" x="2990850" y="3989388"/>
          <p14:tracePt t="50132" x="2997200" y="3989388"/>
          <p14:tracePt t="50133" x="3003550" y="3989388"/>
          <p14:tracePt t="50134" x="3017838" y="3989388"/>
          <p14:tracePt t="50135" x="3024188" y="3989388"/>
          <p14:tracePt t="50136" x="3030538" y="3989388"/>
          <p14:tracePt t="50137" x="3043238" y="3989388"/>
          <p14:tracePt t="50139" x="3057525" y="3989388"/>
          <p14:tracePt t="50140" x="3070225" y="3989388"/>
          <p14:tracePt t="50141" x="3076575" y="3989388"/>
          <p14:tracePt t="50142" x="3082925" y="3989388"/>
          <p14:tracePt t="50143" x="3090863" y="3989388"/>
          <p14:tracePt t="50144" x="3097213" y="3989388"/>
          <p14:tracePt t="50145" x="3109913" y="3989388"/>
          <p14:tracePt t="50147" x="3124200" y="3989388"/>
          <p14:tracePt t="50149" x="3136900" y="3983038"/>
          <p14:tracePt t="50150" x="3143250" y="3983038"/>
          <p14:tracePt t="50151" x="3149600" y="3983038"/>
          <p14:tracePt t="50152" x="3157538" y="3983038"/>
          <p14:tracePt t="50153" x="3163888" y="3983038"/>
          <p14:tracePt t="50154" x="3170238" y="3983038"/>
          <p14:tracePt t="50155" x="3182938" y="3983038"/>
          <p14:tracePt t="50157" x="3190875" y="3983038"/>
          <p14:tracePt t="50158" x="3203575" y="3983038"/>
          <p14:tracePt t="50160" x="3209925" y="3983038"/>
          <p14:tracePt t="50161" x="3216275" y="3983038"/>
          <p14:tracePt t="50163" x="3230563" y="3983038"/>
          <p14:tracePt t="50164" x="3236913" y="3983038"/>
          <p14:tracePt t="50166" x="3243263" y="3983038"/>
          <p14:tracePt t="50167" x="3249613" y="3983038"/>
          <p14:tracePt t="50168" x="3257550" y="3983038"/>
          <p14:tracePt t="50170" x="3263900" y="3983038"/>
          <p14:tracePt t="50172" x="3270250" y="3983038"/>
          <p14:tracePt t="50174" x="3276600" y="3983038"/>
          <p14:tracePt t="50175" x="3282950" y="3983038"/>
          <p14:tracePt t="50177" x="3290888" y="3983038"/>
          <p14:tracePt t="50180" x="3297238" y="3983038"/>
          <p14:tracePt t="50182" x="3303588" y="3983038"/>
          <p14:tracePt t="50186" x="3309938" y="3983038"/>
          <p14:tracePt t="50187" x="3316288" y="3983038"/>
          <p14:tracePt t="50189" x="3322638" y="3983038"/>
          <p14:tracePt t="50193" x="3330575" y="3983038"/>
          <p14:tracePt t="50195" x="3336925" y="3983038"/>
          <p14:tracePt t="50198" x="3336925" y="3989388"/>
          <p14:tracePt t="50199" x="3343275" y="3989388"/>
          <p14:tracePt t="50200" x="3349625" y="3989388"/>
          <p14:tracePt t="50204" x="3355975" y="3989388"/>
          <p14:tracePt t="50205" x="3363913" y="3989388"/>
          <p14:tracePt t="50208" x="3370263" y="3995738"/>
          <p14:tracePt t="50210" x="3376613" y="3995738"/>
          <p14:tracePt t="50211" x="3382963" y="3995738"/>
          <p14:tracePt t="50212" x="3382963" y="4002088"/>
          <p14:tracePt t="50214" x="3389313" y="4002088"/>
          <p14:tracePt t="50215" x="3397250" y="4002088"/>
          <p14:tracePt t="50216" x="3403600" y="4002088"/>
          <p14:tracePt t="50218" x="3409950" y="4010025"/>
          <p14:tracePt t="50219" x="3416300" y="4010025"/>
          <p14:tracePt t="50220" x="3416300" y="4016375"/>
          <p14:tracePt t="50221" x="3422650" y="4016375"/>
          <p14:tracePt t="50222" x="3430588" y="4016375"/>
          <p14:tracePt t="50223" x="3436938" y="4022725"/>
          <p14:tracePt t="50224" x="3443288" y="4022725"/>
          <p14:tracePt t="50225" x="3449638" y="4022725"/>
          <p14:tracePt t="50226" x="3455988" y="4022725"/>
          <p14:tracePt t="50227" x="3463925" y="4022725"/>
          <p14:tracePt t="50228" x="3470275" y="4029075"/>
          <p14:tracePt t="50229" x="3476625" y="4029075"/>
          <p14:tracePt t="50230" x="3482975" y="4035425"/>
          <p14:tracePt t="50231" x="3497263" y="4035425"/>
          <p14:tracePt t="50233" x="3509963" y="4035425"/>
          <p14:tracePt t="50235" x="3516313" y="4043363"/>
          <p14:tracePt t="50236" x="3530600" y="4043363"/>
          <p14:tracePt t="50237" x="3536950" y="4049713"/>
          <p14:tracePt t="50238" x="3543300" y="4049713"/>
          <p14:tracePt t="50239" x="3556000" y="4049713"/>
          <p14:tracePt t="50240" x="3563938" y="4056063"/>
          <p14:tracePt t="50241" x="3570288" y="4056063"/>
          <p14:tracePt t="50242" x="3582988" y="4062413"/>
          <p14:tracePt t="50243" x="3589338" y="4062413"/>
          <p14:tracePt t="50244" x="3597275" y="4062413"/>
          <p14:tracePt t="50245" x="3603625" y="4062413"/>
          <p14:tracePt t="50246" x="3616325" y="4062413"/>
          <p14:tracePt t="50247" x="3622675" y="4062413"/>
          <p14:tracePt t="50248" x="3629025" y="4068763"/>
          <p14:tracePt t="50249" x="3636963" y="4068763"/>
          <p14:tracePt t="50250" x="3649663" y="4068763"/>
          <p14:tracePt t="50251" x="3656013" y="4076700"/>
          <p14:tracePt t="50252" x="3662363" y="4076700"/>
          <p14:tracePt t="50253" x="3670300" y="4076700"/>
          <p14:tracePt t="50254" x="3676650" y="4083050"/>
          <p14:tracePt t="50255" x="3683000" y="4083050"/>
          <p14:tracePt t="50256" x="3689350" y="4083050"/>
          <p14:tracePt t="50257" x="3695700" y="4089400"/>
          <p14:tracePt t="50258" x="3703638" y="4089400"/>
          <p14:tracePt t="50259" x="3709988" y="4089400"/>
          <p14:tracePt t="50260" x="3716338" y="4089400"/>
          <p14:tracePt t="50261" x="3722688" y="4089400"/>
          <p14:tracePt t="50262" x="3729038" y="4089400"/>
          <p14:tracePt t="50264" x="3736975" y="4089400"/>
          <p14:tracePt t="50265" x="3743325" y="4089400"/>
          <p14:tracePt t="50266" x="3749675" y="4095750"/>
          <p14:tracePt t="50267" x="3756025" y="4095750"/>
          <p14:tracePt t="50268" x="3762375" y="4095750"/>
          <p14:tracePt t="50271" x="3770313" y="4095750"/>
          <p14:tracePt t="50272" x="3776663" y="4095750"/>
          <p14:tracePt t="50274" x="3783013" y="4095750"/>
          <p14:tracePt t="50277" x="3783013" y="4102100"/>
          <p14:tracePt t="50279" x="3789363" y="4102100"/>
          <p14:tracePt t="50282" x="3795713" y="4102100"/>
          <p14:tracePt t="50300" x="3803650" y="4102100"/>
          <p14:tracePt t="50317" x="3810000" y="4102100"/>
          <p14:tracePt t="50322" x="3816350" y="4102100"/>
          <p14:tracePt t="50328" x="3816350" y="4110038"/>
          <p14:tracePt t="50329" x="3822700" y="4110038"/>
          <p14:tracePt t="50332" x="3829050" y="4110038"/>
          <p14:tracePt t="50336" x="3836988" y="4110038"/>
          <p14:tracePt t="50339" x="3843338" y="4110038"/>
          <p14:tracePt t="50340" x="3849688" y="4110038"/>
          <p14:tracePt t="50343" x="3856038" y="4110038"/>
          <p14:tracePt t="50345" x="3862388" y="4110038"/>
          <p14:tracePt t="50348" x="3870325" y="4110038"/>
          <p14:tracePt t="50349" x="3876675" y="4110038"/>
          <p14:tracePt t="50352" x="3883025" y="4110038"/>
          <p14:tracePt t="50353" x="3889375" y="4110038"/>
          <p14:tracePt t="50355" x="3895725" y="4110038"/>
          <p14:tracePt t="50357" x="3895725" y="4116388"/>
          <p14:tracePt t="50358" x="3902075" y="4116388"/>
          <p14:tracePt t="50359" x="3910013" y="4116388"/>
          <p14:tracePt t="50362" x="3916363" y="4116388"/>
          <p14:tracePt t="50363" x="3922713" y="4116388"/>
          <p14:tracePt t="50365" x="3929063" y="4122738"/>
          <p14:tracePt t="50369" x="3935413" y="4122738"/>
          <p14:tracePt t="50372" x="3943350" y="4122738"/>
          <p14:tracePt t="50377" x="3949700" y="4122738"/>
          <p14:tracePt t="50381" x="3956050" y="4122738"/>
          <p14:tracePt t="50384" x="3962400" y="4122738"/>
          <p14:tracePt t="50390" x="3962400" y="4129088"/>
          <p14:tracePt t="50391" x="3968750" y="4129088"/>
          <p14:tracePt t="50394" x="3976688" y="4129088"/>
          <p14:tracePt t="50398" x="3976688" y="4135438"/>
          <p14:tracePt t="50399" x="3983038" y="4135438"/>
          <p14:tracePt t="50401" x="3989388" y="4135438"/>
          <p14:tracePt t="50402" x="3995738" y="4135438"/>
          <p14:tracePt t="50407" x="4002088" y="4135438"/>
          <p14:tracePt t="50408" x="4010025" y="4143375"/>
          <p14:tracePt t="50410" x="4016375" y="4143375"/>
          <p14:tracePt t="50411" x="4022725" y="4143375"/>
          <p14:tracePt t="50413" x="4029075" y="4149725"/>
          <p14:tracePt t="50415" x="4035425" y="4149725"/>
          <p14:tracePt t="50416" x="4043363" y="4156075"/>
          <p14:tracePt t="50417" x="4049713" y="4156075"/>
          <p14:tracePt t="50418" x="4056063" y="4156075"/>
          <p14:tracePt t="50419" x="4062413" y="4156075"/>
          <p14:tracePt t="50421" x="4068763" y="4156075"/>
          <p14:tracePt t="50422" x="4076700" y="4162425"/>
          <p14:tracePt t="50424" x="4089400" y="4162425"/>
          <p14:tracePt t="50425" x="4095750" y="4168775"/>
          <p14:tracePt t="50426" x="4102100" y="4168775"/>
          <p14:tracePt t="50427" x="4110038" y="4168775"/>
          <p14:tracePt t="50428" x="4116388" y="4168775"/>
          <p14:tracePt t="50429" x="4122738" y="4168775"/>
          <p14:tracePt t="50430" x="4129088" y="4175125"/>
          <p14:tracePt t="50431" x="4135438" y="4175125"/>
          <p14:tracePt t="50432" x="4143375" y="4175125"/>
          <p14:tracePt t="50433" x="4156075" y="4183063"/>
          <p14:tracePt t="50435" x="4168775" y="4183063"/>
          <p14:tracePt t="50436" x="4175125" y="4189413"/>
          <p14:tracePt t="50438" x="4189413" y="4189413"/>
          <p14:tracePt t="50439" x="4195763" y="4195763"/>
          <p14:tracePt t="50440" x="4202113" y="4195763"/>
          <p14:tracePt t="50441" x="4208463" y="4195763"/>
          <p14:tracePt t="50442" x="4216400" y="4195763"/>
          <p14:tracePt t="50443" x="4222750" y="4195763"/>
          <p14:tracePt t="50444" x="4229100" y="4202113"/>
          <p14:tracePt t="50445" x="4235450" y="4202113"/>
          <p14:tracePt t="50446" x="4241800" y="4202113"/>
          <p14:tracePt t="50447" x="4249738" y="4208463"/>
          <p14:tracePt t="50448" x="4256088" y="4208463"/>
          <p14:tracePt t="50449" x="4262438" y="4208463"/>
          <p14:tracePt t="50450" x="4268788" y="4208463"/>
          <p14:tracePt t="50451" x="4275138" y="4208463"/>
          <p14:tracePt t="50452" x="4283075" y="4216400"/>
          <p14:tracePt t="50453" x="4289425" y="4216400"/>
          <p14:tracePt t="50455" x="4295775" y="4222750"/>
          <p14:tracePt t="50456" x="4302125" y="4222750"/>
          <p14:tracePt t="50458" x="4308475" y="4222750"/>
          <p14:tracePt t="50459" x="4316413" y="4229100"/>
          <p14:tracePt t="50460" x="4322763" y="4229100"/>
          <p14:tracePt t="50463" x="4329113" y="4229100"/>
          <p14:tracePt t="50464" x="4335463" y="4229100"/>
          <p14:tracePt t="50465" x="4335463" y="4235450"/>
          <p14:tracePt t="50466" x="4341813" y="4235450"/>
          <p14:tracePt t="50468" x="4349750" y="4235450"/>
          <p14:tracePt t="50470" x="4356100" y="4235450"/>
          <p14:tracePt t="50471" x="4356100" y="4241800"/>
          <p14:tracePt t="50473" x="4362450" y="4241800"/>
          <p14:tracePt t="50475" x="4368800" y="4241800"/>
          <p14:tracePt t="50479" x="4368800" y="4249738"/>
          <p14:tracePt t="50480" x="4375150" y="4249738"/>
          <p14:tracePt t="50482" x="4383088" y="4249738"/>
          <p14:tracePt t="50483" x="4383088" y="4256088"/>
          <p14:tracePt t="50484" x="4389438" y="4256088"/>
          <p14:tracePt t="50486" x="4395788" y="4256088"/>
          <p14:tracePt t="50488" x="4402138" y="4256088"/>
          <p14:tracePt t="50491" x="4402138" y="4262438"/>
          <p14:tracePt t="50492" x="4408488" y="4262438"/>
          <p14:tracePt t="50493" x="4416425" y="4262438"/>
          <p14:tracePt t="50494" x="4416425" y="4268788"/>
          <p14:tracePt t="50495" x="4422775" y="4268788"/>
          <p14:tracePt t="50497" x="4429125" y="4275138"/>
          <p14:tracePt t="50498" x="4435475" y="4275138"/>
          <p14:tracePt t="50500" x="4441825" y="4275138"/>
          <p14:tracePt t="50501" x="4449763" y="4275138"/>
          <p14:tracePt t="50502" x="4456113" y="4283075"/>
          <p14:tracePt t="50503" x="4462463" y="4283075"/>
          <p14:tracePt t="50505" x="4475163" y="4289425"/>
          <p14:tracePt t="50506" x="4475163" y="4295775"/>
          <p14:tracePt t="50507" x="4489450" y="4295775"/>
          <p14:tracePt t="50508" x="4502150" y="4295775"/>
          <p14:tracePt t="50511" x="4514850" y="4302125"/>
          <p14:tracePt t="50512" x="4522788" y="4302125"/>
          <p14:tracePt t="50513" x="4529138" y="4308475"/>
          <p14:tracePt t="50514" x="4541838" y="4316413"/>
          <p14:tracePt t="50515" x="4548188" y="4316413"/>
          <p14:tracePt t="50517" x="4556125" y="4322763"/>
          <p14:tracePt t="50518" x="4568825" y="4322763"/>
          <p14:tracePt t="50520" x="4575175" y="4322763"/>
          <p14:tracePt t="50521" x="4589463" y="4329113"/>
          <p14:tracePt t="50523" x="4602163" y="4335463"/>
          <p14:tracePt t="50524" x="4608513" y="4335463"/>
          <p14:tracePt t="50525" x="4608513" y="4341813"/>
          <p14:tracePt t="50526" x="4622800" y="4341813"/>
          <p14:tracePt t="50528" x="4635500" y="4341813"/>
          <p14:tracePt t="50529" x="4641850" y="4341813"/>
          <p14:tracePt t="50530" x="4641850" y="4349750"/>
          <p14:tracePt t="50531" x="4656138" y="4349750"/>
          <p14:tracePt t="50532" x="4662488" y="4356100"/>
          <p14:tracePt t="50534" x="4668838" y="4356100"/>
          <p14:tracePt t="50535" x="4681538" y="4356100"/>
          <p14:tracePt t="50537" x="4689475" y="4362450"/>
          <p14:tracePt t="50538" x="4695825" y="4362450"/>
          <p14:tracePt t="50540" x="4708525" y="4368800"/>
          <p14:tracePt t="50541" x="4714875" y="4368800"/>
          <p14:tracePt t="50543" x="4722813" y="4375150"/>
          <p14:tracePt t="50544" x="4729163" y="4375150"/>
          <p14:tracePt t="50545" x="4735513" y="4375150"/>
          <p14:tracePt t="50547" x="4741863" y="4375150"/>
          <p14:tracePt t="50548" x="4748213" y="4375150"/>
          <p14:tracePt t="50549" x="4748213" y="4383088"/>
          <p14:tracePt t="50551" x="4754563" y="4383088"/>
          <p14:tracePt t="50552" x="4762500" y="4383088"/>
          <p14:tracePt t="50553" x="4762500" y="4389438"/>
          <p14:tracePt t="50554" x="4768850" y="4389438"/>
          <p14:tracePt t="50556" x="4775200" y="4389438"/>
          <p14:tracePt t="50557" x="4775200" y="4395788"/>
          <p14:tracePt t="50558" x="4781550" y="4395788"/>
          <p14:tracePt t="50560" x="4787900" y="4395788"/>
          <p14:tracePt t="50563" x="4795838" y="4395788"/>
          <p14:tracePt t="50564" x="4802188" y="4395788"/>
          <p14:tracePt t="50567" x="4802188" y="4402138"/>
          <p14:tracePt t="50568" x="4808538" y="4402138"/>
          <p14:tracePt t="50570" x="4814888" y="4402138"/>
          <p14:tracePt t="50572" x="4814888" y="4408488"/>
          <p14:tracePt t="50573" x="4821238" y="4408488"/>
          <p14:tracePt t="50574" x="4829175" y="4408488"/>
          <p14:tracePt t="50576" x="4835525" y="4408488"/>
          <p14:tracePt t="50578" x="4835525" y="4416425"/>
          <p14:tracePt t="50579" x="4841875" y="4416425"/>
          <p14:tracePt t="50580" x="4848225" y="4416425"/>
          <p14:tracePt t="50581" x="4848225" y="4422775"/>
          <p14:tracePt t="50583" x="4854575" y="4422775"/>
          <p14:tracePt t="50584" x="4854575" y="4429125"/>
          <p14:tracePt t="50585" x="4862513" y="4429125"/>
          <p14:tracePt t="50586" x="4868863" y="4429125"/>
          <p14:tracePt t="50588" x="4875213" y="4429125"/>
          <p14:tracePt t="50589" x="4881563" y="4435475"/>
          <p14:tracePt t="50590" x="4881563" y="4441825"/>
          <p14:tracePt t="50591" x="4887913" y="4441825"/>
          <p14:tracePt t="50592" x="4895850" y="4441825"/>
          <p14:tracePt t="50594" x="4902200" y="4449763"/>
          <p14:tracePt t="50595" x="4908550" y="4456113"/>
          <p14:tracePt t="50596" x="4914900" y="4456113"/>
          <p14:tracePt t="50597" x="4921250" y="4456113"/>
          <p14:tracePt t="50598" x="4935538" y="4462463"/>
          <p14:tracePt t="50600" x="4941888" y="4468813"/>
          <p14:tracePt t="50601" x="4954588" y="4475163"/>
          <p14:tracePt t="50603" x="4962525" y="4475163"/>
          <p14:tracePt t="50604" x="4981575" y="4489450"/>
          <p14:tracePt t="50605" x="4981575" y="4495800"/>
          <p14:tracePt t="50606" x="4995863" y="4495800"/>
          <p14:tracePt t="50608" x="5008563" y="4508500"/>
          <p14:tracePt t="50609" x="5014913" y="4508500"/>
          <p14:tracePt t="50610" x="5029200" y="4508500"/>
          <p14:tracePt t="50611" x="5041900" y="4514850"/>
          <p14:tracePt t="50613" x="5048250" y="4522788"/>
          <p14:tracePt t="50614" x="5060950" y="4529138"/>
          <p14:tracePt t="50615" x="5068888" y="4535488"/>
          <p14:tracePt t="50616" x="5075238" y="4541838"/>
          <p14:tracePt t="50617" x="5087938" y="4541838"/>
          <p14:tracePt t="50618" x="5094288" y="4541838"/>
          <p14:tracePt t="50619" x="5102225" y="4548188"/>
          <p14:tracePt t="50620" x="5108575" y="4556125"/>
          <p14:tracePt t="50621" x="5121275" y="4562475"/>
          <p14:tracePt t="50622" x="5127625" y="4568825"/>
          <p14:tracePt t="50623" x="5135563" y="4568825"/>
          <p14:tracePt t="50624" x="5148263" y="4575175"/>
          <p14:tracePt t="50625" x="5154613" y="4581525"/>
          <p14:tracePt t="50626" x="5168900" y="4589463"/>
          <p14:tracePt t="50627" x="5175250" y="4589463"/>
          <p14:tracePt t="50628" x="5181600" y="4595813"/>
          <p14:tracePt t="50629" x="5194300" y="4595813"/>
          <p14:tracePt t="50630" x="5202238" y="4602163"/>
          <p14:tracePt t="50631" x="5208588" y="4608513"/>
          <p14:tracePt t="50632" x="5221288" y="4614863"/>
          <p14:tracePt t="50633" x="5227638" y="4614863"/>
          <p14:tracePt t="50634" x="5235575" y="4622800"/>
          <p14:tracePt t="50635" x="5241925" y="4629150"/>
          <p14:tracePt t="50636" x="5248275" y="4635500"/>
          <p14:tracePt t="50637" x="5254625" y="4635500"/>
          <p14:tracePt t="50638" x="5260975" y="4635500"/>
          <p14:tracePt t="50639" x="5268913" y="4641850"/>
          <p14:tracePt t="50640" x="5275263" y="4648200"/>
          <p14:tracePt t="50641" x="5281613" y="4648200"/>
          <p14:tracePt t="50643" x="5294313" y="4656138"/>
          <p14:tracePt t="50644" x="5302250" y="4662488"/>
          <p14:tracePt t="50645" x="5302250" y="4668838"/>
          <p14:tracePt t="50646" x="5308600" y="4668838"/>
          <p14:tracePt t="50647" x="5314950" y="4668838"/>
          <p14:tracePt t="50648" x="5321300" y="4675188"/>
          <p14:tracePt t="50650" x="5327650" y="4681538"/>
          <p14:tracePt t="50651" x="5334000" y="4689475"/>
          <p14:tracePt t="50653" x="5341938" y="4689475"/>
          <p14:tracePt t="50654" x="5341938" y="4695825"/>
          <p14:tracePt t="50655" x="5348288" y="4695825"/>
          <p14:tracePt t="50656" x="5354638" y="4702175"/>
          <p14:tracePt t="50658" x="5360988" y="4702175"/>
          <p14:tracePt t="50659" x="5367338" y="4708525"/>
          <p14:tracePt t="50660" x="5367338" y="4714875"/>
          <p14:tracePt t="50662" x="5375275" y="4714875"/>
          <p14:tracePt t="50663" x="5381625" y="4722813"/>
          <p14:tracePt t="50664" x="5381625" y="4729163"/>
          <p14:tracePt t="50665" x="5387975" y="4729163"/>
          <p14:tracePt t="50666" x="5387975" y="4735513"/>
          <p14:tracePt t="50667" x="5394325" y="4735513"/>
          <p14:tracePt t="50668" x="5400675" y="4741863"/>
          <p14:tracePt t="50669" x="5400675" y="4748213"/>
          <p14:tracePt t="50670" x="5408613" y="4748213"/>
          <p14:tracePt t="50672" x="5414963" y="4754563"/>
          <p14:tracePt t="50673" x="5421313" y="4762500"/>
          <p14:tracePt t="50674" x="5421313" y="4768850"/>
          <p14:tracePt t="50675" x="5427663" y="4768850"/>
          <p14:tracePt t="50677" x="5434013" y="4775200"/>
          <p14:tracePt t="50678" x="5434013" y="4781550"/>
          <p14:tracePt t="50680" x="5441950" y="4781550"/>
          <p14:tracePt t="50681" x="5448300" y="4787900"/>
          <p14:tracePt t="50682" x="5454650" y="4795838"/>
          <p14:tracePt t="50683" x="5454650" y="4802188"/>
          <p14:tracePt t="50684" x="5461000" y="4802188"/>
          <p14:tracePt t="50685" x="5467350" y="4808538"/>
          <p14:tracePt t="50687" x="5475288" y="4814888"/>
          <p14:tracePt t="50688" x="5481638" y="4814888"/>
          <p14:tracePt t="50689" x="5481638" y="4821238"/>
          <p14:tracePt t="50690" x="5481638" y="4829175"/>
          <p14:tracePt t="50691" x="5487988" y="4835525"/>
          <p14:tracePt t="50692" x="5494338" y="4835525"/>
          <p14:tracePt t="50693" x="5500688" y="4835525"/>
          <p14:tracePt t="50694" x="5500688" y="4841875"/>
          <p14:tracePt t="50695" x="5508625" y="4848225"/>
          <p14:tracePt t="50696" x="5514975" y="4848225"/>
          <p14:tracePt t="50698" x="5521325" y="4854575"/>
          <p14:tracePt t="50699" x="5527675" y="4862513"/>
          <p14:tracePt t="50700" x="5534025" y="4868863"/>
          <p14:tracePt t="50703" x="5541963" y="4875213"/>
          <p14:tracePt t="50704" x="5554663" y="4881563"/>
          <p14:tracePt t="50706" x="5561013" y="4881563"/>
          <p14:tracePt t="50708" x="5561013" y="4887913"/>
          <p14:tracePt t="50709" x="5575300" y="4895850"/>
          <p14:tracePt t="50711" x="5575300" y="4902200"/>
          <p14:tracePt t="50712" x="5581650" y="4902200"/>
          <p14:tracePt t="50714" x="5588000" y="4902200"/>
          <p14:tracePt t="50716" x="5588000" y="4908550"/>
          <p14:tracePt t="50717" x="5594350" y="4908550"/>
          <p14:tracePt t="50718" x="5594350" y="4914900"/>
          <p14:tracePt t="50719" x="5600700" y="4914900"/>
          <p14:tracePt t="50721" x="5608638" y="4914900"/>
          <p14:tracePt t="50725" x="5608638" y="4921250"/>
          <p14:tracePt t="50728" x="5614988" y="4921250"/>
          <p14:tracePt t="50731" x="5614988" y="4929188"/>
          <p14:tracePt t="50737" x="5621338" y="4929188"/>
          <p14:tracePt t="50739" x="5621338" y="4935538"/>
          <p14:tracePt t="50749" x="5621338" y="4941888"/>
          <p14:tracePt t="50752" x="5621338" y="4948238"/>
          <p14:tracePt t="50753" x="5627688" y="4948238"/>
          <p14:tracePt t="50757" x="5634038" y="4948238"/>
          <p14:tracePt t="50758" x="5634038" y="4954588"/>
          <p14:tracePt t="50760" x="5634038" y="4962525"/>
          <p14:tracePt t="50761" x="5640388" y="4962525"/>
          <p14:tracePt t="50762" x="5640388" y="4968875"/>
          <p14:tracePt t="50765" x="5640388" y="4975225"/>
          <p14:tracePt t="50766" x="5648325" y="4981575"/>
          <p14:tracePt t="50768" x="5654675" y="4981575"/>
          <p14:tracePt t="50770" x="5654675" y="4987925"/>
          <p14:tracePt t="50772" x="5654675" y="4995863"/>
          <p14:tracePt t="50773" x="5661025" y="5002213"/>
          <p14:tracePt t="50774" x="5667375" y="5002213"/>
          <p14:tracePt t="50775" x="5673725" y="5008563"/>
          <p14:tracePt t="50777" x="5673725" y="5014913"/>
          <p14:tracePt t="50779" x="5681663" y="5014913"/>
          <p14:tracePt t="50780" x="5681663" y="5021263"/>
          <p14:tracePt t="50781" x="5688013" y="5029200"/>
          <p14:tracePt t="50783" x="5694363" y="5035550"/>
          <p14:tracePt t="50785" x="5700713" y="5041900"/>
          <p14:tracePt t="50787" x="5707063" y="5048250"/>
          <p14:tracePt t="50789" x="5715000" y="5054600"/>
          <p14:tracePt t="50790" x="5721350" y="5054600"/>
          <p14:tracePt t="50791" x="5721350" y="5060950"/>
          <p14:tracePt t="50792" x="5727700" y="5068888"/>
          <p14:tracePt t="50793" x="5734050" y="5068888"/>
          <p14:tracePt t="50794" x="5734050" y="5075238"/>
          <p14:tracePt t="50795" x="5740400" y="5075238"/>
          <p14:tracePt t="50796" x="5740400" y="5081588"/>
          <p14:tracePt t="50797" x="5748338" y="5081588"/>
          <p14:tracePt t="50798" x="5754688" y="5081588"/>
          <p14:tracePt t="50799" x="5754688" y="5087938"/>
          <p14:tracePt t="50800" x="5761038" y="5094288"/>
          <p14:tracePt t="50801" x="5761038" y="5102225"/>
          <p14:tracePt t="50802" x="5767388" y="5102225"/>
          <p14:tracePt t="50804" x="5773738" y="5108575"/>
          <p14:tracePt t="50805" x="5781675" y="5114925"/>
          <p14:tracePt t="50806" x="5788025" y="5114925"/>
          <p14:tracePt t="50809" x="5794375" y="5121275"/>
          <p14:tracePt t="50810" x="5800725" y="5127625"/>
          <p14:tracePt t="50811" x="5807075" y="5135563"/>
          <p14:tracePt t="50814" x="5815013" y="5135563"/>
          <p14:tracePt t="50815" x="5815013" y="5141913"/>
          <p14:tracePt t="50816" x="5821363" y="5148263"/>
          <p14:tracePt t="50819" x="5827713" y="5148263"/>
          <p14:tracePt t="50820" x="5827713" y="5154613"/>
          <p14:tracePt t="50821" x="5834063" y="5160963"/>
          <p14:tracePt t="50823" x="5840413" y="5168900"/>
          <p14:tracePt t="50827" x="5840413" y="5175250"/>
          <p14:tracePt t="50828" x="5848350" y="5175250"/>
          <p14:tracePt t="50829" x="5848350" y="5181600"/>
          <p14:tracePt t="50832" x="5854700" y="5181600"/>
          <p14:tracePt t="50833" x="5854700" y="5187950"/>
          <p14:tracePt t="50835" x="5854700" y="5194300"/>
          <p14:tracePt t="50836" x="5861050" y="5194300"/>
          <p14:tracePt t="50837" x="5861050" y="5202238"/>
          <p14:tracePt t="50839" x="5867400" y="5202238"/>
          <p14:tracePt t="50840" x="5867400" y="5208588"/>
          <p14:tracePt t="50841" x="5867400" y="5214938"/>
          <p14:tracePt t="50842" x="5873750" y="5214938"/>
          <p14:tracePt t="50844" x="5873750" y="5221288"/>
          <p14:tracePt t="50845" x="5873750" y="5227638"/>
          <p14:tracePt t="50846" x="5881688" y="5227638"/>
          <p14:tracePt t="50848" x="5888038" y="5235575"/>
          <p14:tracePt t="50849" x="5888038" y="5241925"/>
          <p14:tracePt t="50851" x="5888038" y="5248275"/>
          <p14:tracePt t="50852" x="5894388" y="5248275"/>
          <p14:tracePt t="50853" x="5900738" y="5254625"/>
          <p14:tracePt t="50854" x="5900738" y="5260975"/>
          <p14:tracePt t="50856" x="5900738" y="5268913"/>
          <p14:tracePt t="50857" x="5907088" y="5268913"/>
          <p14:tracePt t="50858" x="5907088" y="5275263"/>
          <p14:tracePt t="50859" x="5913438" y="5281613"/>
          <p14:tracePt t="50861" x="5921375" y="5287963"/>
          <p14:tracePt t="50862" x="5921375" y="5294313"/>
          <p14:tracePt t="50864" x="5927725" y="5294313"/>
          <p14:tracePt t="50865" x="5927725" y="5302250"/>
          <p14:tracePt t="50866" x="5934075" y="5308600"/>
          <p14:tracePt t="50867" x="5934075" y="5314950"/>
          <p14:tracePt t="50869" x="5940425" y="5321300"/>
          <p14:tracePt t="50870" x="5946775" y="5327650"/>
          <p14:tracePt t="50872" x="5954713" y="5327650"/>
          <p14:tracePt t="50873" x="5954713" y="5334000"/>
          <p14:tracePt t="50874" x="5954713" y="5341938"/>
          <p14:tracePt t="50875" x="5961063" y="5348288"/>
          <p14:tracePt t="50877" x="5967413" y="5348288"/>
          <p14:tracePt t="50878" x="5967413" y="5354638"/>
          <p14:tracePt t="50879" x="5967413" y="5360988"/>
          <p14:tracePt t="50881" x="5973763" y="5360988"/>
          <p14:tracePt t="50881" x="5973763" y="5367338"/>
          <p14:tracePt t="50882" x="5980113" y="5367338"/>
          <p14:tracePt t="50883" x="5980113" y="5375275"/>
          <p14:tracePt t="50884" x="5988050" y="5375275"/>
          <p14:tracePt t="50885" x="5988050" y="5381625"/>
          <p14:tracePt t="50888" x="5994400" y="5381625"/>
          <p14:tracePt t="50889" x="5994400" y="5387975"/>
          <p14:tracePt t="50890" x="5994400" y="5394325"/>
          <p14:tracePt t="50891" x="6000750" y="5394325"/>
          <p14:tracePt t="50894" x="6000750" y="5400675"/>
          <p14:tracePt t="50896" x="6007100" y="5400675"/>
          <p14:tracePt t="50897" x="6007100" y="5408613"/>
          <p14:tracePt t="50899" x="6007100" y="5414963"/>
          <p14:tracePt t="50900" x="6013450" y="5414963"/>
          <p14:tracePt t="50904" x="6021388" y="5414963"/>
          <p14:tracePt t="50905" x="6021388" y="5421313"/>
          <p14:tracePt t="50907" x="6021388" y="5427663"/>
          <p14:tracePt t="50911" x="6021388" y="5434013"/>
          <p14:tracePt t="50912" x="6027738" y="5434013"/>
          <p14:tracePt t="50913" x="6027738" y="5441950"/>
          <p14:tracePt t="50915" x="6034088" y="5441950"/>
          <p14:tracePt t="50916" x="6034088" y="5448300"/>
          <p14:tracePt t="50917" x="6034088" y="5454650"/>
          <p14:tracePt t="50919" x="6034088" y="5461000"/>
          <p14:tracePt t="50921" x="6040438" y="5461000"/>
          <p14:tracePt t="50922" x="6040438" y="5467350"/>
          <p14:tracePt t="50923" x="6040438" y="5475288"/>
          <p14:tracePt t="50924" x="6046788" y="5475288"/>
          <p14:tracePt t="50925" x="6046788" y="5481638"/>
          <p14:tracePt t="50927" x="6046788" y="5487988"/>
          <p14:tracePt t="50928" x="6054725" y="5487988"/>
          <p14:tracePt t="50929" x="6054725" y="5494338"/>
          <p14:tracePt t="50931" x="6054725" y="5500688"/>
          <p14:tracePt t="50932" x="6054725" y="5508625"/>
          <p14:tracePt t="50933" x="6061075" y="5508625"/>
          <p14:tracePt t="50934" x="6061075" y="5514975"/>
          <p14:tracePt t="50935" x="6067425" y="5521325"/>
          <p14:tracePt t="50936" x="6067425" y="5527675"/>
          <p14:tracePt t="50938" x="6067425" y="5534025"/>
          <p14:tracePt t="50939" x="6067425" y="5548313"/>
          <p14:tracePt t="50940" x="6073775" y="5548313"/>
          <p14:tracePt t="50941" x="6073775" y="5554663"/>
          <p14:tracePt t="50942" x="6080125" y="5561013"/>
          <p14:tracePt t="50944" x="6088063" y="5567363"/>
          <p14:tracePt t="50945" x="6088063" y="5581650"/>
          <p14:tracePt t="50947" x="6088063" y="5588000"/>
          <p14:tracePt t="50948" x="6094413" y="5594350"/>
          <p14:tracePt t="50949" x="6094413" y="5600700"/>
          <p14:tracePt t="50950" x="6100763" y="5608638"/>
          <p14:tracePt t="50951" x="6100763" y="5614988"/>
          <p14:tracePt t="50953" x="6100763" y="5621338"/>
          <p14:tracePt t="50954" x="6107113" y="5634038"/>
          <p14:tracePt t="50956" x="6113463" y="5640388"/>
          <p14:tracePt t="50957" x="6113463" y="5648325"/>
          <p14:tracePt t="50958" x="6121400" y="5654675"/>
          <p14:tracePt t="50959" x="6121400" y="5661025"/>
          <p14:tracePt t="50960" x="6121400" y="5667375"/>
          <p14:tracePt t="50962" x="6127750" y="5673725"/>
          <p14:tracePt t="50963" x="6127750" y="5681663"/>
          <p14:tracePt t="50964" x="6127750" y="5688013"/>
          <p14:tracePt t="50965" x="6134100" y="5694363"/>
          <p14:tracePt t="50966" x="6134100" y="5700713"/>
          <p14:tracePt t="50967" x="6134100" y="5707063"/>
          <p14:tracePt t="50969" x="6140450" y="5715000"/>
          <p14:tracePt t="50970" x="6140450" y="5721350"/>
          <p14:tracePt t="50971" x="6146800" y="5721350"/>
          <p14:tracePt t="50972" x="6146800" y="5734050"/>
          <p14:tracePt t="50973" x="6146800" y="5740400"/>
          <p14:tracePt t="50974" x="6154738" y="5740400"/>
          <p14:tracePt t="50976" x="6154738" y="5748338"/>
          <p14:tracePt t="50977" x="6154738" y="5754688"/>
          <p14:tracePt t="50978" x="6154738" y="5761038"/>
          <p14:tracePt t="50979" x="6161088" y="5761038"/>
          <p14:tracePt t="50980" x="6161088" y="5767388"/>
          <p14:tracePt t="50981" x="6161088" y="5773738"/>
          <p14:tracePt t="50983" x="6167438" y="5781675"/>
          <p14:tracePt t="50984" x="6167438" y="5788025"/>
          <p14:tracePt t="50985" x="6167438" y="5794375"/>
          <p14:tracePt t="50988" x="6167438" y="5800725"/>
          <p14:tracePt t="50989" x="6167438" y="5807075"/>
          <p14:tracePt t="50990" x="6173788" y="5807075"/>
          <p14:tracePt t="50991" x="6173788" y="5815013"/>
          <p14:tracePt t="50992" x="6173788" y="5821363"/>
          <p14:tracePt t="50994" x="6173788" y="5827713"/>
          <p14:tracePt t="50995" x="6180138" y="5827713"/>
          <p14:tracePt t="50996" x="6180138" y="5834063"/>
          <p14:tracePt t="50997" x="6180138" y="5840413"/>
          <p14:tracePt t="50999" x="6180138" y="5848350"/>
          <p14:tracePt t="51000" x="6180138" y="5854700"/>
          <p14:tracePt t="51001" x="6188075" y="5854700"/>
          <p14:tracePt t="51003" x="6188075" y="5861050"/>
          <p14:tracePt t="51004" x="6188075" y="5867400"/>
          <p14:tracePt t="51005" x="6188075" y="5873750"/>
          <p14:tracePt t="51008" x="6188075" y="5881688"/>
          <p14:tracePt t="51009" x="6188075" y="5888038"/>
          <p14:tracePt t="51011" x="6188075" y="5900738"/>
          <p14:tracePt t="51013" x="6188075" y="5907088"/>
          <p14:tracePt t="51015" x="6188075" y="5913438"/>
          <p14:tracePt t="51016" x="6188075" y="5921375"/>
          <p14:tracePt t="51017" x="6188075" y="5927725"/>
          <p14:tracePt t="51018" x="6194425" y="5934075"/>
          <p14:tracePt t="51019" x="6194425" y="5940425"/>
          <p14:tracePt t="51021" x="6194425" y="5946775"/>
          <p14:tracePt t="51022" x="6194425" y="5954713"/>
          <p14:tracePt t="51023" x="6194425" y="5961063"/>
          <p14:tracePt t="51025" x="6194425" y="5967413"/>
          <p14:tracePt t="51026" x="6194425" y="5973763"/>
          <p14:tracePt t="51027" x="6194425" y="5980113"/>
          <p14:tracePt t="51028" x="6194425" y="5988050"/>
          <p14:tracePt t="51029" x="6194425" y="5994400"/>
          <p14:tracePt t="51031" x="6194425" y="6000750"/>
          <p14:tracePt t="51032" x="6194425" y="6007100"/>
          <p14:tracePt t="51034" x="6194425" y="6013450"/>
          <p14:tracePt t="51035" x="6194425" y="6021388"/>
          <p14:tracePt t="51036" x="6194425" y="6027738"/>
          <p14:tracePt t="51038" x="6194425" y="6040438"/>
          <p14:tracePt t="51039" x="6194425" y="6046788"/>
          <p14:tracePt t="51041" x="6194425" y="6054725"/>
          <p14:tracePt t="51042" x="6194425" y="6061075"/>
          <p14:tracePt t="51044" x="6194425" y="6067425"/>
          <p14:tracePt t="51045" x="6194425" y="6073775"/>
          <p14:tracePt t="51046" x="6194425" y="6080125"/>
          <p14:tracePt t="51048" x="6194425" y="6088063"/>
          <p14:tracePt t="51049" x="6194425" y="6094413"/>
          <p14:tracePt t="51050" x="6194425" y="6100763"/>
          <p14:tracePt t="51051" x="6194425" y="6107113"/>
          <p14:tracePt t="51052" x="6194425" y="6113463"/>
          <p14:tracePt t="51054" x="6194425" y="6121400"/>
          <p14:tracePt t="51055" x="6194425" y="6127750"/>
          <p14:tracePt t="51057" x="6194425" y="6134100"/>
          <p14:tracePt t="51058" x="6194425" y="6146800"/>
          <p14:tracePt t="51060" x="6194425" y="6154738"/>
          <p14:tracePt t="51061" x="6194425" y="6161088"/>
          <p14:tracePt t="51062" x="6194425" y="6167438"/>
          <p14:tracePt t="51064" x="6194425" y="6173788"/>
          <p14:tracePt t="51065" x="6194425" y="6180138"/>
          <p14:tracePt t="51067" x="6194425" y="6188075"/>
          <p14:tracePt t="51068" x="6194425" y="6194425"/>
          <p14:tracePt t="51070" x="6194425" y="6200775"/>
          <p14:tracePt t="51071" x="6194425" y="6207125"/>
          <p14:tracePt t="51072" x="6194425" y="6213475"/>
          <p14:tracePt t="51074" x="6194425" y="6219825"/>
          <p14:tracePt t="51075" x="6194425" y="6227763"/>
          <p14:tracePt t="51076" x="6194425" y="6234113"/>
          <p14:tracePt t="51077" x="6194425" y="6240463"/>
          <p14:tracePt t="51078" x="6194425" y="6246813"/>
          <p14:tracePt t="51080" x="6194425" y="6253163"/>
          <p14:tracePt t="51081" x="6194425" y="6261100"/>
          <p14:tracePt t="51082" x="6194425" y="6267450"/>
          <p14:tracePt t="51084" x="6194425" y="6273800"/>
          <p14:tracePt t="51085" x="6194425" y="6280150"/>
          <p14:tracePt t="51088" x="6194425" y="6286500"/>
          <p14:tracePt t="51089" x="6194425" y="6294438"/>
          <p14:tracePt t="51090" x="6194425" y="6300788"/>
          <p14:tracePt t="51092" x="6194425" y="6307138"/>
          <p14:tracePt t="51093" x="6194425" y="6313488"/>
          <p14:tracePt t="51095" x="6194425" y="6319838"/>
          <p14:tracePt t="51096" x="6188075" y="6319838"/>
          <p14:tracePt t="51097" x="6188075" y="6327775"/>
          <p14:tracePt t="51099" x="6188075" y="6334125"/>
          <p14:tracePt t="51100" x="6180138" y="6334125"/>
          <p14:tracePt t="51101" x="6180138" y="6340475"/>
          <p14:tracePt t="51102" x="6180138" y="6346825"/>
          <p14:tracePt t="51104" x="6173788" y="6353175"/>
          <p14:tracePt t="51105" x="6173788" y="6361113"/>
          <p14:tracePt t="51109" x="6167438" y="6367463"/>
          <p14:tracePt t="51110" x="6167438" y="6373813"/>
          <p14:tracePt t="51111" x="6167438" y="6380163"/>
          <p14:tracePt t="51112" x="6161088" y="6380163"/>
          <p14:tracePt t="51114" x="6161088" y="6386513"/>
          <p14:tracePt t="51116" x="6161088" y="6394450"/>
          <p14:tracePt t="51118" x="6154738" y="6400800"/>
          <p14:tracePt t="51119" x="6146800" y="6407150"/>
          <p14:tracePt t="51120" x="6146800" y="6413500"/>
          <p14:tracePt t="51122" x="6140450" y="6413500"/>
          <p14:tracePt t="51124" x="6140450" y="6419850"/>
          <p14:tracePt t="51125" x="6140450" y="6427788"/>
          <p14:tracePt t="51127" x="6134100" y="6427788"/>
          <p14:tracePt t="51128" x="6134100" y="6434138"/>
          <p14:tracePt t="51129" x="6127750" y="6440488"/>
          <p14:tracePt t="51130" x="6127750" y="6446838"/>
          <p14:tracePt t="51132" x="6127750" y="6453188"/>
          <p14:tracePt t="51133" x="6121400" y="6453188"/>
          <p14:tracePt t="51134" x="6121400" y="6461125"/>
          <p14:tracePt t="51136" x="6113463" y="6461125"/>
          <p14:tracePt t="51137" x="6113463" y="6467475"/>
          <p14:tracePt t="51138" x="6113463" y="6473825"/>
          <p14:tracePt t="51140" x="6113463" y="6480175"/>
          <p14:tracePt t="51142" x="6107113" y="6480175"/>
          <p14:tracePt t="51143" x="6107113" y="6486525"/>
          <p14:tracePt t="51144" x="6100763" y="6492875"/>
          <p14:tracePt t="51146" x="6094413" y="6492875"/>
          <p14:tracePt t="51147" x="6094413" y="6500813"/>
          <p14:tracePt t="51149" x="6094413" y="6507163"/>
          <p14:tracePt t="51150" x="6094413" y="6513513"/>
          <p14:tracePt t="51151" x="6088063" y="6513513"/>
          <p14:tracePt t="51154" x="6088063" y="6519863"/>
          <p14:tracePt t="51155" x="6080125" y="6519863"/>
          <p14:tracePt t="51157" x="6080125" y="6526213"/>
          <p14:tracePt t="51160" x="6073775" y="6526213"/>
          <p14:tracePt t="51161" x="6073775" y="6534150"/>
          <p14:tracePt t="51162" x="6067425" y="6534150"/>
          <p14:tracePt t="51163" x="6067425" y="6540500"/>
          <p14:tracePt t="51165" x="6061075" y="6540500"/>
          <p14:tracePt t="51167" x="6061075" y="6546850"/>
          <p14:tracePt t="51169" x="6061075" y="6553200"/>
          <p14:tracePt t="51170" x="6054725" y="6553200"/>
          <p14:tracePt t="51171" x="6054725" y="6559550"/>
          <p14:tracePt t="51172" x="6046788" y="6559550"/>
          <p14:tracePt t="51174" x="6046788" y="6567488"/>
          <p14:tracePt t="51176" x="6046788" y="6573838"/>
          <p14:tracePt t="51177" x="6040438" y="6573838"/>
          <p14:tracePt t="51179" x="6034088" y="6573838"/>
          <p14:tracePt t="51180" x="6034088" y="6580188"/>
          <p14:tracePt t="51181" x="6027738" y="6586538"/>
          <p14:tracePt t="51182" x="6027738" y="6592888"/>
          <p14:tracePt t="51184" x="6021388" y="6592888"/>
          <p14:tracePt t="51185" x="6021388" y="6600825"/>
          <p14:tracePt t="51186" x="6013450" y="6600825"/>
          <p14:tracePt t="51187" x="6013450" y="6607175"/>
          <p14:tracePt t="51189" x="6007100" y="6613525"/>
          <p14:tracePt t="51190" x="6000750" y="6613525"/>
          <p14:tracePt t="51191" x="6000750" y="6619875"/>
          <p14:tracePt t="51192" x="5994400" y="6626225"/>
          <p14:tracePt t="51195" x="5988050" y="6634163"/>
          <p14:tracePt t="51196" x="5980113" y="6634163"/>
          <p14:tracePt t="51197" x="5980113" y="6640513"/>
          <p14:tracePt t="51198" x="5973763" y="6640513"/>
          <p14:tracePt t="51199" x="5967413" y="6646863"/>
          <p14:tracePt t="51200" x="5967413" y="6653213"/>
          <p14:tracePt t="51201" x="5961063" y="6653213"/>
          <p14:tracePt t="51202" x="5961063" y="6659563"/>
          <p14:tracePt t="51203" x="5954713" y="6659563"/>
          <p14:tracePt t="51204" x="5946775" y="6667500"/>
          <p14:tracePt t="51205" x="5946775" y="6673850"/>
          <p14:tracePt t="51206" x="5940425" y="6673850"/>
          <p14:tracePt t="51208" x="5934075" y="6680200"/>
          <p14:tracePt t="51209" x="5927725" y="6686550"/>
          <p14:tracePt t="51211" x="5921375" y="6692900"/>
          <p14:tracePt t="51213" x="5913438" y="6692900"/>
          <p14:tracePt t="51214" x="5907088" y="6700838"/>
          <p14:tracePt t="51215" x="5907088" y="6707188"/>
          <p14:tracePt t="51216" x="5900738" y="6707188"/>
          <p14:tracePt t="51217" x="5894388" y="6713538"/>
          <p14:tracePt t="51218" x="5894388" y="6719888"/>
          <p14:tracePt t="51219" x="5888038" y="6726238"/>
          <p14:tracePt t="51220" x="5881688" y="6726238"/>
          <p14:tracePt t="51223" x="5881688" y="6734175"/>
          <p14:tracePt t="51224" x="5873750" y="6740525"/>
          <p14:tracePt t="51225" x="5867400" y="6740525"/>
          <p14:tracePt t="51227" x="5861050" y="6746875"/>
          <p14:tracePt t="51228" x="5861050" y="6753225"/>
          <p14:tracePt t="51229" x="5854700" y="6753225"/>
          <p14:tracePt t="51230" x="5854700" y="6759575"/>
          <p14:tracePt t="51231" x="5848350" y="6759575"/>
          <p14:tracePt t="51234" x="5848350" y="6765925"/>
          <p14:tracePt t="51235" x="5840413" y="6765925"/>
          <p14:tracePt t="51236" x="5840413" y="6773863"/>
          <p14:tracePt t="51237" x="5834063" y="6773863"/>
          <p14:tracePt t="51239" x="5827713" y="6773863"/>
          <p14:tracePt t="51240" x="5827713" y="6780213"/>
          <p14:tracePt t="51243" x="5827713" y="6786563"/>
          <p14:tracePt t="51245" x="5821363" y="6786563"/>
          <p14:tracePt t="51247" x="5821363" y="6792913"/>
          <p14:tracePt t="51249" x="5815013" y="6792913"/>
          <p14:tracePt t="51257" x="5807075" y="6792913"/>
          <p14:tracePt t="51260" x="5800725" y="6792913"/>
          <p14:tracePt t="51261" x="5800725" y="6799263"/>
          <p14:tracePt t="51263" x="5794375" y="6799263"/>
          <p14:tracePt t="51268" x="5788025" y="6799263"/>
          <p14:tracePt t="51269" x="5788025" y="6807200"/>
          <p14:tracePt t="51270" x="5781675" y="6807200"/>
          <p14:tracePt t="51273" x="5773738" y="6807200"/>
          <p14:tracePt t="51275" x="5767388" y="6807200"/>
          <p14:tracePt t="51276" x="5761038" y="6807200"/>
          <p14:tracePt t="51279" x="5754688" y="6807200"/>
          <p14:tracePt t="51280" x="5748338" y="6807200"/>
          <p14:tracePt t="51283" x="5748338" y="6813550"/>
          <p14:tracePt t="51284" x="5740400" y="6813550"/>
          <p14:tracePt t="51285" x="5734050" y="6813550"/>
          <p14:tracePt t="51286" x="5727700" y="6813550"/>
          <p14:tracePt t="51288" x="5721350" y="6819900"/>
          <p14:tracePt t="51289" x="5715000" y="6819900"/>
          <p14:tracePt t="51291" x="5707063" y="6819900"/>
          <p14:tracePt t="51292" x="5700713" y="6819900"/>
          <p14:tracePt t="51293" x="5694363" y="6819900"/>
          <p14:tracePt t="51294" x="5694363" y="6826250"/>
          <p14:tracePt t="51295" x="5688013" y="6826250"/>
          <p14:tracePt t="51296" x="5681663" y="6826250"/>
          <p14:tracePt t="51298" x="5673725" y="6826250"/>
          <p14:tracePt t="51299" x="5667375" y="6826250"/>
          <p14:tracePt t="51301" x="5661025" y="6826250"/>
          <p14:tracePt t="51302" x="5654675" y="6826250"/>
          <p14:tracePt t="51303" x="5648325" y="6832600"/>
          <p14:tracePt t="51304" x="5640388" y="6832600"/>
          <p14:tracePt t="51305" x="5627688" y="6832600"/>
          <p14:tracePt t="51306" x="5627688" y="6840538"/>
          <p14:tracePt t="51308" x="5614988" y="6840538"/>
          <p14:tracePt t="51309" x="5608638" y="6840538"/>
          <p14:tracePt t="51310" x="5600700" y="6840538"/>
          <p14:tracePt t="51311" x="5594350" y="6840538"/>
          <p14:tracePt t="51312" x="5588000" y="6840538"/>
          <p14:tracePt t="51314" x="5581650" y="6846888"/>
          <p14:tracePt t="51315" x="5567363" y="6846888"/>
          <p14:tracePt t="51317" x="5561013" y="6853238"/>
          <p14:tracePt t="51318" x="5554663" y="6853238"/>
          <p14:tracePt t="51319" x="5548313" y="6853238"/>
          <p14:tracePt t="51321" x="5541963" y="6853238"/>
          <p14:tracePt t="51322" x="5534025" y="6859588"/>
          <p14:tracePt t="51324" x="5527675" y="6859588"/>
          <p14:tracePt t="51325" x="5521325" y="6859588"/>
          <p14:tracePt t="51327" x="5514975" y="6859588"/>
          <p14:tracePt t="51328" x="5508625" y="6859588"/>
          <p14:tracePt t="51329" x="5500688" y="6865938"/>
          <p14:tracePt t="51330" x="5494338" y="6865938"/>
          <p14:tracePt t="51331" x="5487988" y="6865938"/>
          <p14:tracePt t="51332" x="5487988" y="6873875"/>
          <p14:tracePt t="51333" x="5481638" y="6873875"/>
          <p14:tracePt t="51335" x="5475288" y="6873875"/>
          <p14:tracePt t="51336" x="5467350" y="6873875"/>
          <p14:tracePt t="51338" x="5467350" y="6880225"/>
          <p14:tracePt t="51339" x="5454650" y="6880225"/>
          <p14:tracePt t="51340" x="5448300" y="6880225"/>
          <p14:tracePt t="51341" x="5448300" y="6886575"/>
          <p14:tracePt t="51343" x="5441950" y="6886575"/>
          <p14:tracePt t="51344" x="5434013" y="6886575"/>
          <p14:tracePt t="51345" x="5434013" y="6892925"/>
          <p14:tracePt t="51346" x="5427663" y="6892925"/>
          <p14:tracePt t="51348" x="5421313" y="6892925"/>
          <p14:tracePt t="51349" x="5414963" y="6892925"/>
          <p14:tracePt t="51351" x="5408613" y="6892925"/>
          <p14:tracePt t="51352" x="5400675" y="6892925"/>
          <p14:tracePt t="51353" x="5394325" y="6892925"/>
          <p14:tracePt t="51355" x="5387975" y="6892925"/>
          <p14:tracePt t="51356" x="5381625" y="6892925"/>
          <p14:tracePt t="51358" x="5375275" y="6892925"/>
          <p14:tracePt t="51359" x="5367338" y="6892925"/>
          <p14:tracePt t="51361" x="5360988" y="6892925"/>
          <p14:tracePt t="51362" x="5354638" y="6892925"/>
          <p14:tracePt t="51363" x="5348288" y="6892925"/>
          <p14:tracePt t="51364" x="5341938" y="6892925"/>
          <p14:tracePt t="51365" x="5334000" y="6892925"/>
          <p14:tracePt t="51366" x="5327650" y="6892925"/>
          <p14:tracePt t="51368" x="5314950" y="6892925"/>
          <p14:tracePt t="51370" x="5302250" y="6892925"/>
          <p14:tracePt t="51371" x="5294313" y="6892925"/>
          <p14:tracePt t="51372" x="5287963" y="6892925"/>
          <p14:tracePt t="51373" x="5281613" y="6892925"/>
          <p14:tracePt t="51374" x="5275263" y="6892925"/>
          <p14:tracePt t="51375" x="5268913" y="6892925"/>
          <p14:tracePt t="51376" x="5254625" y="6892925"/>
          <p14:tracePt t="51378" x="5235575" y="6892925"/>
          <p14:tracePt t="51380" x="5221288" y="6892925"/>
          <p14:tracePt t="51381" x="5208588" y="6892925"/>
          <p14:tracePt t="51382" x="5202238" y="6892925"/>
          <p14:tracePt t="51383" x="5194300" y="6892925"/>
          <p14:tracePt t="51384" x="5181600" y="6892925"/>
          <p14:tracePt t="51385" x="5168900" y="6892925"/>
          <p14:tracePt t="51386" x="5160963" y="6886575"/>
          <p14:tracePt t="51387" x="5148263" y="6886575"/>
          <p14:tracePt t="51388" x="5135563" y="6886575"/>
          <p14:tracePt t="51389" x="5127625" y="6880225"/>
          <p14:tracePt t="51390" x="5114925" y="6880225"/>
          <p14:tracePt t="51391" x="5102225" y="6880225"/>
          <p14:tracePt t="51392" x="5094288" y="6880225"/>
          <p14:tracePt t="51393" x="5087938" y="6873875"/>
          <p14:tracePt t="51394" x="5075238" y="6873875"/>
          <p14:tracePt t="51395" x="5060950" y="6873875"/>
          <p14:tracePt t="51396" x="5048250" y="6873875"/>
          <p14:tracePt t="51397" x="5041900" y="6873875"/>
          <p14:tracePt t="51398" x="5029200" y="6873875"/>
          <p14:tracePt t="51399" x="5021263" y="6873875"/>
          <p14:tracePt t="51400" x="5008563" y="6873875"/>
          <p14:tracePt t="51401" x="4995863" y="6873875"/>
          <p14:tracePt t="51402" x="4987925" y="6873875"/>
          <p14:tracePt t="51403" x="4975225" y="6865938"/>
          <p14:tracePt t="51405" x="4941888" y="6865938"/>
          <p14:tracePt t="51406" x="4929188" y="6865938"/>
          <p14:tracePt t="51407" x="4921250" y="6865938"/>
          <p14:tracePt t="51408" x="4908550" y="6859588"/>
          <p14:tracePt t="51409" x="4887913" y="6859588"/>
          <p14:tracePt t="51411" x="4881563" y="6859588"/>
          <p14:tracePt t="51412" x="4868863" y="6859588"/>
          <p14:tracePt t="51413" x="4862513" y="6859588"/>
          <p14:tracePt t="51414" x="4841875" y="6859588"/>
          <p14:tracePt t="51415" x="4835525" y="6859588"/>
          <p14:tracePt t="51416" x="4835525" y="6853238"/>
          <p14:tracePt t="51417" x="4821238" y="6853238"/>
          <p14:tracePt t="51418" x="4814888" y="6853238"/>
          <p14:tracePt t="51419" x="4808538" y="6853238"/>
          <p14:tracePt t="51420" x="4795838" y="6853238"/>
          <p14:tracePt t="51421" x="4787900" y="6853238"/>
          <p14:tracePt t="51422" x="4781550" y="6853238"/>
          <p14:tracePt t="51423" x="4768850" y="6853238"/>
          <p14:tracePt t="51425" x="4754563" y="6853238"/>
          <p14:tracePt t="51426" x="4748213" y="6853238"/>
          <p14:tracePt t="51427" x="4741863" y="6853238"/>
          <p14:tracePt t="51428" x="4735513" y="6853238"/>
          <p14:tracePt t="51429" x="4729163" y="6853238"/>
          <p14:tracePt t="51430" x="4722813" y="6853238"/>
          <p14:tracePt t="51431" x="4714875" y="6853238"/>
          <p14:tracePt t="51432" x="4708525" y="6853238"/>
          <p14:tracePt t="51433" x="4695825" y="6853238"/>
          <p14:tracePt t="51435" x="4689475" y="6853238"/>
          <p14:tracePt t="51436" x="4681538" y="6853238"/>
          <p14:tracePt t="51437" x="4675188" y="6853238"/>
          <p14:tracePt t="51438" x="4668838" y="6846888"/>
          <p14:tracePt t="51439" x="4662488" y="6846888"/>
          <p14:tracePt t="51440" x="4656138" y="6846888"/>
          <p14:tracePt t="51442" x="4648200" y="6846888"/>
          <p14:tracePt t="51443" x="4641850" y="6846888"/>
          <p14:tracePt t="51445" x="4629150" y="6846888"/>
          <p14:tracePt t="51446" x="4622800" y="6846888"/>
          <p14:tracePt t="51448" x="4614863" y="6846888"/>
          <p14:tracePt t="51449" x="4608513" y="6846888"/>
          <p14:tracePt t="51451" x="4602163" y="6840538"/>
          <p14:tracePt t="51452" x="4595813" y="6840538"/>
          <p14:tracePt t="51453" x="4589463" y="6840538"/>
          <p14:tracePt t="51455" x="4575175" y="6840538"/>
          <p14:tracePt t="51457" x="4568825" y="6840538"/>
          <p14:tracePt t="51458" x="4562475" y="6840538"/>
          <p14:tracePt t="51459" x="4556125" y="6832600"/>
          <p14:tracePt t="51461" x="4548188" y="6832600"/>
          <p14:tracePt t="51462" x="4541838" y="6832600"/>
          <p14:tracePt t="51464" x="4529138" y="6832600"/>
          <p14:tracePt t="51465" x="4522788" y="6832600"/>
          <p14:tracePt t="51467" x="4514850" y="6832600"/>
          <p14:tracePt t="51468" x="4508500" y="6832600"/>
          <p14:tracePt t="51469" x="4502150" y="6832600"/>
          <p14:tracePt t="51470" x="4502150" y="6826250"/>
          <p14:tracePt t="51471" x="4495800" y="6826250"/>
          <p14:tracePt t="51472" x="4489450" y="6826250"/>
          <p14:tracePt t="51474" x="4481513" y="6819900"/>
          <p14:tracePt t="51475" x="4468813" y="6819900"/>
          <p14:tracePt t="51477" x="4462463" y="6819900"/>
          <p14:tracePt t="51478" x="4456113" y="6819900"/>
          <p14:tracePt t="51479" x="4456113" y="6813550"/>
          <p14:tracePt t="51480" x="4449763" y="6813550"/>
          <p14:tracePt t="51481" x="4441825" y="6813550"/>
          <p14:tracePt t="51482" x="4435475" y="6813550"/>
          <p14:tracePt t="51484" x="4429125" y="6813550"/>
          <p14:tracePt t="51485" x="4422775" y="6807200"/>
          <p14:tracePt t="51487" x="4416425" y="6807200"/>
          <p14:tracePt t="51488" x="4416425" y="6799263"/>
          <p14:tracePt t="51489" x="4408488" y="6799263"/>
          <p14:tracePt t="51490" x="4402138" y="6799263"/>
          <p14:tracePt t="51492" x="4395788" y="6799263"/>
          <p14:tracePt t="51493" x="4389438" y="6799263"/>
          <p14:tracePt t="51494" x="4389438" y="6792913"/>
          <p14:tracePt t="51495" x="4383088" y="6792913"/>
          <p14:tracePt t="51496" x="4375150" y="6786563"/>
          <p14:tracePt t="51497" x="4368800" y="6786563"/>
          <p14:tracePt t="51499" x="4368800" y="6780213"/>
          <p14:tracePt t="51500" x="4362450" y="6780213"/>
          <p14:tracePt t="51501" x="4356100" y="6780213"/>
          <p14:tracePt t="51505" x="4349750" y="6780213"/>
          <p14:tracePt t="51506" x="4335463" y="6773863"/>
          <p14:tracePt t="51507" x="4335463" y="6765925"/>
          <p14:tracePt t="51509" x="4329113" y="6765925"/>
          <p14:tracePt t="51511" x="4322763" y="6765925"/>
          <p14:tracePt t="51512" x="4322763" y="6759575"/>
          <p14:tracePt t="51513" x="4316413" y="6759575"/>
          <p14:tracePt t="51514" x="4308475" y="6753225"/>
          <p14:tracePt t="51515" x="4302125" y="6753225"/>
          <p14:tracePt t="51516" x="4302125" y="6746875"/>
          <p14:tracePt t="51518" x="4295775" y="6746875"/>
          <p14:tracePt t="51519" x="4289425" y="6746875"/>
          <p14:tracePt t="51520" x="4289425" y="6740525"/>
          <p14:tracePt t="51522" x="4283075" y="6734175"/>
          <p14:tracePt t="51523" x="4275138" y="6734175"/>
          <p14:tracePt t="51524" x="4268788" y="6734175"/>
          <p14:tracePt t="51526" x="4262438" y="6726238"/>
          <p14:tracePt t="51527" x="4256088" y="6726238"/>
          <p14:tracePt t="51528" x="4256088" y="6719888"/>
          <p14:tracePt t="51529" x="4249738" y="6713538"/>
          <p14:tracePt t="51530" x="4241800" y="6713538"/>
          <p14:tracePt t="51531" x="4235450" y="6713538"/>
          <p14:tracePt t="51532" x="4235450" y="6707188"/>
          <p14:tracePt t="51533" x="4222750" y="6700838"/>
          <p14:tracePt t="51535" x="4216400" y="6700838"/>
          <p14:tracePt t="51536" x="4208463" y="6692900"/>
          <p14:tracePt t="51537" x="4202113" y="6686550"/>
          <p14:tracePt t="51538" x="4195763" y="6686550"/>
          <p14:tracePt t="51539" x="4189413" y="6680200"/>
          <p14:tracePt t="51540" x="4183063" y="6680200"/>
          <p14:tracePt t="51541" x="4175125" y="6673850"/>
          <p14:tracePt t="51542" x="4175125" y="6667500"/>
          <p14:tracePt t="51543" x="4162425" y="6667500"/>
          <p14:tracePt t="51544" x="4156075" y="6659563"/>
          <p14:tracePt t="51546" x="4143375" y="6653213"/>
          <p14:tracePt t="51547" x="4135438" y="6646863"/>
          <p14:tracePt t="51548" x="4129088" y="6646863"/>
          <p14:tracePt t="51549" x="4122738" y="6646863"/>
          <p14:tracePt t="51550" x="4116388" y="6640513"/>
          <p14:tracePt t="51551" x="4110038" y="6634163"/>
          <p14:tracePt t="51552" x="4102100" y="6626225"/>
          <p14:tracePt t="51553" x="4095750" y="6626225"/>
          <p14:tracePt t="51554" x="4083050" y="6626225"/>
          <p14:tracePt t="51555" x="4076700" y="6619875"/>
          <p14:tracePt t="51556" x="4076700" y="6613525"/>
          <p14:tracePt t="51557" x="4062413" y="6607175"/>
          <p14:tracePt t="51558" x="4049713" y="6607175"/>
          <p14:tracePt t="51560" x="4043363" y="6600825"/>
          <p14:tracePt t="51561" x="4029075" y="6592888"/>
          <p14:tracePt t="51562" x="4029075" y="6586538"/>
          <p14:tracePt t="51563" x="4016375" y="6586538"/>
          <p14:tracePt t="51565" x="4002088" y="6580188"/>
          <p14:tracePt t="51566" x="3995738" y="6580188"/>
          <p14:tracePt t="51567" x="3989388" y="6573838"/>
          <p14:tracePt t="51568" x="3983038" y="6567488"/>
          <p14:tracePt t="51569" x="3968750" y="6567488"/>
          <p14:tracePt t="51571" x="3956050" y="6559550"/>
          <p14:tracePt t="51572" x="3949700" y="6553200"/>
          <p14:tracePt t="51574" x="3935413" y="6546850"/>
          <p14:tracePt t="51575" x="3929063" y="6546850"/>
          <p14:tracePt t="51577" x="3916363" y="6540500"/>
          <p14:tracePt t="51578" x="3910013" y="6534150"/>
          <p14:tracePt t="51580" x="3902075" y="6526213"/>
          <p14:tracePt t="51581" x="3895725" y="6526213"/>
          <p14:tracePt t="51583" x="3889375" y="6526213"/>
          <p14:tracePt t="51584" x="3883025" y="6519863"/>
          <p14:tracePt t="51585" x="3883025" y="6513513"/>
          <p14:tracePt t="51586" x="3876675" y="6513513"/>
          <p14:tracePt t="51587" x="3870325" y="6513513"/>
          <p14:tracePt t="51588" x="3862388" y="6513513"/>
          <p14:tracePt t="51589" x="3862388" y="6507163"/>
          <p14:tracePt t="51590" x="3856038" y="6507163"/>
          <p14:tracePt t="51591" x="3856038" y="6500813"/>
          <p14:tracePt t="51592" x="3849688" y="6500813"/>
          <p14:tracePt t="51594" x="3849688" y="6492875"/>
          <p14:tracePt t="51595" x="3843338" y="6492875"/>
          <p14:tracePt t="51596" x="3836988" y="6492875"/>
          <p14:tracePt t="51597" x="3829050" y="6486525"/>
          <p14:tracePt t="51600" x="3829050" y="6480175"/>
          <p14:tracePt t="51601" x="3822700" y="6480175"/>
          <p14:tracePt t="51603" x="3816350" y="6480175"/>
          <p14:tracePt t="51605" x="3810000" y="6467475"/>
          <p14:tracePt t="51607" x="3803650" y="6461125"/>
          <p14:tracePt t="51608" x="3795713" y="6461125"/>
          <p14:tracePt t="51609" x="3795713" y="6453188"/>
          <p14:tracePt t="51612" x="3789363" y="6446838"/>
          <p14:tracePt t="51613" x="3783013" y="6440488"/>
          <p14:tracePt t="51614" x="3776663" y="6440488"/>
          <p14:tracePt t="51616" x="3776663" y="6434138"/>
          <p14:tracePt t="51617" x="3770313" y="6427788"/>
          <p14:tracePt t="51618" x="3762375" y="6427788"/>
          <p14:tracePt t="51619" x="3762375" y="6419850"/>
          <p14:tracePt t="51620" x="3762375" y="6413500"/>
          <p14:tracePt t="51621" x="3756025" y="6413500"/>
          <p14:tracePt t="51623" x="3749675" y="6407150"/>
          <p14:tracePt t="51624" x="3749675" y="6400800"/>
          <p14:tracePt t="51625" x="3743325" y="6394450"/>
          <p14:tracePt t="51626" x="3736975" y="6394450"/>
          <p14:tracePt t="51627" x="3729038" y="6386513"/>
          <p14:tracePt t="51628" x="3729038" y="6380163"/>
          <p14:tracePt t="51630" x="3722688" y="6373813"/>
          <p14:tracePt t="51631" x="3716338" y="6367463"/>
          <p14:tracePt t="51632" x="3709988" y="6361113"/>
          <p14:tracePt t="51633" x="3709988" y="6353175"/>
          <p14:tracePt t="51634" x="3703638" y="6346825"/>
          <p14:tracePt t="51635" x="3695700" y="6340475"/>
          <p14:tracePt t="51637" x="3689350" y="6334125"/>
          <p14:tracePt t="51638" x="3683000" y="6327775"/>
          <p14:tracePt t="51639" x="3676650" y="6327775"/>
          <p14:tracePt t="51640" x="3676650" y="6319838"/>
          <p14:tracePt t="51641" x="3676650" y="6313488"/>
          <p14:tracePt t="51642" x="3670300" y="6307138"/>
          <p14:tracePt t="51643" x="3662363" y="6307138"/>
          <p14:tracePt t="51644" x="3662363" y="6300788"/>
          <p14:tracePt t="51645" x="3656013" y="6294438"/>
          <p14:tracePt t="51646" x="3649663" y="6294438"/>
          <p14:tracePt t="51647" x="3649663" y="6286500"/>
          <p14:tracePt t="51648" x="3643313" y="6280150"/>
          <p14:tracePt t="51649" x="3636963" y="6273800"/>
          <p14:tracePt t="51651" x="3629025" y="6267450"/>
          <p14:tracePt t="51652" x="3629025" y="6261100"/>
          <p14:tracePt t="51653" x="3622675" y="6261100"/>
          <p14:tracePt t="51654" x="3616325" y="6261100"/>
          <p14:tracePt t="51655" x="3616325" y="6253163"/>
          <p14:tracePt t="51656" x="3616325" y="6246813"/>
          <p14:tracePt t="51657" x="3609975" y="6240463"/>
          <p14:tracePt t="51658" x="3603625" y="6240463"/>
          <p14:tracePt t="51659" x="3603625" y="6234113"/>
          <p14:tracePt t="51660" x="3597275" y="6234113"/>
          <p14:tracePt t="51661" x="3597275" y="6227763"/>
          <p14:tracePt t="51662" x="3589338" y="6227763"/>
          <p14:tracePt t="51663" x="3582988" y="6219825"/>
          <p14:tracePt t="51664" x="3582988" y="6213475"/>
          <p14:tracePt t="51666" x="3576638" y="6207125"/>
          <p14:tracePt t="51667" x="3570288" y="6207125"/>
          <p14:tracePt t="51668" x="3563938" y="6200775"/>
          <p14:tracePt t="51669" x="3563938" y="6194425"/>
          <p14:tracePt t="51671" x="3556000" y="6188075"/>
          <p14:tracePt t="51672" x="3549650" y="6188075"/>
          <p14:tracePt t="51673" x="3549650" y="6180138"/>
          <p14:tracePt t="51675" x="3543300" y="6173788"/>
          <p14:tracePt t="51676" x="3536950" y="6167438"/>
          <p14:tracePt t="51677" x="3530600" y="6161088"/>
          <p14:tracePt t="51680" x="3522663" y="6154738"/>
          <p14:tracePt t="51681" x="3522663" y="6146800"/>
          <p14:tracePt t="51682" x="3516313" y="6146800"/>
          <p14:tracePt t="51684" x="3509963" y="6140450"/>
          <p14:tracePt t="51685" x="3509963" y="6134100"/>
          <p14:tracePt t="51686" x="3503613" y="6127750"/>
          <p14:tracePt t="51687" x="3497263" y="6127750"/>
          <p14:tracePt t="51688" x="3497263" y="6121400"/>
          <p14:tracePt t="51689" x="3489325" y="6113463"/>
          <p14:tracePt t="51691" x="3482975" y="6113463"/>
          <p14:tracePt t="51692" x="3482975" y="6107113"/>
          <p14:tracePt t="51693" x="3482975" y="6100763"/>
          <p14:tracePt t="51694" x="3476625" y="6094413"/>
          <p14:tracePt t="51695" x="3470275" y="6094413"/>
          <p14:tracePt t="51696" x="3470275" y="6088063"/>
          <p14:tracePt t="51697" x="3463925" y="6080125"/>
          <p14:tracePt t="51699" x="3455988" y="6073775"/>
          <p14:tracePt t="51700" x="3449638" y="6067425"/>
          <p14:tracePt t="51701" x="3449638" y="6061075"/>
          <p14:tracePt t="51702" x="3443288" y="6061075"/>
          <p14:tracePt t="51703" x="3436938" y="6054725"/>
          <p14:tracePt t="51704" x="3430588" y="6040438"/>
          <p14:tracePt t="51706" x="3422650" y="6027738"/>
          <p14:tracePt t="51708" x="3409950" y="6021388"/>
          <p14:tracePt t="51709" x="3403600" y="6013450"/>
          <p14:tracePt t="51710" x="3403600" y="6007100"/>
          <p14:tracePt t="51711" x="3397250" y="5994400"/>
          <p14:tracePt t="51713" x="3389313" y="5994400"/>
          <p14:tracePt t="51714" x="3382963" y="5980113"/>
          <p14:tracePt t="51715" x="3382963" y="5973763"/>
          <p14:tracePt t="51716" x="3376613" y="5967413"/>
          <p14:tracePt t="51717" x="3370263" y="5961063"/>
          <p14:tracePt t="51718" x="3363913" y="5954713"/>
          <p14:tracePt t="51720" x="3355975" y="5940425"/>
          <p14:tracePt t="51721" x="3349625" y="5934075"/>
          <p14:tracePt t="51722" x="3343275" y="5927725"/>
          <p14:tracePt t="51723" x="3343275" y="5921375"/>
          <p14:tracePt t="51724" x="3336925" y="5913438"/>
          <p14:tracePt t="51725" x="3330575" y="5907088"/>
          <p14:tracePt t="51726" x="3322638" y="5900738"/>
          <p14:tracePt t="51727" x="3322638" y="5888038"/>
          <p14:tracePt t="51729" x="3316288" y="5881688"/>
          <p14:tracePt t="51730" x="3309938" y="5873750"/>
          <p14:tracePt t="51731" x="3303588" y="5867400"/>
          <p14:tracePt t="51732" x="3303588" y="5854700"/>
          <p14:tracePt t="51733" x="3297238" y="5854700"/>
          <p14:tracePt t="51734" x="3290888" y="5840413"/>
          <p14:tracePt t="51735" x="3282950" y="5834063"/>
          <p14:tracePt t="51736" x="3282950" y="5827713"/>
          <p14:tracePt t="51737" x="3276600" y="5821363"/>
          <p14:tracePt t="51738" x="3270250" y="5807075"/>
          <p14:tracePt t="51739" x="3263900" y="5807075"/>
          <p14:tracePt t="51740" x="3263900" y="5800725"/>
          <p14:tracePt t="51741" x="3263900" y="5788025"/>
          <p14:tracePt t="51742" x="3257550" y="5788025"/>
          <p14:tracePt t="51743" x="3249613" y="5773738"/>
          <p14:tracePt t="51744" x="3243263" y="5767388"/>
          <p14:tracePt t="51746" x="3243263" y="5761038"/>
          <p14:tracePt t="51747" x="3236913" y="5748338"/>
          <p14:tracePt t="51748" x="3230563" y="5748338"/>
          <p14:tracePt t="51749" x="3230563" y="5740400"/>
          <p14:tracePt t="51750" x="3224213" y="5727700"/>
          <p14:tracePt t="51752" x="3216275" y="5721350"/>
          <p14:tracePt t="51753" x="3209925" y="5715000"/>
          <p14:tracePt t="51755" x="3203575" y="5700713"/>
          <p14:tracePt t="51756" x="3203575" y="5694363"/>
          <p14:tracePt t="51757" x="3197225" y="5694363"/>
          <p14:tracePt t="51758" x="3190875" y="5688013"/>
          <p14:tracePt t="51759" x="3190875" y="5681663"/>
          <p14:tracePt t="51760" x="3190875" y="5673725"/>
          <p14:tracePt t="51761" x="3182938" y="5673725"/>
          <p14:tracePt t="51762" x="3182938" y="5667375"/>
          <p14:tracePt t="51763" x="3176588" y="5661025"/>
          <p14:tracePt t="51765" x="3176588" y="5654675"/>
          <p14:tracePt t="51766" x="3176588" y="5648325"/>
          <p14:tracePt t="51767" x="3170238" y="5648325"/>
          <p14:tracePt t="51769" x="3163888" y="5640388"/>
          <p14:tracePt t="51770" x="3163888" y="5634038"/>
          <p14:tracePt t="51771" x="3157538" y="5627688"/>
          <p14:tracePt t="51775" x="3157538" y="5621338"/>
          <p14:tracePt t="51776" x="3157538" y="5614988"/>
          <p14:tracePt t="51777" x="3149600" y="5614988"/>
          <p14:tracePt t="51779" x="3149600" y="5608638"/>
          <p14:tracePt t="51781" x="3149600" y="5600700"/>
          <p14:tracePt t="51782" x="3143250" y="5600700"/>
          <p14:tracePt t="51783" x="3143250" y="5594350"/>
          <p14:tracePt t="51787" x="3143250" y="5588000"/>
          <p14:tracePt t="51789" x="3143250" y="5581650"/>
          <p14:tracePt t="51792" x="3136900" y="5581650"/>
          <p14:tracePt t="51793" x="3136900" y="5575300"/>
          <p14:tracePt t="51794" x="3136900" y="5567363"/>
          <p14:tracePt t="51796" x="3136900" y="5561013"/>
          <p14:tracePt t="51798" x="3130550" y="5561013"/>
          <p14:tracePt t="51800" x="3130550" y="5554663"/>
          <p14:tracePt t="51801" x="3130550" y="5548313"/>
          <p14:tracePt t="51804" x="3124200" y="5541963"/>
          <p14:tracePt t="51806" x="3124200" y="5534025"/>
          <p14:tracePt t="51808" x="3124200" y="5527675"/>
          <p14:tracePt t="51810" x="3124200" y="5521325"/>
          <p14:tracePt t="51811" x="3124200" y="5514975"/>
          <p14:tracePt t="51812" x="3116263" y="5514975"/>
          <p14:tracePt t="51814" x="3116263" y="5508625"/>
          <p14:tracePt t="51815" x="3116263" y="5500688"/>
          <p14:tracePt t="51816" x="3116263" y="5494338"/>
          <p14:tracePt t="51817" x="3109913" y="5494338"/>
          <p14:tracePt t="51818" x="3109913" y="5487988"/>
          <p14:tracePt t="51819" x="3109913" y="5481638"/>
          <p14:tracePt t="51821" x="3109913" y="5475288"/>
          <p14:tracePt t="51822" x="3109913" y="5467350"/>
          <p14:tracePt t="51823" x="3109913" y="5461000"/>
          <p14:tracePt t="51824" x="3109913" y="5454650"/>
          <p14:tracePt t="51825" x="3103563" y="5448300"/>
          <p14:tracePt t="51827" x="3103563" y="5441950"/>
          <p14:tracePt t="51828" x="3097213" y="5434013"/>
          <p14:tracePt t="51829" x="3097213" y="5427663"/>
          <p14:tracePt t="51830" x="3097213" y="5421313"/>
          <p14:tracePt t="51831" x="3097213" y="5414963"/>
          <p14:tracePt t="51832" x="3097213" y="5408613"/>
          <p14:tracePt t="51834" x="3097213" y="5400675"/>
          <p14:tracePt t="51835" x="3090863" y="5394325"/>
          <p14:tracePt t="51836" x="3090863" y="5387975"/>
          <p14:tracePt t="51837" x="3090863" y="5381625"/>
          <p14:tracePt t="51838" x="3082925" y="5375275"/>
          <p14:tracePt t="51840" x="3082925" y="5367338"/>
          <p14:tracePt t="51841" x="3082925" y="5360988"/>
          <p14:tracePt t="51842" x="3076575" y="5360988"/>
          <p14:tracePt t="51843" x="3076575" y="5354638"/>
          <p14:tracePt t="51844" x="3076575" y="5348288"/>
          <p14:tracePt t="51845" x="3076575" y="5341938"/>
          <p14:tracePt t="51847" x="3076575" y="5334000"/>
          <p14:tracePt t="51848" x="3076575" y="5327650"/>
          <p14:tracePt t="51850" x="3076575" y="5321300"/>
          <p14:tracePt t="51851" x="3070225" y="5321300"/>
          <p14:tracePt t="51852" x="3070225" y="5314950"/>
          <p14:tracePt t="51853" x="3070225" y="5308600"/>
          <p14:tracePt t="51855" x="3070225" y="5302250"/>
          <p14:tracePt t="51857" x="3070225" y="5294313"/>
          <p14:tracePt t="51860" x="3070225" y="5287963"/>
          <p14:tracePt t="51861" x="3063875" y="5287963"/>
          <p14:tracePt t="51862" x="3063875" y="5281613"/>
          <p14:tracePt t="51863" x="3063875" y="5275263"/>
          <p14:tracePt t="51865" x="3063875" y="5268913"/>
          <p14:tracePt t="51867" x="3063875" y="5260975"/>
          <p14:tracePt t="51869" x="3063875" y="5254625"/>
          <p14:tracePt t="51871" x="3063875" y="5248275"/>
          <p14:tracePt t="51873" x="3063875" y="5241925"/>
          <p14:tracePt t="51875" x="3063875" y="5235575"/>
          <p14:tracePt t="51876" x="3063875" y="5227638"/>
          <p14:tracePt t="51879" x="3063875" y="5221288"/>
          <p14:tracePt t="51881" x="3057525" y="5214938"/>
          <p14:tracePt t="51882" x="3057525" y="5208588"/>
          <p14:tracePt t="51885" x="3057525" y="5202238"/>
          <p14:tracePt t="51887" x="3057525" y="5194300"/>
          <p14:tracePt t="51890" x="3057525" y="5187950"/>
          <p14:tracePt t="51891" x="3057525" y="5181600"/>
          <p14:tracePt t="51893" x="3057525" y="5175250"/>
          <p14:tracePt t="51895" x="3057525" y="5168900"/>
          <p14:tracePt t="51896" x="3057525" y="5160963"/>
          <p14:tracePt t="51898" x="3057525" y="5154613"/>
          <p14:tracePt t="51899" x="3057525" y="5148263"/>
          <p14:tracePt t="51901" x="3057525" y="5141913"/>
          <p14:tracePt t="51902" x="3057525" y="5135563"/>
          <p14:tracePt t="51904" x="3057525" y="5127625"/>
          <p14:tracePt t="51907" x="3057525" y="5114925"/>
          <p14:tracePt t="51908" x="3057525" y="5108575"/>
          <p14:tracePt t="51910" x="3057525" y="5102225"/>
          <p14:tracePt t="51911" x="3057525" y="5094288"/>
          <p14:tracePt t="51913" x="3057525" y="5087938"/>
          <p14:tracePt t="51914" x="3057525" y="5081588"/>
          <p14:tracePt t="51915" x="3057525" y="5075238"/>
          <p14:tracePt t="51917" x="3057525" y="5068888"/>
          <p14:tracePt t="51918" x="3057525" y="5060950"/>
          <p14:tracePt t="51920" x="3057525" y="5054600"/>
          <p14:tracePt t="51921" x="3057525" y="5048250"/>
          <p14:tracePt t="51922" x="3057525" y="5041900"/>
          <p14:tracePt t="51924" x="3057525" y="5035550"/>
          <p14:tracePt t="51925" x="3057525" y="5029200"/>
          <p14:tracePt t="51927" x="3057525" y="5021263"/>
          <p14:tracePt t="51928" x="3057525" y="5014913"/>
          <p14:tracePt t="51929" x="3057525" y="5008563"/>
          <p14:tracePt t="51931" x="3057525" y="5002213"/>
          <p14:tracePt t="51932" x="3063875" y="5002213"/>
          <p14:tracePt t="51933" x="3063875" y="4995863"/>
          <p14:tracePt t="51935" x="3063875" y="4987925"/>
          <p14:tracePt t="51936" x="3063875" y="4981575"/>
          <p14:tracePt t="51937" x="3063875" y="4975225"/>
          <p14:tracePt t="51939" x="3063875" y="4968875"/>
          <p14:tracePt t="51940" x="3063875" y="4962525"/>
          <p14:tracePt t="51941" x="3070225" y="4962525"/>
          <p14:tracePt t="51942" x="3070225" y="4954588"/>
          <p14:tracePt t="51943" x="3070225" y="4948238"/>
          <p14:tracePt t="51944" x="3070225" y="4941888"/>
          <p14:tracePt t="51946" x="3070225" y="4935538"/>
          <p14:tracePt t="51947" x="3070225" y="4929188"/>
          <p14:tracePt t="51949" x="3070225" y="4921250"/>
          <p14:tracePt t="51950" x="3070225" y="4914900"/>
          <p14:tracePt t="51953" x="3076575" y="4908550"/>
          <p14:tracePt t="51954" x="3076575" y="4902200"/>
          <p14:tracePt t="51955" x="3076575" y="4895850"/>
          <p14:tracePt t="51957" x="3076575" y="4887913"/>
          <p14:tracePt t="51958" x="3082925" y="4887913"/>
          <p14:tracePt t="51959" x="3082925" y="4881563"/>
          <p14:tracePt t="51961" x="3082925" y="4875213"/>
          <p14:tracePt t="51962" x="3082925" y="4868863"/>
          <p14:tracePt t="51963" x="3082925" y="4862513"/>
          <p14:tracePt t="51965" x="3082925" y="4854575"/>
          <p14:tracePt t="51966" x="3090863" y="4854575"/>
          <p14:tracePt t="51967" x="3090863" y="4848225"/>
          <p14:tracePt t="51969" x="3090863" y="4841875"/>
          <p14:tracePt t="51970" x="3097213" y="4835525"/>
          <p14:tracePt t="51971" x="3097213" y="4829175"/>
          <p14:tracePt t="51973" x="3103563" y="4821238"/>
          <p14:tracePt t="51974" x="3103563" y="4814888"/>
          <p14:tracePt t="51977" x="3103563" y="4808538"/>
          <p14:tracePt t="51978" x="3109913" y="4802188"/>
          <p14:tracePt t="51979" x="3109913" y="4795838"/>
          <p14:tracePt t="51981" x="3116263" y="4787900"/>
          <p14:tracePt t="51982" x="3116263" y="4781550"/>
          <p14:tracePt t="51984" x="3116263" y="4775200"/>
          <p14:tracePt t="51985" x="3116263" y="4768850"/>
          <p14:tracePt t="51986" x="3124200" y="4762500"/>
          <p14:tracePt t="51988" x="3130550" y="4754563"/>
          <p14:tracePt t="51989" x="3130550" y="4748213"/>
          <p14:tracePt t="51991" x="3136900" y="4741863"/>
          <p14:tracePt t="51992" x="3136900" y="4735513"/>
          <p14:tracePt t="51993" x="3136900" y="4729163"/>
          <p14:tracePt t="51994" x="3136900" y="4722813"/>
          <p14:tracePt t="51995" x="3136900" y="4714875"/>
          <p14:tracePt t="51996" x="3143250" y="4714875"/>
          <p14:tracePt t="51997" x="3143250" y="4708525"/>
          <p14:tracePt t="51998" x="3149600" y="4702175"/>
          <p14:tracePt t="51999" x="3149600" y="4695825"/>
          <p14:tracePt t="52001" x="3149600" y="4689475"/>
          <p14:tracePt t="52002" x="3157538" y="4681538"/>
          <p14:tracePt t="52003" x="3157538" y="4675188"/>
          <p14:tracePt t="52004" x="3163888" y="4668838"/>
          <p14:tracePt t="52005" x="3163888" y="4662488"/>
          <p14:tracePt t="52006" x="3170238" y="4656138"/>
          <p14:tracePt t="52009" x="3170238" y="4641850"/>
          <p14:tracePt t="52010" x="3176588" y="4641850"/>
          <p14:tracePt t="52011" x="3176588" y="4629150"/>
          <p14:tracePt t="52013" x="3182938" y="4622800"/>
          <p14:tracePt t="52015" x="3190875" y="4614863"/>
          <p14:tracePt t="52016" x="3190875" y="4608513"/>
          <p14:tracePt t="52017" x="3190875" y="4602163"/>
          <p14:tracePt t="52018" x="3190875" y="4595813"/>
          <p14:tracePt t="52019" x="3197225" y="4589463"/>
          <p14:tracePt t="52020" x="3197225" y="4581525"/>
          <p14:tracePt t="52021" x="3203575" y="4581525"/>
          <p14:tracePt t="52022" x="3203575" y="4575175"/>
          <p14:tracePt t="52023" x="3203575" y="4568825"/>
          <p14:tracePt t="52024" x="3203575" y="4562475"/>
          <p14:tracePt t="52025" x="3209925" y="4556125"/>
          <p14:tracePt t="52026" x="3209925" y="4548188"/>
          <p14:tracePt t="52028" x="3216275" y="4541838"/>
          <p14:tracePt t="52029" x="3216275" y="4535488"/>
          <p14:tracePt t="52030" x="3224213" y="4535488"/>
          <p14:tracePt t="52031" x="3224213" y="4529138"/>
          <p14:tracePt t="52032" x="3224213" y="4514850"/>
          <p14:tracePt t="52034" x="3230563" y="4508500"/>
          <p14:tracePt t="52035" x="3230563" y="4502150"/>
          <p14:tracePt t="52036" x="3230563" y="4495800"/>
          <p14:tracePt t="52037" x="3236913" y="4495800"/>
          <p14:tracePt t="52038" x="3236913" y="4489450"/>
          <p14:tracePt t="52039" x="3236913" y="4481513"/>
          <p14:tracePt t="52041" x="3243263" y="4468813"/>
          <p14:tracePt t="52042" x="3243263" y="4462463"/>
          <p14:tracePt t="52044" x="3249613" y="4456113"/>
          <p14:tracePt t="52045" x="3249613" y="4449763"/>
          <p14:tracePt t="52046" x="3249613" y="4441825"/>
          <p14:tracePt t="52047" x="3257550" y="4441825"/>
          <p14:tracePt t="52048" x="3257550" y="4435475"/>
          <p14:tracePt t="52049" x="3257550" y="4429125"/>
          <p14:tracePt t="52051" x="3257550" y="4422775"/>
          <p14:tracePt t="52052" x="3263900" y="4422775"/>
          <p14:tracePt t="52053" x="3263900" y="4416425"/>
          <p14:tracePt t="52054" x="3263900" y="4408488"/>
          <p14:tracePt t="52055" x="3270250" y="4408488"/>
          <p14:tracePt t="52056" x="3270250" y="4402138"/>
          <p14:tracePt t="52057" x="3276600" y="4402138"/>
          <p14:tracePt t="52058" x="3276600" y="4395788"/>
          <p14:tracePt t="52061" x="3276600" y="4389438"/>
          <p14:tracePt t="52062" x="3276600" y="4383088"/>
          <p14:tracePt t="52063" x="3282950" y="4383088"/>
          <p14:tracePt t="52064" x="3282950" y="4375150"/>
          <p14:tracePt t="52066" x="3290888" y="4375150"/>
          <p14:tracePt t="52068" x="3290888" y="4368800"/>
          <p14:tracePt t="52070" x="3290888" y="4362450"/>
          <p14:tracePt t="52071" x="3297238" y="4362450"/>
          <p14:tracePt t="52074" x="3297238" y="4356100"/>
          <p14:tracePt t="52075" x="3303588" y="4356100"/>
          <p14:tracePt t="52076" x="3303588" y="4349750"/>
          <p14:tracePt t="52077" x="3309938" y="4349750"/>
          <p14:tracePt t="52081" x="3309938" y="4341813"/>
          <p14:tracePt t="52083" x="3316288" y="4341813"/>
          <p14:tracePt t="52084" x="3316288" y="4335463"/>
          <p14:tracePt t="52086" x="3322638" y="4335463"/>
          <p14:tracePt t="52087" x="3322638" y="4329113"/>
          <p14:tracePt t="52091" x="3330575" y="4329113"/>
          <p14:tracePt t="52092" x="3330575" y="4322763"/>
          <p14:tracePt t="52094" x="3336925" y="4322763"/>
          <p14:tracePt t="52095" x="3336925" y="4316413"/>
          <p14:tracePt t="52099" x="3343275" y="4316413"/>
          <p14:tracePt t="52100" x="3343275" y="4308475"/>
          <p14:tracePt t="52101" x="3349625" y="4308475"/>
          <p14:tracePt t="52102" x="3349625" y="4302125"/>
          <p14:tracePt t="52103" x="3355975" y="4302125"/>
          <p14:tracePt t="52105" x="3355975" y="4295775"/>
          <p14:tracePt t="52107" x="3363913" y="4289425"/>
          <p14:tracePt t="52108" x="3370263" y="4289425"/>
          <p14:tracePt t="52109" x="3370263" y="4283075"/>
          <p14:tracePt t="52112" x="3376613" y="4275138"/>
          <p14:tracePt t="52113" x="3382963" y="4275138"/>
          <p14:tracePt t="52114" x="3389313" y="4268788"/>
          <p14:tracePt t="52116" x="3389313" y="4262438"/>
          <p14:tracePt t="52117" x="3397250" y="4262438"/>
          <p14:tracePt t="52118" x="3403600" y="4256088"/>
          <p14:tracePt t="52119" x="3403600" y="4249738"/>
          <p14:tracePt t="52120" x="3409950" y="4249738"/>
          <p14:tracePt t="52121" x="3416300" y="4249738"/>
          <p14:tracePt t="52122" x="3422650" y="4241800"/>
          <p14:tracePt t="52123" x="3422650" y="4235450"/>
          <p14:tracePt t="52124" x="3430588" y="4229100"/>
          <p14:tracePt t="52125" x="3436938" y="4229100"/>
          <p14:tracePt t="52126" x="3436938" y="4222750"/>
          <p14:tracePt t="52127" x="3443288" y="4216400"/>
          <p14:tracePt t="52128" x="3449638" y="4216400"/>
          <p14:tracePt t="52129" x="3455988" y="4216400"/>
          <p14:tracePt t="52130" x="3455988" y="4208463"/>
          <p14:tracePt t="52131" x="3463925" y="4202113"/>
          <p14:tracePt t="52132" x="3470275" y="4195763"/>
          <p14:tracePt t="52134" x="3476625" y="4189413"/>
          <p14:tracePt t="52135" x="3482975" y="4189413"/>
          <p14:tracePt t="52136" x="3489325" y="4183063"/>
          <p14:tracePt t="52137" x="3497263" y="4183063"/>
          <p14:tracePt t="52138" x="3503613" y="4175125"/>
          <p14:tracePt t="52139" x="3509963" y="4168775"/>
          <p14:tracePt t="52140" x="3509963" y="4162425"/>
          <p14:tracePt t="52141" x="3516313" y="4162425"/>
          <p14:tracePt t="52142" x="3522663" y="4156075"/>
          <p14:tracePt t="52143" x="3530600" y="4149725"/>
          <p14:tracePt t="52144" x="3536950" y="4149725"/>
          <p14:tracePt t="52145" x="3543300" y="4149725"/>
          <p14:tracePt t="52146" x="3543300" y="4143375"/>
          <p14:tracePt t="52147" x="3549650" y="4135438"/>
          <p14:tracePt t="52148" x="3556000" y="4129088"/>
          <p14:tracePt t="52150" x="3563938" y="4129088"/>
          <p14:tracePt t="52151" x="3570288" y="4129088"/>
          <p14:tracePt t="52152" x="3576638" y="4122738"/>
          <p14:tracePt t="52153" x="3576638" y="4116388"/>
          <p14:tracePt t="52154" x="3582988" y="4116388"/>
          <p14:tracePt t="52155" x="3589338" y="4116388"/>
          <p14:tracePt t="52157" x="3589338" y="4110038"/>
          <p14:tracePt t="52158" x="3597275" y="4110038"/>
          <p14:tracePt t="52159" x="3603625" y="4102100"/>
          <p14:tracePt t="52160" x="3609975" y="4102100"/>
          <p14:tracePt t="52161" x="3609975" y="4095750"/>
          <p14:tracePt t="52163" x="3616325" y="4095750"/>
          <p14:tracePt t="52164" x="3622675" y="4095750"/>
          <p14:tracePt t="52166" x="3622675" y="4089400"/>
          <p14:tracePt t="52167" x="3629025" y="4089400"/>
          <p14:tracePt t="52168" x="3636963" y="4083050"/>
          <p14:tracePt t="52170" x="3643313" y="4083050"/>
          <p14:tracePt t="52173" x="3649663" y="4083050"/>
          <p14:tracePt t="52175" x="3656013" y="4076700"/>
          <p14:tracePt t="52178" x="3662363" y="4076700"/>
          <p14:tracePt t="52179" x="3662363" y="4068763"/>
          <p14:tracePt t="52180" x="3670300" y="4068763"/>
          <p14:tracePt t="52181" x="3676650" y="4068763"/>
          <p14:tracePt t="52182" x="3676650" y="4062413"/>
          <p14:tracePt t="52185" x="3683000" y="4062413"/>
          <p14:tracePt t="52187" x="3689350" y="4062413"/>
          <p14:tracePt t="52188" x="3689350" y="4056063"/>
          <p14:tracePt t="52191" x="3695700" y="4056063"/>
          <p14:tracePt t="52192" x="3695700" y="4049713"/>
          <p14:tracePt t="52193" x="3703638" y="4049713"/>
          <p14:tracePt t="52194" x="3709988" y="4049713"/>
          <p14:tracePt t="52197" x="3716338" y="4049713"/>
          <p14:tracePt t="52198" x="3716338" y="4043363"/>
          <p14:tracePt t="52199" x="3722688" y="4043363"/>
          <p14:tracePt t="52201" x="3729038" y="4043363"/>
          <p14:tracePt t="52202" x="3729038" y="4035425"/>
          <p14:tracePt t="52203" x="3736975" y="4035425"/>
          <p14:tracePt t="52204" x="3743325" y="4029075"/>
          <p14:tracePt t="52208" x="3749675" y="4029075"/>
          <p14:tracePt t="52209" x="3756025" y="4029075"/>
          <p14:tracePt t="52210" x="3762375" y="4022725"/>
          <p14:tracePt t="52211" x="3770313" y="4022725"/>
          <p14:tracePt t="52213" x="3776663" y="4016375"/>
          <p14:tracePt t="52215" x="3783013" y="4016375"/>
          <p14:tracePt t="52216" x="3789363" y="4016375"/>
          <p14:tracePt t="52217" x="3789363" y="4010025"/>
          <p14:tracePt t="52218" x="3803650" y="4010025"/>
          <p14:tracePt t="52219" x="3810000" y="4002088"/>
          <p14:tracePt t="52221" x="3816350" y="3995738"/>
          <p14:tracePt t="52222" x="3829050" y="3995738"/>
          <p14:tracePt t="52224" x="3836988" y="3995738"/>
          <p14:tracePt t="52225" x="3849688" y="3989388"/>
          <p14:tracePt t="52227" x="3862388" y="3983038"/>
          <p14:tracePt t="52228" x="3870325" y="3983038"/>
          <p14:tracePt t="52229" x="3876675" y="3976688"/>
          <p14:tracePt t="52230" x="3883025" y="3976688"/>
          <p14:tracePt t="52231" x="3889375" y="3976688"/>
          <p14:tracePt t="52232" x="3895725" y="3968750"/>
          <p14:tracePt t="52233" x="3910013" y="3968750"/>
          <p14:tracePt t="52234" x="3916363" y="3962400"/>
          <p14:tracePt t="52235" x="3929063" y="3956050"/>
          <p14:tracePt t="52236" x="3935413" y="3956050"/>
          <p14:tracePt t="52237" x="3943350" y="3949700"/>
          <p14:tracePt t="52238" x="3956050" y="3949700"/>
          <p14:tracePt t="52239" x="3968750" y="3949700"/>
          <p14:tracePt t="52240" x="3968750" y="3943350"/>
          <p14:tracePt t="52241" x="3976688" y="3943350"/>
          <p14:tracePt t="52242" x="3989388" y="3935413"/>
          <p14:tracePt t="52243" x="3995738" y="3929063"/>
          <p14:tracePt t="52244" x="4010025" y="3929063"/>
          <p14:tracePt t="52245" x="4016375" y="3929063"/>
          <p14:tracePt t="52246" x="4022725" y="3929063"/>
          <p14:tracePt t="52247" x="4035425" y="3922713"/>
          <p14:tracePt t="52248" x="4043363" y="3922713"/>
          <p14:tracePt t="52249" x="4049713" y="3916363"/>
          <p14:tracePt t="52250" x="4062413" y="3910013"/>
          <p14:tracePt t="52251" x="4068763" y="3910013"/>
          <p14:tracePt t="52252" x="4076700" y="3902075"/>
          <p14:tracePt t="52253" x="4083050" y="3902075"/>
          <p14:tracePt t="52254" x="4089400" y="3895725"/>
          <p14:tracePt t="52255" x="4095750" y="3895725"/>
          <p14:tracePt t="52256" x="4110038" y="3895725"/>
          <p14:tracePt t="52258" x="4122738" y="3895725"/>
          <p14:tracePt t="52259" x="4129088" y="3889375"/>
          <p14:tracePt t="52260" x="4135438" y="3889375"/>
          <p14:tracePt t="52261" x="4143375" y="3889375"/>
          <p14:tracePt t="52262" x="4143375" y="3883025"/>
          <p14:tracePt t="52263" x="4156075" y="3883025"/>
          <p14:tracePt t="52264" x="4162425" y="3883025"/>
          <p14:tracePt t="52266" x="4168775" y="3883025"/>
          <p14:tracePt t="52267" x="4175125" y="3883025"/>
          <p14:tracePt t="52268" x="4183063" y="3876675"/>
          <p14:tracePt t="52269" x="4189413" y="3876675"/>
          <p14:tracePt t="52270" x="4195763" y="3876675"/>
          <p14:tracePt t="52271" x="4202113" y="3876675"/>
          <p14:tracePt t="52272" x="4202113" y="3870325"/>
          <p14:tracePt t="52273" x="4208463" y="3870325"/>
          <p14:tracePt t="52274" x="4216400" y="3870325"/>
          <p14:tracePt t="52276" x="4222750" y="3870325"/>
          <p14:tracePt t="52277" x="4229100" y="3862388"/>
          <p14:tracePt t="52279" x="4235450" y="3862388"/>
          <p14:tracePt t="52280" x="4241800" y="3862388"/>
          <p14:tracePt t="52282" x="4249738" y="3862388"/>
          <p14:tracePt t="52284" x="4256088" y="3862388"/>
          <p14:tracePt t="52285" x="4262438" y="3862388"/>
          <p14:tracePt t="52287" x="4262438" y="3856038"/>
          <p14:tracePt t="52288" x="4268788" y="3856038"/>
          <p14:tracePt t="52289" x="4275138" y="3856038"/>
          <p14:tracePt t="52291" x="4283075" y="3856038"/>
          <p14:tracePt t="52293" x="4289425" y="3856038"/>
          <p14:tracePt t="52295" x="4295775" y="3856038"/>
          <p14:tracePt t="52297" x="4295775" y="3849688"/>
          <p14:tracePt t="52298" x="4302125" y="3849688"/>
          <p14:tracePt t="52299" x="4308475" y="3849688"/>
          <p14:tracePt t="52300" x="4316413" y="3849688"/>
          <p14:tracePt t="52302" x="4322763" y="3849688"/>
          <p14:tracePt t="52304" x="4329113" y="3849688"/>
          <p14:tracePt t="52306" x="4335463" y="3849688"/>
          <p14:tracePt t="52308" x="4341813" y="3849688"/>
          <p14:tracePt t="52309" x="4349750" y="3849688"/>
          <p14:tracePt t="52310" x="4356100" y="3849688"/>
          <p14:tracePt t="52311" x="4362450" y="3849688"/>
          <p14:tracePt t="52313" x="4368800" y="3849688"/>
          <p14:tracePt t="52314" x="4375150" y="3849688"/>
          <p14:tracePt t="52315" x="4383088" y="3849688"/>
          <p14:tracePt t="52317" x="4389438" y="3849688"/>
          <p14:tracePt t="52318" x="4402138" y="3849688"/>
          <p14:tracePt t="52320" x="4408488" y="3849688"/>
          <p14:tracePt t="52321" x="4422775" y="3849688"/>
          <p14:tracePt t="52323" x="4435475" y="3849688"/>
          <p14:tracePt t="52324" x="4441825" y="3849688"/>
          <p14:tracePt t="52325" x="4449763" y="3849688"/>
          <p14:tracePt t="52326" x="4456113" y="3849688"/>
          <p14:tracePt t="52327" x="4462463" y="3849688"/>
          <p14:tracePt t="52328" x="4468813" y="3849688"/>
          <p14:tracePt t="52329" x="4481513" y="3849688"/>
          <p14:tracePt t="52330" x="4489450" y="3849688"/>
          <p14:tracePt t="52331" x="4502150" y="3849688"/>
          <p14:tracePt t="52333" x="4514850" y="3849688"/>
          <p14:tracePt t="52334" x="4522788" y="3856038"/>
          <p14:tracePt t="52335" x="4529138" y="3856038"/>
          <p14:tracePt t="52336" x="4541838" y="3856038"/>
          <p14:tracePt t="52337" x="4548188" y="3856038"/>
          <p14:tracePt t="52338" x="4562475" y="3856038"/>
          <p14:tracePt t="52339" x="4575175" y="3856038"/>
          <p14:tracePt t="52340" x="4581525" y="3856038"/>
          <p14:tracePt t="52341" x="4589463" y="3856038"/>
          <p14:tracePt t="52342" x="4595813" y="3856038"/>
          <p14:tracePt t="52343" x="4608513" y="3856038"/>
          <p14:tracePt t="52344" x="4622800" y="3856038"/>
          <p14:tracePt t="52345" x="4629150" y="3856038"/>
          <p14:tracePt t="52346" x="4641850" y="3856038"/>
          <p14:tracePt t="52347" x="4648200" y="3856038"/>
          <p14:tracePt t="52348" x="4662488" y="3856038"/>
          <p14:tracePt t="52349" x="4675188" y="3862388"/>
          <p14:tracePt t="52351" x="4689475" y="3862388"/>
          <p14:tracePt t="52352" x="4702175" y="3862388"/>
          <p14:tracePt t="52353" x="4708525" y="3862388"/>
          <p14:tracePt t="52354" x="4722813" y="3862388"/>
          <p14:tracePt t="52356" x="4735513" y="3862388"/>
          <p14:tracePt t="52357" x="4748213" y="3862388"/>
          <p14:tracePt t="52358" x="4754563" y="3862388"/>
          <p14:tracePt t="52359" x="4762500" y="3862388"/>
          <p14:tracePt t="52360" x="4768850" y="3862388"/>
          <p14:tracePt t="52361" x="4781550" y="3862388"/>
          <p14:tracePt t="52362" x="4795838" y="3862388"/>
          <p14:tracePt t="52364" x="4808538" y="3862388"/>
          <p14:tracePt t="52365" x="4814888" y="3862388"/>
          <p14:tracePt t="52366" x="4821238" y="3862388"/>
          <p14:tracePt t="52367" x="4835525" y="3862388"/>
          <p14:tracePt t="52369" x="4848225" y="3862388"/>
          <p14:tracePt t="52370" x="4854575" y="3862388"/>
          <p14:tracePt t="52372" x="4868863" y="3862388"/>
          <p14:tracePt t="52373" x="4875213" y="3862388"/>
          <p14:tracePt t="52375" x="4887913" y="3862388"/>
          <p14:tracePt t="52376" x="4895850" y="3862388"/>
          <p14:tracePt t="52378" x="4908550" y="3862388"/>
          <p14:tracePt t="52380" x="4914900" y="3862388"/>
          <p14:tracePt t="52381" x="4921250" y="3862388"/>
          <p14:tracePt t="52382" x="4929188" y="3862388"/>
          <p14:tracePt t="52384" x="4941888" y="3862388"/>
          <p14:tracePt t="52385" x="4948238" y="3862388"/>
          <p14:tracePt t="52387" x="4954588" y="3862388"/>
          <p14:tracePt t="52388" x="4962525" y="3862388"/>
          <p14:tracePt t="52390" x="4968875" y="3862388"/>
          <p14:tracePt t="52391" x="4975225" y="3862388"/>
          <p14:tracePt t="52393" x="4981575" y="3862388"/>
          <p14:tracePt t="52394" x="4987925" y="3862388"/>
          <p14:tracePt t="52395" x="4995863" y="3862388"/>
          <p14:tracePt t="52397" x="5002213" y="3862388"/>
          <p14:tracePt t="52398" x="5008563" y="3862388"/>
          <p14:tracePt t="52400" x="5014913" y="3862388"/>
          <p14:tracePt t="52401" x="5021263" y="3862388"/>
          <p14:tracePt t="52402" x="5029200" y="3862388"/>
          <p14:tracePt t="52404" x="5041900" y="3862388"/>
          <p14:tracePt t="52405" x="5048250" y="3862388"/>
          <p14:tracePt t="52408" x="5060950" y="3862388"/>
          <p14:tracePt t="52410" x="5068888" y="3862388"/>
          <p14:tracePt t="52411" x="5081588" y="3862388"/>
          <p14:tracePt t="52414" x="5087938" y="3862388"/>
          <p14:tracePt t="52415" x="5102225" y="3862388"/>
          <p14:tracePt t="52417" x="5108575" y="3870325"/>
          <p14:tracePt t="52418" x="5121275" y="3870325"/>
          <p14:tracePt t="52420" x="5127625" y="3870325"/>
          <p14:tracePt t="52421" x="5135563" y="3870325"/>
          <p14:tracePt t="52422" x="5141913" y="3870325"/>
          <p14:tracePt t="52423" x="5148263" y="3870325"/>
          <p14:tracePt t="52424" x="5154613" y="3870325"/>
          <p14:tracePt t="52425" x="5168900" y="3870325"/>
          <p14:tracePt t="52426" x="5175250" y="3876675"/>
          <p14:tracePt t="52427" x="5181600" y="3876675"/>
          <p14:tracePt t="52428" x="5187950" y="3876675"/>
          <p14:tracePt t="52429" x="5194300" y="3876675"/>
          <p14:tracePt t="52430" x="5202238" y="3876675"/>
          <p14:tracePt t="52431" x="5214938" y="3876675"/>
          <p14:tracePt t="52433" x="5227638" y="3876675"/>
          <p14:tracePt t="52434" x="5241925" y="3876675"/>
          <p14:tracePt t="52436" x="5254625" y="3883025"/>
          <p14:tracePt t="52437" x="5260975" y="3883025"/>
          <p14:tracePt t="52438" x="5268913" y="3883025"/>
          <p14:tracePt t="52439" x="5281613" y="3883025"/>
          <p14:tracePt t="52441" x="5294313" y="3883025"/>
          <p14:tracePt t="52442" x="5302250" y="3883025"/>
          <p14:tracePt t="52443" x="5308600" y="3883025"/>
          <p14:tracePt t="52444" x="5314950" y="3883025"/>
          <p14:tracePt t="52445" x="5321300" y="3883025"/>
          <p14:tracePt t="52446" x="5327650" y="3883025"/>
          <p14:tracePt t="52447" x="5341938" y="3883025"/>
          <p14:tracePt t="52449" x="5354638" y="3883025"/>
          <p14:tracePt t="52451" x="5367338" y="3889375"/>
          <p14:tracePt t="52452" x="5375275" y="3889375"/>
          <p14:tracePt t="52453" x="5381625" y="3889375"/>
          <p14:tracePt t="52454" x="5387975" y="3889375"/>
          <p14:tracePt t="52455" x="5394325" y="3889375"/>
          <p14:tracePt t="52456" x="5400675" y="3889375"/>
          <p14:tracePt t="52457" x="5408613" y="3889375"/>
          <p14:tracePt t="52458" x="5414963" y="3889375"/>
          <p14:tracePt t="52459" x="5414963" y="3895725"/>
          <p14:tracePt t="52460" x="5427663" y="3895725"/>
          <p14:tracePt t="52461" x="5434013" y="3895725"/>
          <p14:tracePt t="52463" x="5441950" y="3895725"/>
          <p14:tracePt t="52464" x="5448300" y="3895725"/>
          <p14:tracePt t="52465" x="5454650" y="3895725"/>
          <p14:tracePt t="52466" x="5461000" y="3895725"/>
          <p14:tracePt t="52467" x="5467350" y="3895725"/>
          <p14:tracePt t="52469" x="5481638" y="3895725"/>
          <p14:tracePt t="52470" x="5487988" y="3902075"/>
          <p14:tracePt t="52472" x="5494338" y="3902075"/>
          <p14:tracePt t="52473" x="5500688" y="3902075"/>
          <p14:tracePt t="52474" x="5508625" y="3902075"/>
          <p14:tracePt t="52475" x="5514975" y="3902075"/>
          <p14:tracePt t="52476" x="5521325" y="3902075"/>
          <p14:tracePt t="52478" x="5527675" y="3902075"/>
          <p14:tracePt t="52479" x="5541963" y="3902075"/>
          <p14:tracePt t="52481" x="5548313" y="3902075"/>
          <p14:tracePt t="52482" x="5554663" y="3902075"/>
          <p14:tracePt t="52484" x="5561013" y="3910013"/>
          <p14:tracePt t="52485" x="5567363" y="3910013"/>
          <p14:tracePt t="52486" x="5575300" y="3910013"/>
          <p14:tracePt t="52487" x="5581650" y="3910013"/>
          <p14:tracePt t="52488" x="5588000" y="3910013"/>
          <p14:tracePt t="52489" x="5588000" y="3916363"/>
          <p14:tracePt t="52490" x="5594350" y="3916363"/>
          <p14:tracePt t="52491" x="5608638" y="3916363"/>
          <p14:tracePt t="52493" x="5614988" y="3916363"/>
          <p14:tracePt t="52494" x="5621338" y="3916363"/>
          <p14:tracePt t="52495" x="5627688" y="3922713"/>
          <p14:tracePt t="52496" x="5634038" y="3922713"/>
          <p14:tracePt t="52497" x="5640388" y="3922713"/>
          <p14:tracePt t="52498" x="5648325" y="3922713"/>
          <p14:tracePt t="52500" x="5654675" y="3922713"/>
          <p14:tracePt t="52501" x="5661025" y="3922713"/>
          <p14:tracePt t="52502" x="5667375" y="3922713"/>
          <p14:tracePt t="52503" x="5673725" y="3929063"/>
          <p14:tracePt t="52505" x="5681663" y="3929063"/>
          <p14:tracePt t="52506" x="5694363" y="3935413"/>
          <p14:tracePt t="52507" x="5700713" y="3935413"/>
          <p14:tracePt t="52508" x="5707063" y="3935413"/>
          <p14:tracePt t="52509" x="5715000" y="3943350"/>
          <p14:tracePt t="52511" x="5721350" y="3943350"/>
          <p14:tracePt t="52512" x="5727700" y="3943350"/>
          <p14:tracePt t="52513" x="5734050" y="3943350"/>
          <p14:tracePt t="52514" x="5740400" y="3949700"/>
          <p14:tracePt t="52515" x="5748338" y="3949700"/>
          <p14:tracePt t="52517" x="5754688" y="3949700"/>
          <p14:tracePt t="52518" x="5761038" y="3956050"/>
          <p14:tracePt t="52520" x="5773738" y="3962400"/>
          <p14:tracePt t="52521" x="5781675" y="3962400"/>
          <p14:tracePt t="52523" x="5788025" y="3962400"/>
          <p14:tracePt t="52524" x="5794375" y="3962400"/>
          <p14:tracePt t="52525" x="5800725" y="3968750"/>
          <p14:tracePt t="52526" x="5807075" y="3976688"/>
          <p14:tracePt t="52527" x="5815013" y="3976688"/>
          <p14:tracePt t="52528" x="5815013" y="3983038"/>
          <p14:tracePt t="52529" x="5821363" y="3983038"/>
          <p14:tracePt t="52530" x="5827713" y="3983038"/>
          <p14:tracePt t="52531" x="5834063" y="3983038"/>
          <p14:tracePt t="52532" x="5840413" y="3989388"/>
          <p14:tracePt t="52533" x="5848350" y="3995738"/>
          <p14:tracePt t="52534" x="5854700" y="3995738"/>
          <p14:tracePt t="52536" x="5867400" y="3995738"/>
          <p14:tracePt t="52537" x="5867400" y="4002088"/>
          <p14:tracePt t="52538" x="5873750" y="4010025"/>
          <p14:tracePt t="52539" x="5881688" y="4010025"/>
          <p14:tracePt t="52540" x="5888038" y="4016375"/>
          <p14:tracePt t="52541" x="5894388" y="4016375"/>
          <p14:tracePt t="52542" x="5900738" y="4016375"/>
          <p14:tracePt t="52543" x="5907088" y="4022725"/>
          <p14:tracePt t="52545" x="5913438" y="4029075"/>
          <p14:tracePt t="52546" x="5927725" y="4029075"/>
          <p14:tracePt t="52548" x="5934075" y="4035425"/>
          <p14:tracePt t="52549" x="5940425" y="4043363"/>
          <p14:tracePt t="52550" x="5946775" y="4043363"/>
          <p14:tracePt t="52551" x="5954713" y="4049713"/>
          <p14:tracePt t="52552" x="5961063" y="4049713"/>
          <p14:tracePt t="52553" x="5967413" y="4049713"/>
          <p14:tracePt t="52554" x="5973763" y="4056063"/>
          <p14:tracePt t="52555" x="5980113" y="4062413"/>
          <p14:tracePt t="52556" x="5988050" y="4068763"/>
          <p14:tracePt t="52557" x="5994400" y="4068763"/>
          <p14:tracePt t="52558" x="6000750" y="4068763"/>
          <p14:tracePt t="52559" x="6007100" y="4076700"/>
          <p14:tracePt t="52560" x="6013450" y="4083050"/>
          <p14:tracePt t="52561" x="6021388" y="4089400"/>
          <p14:tracePt t="52562" x="6034088" y="4089400"/>
          <p14:tracePt t="52563" x="6040438" y="4089400"/>
          <p14:tracePt t="52564" x="6040438" y="4095750"/>
          <p14:tracePt t="52565" x="6054725" y="4102100"/>
          <p14:tracePt t="52566" x="6067425" y="4110038"/>
          <p14:tracePt t="52568" x="6080125" y="4110038"/>
          <p14:tracePt t="52569" x="6088063" y="4116388"/>
          <p14:tracePt t="52570" x="6094413" y="4122738"/>
          <p14:tracePt t="52571" x="6107113" y="4129088"/>
          <p14:tracePt t="52572" x="6113463" y="4135438"/>
          <p14:tracePt t="52574" x="6127750" y="4135438"/>
          <p14:tracePt t="52575" x="6140450" y="4143375"/>
          <p14:tracePt t="52577" x="6154738" y="4149725"/>
          <p14:tracePt t="52578" x="6161088" y="4156075"/>
          <p14:tracePt t="52579" x="6167438" y="4156075"/>
          <p14:tracePt t="52580" x="6173788" y="4156075"/>
          <p14:tracePt t="52581" x="6180138" y="4162425"/>
          <p14:tracePt t="52582" x="6188075" y="4168775"/>
          <p14:tracePt t="52583" x="6200775" y="4168775"/>
          <p14:tracePt t="52584" x="6200775" y="4175125"/>
          <p14:tracePt t="52585" x="6207125" y="4175125"/>
          <p14:tracePt t="52586" x="6219825" y="4175125"/>
          <p14:tracePt t="52587" x="6219825" y="4183063"/>
          <p14:tracePt t="52588" x="6227763" y="4183063"/>
          <p14:tracePt t="52589" x="6240463" y="4189413"/>
          <p14:tracePt t="52590" x="6240463" y="4195763"/>
          <p14:tracePt t="52591" x="6246813" y="4195763"/>
          <p14:tracePt t="52592" x="6261100" y="4195763"/>
          <p14:tracePt t="52594" x="6267450" y="4202113"/>
          <p14:tracePt t="52595" x="6273800" y="4208463"/>
          <p14:tracePt t="52597" x="6286500" y="4216400"/>
          <p14:tracePt t="52598" x="6294438" y="4216400"/>
          <p14:tracePt t="52600" x="6300788" y="4222750"/>
          <p14:tracePt t="52601" x="6307138" y="4229100"/>
          <p14:tracePt t="52602" x="6313488" y="4229100"/>
          <p14:tracePt t="52604" x="6327775" y="4235450"/>
          <p14:tracePt t="52605" x="6334125" y="4241800"/>
          <p14:tracePt t="52606" x="6340475" y="4249738"/>
          <p14:tracePt t="52608" x="6346825" y="4249738"/>
          <p14:tracePt t="52609" x="6353175" y="4249738"/>
          <p14:tracePt t="52610" x="6353175" y="4256088"/>
          <p14:tracePt t="52611" x="6367463" y="4262438"/>
          <p14:tracePt t="52612" x="6373813" y="4268788"/>
          <p14:tracePt t="52615" x="6380163" y="4268788"/>
          <p14:tracePt t="52616" x="6386513" y="4268788"/>
          <p14:tracePt t="52617" x="6386513" y="4275138"/>
          <p14:tracePt t="52618" x="6394450" y="4283075"/>
          <p14:tracePt t="52620" x="6400800" y="4283075"/>
          <p14:tracePt t="52621" x="6407150" y="4289425"/>
          <p14:tracePt t="52622" x="6407150" y="4295775"/>
          <p14:tracePt t="52623" x="6413500" y="4302125"/>
          <p14:tracePt t="52624" x="6419850" y="4302125"/>
          <p14:tracePt t="52626" x="6427788" y="4308475"/>
          <p14:tracePt t="52627" x="6434138" y="4316413"/>
          <p14:tracePt t="52628" x="6440488" y="4316413"/>
          <p14:tracePt t="52629" x="6440488" y="4322763"/>
          <p14:tracePt t="52630" x="6446838" y="4322763"/>
          <p14:tracePt t="52631" x="6453188" y="4329113"/>
          <p14:tracePt t="52632" x="6453188" y="4335463"/>
          <p14:tracePt t="52633" x="6461125" y="4335463"/>
          <p14:tracePt t="52634" x="6467475" y="4341813"/>
          <p14:tracePt t="52635" x="6473825" y="4349750"/>
          <p14:tracePt t="52637" x="6480175" y="4356100"/>
          <p14:tracePt t="52638" x="6486525" y="4368800"/>
          <p14:tracePt t="52640" x="6492875" y="4375150"/>
          <p14:tracePt t="52641" x="6500813" y="4383088"/>
          <p14:tracePt t="52642" x="6507163" y="4383088"/>
          <p14:tracePt t="52643" x="6507163" y="4395788"/>
          <p14:tracePt t="52644" x="6513513" y="4402138"/>
          <p14:tracePt t="52645" x="6519863" y="4402138"/>
          <p14:tracePt t="52646" x="6526213" y="4416425"/>
          <p14:tracePt t="52647" x="6526213" y="4422775"/>
          <p14:tracePt t="52648" x="6534150" y="4422775"/>
          <p14:tracePt t="52649" x="6540500" y="4429125"/>
          <p14:tracePt t="52650" x="6540500" y="4441825"/>
          <p14:tracePt t="52651" x="6553200" y="4449763"/>
          <p14:tracePt t="52652" x="6559550" y="4456113"/>
          <p14:tracePt t="52653" x="6567488" y="4462463"/>
          <p14:tracePt t="52654" x="6573838" y="4475163"/>
          <p14:tracePt t="52656" x="6580188" y="4489450"/>
          <p14:tracePt t="52657" x="6586538" y="4495800"/>
          <p14:tracePt t="52658" x="6592888" y="4502150"/>
          <p14:tracePt t="52659" x="6600825" y="4508500"/>
          <p14:tracePt t="52660" x="6607175" y="4514850"/>
          <p14:tracePt t="52661" x="6613525" y="4522788"/>
          <p14:tracePt t="52662" x="6613525" y="4535488"/>
          <p14:tracePt t="52663" x="6619875" y="4541838"/>
          <p14:tracePt t="52664" x="6626225" y="4548188"/>
          <p14:tracePt t="52665" x="6640513" y="4562475"/>
          <p14:tracePt t="52666" x="6640513" y="4568825"/>
          <p14:tracePt t="52667" x="6646863" y="4568825"/>
          <p14:tracePt t="52668" x="6646863" y="4581525"/>
          <p14:tracePt t="52669" x="6659563" y="4589463"/>
          <p14:tracePt t="52670" x="6659563" y="4595813"/>
          <p14:tracePt t="52671" x="6673850" y="4602163"/>
          <p14:tracePt t="52672" x="6673850" y="4614863"/>
          <p14:tracePt t="52673" x="6680200" y="4622800"/>
          <p14:tracePt t="52674" x="6680200" y="4629150"/>
          <p14:tracePt t="52675" x="6686550" y="4635500"/>
          <p14:tracePt t="52676" x="6692900" y="4648200"/>
          <p14:tracePt t="52677" x="6700838" y="4648200"/>
          <p14:tracePt t="52678" x="6700838" y="4656138"/>
          <p14:tracePt t="52679" x="6707188" y="4668838"/>
          <p14:tracePt t="52681" x="6713538" y="4681538"/>
          <p14:tracePt t="52682" x="6719888" y="4689475"/>
          <p14:tracePt t="52684" x="6719888" y="4695825"/>
          <p14:tracePt t="52685" x="6726238" y="4708525"/>
          <p14:tracePt t="52686" x="6734175" y="4708525"/>
          <p14:tracePt t="52687" x="6734175" y="4722813"/>
          <p14:tracePt t="52688" x="6734175" y="4729163"/>
          <p14:tracePt t="52689" x="6740525" y="4729163"/>
          <p14:tracePt t="52690" x="6746875" y="4735513"/>
          <p14:tracePt t="52691" x="6746875" y="4741863"/>
          <p14:tracePt t="52692" x="6753225" y="4748213"/>
          <p14:tracePt t="52693" x="6753225" y="4762500"/>
          <p14:tracePt t="52695" x="6753225" y="4768850"/>
          <p14:tracePt t="52696" x="6759575" y="4781550"/>
          <p14:tracePt t="52697" x="6765925" y="4781550"/>
          <p14:tracePt t="52698" x="6765925" y="4787900"/>
          <p14:tracePt t="52699" x="6773863" y="4802188"/>
          <p14:tracePt t="52701" x="6773863" y="4808538"/>
          <p14:tracePt t="52702" x="6773863" y="4821238"/>
          <p14:tracePt t="52704" x="6780213" y="4835525"/>
          <p14:tracePt t="52705" x="6786563" y="4848225"/>
          <p14:tracePt t="52706" x="6786563" y="4854575"/>
          <p14:tracePt t="52708" x="6792913" y="4862513"/>
          <p14:tracePt t="52709" x="6792913" y="4868863"/>
          <p14:tracePt t="52710" x="6792913" y="4881563"/>
          <p14:tracePt t="52711" x="6799263" y="4895850"/>
          <p14:tracePt t="52713" x="6799263" y="4902200"/>
          <p14:tracePt t="52714" x="6807200" y="4908550"/>
          <p14:tracePt t="52715" x="6807200" y="4921250"/>
          <p14:tracePt t="52716" x="6813550" y="4929188"/>
          <p14:tracePt t="52717" x="6813550" y="4935538"/>
          <p14:tracePt t="52718" x="6813550" y="4948238"/>
          <p14:tracePt t="52719" x="6819900" y="4954588"/>
          <p14:tracePt t="52720" x="6819900" y="4962525"/>
          <p14:tracePt t="52721" x="6826250" y="4975225"/>
          <p14:tracePt t="52722" x="6826250" y="4981575"/>
          <p14:tracePt t="52723" x="6826250" y="4987925"/>
          <p14:tracePt t="52724" x="6826250" y="4995863"/>
          <p14:tracePt t="52725" x="6826250" y="5008563"/>
          <p14:tracePt t="52726" x="6832600" y="5021263"/>
          <p14:tracePt t="52727" x="6832600" y="5029200"/>
          <p14:tracePt t="52728" x="6840538" y="5041900"/>
          <p14:tracePt t="52729" x="6840538" y="5054600"/>
          <p14:tracePt t="52730" x="6846888" y="5060950"/>
          <p14:tracePt t="52731" x="6846888" y="5068888"/>
          <p14:tracePt t="52732" x="6846888" y="5081588"/>
          <p14:tracePt t="52733" x="6853238" y="5087938"/>
          <p14:tracePt t="52734" x="6853238" y="5102225"/>
          <p14:tracePt t="52735" x="6853238" y="5114925"/>
          <p14:tracePt t="52736" x="6859588" y="5121275"/>
          <p14:tracePt t="52737" x="6859588" y="5135563"/>
          <p14:tracePt t="52738" x="6865938" y="5148263"/>
          <p14:tracePt t="52740" x="6865938" y="5168900"/>
          <p14:tracePt t="52742" x="6865938" y="5181600"/>
          <p14:tracePt t="52743" x="6865938" y="5194300"/>
          <p14:tracePt t="52744" x="6865938" y="5202238"/>
          <p14:tracePt t="52745" x="6873875" y="5214938"/>
          <p14:tracePt t="52746" x="6873875" y="5221288"/>
          <p14:tracePt t="52747" x="6873875" y="5227638"/>
          <p14:tracePt t="52748" x="6873875" y="5241925"/>
          <p14:tracePt t="52749" x="6880225" y="5241925"/>
          <p14:tracePt t="52750" x="6880225" y="5254625"/>
          <p14:tracePt t="52751" x="6880225" y="5268913"/>
          <p14:tracePt t="52753" x="6880225" y="5281613"/>
          <p14:tracePt t="52754" x="6886575" y="5287963"/>
          <p14:tracePt t="52755" x="6886575" y="5294313"/>
          <p14:tracePt t="52756" x="6886575" y="5308600"/>
          <p14:tracePt t="52758" x="6886575" y="5321300"/>
          <p14:tracePt t="52759" x="6886575" y="5327650"/>
          <p14:tracePt t="52760" x="6886575" y="5334000"/>
          <p14:tracePt t="52761" x="6886575" y="5341938"/>
          <p14:tracePt t="52762" x="6886575" y="5348288"/>
          <p14:tracePt t="52764" x="6886575" y="5360988"/>
          <p14:tracePt t="52766" x="6886575" y="5367338"/>
          <p14:tracePt t="52767" x="6886575" y="5375275"/>
          <p14:tracePt t="52768" x="6886575" y="5381625"/>
          <p14:tracePt t="52769" x="6886575" y="5387975"/>
          <p14:tracePt t="52770" x="6886575" y="5394325"/>
          <p14:tracePt t="52771" x="6886575" y="5400675"/>
          <p14:tracePt t="52773" x="6886575" y="5408613"/>
          <p14:tracePt t="52774" x="6886575" y="5414963"/>
          <p14:tracePt t="52776" x="6886575" y="5421313"/>
          <p14:tracePt t="52777" x="6886575" y="5427663"/>
          <p14:tracePt t="52778" x="6886575" y="5434013"/>
          <p14:tracePt t="52780" x="6886575" y="5441950"/>
          <p14:tracePt t="52781" x="6886575" y="5448300"/>
          <p14:tracePt t="52783" x="6886575" y="5454650"/>
          <p14:tracePt t="52784" x="6886575" y="5461000"/>
          <p14:tracePt t="52786" x="6886575" y="5467350"/>
          <p14:tracePt t="52787" x="6886575" y="5475288"/>
          <p14:tracePt t="52788" x="6886575" y="5481638"/>
          <p14:tracePt t="52790" x="6886575" y="5487988"/>
          <p14:tracePt t="52791" x="6886575" y="5494338"/>
          <p14:tracePt t="52792" x="6880225" y="5494338"/>
          <p14:tracePt t="52794" x="6880225" y="5500688"/>
          <p14:tracePt t="52795" x="6880225" y="5508625"/>
          <p14:tracePt t="52796" x="6880225" y="5514975"/>
          <p14:tracePt t="52798" x="6880225" y="5521325"/>
          <p14:tracePt t="52799" x="6880225" y="5527675"/>
          <p14:tracePt t="52800" x="6873875" y="5527675"/>
          <p14:tracePt t="52801" x="6873875" y="5534025"/>
          <p14:tracePt t="52802" x="6873875" y="5541963"/>
          <p14:tracePt t="52803" x="6865938" y="5541963"/>
          <p14:tracePt t="52805" x="6859588" y="5554663"/>
          <p14:tracePt t="52806" x="6859588" y="5561013"/>
          <p14:tracePt t="52807" x="6859588" y="5567363"/>
          <p14:tracePt t="52809" x="6853238" y="5575300"/>
          <p14:tracePt t="52811" x="6853238" y="5588000"/>
          <p14:tracePt t="52812" x="6846888" y="5588000"/>
          <p14:tracePt t="52813" x="6846888" y="5594350"/>
          <p14:tracePt t="52814" x="6846888" y="5600700"/>
          <p14:tracePt t="52816" x="6840538" y="5600700"/>
          <p14:tracePt t="52817" x="6840538" y="5608638"/>
          <p14:tracePt t="52818" x="6832600" y="5614988"/>
          <p14:tracePt t="52819" x="6832600" y="5621338"/>
          <p14:tracePt t="52820" x="6826250" y="5621338"/>
          <p14:tracePt t="52821" x="6826250" y="5627688"/>
          <p14:tracePt t="52822" x="6826250" y="5634038"/>
          <p14:tracePt t="52823" x="6819900" y="5634038"/>
          <p14:tracePt t="52825" x="6813550" y="5640388"/>
          <p14:tracePt t="52826" x="6813550" y="5648325"/>
          <p14:tracePt t="52827" x="6813550" y="5654675"/>
          <p14:tracePt t="52828" x="6807200" y="5654675"/>
          <p14:tracePt t="52830" x="6799263" y="5661025"/>
          <p14:tracePt t="52831" x="6792913" y="5661025"/>
          <p14:tracePt t="52832" x="6792913" y="5667375"/>
          <p14:tracePt t="52835" x="6786563" y="5667375"/>
          <p14:tracePt t="52836" x="6786563" y="5673725"/>
          <p14:tracePt t="52838" x="6780213" y="5673725"/>
          <p14:tracePt t="52839" x="6780213" y="5681663"/>
          <p14:tracePt t="52844" x="6773863" y="5681663"/>
          <p14:tracePt t="52847" x="6765925" y="5681663"/>
          <p14:tracePt t="52852" x="6759575" y="5681663"/>
          <p14:tracePt t="52858" x="6753225" y="5681663"/>
          <p14:tracePt t="52860" x="6746875" y="5681663"/>
          <p14:tracePt t="52865" x="6740525" y="5681663"/>
          <p14:tracePt t="52866" x="6734175" y="5681663"/>
          <p14:tracePt t="52867" x="6734175" y="5673725"/>
          <p14:tracePt t="52868" x="6726238" y="5673725"/>
          <p14:tracePt t="52871" x="6719888" y="5667375"/>
          <p14:tracePt t="52872" x="6713538" y="5667375"/>
          <p14:tracePt t="52873" x="6713538" y="5661025"/>
          <p14:tracePt t="52874" x="6707188" y="5661025"/>
          <p14:tracePt t="52875" x="6700838" y="5654675"/>
          <p14:tracePt t="52876" x="6692900" y="5648325"/>
          <p14:tracePt t="52878" x="6686550" y="5640388"/>
          <p14:tracePt t="52879" x="6673850" y="5640388"/>
          <p14:tracePt t="52880" x="6673850" y="5634038"/>
          <p14:tracePt t="52881" x="6667500" y="5627688"/>
          <p14:tracePt t="52882" x="6653213" y="5621338"/>
          <p14:tracePt t="52883" x="6653213" y="5614988"/>
          <p14:tracePt t="52884" x="6640513" y="5608638"/>
          <p14:tracePt t="52885" x="6634163" y="5600700"/>
          <p14:tracePt t="52886" x="6626225" y="5594350"/>
          <p14:tracePt t="52887" x="6619875" y="5588000"/>
          <p14:tracePt t="52888" x="6607175" y="5588000"/>
          <p14:tracePt t="52889" x="6600825" y="5575300"/>
          <p14:tracePt t="52890" x="6592888" y="5567363"/>
          <p14:tracePt t="52891" x="6580188" y="5561013"/>
          <p14:tracePt t="52892" x="6567488" y="5554663"/>
          <p14:tracePt t="52893" x="6553200" y="5548313"/>
          <p14:tracePt t="52894" x="6546850" y="5541963"/>
          <p14:tracePt t="52895" x="6540500" y="5534025"/>
          <p14:tracePt t="52896" x="6526213" y="5527675"/>
          <p14:tracePt t="52897" x="6519863" y="5521325"/>
          <p14:tracePt t="52898" x="6507163" y="5514975"/>
          <p14:tracePt t="52899" x="6492875" y="5500688"/>
          <p14:tracePt t="52900" x="6486525" y="5494338"/>
          <p14:tracePt t="52901" x="6473825" y="5487988"/>
          <p14:tracePt t="52902" x="6461125" y="5481638"/>
          <p14:tracePt t="52903" x="6446838" y="5475288"/>
          <p14:tracePt t="52905" x="6419850" y="5461000"/>
          <p14:tracePt t="52906" x="6413500" y="5448300"/>
          <p14:tracePt t="52907" x="6394450" y="5434013"/>
          <p14:tracePt t="52908" x="6380163" y="5427663"/>
          <p14:tracePt t="52909" x="6367463" y="5421313"/>
          <p14:tracePt t="52911" x="6353175" y="5408613"/>
          <p14:tracePt t="52912" x="6340475" y="5400675"/>
          <p14:tracePt t="52913" x="6319838" y="5394325"/>
          <p14:tracePt t="52914" x="6307138" y="5387975"/>
          <p14:tracePt t="52915" x="6307138" y="5381625"/>
          <p14:tracePt t="52916" x="6300788" y="5375275"/>
          <p14:tracePt t="52917" x="6286500" y="5367338"/>
          <p14:tracePt t="52918" x="6280150" y="5360988"/>
          <p14:tracePt t="52919" x="6267450" y="5354638"/>
          <p14:tracePt t="52920" x="6253163" y="5348288"/>
          <p14:tracePt t="52921" x="6246813" y="5341938"/>
          <p14:tracePt t="52922" x="6240463" y="5334000"/>
          <p14:tracePt t="52923" x="6227763" y="5321300"/>
          <p14:tracePt t="52924" x="6219825" y="5314950"/>
          <p14:tracePt t="52925" x="6207125" y="5308600"/>
          <p14:tracePt t="52926" x="6207125" y="5302250"/>
          <p14:tracePt t="52927" x="6194425" y="5294313"/>
          <p14:tracePt t="52928" x="6188075" y="5281613"/>
          <p14:tracePt t="52930" x="6173788" y="5268913"/>
          <p14:tracePt t="52931" x="6167438" y="5260975"/>
          <p14:tracePt t="52932" x="6161088" y="5254625"/>
          <p14:tracePt t="52933" x="6154738" y="5248275"/>
          <p14:tracePt t="52934" x="6146800" y="5241925"/>
          <p14:tracePt t="52935" x="6140450" y="5227638"/>
          <p14:tracePt t="52936" x="6134100" y="5221288"/>
          <p14:tracePt t="52937" x="6127750" y="5208588"/>
          <p14:tracePt t="52938" x="6121400" y="5202238"/>
          <p14:tracePt t="52939" x="6113463" y="5194300"/>
          <p14:tracePt t="52940" x="6107113" y="5181600"/>
          <p14:tracePt t="52941" x="6100763" y="5175250"/>
          <p14:tracePt t="52942" x="6100763" y="5168900"/>
          <p14:tracePt t="52943" x="6088063" y="5154613"/>
          <p14:tracePt t="52944" x="6080125" y="5148263"/>
          <p14:tracePt t="52945" x="6080125" y="5141913"/>
          <p14:tracePt t="52946" x="6073775" y="5127625"/>
          <p14:tracePt t="52947" x="6067425" y="5121275"/>
          <p14:tracePt t="52948" x="6067425" y="5108575"/>
          <p14:tracePt t="52949" x="6061075" y="5102225"/>
          <p14:tracePt t="52950" x="6061075" y="5094288"/>
          <p14:tracePt t="52951" x="6054725" y="5087938"/>
          <p14:tracePt t="52952" x="6046788" y="5075238"/>
          <p14:tracePt t="52954" x="6040438" y="5068888"/>
          <p14:tracePt t="52955" x="6040438" y="5054600"/>
          <p14:tracePt t="52957" x="6034088" y="5048250"/>
          <p14:tracePt t="52958" x="6034088" y="5041900"/>
          <p14:tracePt t="52959" x="6027738" y="5041900"/>
          <p14:tracePt t="52960" x="6021388" y="5035550"/>
          <p14:tracePt t="52961" x="6021388" y="5029200"/>
          <p14:tracePt t="52962" x="6021388" y="5021263"/>
          <p14:tracePt t="52964" x="6021388" y="5014913"/>
          <p14:tracePt t="52965" x="6013450" y="5008563"/>
          <p14:tracePt t="52967" x="6007100" y="5002213"/>
          <p14:tracePt t="52968" x="6007100" y="4995863"/>
          <p14:tracePt t="52970" x="6007100" y="4987925"/>
          <p14:tracePt t="52972" x="6000750" y="4987925"/>
          <p14:tracePt t="52973" x="6000750" y="4981575"/>
          <p14:tracePt t="52974" x="6000750" y="4975225"/>
          <p14:tracePt t="52975" x="5994400" y="4975225"/>
          <p14:tracePt t="52978" x="5988050" y="4968875"/>
          <p14:tracePt t="52980" x="5988050" y="4962525"/>
          <p14:tracePt t="52982" x="5988050" y="4954588"/>
          <p14:tracePt t="52985" x="5980113" y="4954588"/>
          <p14:tracePt t="52989" x="5980113" y="4948238"/>
          <p14:tracePt t="52990" x="5973763" y="4948238"/>
          <p14:tracePt t="52992" x="5973763" y="4941888"/>
          <p14:tracePt t="52997" x="5967413" y="4941888"/>
          <p14:tracePt t="52998" x="5967413" y="4935538"/>
          <p14:tracePt t="52999" x="5961063" y="4935538"/>
          <p14:tracePt t="53002" x="5954713" y="4935538"/>
          <p14:tracePt t="53003" x="5954713" y="4929188"/>
          <p14:tracePt t="53007" x="5946775" y="4929188"/>
          <p14:tracePt t="53008" x="5940425" y="4921250"/>
          <p14:tracePt t="53010" x="5940425" y="4914900"/>
          <p14:tracePt t="53011" x="5934075" y="4914900"/>
          <p14:tracePt t="53012" x="5927725" y="4908550"/>
          <p14:tracePt t="53014" x="5921375" y="4908550"/>
          <p14:tracePt t="53016" x="5921375" y="4902200"/>
          <p14:tracePt t="53017" x="5913438" y="4902200"/>
          <p14:tracePt t="53018" x="5907088" y="4895850"/>
          <p14:tracePt t="53020" x="5900738" y="4895850"/>
          <p14:tracePt t="53021" x="5894388" y="4887913"/>
          <p14:tracePt t="53022" x="5888038" y="4887913"/>
          <p14:tracePt t="53023" x="5888038" y="4881563"/>
          <p14:tracePt t="53024" x="5873750" y="4875213"/>
          <p14:tracePt t="53026" x="5867400" y="4875213"/>
          <p14:tracePt t="53027" x="5861050" y="4868863"/>
          <p14:tracePt t="53028" x="5854700" y="4862513"/>
          <p14:tracePt t="53029" x="5848350" y="4862513"/>
          <p14:tracePt t="53030" x="5840413" y="4854575"/>
          <p14:tracePt t="53031" x="5834063" y="4854575"/>
          <p14:tracePt t="53032" x="5827713" y="4848225"/>
          <p14:tracePt t="53033" x="5815013" y="4841875"/>
          <p14:tracePt t="53035" x="5800725" y="4835525"/>
          <p14:tracePt t="53036" x="5794375" y="4835525"/>
          <p14:tracePt t="53037" x="5788025" y="4829175"/>
          <p14:tracePt t="53038" x="5781675" y="4821238"/>
          <p14:tracePt t="53039" x="5773738" y="4814888"/>
          <p14:tracePt t="53040" x="5767388" y="4814888"/>
          <p14:tracePt t="53041" x="5754688" y="4808538"/>
          <p14:tracePt t="53042" x="5748338" y="4808538"/>
          <p14:tracePt t="53043" x="5740400" y="4802188"/>
          <p14:tracePt t="53044" x="5734050" y="4795838"/>
          <p14:tracePt t="53045" x="5721350" y="4795838"/>
          <p14:tracePt t="53046" x="5715000" y="4787900"/>
          <p14:tracePt t="53047" x="5700713" y="4775200"/>
          <p14:tracePt t="53048" x="5694363" y="4768850"/>
          <p14:tracePt t="53049" x="5688013" y="4762500"/>
          <p14:tracePt t="53050" x="5673725" y="4762500"/>
          <p14:tracePt t="53051" x="5661025" y="4754563"/>
          <p14:tracePt t="53052" x="5654675" y="4748213"/>
          <p14:tracePt t="53053" x="5648325" y="4741863"/>
          <p14:tracePt t="53054" x="5634038" y="4735513"/>
          <p14:tracePt t="53055" x="5627688" y="4729163"/>
          <p14:tracePt t="53056" x="5621338" y="4722813"/>
          <p14:tracePt t="53057" x="5608638" y="4714875"/>
          <p14:tracePt t="53058" x="5600700" y="4708525"/>
          <p14:tracePt t="53059" x="5594350" y="4708525"/>
          <p14:tracePt t="53060" x="5581650" y="4695825"/>
          <p14:tracePt t="53061" x="5575300" y="4689475"/>
          <p14:tracePt t="53062" x="5561013" y="4681538"/>
          <p14:tracePt t="53063" x="5554663" y="4675188"/>
          <p14:tracePt t="53064" x="5541963" y="4668838"/>
          <p14:tracePt t="53065" x="5534025" y="4662488"/>
          <p14:tracePt t="53066" x="5521325" y="4656138"/>
          <p14:tracePt t="53067" x="5514975" y="4641850"/>
          <p14:tracePt t="53068" x="5508625" y="4641850"/>
          <p14:tracePt t="53069" x="5500688" y="4635500"/>
          <p14:tracePt t="53070" x="5487988" y="4629150"/>
          <p14:tracePt t="53071" x="5481638" y="4614863"/>
          <p14:tracePt t="53072" x="5475288" y="4614863"/>
          <p14:tracePt t="53073" x="5461000" y="4608513"/>
          <p14:tracePt t="53074" x="5454650" y="4602163"/>
          <p14:tracePt t="53075" x="5454650" y="4595813"/>
          <p14:tracePt t="53076" x="5441950" y="4595813"/>
          <p14:tracePt t="53077" x="5434013" y="4581525"/>
          <p14:tracePt t="53078" x="5427663" y="4575175"/>
          <p14:tracePt t="53079" x="5427663" y="4568825"/>
          <p14:tracePt t="53080" x="5421313" y="4568825"/>
          <p14:tracePt t="53081" x="5408613" y="4562475"/>
          <p14:tracePt t="53082" x="5408613" y="4556125"/>
          <p14:tracePt t="53083" x="5400675" y="4548188"/>
          <p14:tracePt t="53084" x="5394325" y="4548188"/>
          <p14:tracePt t="53086" x="5394325" y="4541838"/>
          <p14:tracePt t="53087" x="5387975" y="4535488"/>
          <p14:tracePt t="53088" x="5381625" y="4535488"/>
          <p14:tracePt t="53089" x="5375275" y="4535488"/>
          <p14:tracePt t="53090" x="5375275" y="4529138"/>
          <p14:tracePt t="53092" x="5375275" y="4522788"/>
          <p14:tracePt t="53093" x="5367338" y="4522788"/>
          <p14:tracePt t="53094" x="5367338" y="4514850"/>
          <p14:tracePt t="53095" x="5360988" y="4514850"/>
          <p14:tracePt t="53098" x="5360988" y="4508500"/>
          <p14:tracePt t="53100" x="5354638" y="4508500"/>
          <p14:tracePt t="53102" x="5354638" y="4502150"/>
          <p14:tracePt t="53105" x="5348288" y="4502150"/>
          <p14:tracePt t="53112" x="5341938" y="4495800"/>
          <p14:tracePt t="53116" x="5341938" y="4489450"/>
          <p14:tracePt t="53123" x="5334000" y="4489450"/>
          <p14:tracePt t="53124" x="5334000" y="4481513"/>
          <p14:tracePt t="53127" x="5327650" y="4481513"/>
          <p14:tracePt t="53128" x="5327650" y="4475163"/>
          <p14:tracePt t="53132" x="5327650" y="4468813"/>
          <p14:tracePt t="53134" x="5321300" y="4468813"/>
          <p14:tracePt t="53137" x="5321300" y="4462463"/>
          <p14:tracePt t="53138" x="5314950" y="4462463"/>
          <p14:tracePt t="53139" x="5308600" y="4462463"/>
          <p14:tracePt t="53140" x="5308600" y="4456113"/>
          <p14:tracePt t="53145" x="5302250" y="4456113"/>
          <p14:tracePt t="53147" x="5294313" y="4456113"/>
          <p14:tracePt t="53148" x="5294313" y="4449763"/>
          <p14:tracePt t="53152" x="5287963" y="4441825"/>
          <p14:tracePt t="53153" x="5281613" y="4441825"/>
          <p14:tracePt t="53156" x="5281613" y="4435475"/>
          <p14:tracePt t="53157" x="5275263" y="4435475"/>
          <p14:tracePt t="53159" x="5268913" y="4435475"/>
          <p14:tracePt t="53161" x="5260975" y="4435475"/>
          <p14:tracePt t="53164" x="5254625" y="4435475"/>
          <p14:tracePt t="53166" x="5248275" y="4435475"/>
          <p14:tracePt t="53167" x="5248275" y="4429125"/>
          <p14:tracePt t="53170" x="5241925" y="4429125"/>
          <p14:tracePt t="53171" x="5235575" y="4429125"/>
          <p14:tracePt t="53173" x="5227638" y="4429125"/>
          <p14:tracePt t="53175" x="5227638" y="4422775"/>
          <p14:tracePt t="53177" x="5221288" y="4422775"/>
          <p14:tracePt t="53178" x="5214938" y="4422775"/>
          <p14:tracePt t="53183" x="5208588" y="4422775"/>
          <p14:tracePt t="53187" x="5202238" y="4422775"/>
          <p14:tracePt t="53191" x="5194300" y="4422775"/>
          <p14:tracePt t="53260" x="5194300" y="4416425"/>
          <p14:tracePt t="53262" x="5187950" y="4416425"/>
          <p14:tracePt t="53270" x="5181600" y="4416425"/>
          <p14:tracePt t="53273" x="5181600" y="4408488"/>
          <p14:tracePt t="53282" x="5175250" y="4408488"/>
          <p14:tracePt t="53290" x="5168900" y="4408488"/>
          <p14:tracePt t="53292" x="5168900" y="4402138"/>
          <p14:tracePt t="53299" x="5160963" y="4402138"/>
          <p14:tracePt t="53492" x="5168900" y="4402138"/>
          <p14:tracePt t="53494" x="5175250" y="4402138"/>
          <p14:tracePt t="53500" x="5181600" y="4402138"/>
          <p14:tracePt t="53501" x="5181600" y="4408488"/>
          <p14:tracePt t="53502" x="5187950" y="4408488"/>
          <p14:tracePt t="53507" x="5194300" y="4408488"/>
          <p14:tracePt t="53509" x="5202238" y="4416425"/>
          <p14:tracePt t="53510" x="5208588" y="4416425"/>
          <p14:tracePt t="53514" x="5214938" y="4416425"/>
          <p14:tracePt t="53515" x="5221288" y="4416425"/>
          <p14:tracePt t="53518" x="5227638" y="4416425"/>
          <p14:tracePt t="53519" x="5235575" y="4416425"/>
          <p14:tracePt t="53520" x="5241925" y="4416425"/>
          <p14:tracePt t="53521" x="5241925" y="4422775"/>
          <p14:tracePt t="53523" x="5248275" y="4422775"/>
          <p14:tracePt t="53524" x="5254625" y="4422775"/>
          <p14:tracePt t="53526" x="5260975" y="4422775"/>
          <p14:tracePt t="53527" x="5268913" y="4422775"/>
          <p14:tracePt t="53528" x="5275263" y="4422775"/>
          <p14:tracePt t="53530" x="5275263" y="4429125"/>
          <p14:tracePt t="53531" x="5281613" y="4429125"/>
          <p14:tracePt t="53532" x="5287963" y="4429125"/>
          <p14:tracePt t="53534" x="5294313" y="4429125"/>
          <p14:tracePt t="53535" x="5302250" y="4429125"/>
          <p14:tracePt t="53537" x="5308600" y="4429125"/>
          <p14:tracePt t="53539" x="5314950" y="4429125"/>
          <p14:tracePt t="53540" x="5321300" y="4429125"/>
          <p14:tracePt t="53542" x="5327650" y="4429125"/>
          <p14:tracePt t="53543" x="5334000" y="4429125"/>
          <p14:tracePt t="53546" x="5341938" y="4429125"/>
          <p14:tracePt t="53547" x="5348288" y="4429125"/>
          <p14:tracePt t="53549" x="5354638" y="4429125"/>
          <p14:tracePt t="53551" x="5360988" y="4429125"/>
          <p14:tracePt t="53553" x="5367338" y="4429125"/>
          <p14:tracePt t="53557" x="5375275" y="4429125"/>
          <p14:tracePt t="53558" x="5381625" y="4429125"/>
          <p14:tracePt t="53560" x="5387975" y="4429125"/>
          <p14:tracePt t="53564" x="5394325" y="4429125"/>
          <p14:tracePt t="53566" x="5400675" y="4429125"/>
          <p14:tracePt t="53571" x="5408613" y="4429125"/>
          <p14:tracePt t="53573" x="5414963" y="4429125"/>
          <p14:tracePt t="53576" x="5421313" y="4429125"/>
          <p14:tracePt t="53580" x="5427663" y="4429125"/>
          <p14:tracePt t="53582" x="5434013" y="4429125"/>
          <p14:tracePt t="53586" x="5441950" y="4429125"/>
          <p14:tracePt t="53588" x="5448300" y="4429125"/>
          <p14:tracePt t="53590" x="5454650" y="4429125"/>
          <p14:tracePt t="53593" x="5461000" y="4429125"/>
          <p14:tracePt t="53594" x="5467350" y="4429125"/>
          <p14:tracePt t="53597" x="5475288" y="4429125"/>
          <p14:tracePt t="53598" x="5481638" y="4429125"/>
          <p14:tracePt t="53600" x="5487988" y="4429125"/>
          <p14:tracePt t="53602" x="5487988" y="4435475"/>
          <p14:tracePt t="53603" x="5494338" y="4435475"/>
          <p14:tracePt t="53604" x="5500688" y="4435475"/>
          <p14:tracePt t="53606" x="5514975" y="4435475"/>
          <p14:tracePt t="53608" x="5521325" y="4435475"/>
          <p14:tracePt t="53610" x="5527675" y="4435475"/>
          <p14:tracePt t="53611" x="5534025" y="4441825"/>
          <p14:tracePt t="53614" x="5541963" y="4441825"/>
          <p14:tracePt t="53615" x="5548313" y="4441825"/>
          <p14:tracePt t="53616" x="5554663" y="4441825"/>
          <p14:tracePt t="53618" x="5561013" y="4441825"/>
          <p14:tracePt t="53619" x="5567363" y="4441825"/>
          <p14:tracePt t="53621" x="5575300" y="4441825"/>
          <p14:tracePt t="53622" x="5581650" y="4441825"/>
          <p14:tracePt t="53624" x="5588000" y="4441825"/>
          <p14:tracePt t="53626" x="5594350" y="4441825"/>
          <p14:tracePt t="53628" x="5600700" y="4441825"/>
          <p14:tracePt t="53631" x="5608638" y="4441825"/>
          <p14:tracePt t="53632" x="5614988" y="4441825"/>
          <p14:tracePt t="53634" x="5621338" y="4441825"/>
          <p14:tracePt t="53637" x="5627688" y="4441825"/>
          <p14:tracePt t="53639" x="5634038" y="4441825"/>
          <p14:tracePt t="53644" x="5640388" y="4441825"/>
          <p14:tracePt t="53646" x="5648325" y="4441825"/>
          <p14:tracePt t="53651" x="5654675" y="4441825"/>
          <p14:tracePt t="53655" x="5661025" y="4441825"/>
          <p14:tracePt t="53657" x="5667375" y="4441825"/>
          <p14:tracePt t="53664" x="5673725" y="4441825"/>
          <p14:tracePt t="53667" x="5681663" y="4441825"/>
          <p14:tracePt t="53672" x="5688013" y="4441825"/>
          <p14:tracePt t="53675" x="5694363" y="4441825"/>
          <p14:tracePt t="53677" x="5700713" y="4441825"/>
          <p14:tracePt t="53681" x="5707063" y="4441825"/>
          <p14:tracePt t="53684" x="5715000" y="4441825"/>
          <p14:tracePt t="53687" x="5721350" y="4441825"/>
          <p14:tracePt t="53689" x="5727700" y="4441825"/>
          <p14:tracePt t="53691" x="5734050" y="4441825"/>
          <p14:tracePt t="53695" x="5740400" y="4441825"/>
          <p14:tracePt t="53697" x="5748338" y="4441825"/>
          <p14:tracePt t="53701" x="5754688" y="4441825"/>
          <p14:tracePt t="53704" x="5761038" y="4441825"/>
          <p14:tracePt t="53706" x="5767388" y="4441825"/>
          <p14:tracePt t="53713" x="5773738" y="4441825"/>
          <p14:tracePt t="53718" x="5781675" y="4441825"/>
          <p14:tracePt t="53794" x="5788025" y="4441825"/>
          <p14:tracePt t="53841" x="5794375" y="4441825"/>
          <p14:tracePt t="53844" x="5794375" y="4435475"/>
          <p14:tracePt t="53864" x="5800725" y="4435475"/>
          <p14:tracePt t="54306" x="5807075" y="4435475"/>
          <p14:tracePt t="54322" x="5815013" y="4435475"/>
          <p14:tracePt t="54333" x="5821363" y="4435475"/>
          <p14:tracePt t="54338" x="5827713" y="4435475"/>
          <p14:tracePt t="54339" x="5827713" y="4429125"/>
          <p14:tracePt t="54342" x="5834063" y="4429125"/>
          <p14:tracePt t="54349" x="5840413" y="4429125"/>
          <p14:tracePt t="54352" x="5848350" y="4429125"/>
          <p14:tracePt t="54356" x="5848350" y="4422775"/>
          <p14:tracePt t="54357" x="5854700" y="4422775"/>
          <p14:tracePt t="54359" x="5861050" y="4422775"/>
          <p14:tracePt t="54363" x="5867400" y="4422775"/>
          <p14:tracePt t="54365" x="5873750" y="4422775"/>
          <p14:tracePt t="54367" x="5881688" y="4422775"/>
          <p14:tracePt t="54370" x="5888038" y="4422775"/>
          <p14:tracePt t="54371" x="5894388" y="4422775"/>
          <p14:tracePt t="54374" x="5900738" y="4422775"/>
          <p14:tracePt t="54375" x="5907088" y="4422775"/>
          <p14:tracePt t="54376" x="5913438" y="4422775"/>
          <p14:tracePt t="54378" x="5921375" y="4422775"/>
          <p14:tracePt t="54379" x="5927725" y="4422775"/>
          <p14:tracePt t="54381" x="5927725" y="4416425"/>
          <p14:tracePt t="54382" x="5934075" y="4416425"/>
          <p14:tracePt t="54383" x="5940425" y="4416425"/>
          <p14:tracePt t="54384" x="5946775" y="4416425"/>
          <p14:tracePt t="54386" x="5954713" y="4416425"/>
          <p14:tracePt t="54387" x="5967413" y="4416425"/>
          <p14:tracePt t="54389" x="5973763" y="4416425"/>
          <p14:tracePt t="54390" x="5980113" y="4416425"/>
          <p14:tracePt t="54392" x="5988050" y="4416425"/>
          <p14:tracePt t="54393" x="5994400" y="4416425"/>
          <p14:tracePt t="54394" x="6000750" y="4416425"/>
          <p14:tracePt t="54395" x="6007100" y="4416425"/>
          <p14:tracePt t="54396" x="6013450" y="4416425"/>
          <p14:tracePt t="54398" x="6021388" y="4416425"/>
          <p14:tracePt t="54399" x="6027738" y="4416425"/>
          <p14:tracePt t="54400" x="6034088" y="4416425"/>
          <p14:tracePt t="54401" x="6040438" y="4416425"/>
          <p14:tracePt t="54402" x="6046788" y="4416425"/>
          <p14:tracePt t="54404" x="6061075" y="4416425"/>
          <p14:tracePt t="54405" x="6067425" y="4416425"/>
          <p14:tracePt t="54408" x="6080125" y="4416425"/>
          <p14:tracePt t="54409" x="6088063" y="4416425"/>
          <p14:tracePt t="54411" x="6094413" y="4416425"/>
          <p14:tracePt t="54413" x="6100763" y="4416425"/>
          <p14:tracePt t="54414" x="6107113" y="4416425"/>
          <p14:tracePt t="54415" x="6113463" y="4416425"/>
          <p14:tracePt t="54416" x="6121400" y="4416425"/>
          <p14:tracePt t="54418" x="6127750" y="4416425"/>
          <p14:tracePt t="54420" x="6134100" y="4416425"/>
          <p14:tracePt t="54421" x="6140450" y="4416425"/>
          <p14:tracePt t="54423" x="6146800" y="4416425"/>
          <p14:tracePt t="54424" x="6154738" y="4416425"/>
          <p14:tracePt t="54427" x="6161088" y="4416425"/>
          <p14:tracePt t="54428" x="6167438" y="4416425"/>
          <p14:tracePt t="54430" x="6173788" y="4416425"/>
          <p14:tracePt t="54433" x="6180138" y="4416425"/>
          <p14:tracePt t="54434" x="6188075" y="4416425"/>
          <p14:tracePt t="54438" x="6194425" y="4416425"/>
          <p14:tracePt t="54440" x="6200775" y="4416425"/>
          <p14:tracePt t="54442" x="6207125" y="4416425"/>
          <p14:tracePt t="54445" x="6213475" y="4416425"/>
          <p14:tracePt t="54448" x="6219825" y="4416425"/>
          <p14:tracePt t="54452" x="6227763" y="4416425"/>
          <p14:tracePt t="54455" x="6234113" y="4416425"/>
          <p14:tracePt t="54456" x="6234113" y="4408488"/>
          <p14:tracePt t="54459" x="6240463" y="4408488"/>
          <p14:tracePt t="54462" x="6246813" y="4408488"/>
          <p14:tracePt t="54463" x="6253163" y="4408488"/>
          <p14:tracePt t="54468" x="6261100" y="4408488"/>
          <p14:tracePt t="54470" x="6267450" y="4408488"/>
          <p14:tracePt t="54473" x="6273800" y="4408488"/>
          <p14:tracePt t="54474" x="6280150" y="4408488"/>
          <p14:tracePt t="54476" x="6286500" y="4408488"/>
          <p14:tracePt t="54479" x="6294438" y="4408488"/>
          <p14:tracePt t="54480" x="6300788" y="4408488"/>
          <p14:tracePt t="54482" x="6307138" y="4408488"/>
          <p14:tracePt t="54484" x="6313488" y="4408488"/>
          <p14:tracePt t="54485" x="6319838" y="4408488"/>
          <p14:tracePt t="54487" x="6327775" y="4408488"/>
          <p14:tracePt t="54488" x="6334125" y="4408488"/>
          <p14:tracePt t="54490" x="6340475" y="4408488"/>
          <p14:tracePt t="54491" x="6346825" y="4408488"/>
          <p14:tracePt t="54492" x="6353175" y="4408488"/>
          <p14:tracePt t="54494" x="6353175" y="4402138"/>
          <p14:tracePt t="54495" x="6361113" y="4402138"/>
          <p14:tracePt t="54496" x="6367463" y="4402138"/>
          <p14:tracePt t="54498" x="6373813" y="4402138"/>
          <p14:tracePt t="54499" x="6386513" y="4402138"/>
          <p14:tracePt t="54501" x="6394450" y="4402138"/>
          <p14:tracePt t="54502" x="6400800" y="4402138"/>
          <p14:tracePt t="54504" x="6407150" y="4402138"/>
          <p14:tracePt t="54505" x="6419850" y="4402138"/>
          <p14:tracePt t="54508" x="6434138" y="4402138"/>
          <p14:tracePt t="54509" x="6440488" y="4402138"/>
          <p14:tracePt t="54511" x="6446838" y="4402138"/>
          <p14:tracePt t="54513" x="6461125" y="4402138"/>
          <p14:tracePt t="54515" x="6467475" y="4402138"/>
          <p14:tracePt t="54516" x="6473825" y="4402138"/>
          <p14:tracePt t="54518" x="6480175" y="4402138"/>
          <p14:tracePt t="54519" x="6486525" y="4402138"/>
          <p14:tracePt t="54520" x="6492875" y="4402138"/>
          <p14:tracePt t="54523" x="6500813" y="4402138"/>
          <p14:tracePt t="54524" x="6507163" y="4402138"/>
          <p14:tracePt t="54527" x="6513513" y="4402138"/>
          <p14:tracePt t="54529" x="6519863" y="4402138"/>
          <p14:tracePt t="54531" x="6526213" y="4402138"/>
          <p14:tracePt t="54535" x="6534150" y="4402138"/>
          <p14:tracePt t="54538" x="6540500" y="4402138"/>
          <p14:tracePt t="54545" x="6546850" y="4402138"/>
          <p14:tracePt t="54551" x="6553200" y="4402138"/>
          <p14:tracePt t="54565" x="6559550" y="4402138"/>
          <p14:tracePt t="54572" x="6567488" y="4402138"/>
          <p14:tracePt t="54579" x="6573838" y="4402138"/>
          <p14:tracePt t="54592" x="6580188" y="4402138"/>
          <p14:tracePt t="54604" x="6586538" y="4402138"/>
          <p14:tracePt t="55835" x="6586538" y="4395788"/>
          <p14:tracePt t="55840" x="6586538" y="4389438"/>
          <p14:tracePt t="55844" x="6580188" y="4389438"/>
          <p14:tracePt t="55847" x="6580188" y="4383088"/>
          <p14:tracePt t="55853" x="6580188" y="4375150"/>
          <p14:tracePt t="56211" x="6580188" y="4368800"/>
          <p14:tracePt t="56222" x="6573838" y="4368800"/>
          <p14:tracePt t="56258" x="6567488" y="4368800"/>
          <p14:tracePt t="56261" x="6567488" y="4362450"/>
          <p14:tracePt t="56372" x="6567488" y="4356100"/>
          <p14:tracePt t="56378" x="6559550" y="4356100"/>
          <p14:tracePt t="56569" x="6559550" y="4349750"/>
          <p14:tracePt t="56601" x="6559550" y="4341813"/>
          <p14:tracePt t="56610" x="6559550" y="4335463"/>
          <p14:tracePt t="56627" x="6553200" y="4335463"/>
          <p14:tracePt t="56631" x="6553200" y="4329113"/>
          <p14:tracePt t="56647" x="6553200" y="4322763"/>
          <p14:tracePt t="56668" x="6546850" y="4322763"/>
          <p14:tracePt t="56679" x="6546850" y="4316413"/>
          <p14:tracePt t="56688" x="6546850" y="4308475"/>
          <p14:tracePt t="56705" x="6546850" y="4302125"/>
          <p14:tracePt t="56885" x="6546850" y="4295775"/>
          <p14:tracePt t="57338" x="6540500" y="4295775"/>
          <p14:tracePt t="57345" x="6534150" y="4295775"/>
          <p14:tracePt t="57346" x="6534150" y="4302125"/>
          <p14:tracePt t="57351" x="6534150" y="4308475"/>
          <p14:tracePt t="57354" x="6534150" y="4316413"/>
          <p14:tracePt t="57359" x="6526213" y="4316413"/>
          <p14:tracePt t="57365" x="6526213" y="4322763"/>
          <p14:tracePt t="57368" x="6519863" y="4322763"/>
          <p14:tracePt t="57371" x="6519863" y="4329113"/>
          <p14:tracePt t="57379" x="6513513" y="4329113"/>
          <p14:tracePt t="57392" x="6513513" y="4335463"/>
          <p14:tracePt t="57407" x="6513513" y="4341813"/>
          <p14:tracePt t="57410" x="6507163" y="4341813"/>
          <p14:tracePt t="57420" x="6500813" y="4349750"/>
          <p14:tracePt t="57432" x="6492875" y="4349750"/>
          <p14:tracePt t="57436" x="6486525" y="4349750"/>
          <p14:tracePt t="57440" x="6486525" y="4356100"/>
          <p14:tracePt t="57441" x="6480175" y="4356100"/>
          <p14:tracePt t="57448" x="6480175" y="4362450"/>
          <p14:tracePt t="57449" x="6473825" y="4362450"/>
          <p14:tracePt t="57451" x="6467475" y="4362450"/>
          <p14:tracePt t="57459" x="6461125" y="4362450"/>
          <p14:tracePt t="57460" x="6461125" y="4368800"/>
          <p14:tracePt t="57463" x="6453188" y="4368800"/>
          <p14:tracePt t="57464" x="6453188" y="4375150"/>
          <p14:tracePt t="57466" x="6446838" y="4375150"/>
          <p14:tracePt t="57468" x="6446838" y="4383088"/>
          <p14:tracePt t="57474" x="6440488" y="4383088"/>
          <p14:tracePt t="57477" x="6440488" y="4389438"/>
          <p14:tracePt t="57478" x="6434138" y="4389438"/>
          <p14:tracePt t="57482" x="6434138" y="4395788"/>
          <p14:tracePt t="57486" x="6427788" y="4395788"/>
          <p14:tracePt t="57491" x="6419850" y="4395788"/>
          <p14:tracePt t="57492" x="6419850" y="4402138"/>
          <p14:tracePt t="57496" x="6413500" y="4402138"/>
          <p14:tracePt t="57498" x="6413500" y="4408488"/>
          <p14:tracePt t="57505" x="6413500" y="4416425"/>
          <p14:tracePt t="57507" x="6407150" y="4416425"/>
          <p14:tracePt t="57514" x="6400800" y="4416425"/>
          <p14:tracePt t="57520" x="6400800" y="4422775"/>
          <p14:tracePt t="57524" x="6394450" y="4422775"/>
          <p14:tracePt t="57529" x="6394450" y="4429125"/>
          <p14:tracePt t="57530" x="6386513" y="4429125"/>
          <p14:tracePt t="57534" x="6380163" y="4429125"/>
          <p14:tracePt t="57543" x="6373813" y="4429125"/>
          <p14:tracePt t="57544" x="6373813" y="4435475"/>
          <p14:tracePt t="57548" x="6367463" y="4435475"/>
          <p14:tracePt t="57553" x="6367463" y="4441825"/>
          <p14:tracePt t="57560" x="6361113" y="4441825"/>
          <p14:tracePt t="57568" x="6353175" y="4441825"/>
          <p14:tracePt t="57570" x="6353175" y="4449763"/>
          <p14:tracePt t="57592" x="6346825" y="4449763"/>
          <p14:tracePt t="57613" x="6340475" y="4449763"/>
          <p14:tracePt t="57617" x="6340475" y="4456113"/>
          <p14:tracePt t="57621" x="6334125" y="4456113"/>
          <p14:tracePt t="57632" x="6334125" y="4462463"/>
          <p14:tracePt t="57638" x="6327775" y="4462463"/>
          <p14:tracePt t="57649" x="6319838" y="4462463"/>
          <p14:tracePt t="57738" x="6313488" y="4462463"/>
          <p14:tracePt t="59312" x="6313488" y="4456113"/>
          <p14:tracePt t="61526" x="6313488" y="4449763"/>
          <p14:tracePt t="61540" x="6313488" y="4441825"/>
          <p14:tracePt t="61549" x="6313488" y="4435475"/>
          <p14:tracePt t="61787" x="6307138" y="4435475"/>
          <p14:tracePt t="61829" x="6300788" y="4435475"/>
          <p14:tracePt t="61852" x="6294438" y="4435475"/>
          <p14:tracePt t="61856" x="6286500" y="4435475"/>
          <p14:tracePt t="61866" x="6280150" y="4435475"/>
          <p14:tracePt t="61870" x="6273800" y="4435475"/>
          <p14:tracePt t="61874" x="6273800" y="4441825"/>
          <p14:tracePt t="61875" x="6267450" y="4441825"/>
          <p14:tracePt t="61883" x="6261100" y="4441825"/>
          <p14:tracePt t="61884" x="6261100" y="4449763"/>
          <p14:tracePt t="61888" x="6253163" y="4449763"/>
          <p14:tracePt t="61902" x="6246813" y="4449763"/>
          <p14:tracePt t="61922" x="6240463" y="4449763"/>
          <p14:tracePt t="61937" x="6240463" y="4456113"/>
          <p14:tracePt t="61968" x="6234113" y="4456113"/>
          <p14:tracePt t="61991" x="6234113" y="4462463"/>
          <p14:tracePt t="61998" x="6227763" y="4462463"/>
          <p14:tracePt t="62009" x="6219825" y="4462463"/>
          <p14:tracePt t="62055" x="6213475" y="4462463"/>
          <p14:tracePt t="62070" x="6207125" y="4462463"/>
          <p14:tracePt t="62083" x="6200775" y="4462463"/>
          <p14:tracePt t="62101" x="6194425" y="4462463"/>
          <p14:tracePt t="62107" x="6188075" y="4462463"/>
          <p14:tracePt t="62117" x="6188075" y="4468813"/>
          <p14:tracePt t="62118" x="6180138" y="4468813"/>
          <p14:tracePt t="62122" x="6173788" y="4468813"/>
          <p14:tracePt t="62126" x="6167438" y="4468813"/>
          <p14:tracePt t="62132" x="6161088" y="4468813"/>
          <p14:tracePt t="62135" x="6154738" y="4468813"/>
          <p14:tracePt t="62136" x="6154738" y="4475163"/>
          <p14:tracePt t="62141" x="6146800" y="4475163"/>
          <p14:tracePt t="62143" x="6140450" y="4475163"/>
          <p14:tracePt t="62146" x="6134100" y="4475163"/>
          <p14:tracePt t="62147" x="6134100" y="4481513"/>
          <p14:tracePt t="62151" x="6127750" y="4481513"/>
          <p14:tracePt t="62154" x="6121400" y="4481513"/>
          <p14:tracePt t="62159" x="6113463" y="4481513"/>
          <p14:tracePt t="62162" x="6107113" y="4481513"/>
          <p14:tracePt t="62163" x="6107113" y="4489450"/>
          <p14:tracePt t="62168" x="6100763" y="4489450"/>
          <p14:tracePt t="62169" x="6100763" y="4495800"/>
          <p14:tracePt t="62171" x="6094413" y="4495800"/>
          <p14:tracePt t="62174" x="6088063" y="4495800"/>
          <p14:tracePt t="62182" x="6080125" y="4495800"/>
          <p14:tracePt t="62183" x="6080125" y="4502150"/>
          <p14:tracePt t="62186" x="6073775" y="4502150"/>
          <p14:tracePt t="62190" x="6073775" y="4508500"/>
          <p14:tracePt t="62194" x="6067425" y="4508500"/>
          <p14:tracePt t="62198" x="6061075" y="4508500"/>
          <p14:tracePt t="62201" x="6054725" y="4508500"/>
          <p14:tracePt t="62202" x="6054725" y="4514850"/>
          <p14:tracePt t="62207" x="6054725" y="4522788"/>
          <p14:tracePt t="62209" x="6046788" y="4522788"/>
          <p14:tracePt t="62211" x="6040438" y="4522788"/>
          <p14:tracePt t="62212" x="6040438" y="4529138"/>
          <p14:tracePt t="62218" x="6034088" y="4529138"/>
          <p14:tracePt t="62220" x="6027738" y="4529138"/>
          <p14:tracePt t="62221" x="6027738" y="4535488"/>
          <p14:tracePt t="62223" x="6021388" y="4535488"/>
          <p14:tracePt t="62226" x="6021388" y="4541838"/>
          <p14:tracePt t="62229" x="6013450" y="4541838"/>
          <p14:tracePt t="62232" x="6007100" y="4541838"/>
          <p14:tracePt t="62236" x="6007100" y="4548188"/>
          <p14:tracePt t="62239" x="6000750" y="4548188"/>
          <p14:tracePt t="62242" x="5994400" y="4548188"/>
          <p14:tracePt t="62243" x="5994400" y="4556125"/>
          <p14:tracePt t="62245" x="5988050" y="4556125"/>
          <p14:tracePt t="62249" x="5988050" y="4562475"/>
          <p14:tracePt t="62253" x="5980113" y="4562475"/>
          <p14:tracePt t="62256" x="5973763" y="4562475"/>
          <p14:tracePt t="62264" x="5967413" y="4562475"/>
          <p14:tracePt t="62265" x="5967413" y="4568825"/>
          <p14:tracePt t="62268" x="5961063" y="4568825"/>
          <p14:tracePt t="62271" x="5954713" y="4575175"/>
          <p14:tracePt t="62278" x="5946775" y="4575175"/>
          <p14:tracePt t="62282" x="5940425" y="4575175"/>
          <p14:tracePt t="62284" x="5940425" y="4581525"/>
          <p14:tracePt t="62288" x="5934075" y="4581525"/>
          <p14:tracePt t="62290" x="5934075" y="4589463"/>
          <p14:tracePt t="62291" x="5927725" y="4589463"/>
          <p14:tracePt t="62293" x="5921375" y="4589463"/>
          <p14:tracePt t="62294" x="5921375" y="4595813"/>
          <p14:tracePt t="62297" x="5913438" y="4595813"/>
          <p14:tracePt t="62300" x="5907088" y="4595813"/>
          <p14:tracePt t="62301" x="5907088" y="4602163"/>
          <p14:tracePt t="62304" x="5900738" y="4602163"/>
          <p14:tracePt t="62305" x="5894388" y="4608513"/>
          <p14:tracePt t="62309" x="5888038" y="4608513"/>
          <p14:tracePt t="62310" x="5881688" y="4614863"/>
          <p14:tracePt t="62312" x="5873750" y="4622800"/>
          <p14:tracePt t="62315" x="5873750" y="4629150"/>
          <p14:tracePt t="62316" x="5867400" y="4629150"/>
          <p14:tracePt t="62317" x="5861050" y="4629150"/>
          <p14:tracePt t="62320" x="5854700" y="4635500"/>
          <p14:tracePt t="62321" x="5848350" y="4635500"/>
          <p14:tracePt t="62322" x="5848350" y="4641850"/>
          <p14:tracePt t="62323" x="5840413" y="4641850"/>
          <p14:tracePt t="62325" x="5834063" y="4641850"/>
          <p14:tracePt t="62326" x="5834063" y="4648200"/>
          <p14:tracePt t="62327" x="5827713" y="4648200"/>
          <p14:tracePt t="62328" x="5827713" y="4656138"/>
          <p14:tracePt t="62329" x="5821363" y="4656138"/>
          <p14:tracePt t="62330" x="5821363" y="4662488"/>
          <p14:tracePt t="62331" x="5815013" y="4662488"/>
          <p14:tracePt t="62332" x="5807075" y="4662488"/>
          <p14:tracePt t="62334" x="5807075" y="4668838"/>
          <p14:tracePt t="62335" x="5800725" y="4675188"/>
          <p14:tracePt t="62336" x="5794375" y="4675188"/>
          <p14:tracePt t="62338" x="5788025" y="4675188"/>
          <p14:tracePt t="62339" x="5788025" y="4681538"/>
          <p14:tracePt t="62340" x="5781675" y="4681538"/>
          <p14:tracePt t="62341" x="5773738" y="4689475"/>
          <p14:tracePt t="62344" x="5773738" y="4695825"/>
          <p14:tracePt t="62345" x="5767388" y="4695825"/>
          <p14:tracePt t="62347" x="5761038" y="4695825"/>
          <p14:tracePt t="62348" x="5761038" y="4702175"/>
          <p14:tracePt t="62349" x="5754688" y="4708525"/>
          <p14:tracePt t="62350" x="5748338" y="4708525"/>
          <p14:tracePt t="62352" x="5740400" y="4708525"/>
          <p14:tracePt t="62353" x="5740400" y="4714875"/>
          <p14:tracePt t="62356" x="5734050" y="4722813"/>
          <p14:tracePt t="62357" x="5727700" y="4722813"/>
          <p14:tracePt t="62360" x="5727700" y="4729163"/>
          <p14:tracePt t="62361" x="5721350" y="4729163"/>
          <p14:tracePt t="62362" x="5721350" y="4735513"/>
          <p14:tracePt t="62363" x="5715000" y="4735513"/>
          <p14:tracePt t="62364" x="5707063" y="4735513"/>
          <p14:tracePt t="62365" x="5707063" y="4741863"/>
          <p14:tracePt t="62368" x="5700713" y="4741863"/>
          <p14:tracePt t="62369" x="5700713" y="4748213"/>
          <p14:tracePt t="62370" x="5694363" y="4748213"/>
          <p14:tracePt t="62371" x="5694363" y="4754563"/>
          <p14:tracePt t="62373" x="5688013" y="4754563"/>
          <p14:tracePt t="62375" x="5681663" y="4754563"/>
          <p14:tracePt t="62376" x="5681663" y="4762500"/>
          <p14:tracePt t="62378" x="5681663" y="4768850"/>
          <p14:tracePt t="62379" x="5673725" y="4768850"/>
          <p14:tracePt t="62380" x="5673725" y="4775200"/>
          <p14:tracePt t="62381" x="5667375" y="4775200"/>
          <p14:tracePt t="62382" x="5661025" y="4775200"/>
          <p14:tracePt t="62385" x="5654675" y="4781550"/>
          <p14:tracePt t="62387" x="5648325" y="4781550"/>
          <p14:tracePt t="62388" x="5648325" y="4787900"/>
          <p14:tracePt t="62390" x="5640388" y="4787900"/>
          <p14:tracePt t="62392" x="5634038" y="4787900"/>
          <p14:tracePt t="62393" x="5634038" y="4795838"/>
          <p14:tracePt t="62394" x="5627688" y="4795838"/>
          <p14:tracePt t="62396" x="5627688" y="4802188"/>
          <p14:tracePt t="62397" x="5621338" y="4802188"/>
          <p14:tracePt t="62398" x="5621338" y="4808538"/>
          <p14:tracePt t="62399" x="5614988" y="4808538"/>
          <p14:tracePt t="62401" x="5608638" y="4808538"/>
          <p14:tracePt t="62402" x="5600700" y="4808538"/>
          <p14:tracePt t="62403" x="5600700" y="4814888"/>
          <p14:tracePt t="62405" x="5594350" y="4814888"/>
          <p14:tracePt t="62407" x="5588000" y="4821238"/>
          <p14:tracePt t="62408" x="5581650" y="4821238"/>
          <p14:tracePt t="62412" x="5575300" y="4821238"/>
          <p14:tracePt t="62413" x="5567363" y="4829175"/>
          <p14:tracePt t="62414" x="5561013" y="4829175"/>
          <p14:tracePt t="62415" x="5561013" y="4835525"/>
          <p14:tracePt t="62417" x="5554663" y="4835525"/>
          <p14:tracePt t="62419" x="5548313" y="4835525"/>
          <p14:tracePt t="62420" x="5548313" y="4841875"/>
          <p14:tracePt t="62423" x="5541963" y="4841875"/>
          <p14:tracePt t="62425" x="5534025" y="4841875"/>
          <p14:tracePt t="62426" x="5527675" y="4841875"/>
          <p14:tracePt t="62428" x="5527675" y="4848225"/>
          <p14:tracePt t="62431" x="5521325" y="4848225"/>
          <p14:tracePt t="62433" x="5521325" y="4854575"/>
          <p14:tracePt t="62434" x="5514975" y="4854575"/>
          <p14:tracePt t="62439" x="5508625" y="4854575"/>
          <p14:tracePt t="62442" x="5500688" y="4854575"/>
          <p14:tracePt t="62445" x="5494338" y="4862513"/>
          <p14:tracePt t="62450" x="5494338" y="4868863"/>
          <p14:tracePt t="62452" x="5487988" y="4868863"/>
          <p14:tracePt t="62454" x="5487988" y="4875213"/>
          <p14:tracePt t="62455" x="5481638" y="4875213"/>
          <p14:tracePt t="62463" x="5475288" y="4875213"/>
          <p14:tracePt t="62465" x="5475288" y="4881563"/>
          <p14:tracePt t="62466" x="5467350" y="4881563"/>
          <p14:tracePt t="62469" x="5467350" y="4887913"/>
          <p14:tracePt t="62474" x="5461000" y="4887913"/>
          <p14:tracePt t="62478" x="5454650" y="4887913"/>
          <p14:tracePt t="62480" x="5454650" y="4895850"/>
          <p14:tracePt t="62482" x="5448300" y="4895850"/>
          <p14:tracePt t="62487" x="5448300" y="4902200"/>
          <p14:tracePt t="62488" x="5441950" y="4902200"/>
          <p14:tracePt t="62491" x="5441950" y="4908550"/>
          <p14:tracePt t="62492" x="5434013" y="4908550"/>
          <p14:tracePt t="62498" x="5427663" y="4908550"/>
          <p14:tracePt t="62501" x="5421313" y="4914900"/>
          <p14:tracePt t="62504" x="5414963" y="4914900"/>
          <p14:tracePt t="62508" x="5414963" y="4921250"/>
          <p14:tracePt t="62510" x="5408613" y="4921250"/>
          <p14:tracePt t="62512" x="5400675" y="4921250"/>
          <p14:tracePt t="62518" x="5394325" y="4921250"/>
          <p14:tracePt t="62519" x="5394325" y="4929188"/>
          <p14:tracePt t="62521" x="5387975" y="4929188"/>
          <p14:tracePt t="62525" x="5381625" y="4929188"/>
          <p14:tracePt t="62527" x="5381625" y="4935538"/>
          <p14:tracePt t="62534" x="5375275" y="4935538"/>
          <p14:tracePt t="62539" x="5367338" y="4935538"/>
          <p14:tracePt t="62551" x="5367338" y="4941888"/>
          <p14:tracePt t="62552" x="5360988" y="4941888"/>
          <p14:tracePt t="62558" x="5354638" y="4941888"/>
          <p14:tracePt t="62564" x="5348288" y="4941888"/>
          <p14:tracePt t="62568" x="5348288" y="4948238"/>
          <p14:tracePt t="62578" x="5341938" y="4948238"/>
          <p14:tracePt t="62579" x="5341938" y="4954588"/>
          <p14:tracePt t="62584" x="5334000" y="4954588"/>
          <p14:tracePt t="62597" x="5327650" y="4954588"/>
          <p14:tracePt t="62600" x="5327650" y="4962525"/>
          <p14:tracePt t="62607" x="5321300" y="4962525"/>
          <p14:tracePt t="62615" x="5321300" y="4968875"/>
          <p14:tracePt t="62941" x="5314950" y="4968875"/>
          <p14:tracePt t="62995" x="5308600" y="4968875"/>
          <p14:tracePt t="63011" x="5302250" y="4968875"/>
          <p14:tracePt t="63015" x="5302250" y="4975225"/>
          <p14:tracePt t="63028" x="5302250" y="4981575"/>
          <p14:tracePt t="63031" x="5294313" y="4981575"/>
          <p14:tracePt t="63035" x="5294313" y="4987925"/>
          <p14:tracePt t="63037" x="5287963" y="4987925"/>
          <p14:tracePt t="63043" x="5281613" y="4987925"/>
          <p14:tracePt t="63045" x="5281613" y="4995863"/>
          <p14:tracePt t="63048" x="5281613" y="5002213"/>
          <p14:tracePt t="63051" x="5275263" y="5002213"/>
          <p14:tracePt t="63055" x="5268913" y="5002213"/>
          <p14:tracePt t="63056" x="5268913" y="5008563"/>
          <p14:tracePt t="63058" x="5268913" y="5014913"/>
          <p14:tracePt t="63060" x="5268913" y="5021263"/>
          <p14:tracePt t="63061" x="5260975" y="5021263"/>
          <p14:tracePt t="63062" x="5254625" y="5021263"/>
          <p14:tracePt t="63064" x="5254625" y="5029200"/>
          <p14:tracePt t="63066" x="5248275" y="5035550"/>
          <p14:tracePt t="63068" x="5241925" y="5035550"/>
          <p14:tracePt t="63069" x="5241925" y="5041900"/>
          <p14:tracePt t="63070" x="5235575" y="5041900"/>
          <p14:tracePt t="63071" x="5235575" y="5048250"/>
          <p14:tracePt t="63072" x="5235575" y="5054600"/>
          <p14:tracePt t="63073" x="5227638" y="5054600"/>
          <p14:tracePt t="63074" x="5221288" y="5054600"/>
          <p14:tracePt t="63075" x="5221288" y="5060950"/>
          <p14:tracePt t="63076" x="5221288" y="5068888"/>
          <p14:tracePt t="63077" x="5214938" y="5068888"/>
          <p14:tracePt t="63078" x="5208588" y="5068888"/>
          <p14:tracePt t="63079" x="5208588" y="5075238"/>
          <p14:tracePt t="63080" x="5202238" y="5081588"/>
          <p14:tracePt t="63081" x="5202238" y="5087938"/>
          <p14:tracePt t="63082" x="5194300" y="5087938"/>
          <p14:tracePt t="63083" x="5187950" y="5087938"/>
          <p14:tracePt t="63084" x="5187950" y="5094288"/>
          <p14:tracePt t="63085" x="5187950" y="5102225"/>
          <p14:tracePt t="63086" x="5181600" y="5102225"/>
          <p14:tracePt t="63087" x="5175250" y="5108575"/>
          <p14:tracePt t="63088" x="5168900" y="5108575"/>
          <p14:tracePt t="63089" x="5168900" y="5114925"/>
          <p14:tracePt t="63090" x="5160963" y="5121275"/>
          <p14:tracePt t="63091" x="5154613" y="5121275"/>
          <p14:tracePt t="63092" x="5154613" y="5127625"/>
          <p14:tracePt t="63093" x="5154613" y="5135563"/>
          <p14:tracePt t="63094" x="5148263" y="5135563"/>
          <p14:tracePt t="63095" x="5141913" y="5135563"/>
          <p14:tracePt t="63096" x="5135563" y="5141913"/>
          <p14:tracePt t="63097" x="5135563" y="5148263"/>
          <p14:tracePt t="63098" x="5127625" y="5148263"/>
          <p14:tracePt t="63099" x="5121275" y="5154613"/>
          <p14:tracePt t="63100" x="5121275" y="5160963"/>
          <p14:tracePt t="63101" x="5114925" y="5160963"/>
          <p14:tracePt t="63102" x="5108575" y="5168900"/>
          <p14:tracePt t="63103" x="5102225" y="5168900"/>
          <p14:tracePt t="63104" x="5094288" y="5181600"/>
          <p14:tracePt t="63105" x="5087938" y="5187950"/>
          <p14:tracePt t="63107" x="5081588" y="5187950"/>
          <p14:tracePt t="63108" x="5075238" y="5194300"/>
          <p14:tracePt t="63109" x="5068888" y="5202238"/>
          <p14:tracePt t="63110" x="5060950" y="5208588"/>
          <p14:tracePt t="63113" x="5048250" y="5214938"/>
          <p14:tracePt t="63114" x="5041900" y="5221288"/>
          <p14:tracePt t="63116" x="5035550" y="5227638"/>
          <p14:tracePt t="63117" x="5029200" y="5227638"/>
          <p14:tracePt t="63118" x="5029200" y="5235575"/>
          <p14:tracePt t="63119" x="5021263" y="5241925"/>
          <p14:tracePt t="63120" x="5014913" y="5241925"/>
          <p14:tracePt t="63121" x="5008563" y="5248275"/>
          <p14:tracePt t="63122" x="5008563" y="5254625"/>
          <p14:tracePt t="63123" x="5002213" y="5254625"/>
          <p14:tracePt t="63124" x="4995863" y="5254625"/>
          <p14:tracePt t="63125" x="4995863" y="5260975"/>
          <p14:tracePt t="63126" x="4987925" y="5268913"/>
          <p14:tracePt t="63127" x="4981575" y="5275263"/>
          <p14:tracePt t="63129" x="4975225" y="5275263"/>
          <p14:tracePt t="63130" x="4968875" y="5281613"/>
          <p14:tracePt t="63131" x="4968875" y="5287963"/>
          <p14:tracePt t="63132" x="4962525" y="5287963"/>
          <p14:tracePt t="63134" x="4954588" y="5294313"/>
          <p14:tracePt t="63135" x="4948238" y="5302250"/>
          <p14:tracePt t="63136" x="4948238" y="5308600"/>
          <p14:tracePt t="63137" x="4941888" y="5308600"/>
          <p14:tracePt t="63138" x="4935538" y="5308600"/>
          <p14:tracePt t="63139" x="4929188" y="5314950"/>
          <p14:tracePt t="63140" x="4929188" y="5321300"/>
          <p14:tracePt t="63141" x="4921250" y="5321300"/>
          <p14:tracePt t="63142" x="4914900" y="5321300"/>
          <p14:tracePt t="63143" x="4914900" y="5327650"/>
          <p14:tracePt t="63144" x="4908550" y="5334000"/>
          <p14:tracePt t="63145" x="4902200" y="5334000"/>
          <p14:tracePt t="63146" x="4902200" y="5341938"/>
          <p14:tracePt t="63147" x="4895850" y="5341938"/>
          <p14:tracePt t="63149" x="4887913" y="5348288"/>
          <p14:tracePt t="63150" x="4881563" y="5348288"/>
          <p14:tracePt t="63151" x="4881563" y="5354638"/>
          <p14:tracePt t="63153" x="4875213" y="5354638"/>
          <p14:tracePt t="63154" x="4868863" y="5360988"/>
          <p14:tracePt t="63155" x="4862513" y="5360988"/>
          <p14:tracePt t="63156" x="4862513" y="5367338"/>
          <p14:tracePt t="63157" x="4862513" y="5375275"/>
          <p14:tracePt t="63158" x="4854575" y="5375275"/>
          <p14:tracePt t="63160" x="4848225" y="5375275"/>
          <p14:tracePt t="63161" x="4848225" y="5381625"/>
          <p14:tracePt t="63162" x="4841875" y="5381625"/>
          <p14:tracePt t="63163" x="4841875" y="5387975"/>
          <p14:tracePt t="63164" x="4835525" y="5387975"/>
          <p14:tracePt t="63165" x="4829175" y="5387975"/>
          <p14:tracePt t="63166" x="4829175" y="5394325"/>
          <p14:tracePt t="63167" x="4821238" y="5394325"/>
          <p14:tracePt t="63168" x="4821238" y="5400675"/>
          <p14:tracePt t="63169" x="4814888" y="5400675"/>
          <p14:tracePt t="63172" x="4808538" y="5400675"/>
          <p14:tracePt t="63173" x="4808538" y="5408613"/>
          <p14:tracePt t="63174" x="4802188" y="5408613"/>
          <p14:tracePt t="63175" x="4802188" y="5414963"/>
          <p14:tracePt t="63176" x="4795838" y="5414963"/>
          <p14:tracePt t="63177" x="4795838" y="5421313"/>
          <p14:tracePt t="63179" x="4787900" y="5421313"/>
          <p14:tracePt t="63181" x="4781550" y="5421313"/>
          <p14:tracePt t="63182" x="4781550" y="5427663"/>
          <p14:tracePt t="63184" x="4781550" y="5434013"/>
          <p14:tracePt t="63185" x="4775200" y="5434013"/>
          <p14:tracePt t="63186" x="4768850" y="5434013"/>
          <p14:tracePt t="63189" x="4768850" y="5441950"/>
          <p14:tracePt t="63190" x="4762500" y="5441950"/>
          <p14:tracePt t="63191" x="4762500" y="5448300"/>
          <p14:tracePt t="63192" x="4754563" y="5448300"/>
          <p14:tracePt t="63193" x="4748213" y="5454650"/>
          <p14:tracePt t="63196" x="4741863" y="5461000"/>
          <p14:tracePt t="63197" x="4735513" y="5461000"/>
          <p14:tracePt t="63198" x="4735513" y="5467350"/>
          <p14:tracePt t="63199" x="4729163" y="5467350"/>
          <p14:tracePt t="63200" x="4722813" y="5467350"/>
          <p14:tracePt t="63201" x="4722813" y="5475288"/>
          <p14:tracePt t="63202" x="4714875" y="5481638"/>
          <p14:tracePt t="63203" x="4708525" y="5481638"/>
          <p14:tracePt t="63204" x="4702175" y="5487988"/>
          <p14:tracePt t="63205" x="4695825" y="5487988"/>
          <p14:tracePt t="63207" x="4695825" y="5494338"/>
          <p14:tracePt t="63208" x="4689475" y="5500688"/>
          <p14:tracePt t="63209" x="4675188" y="5508625"/>
          <p14:tracePt t="63211" x="4668838" y="5514975"/>
          <p14:tracePt t="63213" x="4662488" y="5521325"/>
          <p14:tracePt t="63214" x="4656138" y="5521325"/>
          <p14:tracePt t="63215" x="4648200" y="5527675"/>
          <p14:tracePt t="63216" x="4641850" y="5527675"/>
          <p14:tracePt t="63217" x="4641850" y="5534025"/>
          <p14:tracePt t="63218" x="4635500" y="5541963"/>
          <p14:tracePt t="63219" x="4622800" y="5541963"/>
          <p14:tracePt t="63220" x="4622800" y="5548313"/>
          <p14:tracePt t="63221" x="4614863" y="5554663"/>
          <p14:tracePt t="63222" x="4608513" y="5554663"/>
          <p14:tracePt t="63223" x="4595813" y="5561013"/>
          <p14:tracePt t="63225" x="4589463" y="5567363"/>
          <p14:tracePt t="63226" x="4581525" y="5575300"/>
          <p14:tracePt t="63227" x="4581525" y="5581650"/>
          <p14:tracePt t="63228" x="4568825" y="5581650"/>
          <p14:tracePt t="63229" x="4562475" y="5581650"/>
          <p14:tracePt t="63230" x="4562475" y="5588000"/>
          <p14:tracePt t="63231" x="4556125" y="5594350"/>
          <p14:tracePt t="63232" x="4541838" y="5594350"/>
          <p14:tracePt t="63234" x="4535488" y="5600700"/>
          <p14:tracePt t="63235" x="4529138" y="5608638"/>
          <p14:tracePt t="63236" x="4529138" y="5614988"/>
          <p14:tracePt t="63237" x="4522788" y="5614988"/>
          <p14:tracePt t="63238" x="4508500" y="5614988"/>
          <p14:tracePt t="63239" x="4508500" y="5621338"/>
          <p14:tracePt t="63240" x="4502150" y="5621338"/>
          <p14:tracePt t="63241" x="4495800" y="5627688"/>
          <p14:tracePt t="63242" x="4489450" y="5627688"/>
          <p14:tracePt t="63244" x="4481513" y="5634038"/>
          <p14:tracePt t="63245" x="4475163" y="5640388"/>
          <p14:tracePt t="63247" x="4468813" y="5648325"/>
          <p14:tracePt t="63248" x="4462463" y="5648325"/>
          <p14:tracePt t="63249" x="4456113" y="5648325"/>
          <p14:tracePt t="63250" x="4456113" y="5654675"/>
          <p14:tracePt t="63251" x="4449763" y="5661025"/>
          <p14:tracePt t="63252" x="4441825" y="5661025"/>
          <p14:tracePt t="63255" x="4435475" y="5667375"/>
          <p14:tracePt t="63256" x="4429125" y="5667375"/>
          <p14:tracePt t="63257" x="4429125" y="5673725"/>
          <p14:tracePt t="63259" x="4422775" y="5681663"/>
          <p14:tracePt t="63260" x="4416425" y="5681663"/>
          <p14:tracePt t="63262" x="4408488" y="5681663"/>
          <p14:tracePt t="63265" x="4408488" y="5688013"/>
          <p14:tracePt t="63266" x="4402138" y="5688013"/>
          <p14:tracePt t="63267" x="4395788" y="5694363"/>
          <p14:tracePt t="63272" x="4389438" y="5694363"/>
          <p14:tracePt t="63274" x="4383088" y="5694363"/>
          <p14:tracePt t="63275" x="4383088" y="5700713"/>
          <p14:tracePt t="63277" x="4375150" y="5700713"/>
          <p14:tracePt t="63279" x="4375150" y="5707063"/>
          <p14:tracePt t="63282" x="4368800" y="5707063"/>
          <p14:tracePt t="63283" x="4368800" y="5715000"/>
          <p14:tracePt t="63284" x="4362450" y="5715000"/>
          <p14:tracePt t="63290" x="4356100" y="5715000"/>
          <p14:tracePt t="63292" x="4356100" y="5721350"/>
          <p14:tracePt t="63293" x="4349750" y="5721350"/>
          <p14:tracePt t="63295" x="4341813" y="5721350"/>
          <p14:tracePt t="63297" x="4341813" y="5727700"/>
          <p14:tracePt t="63300" x="4335463" y="5727700"/>
          <p14:tracePt t="63302" x="4329113" y="5727700"/>
          <p14:tracePt t="63306" x="4322763" y="5734050"/>
          <p14:tracePt t="63309" x="4316413" y="5734050"/>
          <p14:tracePt t="63310" x="4308475" y="5740400"/>
          <p14:tracePt t="63313" x="4302125" y="5748338"/>
          <p14:tracePt t="63315" x="4295775" y="5748338"/>
          <p14:tracePt t="63318" x="4289425" y="5748338"/>
          <p14:tracePt t="63320" x="4283075" y="5748338"/>
          <p14:tracePt t="63321" x="4283075" y="5754688"/>
          <p14:tracePt t="63322" x="4275138" y="5754688"/>
          <p14:tracePt t="63325" x="4275138" y="5761038"/>
          <p14:tracePt t="63326" x="4268788" y="5761038"/>
          <p14:tracePt t="63328" x="4262438" y="5761038"/>
          <p14:tracePt t="63332" x="4256088" y="5761038"/>
          <p14:tracePt t="63334" x="4249738" y="5761038"/>
          <p14:tracePt t="63335" x="4249738" y="5767388"/>
          <p14:tracePt t="63336" x="4241800" y="5767388"/>
          <p14:tracePt t="63340" x="4241800" y="5773738"/>
          <p14:tracePt t="63341" x="4235450" y="5773738"/>
          <p14:tracePt t="63344" x="4229100" y="5773738"/>
          <p14:tracePt t="63346" x="4229100" y="5781675"/>
          <p14:tracePt t="63352" x="4222750" y="5781675"/>
          <p14:tracePt t="63407" x="4216400" y="5781675"/>
          <p14:tracePt t="63464" x="4208463" y="5781675"/>
          <p14:tracePt t="63550" x="4208463" y="5788025"/>
          <p14:tracePt t="63564" x="4216400" y="5788025"/>
          <p14:tracePt t="63569" x="4222750" y="5788025"/>
          <p14:tracePt t="63584" x="4229100" y="5788025"/>
          <p14:tracePt t="63600" x="4235450" y="5788025"/>
          <p14:tracePt t="63624" x="4235450" y="5794375"/>
          <p14:tracePt t="63630" x="4241800" y="5794375"/>
          <p14:tracePt t="63638" x="4249738" y="5794375"/>
          <p14:tracePt t="63644" x="4256088" y="5794375"/>
          <p14:tracePt t="63651" x="4256088" y="5800725"/>
          <p14:tracePt t="63655" x="4262438" y="5800725"/>
          <p14:tracePt t="63659" x="4262438" y="5807075"/>
          <p14:tracePt t="63660" x="4268788" y="5807075"/>
          <p14:tracePt t="63665" x="4275138" y="5815013"/>
          <p14:tracePt t="63669" x="4283075" y="5815013"/>
          <p14:tracePt t="63671" x="4289425" y="5815013"/>
          <p14:tracePt t="63678" x="4295775" y="5815013"/>
          <p14:tracePt t="63682" x="4302125" y="5815013"/>
          <p14:tracePt t="63686" x="4302125" y="5821363"/>
          <p14:tracePt t="63693" x="4308475" y="5821363"/>
          <p14:tracePt t="63700" x="4316413" y="5821363"/>
          <p14:tracePt t="63713" x="4322763" y="5821363"/>
          <p14:tracePt t="63751" x="4329113" y="5821363"/>
          <p14:tracePt t="63800" x="4335463" y="5821363"/>
          <p14:tracePt t="63833" x="4341813" y="5821363"/>
          <p14:tracePt t="63834" x="4341813" y="5827713"/>
          <p14:tracePt t="63843" x="4349750" y="5827713"/>
          <p14:tracePt t="63864" x="4356100" y="5827713"/>
          <p14:tracePt t="63905" x="4362450" y="5827713"/>
          <p14:tracePt t="63919" x="4368800" y="5827713"/>
          <p14:tracePt t="63976" x="4375150" y="5827713"/>
          <p14:tracePt t="64117" x="4368800" y="5827713"/>
          <p14:tracePt t="64132" x="4362450" y="5827713"/>
          <p14:tracePt t="64174" x="4356100" y="5827713"/>
          <p14:tracePt t="64196" x="4349750" y="5827713"/>
          <p14:tracePt t="64213" x="4341813" y="5827713"/>
          <p14:tracePt t="64234" x="4335463" y="5827713"/>
          <p14:tracePt t="64242" x="4329113" y="5827713"/>
          <p14:tracePt t="64266" x="4322763" y="5827713"/>
          <p14:tracePt t="64300" x="4316413" y="5827713"/>
          <p14:tracePt t="64341" x="4308475" y="5827713"/>
          <p14:tracePt t="64366" x="4302125" y="5827713"/>
          <p14:tracePt t="64374" x="4295775" y="5827713"/>
          <p14:tracePt t="64375" x="4295775" y="5821363"/>
          <p14:tracePt t="64397" x="4289425" y="5821363"/>
          <p14:tracePt t="64495" x="4283075" y="5821363"/>
          <p14:tracePt t="64583" x="4275138" y="5821363"/>
          <p14:tracePt t="67572" x="4283075" y="5821363"/>
          <p14:tracePt t="67584" x="4289425" y="5821363"/>
          <p14:tracePt t="67585" x="4289425" y="5815013"/>
          <p14:tracePt t="67605" x="4295775" y="5815013"/>
          <p14:tracePt t="67615" x="4302125" y="5815013"/>
          <p14:tracePt t="67633" x="4308475" y="5815013"/>
          <p14:tracePt t="67640" x="4316413" y="5815013"/>
          <p14:tracePt t="67646" x="4322763" y="5815013"/>
          <p14:tracePt t="67655" x="4329113" y="5815013"/>
          <p14:tracePt t="67658" x="4335463" y="5815013"/>
          <p14:tracePt t="67663" x="4335463" y="5807075"/>
          <p14:tracePt t="67664" x="4341813" y="5807075"/>
          <p14:tracePt t="67666" x="4349750" y="5807075"/>
          <p14:tracePt t="67669" x="4356100" y="5807075"/>
          <p14:tracePt t="67674" x="4362450" y="5807075"/>
          <p14:tracePt t="67676" x="4362450" y="5800725"/>
          <p14:tracePt t="67677" x="4368800" y="5800725"/>
          <p14:tracePt t="67682" x="4375150" y="5800725"/>
          <p14:tracePt t="67684" x="4383088" y="5800725"/>
          <p14:tracePt t="67686" x="4389438" y="5800725"/>
          <p14:tracePt t="67690" x="4389438" y="5794375"/>
          <p14:tracePt t="67691" x="4395788" y="5794375"/>
          <p14:tracePt t="67693" x="4402138" y="5794375"/>
          <p14:tracePt t="67695" x="4402138" y="5788025"/>
          <p14:tracePt t="67697" x="4408488" y="5788025"/>
          <p14:tracePt t="67699" x="4416425" y="5788025"/>
          <p14:tracePt t="67701" x="4422775" y="5788025"/>
          <p14:tracePt t="67706" x="4429125" y="5781675"/>
          <p14:tracePt t="67708" x="4435475" y="5781675"/>
          <p14:tracePt t="67712" x="4441825" y="5773738"/>
          <p14:tracePt t="67714" x="4449763" y="5773738"/>
          <p14:tracePt t="67716" x="4449763" y="5767388"/>
          <p14:tracePt t="67717" x="4456113" y="5767388"/>
          <p14:tracePt t="67718" x="4462463" y="5767388"/>
          <p14:tracePt t="67721" x="4468813" y="5767388"/>
          <p14:tracePt t="67724" x="4475163" y="5767388"/>
          <p14:tracePt t="67725" x="4481513" y="5767388"/>
          <p14:tracePt t="67726" x="4481513" y="5761038"/>
          <p14:tracePt t="67728" x="4489450" y="5761038"/>
          <p14:tracePt t="67730" x="4495800" y="5761038"/>
          <p14:tracePt t="67731" x="4495800" y="5754688"/>
          <p14:tracePt t="67732" x="4502150" y="5754688"/>
          <p14:tracePt t="67734" x="4508500" y="5754688"/>
          <p14:tracePt t="67735" x="4514850" y="5754688"/>
          <p14:tracePt t="67738" x="4522788" y="5754688"/>
          <p14:tracePt t="67739" x="4529138" y="5748338"/>
          <p14:tracePt t="67740" x="4535488" y="5748338"/>
          <p14:tracePt t="67743" x="4535488" y="5740400"/>
          <p14:tracePt t="67744" x="4541838" y="5740400"/>
          <p14:tracePt t="67745" x="4548188" y="5740400"/>
          <p14:tracePt t="67747" x="4548188" y="5734050"/>
          <p14:tracePt t="67748" x="4556125" y="5734050"/>
          <p14:tracePt t="67749" x="4562475" y="5734050"/>
          <p14:tracePt t="67751" x="4568825" y="5734050"/>
          <p14:tracePt t="67753" x="4568825" y="5727700"/>
          <p14:tracePt t="67754" x="4575175" y="5727700"/>
          <p14:tracePt t="67755" x="4581525" y="5727700"/>
          <p14:tracePt t="67757" x="4581525" y="5721350"/>
          <p14:tracePt t="67758" x="4589463" y="5721350"/>
          <p14:tracePt t="67760" x="4595813" y="5721350"/>
          <p14:tracePt t="67762" x="4602163" y="5721350"/>
          <p14:tracePt t="67767" x="4602163" y="5715000"/>
          <p14:tracePt t="67768" x="4608513" y="5715000"/>
          <p14:tracePt t="67770" x="4614863" y="5715000"/>
          <p14:tracePt t="67772" x="4614863" y="5707063"/>
          <p14:tracePt t="67776" x="4622800" y="5707063"/>
          <p14:tracePt t="67779" x="4622800" y="5700713"/>
          <p14:tracePt t="67780" x="4629150" y="5700713"/>
          <p14:tracePt t="67784" x="4635500" y="5700713"/>
          <p14:tracePt t="67796" x="4635500" y="5694363"/>
          <p14:tracePt t="67797" x="4641850" y="5694363"/>
          <p14:tracePt t="67802" x="4648200" y="5694363"/>
          <p14:tracePt t="67807" x="4648200" y="5688013"/>
          <p14:tracePt t="67813" x="4656138" y="5688013"/>
          <p14:tracePt t="67817" x="4662488" y="5688013"/>
          <p14:tracePt t="67823" x="4668838" y="5688013"/>
          <p14:tracePt t="67824" x="4668838" y="5681663"/>
          <p14:tracePt t="67825" x="4675188" y="5681663"/>
          <p14:tracePt t="67828" x="4681538" y="5681663"/>
          <p14:tracePt t="67831" x="4681538" y="5673725"/>
          <p14:tracePt t="67832" x="4689475" y="5673725"/>
          <p14:tracePt t="67834" x="4695825" y="5673725"/>
          <p14:tracePt t="67836" x="4695825" y="5667375"/>
          <p14:tracePt t="67839" x="4702175" y="5667375"/>
          <p14:tracePt t="67841" x="4708525" y="5667375"/>
          <p14:tracePt t="67843" x="4714875" y="5667375"/>
          <p14:tracePt t="67846" x="4714875" y="5661025"/>
          <p14:tracePt t="67847" x="4722813" y="5661025"/>
          <p14:tracePt t="67848" x="4729163" y="5661025"/>
          <p14:tracePt t="67851" x="4729163" y="5654675"/>
          <p14:tracePt t="67853" x="4735513" y="5654675"/>
          <p14:tracePt t="67856" x="4741863" y="5654675"/>
          <p14:tracePt t="67858" x="4748213" y="5654675"/>
          <p14:tracePt t="67859" x="4748213" y="5648325"/>
          <p14:tracePt t="67862" x="4748213" y="5640388"/>
          <p14:tracePt t="67863" x="4754563" y="5640388"/>
          <p14:tracePt t="67865" x="4762500" y="5640388"/>
          <p14:tracePt t="67866" x="4762500" y="5634038"/>
          <p14:tracePt t="67870" x="4768850" y="5634038"/>
          <p14:tracePt t="67872" x="4768850" y="5627688"/>
          <p14:tracePt t="67873" x="4775200" y="5627688"/>
          <p14:tracePt t="67876" x="4775200" y="5621338"/>
          <p14:tracePt t="67877" x="4781550" y="5621338"/>
          <p14:tracePt t="67882" x="4781550" y="5614988"/>
          <p14:tracePt t="67883" x="4787900" y="5614988"/>
          <p14:tracePt t="67885" x="4787900" y="5608638"/>
          <p14:tracePt t="67887" x="4795838" y="5608638"/>
          <p14:tracePt t="67891" x="4795838" y="5600700"/>
          <p14:tracePt t="67893" x="4802188" y="5600700"/>
          <p14:tracePt t="67894" x="4802188" y="5594350"/>
          <p14:tracePt t="67896" x="4808538" y="5588000"/>
          <p14:tracePt t="67900" x="4814888" y="5588000"/>
          <p14:tracePt t="67901" x="4814888" y="5581650"/>
          <p14:tracePt t="67904" x="4814888" y="5575300"/>
          <p14:tracePt t="67906" x="4821238" y="5575300"/>
          <p14:tracePt t="67910" x="4829175" y="5567363"/>
          <p14:tracePt t="67912" x="4829175" y="5561013"/>
          <p14:tracePt t="67914" x="4829175" y="5554663"/>
          <p14:tracePt t="67915" x="4835525" y="5554663"/>
          <p14:tracePt t="67917" x="4841875" y="5554663"/>
          <p14:tracePt t="67919" x="4841875" y="5548313"/>
          <p14:tracePt t="67920" x="4848225" y="5548313"/>
          <p14:tracePt t="67922" x="4848225" y="5541963"/>
          <p14:tracePt t="67925" x="4854575" y="5541963"/>
          <p14:tracePt t="67927" x="4862513" y="5541963"/>
          <p14:tracePt t="67928" x="4862513" y="5534025"/>
          <p14:tracePt t="67930" x="4862513" y="5527675"/>
          <p14:tracePt t="67931" x="4868863" y="5527675"/>
          <p14:tracePt t="67932" x="4868863" y="5521325"/>
          <p14:tracePt t="67933" x="4875213" y="5521325"/>
          <p14:tracePt t="67936" x="4875213" y="5514975"/>
          <p14:tracePt t="67937" x="4881563" y="5514975"/>
          <p14:tracePt t="67938" x="4881563" y="5508625"/>
          <p14:tracePt t="67939" x="4887913" y="5508625"/>
          <p14:tracePt t="67940" x="4895850" y="5508625"/>
          <p14:tracePt t="67942" x="4895850" y="5500688"/>
          <p14:tracePt t="67943" x="4902200" y="5500688"/>
          <p14:tracePt t="67944" x="4902200" y="5494338"/>
          <p14:tracePt t="67945" x="4908550" y="5487988"/>
          <p14:tracePt t="67947" x="4914900" y="5487988"/>
          <p14:tracePt t="67948" x="4921250" y="5481638"/>
          <p14:tracePt t="67949" x="4921250" y="5475288"/>
          <p14:tracePt t="67950" x="4929188" y="5475288"/>
          <p14:tracePt t="67952" x="4935538" y="5467350"/>
          <p14:tracePt t="67953" x="4941888" y="5461000"/>
          <p14:tracePt t="67954" x="4941888" y="5454650"/>
          <p14:tracePt t="67955" x="4948238" y="5454650"/>
          <p14:tracePt t="67956" x="4954588" y="5448300"/>
          <p14:tracePt t="67957" x="4962525" y="5441950"/>
          <p14:tracePt t="67959" x="4968875" y="5434013"/>
          <p14:tracePt t="67960" x="4975225" y="5427663"/>
          <p14:tracePt t="67961" x="4975225" y="5421313"/>
          <p14:tracePt t="67962" x="4981575" y="5421313"/>
          <p14:tracePt t="67963" x="4987925" y="5414963"/>
          <p14:tracePt t="67964" x="4995863" y="5400675"/>
          <p14:tracePt t="67965" x="5002213" y="5400675"/>
          <p14:tracePt t="67966" x="5008563" y="5394325"/>
          <p14:tracePt t="67967" x="5014913" y="5387975"/>
          <p14:tracePt t="67968" x="5021263" y="5387975"/>
          <p14:tracePt t="67969" x="5029200" y="5375275"/>
          <p14:tracePt t="67970" x="5041900" y="5360988"/>
          <p14:tracePt t="67971" x="5041900" y="5354638"/>
          <p14:tracePt t="67972" x="5054600" y="5348288"/>
          <p14:tracePt t="67973" x="5060950" y="5341938"/>
          <p14:tracePt t="67974" x="5068888" y="5334000"/>
          <p14:tracePt t="67975" x="5075238" y="5327650"/>
          <p14:tracePt t="67976" x="5081588" y="5321300"/>
          <p14:tracePt t="67977" x="5087938" y="5314950"/>
          <p14:tracePt t="67978" x="5094288" y="5308600"/>
          <p14:tracePt t="67979" x="5102225" y="5294313"/>
          <p14:tracePt t="67980" x="5114925" y="5287963"/>
          <p14:tracePt t="67982" x="5121275" y="5275263"/>
          <p14:tracePt t="67983" x="5135563" y="5268913"/>
          <p14:tracePt t="67985" x="5141913" y="5254625"/>
          <p14:tracePt t="67986" x="5148263" y="5248275"/>
          <p14:tracePt t="67987" x="5160963" y="5248275"/>
          <p14:tracePt t="67988" x="5160963" y="5241925"/>
          <p14:tracePt t="67989" x="5168900" y="5235575"/>
          <p14:tracePt t="67990" x="5175250" y="5227638"/>
          <p14:tracePt t="67992" x="5181600" y="5221288"/>
          <p14:tracePt t="67993" x="5187950" y="5214938"/>
          <p14:tracePt t="67995" x="5187950" y="5208588"/>
          <p14:tracePt t="67996" x="5194300" y="5202238"/>
          <p14:tracePt t="67997" x="5202238" y="5194300"/>
          <p14:tracePt t="67998" x="5208588" y="5194300"/>
          <p14:tracePt t="68000" x="5208588" y="5187950"/>
          <p14:tracePt t="68001" x="5214938" y="5187950"/>
          <p14:tracePt t="68002" x="5221288" y="5181600"/>
          <p14:tracePt t="68004" x="5221288" y="5175250"/>
          <p14:tracePt t="68005" x="5227638" y="5175250"/>
          <p14:tracePt t="68006" x="5227638" y="5168900"/>
          <p14:tracePt t="68008" x="5235575" y="5160963"/>
          <p14:tracePt t="68009" x="5241925" y="5160963"/>
          <p14:tracePt t="68011" x="5241925" y="5154613"/>
          <p14:tracePt t="68013" x="5248275" y="5154613"/>
          <p14:tracePt t="68014" x="5248275" y="5148263"/>
          <p14:tracePt t="68015" x="5254625" y="5148263"/>
          <p14:tracePt t="68018" x="5254625" y="5141913"/>
          <p14:tracePt t="68019" x="5260975" y="5141913"/>
          <p14:tracePt t="68020" x="5260975" y="5135563"/>
          <p14:tracePt t="68021" x="5268913" y="5135563"/>
          <p14:tracePt t="68022" x="5268913" y="5127625"/>
          <p14:tracePt t="68023" x="5275263" y="5127625"/>
          <p14:tracePt t="68026" x="5281613" y="5121275"/>
          <p14:tracePt t="68028" x="5287963" y="5121275"/>
          <p14:tracePt t="68029" x="5287963" y="5114925"/>
          <p14:tracePt t="68032" x="5294313" y="5114925"/>
          <p14:tracePt t="68033" x="5294313" y="5108575"/>
          <p14:tracePt t="68034" x="5302250" y="5108575"/>
          <p14:tracePt t="68035" x="5302250" y="5102225"/>
          <p14:tracePt t="68036" x="5308600" y="5102225"/>
          <p14:tracePt t="68037" x="5308600" y="5094288"/>
          <p14:tracePt t="68039" x="5314950" y="5094288"/>
          <p14:tracePt t="68040" x="5321300" y="5087938"/>
          <p14:tracePt t="68041" x="5321300" y="5081588"/>
          <p14:tracePt t="68043" x="5327650" y="5081588"/>
          <p14:tracePt t="68044" x="5334000" y="5075238"/>
          <p14:tracePt t="68045" x="5341938" y="5068888"/>
          <p14:tracePt t="68047" x="5348288" y="5060950"/>
          <p14:tracePt t="68048" x="5354638" y="5054600"/>
          <p14:tracePt t="68049" x="5354638" y="5048250"/>
          <p14:tracePt t="68051" x="5360988" y="5048250"/>
          <p14:tracePt t="68052" x="5367338" y="5041900"/>
          <p14:tracePt t="68053" x="5367338" y="5035550"/>
          <p14:tracePt t="68054" x="5375275" y="5035550"/>
          <p14:tracePt t="68055" x="5375275" y="5029200"/>
          <p14:tracePt t="68056" x="5381625" y="5021263"/>
          <p14:tracePt t="68057" x="5387975" y="5014913"/>
          <p14:tracePt t="68059" x="5394325" y="5008563"/>
          <p14:tracePt t="68060" x="5400675" y="5002213"/>
          <p14:tracePt t="68062" x="5400675" y="4995863"/>
          <p14:tracePt t="68063" x="5408613" y="4987925"/>
          <p14:tracePt t="68064" x="5414963" y="4981575"/>
          <p14:tracePt t="68065" x="5421313" y="4981575"/>
          <p14:tracePt t="68066" x="5421313" y="4975225"/>
          <p14:tracePt t="68067" x="5421313" y="4962525"/>
          <p14:tracePt t="68068" x="5427663" y="4962525"/>
          <p14:tracePt t="68069" x="5427663" y="4954588"/>
          <p14:tracePt t="68070" x="5434013" y="4948238"/>
          <p14:tracePt t="68071" x="5441950" y="4948238"/>
          <p14:tracePt t="68072" x="5441950" y="4941888"/>
          <p14:tracePt t="68073" x="5448300" y="4935538"/>
          <p14:tracePt t="68074" x="5448300" y="4929188"/>
          <p14:tracePt t="68075" x="5454650" y="4929188"/>
          <p14:tracePt t="68076" x="5454650" y="4921250"/>
          <p14:tracePt t="68077" x="5454650" y="4914900"/>
          <p14:tracePt t="68078" x="5461000" y="4914900"/>
          <p14:tracePt t="68079" x="5461000" y="4908550"/>
          <p14:tracePt t="68080" x="5467350" y="4902200"/>
          <p14:tracePt t="68081" x="5467350" y="4895850"/>
          <p14:tracePt t="68082" x="5475288" y="4895850"/>
          <p14:tracePt t="68083" x="5475288" y="4887913"/>
          <p14:tracePt t="68085" x="5475288" y="4881563"/>
          <p14:tracePt t="68086" x="5481638" y="4881563"/>
          <p14:tracePt t="68087" x="5481638" y="4875213"/>
          <p14:tracePt t="68088" x="5481638" y="4868863"/>
          <p14:tracePt t="68089" x="5487988" y="4868863"/>
          <p14:tracePt t="68090" x="5487988" y="4862513"/>
          <p14:tracePt t="68093" x="5487988" y="4854575"/>
          <p14:tracePt t="68094" x="5487988" y="4848225"/>
          <p14:tracePt t="68096" x="5494338" y="4848225"/>
          <p14:tracePt t="68097" x="5494338" y="4841875"/>
          <p14:tracePt t="68098" x="5494338" y="4835525"/>
          <p14:tracePt t="68100" x="5500688" y="4835525"/>
          <p14:tracePt t="68102" x="5500688" y="4829175"/>
          <p14:tracePt t="68104" x="5500688" y="4821238"/>
          <p14:tracePt t="68106" x="5500688" y="4814888"/>
          <p14:tracePt t="68108" x="5508625" y="4814888"/>
          <p14:tracePt t="68111" x="5508625" y="4808538"/>
          <p14:tracePt t="68114" x="5508625" y="4802188"/>
          <p14:tracePt t="68118" x="5508625" y="4795838"/>
          <p14:tracePt t="68120" x="5514975" y="4795838"/>
          <p14:tracePt t="68121" x="5514975" y="4787900"/>
          <p14:tracePt t="68122" x="5514975" y="4781550"/>
          <p14:tracePt t="68125" x="5521325" y="4781550"/>
          <p14:tracePt t="68126" x="5521325" y="4775200"/>
          <p14:tracePt t="68128" x="5521325" y="4768850"/>
          <p14:tracePt t="68131" x="5521325" y="4762500"/>
          <p14:tracePt t="68132" x="5521325" y="4754563"/>
          <p14:tracePt t="68133" x="5527675" y="4754563"/>
          <p14:tracePt t="68134" x="5527675" y="4748213"/>
          <p14:tracePt t="68136" x="5534025" y="4748213"/>
          <p14:tracePt t="68137" x="5534025" y="4741863"/>
          <p14:tracePt t="68138" x="5534025" y="4735513"/>
          <p14:tracePt t="68141" x="5534025" y="4729163"/>
          <p14:tracePt t="68142" x="5541963" y="4722813"/>
          <p14:tracePt t="68143" x="5541963" y="4714875"/>
          <p14:tracePt t="68145" x="5548313" y="4714875"/>
          <p14:tracePt t="68146" x="5548313" y="4708525"/>
          <p14:tracePt t="68147" x="5548313" y="4702175"/>
          <p14:tracePt t="68148" x="5554663" y="4702175"/>
          <p14:tracePt t="68150" x="5554663" y="4695825"/>
          <p14:tracePt t="68151" x="5554663" y="4689475"/>
          <p14:tracePt t="68152" x="5561013" y="4681538"/>
          <p14:tracePt t="68154" x="5567363" y="4675188"/>
          <p14:tracePt t="68155" x="5567363" y="4668838"/>
          <p14:tracePt t="68157" x="5567363" y="4662488"/>
          <p14:tracePt t="68158" x="5575300" y="4656138"/>
          <p14:tracePt t="68159" x="5575300" y="4648200"/>
          <p14:tracePt t="68160" x="5581650" y="4648200"/>
          <p14:tracePt t="68162" x="5581650" y="4641850"/>
          <p14:tracePt t="68163" x="5588000" y="4641850"/>
          <p14:tracePt t="68164" x="5588000" y="4635500"/>
          <p14:tracePt t="68166" x="5588000" y="4629150"/>
          <p14:tracePt t="68167" x="5594350" y="4622800"/>
          <p14:tracePt t="68169" x="5600700" y="4622800"/>
          <p14:tracePt t="68170" x="5600700" y="4614863"/>
          <p14:tracePt t="68171" x="5600700" y="4608513"/>
          <p14:tracePt t="68173" x="5600700" y="4602163"/>
          <p14:tracePt t="68175" x="5608638" y="4602163"/>
          <p14:tracePt t="68176" x="5608638" y="4595813"/>
          <p14:tracePt t="68178" x="5608638" y="4589463"/>
          <p14:tracePt t="68179" x="5614988" y="4589463"/>
          <p14:tracePt t="68182" x="5614988" y="4581525"/>
          <p14:tracePt t="68183" x="5621338" y="4581525"/>
          <p14:tracePt t="68185" x="5621338" y="4575175"/>
          <p14:tracePt t="68189" x="5621338" y="4568825"/>
          <p14:tracePt t="68375" x="5614988" y="4568825"/>
          <p14:tracePt t="68406" x="5608638" y="4568825"/>
          <p14:tracePt t="68440" x="5600700" y="4568825"/>
          <p14:tracePt t="68447" x="5594350" y="4568825"/>
          <p14:tracePt t="68454" x="5588000" y="4568825"/>
          <p14:tracePt t="68455" x="5588000" y="4575175"/>
          <p14:tracePt t="68457" x="5581650" y="4575175"/>
          <p14:tracePt t="68459" x="5575300" y="4575175"/>
          <p14:tracePt t="68463" x="5567363" y="4575175"/>
          <p14:tracePt t="68465" x="5561013" y="4575175"/>
          <p14:tracePt t="68468" x="5554663" y="4575175"/>
          <p14:tracePt t="68469" x="5548313" y="4575175"/>
          <p14:tracePt t="68471" x="5541963" y="4575175"/>
          <p14:tracePt t="68473" x="5534025" y="4575175"/>
          <p14:tracePt t="68475" x="5527675" y="4575175"/>
          <p14:tracePt t="68477" x="5521325" y="4575175"/>
          <p14:tracePt t="68479" x="5514975" y="4575175"/>
          <p14:tracePt t="68481" x="5508625" y="4575175"/>
          <p14:tracePt t="68482" x="5500688" y="4575175"/>
          <p14:tracePt t="68483" x="5494338" y="4575175"/>
          <p14:tracePt t="68485" x="5487988" y="4575175"/>
          <p14:tracePt t="68487" x="5481638" y="4575175"/>
          <p14:tracePt t="68489" x="5475288" y="4575175"/>
          <p14:tracePt t="68490" x="5467350" y="4575175"/>
          <p14:tracePt t="68492" x="5461000" y="4575175"/>
          <p14:tracePt t="68494" x="5454650" y="4575175"/>
          <p14:tracePt t="68496" x="5448300" y="4575175"/>
          <p14:tracePt t="68498" x="5441950" y="4575175"/>
          <p14:tracePt t="68500" x="5434013" y="4575175"/>
          <p14:tracePt t="68501" x="5427663" y="4575175"/>
          <p14:tracePt t="68505" x="5421313" y="4575175"/>
          <p14:tracePt t="68508" x="5414963" y="4575175"/>
          <p14:tracePt t="68511" x="5408613" y="4575175"/>
          <p14:tracePt t="68514" x="5400675" y="4575175"/>
          <p14:tracePt t="68517" x="5394325" y="4575175"/>
          <p14:tracePt t="68524" x="5387975" y="4575175"/>
          <p14:tracePt t="68528" x="5381625" y="4575175"/>
          <p14:tracePt t="68538" x="5375275" y="4575175"/>
          <p14:tracePt t="68544" x="5367338" y="4575175"/>
          <p14:tracePt t="68548" x="5360988" y="4575175"/>
          <p14:tracePt t="68556" x="5354638" y="4575175"/>
          <p14:tracePt t="68559" x="5348288" y="4575175"/>
          <p14:tracePt t="68565" x="5341938" y="4575175"/>
          <p14:tracePt t="68568" x="5334000" y="4575175"/>
          <p14:tracePt t="68570" x="5327650" y="4575175"/>
          <p14:tracePt t="68574" x="5321300" y="4575175"/>
          <p14:tracePt t="68576" x="5314950" y="4575175"/>
          <p14:tracePt t="68579" x="5308600" y="4575175"/>
          <p14:tracePt t="68581" x="5302250" y="4575175"/>
          <p14:tracePt t="68582" x="5294313" y="4575175"/>
          <p14:tracePt t="68585" x="5287963" y="4575175"/>
          <p14:tracePt t="68587" x="5281613" y="4575175"/>
          <p14:tracePt t="68589" x="5275263" y="4575175"/>
          <p14:tracePt t="68590" x="5268913" y="4575175"/>
          <p14:tracePt t="68593" x="5260975" y="4575175"/>
          <p14:tracePt t="68594" x="5254625" y="4575175"/>
          <p14:tracePt t="68595" x="5248275" y="4575175"/>
          <p14:tracePt t="68597" x="5241925" y="4575175"/>
          <p14:tracePt t="68598" x="5235575" y="4575175"/>
          <p14:tracePt t="68600" x="5227638" y="4575175"/>
          <p14:tracePt t="68601" x="5221288" y="4575175"/>
          <p14:tracePt t="68602" x="5214938" y="4575175"/>
          <p14:tracePt t="68605" x="5202238" y="4575175"/>
          <p14:tracePt t="68606" x="5194300" y="4575175"/>
          <p14:tracePt t="68608" x="5181600" y="4575175"/>
          <p14:tracePt t="68611" x="5168900" y="4575175"/>
          <p14:tracePt t="68612" x="5160963" y="4575175"/>
          <p14:tracePt t="68614" x="5148263" y="4575175"/>
          <p14:tracePt t="68615" x="5141913" y="4575175"/>
          <p14:tracePt t="68617" x="5135563" y="4575175"/>
          <p14:tracePt t="68618" x="5127625" y="4575175"/>
          <p14:tracePt t="68620" x="5121275" y="4575175"/>
          <p14:tracePt t="68621" x="5114925" y="4575175"/>
          <p14:tracePt t="68622" x="5108575" y="4575175"/>
          <p14:tracePt t="68625" x="5102225" y="4575175"/>
          <p14:tracePt t="68626" x="5094288" y="4575175"/>
          <p14:tracePt t="68628" x="5087938" y="4575175"/>
          <p14:tracePt t="68630" x="5081588" y="4575175"/>
          <p14:tracePt t="68631" x="5075238" y="4575175"/>
          <p14:tracePt t="68635" x="5068888" y="4575175"/>
          <p14:tracePt t="68637" x="5060950" y="4575175"/>
          <p14:tracePt t="68642" x="5054600" y="4575175"/>
          <p14:tracePt t="68644" x="5048250" y="4575175"/>
          <p14:tracePt t="68647" x="5041900" y="4575175"/>
          <p14:tracePt t="68655" x="5035550" y="4575175"/>
          <p14:tracePt t="68658" x="5035550" y="4568825"/>
          <p14:tracePt t="68660" x="5029200" y="4568825"/>
          <p14:tracePt t="68669" x="5021263" y="4568825"/>
          <p14:tracePt t="68672" x="5014913" y="4568825"/>
          <p14:tracePt t="68677" x="5008563" y="4568825"/>
          <p14:tracePt t="68684" x="5002213" y="4568825"/>
          <p14:tracePt t="68687" x="4995863" y="4568825"/>
          <p14:tracePt t="68692" x="4987925" y="4568825"/>
          <p14:tracePt t="68695" x="4981575" y="4568825"/>
          <p14:tracePt t="68697" x="4975225" y="4568825"/>
          <p14:tracePt t="68702" x="4968875" y="4568825"/>
          <p14:tracePt t="68705" x="4962525" y="4568825"/>
          <p14:tracePt t="68709" x="4954588" y="4568825"/>
          <p14:tracePt t="68712" x="4948238" y="4568825"/>
          <p14:tracePt t="68716" x="4941888" y="4568825"/>
          <p14:tracePt t="68719" x="4935538" y="4568825"/>
          <p14:tracePt t="68723" x="4929188" y="4568825"/>
          <p14:tracePt t="68724" x="4929188" y="4562475"/>
          <p14:tracePt t="68731" x="4921250" y="4562475"/>
          <p14:tracePt t="68736" x="4914900" y="4562475"/>
          <p14:tracePt t="68746" x="4908550" y="4562475"/>
          <p14:tracePt t="68749" x="4908550" y="4556125"/>
          <p14:tracePt t="68752" x="4902200" y="4556125"/>
          <p14:tracePt t="68757" x="4895850" y="4556125"/>
          <p14:tracePt t="68767" x="4887913" y="4556125"/>
          <p14:tracePt t="68770" x="4887913" y="4548188"/>
          <p14:tracePt t="68771" x="4881563" y="4548188"/>
          <p14:tracePt t="68778" x="4881563" y="4541838"/>
          <p14:tracePt t="68779" x="4875213" y="4541838"/>
          <p14:tracePt t="68782" x="4868863" y="4541838"/>
          <p14:tracePt t="68785" x="4868863" y="4535488"/>
          <p14:tracePt t="68786" x="4862513" y="4535488"/>
          <p14:tracePt t="68795" x="4854575" y="4535488"/>
          <p14:tracePt t="68801" x="4848225" y="4535488"/>
          <p14:tracePt t="68802" x="4848225" y="4529138"/>
          <p14:tracePt t="68814" x="4841875" y="4522788"/>
          <p14:tracePt t="68825" x="4835525" y="4522788"/>
          <p14:tracePt t="68838" x="4829175" y="4522788"/>
          <p14:tracePt t="68843" x="4829175" y="4514850"/>
          <p14:tracePt t="68852" x="4829175" y="4508500"/>
          <p14:tracePt t="68857" x="4829175" y="4502150"/>
          <p14:tracePt t="68861" x="4821238" y="4502150"/>
          <p14:tracePt t="68869" x="4821238" y="4495800"/>
          <p14:tracePt t="68873" x="4814888" y="4495800"/>
          <p14:tracePt t="68875" x="4814888" y="4489450"/>
          <p14:tracePt t="68885" x="4814888" y="4481513"/>
          <p14:tracePt t="68890" x="4814888" y="4475163"/>
          <p14:tracePt t="68895" x="4814888" y="4468813"/>
          <p14:tracePt t="68905" x="4808538" y="4468813"/>
          <p14:tracePt t="68906" x="4808538" y="4462463"/>
          <p14:tracePt t="68911" x="4808538" y="4456113"/>
          <p14:tracePt t="68916" x="4808538" y="4449763"/>
          <p14:tracePt t="68920" x="4808538" y="4441825"/>
          <p14:tracePt t="68921" x="4802188" y="4441825"/>
          <p14:tracePt t="68922" x="4802188" y="4435475"/>
          <p14:tracePt t="68928" x="4802188" y="4429125"/>
          <p14:tracePt t="68930" x="4802188" y="4422775"/>
          <p14:tracePt t="68935" x="4795838" y="4416425"/>
          <p14:tracePt t="68937" x="4795838" y="4408488"/>
          <p14:tracePt t="68941" x="4795838" y="4402138"/>
          <p14:tracePt t="68943" x="4795838" y="4395788"/>
          <p14:tracePt t="68945" x="4795838" y="4389438"/>
          <p14:tracePt t="68950" x="4795838" y="4383088"/>
          <p14:tracePt t="68952" x="4795838" y="4375150"/>
          <p14:tracePt t="68957" x="4795838" y="4368800"/>
          <p14:tracePt t="68959" x="4795838" y="4362450"/>
          <p14:tracePt t="68962" x="4795838" y="4356100"/>
          <p14:tracePt t="68968" x="4795838" y="4349750"/>
          <p14:tracePt t="68970" x="4795838" y="4341813"/>
          <p14:tracePt t="68975" x="4795838" y="4335463"/>
          <p14:tracePt t="68978" x="4795838" y="4329113"/>
          <p14:tracePt t="68980" x="4795838" y="4322763"/>
          <p14:tracePt t="68986" x="4795838" y="4316413"/>
          <p14:tracePt t="68988" x="4795838" y="4308475"/>
          <p14:tracePt t="68993" x="4795838" y="4302125"/>
          <p14:tracePt t="68995" x="4795838" y="4295775"/>
          <p14:tracePt t="68997" x="4802188" y="4289425"/>
          <p14:tracePt t="69002" x="4802188" y="4283075"/>
          <p14:tracePt t="69003" x="4808538" y="4283075"/>
          <p14:tracePt t="69004" x="4808538" y="4275138"/>
          <p14:tracePt t="69009" x="4808538" y="4268788"/>
          <p14:tracePt t="69011" x="4808538" y="4262438"/>
          <p14:tracePt t="69013" x="4814888" y="4256088"/>
          <p14:tracePt t="69017" x="4821238" y="4249738"/>
          <p14:tracePt t="69019" x="4821238" y="4241800"/>
          <p14:tracePt t="69024" x="4821238" y="4235450"/>
          <p14:tracePt t="69026" x="4829175" y="4235450"/>
          <p14:tracePt t="69027" x="4829175" y="4229100"/>
          <p14:tracePt t="69028" x="4829175" y="4222750"/>
          <p14:tracePt t="69029" x="4835525" y="4222750"/>
          <p14:tracePt t="69032" x="4835525" y="4216400"/>
          <p14:tracePt t="69033" x="4841875" y="4216400"/>
          <p14:tracePt t="69034" x="4841875" y="4208463"/>
          <p14:tracePt t="69038" x="4841875" y="4202113"/>
          <p14:tracePt t="69040" x="4848225" y="4202113"/>
          <p14:tracePt t="69041" x="4848225" y="4195763"/>
          <p14:tracePt t="69042" x="4854575" y="4195763"/>
          <p14:tracePt t="69044" x="4854575" y="4189413"/>
          <p14:tracePt t="69045" x="4854575" y="4183063"/>
          <p14:tracePt t="69047" x="4854575" y="4175125"/>
          <p14:tracePt t="69048" x="4862513" y="4175125"/>
          <p14:tracePt t="69051" x="4862513" y="4168775"/>
          <p14:tracePt t="69052" x="4868863" y="4168775"/>
          <p14:tracePt t="69053" x="4868863" y="4162425"/>
          <p14:tracePt t="69054" x="4875213" y="4162425"/>
          <p14:tracePt t="69056" x="4875213" y="4156075"/>
          <p14:tracePt t="69058" x="4875213" y="4149725"/>
          <p14:tracePt t="69059" x="4881563" y="4149725"/>
          <p14:tracePt t="69060" x="4881563" y="4143375"/>
          <p14:tracePt t="69062" x="4887913" y="4143375"/>
          <p14:tracePt t="69064" x="4887913" y="4135438"/>
          <p14:tracePt t="69066" x="4887913" y="4129088"/>
          <p14:tracePt t="69067" x="4895850" y="4129088"/>
          <p14:tracePt t="69069" x="4902200" y="4129088"/>
          <p14:tracePt t="69070" x="4902200" y="4122738"/>
          <p14:tracePt t="69072" x="4902200" y="4116388"/>
          <p14:tracePt t="69073" x="4908550" y="4116388"/>
          <p14:tracePt t="69074" x="4908550" y="4110038"/>
          <p14:tracePt t="69078" x="4914900" y="4110038"/>
          <p14:tracePt t="69080" x="4914900" y="4102100"/>
          <p14:tracePt t="69081" x="4921250" y="4102100"/>
          <p14:tracePt t="69083" x="4921250" y="4095750"/>
          <p14:tracePt t="69087" x="4929188" y="4095750"/>
          <p14:tracePt t="69089" x="4929188" y="4089400"/>
          <p14:tracePt t="69090" x="4935538" y="4089400"/>
          <p14:tracePt t="69092" x="4935538" y="4083050"/>
          <p14:tracePt t="69093" x="4941888" y="4083050"/>
          <p14:tracePt t="69096" x="4941888" y="4076700"/>
          <p14:tracePt t="69098" x="4948238" y="4076700"/>
          <p14:tracePt t="69101" x="4954588" y="4076700"/>
          <p14:tracePt t="69104" x="4954588" y="4068763"/>
          <p14:tracePt t="69108" x="4962525" y="4068763"/>
          <p14:tracePt t="69109" x="4962525" y="4062413"/>
          <p14:tracePt t="69111" x="4968875" y="4062413"/>
          <p14:tracePt t="69117" x="4968875" y="4056063"/>
          <p14:tracePt t="69118" x="4975225" y="4056063"/>
          <p14:tracePt t="69120" x="4981575" y="4056063"/>
          <p14:tracePt t="69123" x="4987925" y="4056063"/>
          <p14:tracePt t="69124" x="4987925" y="4049713"/>
          <p14:tracePt t="69128" x="4995863" y="4049713"/>
          <p14:tracePt t="69129" x="4995863" y="4043363"/>
          <p14:tracePt t="69131" x="5002213" y="4043363"/>
          <p14:tracePt t="69138" x="5008563" y="4043363"/>
          <p14:tracePt t="69141" x="5014913" y="4043363"/>
          <p14:tracePt t="69143" x="5021263" y="4043363"/>
          <p14:tracePt t="69144" x="5021263" y="4035425"/>
          <p14:tracePt t="69149" x="5029200" y="4035425"/>
          <p14:tracePt t="69150" x="5029200" y="4029075"/>
          <p14:tracePt t="69153" x="5035550" y="4029075"/>
          <p14:tracePt t="69159" x="5041900" y="4029075"/>
          <p14:tracePt t="69161" x="5048250" y="4029075"/>
          <p14:tracePt t="69163" x="5048250" y="4022725"/>
          <p14:tracePt t="69164" x="5054600" y="4022725"/>
          <p14:tracePt t="69169" x="5060950" y="4022725"/>
          <p14:tracePt t="69170" x="5060950" y="4016375"/>
          <p14:tracePt t="69171" x="5068888" y="4016375"/>
          <p14:tracePt t="69176" x="5068888" y="4010025"/>
          <p14:tracePt t="69177" x="5075238" y="4010025"/>
          <p14:tracePt t="69178" x="5081588" y="4010025"/>
          <p14:tracePt t="69179" x="5087938" y="4010025"/>
          <p14:tracePt t="69183" x="5094288" y="4010025"/>
          <p14:tracePt t="69185" x="5102225" y="4010025"/>
          <p14:tracePt t="69186" x="5102225" y="4002088"/>
          <p14:tracePt t="69188" x="5108575" y="4002088"/>
          <p14:tracePt t="69189" x="5114925" y="4002088"/>
          <p14:tracePt t="69191" x="5121275" y="4002088"/>
          <p14:tracePt t="69192" x="5121275" y="3995738"/>
          <p14:tracePt t="69194" x="5127625" y="3995738"/>
          <p14:tracePt t="69195" x="5135563" y="3995738"/>
          <p14:tracePt t="69198" x="5141913" y="3995738"/>
          <p14:tracePt t="69199" x="5148263" y="3995738"/>
          <p14:tracePt t="69200" x="5154613" y="3995738"/>
          <p14:tracePt t="69202" x="5160963" y="3989388"/>
          <p14:tracePt t="69204" x="5168900" y="3989388"/>
          <p14:tracePt t="69206" x="5175250" y="3989388"/>
          <p14:tracePt t="69207" x="5181600" y="3989388"/>
          <p14:tracePt t="69210" x="5187950" y="3989388"/>
          <p14:tracePt t="69211" x="5194300" y="3983038"/>
          <p14:tracePt t="69212" x="5202238" y="3983038"/>
          <p14:tracePt t="69214" x="5208588" y="3983038"/>
          <p14:tracePt t="69215" x="5214938" y="3983038"/>
          <p14:tracePt t="69218" x="5221288" y="3983038"/>
          <p14:tracePt t="69219" x="5227638" y="3983038"/>
          <p14:tracePt t="69220" x="5235575" y="3983038"/>
          <p14:tracePt t="69223" x="5241925" y="3983038"/>
          <p14:tracePt t="69224" x="5248275" y="3983038"/>
          <p14:tracePt t="69228" x="5254625" y="3983038"/>
          <p14:tracePt t="69229" x="5260975" y="3983038"/>
          <p14:tracePt t="69231" x="5268913" y="3983038"/>
          <p14:tracePt t="69234" x="5275263" y="3983038"/>
          <p14:tracePt t="69236" x="5281613" y="3983038"/>
          <p14:tracePt t="69239" x="5287963" y="3983038"/>
          <p14:tracePt t="69241" x="5294313" y="3983038"/>
          <p14:tracePt t="69242" x="5294313" y="3976688"/>
          <p14:tracePt t="69243" x="5302250" y="3976688"/>
          <p14:tracePt t="69247" x="5308600" y="3976688"/>
          <p14:tracePt t="69248" x="5314950" y="3976688"/>
          <p14:tracePt t="69252" x="5321300" y="3976688"/>
          <p14:tracePt t="69254" x="5327650" y="3976688"/>
          <p14:tracePt t="69255" x="5334000" y="3976688"/>
          <p14:tracePt t="69258" x="5341938" y="3976688"/>
          <p14:tracePt t="69260" x="5348288" y="3976688"/>
          <p14:tracePt t="69262" x="5354638" y="3976688"/>
          <p14:tracePt t="69264" x="5360988" y="3976688"/>
          <p14:tracePt t="69265" x="5367338" y="3976688"/>
          <p14:tracePt t="69267" x="5375275" y="3976688"/>
          <p14:tracePt t="69268" x="5381625" y="3976688"/>
          <p14:tracePt t="69270" x="5387975" y="3976688"/>
          <p14:tracePt t="69271" x="5394325" y="3976688"/>
          <p14:tracePt t="69272" x="5400675" y="3976688"/>
          <p14:tracePt t="69274" x="5408613" y="3976688"/>
          <p14:tracePt t="69275" x="5414963" y="3976688"/>
          <p14:tracePt t="69277" x="5421313" y="3976688"/>
          <p14:tracePt t="69278" x="5427663" y="3976688"/>
          <p14:tracePt t="69280" x="5434013" y="3976688"/>
          <p14:tracePt t="69281" x="5448300" y="3976688"/>
          <p14:tracePt t="69283" x="5454650" y="3976688"/>
          <p14:tracePt t="69284" x="5467350" y="3976688"/>
          <p14:tracePt t="69286" x="5475288" y="3976688"/>
          <p14:tracePt t="69287" x="5487988" y="3976688"/>
          <p14:tracePt t="69289" x="5494338" y="3976688"/>
          <p14:tracePt t="69290" x="5500688" y="3976688"/>
          <p14:tracePt t="69291" x="5508625" y="3976688"/>
          <p14:tracePt t="69292" x="5514975" y="3976688"/>
          <p14:tracePt t="69293" x="5521325" y="3976688"/>
          <p14:tracePt t="69294" x="5527675" y="3976688"/>
          <p14:tracePt t="69295" x="5534025" y="3976688"/>
          <p14:tracePt t="69296" x="5541963" y="3976688"/>
          <p14:tracePt t="69298" x="5554663" y="3976688"/>
          <p14:tracePt t="69300" x="5561013" y="3976688"/>
          <p14:tracePt t="69301" x="5567363" y="3976688"/>
          <p14:tracePt t="69302" x="5575300" y="3976688"/>
          <p14:tracePt t="69303" x="5581650" y="3976688"/>
          <p14:tracePt t="69305" x="5594350" y="3976688"/>
          <p14:tracePt t="69307" x="5600700" y="3976688"/>
          <p14:tracePt t="69308" x="5608638" y="3976688"/>
          <p14:tracePt t="69310" x="5614988" y="3976688"/>
          <p14:tracePt t="69312" x="5621338" y="3976688"/>
          <p14:tracePt t="69313" x="5627688" y="3976688"/>
          <p14:tracePt t="69315" x="5634038" y="3976688"/>
          <p14:tracePt t="69316" x="5640388" y="3976688"/>
          <p14:tracePt t="69318" x="5648325" y="3976688"/>
          <p14:tracePt t="69322" x="5654675" y="3976688"/>
          <p14:tracePt t="69323" x="5661025" y="3976688"/>
          <p14:tracePt t="69324" x="5661025" y="3983038"/>
          <p14:tracePt t="69328" x="5667375" y="3983038"/>
          <p14:tracePt t="69331" x="5673725" y="3983038"/>
          <p14:tracePt t="69332" x="5673725" y="3989388"/>
          <p14:tracePt t="69334" x="5681663" y="3989388"/>
          <p14:tracePt t="69342" x="5688013" y="3989388"/>
          <p14:tracePt t="69345" x="5694363" y="3989388"/>
          <p14:tracePt t="69346" x="5694363" y="3995738"/>
          <p14:tracePt t="69352" x="5700713" y="3995738"/>
          <p14:tracePt t="69353" x="5700713" y="4002088"/>
          <p14:tracePt t="69354" x="5707063" y="4002088"/>
          <p14:tracePt t="69356" x="5707063" y="4010025"/>
          <p14:tracePt t="69359" x="5715000" y="4010025"/>
          <p14:tracePt t="69361" x="5721350" y="4010025"/>
          <p14:tracePt t="69363" x="5721350" y="4016375"/>
          <p14:tracePt t="69364" x="5727700" y="4016375"/>
          <p14:tracePt t="69367" x="5734050" y="4016375"/>
          <p14:tracePt t="69368" x="5734050" y="4022725"/>
          <p14:tracePt t="69369" x="5740400" y="4022725"/>
          <p14:tracePt t="69372" x="5748338" y="4022725"/>
          <p14:tracePt t="69373" x="5754688" y="4022725"/>
          <p14:tracePt t="69374" x="5754688" y="4029075"/>
          <p14:tracePt t="69375" x="5761038" y="4029075"/>
          <p14:tracePt t="69377" x="5767388" y="4029075"/>
          <p14:tracePt t="69378" x="5767388" y="4035425"/>
          <p14:tracePt t="69379" x="5773738" y="4035425"/>
          <p14:tracePt t="69381" x="5781675" y="4035425"/>
          <p14:tracePt t="69382" x="5788025" y="4043363"/>
          <p14:tracePt t="69383" x="5794375" y="4043363"/>
          <p14:tracePt t="69385" x="5800725" y="4043363"/>
          <p14:tracePt t="69387" x="5807075" y="4043363"/>
          <p14:tracePt t="69389" x="5815013" y="4043363"/>
          <p14:tracePt t="69390" x="5821363" y="4043363"/>
          <p14:tracePt t="69391" x="5827713" y="4043363"/>
          <p14:tracePt t="69392" x="5827713" y="4049713"/>
          <p14:tracePt t="69393" x="5834063" y="4049713"/>
          <p14:tracePt t="69394" x="5840413" y="4049713"/>
          <p14:tracePt t="69396" x="5848350" y="4056063"/>
          <p14:tracePt t="69397" x="5861050" y="4056063"/>
          <p14:tracePt t="69399" x="5867400" y="4056063"/>
          <p14:tracePt t="69400" x="5873750" y="4056063"/>
          <p14:tracePt t="69402" x="5881688" y="4056063"/>
          <p14:tracePt t="69403" x="5888038" y="4056063"/>
          <p14:tracePt t="69405" x="5894388" y="4056063"/>
          <p14:tracePt t="69406" x="5900738" y="4056063"/>
          <p14:tracePt t="69407" x="5907088" y="4062413"/>
          <p14:tracePt t="69408" x="5913438" y="4062413"/>
          <p14:tracePt t="69411" x="5921375" y="4062413"/>
          <p14:tracePt t="69412" x="5927725" y="4062413"/>
          <p14:tracePt t="69414" x="5927725" y="4068763"/>
          <p14:tracePt t="69415" x="5934075" y="4068763"/>
          <p14:tracePt t="69416" x="5940425" y="4068763"/>
          <p14:tracePt t="69417" x="5946775" y="4068763"/>
          <p14:tracePt t="69421" x="5954713" y="4068763"/>
          <p14:tracePt t="69422" x="5954713" y="4076700"/>
          <p14:tracePt t="69423" x="5961063" y="4076700"/>
          <p14:tracePt t="69429" x="5967413" y="4076700"/>
          <p14:tracePt t="69433" x="5973763" y="4076700"/>
          <p14:tracePt t="69442" x="5973763" y="4083050"/>
          <p14:tracePt t="69445" x="5980113" y="4083050"/>
          <p14:tracePt t="69447" x="5980113" y="4089400"/>
          <p14:tracePt t="69448" x="5988050" y="4089400"/>
          <p14:tracePt t="69452" x="5994400" y="4089400"/>
          <p14:tracePt t="69456" x="5994400" y="4095750"/>
          <p14:tracePt t="69459" x="6000750" y="4102100"/>
          <p14:tracePt t="69463" x="6007100" y="4102100"/>
          <p14:tracePt t="69467" x="6007100" y="4110038"/>
          <p14:tracePt t="69469" x="6013450" y="4110038"/>
          <p14:tracePt t="69470" x="6013450" y="4116388"/>
          <p14:tracePt t="69472" x="6021388" y="4116388"/>
          <p14:tracePt t="69473" x="6021388" y="4122738"/>
          <p14:tracePt t="69476" x="6027738" y="4122738"/>
          <p14:tracePt t="69480" x="6027738" y="4129088"/>
          <p14:tracePt t="69483" x="6034088" y="4129088"/>
          <p14:tracePt t="69484" x="6034088" y="4135438"/>
          <p14:tracePt t="69486" x="6040438" y="4135438"/>
          <p14:tracePt t="69493" x="6040438" y="4143375"/>
          <p14:tracePt t="69496" x="6046788" y="4143375"/>
          <p14:tracePt t="69497" x="6046788" y="4149725"/>
          <p14:tracePt t="69501" x="6046788" y="4156075"/>
          <p14:tracePt t="69502" x="6054725" y="4156075"/>
          <p14:tracePt t="69509" x="6061075" y="4156075"/>
          <p14:tracePt t="69510" x="6061075" y="4162425"/>
          <p14:tracePt t="69514" x="6061075" y="4168775"/>
          <p14:tracePt t="69520" x="6061075" y="4175125"/>
          <p14:tracePt t="69523" x="6061075" y="4183063"/>
          <p14:tracePt t="69524" x="6067425" y="4183063"/>
          <p14:tracePt t="69526" x="6067425" y="4189413"/>
          <p14:tracePt t="69529" x="6073775" y="4189413"/>
          <p14:tracePt t="69532" x="6073775" y="4195763"/>
          <p14:tracePt t="69534" x="6073775" y="4202113"/>
          <p14:tracePt t="69539" x="6073775" y="4208463"/>
          <p14:tracePt t="69541" x="6073775" y="4216400"/>
          <p14:tracePt t="69542" x="6080125" y="4216400"/>
          <p14:tracePt t="69543" x="6080125" y="4222750"/>
          <p14:tracePt t="69547" x="6088063" y="4222750"/>
          <p14:tracePt t="69549" x="6088063" y="4229100"/>
          <p14:tracePt t="69551" x="6088063" y="4235450"/>
          <p14:tracePt t="69552" x="6094413" y="4235450"/>
          <p14:tracePt t="69558" x="6094413" y="4241800"/>
          <p14:tracePt t="69560" x="6094413" y="4249738"/>
          <p14:tracePt t="69563" x="6094413" y="4256088"/>
          <p14:tracePt t="69564" x="6100763" y="4256088"/>
          <p14:tracePt t="69571" x="6107113" y="4256088"/>
          <p14:tracePt t="69572" x="6107113" y="4262438"/>
          <p14:tracePt t="69576" x="6107113" y="4268788"/>
          <p14:tracePt t="69587" x="6107113" y="4275138"/>
          <p14:tracePt t="69593" x="6107113" y="4283075"/>
          <p14:tracePt t="69598" x="6107113" y="4289425"/>
          <p14:tracePt t="69610" x="6107113" y="4295775"/>
          <p14:tracePt t="69612" x="6107113" y="4302125"/>
          <p14:tracePt t="69618" x="6107113" y="4308475"/>
          <p14:tracePt t="69621" x="6107113" y="4316413"/>
          <p14:tracePt t="69625" x="6107113" y="4322763"/>
          <p14:tracePt t="69628" x="6107113" y="4329113"/>
          <p14:tracePt t="69629" x="6107113" y="4335463"/>
          <p14:tracePt t="69633" x="6107113" y="4341813"/>
          <p14:tracePt t="69635" x="6107113" y="4349750"/>
          <p14:tracePt t="69639" x="6107113" y="4356100"/>
          <p14:tracePt t="69640" x="6107113" y="4362450"/>
          <p14:tracePt t="69642" x="6107113" y="4368800"/>
          <p14:tracePt t="69646" x="6107113" y="4375150"/>
          <p14:tracePt t="69648" x="6107113" y="4383088"/>
          <p14:tracePt t="69651" x="6107113" y="4389438"/>
          <p14:tracePt t="69654" x="6107113" y="4395788"/>
          <p14:tracePt t="69656" x="6107113" y="4402138"/>
          <p14:tracePt t="69660" x="6107113" y="4408488"/>
          <p14:tracePt t="69663" x="6107113" y="4416425"/>
          <p14:tracePt t="69670" x="6107113" y="4422775"/>
          <p14:tracePt t="69673" x="6107113" y="4429125"/>
          <p14:tracePt t="69679" x="6107113" y="4435475"/>
          <p14:tracePt t="69685" x="6100763" y="4435475"/>
          <p14:tracePt t="69691" x="6100763" y="4441825"/>
          <p14:tracePt t="69696" x="6100763" y="4449763"/>
          <p14:tracePt t="69701" x="6094413" y="4449763"/>
          <p14:tracePt t="69705" x="6088063" y="4449763"/>
          <p14:tracePt t="69707" x="6088063" y="4456113"/>
          <p14:tracePt t="69710" x="6080125" y="4456113"/>
          <p14:tracePt t="69712" x="6080125" y="4462463"/>
          <p14:tracePt t="69716" x="6080125" y="4468813"/>
          <p14:tracePt t="69717" x="6073775" y="4468813"/>
          <p14:tracePt t="69719" x="6067425" y="4468813"/>
          <p14:tracePt t="69724" x="6067425" y="4475163"/>
          <p14:tracePt t="69725" x="6061075" y="4475163"/>
          <p14:tracePt t="69727" x="6061075" y="4481513"/>
          <p14:tracePt t="69728" x="6054725" y="4481513"/>
          <p14:tracePt t="69730" x="6046788" y="4481513"/>
          <p14:tracePt t="69735" x="6046788" y="4489450"/>
          <p14:tracePt t="69736" x="6040438" y="4489450"/>
          <p14:tracePt t="69737" x="6040438" y="4495800"/>
          <p14:tracePt t="69738" x="6034088" y="4495800"/>
          <p14:tracePt t="69740" x="6034088" y="4502150"/>
          <p14:tracePt t="69743" x="6027738" y="4502150"/>
          <p14:tracePt t="69745" x="6021388" y="4502150"/>
          <p14:tracePt t="69746" x="6021388" y="4508500"/>
          <p14:tracePt t="69747" x="6013450" y="4508500"/>
          <p14:tracePt t="69748" x="6013450" y="4514850"/>
          <p14:tracePt t="69752" x="6007100" y="4514850"/>
          <p14:tracePt t="69754" x="6007100" y="4522788"/>
          <p14:tracePt t="69755" x="6000750" y="4522788"/>
          <p14:tracePt t="69757" x="6000750" y="4529138"/>
          <p14:tracePt t="69759" x="5994400" y="4529138"/>
          <p14:tracePt t="69760" x="5994400" y="4535488"/>
          <p14:tracePt t="69761" x="5988050" y="4535488"/>
          <p14:tracePt t="69763" x="5980113" y="4535488"/>
          <p14:tracePt t="69764" x="5980113" y="4541838"/>
          <p14:tracePt t="69767" x="5980113" y="4548188"/>
          <p14:tracePt t="69768" x="5973763" y="4548188"/>
          <p14:tracePt t="69769" x="5967413" y="4548188"/>
          <p14:tracePt t="69772" x="5967413" y="4556125"/>
          <p14:tracePt t="69774" x="5961063" y="4556125"/>
          <p14:tracePt t="69776" x="5954713" y="4556125"/>
          <p14:tracePt t="69777" x="5954713" y="4562475"/>
          <p14:tracePt t="69780" x="5946775" y="4562475"/>
          <p14:tracePt t="69782" x="5940425" y="4568825"/>
          <p14:tracePt t="69784" x="5934075" y="4568825"/>
          <p14:tracePt t="69785" x="5934075" y="4575175"/>
          <p14:tracePt t="69787" x="5927725" y="4575175"/>
          <p14:tracePt t="69789" x="5921375" y="4581525"/>
          <p14:tracePt t="69792" x="5913438" y="4581525"/>
          <p14:tracePt t="69794" x="5907088" y="4581525"/>
          <p14:tracePt t="69795" x="5900738" y="4581525"/>
          <p14:tracePt t="69797" x="5900738" y="4589463"/>
          <p14:tracePt t="69798" x="5894388" y="4589463"/>
          <p14:tracePt t="69800" x="5888038" y="4589463"/>
          <p14:tracePt t="69802" x="5888038" y="4595813"/>
          <p14:tracePt t="69803" x="5881688" y="4595813"/>
          <p14:tracePt t="69804" x="5873750" y="4595813"/>
          <p14:tracePt t="69805" x="5867400" y="4595813"/>
          <p14:tracePt t="69808" x="5861050" y="4602163"/>
          <p14:tracePt t="69810" x="5854700" y="4602163"/>
          <p14:tracePt t="69811" x="5848350" y="4602163"/>
          <p14:tracePt t="69813" x="5840413" y="4602163"/>
          <p14:tracePt t="69814" x="5834063" y="4602163"/>
          <p14:tracePt t="69816" x="5827713" y="4602163"/>
          <p14:tracePt t="69817" x="5821363" y="4602163"/>
          <p14:tracePt t="69818" x="5821363" y="4608513"/>
          <p14:tracePt t="69819" x="5815013" y="4608513"/>
          <p14:tracePt t="69821" x="5807075" y="4608513"/>
          <p14:tracePt t="69822" x="5800725" y="4614863"/>
          <p14:tracePt t="69824" x="5794375" y="4614863"/>
          <p14:tracePt t="69825" x="5788025" y="4614863"/>
          <p14:tracePt t="69826" x="5781675" y="4614863"/>
          <p14:tracePt t="69830" x="5773738" y="4614863"/>
          <p14:tracePt t="69831" x="5767388" y="4614863"/>
          <p14:tracePt t="69833" x="5761038" y="4614863"/>
          <p14:tracePt t="69834" x="5754688" y="4614863"/>
          <p14:tracePt t="69835" x="5754688" y="4622800"/>
          <p14:tracePt t="69837" x="5748338" y="4622800"/>
          <p14:tracePt t="69838" x="5740400" y="4622800"/>
          <p14:tracePt t="69839" x="5734050" y="4622800"/>
          <p14:tracePt t="69842" x="5727700" y="4622800"/>
          <p14:tracePt t="69844" x="5721350" y="4622800"/>
          <p14:tracePt t="69845" x="5721350" y="4629150"/>
          <p14:tracePt t="69847" x="5715000" y="4629150"/>
          <p14:tracePt t="69848" x="5707063" y="4629150"/>
          <p14:tracePt t="69849" x="5700713" y="4629150"/>
          <p14:tracePt t="69853" x="5694363" y="4629150"/>
          <p14:tracePt t="69854" x="5688013" y="4629150"/>
          <p14:tracePt t="69855" x="5688013" y="4635500"/>
          <p14:tracePt t="69857" x="5681663" y="4635500"/>
          <p14:tracePt t="69859" x="5673725" y="4635500"/>
          <p14:tracePt t="69861" x="5667375" y="4635500"/>
          <p14:tracePt t="69865" x="5661025" y="4635500"/>
          <p14:tracePt t="69866" x="5654675" y="4635500"/>
          <p14:tracePt t="69870" x="5648325" y="4635500"/>
          <p14:tracePt t="69871" x="5640388" y="4635500"/>
          <p14:tracePt t="69873" x="5634038" y="4635500"/>
          <p14:tracePt t="69877" x="5627688" y="4635500"/>
          <p14:tracePt t="69878" x="5621338" y="4635500"/>
          <p14:tracePt t="69880" x="5621338" y="4641850"/>
          <p14:tracePt t="69882" x="5614988" y="4641850"/>
          <p14:tracePt t="69883" x="5608638" y="4641850"/>
          <p14:tracePt t="69885" x="5600700" y="4641850"/>
          <p14:tracePt t="69888" x="5594350" y="4641850"/>
          <p14:tracePt t="69889" x="5588000" y="4641850"/>
          <p14:tracePt t="69892" x="5581650" y="4641850"/>
          <p14:tracePt t="69893" x="5575300" y="4641850"/>
          <p14:tracePt t="69894" x="5575300" y="4648200"/>
          <p14:tracePt t="69895" x="5567363" y="4648200"/>
          <p14:tracePt t="69897" x="5561013" y="4648200"/>
          <p14:tracePt t="69898" x="5554663" y="4648200"/>
          <p14:tracePt t="69901" x="5548313" y="4648200"/>
          <p14:tracePt t="69902" x="5541963" y="4648200"/>
          <p14:tracePt t="69904" x="5534025" y="4648200"/>
          <p14:tracePt t="69906" x="5527675" y="4648200"/>
          <p14:tracePt t="69908" x="5521325" y="4648200"/>
          <p14:tracePt t="69910" x="5514975" y="4648200"/>
          <p14:tracePt t="69911" x="5508625" y="4648200"/>
          <p14:tracePt t="69914" x="5500688" y="4648200"/>
          <p14:tracePt t="69915" x="5494338" y="4648200"/>
          <p14:tracePt t="69916" x="5487988" y="4648200"/>
          <p14:tracePt t="69918" x="5481638" y="4648200"/>
          <p14:tracePt t="69919" x="5475288" y="4648200"/>
          <p14:tracePt t="69922" x="5467350" y="4648200"/>
          <p14:tracePt t="69923" x="5461000" y="4648200"/>
          <p14:tracePt t="69925" x="5454650" y="4648200"/>
          <p14:tracePt t="69928" x="5448300" y="4648200"/>
          <p14:tracePt t="69930" x="5441950" y="4648200"/>
          <p14:tracePt t="69934" x="5434013" y="4648200"/>
          <p14:tracePt t="69936" x="5427663" y="4648200"/>
          <p14:tracePt t="69938" x="5421313" y="4648200"/>
          <p14:tracePt t="69943" x="5414963" y="4648200"/>
          <p14:tracePt t="69945" x="5408613" y="4648200"/>
          <p14:tracePt t="69951" x="5400675" y="4648200"/>
          <p14:tracePt t="69954" x="5394325" y="4648200"/>
          <p14:tracePt t="69957" x="5387975" y="4648200"/>
          <p14:tracePt t="69963" x="5381625" y="4648200"/>
          <p14:tracePt t="69965" x="5375275" y="4648200"/>
          <p14:tracePt t="69971" x="5375275" y="4641850"/>
          <p14:tracePt t="69972" x="5367338" y="4641850"/>
          <p14:tracePt t="69974" x="5360988" y="4641850"/>
          <p14:tracePt t="69977" x="5354638" y="4641850"/>
          <p14:tracePt t="69981" x="5348288" y="4641850"/>
          <p14:tracePt t="69983" x="5341938" y="4641850"/>
          <p14:tracePt t="69987" x="5334000" y="4641850"/>
          <p14:tracePt t="69988" x="5334000" y="4635500"/>
          <p14:tracePt t="69989" x="5327650" y="4635500"/>
          <p14:tracePt t="69990" x="5321300" y="4635500"/>
          <p14:tracePt t="69993" x="5314950" y="4635500"/>
          <p14:tracePt t="69994" x="5314950" y="4629150"/>
          <p14:tracePt t="69995" x="5308600" y="4629150"/>
          <p14:tracePt t="69997" x="5302250" y="4629150"/>
          <p14:tracePt t="69999" x="5294313" y="4629150"/>
          <p14:tracePt t="70001" x="5287963" y="4622800"/>
          <p14:tracePt t="70002" x="5281613" y="4622800"/>
          <p14:tracePt t="70004" x="5275263" y="4622800"/>
          <p14:tracePt t="70007" x="5268913" y="4622800"/>
          <p14:tracePt t="70008" x="5260975" y="4622800"/>
          <p14:tracePt t="70009" x="5254625" y="4622800"/>
          <p14:tracePt t="70010" x="5248275" y="4622800"/>
          <p14:tracePt t="70011" x="5241925" y="4622800"/>
          <p14:tracePt t="70014" x="5235575" y="4622800"/>
          <p14:tracePt t="70015" x="5227638" y="4614863"/>
          <p14:tracePt t="70016" x="5221288" y="4614863"/>
          <p14:tracePt t="70018" x="5214938" y="4614863"/>
          <p14:tracePt t="70019" x="5208588" y="4614863"/>
          <p14:tracePt t="70021" x="5202238" y="4614863"/>
          <p14:tracePt t="70022" x="5194300" y="4614863"/>
          <p14:tracePt t="70023" x="5187950" y="4614863"/>
          <p14:tracePt t="70031" x="5160963" y="4608513"/>
          <p14:tracePt t="70032" x="5154613" y="4608513"/>
          <p14:tracePt t="70034" x="5148263" y="4608513"/>
          <p14:tracePt t="70035" x="5141913" y="4608513"/>
          <p14:tracePt t="70039" x="5135563" y="4608513"/>
          <p14:tracePt t="70041" x="5127625" y="4608513"/>
          <p14:tracePt t="70042" x="5127625" y="4602163"/>
          <p14:tracePt t="70045" x="5121275" y="4602163"/>
          <p14:tracePt t="70046" x="5114925" y="4602163"/>
          <p14:tracePt t="70050" x="5108575" y="4602163"/>
          <p14:tracePt t="70051" x="5108575" y="4595813"/>
          <p14:tracePt t="70055" x="5102225" y="4595813"/>
          <p14:tracePt t="70058" x="5094288" y="4595813"/>
          <p14:tracePt t="70062" x="5094288" y="4589463"/>
          <p14:tracePt t="70064" x="5087938" y="4589463"/>
          <p14:tracePt t="70068" x="5081588" y="4589463"/>
          <p14:tracePt t="70072" x="5075238" y="4589463"/>
          <p14:tracePt t="70080" x="5068888" y="4589463"/>
          <p14:tracePt t="70084" x="5060950" y="4589463"/>
          <p14:tracePt t="70086" x="5060950" y="4581525"/>
          <p14:tracePt t="70091" x="5054600" y="4581525"/>
          <p14:tracePt t="70094" x="5048250" y="4581525"/>
          <p14:tracePt t="70097" x="5041900" y="4581525"/>
          <p14:tracePt t="70099" x="5041900" y="4575175"/>
          <p14:tracePt t="70102" x="5035550" y="4575175"/>
          <p14:tracePt t="70105" x="5029200" y="4575175"/>
          <p14:tracePt t="70109" x="5021263" y="4575175"/>
          <p14:tracePt t="70111" x="5014913" y="4575175"/>
          <p14:tracePt t="70112" x="5008563" y="4575175"/>
          <p14:tracePt t="70115" x="5002213" y="4575175"/>
          <p14:tracePt t="70117" x="4995863" y="4575175"/>
          <p14:tracePt t="70118" x="4995863" y="4568825"/>
          <p14:tracePt t="70120" x="4987925" y="4568825"/>
          <p14:tracePt t="70122" x="4981575" y="4568825"/>
          <p14:tracePt t="70124" x="4975225" y="4568825"/>
          <p14:tracePt t="70125" x="4975225" y="4562475"/>
          <p14:tracePt t="70127" x="4968875" y="4562475"/>
          <p14:tracePt t="70128" x="4962525" y="4562475"/>
          <p14:tracePt t="70129" x="4962525" y="4556125"/>
          <p14:tracePt t="70131" x="4954588" y="4556125"/>
          <p14:tracePt t="70133" x="4948238" y="4556125"/>
          <p14:tracePt t="70137" x="4941888" y="4556125"/>
          <p14:tracePt t="70138" x="4941888" y="4548188"/>
          <p14:tracePt t="70139" x="4935538" y="4548188"/>
          <p14:tracePt t="70141" x="4929188" y="4541838"/>
          <p14:tracePt t="70146" x="4921250" y="4541838"/>
          <p14:tracePt t="70149" x="4921250" y="4535488"/>
          <p14:tracePt t="70150" x="4914900" y="4535488"/>
          <p14:tracePt t="70152" x="4914900" y="4529138"/>
          <p14:tracePt t="70155" x="4908550" y="4529138"/>
          <p14:tracePt t="70156" x="4908550" y="4522788"/>
          <p14:tracePt t="70159" x="4902200" y="4522788"/>
          <p14:tracePt t="70161" x="4902200" y="4514850"/>
          <p14:tracePt t="70163" x="4895850" y="4514850"/>
          <p14:tracePt t="70164" x="4895850" y="4508500"/>
          <p14:tracePt t="70170" x="4895850" y="4502150"/>
          <p14:tracePt t="70172" x="4887913" y="4502150"/>
          <p14:tracePt t="70173" x="4887913" y="4495800"/>
          <p14:tracePt t="70176" x="4887913" y="4489450"/>
          <p14:tracePt t="70180" x="4881563" y="4489450"/>
          <p14:tracePt t="70182" x="4881563" y="4481513"/>
          <p14:tracePt t="70187" x="4881563" y="4475163"/>
          <p14:tracePt t="70194" x="4881563" y="4468813"/>
          <p14:tracePt t="70196" x="4881563" y="4462463"/>
          <p14:tracePt t="70198" x="4875213" y="4462463"/>
          <p14:tracePt t="70200" x="4875213" y="4456113"/>
          <p14:tracePt t="70205" x="4868863" y="4456113"/>
          <p14:tracePt t="70207" x="4868863" y="4449763"/>
          <p14:tracePt t="70210" x="4868863" y="4441825"/>
          <p14:tracePt t="70213" x="4862513" y="4441825"/>
          <p14:tracePt t="70215" x="4862513" y="4435475"/>
          <p14:tracePt t="70217" x="4862513" y="4429125"/>
          <p14:tracePt t="70222" x="4862513" y="4422775"/>
          <p14:tracePt t="70224" x="4862513" y="4416425"/>
          <p14:tracePt t="70225" x="4854575" y="4416425"/>
          <p14:tracePt t="70226" x="4854575" y="4408488"/>
          <p14:tracePt t="70230" x="4854575" y="4402138"/>
          <p14:tracePt t="70232" x="4854575" y="4395788"/>
          <p14:tracePt t="70233" x="4848225" y="4395788"/>
          <p14:tracePt t="70235" x="4848225" y="4389438"/>
          <p14:tracePt t="70236" x="4848225" y="4383088"/>
          <p14:tracePt t="70238" x="4848225" y="4375150"/>
          <p14:tracePt t="70241" x="4848225" y="4368800"/>
          <p14:tracePt t="70242" x="4848225" y="4362450"/>
          <p14:tracePt t="70245" x="4848225" y="4356100"/>
          <p14:tracePt t="70246" x="4848225" y="4349750"/>
          <p14:tracePt t="70247" x="4841875" y="4341813"/>
          <p14:tracePt t="70249" x="4841875" y="4335463"/>
          <p14:tracePt t="70250" x="4841875" y="4329113"/>
          <p14:tracePt t="70253" x="4841875" y="4322763"/>
          <p14:tracePt t="70254" x="4841875" y="4316413"/>
          <p14:tracePt t="70255" x="4841875" y="4308475"/>
          <p14:tracePt t="70257" x="4841875" y="4302125"/>
          <p14:tracePt t="70258" x="4841875" y="4295775"/>
          <p14:tracePt t="70260" x="4835525" y="4289425"/>
          <p14:tracePt t="70261" x="4835525" y="4283075"/>
          <p14:tracePt t="70263" x="4835525" y="4275138"/>
          <p14:tracePt t="70265" x="4835525" y="4268788"/>
          <p14:tracePt t="70266" x="4835525" y="4262438"/>
          <p14:tracePt t="70270" x="4835525" y="4256088"/>
          <p14:tracePt t="70272" x="4835525" y="4249738"/>
          <p14:tracePt t="70274" x="4835525" y="4241800"/>
          <p14:tracePt t="70279" x="4835525" y="4235450"/>
          <p14:tracePt t="70283" x="4835525" y="4229100"/>
          <p14:tracePt t="70289" x="4835525" y="4222750"/>
          <p14:tracePt t="70292" x="4835525" y="4216400"/>
          <p14:tracePt t="70300" x="4835525" y="4208463"/>
          <p14:tracePt t="70305" x="4835525" y="4202113"/>
          <p14:tracePt t="70310" x="4835525" y="4195763"/>
          <p14:tracePt t="70319" x="4835525" y="4189413"/>
          <p14:tracePt t="70321" x="4841875" y="4189413"/>
          <p14:tracePt t="70325" x="4841875" y="4183063"/>
          <p14:tracePt t="70336" x="4841875" y="4175125"/>
          <p14:tracePt t="70341" x="4841875" y="4168775"/>
          <p14:tracePt t="70344" x="4848225" y="4168775"/>
          <p14:tracePt t="70347" x="4848225" y="4162425"/>
          <p14:tracePt t="70351" x="4854575" y="4162425"/>
          <p14:tracePt t="70354" x="4854575" y="4156075"/>
          <p14:tracePt t="70358" x="4854575" y="4149725"/>
          <p14:tracePt t="70362" x="4862513" y="4149725"/>
          <p14:tracePt t="70365" x="4862513" y="4143375"/>
          <p14:tracePt t="70367" x="4868863" y="4143375"/>
          <p14:tracePt t="70368" x="4868863" y="4135438"/>
          <p14:tracePt t="70372" x="4875213" y="4135438"/>
          <p14:tracePt t="70373" x="4875213" y="4129088"/>
          <p14:tracePt t="70381" x="4875213" y="4122738"/>
          <p14:tracePt t="70382" x="4881563" y="4122738"/>
          <p14:tracePt t="70385" x="4881563" y="4116388"/>
          <p14:tracePt t="70387" x="4887913" y="4116388"/>
          <p14:tracePt t="70396" x="4887913" y="4110038"/>
          <p14:tracePt t="70397" x="4895850" y="4110038"/>
          <p14:tracePt t="70400" x="4902200" y="4110038"/>
          <p14:tracePt t="70402" x="4902200" y="4102100"/>
          <p14:tracePt t="70406" x="4908550" y="4102100"/>
          <p14:tracePt t="70408" x="4908550" y="4095750"/>
          <p14:tracePt t="70413" x="4914900" y="4095750"/>
          <p14:tracePt t="70414" x="4921250" y="4095750"/>
          <p14:tracePt t="70417" x="4921250" y="4089400"/>
          <p14:tracePt t="70420" x="4929188" y="4089400"/>
          <p14:tracePt t="70421" x="4929188" y="4083050"/>
          <p14:tracePt t="70422" x="4935538" y="4083050"/>
          <p14:tracePt t="70424" x="4941888" y="4083050"/>
          <p14:tracePt t="70430" x="4948238" y="4076700"/>
          <p14:tracePt t="70432" x="4954588" y="4076700"/>
          <p14:tracePt t="70434" x="4954588" y="4068763"/>
          <p14:tracePt t="70437" x="4962525" y="4068763"/>
          <p14:tracePt t="70439" x="4968875" y="4068763"/>
          <p14:tracePt t="70440" x="4968875" y="4062413"/>
          <p14:tracePt t="70443" x="4975225" y="4062413"/>
          <p14:tracePt t="70445" x="4981575" y="4062413"/>
          <p14:tracePt t="70448" x="4987925" y="4062413"/>
          <p14:tracePt t="70450" x="4987925" y="4056063"/>
          <p14:tracePt t="70452" x="4995863" y="4056063"/>
          <p14:tracePt t="70454" x="4995863" y="4049713"/>
          <p14:tracePt t="70455" x="5002213" y="4049713"/>
          <p14:tracePt t="70459" x="5008563" y="4049713"/>
          <p14:tracePt t="70461" x="5014913" y="4049713"/>
          <p14:tracePt t="70463" x="5021263" y="4049713"/>
          <p14:tracePt t="70465" x="5021263" y="4043363"/>
          <p14:tracePt t="70467" x="5029200" y="4043363"/>
          <p14:tracePt t="70469" x="5035550" y="4035425"/>
          <p14:tracePt t="70473" x="5041900" y="4035425"/>
          <p14:tracePt t="70474" x="5041900" y="4029075"/>
          <p14:tracePt t="70475" x="5048250" y="4029075"/>
          <p14:tracePt t="70477" x="5054600" y="4029075"/>
          <p14:tracePt t="70481" x="5060950" y="4029075"/>
          <p14:tracePt t="70482" x="5068888" y="4029075"/>
          <p14:tracePt t="70484" x="5068888" y="4022725"/>
          <p14:tracePt t="70486" x="5075238" y="4022725"/>
          <p14:tracePt t="70487" x="5081588" y="4022725"/>
          <p14:tracePt t="70489" x="5087938" y="4022725"/>
          <p14:tracePt t="70490" x="5087938" y="4016375"/>
          <p14:tracePt t="70492" x="5094288" y="4016375"/>
          <p14:tracePt t="70494" x="5102225" y="4016375"/>
          <p14:tracePt t="70498" x="5108575" y="4016375"/>
          <p14:tracePt t="70499" x="5114925" y="4016375"/>
          <p14:tracePt t="70501" x="5121275" y="4016375"/>
          <p14:tracePt t="70504" x="5127625" y="4016375"/>
          <p14:tracePt t="70506" x="5135563" y="4016375"/>
          <p14:tracePt t="70510" x="5141913" y="4016375"/>
          <p14:tracePt t="70511" x="5148263" y="4016375"/>
          <p14:tracePt t="70512" x="5154613" y="4010025"/>
          <p14:tracePt t="70515" x="5160963" y="4010025"/>
          <p14:tracePt t="70517" x="5168900" y="4010025"/>
          <p14:tracePt t="70520" x="5175250" y="4010025"/>
          <p14:tracePt t="70522" x="5181600" y="4010025"/>
          <p14:tracePt t="70525" x="5187950" y="4010025"/>
          <p14:tracePt t="70526" x="5194300" y="4010025"/>
          <p14:tracePt t="70528" x="5202238" y="4010025"/>
          <p14:tracePt t="70531" x="5208588" y="4010025"/>
          <p14:tracePt t="70532" x="5214938" y="4010025"/>
          <p14:tracePt t="70536" x="5221288" y="4010025"/>
          <p14:tracePt t="70538" x="5227638" y="4010025"/>
          <p14:tracePt t="70540" x="5235575" y="4010025"/>
          <p14:tracePt t="70544" x="5241925" y="4010025"/>
          <p14:tracePt t="70545" x="5248275" y="4010025"/>
          <p14:tracePt t="70550" x="5254625" y="4010025"/>
          <p14:tracePt t="70552" x="5260975" y="4010025"/>
          <p14:tracePt t="70554" x="5268913" y="4010025"/>
          <p14:tracePt t="70558" x="5275263" y="4010025"/>
          <p14:tracePt t="70561" x="5281613" y="4010025"/>
          <p14:tracePt t="70565" x="5287963" y="4010025"/>
          <p14:tracePt t="70566" x="5294313" y="4010025"/>
          <p14:tracePt t="70569" x="5302250" y="4010025"/>
          <p14:tracePt t="70571" x="5302250" y="4016375"/>
          <p14:tracePt t="70572" x="5308600" y="4016375"/>
          <p14:tracePt t="70574" x="5314950" y="4016375"/>
          <p14:tracePt t="70578" x="5321300" y="4016375"/>
          <p14:tracePt t="70579" x="5327650" y="4016375"/>
          <p14:tracePt t="70581" x="5334000" y="4016375"/>
          <p14:tracePt t="70584" x="5341938" y="4016375"/>
          <p14:tracePt t="70585" x="5348288" y="4016375"/>
          <p14:tracePt t="70586" x="5348288" y="4022725"/>
          <p14:tracePt t="70588" x="5354638" y="4022725"/>
          <p14:tracePt t="70589" x="5360988" y="4022725"/>
          <p14:tracePt t="70590" x="5367338" y="4022725"/>
          <p14:tracePt t="70592" x="5375275" y="4022725"/>
          <p14:tracePt t="70593" x="5381625" y="4022725"/>
          <p14:tracePt t="70595" x="5387975" y="4022725"/>
          <p14:tracePt t="70596" x="5394325" y="4022725"/>
          <p14:tracePt t="70598" x="5400675" y="4022725"/>
          <p14:tracePt t="70599" x="5408613" y="4022725"/>
          <p14:tracePt t="70600" x="5414963" y="4022725"/>
          <p14:tracePt t="70601" x="5421313" y="4022725"/>
          <p14:tracePt t="70602" x="5427663" y="4022725"/>
          <p14:tracePt t="70603" x="5434013" y="4022725"/>
          <p14:tracePt t="70604" x="5441950" y="4022725"/>
          <p14:tracePt t="70605" x="5448300" y="4022725"/>
          <p14:tracePt t="70607" x="5454650" y="4022725"/>
          <p14:tracePt t="70608" x="5467350" y="4029075"/>
          <p14:tracePt t="70609" x="5475288" y="4029075"/>
          <p14:tracePt t="70610" x="5481638" y="4029075"/>
          <p14:tracePt t="70611" x="5487988" y="4029075"/>
          <p14:tracePt t="70613" x="5494338" y="4029075"/>
          <p14:tracePt t="70614" x="5500688" y="4029075"/>
          <p14:tracePt t="70615" x="5514975" y="4029075"/>
          <p14:tracePt t="70617" x="5521325" y="4029075"/>
          <p14:tracePt t="70618" x="5527675" y="4029075"/>
          <p14:tracePt t="70619" x="5534025" y="4029075"/>
          <p14:tracePt t="70620" x="5541963" y="4029075"/>
          <p14:tracePt t="70621" x="5548313" y="4029075"/>
          <p14:tracePt t="70623" x="5554663" y="4029075"/>
          <p14:tracePt t="70624" x="5561013" y="4029075"/>
          <p14:tracePt t="70625" x="5567363" y="4029075"/>
          <p14:tracePt t="70627" x="5581650" y="4035425"/>
          <p14:tracePt t="70628" x="5588000" y="4035425"/>
          <p14:tracePt t="70630" x="5594350" y="4035425"/>
          <p14:tracePt t="70631" x="5600700" y="4035425"/>
          <p14:tracePt t="70633" x="5608638" y="4035425"/>
          <p14:tracePt t="70634" x="5614988" y="4035425"/>
          <p14:tracePt t="70636" x="5621338" y="4035425"/>
          <p14:tracePt t="70638" x="5627688" y="4035425"/>
          <p14:tracePt t="70640" x="5634038" y="4035425"/>
          <p14:tracePt t="70641" x="5634038" y="4043363"/>
          <p14:tracePt t="70643" x="5640388" y="4043363"/>
          <p14:tracePt t="70644" x="5648325" y="4043363"/>
          <p14:tracePt t="70647" x="5654675" y="4043363"/>
          <p14:tracePt t="70650" x="5654675" y="4049713"/>
          <p14:tracePt t="70651" x="5661025" y="4049713"/>
          <p14:tracePt t="70653" x="5667375" y="4049713"/>
          <p14:tracePt t="70658" x="5673725" y="4049713"/>
          <p14:tracePt t="70659" x="5681663" y="4049713"/>
          <p14:tracePt t="70662" x="5688013" y="4049713"/>
          <p14:tracePt t="70663" x="5688013" y="4056063"/>
          <p14:tracePt t="70667" x="5694363" y="4056063"/>
          <p14:tracePt t="70668" x="5694363" y="4062413"/>
          <p14:tracePt t="70669" x="5700713" y="4062413"/>
          <p14:tracePt t="70673" x="5707063" y="4062413"/>
          <p14:tracePt t="70675" x="5715000" y="4062413"/>
          <p14:tracePt t="70676" x="5715000" y="4068763"/>
          <p14:tracePt t="70678" x="5715000" y="4076700"/>
          <p14:tracePt t="70679" x="5721350" y="4076700"/>
          <p14:tracePt t="70681" x="5727700" y="4076700"/>
          <p14:tracePt t="70682" x="5727700" y="4083050"/>
          <p14:tracePt t="70683" x="5734050" y="4083050"/>
          <p14:tracePt t="70686" x="5740400" y="4083050"/>
          <p14:tracePt t="70687" x="5740400" y="4089400"/>
          <p14:tracePt t="70688" x="5748338" y="4089400"/>
          <p14:tracePt t="70690" x="5748338" y="4095750"/>
          <p14:tracePt t="70691" x="5754688" y="4095750"/>
          <p14:tracePt t="70692" x="5761038" y="4095750"/>
          <p14:tracePt t="70694" x="5767388" y="4095750"/>
          <p14:tracePt t="70696" x="5767388" y="4102100"/>
          <p14:tracePt t="70697" x="5773738" y="4102100"/>
          <p14:tracePt t="70698" x="5781675" y="4110038"/>
          <p14:tracePt t="70700" x="5788025" y="4110038"/>
          <p14:tracePt t="70702" x="5794375" y="4110038"/>
          <p14:tracePt t="70704" x="5800725" y="4110038"/>
          <p14:tracePt t="70705" x="5800725" y="4116388"/>
          <p14:tracePt t="70706" x="5807075" y="4116388"/>
          <p14:tracePt t="70708" x="5807075" y="4122738"/>
          <p14:tracePt t="70709" x="5815013" y="4122738"/>
          <p14:tracePt t="70711" x="5821363" y="4122738"/>
          <p14:tracePt t="70713" x="5821363" y="4129088"/>
          <p14:tracePt t="70714" x="5827713" y="4129088"/>
          <p14:tracePt t="70715" x="5834063" y="4129088"/>
          <p14:tracePt t="70718" x="5840413" y="4129088"/>
          <p14:tracePt t="70720" x="5848350" y="4129088"/>
          <p14:tracePt t="70721" x="5848350" y="4135438"/>
          <p14:tracePt t="70724" x="5854700" y="4135438"/>
          <p14:tracePt t="70726" x="5854700" y="4143375"/>
          <p14:tracePt t="70727" x="5861050" y="4143375"/>
          <p14:tracePt t="70730" x="5867400" y="4143375"/>
          <p14:tracePt t="70740" x="5873750" y="4143375"/>
          <p14:tracePt t="70744" x="5873750" y="4149725"/>
          <p14:tracePt t="70750" x="5881688" y="4149725"/>
          <p14:tracePt t="70751" x="5881688" y="4156075"/>
          <p14:tracePt t="70759" x="5881688" y="4162425"/>
          <p14:tracePt t="70766" x="5881688" y="4168775"/>
          <p14:tracePt t="70769" x="5888038" y="4168775"/>
          <p14:tracePt t="70770" x="5888038" y="4175125"/>
          <p14:tracePt t="70776" x="5888038" y="4183063"/>
          <p14:tracePt t="70777" x="5894388" y="4183063"/>
          <p14:tracePt t="70779" x="5894388" y="4189413"/>
          <p14:tracePt t="70781" x="5894388" y="4195763"/>
          <p14:tracePt t="70784" x="5900738" y="4195763"/>
          <p14:tracePt t="70786" x="5900738" y="4202113"/>
          <p14:tracePt t="70789" x="5900738" y="4208463"/>
          <p14:tracePt t="70794" x="5900738" y="4216400"/>
          <p14:tracePt t="70797" x="5907088" y="4216400"/>
          <p14:tracePt t="70798" x="5907088" y="4222750"/>
          <p14:tracePt t="70800" x="5907088" y="4229100"/>
          <p14:tracePt t="70806" x="5913438" y="4235450"/>
          <p14:tracePt t="70808" x="5913438" y="4241800"/>
          <p14:tracePt t="70814" x="5913438" y="4249738"/>
          <p14:tracePt t="70817" x="5913438" y="4256088"/>
          <p14:tracePt t="70819" x="5913438" y="4262438"/>
          <p14:tracePt t="70825" x="5913438" y="4268788"/>
          <p14:tracePt t="70828" x="5913438" y="4275138"/>
          <p14:tracePt t="70832" x="5921375" y="4275138"/>
          <p14:tracePt t="70833" x="5921375" y="4283075"/>
          <p14:tracePt t="70835" x="5921375" y="4289425"/>
          <p14:tracePt t="70837" x="5921375" y="4295775"/>
          <p14:tracePt t="70840" x="5921375" y="4302125"/>
          <p14:tracePt t="70842" x="5921375" y="4308475"/>
          <p14:tracePt t="70845" x="5921375" y="4316413"/>
          <p14:tracePt t="70847" x="5921375" y="4322763"/>
          <p14:tracePt t="70850" x="5921375" y="4329113"/>
          <p14:tracePt t="70851" x="5927725" y="4329113"/>
          <p14:tracePt t="70852" x="5927725" y="4335463"/>
          <p14:tracePt t="70854" x="5927725" y="4341813"/>
          <p14:tracePt t="70857" x="5927725" y="4349750"/>
          <p14:tracePt t="70858" x="5927725" y="4356100"/>
          <p14:tracePt t="70862" x="5927725" y="4362450"/>
          <p14:tracePt t="70863" x="5927725" y="4368800"/>
          <p14:tracePt t="70865" x="5927725" y="4375150"/>
          <p14:tracePt t="70869" x="5927725" y="4383088"/>
          <p14:tracePt t="70871" x="5927725" y="4389438"/>
          <p14:tracePt t="70874" x="5927725" y="4395788"/>
          <p14:tracePt t="70877" x="5927725" y="4402138"/>
          <p14:tracePt t="70879" x="5927725" y="4408488"/>
          <p14:tracePt t="70883" x="5927725" y="4416425"/>
          <p14:tracePt t="70886" x="5927725" y="4422775"/>
          <p14:tracePt t="70893" x="5927725" y="4429125"/>
          <p14:tracePt t="70897" x="5927725" y="4435475"/>
          <p14:tracePt t="70901" x="5927725" y="4441825"/>
          <p14:tracePt t="70910" x="5927725" y="4449763"/>
          <p14:tracePt t="70913" x="5927725" y="4456113"/>
          <p14:tracePt t="70919" x="5927725" y="4462463"/>
          <p14:tracePt t="70922" x="5927725" y="4468813"/>
          <p14:tracePt t="70926" x="5927725" y="4475163"/>
          <p14:tracePt t="70931" x="5927725" y="4481513"/>
          <p14:tracePt t="70932" x="5921375" y="4481513"/>
          <p14:tracePt t="70934" x="5921375" y="4489450"/>
          <p14:tracePt t="70941" x="5921375" y="4495800"/>
          <p14:tracePt t="70944" x="5921375" y="4502150"/>
          <p14:tracePt t="70945" x="5913438" y="4502150"/>
          <p14:tracePt t="70948" x="5913438" y="4508500"/>
          <p14:tracePt t="70950" x="5907088" y="4508500"/>
          <p14:tracePt t="70955" x="5907088" y="4514850"/>
          <p14:tracePt t="70960" x="5900738" y="4514850"/>
          <p14:tracePt t="70961" x="5900738" y="4522788"/>
          <p14:tracePt t="70965" x="5894388" y="4522788"/>
          <p14:tracePt t="70969" x="5888038" y="4522788"/>
          <p14:tracePt t="70971" x="5888038" y="4529138"/>
          <p14:tracePt t="70975" x="5888038" y="4535488"/>
          <p14:tracePt t="70976" x="5881688" y="4535488"/>
          <p14:tracePt t="70979" x="5873750" y="4535488"/>
          <p14:tracePt t="70985" x="5867400" y="4535488"/>
          <p14:tracePt t="70987" x="5861050" y="4535488"/>
          <p14:tracePt t="70988" x="5861050" y="4541838"/>
          <p14:tracePt t="70990" x="5854700" y="4541838"/>
          <p14:tracePt t="70994" x="5848350" y="4541838"/>
          <p14:tracePt t="70996" x="5848350" y="4548188"/>
          <p14:tracePt t="70997" x="5840413" y="4548188"/>
          <p14:tracePt t="71001" x="5834063" y="4548188"/>
          <p14:tracePt t="71003" x="5827713" y="4548188"/>
          <p14:tracePt t="71005" x="5821363" y="4556125"/>
          <p14:tracePt t="71009" x="5815013" y="4556125"/>
          <p14:tracePt t="71012" x="5807075" y="4556125"/>
          <p14:tracePt t="71015" x="5800725" y="4556125"/>
          <p14:tracePt t="71018" x="5794375" y="4556125"/>
          <p14:tracePt t="71019" x="5794375" y="4562475"/>
          <p14:tracePt t="71020" x="5788025" y="4562475"/>
          <p14:tracePt t="71024" x="5781675" y="4562475"/>
          <p14:tracePt t="71025" x="5781675" y="4568825"/>
          <p14:tracePt t="71027" x="5773738" y="4568825"/>
          <p14:tracePt t="71033" x="5767388" y="4568825"/>
          <p14:tracePt t="71036" x="5761038" y="4568825"/>
          <p14:tracePt t="71039" x="5761038" y="4575175"/>
          <p14:tracePt t="71040" x="5754688" y="4575175"/>
          <p14:tracePt t="71051" x="5748338" y="4575175"/>
          <p14:tracePt t="71052" x="5748338" y="4581525"/>
          <p14:tracePt t="71066" x="5740400" y="4581525"/>
          <p14:tracePt t="71127" x="5740400" y="4589463"/>
          <p14:tracePt t="72156" x="5740400" y="4581525"/>
          <p14:tracePt t="72348" x="5734050" y="4581525"/>
          <p14:tracePt t="75118" x="5734050" y="4575175"/>
          <p14:tracePt t="79244" x="5734050" y="4568825"/>
          <p14:tracePt t="79296" x="5734050" y="4562475"/>
          <p14:tracePt t="79387" x="5727700" y="4562475"/>
          <p14:tracePt t="85119" x="5721350" y="4562475"/>
          <p14:tracePt t="110343" x="5715000" y="4562475"/>
          <p14:tracePt t="110715" x="5707063" y="4562475"/>
          <p14:tracePt t="110718" x="5707063" y="4556125"/>
          <p14:tracePt t="110721" x="5700713" y="4556125"/>
          <p14:tracePt t="110722" x="5700713" y="4548188"/>
          <p14:tracePt t="110723" x="5694363" y="4548188"/>
          <p14:tracePt t="110725" x="5694363" y="4541838"/>
          <p14:tracePt t="110728" x="5688013" y="4541838"/>
          <p14:tracePt t="110729" x="5681663" y="4541838"/>
          <p14:tracePt t="110730" x="5681663" y="4535488"/>
          <p14:tracePt t="110731" x="5673725" y="4535488"/>
          <p14:tracePt t="110733" x="5673725" y="4529138"/>
          <p14:tracePt t="110734" x="5667375" y="4529138"/>
          <p14:tracePt t="110735" x="5661025" y="4529138"/>
          <p14:tracePt t="110738" x="5654675" y="4522788"/>
          <p14:tracePt t="110739" x="5648325" y="4522788"/>
          <p14:tracePt t="110740" x="5640388" y="4522788"/>
          <p14:tracePt t="110741" x="5640388" y="4514850"/>
          <p14:tracePt t="110743" x="5634038" y="4514850"/>
          <p14:tracePt t="110744" x="5627688" y="4514850"/>
          <p14:tracePt t="110746" x="5621338" y="4508500"/>
          <p14:tracePt t="110747" x="5608638" y="4508500"/>
          <p14:tracePt t="110748" x="5608638" y="4502150"/>
          <p14:tracePt t="110749" x="5600700" y="4502150"/>
          <p14:tracePt t="110750" x="5594350" y="4502150"/>
          <p14:tracePt t="110751" x="5588000" y="4495800"/>
          <p14:tracePt t="110752" x="5581650" y="4495800"/>
          <p14:tracePt t="110753" x="5567363" y="4495800"/>
          <p14:tracePt t="110755" x="5554663" y="4495800"/>
          <p14:tracePt t="110756" x="5548313" y="4495800"/>
          <p14:tracePt t="110757" x="5541963" y="4495800"/>
          <p14:tracePt t="110758" x="5527675" y="4489450"/>
          <p14:tracePt t="110759" x="5521325" y="4489450"/>
          <p14:tracePt t="110760" x="5514975" y="4489450"/>
          <p14:tracePt t="110761" x="5500688" y="4489450"/>
          <p14:tracePt t="110762" x="5494338" y="4489450"/>
          <p14:tracePt t="110763" x="5481638" y="4489450"/>
          <p14:tracePt t="110764" x="5475288" y="4489450"/>
          <p14:tracePt t="110765" x="5461000" y="4489450"/>
          <p14:tracePt t="110766" x="5448300" y="4489450"/>
          <p14:tracePt t="110767" x="5441950" y="4489450"/>
          <p14:tracePt t="110768" x="5427663" y="4489450"/>
          <p14:tracePt t="110769" x="5421313" y="4489450"/>
          <p14:tracePt t="110770" x="5408613" y="4489450"/>
          <p14:tracePt t="110771" x="5387975" y="4489450"/>
          <p14:tracePt t="110772" x="5381625" y="4489450"/>
          <p14:tracePt t="110773" x="5367338" y="4489450"/>
          <p14:tracePt t="110774" x="5354638" y="4489450"/>
          <p14:tracePt t="110775" x="5348288" y="4489450"/>
          <p14:tracePt t="110776" x="5334000" y="4489450"/>
          <p14:tracePt t="110777" x="5327650" y="4489450"/>
          <p14:tracePt t="110778" x="5321300" y="4489450"/>
          <p14:tracePt t="110779" x="5308600" y="4489450"/>
          <p14:tracePt t="110780" x="5302250" y="4489450"/>
          <p14:tracePt t="110781" x="5287963" y="4489450"/>
          <p14:tracePt t="110782" x="5275263" y="4495800"/>
          <p14:tracePt t="110783" x="5268913" y="4495800"/>
          <p14:tracePt t="110784" x="5248275" y="4502150"/>
          <p14:tracePt t="110785" x="5235575" y="4502150"/>
          <p14:tracePt t="110787" x="5221288" y="4502150"/>
          <p14:tracePt t="110789" x="5208588" y="4502150"/>
          <p14:tracePt t="110790" x="5194300" y="4502150"/>
          <p14:tracePt t="110792" x="5187950" y="4502150"/>
          <p14:tracePt t="110793" x="5175250" y="4502150"/>
          <p14:tracePt t="110795" x="5160963" y="4502150"/>
          <p14:tracePt t="110797" x="5148263" y="4502150"/>
          <p14:tracePt t="110798" x="5135563" y="4502150"/>
          <p14:tracePt t="111140" x="5135563" y="4495800"/>
          <p14:tracePt t="111141" x="5141913" y="4495800"/>
          <p14:tracePt t="111143" x="5148263" y="4495800"/>
          <p14:tracePt t="111144" x="5148263" y="4489450"/>
          <p14:tracePt t="111147" x="5154613" y="4489450"/>
          <p14:tracePt t="111149" x="5160963" y="4489450"/>
          <p14:tracePt t="111150" x="5160963" y="4481513"/>
          <p14:tracePt t="111152" x="5168900" y="4481513"/>
          <p14:tracePt t="111153" x="5175250" y="4475163"/>
          <p14:tracePt t="111155" x="5181600" y="4475163"/>
          <p14:tracePt t="111159" x="5187950" y="4475163"/>
          <p14:tracePt t="111163" x="5194300" y="4475163"/>
          <p14:tracePt t="111183" x="5202238" y="4475163"/>
          <p14:tracePt t="111187" x="5208588" y="4475163"/>
          <p14:tracePt t="111189" x="5214938" y="4475163"/>
          <p14:tracePt t="111192" x="5221288" y="4475163"/>
          <p14:tracePt t="111194" x="5227638" y="4475163"/>
          <p14:tracePt t="111196" x="5235575" y="4468813"/>
          <p14:tracePt t="111197" x="5241925" y="4462463"/>
          <p14:tracePt t="111198" x="5248275" y="4462463"/>
          <p14:tracePt t="111199" x="5248275" y="4456113"/>
          <p14:tracePt t="111200" x="5254625" y="4456113"/>
          <p14:tracePt t="111201" x="5260975" y="4449763"/>
          <p14:tracePt t="111203" x="5260975" y="4441825"/>
          <p14:tracePt t="111204" x="5275263" y="4435475"/>
          <p14:tracePt t="111205" x="5281613" y="4435475"/>
          <p14:tracePt t="111207" x="5281613" y="4429125"/>
          <p14:tracePt t="111209" x="5287963" y="4422775"/>
          <p14:tracePt t="111211" x="5294313" y="4422775"/>
          <p14:tracePt t="111252" x="5302250" y="4422775"/>
          <p14:tracePt t="111258" x="5308600" y="4422775"/>
          <p14:tracePt t="111261" x="5314950" y="4422775"/>
          <p14:tracePt t="111265" x="5314950" y="4416425"/>
          <p14:tracePt t="111266" x="5321300" y="4416425"/>
          <p14:tracePt t="111267" x="5327650" y="4416425"/>
          <p14:tracePt t="111270" x="5327650" y="4408488"/>
          <p14:tracePt t="111271" x="5334000" y="4408488"/>
          <p14:tracePt t="111272" x="5341938" y="4408488"/>
          <p14:tracePt t="111273" x="5348288" y="4408488"/>
          <p14:tracePt t="111275" x="5354638" y="4408488"/>
          <p14:tracePt t="111276" x="5360988" y="4408488"/>
          <p14:tracePt t="111277" x="5360988" y="4402138"/>
          <p14:tracePt t="111278" x="5367338" y="4402138"/>
          <p14:tracePt t="111279" x="5381625" y="4402138"/>
          <p14:tracePt t="111280" x="5381625" y="4395788"/>
          <p14:tracePt t="111281" x="5387975" y="4395788"/>
          <p14:tracePt t="111282" x="5400675" y="4389438"/>
          <p14:tracePt t="111283" x="5408613" y="4389438"/>
          <p14:tracePt t="111284" x="5414963" y="4389438"/>
          <p14:tracePt t="111285" x="5427663" y="4389438"/>
          <p14:tracePt t="111287" x="5441950" y="4383088"/>
          <p14:tracePt t="111288" x="5448300" y="4383088"/>
          <p14:tracePt t="111289" x="5461000" y="4383088"/>
          <p14:tracePt t="111290" x="5475288" y="4375150"/>
          <p14:tracePt t="111291" x="5481638" y="4375150"/>
          <p14:tracePt t="111292" x="5494338" y="4368800"/>
          <p14:tracePt t="111293" x="5508625" y="4368800"/>
          <p14:tracePt t="111294" x="5514975" y="4368800"/>
          <p14:tracePt t="111295" x="5527675" y="4362450"/>
          <p14:tracePt t="111296" x="5534025" y="4362450"/>
          <p14:tracePt t="111297" x="5548313" y="4356100"/>
          <p14:tracePt t="111298" x="5561013" y="4356100"/>
          <p14:tracePt t="111299" x="5567363" y="4356100"/>
          <p14:tracePt t="111300" x="5581650" y="4356100"/>
          <p14:tracePt t="111301" x="5588000" y="4356100"/>
          <p14:tracePt t="111302" x="5594350" y="4349750"/>
          <p14:tracePt t="111303" x="5608638" y="4349750"/>
          <p14:tracePt t="111304" x="5627688" y="4349750"/>
          <p14:tracePt t="111305" x="5634038" y="4341813"/>
          <p14:tracePt t="111306" x="5654675" y="4341813"/>
          <p14:tracePt t="111308" x="5667375" y="4341813"/>
          <p14:tracePt t="111309" x="5673725" y="4335463"/>
          <p14:tracePt t="111310" x="5688013" y="4335463"/>
          <p14:tracePt t="111311" x="5694363" y="4335463"/>
          <p14:tracePt t="111313" x="5707063" y="4335463"/>
          <p14:tracePt t="111314" x="5721350" y="4329113"/>
          <p14:tracePt t="111315" x="5727700" y="4329113"/>
          <p14:tracePt t="111316" x="5734050" y="4329113"/>
          <p14:tracePt t="111317" x="5748338" y="4329113"/>
          <p14:tracePt t="111319" x="5761038" y="4329113"/>
          <p14:tracePt t="111320" x="5761038" y="4322763"/>
          <p14:tracePt t="111321" x="5773738" y="4322763"/>
          <p14:tracePt t="111322" x="5781675" y="4322763"/>
          <p14:tracePt t="111324" x="5794375" y="4322763"/>
          <p14:tracePt t="111325" x="5800725" y="4322763"/>
          <p14:tracePt t="111327" x="5815013" y="4322763"/>
          <p14:tracePt t="111328" x="5821363" y="4322763"/>
          <p14:tracePt t="111330" x="5834063" y="4322763"/>
          <p14:tracePt t="111332" x="5840413" y="4316413"/>
          <p14:tracePt t="111333" x="5848350" y="4316413"/>
          <p14:tracePt t="111334" x="5854700" y="4316413"/>
          <p14:tracePt t="111335" x="5861050" y="4316413"/>
          <p14:tracePt t="111336" x="5873750" y="4316413"/>
          <p14:tracePt t="111337" x="5873750" y="4308475"/>
          <p14:tracePt t="111338" x="5888038" y="4308475"/>
          <p14:tracePt t="111339" x="5894388" y="4308475"/>
          <p14:tracePt t="111340" x="5900738" y="4308475"/>
          <p14:tracePt t="111341" x="5913438" y="4302125"/>
          <p14:tracePt t="111342" x="5921375" y="4302125"/>
          <p14:tracePt t="111343" x="5927725" y="4302125"/>
          <p14:tracePt t="111344" x="5940425" y="4302125"/>
          <p14:tracePt t="111345" x="5946775" y="4302125"/>
          <p14:tracePt t="111346" x="5961063" y="4302125"/>
          <p14:tracePt t="111347" x="5973763" y="4302125"/>
          <p14:tracePt t="111348" x="5980113" y="4295775"/>
          <p14:tracePt t="111349" x="5994400" y="4295775"/>
          <p14:tracePt t="111350" x="6013450" y="4295775"/>
          <p14:tracePt t="111351" x="6021388" y="4289425"/>
          <p14:tracePt t="111352" x="6034088" y="4289425"/>
          <p14:tracePt t="111353" x="6054725" y="4283075"/>
          <p14:tracePt t="111354" x="6061075" y="4283075"/>
          <p14:tracePt t="111355" x="6080125" y="4275138"/>
          <p14:tracePt t="111356" x="6100763" y="4275138"/>
          <p14:tracePt t="111357" x="6107113" y="4275138"/>
          <p14:tracePt t="111358" x="6127750" y="4268788"/>
          <p14:tracePt t="111359" x="6146800" y="4268788"/>
          <p14:tracePt t="111360" x="6161088" y="4262438"/>
          <p14:tracePt t="111361" x="6180138" y="4262438"/>
          <p14:tracePt t="111362" x="6200775" y="4262438"/>
          <p14:tracePt t="111363" x="6227763" y="4256088"/>
          <p14:tracePt t="111364" x="6240463" y="4256088"/>
          <p14:tracePt t="111365" x="6261100" y="4249738"/>
          <p14:tracePt t="111366" x="6280150" y="4249738"/>
          <p14:tracePt t="111367" x="6294438" y="4241800"/>
          <p14:tracePt t="111368" x="6319838" y="4241800"/>
          <p14:tracePt t="111369" x="6346825" y="4241800"/>
          <p14:tracePt t="111370" x="6367463" y="4241800"/>
          <p14:tracePt t="111371" x="6386513" y="4241800"/>
          <p14:tracePt t="111372" x="6407150" y="4235450"/>
          <p14:tracePt t="111373" x="6434138" y="4235450"/>
          <p14:tracePt t="111374" x="6461125" y="4229100"/>
          <p14:tracePt t="111375" x="6480175" y="4229100"/>
          <p14:tracePt t="111376" x="6500813" y="4222750"/>
          <p14:tracePt t="111377" x="6526213" y="4222750"/>
          <p14:tracePt t="111378" x="6553200" y="4216400"/>
          <p14:tracePt t="111379" x="6573838" y="4216400"/>
          <p14:tracePt t="111380" x="6592888" y="4208463"/>
          <p14:tracePt t="111381" x="6619875" y="4208463"/>
          <p14:tracePt t="111382" x="6646863" y="4202113"/>
          <p14:tracePt t="111383" x="6673850" y="4195763"/>
          <p14:tracePt t="111384" x="6686550" y="4195763"/>
          <p14:tracePt t="111385" x="6713538" y="4189413"/>
          <p14:tracePt t="111386" x="6734175" y="4189413"/>
          <p14:tracePt t="111387" x="6759575" y="4183063"/>
          <p14:tracePt t="111388" x="6780213" y="4175125"/>
          <p14:tracePt t="111389" x="6799263" y="4175125"/>
          <p14:tracePt t="111390" x="6826250" y="4168775"/>
          <p14:tracePt t="111391" x="6846888" y="4168775"/>
          <p14:tracePt t="111392" x="6859588" y="4162425"/>
          <p14:tracePt t="111393" x="6880225" y="4162425"/>
          <p14:tracePt t="111394" x="6899275" y="4156075"/>
          <p14:tracePt t="111395" x="6919913" y="4149725"/>
          <p14:tracePt t="111396" x="6940550" y="4143375"/>
          <p14:tracePt t="111397" x="6959600" y="4143375"/>
          <p14:tracePt t="111398" x="6980238" y="4143375"/>
          <p14:tracePt t="111399" x="6992938" y="4135438"/>
          <p14:tracePt t="111400" x="7007225" y="4135438"/>
          <p14:tracePt t="111401" x="7026275" y="4129088"/>
          <p14:tracePt t="111402" x="7046913" y="4129088"/>
          <p14:tracePt t="111403" x="7059613" y="4122738"/>
          <p14:tracePt t="111405" x="7092950" y="4116388"/>
          <p14:tracePt t="111406" x="7113588" y="4116388"/>
          <p14:tracePt t="111407" x="7132638" y="4110038"/>
          <p14:tracePt t="111408" x="7153275" y="4102100"/>
          <p14:tracePt t="111409" x="7172325" y="4102100"/>
          <p14:tracePt t="111411" x="7186613" y="4095750"/>
          <p14:tracePt t="111412" x="7205663" y="4095750"/>
          <p14:tracePt t="111413" x="7219950" y="4089400"/>
          <p14:tracePt t="111414" x="7239000" y="4089400"/>
          <p14:tracePt t="111415" x="7246938" y="4083050"/>
          <p14:tracePt t="111416" x="7253288" y="4083050"/>
          <p14:tracePt t="111417" x="7272338" y="4083050"/>
          <p14:tracePt t="111418" x="7286625" y="4083050"/>
          <p14:tracePt t="111419" x="7292975" y="4083050"/>
          <p14:tracePt t="111420" x="7305675" y="4083050"/>
          <p14:tracePt t="111421" x="7326313" y="4076700"/>
          <p14:tracePt t="111422" x="7332663" y="4076700"/>
          <p14:tracePt t="111423" x="7345363" y="4076700"/>
          <p14:tracePt t="111424" x="7359650" y="4076700"/>
          <p14:tracePt t="111425" x="7372350" y="4068763"/>
          <p14:tracePt t="111426" x="7386638" y="4068763"/>
          <p14:tracePt t="111427" x="7392988" y="4068763"/>
          <p14:tracePt t="111428" x="7412038" y="4068763"/>
          <p14:tracePt t="111429" x="7426325" y="4062413"/>
          <p14:tracePt t="111430" x="7432675" y="4062413"/>
          <p14:tracePt t="111431" x="7445375" y="4062413"/>
          <p14:tracePt t="111432" x="7459663" y="4062413"/>
          <p14:tracePt t="111433" x="7472363" y="4056063"/>
          <p14:tracePt t="111434" x="7486650" y="4056063"/>
          <p14:tracePt t="111435" x="7505700" y="4056063"/>
          <p14:tracePt t="111436" x="7512050" y="4056063"/>
          <p14:tracePt t="111437" x="7526338" y="4056063"/>
          <p14:tracePt t="111438" x="7539038" y="4049713"/>
          <p14:tracePt t="111439" x="7545388" y="4049713"/>
          <p14:tracePt t="111440" x="7566025" y="4049713"/>
          <p14:tracePt t="111441" x="7572375" y="4049713"/>
          <p14:tracePt t="111442" x="7586663" y="4049713"/>
          <p14:tracePt t="111443" x="7599363" y="4049713"/>
          <p14:tracePt t="111444" x="7612063" y="4043363"/>
          <p14:tracePt t="111445" x="7626350" y="4043363"/>
          <p14:tracePt t="111446" x="7639050" y="4043363"/>
          <p14:tracePt t="111447" x="7651750" y="4043363"/>
          <p14:tracePt t="111448" x="7666038" y="4043363"/>
          <p14:tracePt t="111449" x="7672388" y="4043363"/>
          <p14:tracePt t="111450" x="7685088" y="4043363"/>
          <p14:tracePt t="111451" x="7705725" y="4043363"/>
          <p14:tracePt t="111452" x="7712075" y="4043363"/>
          <p14:tracePt t="111453" x="7726363" y="4043363"/>
          <p14:tracePt t="111454" x="7745413" y="4035425"/>
          <p14:tracePt t="111455" x="7751763" y="4035425"/>
          <p14:tracePt t="111456" x="7766050" y="4035425"/>
          <p14:tracePt t="111457" x="7772400" y="4035425"/>
          <p14:tracePt t="111458" x="7785100" y="4035425"/>
          <p14:tracePt t="111459" x="7805738" y="4035425"/>
          <p14:tracePt t="111460" x="7812088" y="4035425"/>
          <p14:tracePt t="111461" x="7826375" y="4035425"/>
          <p14:tracePt t="111462" x="7839075" y="4035425"/>
          <p14:tracePt t="111463" x="7845425" y="4035425"/>
          <p14:tracePt t="111464" x="7859713" y="4035425"/>
          <p14:tracePt t="111465" x="7866063" y="4035425"/>
          <p14:tracePt t="111466" x="7878763" y="4035425"/>
          <p14:tracePt t="111467" x="7893050" y="4035425"/>
          <p14:tracePt t="111468" x="7899400" y="4035425"/>
          <p14:tracePt t="111469" x="7905750" y="4035425"/>
          <p14:tracePt t="111470" x="7912100" y="4035425"/>
          <p14:tracePt t="111471" x="7924800" y="4035425"/>
          <p14:tracePt t="111472" x="7939088" y="4035425"/>
          <p14:tracePt t="111473" x="7945438" y="4035425"/>
          <p14:tracePt t="111474" x="7951788" y="4035425"/>
          <p14:tracePt t="111475" x="7958138" y="4035425"/>
          <p14:tracePt t="111476" x="7966075" y="4035425"/>
          <p14:tracePt t="111477" x="7978775" y="4035425"/>
          <p14:tracePt t="111478" x="7985125" y="4035425"/>
          <p14:tracePt t="111479" x="7991475" y="4035425"/>
          <p14:tracePt t="111480" x="7999413" y="4035425"/>
          <p14:tracePt t="111481" x="8005763" y="4035425"/>
          <p14:tracePt t="111482" x="8018463" y="4035425"/>
          <p14:tracePt t="111484" x="8032750" y="4035425"/>
          <p14:tracePt t="111485" x="8039100" y="4035425"/>
          <p14:tracePt t="111486" x="8045450" y="4035425"/>
          <p14:tracePt t="111487" x="8051800" y="4035425"/>
          <p14:tracePt t="111488" x="8058150" y="4035425"/>
          <p14:tracePt t="111489" x="8066088" y="4035425"/>
          <p14:tracePt t="111490" x="8078788" y="4035425"/>
          <p14:tracePt t="111492" x="8091488" y="4035425"/>
          <p14:tracePt t="111494" x="8105775" y="4035425"/>
          <p14:tracePt t="111495" x="8118475" y="4035425"/>
          <p14:tracePt t="111497" x="8132763" y="4029075"/>
          <p14:tracePt t="111498" x="8139113" y="4029075"/>
          <p14:tracePt t="111499" x="8145463" y="4029075"/>
          <p14:tracePt t="111500" x="8158163" y="4029075"/>
          <p14:tracePt t="111502" x="8172450" y="4022725"/>
          <p14:tracePt t="111503" x="8185150" y="4022725"/>
          <p14:tracePt t="111505" x="8205788" y="4022725"/>
          <p14:tracePt t="111506" x="8218488" y="4016375"/>
          <p14:tracePt t="111507" x="8231188" y="4016375"/>
          <p14:tracePt t="111508" x="8239125" y="4016375"/>
          <p14:tracePt t="111509" x="8258175" y="4010025"/>
          <p14:tracePt t="111511" x="8272463" y="4010025"/>
          <p14:tracePt t="111512" x="8285163" y="4010025"/>
          <p14:tracePt t="111513" x="8305800" y="4010025"/>
          <p14:tracePt t="111514" x="8318500" y="4010025"/>
          <p14:tracePt t="111516" x="8339138" y="4002088"/>
          <p14:tracePt t="111517" x="8345488" y="4002088"/>
          <p14:tracePt t="111518" x="8364538" y="4002088"/>
          <p14:tracePt t="111519" x="8378825" y="4002088"/>
          <p14:tracePt t="111520" x="8391525" y="4002088"/>
          <p14:tracePt t="111521" x="8412163" y="4002088"/>
          <p14:tracePt t="111522" x="8431213" y="4002088"/>
          <p14:tracePt t="111523" x="8439150" y="4002088"/>
          <p14:tracePt t="111524" x="8458200" y="4002088"/>
          <p14:tracePt t="111525" x="8478838" y="4002088"/>
          <p14:tracePt t="111526" x="8491538" y="3995738"/>
          <p14:tracePt t="111527" x="8512175" y="3995738"/>
          <p14:tracePt t="111528" x="8537575" y="3995738"/>
          <p14:tracePt t="111529" x="8545513" y="3995738"/>
          <p14:tracePt t="111530" x="8570913" y="3995738"/>
          <p14:tracePt t="111531" x="8591550" y="3995738"/>
          <p14:tracePt t="111532" x="8604250" y="3995738"/>
          <p14:tracePt t="111533" x="8631238" y="3995738"/>
          <p14:tracePt t="111534" x="8651875" y="3995738"/>
          <p14:tracePt t="111535" x="8670925" y="3995738"/>
          <p14:tracePt t="111536" x="8691563" y="3995738"/>
          <p14:tracePt t="111537" x="8712200" y="3995738"/>
          <p14:tracePt t="111538" x="8737600" y="3995738"/>
          <p14:tracePt t="111539" x="8751888" y="3995738"/>
          <p14:tracePt t="111540" x="8778875" y="3995738"/>
          <p14:tracePt t="111541" x="8804275" y="3995738"/>
          <p14:tracePt t="111542" x="8818563" y="3995738"/>
          <p14:tracePt t="111543" x="8843963" y="3995738"/>
          <p14:tracePt t="111544" x="8870950" y="3995738"/>
          <p14:tracePt t="111545" x="8891588" y="3995738"/>
          <p14:tracePt t="111546" x="8910638" y="3995738"/>
          <p14:tracePt t="111547" x="8931275" y="3995738"/>
          <p14:tracePt t="111548" x="8958263" y="3995738"/>
          <p14:tracePt t="111549" x="8985250" y="3995738"/>
          <p14:tracePt t="111550" x="8991600" y="3995738"/>
          <p14:tracePt t="111551" x="9018588" y="3995738"/>
          <p14:tracePt t="111552" x="9043988" y="3995738"/>
          <p14:tracePt t="111553" x="9058275" y="3995738"/>
          <p14:tracePt t="111554" x="9077325" y="3995738"/>
          <p14:tracePt t="111555" x="9097963" y="4002088"/>
          <p14:tracePt t="111556" x="9110663" y="4002088"/>
          <p14:tracePt t="111557" x="9131300" y="4002088"/>
          <p14:tracePt t="111558" x="9150350" y="4002088"/>
          <p14:tracePt t="111559" x="9164638" y="4002088"/>
          <p14:tracePt t="111560" x="9183688" y="4002088"/>
          <p14:tracePt t="111561" x="9197975" y="4002088"/>
          <p14:tracePt t="111562" x="9210675" y="4002088"/>
          <p14:tracePt t="111563" x="9231313" y="4002088"/>
          <p14:tracePt t="111564" x="9250363" y="4002088"/>
          <p14:tracePt t="111565" x="9258300" y="4002088"/>
          <p14:tracePt t="111566" x="9271000" y="4002088"/>
          <p14:tracePt t="111567" x="9283700" y="4002088"/>
          <p14:tracePt t="111568" x="9297988" y="4002088"/>
          <p14:tracePt t="111569" x="9310688" y="4002088"/>
          <p14:tracePt t="111570" x="9317038" y="4002088"/>
          <p14:tracePt t="111571" x="9331325" y="4002088"/>
          <p14:tracePt t="111572" x="9337675" y="4002088"/>
          <p14:tracePt t="111573" x="9350375" y="4002088"/>
          <p14:tracePt t="111574" x="9364663" y="4002088"/>
          <p14:tracePt t="111575" x="9371013" y="4002088"/>
          <p14:tracePt t="111576" x="9377363" y="4002088"/>
          <p14:tracePt t="111577" x="9390063" y="4002088"/>
          <p14:tracePt t="111579" x="9398000" y="4002088"/>
          <p14:tracePt t="111580" x="9404350" y="4002088"/>
          <p14:tracePt t="111581" x="9410700" y="4002088"/>
          <p14:tracePt t="111582" x="9417050" y="4002088"/>
          <p14:tracePt t="111583" x="9423400" y="3995738"/>
          <p14:tracePt t="111585" x="9431338" y="3995738"/>
          <p14:tracePt t="111586" x="9437688" y="3995738"/>
          <p14:tracePt t="111588" x="9444038" y="3995738"/>
          <p14:tracePt t="111589" x="9444038" y="3989388"/>
          <p14:tracePt t="111591" x="9450388" y="3989388"/>
          <p14:tracePt t="111592" x="9456738" y="3989388"/>
          <p14:tracePt t="111596" x="9464675" y="3989388"/>
          <p14:tracePt t="111598" x="9471025" y="3989388"/>
          <p14:tracePt t="111600" x="9477375" y="3989388"/>
          <p14:tracePt t="111605" x="9483725" y="3989388"/>
          <p14:tracePt t="111607" x="9490075" y="3989388"/>
          <p14:tracePt t="111609" x="9490075" y="3983038"/>
          <p14:tracePt t="111610" x="9498013" y="3983038"/>
          <p14:tracePt t="111612" x="9504363" y="3983038"/>
          <p14:tracePt t="111614" x="9510713" y="3983038"/>
          <p14:tracePt t="111615" x="9517063" y="3983038"/>
          <p14:tracePt t="111616" x="9523413" y="3983038"/>
          <p14:tracePt t="111618" x="9531350" y="3983038"/>
          <p14:tracePt t="111619" x="9537700" y="3983038"/>
          <p14:tracePt t="111621" x="9544050" y="3983038"/>
          <p14:tracePt t="111622" x="9550400" y="3983038"/>
          <p14:tracePt t="111623" x="9556750" y="3983038"/>
          <p14:tracePt t="111625" x="9564688" y="3983038"/>
          <p14:tracePt t="111626" x="9577388" y="3983038"/>
          <p14:tracePt t="111628" x="9590088" y="3983038"/>
          <p14:tracePt t="111629" x="9598025" y="3983038"/>
          <p14:tracePt t="111630" x="9604375" y="3983038"/>
          <p14:tracePt t="111631" x="9617075" y="3983038"/>
          <p14:tracePt t="111632" x="9623425" y="3983038"/>
          <p14:tracePt t="111633" x="9637713" y="3983038"/>
          <p14:tracePt t="111634" x="9644063" y="3983038"/>
          <p14:tracePt t="111635" x="9656763" y="3983038"/>
          <p14:tracePt t="111636" x="9671050" y="3983038"/>
          <p14:tracePt t="111637" x="9683750" y="3983038"/>
          <p14:tracePt t="111638" x="9696450" y="3983038"/>
          <p14:tracePt t="111639" x="9704388" y="3983038"/>
          <p14:tracePt t="111640" x="9723438" y="3983038"/>
          <p14:tracePt t="111641" x="9737725" y="3983038"/>
          <p14:tracePt t="111642" x="9744075" y="3983038"/>
          <p14:tracePt t="111643" x="9763125" y="3983038"/>
          <p14:tracePt t="111644" x="9777413" y="3983038"/>
          <p14:tracePt t="111645" x="9790113" y="3989388"/>
          <p14:tracePt t="111646" x="9810750" y="3989388"/>
          <p14:tracePt t="111647" x="9829800" y="3989388"/>
          <p14:tracePt t="111648" x="9844088" y="3995738"/>
          <p14:tracePt t="111649" x="9856788" y="3995738"/>
          <p14:tracePt t="111650" x="9877425" y="3995738"/>
          <p14:tracePt t="111651" x="9890125" y="3995738"/>
          <p14:tracePt t="111652" x="9910763" y="4002088"/>
          <p14:tracePt t="111653" x="9929813" y="4002088"/>
          <p14:tracePt t="111654" x="9950450" y="4002088"/>
          <p14:tracePt t="111655" x="9963150" y="4002088"/>
          <p14:tracePt t="111656" x="9990138" y="4002088"/>
          <p14:tracePt t="111657" x="10002838" y="4002088"/>
          <p14:tracePt t="111658" x="10017125" y="4010025"/>
          <p14:tracePt t="111659" x="10036175" y="4010025"/>
          <p14:tracePt t="111660" x="10056813" y="4010025"/>
          <p14:tracePt t="111661" x="10077450" y="4010025"/>
          <p14:tracePt t="111662" x="10090150" y="4010025"/>
          <p14:tracePt t="111663" x="10117138" y="4010025"/>
          <p14:tracePt t="111664" x="10129838" y="4010025"/>
          <p14:tracePt t="111665" x="10150475" y="4010025"/>
          <p14:tracePt t="111666" x="10169525" y="4010025"/>
          <p14:tracePt t="111667" x="10183813" y="4010025"/>
          <p14:tracePt t="111668" x="10202863" y="4010025"/>
          <p14:tracePt t="111669" x="10223500" y="4010025"/>
          <p14:tracePt t="111670" x="10236200" y="4010025"/>
          <p14:tracePt t="111671" x="10256838" y="4010025"/>
          <p14:tracePt t="111672" x="10275888" y="4010025"/>
          <p14:tracePt t="111673" x="10290175" y="4010025"/>
          <p14:tracePt t="111674" x="10309225" y="4010025"/>
          <p14:tracePt t="111675" x="10323513" y="4010025"/>
          <p14:tracePt t="111676" x="10342563" y="4010025"/>
          <p14:tracePt t="112988" x="10302875" y="3290888"/>
          <p14:tracePt t="112989" x="10269538" y="3276600"/>
          <p14:tracePt t="112990" x="10229850" y="3263900"/>
          <p14:tracePt t="112991" x="10183813" y="3249613"/>
          <p14:tracePt t="112992" x="10144125" y="3230563"/>
          <p14:tracePt t="112993" x="10102850" y="3216275"/>
          <p14:tracePt t="112994" x="10069513" y="3197225"/>
          <p14:tracePt t="112995" x="10029825" y="3176588"/>
          <p14:tracePt t="112996" x="9983788" y="3163888"/>
          <p14:tracePt t="112997" x="9944100" y="3149600"/>
          <p14:tracePt t="112998" x="9904413" y="3130550"/>
          <p14:tracePt t="112999" x="9871075" y="3116263"/>
          <p14:tracePt t="113000" x="9829800" y="3103563"/>
          <p14:tracePt t="113001" x="9790113" y="3090863"/>
          <p14:tracePt t="113002" x="9756775" y="3070225"/>
          <p14:tracePt t="113003" x="9717088" y="3057525"/>
          <p14:tracePt t="113005" x="9637713" y="3024188"/>
          <p14:tracePt t="113006" x="9577388" y="2997200"/>
          <p14:tracePt t="113007" x="9531350" y="2976563"/>
          <p14:tracePt t="113008" x="9477375" y="2957513"/>
          <p14:tracePt t="113009" x="9444038" y="2936875"/>
          <p14:tracePt t="113011" x="9383713" y="2917825"/>
          <p14:tracePt t="113012" x="9337675" y="2897188"/>
          <p14:tracePt t="113013" x="9283700" y="2876550"/>
          <p14:tracePt t="113014" x="9237663" y="2857500"/>
          <p14:tracePt t="113015" x="9224963" y="2851150"/>
          <p14:tracePt t="113016" x="9183688" y="2836863"/>
          <p14:tracePt t="113017" x="9144000" y="2824163"/>
          <p14:tracePt t="113018" x="9097963" y="2803525"/>
          <p14:tracePt t="113019" x="9058275" y="2784475"/>
          <p14:tracePt t="113020" x="9010650" y="2770188"/>
          <p14:tracePt t="113021" x="8970963" y="2751138"/>
          <p14:tracePt t="113022" x="8924925" y="2736850"/>
          <p14:tracePt t="113023" x="8885238" y="2711450"/>
          <p14:tracePt t="113024" x="8851900" y="2703513"/>
          <p14:tracePt t="113025" x="8791575" y="2678113"/>
          <p14:tracePt t="113026" x="8751888" y="2663825"/>
          <p14:tracePt t="113027" x="8704263" y="2636838"/>
          <p14:tracePt t="113028" x="8658225" y="2624138"/>
          <p14:tracePt t="113029" x="8597900" y="2597150"/>
          <p14:tracePt t="113030" x="8537575" y="2570163"/>
          <p14:tracePt t="113031" x="8478838" y="2551113"/>
          <p14:tracePt t="113032" x="8418513" y="2524125"/>
          <p14:tracePt t="113033" x="8358188" y="2497138"/>
          <p14:tracePt t="113034" x="8297863" y="2470150"/>
          <p14:tracePt t="113035" x="8231188" y="2444750"/>
          <p14:tracePt t="113036" x="8158163" y="2417763"/>
          <p14:tracePt t="113037" x="8091488" y="2390775"/>
          <p14:tracePt t="113038" x="8018463" y="2363788"/>
          <p14:tracePt t="113039" x="7951788" y="2338388"/>
          <p14:tracePt t="113040" x="7899400" y="2324100"/>
          <p14:tracePt t="113041" x="7799388" y="2297113"/>
          <p14:tracePt t="113042" x="7739063" y="2271713"/>
          <p14:tracePt t="113043" x="7645400" y="2244725"/>
          <p14:tracePt t="113044" x="7593013" y="2217738"/>
          <p14:tracePt t="113045" x="7505700" y="2190750"/>
          <p14:tracePt t="113046" x="7426325" y="2163763"/>
          <p14:tracePt t="113047" x="7339013" y="2138363"/>
          <p14:tracePt t="113048" x="7259638" y="2111375"/>
          <p14:tracePt t="113049" x="7165975" y="2084388"/>
          <p14:tracePt t="113050" x="7086600" y="2044700"/>
          <p14:tracePt t="113051" x="6992938" y="2017713"/>
          <p14:tracePt t="113052" x="6899275" y="1984375"/>
          <p14:tracePt t="113053" x="6813550" y="1957388"/>
          <p14:tracePt t="113054" x="6719888" y="1917700"/>
          <p14:tracePt t="113055" x="6626225" y="1890713"/>
          <p14:tracePt t="113056" x="6534150" y="1858963"/>
          <p14:tracePt t="113057" x="6434138" y="1825625"/>
          <p14:tracePt t="113058" x="6340475" y="1792288"/>
          <p14:tracePt t="113059" x="6253163" y="1751013"/>
          <p14:tracePt t="113060" x="6194425" y="1731963"/>
          <p14:tracePt t="113061" x="6061075" y="1692275"/>
          <p14:tracePt t="113062" x="5994400" y="1665288"/>
          <p14:tracePt t="113063" x="5900738" y="1631950"/>
          <p14:tracePt t="113064" x="5807075" y="1598613"/>
          <p14:tracePt t="113065" x="5715000" y="1558925"/>
          <p14:tracePt t="113066" x="5627688" y="1531938"/>
          <p14:tracePt t="113067" x="5521325" y="1498600"/>
          <p14:tracePt t="113068" x="5434013" y="1458913"/>
          <p14:tracePt t="113069" x="5341938" y="1431925"/>
          <p14:tracePt t="113070" x="5248275" y="1398588"/>
          <p14:tracePt t="113071" x="5154613" y="1358900"/>
          <p14:tracePt t="113072" x="5068888" y="1331913"/>
          <p14:tracePt t="113073" x="4975225" y="1298575"/>
          <p14:tracePt t="113074" x="4881563" y="1265238"/>
          <p14:tracePt t="113075" x="4802188" y="1231900"/>
          <p14:tracePt t="113076" x="4708525" y="1204913"/>
          <p14:tracePt t="113077" x="4629150" y="1165225"/>
          <p14:tracePt t="113078" x="4568825" y="1152525"/>
          <p14:tracePt t="113079" x="4489450" y="1125538"/>
          <p14:tracePt t="113080" x="4408488" y="1098550"/>
          <p14:tracePt t="113081" x="4329113" y="1065213"/>
          <p14:tracePt t="113082" x="4256088" y="1038225"/>
          <p14:tracePt t="113083" x="4175125" y="1012825"/>
          <p14:tracePt t="113084" x="4110038" y="985838"/>
          <p14:tracePt t="113085" x="4035425" y="958850"/>
          <p14:tracePt t="113086" x="3968750" y="939800"/>
          <p14:tracePt t="113087" x="3902075" y="912813"/>
          <p14:tracePt t="113088" x="3843338" y="885825"/>
          <p14:tracePt t="113089" x="3770313" y="858838"/>
          <p14:tracePt t="113090" x="3709988" y="839788"/>
          <p14:tracePt t="113091" x="3649663" y="819150"/>
          <p14:tracePt t="113092" x="3603625" y="792163"/>
          <p14:tracePt t="113093" x="3543300" y="779463"/>
          <p14:tracePt t="113094" x="3497263" y="752475"/>
          <p14:tracePt t="113095" x="3449638" y="739775"/>
          <p14:tracePt t="113096" x="3409950" y="719138"/>
          <p14:tracePt t="113097" x="3363913" y="706438"/>
          <p14:tracePt t="113098" x="3322638" y="692150"/>
          <p14:tracePt t="113099" x="3276600" y="673100"/>
          <p14:tracePt t="113100" x="3236913" y="658813"/>
          <p14:tracePt t="113101" x="3203575" y="646113"/>
          <p14:tracePt t="113102" x="3163888" y="633413"/>
          <p14:tracePt t="113103" x="3124200" y="612775"/>
          <p14:tracePt t="113104" x="3070225" y="600075"/>
          <p14:tracePt t="113105" x="3030538" y="592138"/>
          <p14:tracePt t="113106" x="2997200" y="579438"/>
          <p14:tracePt t="113108" x="2957513" y="558800"/>
          <p14:tracePt t="113109" x="2917825" y="546100"/>
          <p14:tracePt t="113110" x="2890838" y="539750"/>
          <p14:tracePt t="113111" x="2857500" y="525463"/>
          <p14:tracePt t="113112" x="2830513" y="519113"/>
          <p14:tracePt t="113114" x="2803525" y="506413"/>
          <p14:tracePt t="113115" x="2784475" y="500063"/>
          <p14:tracePt t="113116" x="2763838" y="492125"/>
          <p14:tracePt t="113117" x="2743200" y="485775"/>
          <p14:tracePt t="113118" x="2730500" y="479425"/>
          <p14:tracePt t="113119" x="2711450" y="473075"/>
          <p14:tracePt t="113120" x="2690813" y="466725"/>
          <p14:tracePt t="113121" x="2670175" y="458788"/>
          <p14:tracePt t="113122" x="2663825" y="452438"/>
          <p14:tracePt t="113123" x="2644775" y="452438"/>
          <p14:tracePt t="113124" x="2630488" y="446088"/>
          <p14:tracePt t="113125" x="2617788" y="439738"/>
          <p14:tracePt t="113126" x="2603500" y="439738"/>
          <p14:tracePt t="113127" x="2584450" y="433388"/>
          <p14:tracePt t="113128" x="2578100" y="427038"/>
          <p14:tracePt t="113129" x="2563813" y="419100"/>
          <p14:tracePt t="113130" x="2544763" y="412750"/>
          <p14:tracePt t="113131" x="2530475" y="406400"/>
          <p14:tracePt t="113132" x="2524125" y="406400"/>
          <p14:tracePt t="113133" x="2511425" y="406400"/>
          <p14:tracePt t="113134" x="2490788" y="400050"/>
          <p14:tracePt t="113135" x="2484438" y="393700"/>
          <p14:tracePt t="113136" x="2470150" y="385763"/>
          <p14:tracePt t="113137" x="2451100" y="385763"/>
          <p14:tracePt t="113138" x="2444750" y="379413"/>
          <p14:tracePt t="113139" x="2424113" y="373063"/>
          <p14:tracePt t="113140" x="2411413" y="366713"/>
          <p14:tracePt t="113141" x="2390775" y="360363"/>
          <p14:tracePt t="113142" x="2384425" y="360363"/>
          <p14:tracePt t="113143" x="2363788" y="352425"/>
          <p14:tracePt t="113144" x="2351088" y="346075"/>
          <p14:tracePt t="113145" x="2330450" y="339725"/>
          <p14:tracePt t="113146" x="2324100" y="333375"/>
          <p14:tracePt t="113147" x="2305050" y="327025"/>
          <p14:tracePt t="113148" x="2284413" y="319088"/>
          <p14:tracePt t="113149" x="2271713" y="312738"/>
          <p14:tracePt t="113150" x="2263775" y="306388"/>
          <p14:tracePt t="113151" x="2238375" y="306388"/>
          <p14:tracePt t="113152" x="2224088" y="300038"/>
          <p14:tracePt t="113153" x="2205038" y="293688"/>
          <p14:tracePt t="113154" x="2190750" y="285750"/>
          <p14:tracePt t="113155" x="2171700" y="279400"/>
          <p14:tracePt t="113156" x="2151063" y="266700"/>
          <p14:tracePt t="113157" x="2132013" y="260350"/>
          <p14:tracePt t="113158" x="2117725" y="252413"/>
          <p14:tracePt t="113159" x="2098675" y="246063"/>
          <p14:tracePt t="113160" x="2078038" y="239713"/>
          <p14:tracePt t="113161" x="2057400" y="233363"/>
          <p14:tracePt t="113162" x="2044700" y="233363"/>
          <p14:tracePt t="113163" x="2024063" y="227013"/>
          <p14:tracePt t="113164" x="1998663" y="219075"/>
          <p14:tracePt t="113165" x="1978025" y="206375"/>
          <p14:tracePt t="113166" x="1965325" y="200025"/>
          <p14:tracePt t="113167" x="1944688" y="193675"/>
          <p14:tracePt t="113168" x="1924050" y="185738"/>
          <p14:tracePt t="113169" x="1898650" y="173038"/>
          <p14:tracePt t="113170" x="1878013" y="166688"/>
          <p14:tracePt t="113171" x="1865313" y="160338"/>
          <p14:tracePt t="113172" x="1838325" y="152400"/>
          <p14:tracePt t="113173" x="1817688" y="146050"/>
          <p14:tracePt t="113174" x="1792288" y="139700"/>
          <p14:tracePt t="113175" x="1765300" y="127000"/>
          <p14:tracePt t="113176" x="1744663" y="120650"/>
          <p14:tracePt t="113177" x="1717675" y="112713"/>
          <p14:tracePt t="113178" x="1698625" y="112713"/>
          <p14:tracePt t="113179" x="1677988" y="106363"/>
          <p14:tracePt t="113180" x="1651000" y="93663"/>
          <p14:tracePt t="113181" x="1625600" y="87313"/>
          <p14:tracePt t="113182" x="1598613" y="79375"/>
          <p14:tracePt t="113183" x="1571625" y="73025"/>
          <p14:tracePt t="113184" x="1544638" y="66675"/>
          <p14:tracePt t="113185" x="1525588" y="60325"/>
          <p14:tracePt t="113186" x="1504950" y="53975"/>
          <p14:tracePt t="113187" x="1471613" y="39688"/>
          <p14:tracePt t="113188" x="1452563" y="39688"/>
          <p14:tracePt t="113189" x="1431925" y="26988"/>
          <p14:tracePt t="113190" x="1404938" y="20638"/>
          <p14:tracePt t="113191" x="1377950" y="12700"/>
          <p14:tracePt t="113192" x="1358900" y="6350"/>
          <p14:tracePt t="113193" x="1331913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35120"/>
            <a:ext cx="7810500" cy="6477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55" y="1752600"/>
            <a:ext cx="9655204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65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2019 </a:t>
            </a:r>
            <a:r>
              <a:rPr lang="zh-TW" altLang="en-US" dirty="0"/>
              <a:t>資料</a:t>
            </a:r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25582"/>
            <a:ext cx="7915275" cy="8667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352800"/>
            <a:ext cx="943927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62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青少年肥胖問題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17" y="1905000"/>
            <a:ext cx="8954966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59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160" y="311270"/>
            <a:ext cx="9326880" cy="603130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衛生署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2-18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歲之過重與肥胖定義 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949036"/>
            <a:ext cx="680085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65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160" y="311270"/>
            <a:ext cx="9326880" cy="907930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青少年肥胖的對策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24" y="2133601"/>
            <a:ext cx="9426952" cy="350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台灣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成人「胖子」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越來越多，國健署於民國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年公布其調查結果指出，台灣成人過重及肥胖盛行率破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成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，再創歷次調查以來的新高，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台灣胖男多過胖女，分別有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成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男性以及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成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女性過重及肥胖。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少運動、壓力大，加上國人偏愛手搖杯、炸物等國民飲食風氣的「致胖環境」是最大的關鍵因素。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37" y="552835"/>
            <a:ext cx="79343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07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800" y="304800"/>
            <a:ext cx="7772400" cy="73152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924800" y="2667001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遠見雜誌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2018.02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5174B364-3CA1-4D70-B2A4-CDEC9F4AE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3438" y="71326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15"/>
    </mc:Choice>
    <mc:Fallback>
      <p:transition spd="slow" advTm="97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" x="2984500" y="7378700"/>
          <p14:tracePt t="22" x="2997200" y="7353300"/>
          <p14:tracePt t="22" x="3003550" y="7339013"/>
          <p14:tracePt t="23" x="3003550" y="7319963"/>
          <p14:tracePt t="25" x="3009900" y="7305675"/>
          <p14:tracePt t="25" x="3017838" y="7292975"/>
          <p14:tracePt t="26" x="3024188" y="7272338"/>
          <p14:tracePt t="27" x="3030538" y="7259638"/>
          <p14:tracePt t="28" x="3030538" y="7239000"/>
          <p14:tracePt t="29" x="3036888" y="7226300"/>
          <p14:tracePt t="30" x="3043238" y="7205663"/>
          <p14:tracePt t="31" x="3049588" y="7192963"/>
          <p14:tracePt t="32" x="3057525" y="7172325"/>
          <p14:tracePt t="33" x="3063875" y="7146925"/>
          <p14:tracePt t="34" x="3070225" y="7126288"/>
          <p14:tracePt t="35" x="3076575" y="7105650"/>
          <p14:tracePt t="36" x="3082925" y="7092950"/>
          <p14:tracePt t="37" x="3097213" y="7046913"/>
          <p14:tracePt t="38" x="3103563" y="7026275"/>
          <p14:tracePt t="40" x="3109913" y="7007225"/>
          <p14:tracePt t="41" x="3124200" y="6973888"/>
          <p14:tracePt t="42" x="3130550" y="6953250"/>
          <p14:tracePt t="43" x="3136900" y="6932613"/>
          <p14:tracePt t="45" x="3143250" y="6907213"/>
          <p14:tracePt t="46" x="3149600" y="6880225"/>
          <p14:tracePt t="47" x="3157538" y="6859588"/>
          <p14:tracePt t="49" x="3163888" y="6840538"/>
          <p14:tracePt t="50" x="3163888" y="6832600"/>
          <p14:tracePt t="51" x="3170238" y="6813550"/>
          <p14:tracePt t="52" x="3176588" y="6807200"/>
          <p14:tracePt t="53" x="3182938" y="6799263"/>
          <p14:tracePt t="54" x="3182938" y="6786563"/>
          <p14:tracePt t="55" x="3182938" y="6780213"/>
          <p14:tracePt t="56" x="3190875" y="6773863"/>
          <p14:tracePt t="57" x="3190875" y="6759575"/>
          <p14:tracePt t="58" x="3197225" y="6753225"/>
          <p14:tracePt t="60" x="3203575" y="6740525"/>
          <p14:tracePt t="61" x="3203575" y="6734175"/>
          <p14:tracePt t="63" x="3203575" y="6726238"/>
          <p14:tracePt t="64" x="3209925" y="6719888"/>
          <p14:tracePt t="66" x="3209925" y="6713538"/>
          <p14:tracePt t="67" x="3216275" y="6713538"/>
          <p14:tracePt t="68" x="3216275" y="6707188"/>
          <p14:tracePt t="70" x="3216275" y="6700838"/>
          <p14:tracePt t="75" x="3216275" y="6692900"/>
          <p14:tracePt t="79" x="3216275" y="6686550"/>
          <p14:tracePt t="87" x="3216275" y="6680200"/>
          <p14:tracePt t="94" x="3216275" y="6673850"/>
          <p14:tracePt t="120" x="3216275" y="6667500"/>
          <p14:tracePt t="131" x="3216275" y="6659563"/>
          <p14:tracePt t="141" x="3216275" y="6653213"/>
          <p14:tracePt t="149" x="3216275" y="6646863"/>
          <p14:tracePt t="151" x="3216275" y="6640513"/>
          <p14:tracePt t="157" x="3216275" y="6634163"/>
          <p14:tracePt t="160" x="3216275" y="6626225"/>
          <p14:tracePt t="162" x="3216275" y="6619875"/>
          <p14:tracePt t="167" x="3216275" y="6613525"/>
          <p14:tracePt t="169" x="3216275" y="6607175"/>
          <p14:tracePt t="174" x="3216275" y="6600825"/>
          <p14:tracePt t="176" x="3216275" y="6592888"/>
          <p14:tracePt t="178" x="3216275" y="6586538"/>
          <p14:tracePt t="181" x="3216275" y="6580188"/>
          <p14:tracePt t="183" x="3216275" y="6573838"/>
          <p14:tracePt t="186" x="3216275" y="6567488"/>
          <p14:tracePt t="188" x="3216275" y="6559550"/>
          <p14:tracePt t="189" x="3216275" y="6553200"/>
          <p14:tracePt t="193" x="3216275" y="6546850"/>
          <p14:tracePt t="194" x="3216275" y="6540500"/>
          <p14:tracePt t="198" x="3216275" y="6534150"/>
          <p14:tracePt t="199" x="3216275" y="6526213"/>
          <p14:tracePt t="202" x="3216275" y="6519863"/>
          <p14:tracePt t="207" x="3216275" y="6513513"/>
          <p14:tracePt t="211" x="3216275" y="6507163"/>
          <p14:tracePt t="224" x="3216275" y="6500813"/>
          <p14:tracePt t="234" x="3216275" y="6492875"/>
          <p14:tracePt t="242" x="3216275" y="6486525"/>
          <p14:tracePt t="251" x="3216275" y="6480175"/>
          <p14:tracePt t="254" x="3216275" y="6473825"/>
          <p14:tracePt t="259" x="3216275" y="6467475"/>
          <p14:tracePt t="261" x="3216275" y="6461125"/>
          <p14:tracePt t="264" x="3216275" y="6453188"/>
          <p14:tracePt t="266" x="3216275" y="6446838"/>
          <p14:tracePt t="267" x="3216275" y="6440488"/>
          <p14:tracePt t="271" x="3216275" y="6434138"/>
          <p14:tracePt t="272" x="3216275" y="6427788"/>
          <p14:tracePt t="275" x="3216275" y="6419850"/>
          <p14:tracePt t="276" x="3216275" y="6413500"/>
          <p14:tracePt t="277" x="3216275" y="6407150"/>
          <p14:tracePt t="280" x="3216275" y="6400800"/>
          <p14:tracePt t="281" x="3216275" y="6394450"/>
          <p14:tracePt t="283" x="3216275" y="6386513"/>
          <p14:tracePt t="284" x="3216275" y="6380163"/>
          <p14:tracePt t="285" x="3216275" y="6373813"/>
          <p14:tracePt t="288" x="3216275" y="6367463"/>
          <p14:tracePt t="289" x="3216275" y="6361113"/>
          <p14:tracePt t="291" x="3216275" y="6346825"/>
          <p14:tracePt t="292" x="3216275" y="6340475"/>
          <p14:tracePt t="293" x="3224213" y="6340475"/>
          <p14:tracePt t="294" x="3224213" y="6334125"/>
          <p14:tracePt t="295" x="3224213" y="6319838"/>
          <p14:tracePt t="296" x="3230563" y="6319838"/>
          <p14:tracePt t="297" x="3230563" y="6313488"/>
          <p14:tracePt t="298" x="3230563" y="6300788"/>
          <p14:tracePt t="300" x="3230563" y="6294438"/>
          <p14:tracePt t="301" x="3230563" y="6286500"/>
          <p14:tracePt t="302" x="3236913" y="6280150"/>
          <p14:tracePt t="303" x="3236913" y="6273800"/>
          <p14:tracePt t="304" x="3236913" y="6267450"/>
          <p14:tracePt t="306" x="3236913" y="6253163"/>
          <p14:tracePt t="307" x="3236913" y="6246813"/>
          <p14:tracePt t="309" x="3236913" y="6240463"/>
          <p14:tracePt t="310" x="3236913" y="6227763"/>
          <p14:tracePt t="312" x="3236913" y="6219825"/>
          <p14:tracePt t="313" x="3236913" y="6213475"/>
          <p14:tracePt t="315" x="3236913" y="6207125"/>
          <p14:tracePt t="316" x="3243263" y="6200775"/>
          <p14:tracePt t="318" x="3243263" y="6188075"/>
          <p14:tracePt t="319" x="3243263" y="6180138"/>
          <p14:tracePt t="321" x="3243263" y="6173788"/>
          <p14:tracePt t="322" x="3243263" y="6167438"/>
          <p14:tracePt t="323" x="3243263" y="6161088"/>
          <p14:tracePt t="325" x="3243263" y="6154738"/>
          <p14:tracePt t="326" x="3243263" y="6146800"/>
          <p14:tracePt t="327" x="3249613" y="6140450"/>
          <p14:tracePt t="328" x="3249613" y="6134100"/>
          <p14:tracePt t="329" x="3249613" y="6127750"/>
          <p14:tracePt t="331" x="3249613" y="6121400"/>
          <p14:tracePt t="332" x="3249613" y="6113463"/>
          <p14:tracePt t="333" x="3249613" y="6107113"/>
          <p14:tracePt t="335" x="3249613" y="6094413"/>
          <p14:tracePt t="337" x="3249613" y="6073775"/>
          <p14:tracePt t="339" x="3249613" y="6067425"/>
          <p14:tracePt t="340" x="3249613" y="6061075"/>
          <p14:tracePt t="341" x="3249613" y="6046788"/>
          <p14:tracePt t="342" x="3249613" y="6040438"/>
          <p14:tracePt t="343" x="3249613" y="6027738"/>
          <p14:tracePt t="345" x="3249613" y="6021388"/>
          <p14:tracePt t="346" x="3249613" y="6007100"/>
          <p14:tracePt t="347" x="3249613" y="5994400"/>
          <p14:tracePt t="348" x="3249613" y="5988050"/>
          <p14:tracePt t="349" x="3249613" y="5980113"/>
          <p14:tracePt t="350" x="3249613" y="5973763"/>
          <p14:tracePt t="351" x="3249613" y="5954713"/>
          <p14:tracePt t="352" x="3249613" y="5940425"/>
          <p14:tracePt t="353" x="3249613" y="5934075"/>
          <p14:tracePt t="354" x="3249613" y="5921375"/>
          <p14:tracePt t="355" x="3249613" y="5900738"/>
          <p14:tracePt t="356" x="3249613" y="5888038"/>
          <p14:tracePt t="357" x="3249613" y="5873750"/>
          <p14:tracePt t="358" x="3249613" y="5854700"/>
          <p14:tracePt t="359" x="3249613" y="5840413"/>
          <p14:tracePt t="360" x="3249613" y="5821363"/>
          <p14:tracePt t="361" x="3249613" y="5794375"/>
          <p14:tracePt t="362" x="3249613" y="5781675"/>
          <p14:tracePt t="363" x="3249613" y="5761038"/>
          <p14:tracePt t="364" x="3249613" y="5734050"/>
          <p14:tracePt t="365" x="3249613" y="5721350"/>
          <p14:tracePt t="366" x="3249613" y="5694363"/>
          <p14:tracePt t="367" x="3249613" y="5667375"/>
          <p14:tracePt t="368" x="3249613" y="5648325"/>
          <p14:tracePt t="369" x="3249613" y="5627688"/>
          <p14:tracePt t="370" x="3249613" y="5600700"/>
          <p14:tracePt t="371" x="3249613" y="5581650"/>
          <p14:tracePt t="372" x="3249613" y="5561013"/>
          <p14:tracePt t="373" x="3249613" y="5534025"/>
          <p14:tracePt t="374" x="3249613" y="5500688"/>
          <p14:tracePt t="375" x="3249613" y="5475288"/>
          <p14:tracePt t="376" x="3249613" y="5448300"/>
          <p14:tracePt t="377" x="3249613" y="5414963"/>
          <p14:tracePt t="378" x="3249613" y="5394325"/>
          <p14:tracePt t="379" x="3249613" y="5360988"/>
          <p14:tracePt t="380" x="3249613" y="5334000"/>
          <p14:tracePt t="381" x="3249613" y="5302250"/>
          <p14:tracePt t="382" x="3257550" y="5275263"/>
          <p14:tracePt t="383" x="3257550" y="5241925"/>
          <p14:tracePt t="384" x="3257550" y="5208588"/>
          <p14:tracePt t="385" x="3257550" y="5181600"/>
          <p14:tracePt t="386" x="3257550" y="5148263"/>
          <p14:tracePt t="387" x="3257550" y="5114925"/>
          <p14:tracePt t="388" x="3257550" y="5081588"/>
          <p14:tracePt t="389" x="3257550" y="5054600"/>
          <p14:tracePt t="390" x="3257550" y="5021263"/>
          <p14:tracePt t="391" x="3257550" y="4995863"/>
          <p14:tracePt t="392" x="3257550" y="4962525"/>
          <p14:tracePt t="393" x="3257550" y="4941888"/>
          <p14:tracePt t="394" x="3257550" y="4914900"/>
          <p14:tracePt t="395" x="3257550" y="4881563"/>
          <p14:tracePt t="396" x="3257550" y="4862513"/>
          <p14:tracePt t="397" x="3257550" y="4829175"/>
          <p14:tracePt t="398" x="3257550" y="4802188"/>
          <p14:tracePt t="399" x="3257550" y="4781550"/>
          <p14:tracePt t="400" x="3257550" y="4754563"/>
          <p14:tracePt t="401" x="3257550" y="4735513"/>
          <p14:tracePt t="402" x="3257550" y="4708525"/>
          <p14:tracePt t="403" x="3257550" y="4695825"/>
          <p14:tracePt t="404" x="3257550" y="4668838"/>
          <p14:tracePt t="405" x="3257550" y="4648200"/>
          <p14:tracePt t="406" x="3257550" y="4635500"/>
          <p14:tracePt t="407" x="3257550" y="4614863"/>
          <p14:tracePt t="408" x="3249613" y="4602163"/>
          <p14:tracePt t="409" x="3249613" y="4589463"/>
          <p14:tracePt t="410" x="3249613" y="4575175"/>
          <p14:tracePt t="411" x="3249613" y="4562475"/>
          <p14:tracePt t="412" x="3249613" y="4556125"/>
          <p14:tracePt t="413" x="3249613" y="4541838"/>
          <p14:tracePt t="414" x="3249613" y="4535488"/>
          <p14:tracePt t="415" x="3249613" y="4529138"/>
          <p14:tracePt t="416" x="3243263" y="4514850"/>
          <p14:tracePt t="418" x="3243263" y="4502150"/>
          <p14:tracePt t="419" x="3243263" y="4495800"/>
          <p14:tracePt t="420" x="3243263" y="4489450"/>
          <p14:tracePt t="421" x="3243263" y="4481513"/>
          <p14:tracePt t="423" x="3243263" y="4475163"/>
          <p14:tracePt t="424" x="3236913" y="4462463"/>
          <p14:tracePt t="426" x="3236913" y="4456113"/>
          <p14:tracePt t="427" x="3236913" y="4441825"/>
          <p14:tracePt t="429" x="3236913" y="4435475"/>
          <p14:tracePt t="430" x="3236913" y="4429125"/>
          <p14:tracePt t="431" x="3236913" y="4422775"/>
          <p14:tracePt t="432" x="3236913" y="4416425"/>
          <p14:tracePt t="433" x="3236913" y="4408488"/>
          <p14:tracePt t="434" x="3230563" y="4408488"/>
          <p14:tracePt t="435" x="3230563" y="4395788"/>
          <p14:tracePt t="436" x="3230563" y="4389438"/>
          <p14:tracePt t="437" x="3230563" y="4383088"/>
          <p14:tracePt t="439" x="3224213" y="4368800"/>
          <p14:tracePt t="440" x="3224213" y="4362450"/>
          <p14:tracePt t="441" x="3216275" y="4356100"/>
          <p14:tracePt t="442" x="3216275" y="4341813"/>
          <p14:tracePt t="445" x="3216275" y="4329113"/>
          <p14:tracePt t="446" x="3216275" y="4316413"/>
          <p14:tracePt t="447" x="3209925" y="4308475"/>
          <p14:tracePt t="448" x="3203575" y="4302125"/>
          <p14:tracePt t="449" x="3203575" y="4289425"/>
          <p14:tracePt t="450" x="3203575" y="4283075"/>
          <p14:tracePt t="451" x="3197225" y="4268788"/>
          <p14:tracePt t="452" x="3190875" y="4256088"/>
          <p14:tracePt t="454" x="3182938" y="4241800"/>
          <p14:tracePt t="455" x="3182938" y="4229100"/>
          <p14:tracePt t="456" x="3182938" y="4216400"/>
          <p14:tracePt t="457" x="3176588" y="4202113"/>
          <p14:tracePt t="458" x="3170238" y="4189413"/>
          <p14:tracePt t="459" x="3170238" y="4183063"/>
          <p14:tracePt t="460" x="3163888" y="4168775"/>
          <p14:tracePt t="461" x="3157538" y="4149725"/>
          <p14:tracePt t="462" x="3149600" y="4143375"/>
          <p14:tracePt t="463" x="3143250" y="4129088"/>
          <p14:tracePt t="464" x="3143250" y="4116388"/>
          <p14:tracePt t="465" x="3143250" y="4102100"/>
          <p14:tracePt t="466" x="3136900" y="4089400"/>
          <p14:tracePt t="467" x="3130550" y="4068763"/>
          <p14:tracePt t="468" x="3124200" y="4056063"/>
          <p14:tracePt t="469" x="3116263" y="4043363"/>
          <p14:tracePt t="470" x="3109913" y="4022725"/>
          <p14:tracePt t="471" x="3103563" y="4010025"/>
          <p14:tracePt t="472" x="3097213" y="3989388"/>
          <p14:tracePt t="473" x="3090863" y="3976688"/>
          <p14:tracePt t="474" x="3082925" y="3956050"/>
          <p14:tracePt t="475" x="3082925" y="3943350"/>
          <p14:tracePt t="476" x="3076575" y="3922713"/>
          <p14:tracePt t="477" x="3076575" y="3910013"/>
          <p14:tracePt t="478" x="3063875" y="3889375"/>
          <p14:tracePt t="479" x="3063875" y="3870325"/>
          <p14:tracePt t="480" x="3057525" y="3856038"/>
          <p14:tracePt t="481" x="3049588" y="3843338"/>
          <p14:tracePt t="482" x="3043238" y="3816350"/>
          <p14:tracePt t="483" x="3036888" y="3803650"/>
          <p14:tracePt t="484" x="3030538" y="3789363"/>
          <p14:tracePt t="485" x="3024188" y="3770313"/>
          <p14:tracePt t="486" x="3024188" y="3756025"/>
          <p14:tracePt t="487" x="3017838" y="3729038"/>
          <p14:tracePt t="488" x="3017838" y="3716338"/>
          <p14:tracePt t="489" x="3017838" y="3695700"/>
          <p14:tracePt t="490" x="3009900" y="3676650"/>
          <p14:tracePt t="491" x="3003550" y="3656013"/>
          <p14:tracePt t="492" x="2997200" y="3643313"/>
          <p14:tracePt t="493" x="2997200" y="3622675"/>
          <p14:tracePt t="494" x="2990850" y="3603625"/>
          <p14:tracePt t="495" x="2984500" y="3576638"/>
          <p14:tracePt t="496" x="2976563" y="3563938"/>
          <p14:tracePt t="497" x="2976563" y="3543300"/>
          <p14:tracePt t="498" x="2970213" y="3522663"/>
          <p14:tracePt t="499" x="2963863" y="3509963"/>
          <p14:tracePt t="500" x="2963863" y="3482975"/>
          <p14:tracePt t="501" x="2957513" y="3463925"/>
          <p14:tracePt t="502" x="2957513" y="3443288"/>
          <p14:tracePt t="503" x="2951163" y="3430588"/>
          <p14:tracePt t="504" x="2943225" y="3409950"/>
          <p14:tracePt t="505" x="2943225" y="3389313"/>
          <p14:tracePt t="506" x="2936875" y="3376613"/>
          <p14:tracePt t="507" x="2936875" y="3355975"/>
          <p14:tracePt t="508" x="2936875" y="3343275"/>
          <p14:tracePt t="509" x="2936875" y="3322638"/>
          <p14:tracePt t="510" x="2936875" y="3316288"/>
          <p14:tracePt t="511" x="2936875" y="3303588"/>
          <p14:tracePt t="512" x="2930525" y="3290888"/>
          <p14:tracePt t="513" x="2930525" y="3276600"/>
          <p14:tracePt t="514" x="2930525" y="3263900"/>
          <p14:tracePt t="515" x="2924175" y="3257550"/>
          <p14:tracePt t="516" x="2924175" y="3243263"/>
          <p14:tracePt t="517" x="2924175" y="3236913"/>
          <p14:tracePt t="518" x="2917825" y="3230563"/>
          <p14:tracePt t="519" x="2917825" y="3224213"/>
          <p14:tracePt t="520" x="2917825" y="3216275"/>
          <p14:tracePt t="521" x="2917825" y="3209925"/>
          <p14:tracePt t="522" x="2917825" y="3203575"/>
          <p14:tracePt t="523" x="2909888" y="3197225"/>
          <p14:tracePt t="525" x="2909888" y="3190875"/>
          <p14:tracePt t="526" x="2909888" y="3182938"/>
          <p14:tracePt t="530" x="2909888" y="3176588"/>
          <p14:tracePt t="532" x="2909888" y="3170238"/>
          <p14:tracePt t="534" x="2909888" y="3163888"/>
          <p14:tracePt t="537" x="2903538" y="3163888"/>
          <p14:tracePt t="540" x="2903538" y="3157538"/>
          <p14:tracePt t="542" x="2903538" y="3149600"/>
          <p14:tracePt t="545" x="2897188" y="3149600"/>
          <p14:tracePt t="547" x="2897188" y="3143250"/>
          <p14:tracePt t="549" x="2890838" y="3136900"/>
          <p14:tracePt t="551" x="2890838" y="3130550"/>
          <p14:tracePt t="555" x="2890838" y="3124200"/>
          <p14:tracePt t="557" x="2884488" y="3116263"/>
          <p14:tracePt t="559" x="2876550" y="3116263"/>
          <p14:tracePt t="560" x="2876550" y="3109913"/>
          <p14:tracePt t="561" x="2876550" y="3103563"/>
          <p14:tracePt t="563" x="2870200" y="3097213"/>
          <p14:tracePt t="565" x="2863850" y="3090863"/>
          <p14:tracePt t="566" x="2863850" y="3082925"/>
          <p14:tracePt t="567" x="2857500" y="3082925"/>
          <p14:tracePt t="568" x="2857500" y="3070225"/>
          <p14:tracePt t="569" x="2851150" y="3063875"/>
          <p14:tracePt t="571" x="2843213" y="3057525"/>
          <p14:tracePt t="572" x="2843213" y="3049588"/>
          <p14:tracePt t="573" x="2836863" y="3043238"/>
          <p14:tracePt t="574" x="2830513" y="3036888"/>
          <p14:tracePt t="575" x="2830513" y="3030538"/>
          <p14:tracePt t="576" x="2824163" y="3024188"/>
          <p14:tracePt t="577" x="2824163" y="3017838"/>
          <p14:tracePt t="578" x="2817813" y="3003550"/>
          <p14:tracePt t="579" x="2809875" y="3003550"/>
          <p14:tracePt t="580" x="2803525" y="2997200"/>
          <p14:tracePt t="581" x="2803525" y="2984500"/>
          <p14:tracePt t="582" x="2797175" y="2976563"/>
          <p14:tracePt t="583" x="2790825" y="2970213"/>
          <p14:tracePt t="584" x="2784475" y="2957513"/>
          <p14:tracePt t="585" x="2776538" y="2951163"/>
          <p14:tracePt t="586" x="2776538" y="2936875"/>
          <p14:tracePt t="587" x="2770188" y="2930525"/>
          <p14:tracePt t="588" x="2757488" y="2924175"/>
          <p14:tracePt t="589" x="2757488" y="2909888"/>
          <p14:tracePt t="590" x="2743200" y="2897188"/>
          <p14:tracePt t="592" x="2736850" y="2884488"/>
          <p14:tracePt t="593" x="2730500" y="2870200"/>
          <p14:tracePt t="594" x="2717800" y="2863850"/>
          <p14:tracePt t="595" x="2711450" y="2851150"/>
          <p14:tracePt t="596" x="2711450" y="2836863"/>
          <p14:tracePt t="597" x="2703513" y="2824163"/>
          <p14:tracePt t="598" x="2697163" y="2817813"/>
          <p14:tracePt t="599" x="2690813" y="2803525"/>
          <p14:tracePt t="600" x="2684463" y="2790825"/>
          <p14:tracePt t="601" x="2670175" y="2784475"/>
          <p14:tracePt t="602" x="2670175" y="2770188"/>
          <p14:tracePt t="603" x="2663825" y="2757488"/>
          <p14:tracePt t="604" x="2657475" y="2743200"/>
          <p14:tracePt t="605" x="2644775" y="2736850"/>
          <p14:tracePt t="606" x="2636838" y="2717800"/>
          <p14:tracePt t="607" x="2630488" y="2703513"/>
          <p14:tracePt t="608" x="2624138" y="2690813"/>
          <p14:tracePt t="609" x="2624138" y="2684463"/>
          <p14:tracePt t="610" x="2611438" y="2670175"/>
          <p14:tracePt t="611" x="2603500" y="2657475"/>
          <p14:tracePt t="612" x="2597150" y="2651125"/>
          <p14:tracePt t="613" x="2590800" y="2636838"/>
          <p14:tracePt t="614" x="2584450" y="2617788"/>
          <p14:tracePt t="615" x="2578100" y="2603500"/>
          <p14:tracePt t="616" x="2578100" y="2597150"/>
          <p14:tracePt t="617" x="2570163" y="2584450"/>
          <p14:tracePt t="618" x="2563813" y="2570163"/>
          <p14:tracePt t="619" x="2557463" y="2563813"/>
          <p14:tracePt t="620" x="2551113" y="2551113"/>
          <p14:tracePt t="621" x="2544763" y="2536825"/>
          <p14:tracePt t="622" x="2544763" y="2524125"/>
          <p14:tracePt t="623" x="2536825" y="2517775"/>
          <p14:tracePt t="624" x="2530475" y="2503488"/>
          <p14:tracePt t="625" x="2524125" y="2497138"/>
          <p14:tracePt t="626" x="2517775" y="2490788"/>
          <p14:tracePt t="627" x="2511425" y="2478088"/>
          <p14:tracePt t="628" x="2511425" y="2463800"/>
          <p14:tracePt t="630" x="2503488" y="2451100"/>
          <p14:tracePt t="631" x="2503488" y="2444750"/>
          <p14:tracePt t="632" x="2497138" y="2444750"/>
          <p14:tracePt t="633" x="2490788" y="2430463"/>
          <p14:tracePt t="634" x="2490788" y="2424113"/>
          <p14:tracePt t="636" x="2490788" y="2417763"/>
          <p14:tracePt t="637" x="2484438" y="2405063"/>
          <p14:tracePt t="638" x="2478088" y="2405063"/>
          <p14:tracePt t="640" x="2478088" y="2397125"/>
          <p14:tracePt t="641" x="2478088" y="2390775"/>
          <p14:tracePt t="643" x="2470150" y="2384425"/>
          <p14:tracePt t="645" x="2470150" y="2378075"/>
          <p14:tracePt t="646" x="2463800" y="2378075"/>
          <p14:tracePt t="647" x="2463800" y="2371725"/>
          <p14:tracePt t="648" x="2457450" y="2371725"/>
          <p14:tracePt t="651" x="2457450" y="2363788"/>
          <p14:tracePt t="653" x="2457450" y="2357438"/>
          <p14:tracePt t="655" x="2451100" y="2357438"/>
          <p14:tracePt t="659" x="2451100" y="2351088"/>
          <p14:tracePt t="660" x="2444750" y="2351088"/>
          <p14:tracePt t="663" x="2444750" y="2344738"/>
          <p14:tracePt t="668" x="2438400" y="2344738"/>
          <p14:tracePt t="670" x="2438400" y="2338388"/>
          <p14:tracePt t="671" x="2430463" y="2338388"/>
          <p14:tracePt t="673" x="2424113" y="2330450"/>
          <p14:tracePt t="676" x="2424113" y="2324100"/>
          <p14:tracePt t="678" x="2417763" y="2324100"/>
          <p14:tracePt t="681" x="2411413" y="2324100"/>
          <p14:tracePt t="682" x="2411413" y="2317750"/>
          <p14:tracePt t="684" x="2411413" y="2311400"/>
          <p14:tracePt t="685" x="2405063" y="2311400"/>
          <p14:tracePt t="686" x="2397125" y="2311400"/>
          <p14:tracePt t="687" x="2397125" y="2305050"/>
          <p14:tracePt t="688" x="2390775" y="2305050"/>
          <p14:tracePt t="689" x="2390775" y="2297113"/>
          <p14:tracePt t="690" x="2384425" y="2297113"/>
          <p14:tracePt t="691" x="2378075" y="2290763"/>
          <p14:tracePt t="694" x="2371725" y="2284413"/>
          <p14:tracePt t="695" x="2363788" y="2278063"/>
          <p14:tracePt t="696" x="2357438" y="2278063"/>
          <p14:tracePt t="699" x="2351088" y="2271713"/>
          <p14:tracePt t="700" x="2344738" y="2263775"/>
          <p14:tracePt t="701" x="2344738" y="2257425"/>
          <p14:tracePt t="702" x="2338388" y="2257425"/>
          <p14:tracePt t="703" x="2330450" y="2257425"/>
          <p14:tracePt t="704" x="2330450" y="2251075"/>
          <p14:tracePt t="706" x="2324100" y="2244725"/>
          <p14:tracePt t="707" x="2317750" y="2244725"/>
          <p14:tracePt t="708" x="2311400" y="2244725"/>
          <p14:tracePt t="709" x="2311400" y="2238375"/>
          <p14:tracePt t="710" x="2305050" y="2238375"/>
          <p14:tracePt t="711" x="2297113" y="2230438"/>
          <p14:tracePt t="712" x="2297113" y="2224088"/>
          <p14:tracePt t="713" x="2290763" y="2224088"/>
          <p14:tracePt t="714" x="2284413" y="2217738"/>
          <p14:tracePt t="715" x="2278063" y="2217738"/>
          <p14:tracePt t="716" x="2278063" y="2211388"/>
          <p14:tracePt t="719" x="2271713" y="2211388"/>
          <p14:tracePt t="720" x="2263775" y="2205038"/>
          <p14:tracePt t="721" x="2263775" y="2197100"/>
          <p14:tracePt t="722" x="2263775" y="2190750"/>
          <p14:tracePt t="723" x="2257425" y="2190750"/>
          <p14:tracePt t="724" x="2251075" y="2190750"/>
          <p14:tracePt t="725" x="2251075" y="2184400"/>
          <p14:tracePt t="726" x="2244725" y="2184400"/>
          <p14:tracePt t="727" x="2244725" y="2178050"/>
          <p14:tracePt t="728" x="2238375" y="2178050"/>
          <p14:tracePt t="729" x="2230438" y="2171700"/>
          <p14:tracePt t="732" x="2230438" y="2163763"/>
          <p14:tracePt t="733" x="2224088" y="2157413"/>
          <p14:tracePt t="734" x="2217738" y="2157413"/>
          <p14:tracePt t="736" x="2211388" y="2157413"/>
          <p14:tracePt t="737" x="2211388" y="2151063"/>
          <p14:tracePt t="740" x="2205038" y="2144713"/>
          <p14:tracePt t="743" x="2197100" y="2144713"/>
          <p14:tracePt t="746" x="2197100" y="2138363"/>
          <p14:tracePt t="753" x="2190750" y="2138363"/>
          <p14:tracePt t="789" x="2184400" y="2138363"/>
          <p14:tracePt t="790" x="2184400" y="2132013"/>
          <p14:tracePt t="795" x="2178050" y="2132013"/>
          <p14:tracePt t="802" x="2171700" y="2132013"/>
          <p14:tracePt t="805" x="2163763" y="2132013"/>
          <p14:tracePt t="807" x="2163763" y="2124075"/>
          <p14:tracePt t="810" x="2157413" y="2124075"/>
          <p14:tracePt t="812" x="2151063" y="2124075"/>
          <p14:tracePt t="813" x="2151063" y="2117725"/>
          <p14:tracePt t="814" x="2144713" y="2117725"/>
          <p14:tracePt t="817" x="2138363" y="2117725"/>
          <p14:tracePt t="818" x="2138363" y="2111375"/>
          <p14:tracePt t="819" x="2132013" y="2111375"/>
          <p14:tracePt t="821" x="2124075" y="2111375"/>
          <p14:tracePt t="822" x="2117725" y="2111375"/>
          <p14:tracePt t="825" x="2111375" y="2111375"/>
          <p14:tracePt t="826" x="2105025" y="2105025"/>
          <p14:tracePt t="827" x="2098675" y="2105025"/>
          <p14:tracePt t="829" x="2084388" y="2098675"/>
          <p14:tracePt t="830" x="2078038" y="2098675"/>
          <p14:tracePt t="832" x="2071688" y="2090738"/>
          <p14:tracePt t="833" x="2057400" y="2090738"/>
          <p14:tracePt t="835" x="2051050" y="2090738"/>
          <p14:tracePt t="836" x="2044700" y="2090738"/>
          <p14:tracePt t="837" x="2032000" y="2090738"/>
          <p14:tracePt t="838" x="2024063" y="2084388"/>
          <p14:tracePt t="840" x="2017713" y="2084388"/>
          <p14:tracePt t="841" x="2005013" y="2078038"/>
          <p14:tracePt t="842" x="1998663" y="2078038"/>
          <p14:tracePt t="843" x="1990725" y="2078038"/>
          <p14:tracePt t="845" x="1984375" y="2071688"/>
          <p14:tracePt t="846" x="1978025" y="2071688"/>
          <p14:tracePt t="847" x="1971675" y="2071688"/>
          <p14:tracePt t="848" x="1965325" y="2071688"/>
          <p14:tracePt t="849" x="1957388" y="2071688"/>
          <p14:tracePt t="851" x="1951038" y="2071688"/>
          <p14:tracePt t="853" x="1944688" y="2071688"/>
          <p14:tracePt t="855" x="1938338" y="2071688"/>
          <p14:tracePt t="856" x="1931988" y="2071688"/>
          <p14:tracePt t="858" x="1924050" y="2071688"/>
          <p14:tracePt t="863" x="1917700" y="2071688"/>
          <p14:tracePt t="864" x="1917700" y="2065338"/>
          <p14:tracePt t="865" x="1911350" y="2065338"/>
          <p14:tracePt t="876" x="1905000" y="2065338"/>
          <p14:tracePt t="882" x="1898650" y="2065338"/>
          <p14:tracePt t="888" x="1890713" y="2065338"/>
          <p14:tracePt t="889" x="1890713" y="2057400"/>
          <p14:tracePt t="896" x="1884363" y="2057400"/>
          <p14:tracePt t="898" x="1884363" y="2051050"/>
          <p14:tracePt t="899" x="1878013" y="2051050"/>
          <p14:tracePt t="901" x="1878013" y="2044700"/>
          <p14:tracePt t="904" x="1871663" y="2044700"/>
          <p14:tracePt t="906" x="1871663" y="2038350"/>
          <p14:tracePt t="907" x="1865313" y="2038350"/>
          <p14:tracePt t="908" x="1865313" y="2032000"/>
          <p14:tracePt t="909" x="1858963" y="2032000"/>
          <p14:tracePt t="910" x="1858963" y="2024063"/>
          <p14:tracePt t="913" x="1858963" y="2017713"/>
          <p14:tracePt t="914" x="1858963" y="2011363"/>
          <p14:tracePt t="915" x="1851025" y="2011363"/>
          <p14:tracePt t="916" x="1844675" y="2011363"/>
          <p14:tracePt t="917" x="1844675" y="2005013"/>
          <p14:tracePt t="918" x="1844675" y="1998663"/>
          <p14:tracePt t="920" x="1838325" y="1990725"/>
          <p14:tracePt t="922" x="1831975" y="1984375"/>
          <p14:tracePt t="923" x="1831975" y="1978025"/>
          <p14:tracePt t="925" x="1831975" y="1971675"/>
          <p14:tracePt t="926" x="1825625" y="1971675"/>
          <p14:tracePt t="927" x="1825625" y="1965325"/>
          <p14:tracePt t="928" x="1817688" y="1957388"/>
          <p14:tracePt t="930" x="1811338" y="1951038"/>
          <p14:tracePt t="931" x="1811338" y="1944688"/>
          <p14:tracePt t="933" x="1804988" y="1944688"/>
          <p14:tracePt t="934" x="1804988" y="1938338"/>
          <p14:tracePt t="935" x="1804988" y="1931988"/>
          <p14:tracePt t="936" x="1798638" y="1931988"/>
          <p14:tracePt t="937" x="1798638" y="1924050"/>
          <p14:tracePt t="940" x="1792288" y="1917700"/>
          <p14:tracePt t="941" x="1792288" y="1911350"/>
          <p14:tracePt t="942" x="1784350" y="1911350"/>
          <p14:tracePt t="945" x="1784350" y="1905000"/>
          <p14:tracePt t="946" x="1778000" y="1905000"/>
          <p14:tracePt t="947" x="1778000" y="1898650"/>
          <p14:tracePt t="948" x="1778000" y="1890713"/>
          <p14:tracePt t="952" x="1771650" y="1890713"/>
          <p14:tracePt t="954" x="1771650" y="1884363"/>
          <p14:tracePt t="956" x="1765300" y="1884363"/>
          <p14:tracePt t="961" x="1765300" y="1878013"/>
          <p14:tracePt t="994" x="1765300" y="1871663"/>
          <p14:tracePt t="997" x="1765300" y="1865313"/>
          <p14:tracePt t="999" x="1765300" y="1858963"/>
          <p14:tracePt t="1003" x="1765300" y="1851025"/>
          <p14:tracePt t="1005" x="1765300" y="1844675"/>
          <p14:tracePt t="1006" x="1758950" y="1844675"/>
          <p14:tracePt t="1008" x="1758950" y="1838325"/>
          <p14:tracePt t="1009" x="1758950" y="1831975"/>
          <p14:tracePt t="1010" x="1758950" y="1825625"/>
          <p14:tracePt t="1012" x="1758950" y="1817688"/>
          <p14:tracePt t="1013" x="1751013" y="1817688"/>
          <p14:tracePt t="1014" x="1751013" y="1811338"/>
          <p14:tracePt t="1016" x="1751013" y="1804988"/>
          <p14:tracePt t="1017" x="1751013" y="1798638"/>
          <p14:tracePt t="1018" x="1751013" y="1792288"/>
          <p14:tracePt t="1019" x="1751013" y="1784350"/>
          <p14:tracePt t="1020" x="1744663" y="1778000"/>
          <p14:tracePt t="1022" x="1744663" y="1765300"/>
          <p14:tracePt t="1023" x="1744663" y="1758950"/>
          <p14:tracePt t="1025" x="1744663" y="1751013"/>
          <p14:tracePt t="1026" x="1744663" y="1738313"/>
          <p14:tracePt t="1028" x="1744663" y="1731963"/>
          <p14:tracePt t="1029" x="1744663" y="1717675"/>
          <p14:tracePt t="1031" x="1744663" y="1711325"/>
          <p14:tracePt t="1032" x="1744663" y="1704975"/>
          <p14:tracePt t="1034" x="1744663" y="1692275"/>
          <p14:tracePt t="1035" x="1738313" y="1684338"/>
          <p14:tracePt t="1037" x="1738313" y="1671638"/>
          <p14:tracePt t="1039" x="1738313" y="1665288"/>
          <p14:tracePt t="1041" x="1738313" y="1658938"/>
          <p14:tracePt t="1042" x="1738313" y="1651000"/>
          <p14:tracePt t="1043" x="1738313" y="1644650"/>
          <p14:tracePt t="1045" x="1738313" y="1638300"/>
          <p14:tracePt t="1046" x="1738313" y="1631950"/>
          <p14:tracePt t="1048" x="1738313" y="1625600"/>
          <p14:tracePt t="1049" x="1738313" y="1617663"/>
          <p14:tracePt t="1050" x="1731963" y="1617663"/>
          <p14:tracePt t="1051" x="1731963" y="1611313"/>
          <p14:tracePt t="1054" x="1731963" y="1604963"/>
          <p14:tracePt t="1056" x="1731963" y="1598613"/>
          <p14:tracePt t="1061" x="1731963" y="1592263"/>
          <p14:tracePt t="1065" x="1731963" y="1584325"/>
          <p14:tracePt t="1073" x="1731963" y="1577975"/>
          <p14:tracePt t="1098" x="1731963" y="1571625"/>
          <p14:tracePt t="1104" x="1731963" y="1565275"/>
          <p14:tracePt t="1108" x="1725613" y="1565275"/>
          <p14:tracePt t="1111" x="1725613" y="1558925"/>
          <p14:tracePt t="1113" x="1717675" y="1558925"/>
          <p14:tracePt t="1114" x="1717675" y="1552575"/>
          <p14:tracePt t="1116" x="1717675" y="1544638"/>
          <p14:tracePt t="1117" x="1711325" y="1544638"/>
          <p14:tracePt t="1120" x="1711325" y="1538288"/>
          <p14:tracePt t="1124" x="1704975" y="1531938"/>
          <p14:tracePt t="1125" x="1704975" y="1525588"/>
          <p14:tracePt t="1126" x="1698625" y="1525588"/>
          <p14:tracePt t="1127" x="1698625" y="1519238"/>
          <p14:tracePt t="1130" x="1698625" y="1511300"/>
          <p14:tracePt t="1131" x="1692275" y="1504950"/>
          <p14:tracePt t="1133" x="1692275" y="1498600"/>
          <p14:tracePt t="1134" x="1684338" y="1498600"/>
          <p14:tracePt t="1135" x="1684338" y="1492250"/>
          <p14:tracePt t="1137" x="1677988" y="1485900"/>
          <p14:tracePt t="1139" x="1677988" y="1477963"/>
          <p14:tracePt t="1140" x="1677988" y="1471613"/>
          <p14:tracePt t="1142" x="1677988" y="1465263"/>
          <p14:tracePt t="1143" x="1671638" y="1465263"/>
          <p14:tracePt t="1144" x="1671638" y="1458913"/>
          <p14:tracePt t="1145" x="1665288" y="1452563"/>
          <p14:tracePt t="1148" x="1665288" y="1444625"/>
          <p14:tracePt t="1149" x="1665288" y="1438275"/>
          <p14:tracePt t="1150" x="1665288" y="1431925"/>
          <p14:tracePt t="1151" x="1658938" y="1431925"/>
          <p14:tracePt t="1153" x="1658938" y="1425575"/>
          <p14:tracePt t="1154" x="1651000" y="1425575"/>
          <p14:tracePt t="1155" x="1651000" y="1419225"/>
          <p14:tracePt t="1157" x="1644650" y="1419225"/>
          <p14:tracePt t="1158" x="1644650" y="1411288"/>
          <p14:tracePt t="1159" x="1644650" y="1404938"/>
          <p14:tracePt t="1161" x="1644650" y="1398588"/>
          <p14:tracePt t="1164" x="1638300" y="1398588"/>
          <p14:tracePt t="1166" x="1638300" y="1392238"/>
          <p14:tracePt t="1169" x="1638300" y="1385888"/>
          <p14:tracePt t="1171" x="1631950" y="1385888"/>
          <p14:tracePt t="1178" x="1631950" y="1377950"/>
          <p14:tracePt t="1184" x="1631950" y="1371600"/>
          <p14:tracePt t="1194" x="1631950" y="1365250"/>
          <p14:tracePt t="1198" x="1625600" y="1365250"/>
          <p14:tracePt t="1203" x="1617663" y="1365250"/>
          <p14:tracePt t="1206" x="1617663" y="1358900"/>
          <p14:tracePt t="1207" x="1611313" y="1358900"/>
          <p14:tracePt t="1209" x="1611313" y="1352550"/>
          <p14:tracePt t="1212" x="1604963" y="1352550"/>
          <p14:tracePt t="1214" x="1598613" y="1352550"/>
          <p14:tracePt t="1216" x="1598613" y="1344613"/>
          <p14:tracePt t="1218" x="1592263" y="1338263"/>
          <p14:tracePt t="1220" x="1584325" y="1338263"/>
          <p14:tracePt t="1221" x="1584325" y="1331913"/>
          <p14:tracePt t="1222" x="1577975" y="1331913"/>
          <p14:tracePt t="1225" x="1577975" y="1325563"/>
          <p14:tracePt t="1226" x="1571625" y="1325563"/>
          <p14:tracePt t="1227" x="1571625" y="1319213"/>
          <p14:tracePt t="1228" x="1565275" y="1319213"/>
          <p14:tracePt t="1230" x="1558925" y="1311275"/>
          <p14:tracePt t="1231" x="1552575" y="1311275"/>
          <p14:tracePt t="1232" x="1552575" y="1304925"/>
          <p14:tracePt t="1233" x="1544638" y="1304925"/>
          <p14:tracePt t="1236" x="1544638" y="1298575"/>
          <p14:tracePt t="1237" x="1538288" y="1292225"/>
          <p14:tracePt t="1238" x="1531938" y="1285875"/>
          <p14:tracePt t="1241" x="1525588" y="1285875"/>
          <p14:tracePt t="1243" x="1519238" y="1279525"/>
          <p14:tracePt t="1247" x="1519238" y="1271588"/>
          <p14:tracePt t="1248" x="1511300" y="1271588"/>
          <p14:tracePt t="1251" x="1504950" y="1271588"/>
          <p14:tracePt t="1256" x="1504950" y="1265238"/>
          <p14:tracePt t="1258" x="1498600" y="1265238"/>
          <p14:tracePt t="1317" x="1498600" y="1258888"/>
          <p14:tracePt t="1319" x="1492250" y="1258888"/>
          <p14:tracePt t="1322" x="1492250" y="1252538"/>
          <p14:tracePt t="1323" x="1485900" y="1252538"/>
          <p14:tracePt t="1329" x="1477963" y="1252538"/>
          <p14:tracePt t="1331" x="1477963" y="1246188"/>
          <p14:tracePt t="1332" x="1471613" y="1246188"/>
          <p14:tracePt t="1334" x="1465263" y="1246188"/>
          <p14:tracePt t="1337" x="1465263" y="1238250"/>
          <p14:tracePt t="1340" x="1458913" y="1238250"/>
          <p14:tracePt t="1342" x="1452563" y="1238250"/>
          <p14:tracePt t="1344" x="1452563" y="1231900"/>
          <p14:tracePt t="1346" x="1444625" y="1225550"/>
          <p14:tracePt t="1348" x="1438275" y="1225550"/>
          <p14:tracePt t="1350" x="1431925" y="1219200"/>
          <p14:tracePt t="1362" x="1425575" y="1219200"/>
          <p14:tracePt t="1664" x="1431925" y="1219200"/>
          <p14:tracePt t="1671" x="1438275" y="1219200"/>
          <p14:tracePt t="1679" x="1444625" y="1219200"/>
          <p14:tracePt t="1695" x="1452563" y="1219200"/>
          <p14:tracePt t="1704" x="1458913" y="1219200"/>
          <p14:tracePt t="1711" x="1458913" y="1225550"/>
          <p14:tracePt t="1715" x="1465263" y="1225550"/>
          <p14:tracePt t="1719" x="1471613" y="1225550"/>
          <p14:tracePt t="1723" x="1477963" y="1225550"/>
          <p14:tracePt t="1730" x="1485900" y="1225550"/>
          <p14:tracePt t="1732" x="1492250" y="1225550"/>
          <p14:tracePt t="1739" x="1498600" y="1225550"/>
          <p14:tracePt t="1742" x="1504950" y="1225550"/>
          <p14:tracePt t="1746" x="1511300" y="1225550"/>
          <p14:tracePt t="1749" x="1511300" y="1219200"/>
          <p14:tracePt t="1754" x="1519238" y="1219200"/>
          <p14:tracePt t="1759" x="1525588" y="1219200"/>
          <p14:tracePt t="1778" x="1531938" y="1219200"/>
          <p14:tracePt t="1812" x="1538288" y="1219200"/>
          <p14:tracePt t="1831" x="1544638" y="1219200"/>
          <p14:tracePt t="1837" x="1552575" y="1219200"/>
          <p14:tracePt t="1843" x="1558925" y="1219200"/>
          <p14:tracePt t="1853" x="1565275" y="1219200"/>
          <p14:tracePt t="1859" x="1571625" y="1219200"/>
          <p14:tracePt t="1877" x="1577975" y="1219200"/>
          <p14:tracePt t="1887" x="1584325" y="1219200"/>
          <p14:tracePt t="1898" x="1592263" y="1219200"/>
          <p14:tracePt t="1941" x="1598613" y="1219200"/>
          <p14:tracePt t="1974" x="1604963" y="1219200"/>
          <p14:tracePt t="2002" x="1611313" y="1219200"/>
          <p14:tracePt t="2010" x="1617663" y="1219200"/>
          <p14:tracePt t="2018" x="1625600" y="1219200"/>
          <p14:tracePt t="2033" x="1625600" y="1212850"/>
          <p14:tracePt t="2034" x="1631950" y="1212850"/>
          <p14:tracePt t="2041" x="1638300" y="1212850"/>
          <p14:tracePt t="2051" x="1644650" y="1212850"/>
          <p14:tracePt t="2055" x="1644650" y="1204913"/>
          <p14:tracePt t="2057" x="1651000" y="1204913"/>
          <p14:tracePt t="2063" x="1658938" y="1204913"/>
          <p14:tracePt t="2078" x="1665288" y="1204913"/>
          <p14:tracePt t="2087" x="1671638" y="1204913"/>
          <p14:tracePt t="2088" x="1671638" y="1198563"/>
          <p14:tracePt t="2101" x="1671638" y="1192213"/>
          <p14:tracePt t="2107" x="1677988" y="1192213"/>
          <p14:tracePt t="2117" x="1684338" y="1192213"/>
          <p14:tracePt t="2132" x="1692275" y="1192213"/>
          <p14:tracePt t="2160" x="1698625" y="1192213"/>
          <p14:tracePt t="2175" x="1704975" y="1192213"/>
          <p14:tracePt t="2226" x="1711325" y="1192213"/>
          <p14:tracePt t="2242" x="1717675" y="1192213"/>
          <p14:tracePt t="2249" x="1725613" y="1192213"/>
          <p14:tracePt t="2260" x="1731963" y="1192213"/>
          <p14:tracePt t="2264" x="1738313" y="1192213"/>
          <p14:tracePt t="2273" x="1744663" y="1192213"/>
          <p14:tracePt t="2277" x="1751013" y="1192213"/>
          <p14:tracePt t="2278" x="1751013" y="1185863"/>
          <p14:tracePt t="2287" x="1758950" y="1185863"/>
          <p14:tracePt t="2293" x="1765300" y="1185863"/>
          <p14:tracePt t="2300" x="1771650" y="1185863"/>
          <p14:tracePt t="2356" x="1778000" y="1185863"/>
          <p14:tracePt t="2365" x="1784350" y="1185863"/>
          <p14:tracePt t="2377" x="1792288" y="1185863"/>
          <p14:tracePt t="2383" x="1798638" y="1185863"/>
          <p14:tracePt t="2389" x="1804988" y="1185863"/>
          <p14:tracePt t="2399" x="1804988" y="1179513"/>
          <p14:tracePt t="2414" x="1811338" y="1179513"/>
          <p14:tracePt t="2433" x="1817688" y="1179513"/>
          <p14:tracePt t="2449" x="1825625" y="1179513"/>
          <p14:tracePt t="2455" x="1831975" y="1179513"/>
          <p14:tracePt t="2461" x="1838325" y="1179513"/>
          <p14:tracePt t="2477" x="1844675" y="1179513"/>
          <p14:tracePt t="2504" x="1851025" y="1179513"/>
          <p14:tracePt t="2537" x="1858963" y="1179513"/>
          <p14:tracePt t="2541" x="1865313" y="1179513"/>
          <p14:tracePt t="2544" x="1871663" y="1179513"/>
          <p14:tracePt t="2549" x="1878013" y="1179513"/>
          <p14:tracePt t="2551" x="1884363" y="1179513"/>
          <p14:tracePt t="2557" x="1890713" y="1179513"/>
          <p14:tracePt t="2559" x="1898650" y="1179513"/>
          <p14:tracePt t="2562" x="1905000" y="1179513"/>
          <p14:tracePt t="2569" x="1911350" y="1179513"/>
          <p14:tracePt t="2574" x="1917700" y="1179513"/>
          <p14:tracePt t="2587" x="1924050" y="1179513"/>
          <p14:tracePt t="2603" x="1931988" y="1179513"/>
          <p14:tracePt t="2635" x="1938338" y="1179513"/>
          <p14:tracePt t="2651" x="1944688" y="1179513"/>
          <p14:tracePt t="2656" x="1951038" y="1179513"/>
          <p14:tracePt t="2663" x="1951038" y="1185863"/>
          <p14:tracePt t="2667" x="1957388" y="1185863"/>
          <p14:tracePt t="2672" x="1965325" y="1185863"/>
          <p14:tracePt t="2684" x="1971675" y="1185863"/>
          <p14:tracePt t="2691" x="1978025" y="1185863"/>
          <p14:tracePt t="2697" x="1984375" y="1185863"/>
          <p14:tracePt t="2711" x="1990725" y="1185863"/>
          <p14:tracePt t="2715" x="1998663" y="1185863"/>
          <p14:tracePt t="2723" x="2005013" y="1185863"/>
          <p14:tracePt t="2727" x="2011363" y="1185863"/>
          <p14:tracePt t="2731" x="2017713" y="1185863"/>
          <p14:tracePt t="2739" x="2024063" y="1185863"/>
          <p14:tracePt t="2743" x="2032000" y="1185863"/>
          <p14:tracePt t="2749" x="2038350" y="1185863"/>
          <p14:tracePt t="2751" x="2044700" y="1185863"/>
          <p14:tracePt t="2754" x="2051050" y="1185863"/>
          <p14:tracePt t="2759" x="2057400" y="1185863"/>
          <p14:tracePt t="2761" x="2065338" y="1185863"/>
          <p14:tracePt t="2765" x="2071688" y="1185863"/>
          <p14:tracePt t="2767" x="2078038" y="1185863"/>
          <p14:tracePt t="2768" x="2084388" y="1185863"/>
          <p14:tracePt t="2770" x="2090738" y="1185863"/>
          <p14:tracePt t="2772" x="2098675" y="1185863"/>
          <p14:tracePt t="2774" x="2105025" y="1185863"/>
          <p14:tracePt t="2776" x="2111375" y="1185863"/>
          <p14:tracePt t="2778" x="2117725" y="1185863"/>
          <p14:tracePt t="2780" x="2124075" y="1185863"/>
          <p14:tracePt t="2782" x="2132013" y="1185863"/>
          <p14:tracePt t="2785" x="2138363" y="1185863"/>
          <p14:tracePt t="2787" x="2144713" y="1185863"/>
          <p14:tracePt t="2789" x="2151063" y="1185863"/>
          <p14:tracePt t="2792" x="2157413" y="1185863"/>
          <p14:tracePt t="2795" x="2163763" y="1185863"/>
          <p14:tracePt t="2798" x="2171700" y="1185863"/>
          <p14:tracePt t="2800" x="2178050" y="1185863"/>
          <p14:tracePt t="2804" x="2184400" y="1185863"/>
          <p14:tracePt t="2805" x="2184400" y="1179513"/>
          <p14:tracePt t="2806" x="2190750" y="1179513"/>
          <p14:tracePt t="2809" x="2197100" y="1179513"/>
          <p14:tracePt t="2813" x="2197100" y="1171575"/>
          <p14:tracePt t="2815" x="2205038" y="1171575"/>
          <p14:tracePt t="2818" x="2211388" y="1171575"/>
          <p14:tracePt t="2824" x="2217738" y="1171575"/>
          <p14:tracePt t="2829" x="2224088" y="1171575"/>
          <p14:tracePt t="2834" x="2230438" y="1171575"/>
          <p14:tracePt t="2836" x="2230438" y="1165225"/>
          <p14:tracePt t="2851" x="2238375" y="1165225"/>
          <p14:tracePt t="2859" x="2244725" y="1165225"/>
          <p14:tracePt t="2868" x="2251075" y="1165225"/>
          <p14:tracePt t="2871" x="2257425" y="1165225"/>
          <p14:tracePt t="2875" x="2263775" y="1165225"/>
          <p14:tracePt t="2880" x="2271713" y="1165225"/>
          <p14:tracePt t="2883" x="2278063" y="1165225"/>
          <p14:tracePt t="2888" x="2284413" y="1165225"/>
          <p14:tracePt t="2890" x="2290763" y="1165225"/>
          <p14:tracePt t="2893" x="2297113" y="1165225"/>
          <p14:tracePt t="2897" x="2305050" y="1165225"/>
          <p14:tracePt t="2900" x="2311400" y="1165225"/>
          <p14:tracePt t="2904" x="2317750" y="1165225"/>
          <p14:tracePt t="2905" x="2317750" y="1158875"/>
          <p14:tracePt t="2907" x="2324100" y="1158875"/>
          <p14:tracePt t="2910" x="2330450" y="1158875"/>
          <p14:tracePt t="2917" x="2338388" y="1158875"/>
          <p14:tracePt t="2921" x="2344738" y="1158875"/>
          <p14:tracePt t="2924" x="2344738" y="1152525"/>
          <p14:tracePt t="2929" x="2351088" y="1152525"/>
          <p14:tracePt t="2933" x="2357438" y="1152525"/>
          <p14:tracePt t="2938" x="2363788" y="1152525"/>
          <p14:tracePt t="2948" x="2371725" y="1152525"/>
          <p14:tracePt t="2953" x="2378075" y="1152525"/>
          <p14:tracePt t="2960" x="2384425" y="1152525"/>
          <p14:tracePt t="2963" x="2390775" y="1152525"/>
          <p14:tracePt t="2969" x="2397125" y="1152525"/>
          <p14:tracePt t="2971" x="2405063" y="1152525"/>
          <p14:tracePt t="2973" x="2411413" y="1152525"/>
          <p14:tracePt t="2977" x="2417763" y="1152525"/>
          <p14:tracePt t="2979" x="2424113" y="1152525"/>
          <p14:tracePt t="2982" x="2430463" y="1152525"/>
          <p14:tracePt t="2983" x="2438400" y="1152525"/>
          <p14:tracePt t="2985" x="2444750" y="1152525"/>
          <p14:tracePt t="2988" x="2451100" y="1152525"/>
          <p14:tracePt t="2990" x="2457450" y="1152525"/>
          <p14:tracePt t="2993" x="2463800" y="1152525"/>
          <p14:tracePt t="2995" x="2470150" y="1152525"/>
          <p14:tracePt t="2997" x="2478088" y="1152525"/>
          <p14:tracePt t="3001" x="2484438" y="1152525"/>
          <p14:tracePt t="3003" x="2490788" y="1152525"/>
          <p14:tracePt t="3008" x="2497138" y="1152525"/>
          <p14:tracePt t="3011" x="2503488" y="1152525"/>
          <p14:tracePt t="3014" x="2511425" y="1152525"/>
          <p14:tracePt t="3030" x="2517775" y="1152525"/>
          <p14:tracePt t="3059" x="2524125" y="1152525"/>
          <p14:tracePt t="3073" x="2524125" y="1158875"/>
          <p14:tracePt t="3077" x="2530475" y="1158875"/>
          <p14:tracePt t="3082" x="2536825" y="1158875"/>
          <p14:tracePt t="3087" x="2544763" y="1158875"/>
          <p14:tracePt t="3088" x="2544763" y="1165225"/>
          <p14:tracePt t="3097" x="2551113" y="1165225"/>
          <p14:tracePt t="3101" x="2557463" y="1165225"/>
          <p14:tracePt t="3107" x="2557463" y="1171575"/>
          <p14:tracePt t="3112" x="2563813" y="1171575"/>
          <p14:tracePt t="3119" x="2570163" y="1171575"/>
          <p14:tracePt t="3124" x="2570163" y="1179513"/>
          <p14:tracePt t="3126" x="2578100" y="1179513"/>
          <p14:tracePt t="3236" x="2584450" y="1179513"/>
          <p14:tracePt t="3998" x="2578100" y="1179513"/>
          <p14:tracePt t="4004" x="2570163" y="1179513"/>
          <p14:tracePt t="4010" x="2570163" y="1185863"/>
          <p14:tracePt t="4011" x="2563813" y="1185863"/>
          <p14:tracePt t="4033" x="2557463" y="1185863"/>
          <p14:tracePt t="4040" x="2557463" y="1192213"/>
          <p14:tracePt t="4051" x="2551113" y="1192213"/>
          <p14:tracePt t="4068" x="2544763" y="1192213"/>
          <p14:tracePt t="4071" x="2544763" y="1198563"/>
          <p14:tracePt t="4073" x="2536825" y="1198563"/>
          <p14:tracePt t="4078" x="2530475" y="1198563"/>
          <p14:tracePt t="4088" x="2524125" y="1198563"/>
          <p14:tracePt t="4090" x="2517775" y="1198563"/>
          <p14:tracePt t="4096" x="2511425" y="1198563"/>
          <p14:tracePt t="4099" x="2503488" y="1198563"/>
          <p14:tracePt t="4100" x="2503488" y="1204913"/>
          <p14:tracePt t="4101" x="2497138" y="1204913"/>
          <p14:tracePt t="4106" x="2490788" y="1204913"/>
          <p14:tracePt t="4108" x="2490788" y="1212850"/>
          <p14:tracePt t="4109" x="2484438" y="1212850"/>
          <p14:tracePt t="4112" x="2478088" y="1212850"/>
          <p14:tracePt t="4114" x="2470150" y="1212850"/>
          <p14:tracePt t="4116" x="2463800" y="1212850"/>
          <p14:tracePt t="4120" x="2457450" y="1212850"/>
          <p14:tracePt t="4122" x="2451100" y="1212850"/>
          <p14:tracePt t="4125" x="2451100" y="1219200"/>
          <p14:tracePt t="4126" x="2444750" y="1219200"/>
          <p14:tracePt t="4128" x="2438400" y="1219200"/>
          <p14:tracePt t="4130" x="2430463" y="1219200"/>
          <p14:tracePt t="4135" x="2424113" y="1219200"/>
          <p14:tracePt t="4139" x="2417763" y="1225550"/>
          <p14:tracePt t="4382" x="2411413" y="1225550"/>
          <p14:tracePt t="4388" x="2411413" y="1231900"/>
          <p14:tracePt t="4393" x="2405063" y="1231900"/>
          <p14:tracePt t="4520" x="2405063" y="1238250"/>
          <p14:tracePt t="4526" x="2405063" y="1246188"/>
          <p14:tracePt t="4535" x="2405063" y="1252538"/>
          <p14:tracePt t="4536" x="2411413" y="1252538"/>
          <p14:tracePt t="4541" x="2411413" y="1258888"/>
          <p14:tracePt t="4548" x="2411413" y="1265238"/>
          <p14:tracePt t="4557" x="2417763" y="1265238"/>
          <p14:tracePt t="4568" x="2424113" y="1265238"/>
          <p14:tracePt t="4569" x="2424113" y="1271588"/>
          <p14:tracePt t="4583" x="2424113" y="1279525"/>
          <p14:tracePt t="4593" x="2430463" y="1279525"/>
          <p14:tracePt t="4602" x="2438400" y="1279525"/>
          <p14:tracePt t="4606" x="2444750" y="1279525"/>
          <p14:tracePt t="4614" x="2451100" y="1279525"/>
          <p14:tracePt t="4615" x="2451100" y="1285875"/>
          <p14:tracePt t="4617" x="2457450" y="1285875"/>
          <p14:tracePt t="4623" x="2463800" y="1285875"/>
          <p14:tracePt t="4626" x="2470150" y="1285875"/>
          <p14:tracePt t="4627" x="2470150" y="1292225"/>
          <p14:tracePt t="4630" x="2478088" y="1292225"/>
          <p14:tracePt t="4636" x="2484438" y="1292225"/>
          <p14:tracePt t="4641" x="2490788" y="1298575"/>
          <p14:tracePt t="4650" x="2497138" y="1298575"/>
          <p14:tracePt t="4659" x="2503488" y="1298575"/>
          <p14:tracePt t="4667" x="2511425" y="1298575"/>
          <p14:tracePt t="4685" x="2517775" y="1298575"/>
          <p14:tracePt t="4693" x="2524125" y="1298575"/>
          <p14:tracePt t="4704" x="2530475" y="1298575"/>
          <p14:tracePt t="4708" x="2536825" y="1298575"/>
          <p14:tracePt t="4711" x="2544763" y="1298575"/>
          <p14:tracePt t="4717" x="2551113" y="1298575"/>
          <p14:tracePt t="4720" x="2557463" y="1298575"/>
          <p14:tracePt t="4722" x="2557463" y="1304925"/>
          <p14:tracePt t="4724" x="2563813" y="1304925"/>
          <p14:tracePt t="4727" x="2570163" y="1304925"/>
          <p14:tracePt t="4729" x="2578100" y="1304925"/>
          <p14:tracePt t="4732" x="2578100" y="1311275"/>
          <p14:tracePt t="4733" x="2584450" y="1311275"/>
          <p14:tracePt t="4734" x="2590800" y="1311275"/>
          <p14:tracePt t="4738" x="2597150" y="1311275"/>
          <p14:tracePt t="4740" x="2603500" y="1311275"/>
          <p14:tracePt t="4744" x="2611438" y="1311275"/>
          <p14:tracePt t="4746" x="2617788" y="1311275"/>
          <p14:tracePt t="4747" x="2624138" y="1311275"/>
          <p14:tracePt t="4752" x="2630488" y="1311275"/>
          <p14:tracePt t="4755" x="2636838" y="1311275"/>
          <p14:tracePt t="4759" x="2644775" y="1311275"/>
          <p14:tracePt t="4761" x="2651125" y="1311275"/>
          <p14:tracePt t="4764" x="2657475" y="1311275"/>
          <p14:tracePt t="4768" x="2663825" y="1311275"/>
          <p14:tracePt t="4770" x="2670175" y="1311275"/>
          <p14:tracePt t="4774" x="2678113" y="1311275"/>
          <p14:tracePt t="4776" x="2684463" y="1311275"/>
          <p14:tracePt t="4778" x="2690813" y="1311275"/>
          <p14:tracePt t="4783" x="2697163" y="1311275"/>
          <p14:tracePt t="4784" x="2703513" y="1311275"/>
          <p14:tracePt t="4788" x="2703513" y="1304925"/>
          <p14:tracePt t="4789" x="2711450" y="1304925"/>
          <p14:tracePt t="4791" x="2717800" y="1304925"/>
          <p14:tracePt t="4794" x="2724150" y="1304925"/>
          <p14:tracePt t="4798" x="2730500" y="1304925"/>
          <p14:tracePt t="4800" x="2730500" y="1298575"/>
          <p14:tracePt t="4801" x="2736850" y="1298575"/>
          <p14:tracePt t="4805" x="2743200" y="1298575"/>
          <p14:tracePt t="4807" x="2743200" y="1292225"/>
          <p14:tracePt t="4808" x="2751138" y="1292225"/>
          <p14:tracePt t="4810" x="2757488" y="1292225"/>
          <p14:tracePt t="4814" x="2763838" y="1292225"/>
          <p14:tracePt t="4815" x="2763838" y="1285875"/>
          <p14:tracePt t="4816" x="2770188" y="1285875"/>
          <p14:tracePt t="4820" x="2776538" y="1285875"/>
          <p14:tracePt t="4822" x="2784475" y="1285875"/>
          <p14:tracePt t="4823" x="2790825" y="1285875"/>
          <p14:tracePt t="4827" x="2797175" y="1285875"/>
          <p14:tracePt t="4828" x="2797175" y="1279525"/>
          <p14:tracePt t="4829" x="2803525" y="1279525"/>
          <p14:tracePt t="4831" x="2809875" y="1279525"/>
          <p14:tracePt t="4833" x="2817813" y="1279525"/>
          <p14:tracePt t="4834" x="2817813" y="1271588"/>
          <p14:tracePt t="4836" x="2824163" y="1271588"/>
          <p14:tracePt t="4838" x="2830513" y="1271588"/>
          <p14:tracePt t="4839" x="2836863" y="1271588"/>
          <p14:tracePt t="4843" x="2843213" y="1271588"/>
          <p14:tracePt t="4844" x="2851150" y="1271588"/>
          <p14:tracePt t="4847" x="2857500" y="1265238"/>
          <p14:tracePt t="4848" x="2863850" y="1265238"/>
          <p14:tracePt t="4850" x="2870200" y="1265238"/>
          <p14:tracePt t="4853" x="2876550" y="1258888"/>
          <p14:tracePt t="4855" x="2884488" y="1258888"/>
          <p14:tracePt t="4859" x="2890838" y="1258888"/>
          <p14:tracePt t="4861" x="2897188" y="1258888"/>
          <p14:tracePt t="4862" x="2897188" y="1252538"/>
          <p14:tracePt t="4863" x="2903538" y="1252538"/>
          <p14:tracePt t="4868" x="2909888" y="1252538"/>
          <p14:tracePt t="4871" x="2917825" y="1252538"/>
          <p14:tracePt t="4877" x="2917825" y="1246188"/>
          <p14:tracePt t="4878" x="2924175" y="1246188"/>
          <p14:tracePt t="4880" x="2930525" y="1246188"/>
          <p14:tracePt t="4890" x="2943225" y="1238250"/>
          <p14:tracePt t="4894" x="2951163" y="1238250"/>
          <p14:tracePt t="4901" x="2957513" y="1238250"/>
          <p14:tracePt t="4904" x="2957513" y="1231900"/>
          <p14:tracePt t="4905" x="2963863" y="1231900"/>
          <p14:tracePt t="4907" x="2970213" y="1231900"/>
          <p14:tracePt t="4914" x="2976563" y="1231900"/>
          <p14:tracePt t="4915" x="2976563" y="1225550"/>
          <p14:tracePt t="4917" x="2984500" y="1225550"/>
          <p14:tracePt t="4920" x="2984500" y="1219200"/>
          <p14:tracePt t="4921" x="2990850" y="1219200"/>
          <p14:tracePt t="4922" x="2997200" y="1219200"/>
          <p14:tracePt t="4925" x="3003550" y="1219200"/>
          <p14:tracePt t="4928" x="3009900" y="1219200"/>
          <p14:tracePt t="4930" x="3017838" y="1219200"/>
          <p14:tracePt t="4933" x="3024188" y="1219200"/>
          <p14:tracePt t="4935" x="3030538" y="1219200"/>
          <p14:tracePt t="4938" x="3036888" y="1219200"/>
          <p14:tracePt t="4940" x="3043238" y="1212850"/>
          <p14:tracePt t="4941" x="3049588" y="1212850"/>
          <p14:tracePt t="4944" x="3057525" y="1212850"/>
          <p14:tracePt t="4945" x="3063875" y="1212850"/>
          <p14:tracePt t="4948" x="3070225" y="1212850"/>
          <p14:tracePt t="4949" x="3070225" y="1204913"/>
          <p14:tracePt t="4950" x="3076575" y="1204913"/>
          <p14:tracePt t="4951" x="3082925" y="1204913"/>
          <p14:tracePt t="4953" x="3090863" y="1204913"/>
          <p14:tracePt t="4954" x="3097213" y="1204913"/>
          <p14:tracePt t="4958" x="3103563" y="1204913"/>
          <p14:tracePt t="4959" x="3109913" y="1204913"/>
          <p14:tracePt t="4961" x="3116263" y="1204913"/>
          <p14:tracePt t="4964" x="3124200" y="1204913"/>
          <p14:tracePt t="4965" x="3130550" y="1204913"/>
          <p14:tracePt t="4967" x="3130550" y="1198563"/>
          <p14:tracePt t="4969" x="3136900" y="1198563"/>
          <p14:tracePt t="4971" x="3143250" y="1198563"/>
          <p14:tracePt t="4972" x="3149600" y="1198563"/>
          <p14:tracePt t="4976" x="3157538" y="1198563"/>
          <p14:tracePt t="4978" x="3163888" y="1198563"/>
          <p14:tracePt t="4979" x="3163888" y="1192213"/>
          <p14:tracePt t="4984" x="3170238" y="1192213"/>
          <p14:tracePt t="4986" x="3176588" y="1192213"/>
          <p14:tracePt t="4990" x="3182938" y="1192213"/>
          <p14:tracePt t="4991" x="3182938" y="1185863"/>
          <p14:tracePt t="4996" x="3190875" y="1185863"/>
          <p14:tracePt t="4999" x="3197225" y="1185863"/>
          <p14:tracePt t="5014" x="3203575" y="1185863"/>
          <p14:tracePt t="5022" x="3209925" y="1185863"/>
          <p14:tracePt t="5029" x="3216275" y="1185863"/>
          <p14:tracePt t="5038" x="3224213" y="1185863"/>
          <p14:tracePt t="5041" x="3230563" y="1185863"/>
          <p14:tracePt t="5047" x="3236913" y="1185863"/>
          <p14:tracePt t="5050" x="3243263" y="1185863"/>
          <p14:tracePt t="5056" x="3249613" y="1185863"/>
          <p14:tracePt t="5058" x="3257550" y="1185863"/>
          <p14:tracePt t="5060" x="3263900" y="1185863"/>
          <p14:tracePt t="5064" x="3270250" y="1185863"/>
          <p14:tracePt t="5066" x="3270250" y="1179513"/>
          <p14:tracePt t="5067" x="3276600" y="1179513"/>
          <p14:tracePt t="5069" x="3282950" y="1179513"/>
          <p14:tracePt t="5071" x="3290888" y="1179513"/>
          <p14:tracePt t="5073" x="3297238" y="1179513"/>
          <p14:tracePt t="5076" x="3303588" y="1179513"/>
          <p14:tracePt t="5077" x="3309938" y="1179513"/>
          <p14:tracePt t="5081" x="3316288" y="1179513"/>
          <p14:tracePt t="5082" x="3322638" y="1179513"/>
          <p14:tracePt t="5083" x="3322638" y="1171575"/>
          <p14:tracePt t="5084" x="3330575" y="1171575"/>
          <p14:tracePt t="5087" x="3336925" y="1171575"/>
          <p14:tracePt t="5089" x="3343275" y="1171575"/>
          <p14:tracePt t="5092" x="3349625" y="1171575"/>
          <p14:tracePt t="5094" x="3355975" y="1171575"/>
          <p14:tracePt t="5096" x="3363913" y="1171575"/>
          <p14:tracePt t="5100" x="3370263" y="1171575"/>
          <p14:tracePt t="5102" x="3376613" y="1171575"/>
          <p14:tracePt t="5107" x="3382963" y="1171575"/>
          <p14:tracePt t="5110" x="3389313" y="1171575"/>
          <p14:tracePt t="5112" x="3397250" y="1171575"/>
          <p14:tracePt t="5117" x="3403600" y="1171575"/>
          <p14:tracePt t="5119" x="3409950" y="1171575"/>
          <p14:tracePt t="5123" x="3416300" y="1171575"/>
          <p14:tracePt t="5125" x="3422650" y="1171575"/>
          <p14:tracePt t="5126" x="3422650" y="1165225"/>
          <p14:tracePt t="5127" x="3430588" y="1165225"/>
          <p14:tracePt t="5130" x="3436938" y="1165225"/>
          <p14:tracePt t="5131" x="3443288" y="1165225"/>
          <p14:tracePt t="5133" x="3449638" y="1165225"/>
          <p14:tracePt t="5135" x="3455988" y="1165225"/>
          <p14:tracePt t="5137" x="3463925" y="1165225"/>
          <p14:tracePt t="5138" x="3470275" y="1165225"/>
          <p14:tracePt t="5140" x="3476625" y="1165225"/>
          <p14:tracePt t="5141" x="3482975" y="1165225"/>
          <p14:tracePt t="5142" x="3489325" y="1165225"/>
          <p14:tracePt t="5143" x="3497263" y="1165225"/>
          <p14:tracePt t="5145" x="3503613" y="1165225"/>
          <p14:tracePt t="5146" x="3509963" y="1158875"/>
          <p14:tracePt t="5148" x="3516313" y="1158875"/>
          <p14:tracePt t="5149" x="3530600" y="1158875"/>
          <p14:tracePt t="5151" x="3536950" y="1158875"/>
          <p14:tracePt t="5152" x="3543300" y="1158875"/>
          <p14:tracePt t="5153" x="3549650" y="1158875"/>
          <p14:tracePt t="5155" x="3556000" y="1158875"/>
          <p14:tracePt t="5156" x="3563938" y="1152525"/>
          <p14:tracePt t="5158" x="3576638" y="1152525"/>
          <p14:tracePt t="5159" x="3582988" y="1152525"/>
          <p14:tracePt t="5161" x="3589338" y="1152525"/>
          <p14:tracePt t="5162" x="3597275" y="1152525"/>
          <p14:tracePt t="5165" x="3603625" y="1152525"/>
          <p14:tracePt t="5166" x="3609975" y="1152525"/>
          <p14:tracePt t="5167" x="3616325" y="1152525"/>
          <p14:tracePt t="5169" x="3622675" y="1152525"/>
          <p14:tracePt t="5170" x="3629025" y="1152525"/>
          <p14:tracePt t="5172" x="3636963" y="1152525"/>
          <p14:tracePt t="5174" x="3643313" y="1152525"/>
          <p14:tracePt t="5175" x="3649663" y="1152525"/>
          <p14:tracePt t="5176" x="3649663" y="1146175"/>
          <p14:tracePt t="5178" x="3656013" y="1146175"/>
          <p14:tracePt t="5180" x="3662363" y="1146175"/>
          <p14:tracePt t="5186" x="3670300" y="1146175"/>
          <p14:tracePt t="5190" x="3676650" y="1146175"/>
          <p14:tracePt t="5197" x="3683000" y="1146175"/>
          <p14:tracePt t="5199" x="3683000" y="1138238"/>
          <p14:tracePt t="5229" x="3689350" y="1138238"/>
          <p14:tracePt t="5232" x="3695700" y="1138238"/>
          <p14:tracePt t="5238" x="3703638" y="1138238"/>
          <p14:tracePt t="5241" x="3709988" y="1138238"/>
          <p14:tracePt t="5243" x="3716338" y="1138238"/>
          <p14:tracePt t="5246" x="3722688" y="1138238"/>
          <p14:tracePt t="5247" x="3729038" y="1138238"/>
          <p14:tracePt t="5251" x="3736975" y="1138238"/>
          <p14:tracePt t="5252" x="3743325" y="1138238"/>
          <p14:tracePt t="5254" x="3749675" y="1138238"/>
          <p14:tracePt t="5256" x="3756025" y="1138238"/>
          <p14:tracePt t="5258" x="3762375" y="1138238"/>
          <p14:tracePt t="5261" x="3770313" y="1138238"/>
          <p14:tracePt t="5262" x="3776663" y="1138238"/>
          <p14:tracePt t="5264" x="3783013" y="1138238"/>
          <p14:tracePt t="5265" x="3789363" y="1138238"/>
          <p14:tracePt t="5267" x="3795713" y="1138238"/>
          <p14:tracePt t="5269" x="3803650" y="1138238"/>
          <p14:tracePt t="5271" x="3810000" y="1138238"/>
          <p14:tracePt t="5273" x="3816350" y="1138238"/>
          <p14:tracePt t="5274" x="3822700" y="1138238"/>
          <p14:tracePt t="5276" x="3829050" y="1138238"/>
          <p14:tracePt t="5279" x="3836988" y="1138238"/>
          <p14:tracePt t="5280" x="3843338" y="1138238"/>
          <p14:tracePt t="5284" x="3849688" y="1138238"/>
          <p14:tracePt t="5286" x="3856038" y="1138238"/>
          <p14:tracePt t="5289" x="3862388" y="1131888"/>
          <p14:tracePt t="5298" x="3870325" y="1131888"/>
          <p14:tracePt t="5321" x="3876675" y="1131888"/>
          <p14:tracePt t="5339" x="3883025" y="1131888"/>
          <p14:tracePt t="5341" x="3889375" y="1131888"/>
          <p14:tracePt t="5345" x="3895725" y="1131888"/>
          <p14:tracePt t="5348" x="3902075" y="1131888"/>
          <p14:tracePt t="5350" x="3910013" y="1131888"/>
          <p14:tracePt t="5353" x="3916363" y="1131888"/>
          <p14:tracePt t="5355" x="3922713" y="1131888"/>
          <p14:tracePt t="5357" x="3929063" y="1131888"/>
          <p14:tracePt t="5360" x="3935413" y="1131888"/>
          <p14:tracePt t="5361" x="3943350" y="1131888"/>
          <p14:tracePt t="5364" x="3949700" y="1131888"/>
          <p14:tracePt t="5365" x="3956050" y="1125538"/>
          <p14:tracePt t="5366" x="3962400" y="1125538"/>
          <p14:tracePt t="5369" x="3968750" y="1125538"/>
          <p14:tracePt t="5371" x="3976688" y="1125538"/>
          <p14:tracePt t="5374" x="3983038" y="1125538"/>
          <p14:tracePt t="5375" x="3983038" y="1119188"/>
          <p14:tracePt t="5377" x="3989388" y="1119188"/>
          <p14:tracePt t="5380" x="3995738" y="1119188"/>
          <p14:tracePt t="5382" x="4002088" y="1119188"/>
          <p14:tracePt t="5384" x="4010025" y="1119188"/>
          <p14:tracePt t="5389" x="4016375" y="1119188"/>
          <p14:tracePt t="5392" x="4022725" y="1119188"/>
          <p14:tracePt t="5397" x="4029075" y="1119188"/>
          <p14:tracePt t="5398" x="4029075" y="1112838"/>
          <p14:tracePt t="5401" x="4035425" y="1112838"/>
          <p14:tracePt t="5406" x="4043363" y="1112838"/>
          <p14:tracePt t="5432" x="4049713" y="1112838"/>
          <p14:tracePt t="5440" x="4056063" y="1112838"/>
          <p14:tracePt t="5447" x="4062413" y="1112838"/>
          <p14:tracePt t="5450" x="4068763" y="1112838"/>
          <p14:tracePt t="5452" x="4076700" y="1112838"/>
          <p14:tracePt t="5456" x="4083050" y="1112838"/>
          <p14:tracePt t="5458" x="4089400" y="1112838"/>
          <p14:tracePt t="5461" x="4095750" y="1112838"/>
          <p14:tracePt t="5462" x="4095750" y="1104900"/>
          <p14:tracePt t="5463" x="4102100" y="1104900"/>
          <p14:tracePt t="5465" x="4110038" y="1104900"/>
          <p14:tracePt t="5468" x="4116388" y="1104900"/>
          <p14:tracePt t="5469" x="4122738" y="1104900"/>
          <p14:tracePt t="5472" x="4129088" y="1104900"/>
          <p14:tracePt t="5474" x="4135438" y="1104900"/>
          <p14:tracePt t="5475" x="4143375" y="1104900"/>
          <p14:tracePt t="5478" x="4149725" y="1104900"/>
          <p14:tracePt t="5480" x="4156075" y="1104900"/>
          <p14:tracePt t="5483" x="4162425" y="1104900"/>
          <p14:tracePt t="5484" x="4162425" y="1098550"/>
          <p14:tracePt t="5485" x="4168775" y="1098550"/>
          <p14:tracePt t="5487" x="4175125" y="1098550"/>
          <p14:tracePt t="5491" x="4183063" y="1098550"/>
          <p14:tracePt t="5493" x="4189413" y="1098550"/>
          <p14:tracePt t="5494" x="4189413" y="1092200"/>
          <p14:tracePt t="5497" x="4195763" y="1092200"/>
          <p14:tracePt t="5500" x="4202113" y="1092200"/>
          <p14:tracePt t="5506" x="4208463" y="1092200"/>
          <p14:tracePt t="5509" x="4216400" y="1092200"/>
          <p14:tracePt t="5516" x="4222750" y="1092200"/>
          <p14:tracePt t="5525" x="4222750" y="1085850"/>
          <p14:tracePt t="5538" x="4229100" y="1085850"/>
          <p14:tracePt t="5550" x="4235450" y="1085850"/>
          <p14:tracePt t="5562" x="4241800" y="1085850"/>
          <p14:tracePt t="5565" x="4249738" y="1085850"/>
          <p14:tracePt t="5568" x="4256088" y="1085850"/>
          <p14:tracePt t="5573" x="4262438" y="1085850"/>
          <p14:tracePt t="5576" x="4268788" y="1085850"/>
          <p14:tracePt t="5577" x="4268788" y="1079500"/>
          <p14:tracePt t="5580" x="4275138" y="1079500"/>
          <p14:tracePt t="5582" x="4283075" y="1079500"/>
          <p14:tracePt t="5584" x="4289425" y="1079500"/>
          <p14:tracePt t="5588" x="4295775" y="1079500"/>
          <p14:tracePt t="5589" x="4295775" y="1071563"/>
          <p14:tracePt t="5590" x="4302125" y="1071563"/>
          <p14:tracePt t="5594" x="4308475" y="1071563"/>
          <p14:tracePt t="5596" x="4316413" y="1071563"/>
          <p14:tracePt t="5599" x="4322763" y="1071563"/>
          <p14:tracePt t="5605" x="4329113" y="1071563"/>
          <p14:tracePt t="5608" x="4335463" y="1071563"/>
          <p14:tracePt t="5609" x="4335463" y="1065213"/>
          <p14:tracePt t="5720" x="4329113" y="1065213"/>
          <p14:tracePt t="5725" x="4322763" y="1065213"/>
          <p14:tracePt t="5728" x="4316413" y="1065213"/>
          <p14:tracePt t="5729" x="4308475" y="1065213"/>
          <p14:tracePt t="5730" x="4308475" y="1071563"/>
          <p14:tracePt t="5734" x="4302125" y="1079500"/>
          <p14:tracePt t="5735" x="4295775" y="1079500"/>
          <p14:tracePt t="5737" x="4295775" y="1085850"/>
          <p14:tracePt t="5740" x="4289425" y="1085850"/>
          <p14:tracePt t="5741" x="4283075" y="1085850"/>
          <p14:tracePt t="5742" x="4275138" y="1085850"/>
          <p14:tracePt t="5743" x="4275138" y="1092200"/>
          <p14:tracePt t="5745" x="4268788" y="1098550"/>
          <p14:tracePt t="5747" x="4262438" y="1098550"/>
          <p14:tracePt t="5750" x="4256088" y="1098550"/>
          <p14:tracePt t="5751" x="4249738" y="1104900"/>
          <p14:tracePt t="5752" x="4241800" y="1104900"/>
          <p14:tracePt t="5753" x="4241800" y="1112838"/>
          <p14:tracePt t="5755" x="4235450" y="1112838"/>
          <p14:tracePt t="5757" x="4229100" y="1119188"/>
          <p14:tracePt t="5759" x="4222750" y="1119188"/>
          <p14:tracePt t="5760" x="4216400" y="1125538"/>
          <p14:tracePt t="5761" x="4216400" y="1131888"/>
          <p14:tracePt t="5762" x="4208463" y="1131888"/>
          <p14:tracePt t="5764" x="4202113" y="1131888"/>
          <p14:tracePt t="5765" x="4202113" y="1138238"/>
          <p14:tracePt t="5766" x="4195763" y="1138238"/>
          <p14:tracePt t="5767" x="4195763" y="1146175"/>
          <p14:tracePt t="5768" x="4189413" y="1146175"/>
          <p14:tracePt t="5770" x="4183063" y="1152525"/>
          <p14:tracePt t="5771" x="4175125" y="1152525"/>
          <p14:tracePt t="5772" x="4175125" y="1158875"/>
          <p14:tracePt t="5774" x="4168775" y="1165225"/>
          <p14:tracePt t="5776" x="4162425" y="1165225"/>
          <p14:tracePt t="5778" x="4162425" y="1171575"/>
          <p14:tracePt t="5779" x="4156075" y="1179513"/>
          <p14:tracePt t="5781" x="4149725" y="1179513"/>
          <p14:tracePt t="5782" x="4143375" y="1179513"/>
          <p14:tracePt t="5783" x="4143375" y="1185863"/>
          <p14:tracePt t="5785" x="4143375" y="1192213"/>
          <p14:tracePt t="5786" x="4135438" y="1192213"/>
          <p14:tracePt t="5787" x="4135438" y="1198563"/>
          <p14:tracePt t="5788" x="4129088" y="1198563"/>
          <p14:tracePt t="5791" x="4129088" y="1204913"/>
          <p14:tracePt t="5792" x="4122738" y="1204913"/>
          <p14:tracePt t="5793" x="4122738" y="1212850"/>
          <p14:tracePt t="5794" x="4116388" y="1212850"/>
          <p14:tracePt t="5796" x="4110038" y="1212850"/>
          <p14:tracePt t="5797" x="4110038" y="1219200"/>
          <p14:tracePt t="5799" x="4110038" y="1225550"/>
          <p14:tracePt t="5800" x="4102100" y="1225550"/>
          <p14:tracePt t="5801" x="4102100" y="1231900"/>
          <p14:tracePt t="5803" x="4095750" y="1231900"/>
          <p14:tracePt t="5806" x="4095750" y="1238250"/>
          <p14:tracePt t="5808" x="4089400" y="1238250"/>
          <p14:tracePt t="5809" x="4089400" y="1246188"/>
          <p14:tracePt t="5811" x="4083050" y="1246188"/>
          <p14:tracePt t="5814" x="4076700" y="1246188"/>
          <p14:tracePt t="5816" x="4076700" y="1252538"/>
          <p14:tracePt t="5821" x="4076700" y="1258888"/>
          <p14:tracePt t="5822" x="4068763" y="1258888"/>
          <p14:tracePt t="5824" x="4062413" y="1258888"/>
          <p14:tracePt t="5826" x="4062413" y="1265238"/>
          <p14:tracePt t="5832" x="4056063" y="1265238"/>
          <p14:tracePt t="5836" x="4049713" y="1265238"/>
          <p14:tracePt t="5837" x="4049713" y="1271588"/>
          <p14:tracePt t="5842" x="4043363" y="1279525"/>
          <p14:tracePt t="5845" x="4035425" y="1279525"/>
          <p14:tracePt t="5848" x="4029075" y="1279525"/>
          <p14:tracePt t="5851" x="4029075" y="1285875"/>
          <p14:tracePt t="5852" x="4022725" y="1285875"/>
          <p14:tracePt t="5854" x="4022725" y="1292225"/>
          <p14:tracePt t="5855" x="4016375" y="1292225"/>
          <p14:tracePt t="5858" x="4016375" y="1298575"/>
          <p14:tracePt t="5859" x="4010025" y="1298575"/>
          <p14:tracePt t="5862" x="4002088" y="1298575"/>
          <p14:tracePt t="5864" x="3995738" y="1298575"/>
          <p14:tracePt t="5865" x="3995738" y="1304925"/>
          <p14:tracePt t="5868" x="3995738" y="1311275"/>
          <p14:tracePt t="5869" x="3989388" y="1311275"/>
          <p14:tracePt t="5871" x="3983038" y="1311275"/>
          <p14:tracePt t="5874" x="3983038" y="1319213"/>
          <p14:tracePt t="5876" x="3976688" y="1319213"/>
          <p14:tracePt t="5877" x="3976688" y="1325563"/>
          <p14:tracePt t="5878" x="3968750" y="1325563"/>
          <p14:tracePt t="5881" x="3962400" y="1325563"/>
          <p14:tracePt t="5884" x="3962400" y="1331913"/>
          <p14:tracePt t="5887" x="3956050" y="1331913"/>
          <p14:tracePt t="5888" x="3956050" y="1338263"/>
          <p14:tracePt t="5889" x="3949700" y="1338263"/>
          <p14:tracePt t="5891" x="3949700" y="1344613"/>
          <p14:tracePt t="5895" x="3943350" y="1344613"/>
          <p14:tracePt t="5898" x="3943350" y="1352550"/>
          <p14:tracePt t="5899" x="3935413" y="1352550"/>
          <p14:tracePt t="5902" x="3929063" y="1352550"/>
          <p14:tracePt t="5903" x="3929063" y="1358900"/>
          <p14:tracePt t="5910" x="3922713" y="1358900"/>
          <p14:tracePt t="5911" x="3922713" y="1365250"/>
          <p14:tracePt t="5915" x="3922713" y="1371600"/>
          <p14:tracePt t="5916" x="3916363" y="1371600"/>
          <p14:tracePt t="5919" x="3916363" y="1377950"/>
          <p14:tracePt t="5925" x="3910013" y="1377950"/>
          <p14:tracePt t="5927" x="3910013" y="1385888"/>
          <p14:tracePt t="5930" x="3910013" y="1392238"/>
          <p14:tracePt t="5931" x="3902075" y="1392238"/>
          <p14:tracePt t="5935" x="3895725" y="1392238"/>
          <p14:tracePt t="5937" x="3895725" y="1398588"/>
          <p14:tracePt t="5941" x="3895725" y="1404938"/>
          <p14:tracePt t="5944" x="3895725" y="1411288"/>
          <p14:tracePt t="5945" x="3889375" y="1411288"/>
          <p14:tracePt t="5951" x="3889375" y="1419225"/>
          <p14:tracePt t="5952" x="3883025" y="1419225"/>
          <p14:tracePt t="5955" x="3883025" y="1425575"/>
          <p14:tracePt t="5962" x="3883025" y="1431925"/>
          <p14:tracePt t="5967" x="3876675" y="1431925"/>
          <p14:tracePt t="5968" x="3876675" y="1438275"/>
          <p14:tracePt t="5974" x="3876675" y="1444625"/>
          <p14:tracePt t="6073" x="3876675" y="1452563"/>
          <p14:tracePt t="6080" x="3876675" y="1458913"/>
          <p14:tracePt t="6102" x="3876675" y="1465263"/>
          <p14:tracePt t="6131" x="3876675" y="1471613"/>
          <p14:tracePt t="6153" x="3876675" y="1477963"/>
          <p14:tracePt t="6162" x="3883025" y="1477963"/>
          <p14:tracePt t="6164" x="3889375" y="1477963"/>
          <p14:tracePt t="6170" x="3895725" y="1477963"/>
          <p14:tracePt t="6172" x="3902075" y="1477963"/>
          <p14:tracePt t="6173" x="3910013" y="1477963"/>
          <p14:tracePt t="6177" x="3916363" y="1477963"/>
          <p14:tracePt t="6180" x="3922713" y="1477963"/>
          <p14:tracePt t="6184" x="3929063" y="1477963"/>
          <p14:tracePt t="6185" x="3935413" y="1477963"/>
          <p14:tracePt t="6187" x="3943350" y="1477963"/>
          <p14:tracePt t="6191" x="3949700" y="1477963"/>
          <p14:tracePt t="6193" x="3956050" y="1477963"/>
          <p14:tracePt t="6197" x="3962400" y="1477963"/>
          <p14:tracePt t="6199" x="3968750" y="1477963"/>
          <p14:tracePt t="6201" x="3976688" y="1477963"/>
          <p14:tracePt t="6206" x="3983038" y="1477963"/>
          <p14:tracePt t="6208" x="3989388" y="1477963"/>
          <p14:tracePt t="6216" x="4002088" y="1477963"/>
          <p14:tracePt t="6218" x="4010025" y="1477963"/>
          <p14:tracePt t="6222" x="4016375" y="1477963"/>
          <p14:tracePt t="6224" x="4022725" y="1477963"/>
          <p14:tracePt t="6228" x="4029075" y="1477963"/>
          <p14:tracePt t="6230" x="4035425" y="1477963"/>
          <p14:tracePt t="6231" x="4043363" y="1477963"/>
          <p14:tracePt t="6234" x="4049713" y="1477963"/>
          <p14:tracePt t="6236" x="4056063" y="1477963"/>
          <p14:tracePt t="6239" x="4062413" y="1477963"/>
          <p14:tracePt t="6240" x="4068763" y="1477963"/>
          <p14:tracePt t="6242" x="4076700" y="1477963"/>
          <p14:tracePt t="6243" x="4083050" y="1477963"/>
          <p14:tracePt t="6245" x="4089400" y="1477963"/>
          <p14:tracePt t="6246" x="4095750" y="1477963"/>
          <p14:tracePt t="6247" x="4102100" y="1477963"/>
          <p14:tracePt t="6248" x="4110038" y="1477963"/>
          <p14:tracePt t="6250" x="4116388" y="1477963"/>
          <p14:tracePt t="6251" x="4122738" y="1477963"/>
          <p14:tracePt t="6253" x="4129088" y="1477963"/>
          <p14:tracePt t="6254" x="4135438" y="1477963"/>
          <p14:tracePt t="6255" x="4143375" y="1477963"/>
          <p14:tracePt t="6256" x="4149725" y="1477963"/>
          <p14:tracePt t="6257" x="4156075" y="1477963"/>
          <p14:tracePt t="6258" x="4162425" y="1477963"/>
          <p14:tracePt t="6259" x="4168775" y="1477963"/>
          <p14:tracePt t="6260" x="4175125" y="1477963"/>
          <p14:tracePt t="6262" x="4183063" y="1477963"/>
          <p14:tracePt t="6263" x="4195763" y="1477963"/>
          <p14:tracePt t="6265" x="4202113" y="1477963"/>
          <p14:tracePt t="6266" x="4208463" y="1477963"/>
          <p14:tracePt t="6268" x="4216400" y="1477963"/>
          <p14:tracePt t="6269" x="4222750" y="1477963"/>
          <p14:tracePt t="6270" x="4229100" y="1477963"/>
          <p14:tracePt t="6271" x="4235450" y="1477963"/>
          <p14:tracePt t="6272" x="4241800" y="1477963"/>
          <p14:tracePt t="6273" x="4249738" y="1477963"/>
          <p14:tracePt t="6275" x="4256088" y="1477963"/>
          <p14:tracePt t="6276" x="4262438" y="1477963"/>
          <p14:tracePt t="6278" x="4268788" y="1477963"/>
          <p14:tracePt t="6279" x="4275138" y="1477963"/>
          <p14:tracePt t="6280" x="4283075" y="1477963"/>
          <p14:tracePt t="6283" x="4289425" y="1477963"/>
          <p14:tracePt t="6285" x="4295775" y="1477963"/>
          <p14:tracePt t="6289" x="4302125" y="1477963"/>
          <p14:tracePt t="6291" x="4308475" y="1477963"/>
          <p14:tracePt t="6300" x="4316413" y="1477963"/>
          <p14:tracePt t="6347" x="4322763" y="1477963"/>
          <p14:tracePt t="6352" x="4329113" y="1477963"/>
          <p14:tracePt t="6361" x="4335463" y="1477963"/>
          <p14:tracePt t="6365" x="4341813" y="1477963"/>
          <p14:tracePt t="6370" x="4349750" y="1477963"/>
          <p14:tracePt t="6372" x="4356100" y="1477963"/>
          <p14:tracePt t="6374" x="4362450" y="1477963"/>
          <p14:tracePt t="6379" x="4368800" y="1477963"/>
          <p14:tracePt t="6381" x="4375150" y="1477963"/>
          <p14:tracePt t="6384" x="4383088" y="1477963"/>
          <p14:tracePt t="6386" x="4389438" y="1477963"/>
          <p14:tracePt t="6388" x="4395788" y="1477963"/>
          <p14:tracePt t="6391" x="4402138" y="1477963"/>
          <p14:tracePt t="6392" x="4408488" y="1477963"/>
          <p14:tracePt t="6395" x="4416425" y="1477963"/>
          <p14:tracePt t="6396" x="4422775" y="1477963"/>
          <p14:tracePt t="6398" x="4429125" y="1477963"/>
          <p14:tracePt t="6401" x="4435475" y="1477963"/>
          <p14:tracePt t="6402" x="4441825" y="1477963"/>
          <p14:tracePt t="6404" x="4449763" y="1477963"/>
          <p14:tracePt t="6405" x="4456113" y="1477963"/>
          <p14:tracePt t="6407" x="4462463" y="1477963"/>
          <p14:tracePt t="6409" x="4468813" y="1477963"/>
          <p14:tracePt t="6410" x="4475163" y="1477963"/>
          <p14:tracePt t="6412" x="4481513" y="1477963"/>
          <p14:tracePt t="6413" x="4489450" y="1477963"/>
          <p14:tracePt t="6414" x="4495800" y="1477963"/>
          <p14:tracePt t="6415" x="4495800" y="1471613"/>
          <p14:tracePt t="6416" x="4502150" y="1471613"/>
          <p14:tracePt t="6417" x="4508500" y="1471613"/>
          <p14:tracePt t="6419" x="4514850" y="1471613"/>
          <p14:tracePt t="6420" x="4522788" y="1471613"/>
          <p14:tracePt t="6422" x="4529138" y="1471613"/>
          <p14:tracePt t="6423" x="4535488" y="1471613"/>
          <p14:tracePt t="6424" x="4541838" y="1471613"/>
          <p14:tracePt t="6426" x="4548188" y="1471613"/>
          <p14:tracePt t="6427" x="4556125" y="1471613"/>
          <p14:tracePt t="6429" x="4562475" y="1471613"/>
          <p14:tracePt t="6430" x="4575175" y="1471613"/>
          <p14:tracePt t="6432" x="4581525" y="1471613"/>
          <p14:tracePt t="6433" x="4589463" y="1471613"/>
          <p14:tracePt t="6434" x="4595813" y="1471613"/>
          <p14:tracePt t="6435" x="4602163" y="1471613"/>
          <p14:tracePt t="6436" x="4608513" y="1471613"/>
          <p14:tracePt t="6437" x="4614863" y="1465263"/>
          <p14:tracePt t="6439" x="4622800" y="1465263"/>
          <p14:tracePt t="6440" x="4635500" y="1465263"/>
          <p14:tracePt t="6441" x="4641850" y="1465263"/>
          <p14:tracePt t="6442" x="4656138" y="1465263"/>
          <p14:tracePt t="6445" x="4668838" y="1465263"/>
          <p14:tracePt t="6446" x="4681538" y="1465263"/>
          <p14:tracePt t="6448" x="4689475" y="1465263"/>
          <p14:tracePt t="6449" x="4695825" y="1465263"/>
          <p14:tracePt t="6450" x="4702175" y="1465263"/>
          <p14:tracePt t="6451" x="4708525" y="1465263"/>
          <p14:tracePt t="6452" x="4714875" y="1465263"/>
          <p14:tracePt t="6453" x="4722813" y="1465263"/>
          <p14:tracePt t="6454" x="4729163" y="1465263"/>
          <p14:tracePt t="6455" x="4735513" y="1465263"/>
          <p14:tracePt t="6457" x="4741863" y="1465263"/>
          <p14:tracePt t="6458" x="4748213" y="1465263"/>
          <p14:tracePt t="6459" x="4754563" y="1465263"/>
          <p14:tracePt t="6460" x="4762500" y="1465263"/>
          <p14:tracePt t="6461" x="4768850" y="1465263"/>
          <p14:tracePt t="6464" x="4775200" y="1465263"/>
          <p14:tracePt t="6465" x="4781550" y="1465263"/>
          <p14:tracePt t="6467" x="4787900" y="1465263"/>
          <p14:tracePt t="6469" x="4795838" y="1465263"/>
          <p14:tracePt t="6471" x="4802188" y="1465263"/>
          <p14:tracePt t="6483" x="4808538" y="1465263"/>
          <p14:tracePt t="6522" x="4814888" y="1465263"/>
          <p14:tracePt t="6531" x="4821238" y="1465263"/>
          <p14:tracePt t="6534" x="4829175" y="1465263"/>
          <p14:tracePt t="6536" x="4835525" y="1465263"/>
          <p14:tracePt t="6540" x="4841875" y="1465263"/>
          <p14:tracePt t="6543" x="4848225" y="1465263"/>
          <p14:tracePt t="6545" x="4854575" y="1465263"/>
          <p14:tracePt t="6546" x="4862513" y="1465263"/>
          <p14:tracePt t="6547" x="4868863" y="1465263"/>
          <p14:tracePt t="6549" x="4875213" y="1465263"/>
          <p14:tracePt t="6550" x="4881563" y="1465263"/>
          <p14:tracePt t="6552" x="4887913" y="1465263"/>
          <p14:tracePt t="6553" x="4895850" y="1465263"/>
          <p14:tracePt t="6554" x="4895850" y="1471613"/>
          <p14:tracePt t="6555" x="4902200" y="1471613"/>
          <p14:tracePt t="6557" x="4908550" y="1471613"/>
          <p14:tracePt t="6558" x="4914900" y="1471613"/>
          <p14:tracePt t="6560" x="4921250" y="1471613"/>
          <p14:tracePt t="6561" x="4929188" y="1471613"/>
          <p14:tracePt t="6562" x="4935538" y="1471613"/>
          <p14:tracePt t="6564" x="4941888" y="1471613"/>
          <p14:tracePt t="6565" x="4948238" y="1471613"/>
          <p14:tracePt t="6567" x="4954588" y="1471613"/>
          <p14:tracePt t="6568" x="4962525" y="1471613"/>
          <p14:tracePt t="6570" x="4968875" y="1471613"/>
          <p14:tracePt t="6571" x="4975225" y="1471613"/>
          <p14:tracePt t="6572" x="4981575" y="1471613"/>
          <p14:tracePt t="6574" x="4987925" y="1471613"/>
          <p14:tracePt t="6575" x="4995863" y="1471613"/>
          <p14:tracePt t="6578" x="5002213" y="1471613"/>
          <p14:tracePt t="6579" x="5008563" y="1471613"/>
          <p14:tracePt t="6580" x="5014913" y="1471613"/>
          <p14:tracePt t="6584" x="5021263" y="1471613"/>
          <p14:tracePt t="6586" x="5029200" y="1471613"/>
          <p14:tracePt t="6592" x="5035550" y="1471613"/>
          <p14:tracePt t="6596" x="5041900" y="1471613"/>
          <p14:tracePt t="6608" x="5048250" y="1471613"/>
          <p14:tracePt t="6637" x="5054600" y="1471613"/>
          <p14:tracePt t="6641" x="5060950" y="1471613"/>
          <p14:tracePt t="6646" x="5068888" y="1471613"/>
          <p14:tracePt t="6649" x="5075238" y="1471613"/>
          <p14:tracePt t="6651" x="5075238" y="1465263"/>
          <p14:tracePt t="6652" x="5081588" y="1465263"/>
          <p14:tracePt t="6656" x="5087938" y="1465263"/>
          <p14:tracePt t="6659" x="5094288" y="1465263"/>
          <p14:tracePt t="6663" x="5102225" y="1465263"/>
          <p14:tracePt t="6665" x="5108575" y="1465263"/>
          <p14:tracePt t="6668" x="5114925" y="1465263"/>
          <p14:tracePt t="6673" x="5121275" y="1465263"/>
          <p14:tracePt t="6674" x="5127625" y="1465263"/>
          <p14:tracePt t="6675" x="5127625" y="1458913"/>
          <p14:tracePt t="6680" x="5135563" y="1458913"/>
          <p14:tracePt t="6683" x="5141913" y="1458913"/>
          <p14:tracePt t="6685" x="5148263" y="1458913"/>
          <p14:tracePt t="6686" x="5148263" y="1452563"/>
          <p14:tracePt t="6692" x="5154613" y="1452563"/>
          <p14:tracePt t="6695" x="5160963" y="1452563"/>
          <p14:tracePt t="6697" x="5160963" y="1444625"/>
          <p14:tracePt t="6704" x="5168900" y="1444625"/>
          <p14:tracePt t="6708" x="5175250" y="1444625"/>
          <p14:tracePt t="6717" x="5181600" y="1444625"/>
          <p14:tracePt t="6721" x="5187950" y="1444625"/>
          <p14:tracePt t="6723" x="5194300" y="1444625"/>
          <p14:tracePt t="6725" x="5194300" y="1438275"/>
          <p14:tracePt t="6728" x="5202238" y="1438275"/>
          <p14:tracePt t="6730" x="5208588" y="1438275"/>
          <p14:tracePt t="6734" x="5214938" y="1438275"/>
          <p14:tracePt t="6736" x="5221288" y="1438275"/>
          <p14:tracePt t="6738" x="5227638" y="1438275"/>
          <p14:tracePt t="6741" x="5235575" y="1438275"/>
          <p14:tracePt t="6744" x="5241925" y="1438275"/>
          <p14:tracePt t="6747" x="5248275" y="1438275"/>
          <p14:tracePt t="6748" x="5254625" y="1438275"/>
          <p14:tracePt t="6749" x="5254625" y="1431925"/>
          <p14:tracePt t="6750" x="5260975" y="1431925"/>
          <p14:tracePt t="6754" x="5268913" y="1431925"/>
          <p14:tracePt t="6756" x="5275263" y="1431925"/>
          <p14:tracePt t="6762" x="5281613" y="1431925"/>
          <p14:tracePt t="6768" x="5287963" y="1431925"/>
          <p14:tracePt t="6853" x="5294313" y="1431925"/>
          <p14:tracePt t="6870" x="5302250" y="1431925"/>
          <p14:tracePt t="6875" x="5308600" y="1431925"/>
          <p14:tracePt t="6886" x="5314950" y="1431925"/>
          <p14:tracePt t="6893" x="5321300" y="1431925"/>
          <p14:tracePt t="7024" x="5321300" y="1425575"/>
          <p14:tracePt t="7529" x="5314950" y="1425575"/>
          <p14:tracePt t="7535" x="5308600" y="1425575"/>
          <p14:tracePt t="7537" x="5302250" y="1425575"/>
          <p14:tracePt t="7540" x="5294313" y="1425575"/>
          <p14:tracePt t="7541" x="5287963" y="1425575"/>
          <p14:tracePt t="7543" x="5281613" y="1425575"/>
          <p14:tracePt t="7545" x="5275263" y="1425575"/>
          <p14:tracePt t="7546" x="5268913" y="1425575"/>
          <p14:tracePt t="7548" x="5260975" y="1425575"/>
          <p14:tracePt t="7549" x="5254625" y="1425575"/>
          <p14:tracePt t="7550" x="5248275" y="1425575"/>
          <p14:tracePt t="7552" x="5241925" y="1425575"/>
          <p14:tracePt t="7553" x="5235575" y="1425575"/>
          <p14:tracePt t="7555" x="5221288" y="1425575"/>
          <p14:tracePt t="7556" x="5214938" y="1425575"/>
          <p14:tracePt t="7557" x="5214938" y="1431925"/>
          <p14:tracePt t="7558" x="5202238" y="1431925"/>
          <p14:tracePt t="7559" x="5194300" y="1431925"/>
          <p14:tracePt t="7560" x="5187950" y="1431925"/>
          <p14:tracePt t="7561" x="5181600" y="1438275"/>
          <p14:tracePt t="7562" x="5175250" y="1438275"/>
          <p14:tracePt t="7563" x="5168900" y="1438275"/>
          <p14:tracePt t="7564" x="5154613" y="1444625"/>
          <p14:tracePt t="7565" x="5148263" y="1444625"/>
          <p14:tracePt t="7566" x="5135563" y="1444625"/>
          <p14:tracePt t="7567" x="5127625" y="1444625"/>
          <p14:tracePt t="7568" x="5114925" y="1444625"/>
          <p14:tracePt t="7569" x="5102225" y="1452563"/>
          <p14:tracePt t="7570" x="5094288" y="1452563"/>
          <p14:tracePt t="7571" x="5081588" y="1458913"/>
          <p14:tracePt t="7572" x="5068888" y="1458913"/>
          <p14:tracePt t="7573" x="5060950" y="1465263"/>
          <p14:tracePt t="7574" x="5048250" y="1465263"/>
          <p14:tracePt t="7575" x="5035550" y="1471613"/>
          <p14:tracePt t="7576" x="5029200" y="1471613"/>
          <p14:tracePt t="7577" x="5014913" y="1477963"/>
          <p14:tracePt t="7578" x="5002213" y="1477963"/>
          <p14:tracePt t="7579" x="4995863" y="1485900"/>
          <p14:tracePt t="7580" x="4975225" y="1485900"/>
          <p14:tracePt t="7581" x="4962525" y="1485900"/>
          <p14:tracePt t="7582" x="4948238" y="1485900"/>
          <p14:tracePt t="7583" x="4935538" y="1492250"/>
          <p14:tracePt t="7584" x="4921250" y="1492250"/>
          <p14:tracePt t="7585" x="4914900" y="1498600"/>
          <p14:tracePt t="7586" x="4895850" y="1504950"/>
          <p14:tracePt t="7587" x="4881563" y="1511300"/>
          <p14:tracePt t="7588" x="4868863" y="1511300"/>
          <p14:tracePt t="7589" x="4854575" y="1519238"/>
          <p14:tracePt t="7590" x="4841875" y="1525588"/>
          <p14:tracePt t="7591" x="4821238" y="1525588"/>
          <p14:tracePt t="7592" x="4814888" y="1525588"/>
          <p14:tracePt t="7593" x="4802188" y="1531938"/>
          <p14:tracePt t="7594" x="4781550" y="1531938"/>
          <p14:tracePt t="7595" x="4775200" y="1538288"/>
          <p14:tracePt t="7596" x="4754563" y="1544638"/>
          <p14:tracePt t="7597" x="4741863" y="1544638"/>
          <p14:tracePt t="7598" x="4735513" y="1552575"/>
          <p14:tracePt t="7599" x="4722813" y="1558925"/>
          <p14:tracePt t="7600" x="4708525" y="1558925"/>
          <p14:tracePt t="7601" x="4702175" y="1565275"/>
          <p14:tracePt t="7602" x="4689475" y="1565275"/>
          <p14:tracePt t="7603" x="4675188" y="1565275"/>
          <p14:tracePt t="7604" x="4668838" y="1571625"/>
          <p14:tracePt t="7605" x="4656138" y="1571625"/>
          <p14:tracePt t="7606" x="4641850" y="1577975"/>
          <p14:tracePt t="7607" x="4635500" y="1584325"/>
          <p14:tracePt t="7608" x="4622800" y="1584325"/>
          <p14:tracePt t="7609" x="4608513" y="1592263"/>
          <p14:tracePt t="7610" x="4602163" y="1598613"/>
          <p14:tracePt t="7611" x="4589463" y="1598613"/>
          <p14:tracePt t="7612" x="4575175" y="1604963"/>
          <p14:tracePt t="7613" x="4568825" y="1604963"/>
          <p14:tracePt t="7614" x="4556125" y="1604963"/>
          <p14:tracePt t="7615" x="4548188" y="1604963"/>
          <p14:tracePt t="7616" x="4541838" y="1611313"/>
          <p14:tracePt t="7617" x="4529138" y="1611313"/>
          <p14:tracePt t="7618" x="4514850" y="1617663"/>
          <p14:tracePt t="7619" x="4514850" y="1625600"/>
          <p14:tracePt t="7620" x="4502150" y="1625600"/>
          <p14:tracePt t="7621" x="4489450" y="1631950"/>
          <p14:tracePt t="7623" x="4475163" y="1631950"/>
          <p14:tracePt t="7624" x="4468813" y="1631950"/>
          <p14:tracePt t="7625" x="4468813" y="1638300"/>
          <p14:tracePt t="7626" x="4456113" y="1644650"/>
          <p14:tracePt t="7627" x="4449763" y="1644650"/>
          <p14:tracePt t="7628" x="4435475" y="1651000"/>
          <p14:tracePt t="7629" x="4429125" y="1651000"/>
          <p14:tracePt t="7630" x="4422775" y="1658938"/>
          <p14:tracePt t="7631" x="4416425" y="1658938"/>
          <p14:tracePt t="7632" x="4402138" y="1658938"/>
          <p14:tracePt t="7633" x="4395788" y="1665288"/>
          <p14:tracePt t="7634" x="4383088" y="1671638"/>
          <p14:tracePt t="7635" x="4375150" y="1671638"/>
          <p14:tracePt t="7636" x="4368800" y="1677988"/>
          <p14:tracePt t="7637" x="4356100" y="1684338"/>
          <p14:tracePt t="7639" x="4341813" y="1684338"/>
          <p14:tracePt t="7640" x="4335463" y="1692275"/>
          <p14:tracePt t="7641" x="4329113" y="1698625"/>
          <p14:tracePt t="7642" x="4316413" y="1698625"/>
          <p14:tracePt t="7643" x="4308475" y="1704975"/>
          <p14:tracePt t="7645" x="4295775" y="1711325"/>
          <p14:tracePt t="7646" x="4289425" y="1711325"/>
          <p14:tracePt t="7647" x="4283075" y="1717675"/>
          <p14:tracePt t="7648" x="4275138" y="1717675"/>
          <p14:tracePt t="7649" x="4268788" y="1725613"/>
          <p14:tracePt t="7650" x="4268788" y="1731963"/>
          <p14:tracePt t="7651" x="4256088" y="1731963"/>
          <p14:tracePt t="7652" x="4249738" y="1731963"/>
          <p14:tracePt t="7654" x="4235450" y="1738313"/>
          <p14:tracePt t="7655" x="4229100" y="1744663"/>
          <p14:tracePt t="7656" x="4222750" y="1744663"/>
          <p14:tracePt t="7657" x="4216400" y="1751013"/>
          <p14:tracePt t="7658" x="4208463" y="1751013"/>
          <p14:tracePt t="7659" x="4202113" y="1758950"/>
          <p14:tracePt t="7660" x="4195763" y="1758950"/>
          <p14:tracePt t="7661" x="4189413" y="1765300"/>
          <p14:tracePt t="7662" x="4183063" y="1765300"/>
          <p14:tracePt t="7663" x="4175125" y="1771650"/>
          <p14:tracePt t="7664" x="4168775" y="1771650"/>
          <p14:tracePt t="7665" x="4156075" y="1778000"/>
          <p14:tracePt t="7666" x="4149725" y="1784350"/>
          <p14:tracePt t="7667" x="4143375" y="1784350"/>
          <p14:tracePt t="7668" x="4135438" y="1792288"/>
          <p14:tracePt t="7669" x="4129088" y="1792288"/>
          <p14:tracePt t="7670" x="4122738" y="1798638"/>
          <p14:tracePt t="7671" x="4116388" y="1804988"/>
          <p14:tracePt t="7672" x="4102100" y="1811338"/>
          <p14:tracePt t="7673" x="4095750" y="1811338"/>
          <p14:tracePt t="7674" x="4083050" y="1817688"/>
          <p14:tracePt t="7675" x="4076700" y="1817688"/>
          <p14:tracePt t="7676" x="4068763" y="1825625"/>
          <p14:tracePt t="7677" x="4056063" y="1831975"/>
          <p14:tracePt t="7678" x="4043363" y="1838325"/>
          <p14:tracePt t="7679" x="4035425" y="1844675"/>
          <p14:tracePt t="7680" x="4022725" y="1844675"/>
          <p14:tracePt t="7681" x="4010025" y="1844675"/>
          <p14:tracePt t="7682" x="4002088" y="1851025"/>
          <p14:tracePt t="7683" x="3989388" y="1858963"/>
          <p14:tracePt t="7684" x="3968750" y="1865313"/>
          <p14:tracePt t="7685" x="3956050" y="1871663"/>
          <p14:tracePt t="7686" x="3949700" y="1878013"/>
          <p14:tracePt t="7687" x="3935413" y="1884363"/>
          <p14:tracePt t="7688" x="3916363" y="1890713"/>
          <p14:tracePt t="7689" x="3902075" y="1898650"/>
          <p14:tracePt t="7690" x="3895725" y="1905000"/>
          <p14:tracePt t="7691" x="3876675" y="1911350"/>
          <p14:tracePt t="7692" x="3862388" y="1911350"/>
          <p14:tracePt t="7693" x="3849688" y="1924050"/>
          <p14:tracePt t="7694" x="3843338" y="1931988"/>
          <p14:tracePt t="7695" x="3816350" y="1938338"/>
          <p14:tracePt t="7696" x="3810000" y="1938338"/>
          <p14:tracePt t="7697" x="3795713" y="1944688"/>
          <p14:tracePt t="7698" x="3776663" y="1951038"/>
          <p14:tracePt t="7699" x="3770313" y="1957388"/>
          <p14:tracePt t="7700" x="3749675" y="1965325"/>
          <p14:tracePt t="7701" x="3736975" y="1971675"/>
          <p14:tracePt t="7702" x="3716338" y="1978025"/>
          <p14:tracePt t="7703" x="3703638" y="1984375"/>
          <p14:tracePt t="7704" x="3689350" y="1984375"/>
          <p14:tracePt t="7705" x="3670300" y="1998663"/>
          <p14:tracePt t="7706" x="3649663" y="2005013"/>
          <p14:tracePt t="7707" x="3643313" y="2011363"/>
          <p14:tracePt t="7708" x="3622675" y="2017713"/>
          <p14:tracePt t="7709" x="3603625" y="2024063"/>
          <p14:tracePt t="7710" x="3589338" y="2038350"/>
          <p14:tracePt t="7711" x="3576638" y="2044700"/>
          <p14:tracePt t="7712" x="3556000" y="2051050"/>
          <p14:tracePt t="7713" x="3536950" y="2051050"/>
          <p14:tracePt t="7714" x="3522663" y="2065338"/>
          <p14:tracePt t="7715" x="3516313" y="2065338"/>
          <p14:tracePt t="7716" x="3489325" y="2078038"/>
          <p14:tracePt t="7717" x="3476625" y="2084388"/>
          <p14:tracePt t="7718" x="3455988" y="2090738"/>
          <p14:tracePt t="7719" x="3449638" y="2098675"/>
          <p14:tracePt t="7720" x="3430588" y="2111375"/>
          <p14:tracePt t="7721" x="3416300" y="2117725"/>
          <p14:tracePt t="7722" x="3397250" y="2124075"/>
          <p14:tracePt t="7723" x="3389313" y="2124075"/>
          <p14:tracePt t="7724" x="3370263" y="2132013"/>
          <p14:tracePt t="7725" x="3355975" y="2144713"/>
          <p14:tracePt t="7726" x="3336925" y="2151063"/>
          <p14:tracePt t="7727" x="3330575" y="2157413"/>
          <p14:tracePt t="7728" x="3309938" y="2163763"/>
          <p14:tracePt t="7729" x="3297238" y="2171700"/>
          <p14:tracePt t="7730" x="3282950" y="2178050"/>
          <p14:tracePt t="7731" x="3270250" y="2184400"/>
          <p14:tracePt t="7732" x="3257550" y="2190750"/>
          <p14:tracePt t="7733" x="3236913" y="2197100"/>
          <p14:tracePt t="7734" x="3230563" y="2205038"/>
          <p14:tracePt t="7735" x="3216275" y="2211388"/>
          <p14:tracePt t="7736" x="3197225" y="2224088"/>
          <p14:tracePt t="7737" x="3182938" y="2224088"/>
          <p14:tracePt t="7738" x="3176588" y="2230438"/>
          <p14:tracePt t="7739" x="3157538" y="2238375"/>
          <p14:tracePt t="7740" x="3143250" y="2251075"/>
          <p14:tracePt t="7742" x="3124200" y="2263775"/>
          <p14:tracePt t="7743" x="3109913" y="2271713"/>
          <p14:tracePt t="7744" x="3097213" y="2284413"/>
          <p14:tracePt t="7745" x="3082925" y="2284413"/>
          <p14:tracePt t="7746" x="3063875" y="2290763"/>
          <p14:tracePt t="7748" x="3049588" y="2305050"/>
          <p14:tracePt t="7749" x="3043238" y="2311400"/>
          <p14:tracePt t="7750" x="3024188" y="2317750"/>
          <p14:tracePt t="7752" x="3009900" y="2324100"/>
          <p14:tracePt t="7753" x="2997200" y="2338388"/>
          <p14:tracePt t="7754" x="2990850" y="2344738"/>
          <p14:tracePt t="7755" x="2976563" y="2351088"/>
          <p14:tracePt t="7756" x="2963863" y="2357438"/>
          <p14:tracePt t="7757" x="2951163" y="2357438"/>
          <p14:tracePt t="7758" x="2943225" y="2363788"/>
          <p14:tracePt t="7759" x="2930525" y="2378075"/>
          <p14:tracePt t="7760" x="2924175" y="2384425"/>
          <p14:tracePt t="7761" x="2917825" y="2390775"/>
          <p14:tracePt t="7762" x="2903538" y="2390775"/>
          <p14:tracePt t="7763" x="2897188" y="2397125"/>
          <p14:tracePt t="7764" x="2890838" y="2405063"/>
          <p14:tracePt t="7765" x="2876550" y="2411413"/>
          <p14:tracePt t="7766" x="2863850" y="2417763"/>
          <p14:tracePt t="7768" x="2851150" y="2424113"/>
          <p14:tracePt t="7769" x="2836863" y="2430463"/>
          <p14:tracePt t="7770" x="2836863" y="2438400"/>
          <p14:tracePt t="7771" x="2824163" y="2444750"/>
          <p14:tracePt t="7772" x="2817813" y="2451100"/>
          <p14:tracePt t="7773" x="2809875" y="2457450"/>
          <p14:tracePt t="7774" x="2797175" y="2463800"/>
          <p14:tracePt t="7775" x="2790825" y="2463800"/>
          <p14:tracePt t="7776" x="2784475" y="2470150"/>
          <p14:tracePt t="7777" x="2770188" y="2478088"/>
          <p14:tracePt t="7778" x="2763838" y="2484438"/>
          <p14:tracePt t="7779" x="2757488" y="2490788"/>
          <p14:tracePt t="7780" x="2743200" y="2490788"/>
          <p14:tracePt t="7781" x="2736850" y="2503488"/>
          <p14:tracePt t="7782" x="2730500" y="2511425"/>
          <p14:tracePt t="7783" x="2724150" y="2517775"/>
          <p14:tracePt t="7784" x="2717800" y="2517775"/>
          <p14:tracePt t="7785" x="2711450" y="2524125"/>
          <p14:tracePt t="7786" x="2703513" y="2530475"/>
          <p14:tracePt t="7787" x="2690813" y="2536825"/>
          <p14:tracePt t="7789" x="2678113" y="2544763"/>
          <p14:tracePt t="7790" x="2670175" y="2551113"/>
          <p14:tracePt t="7792" x="2657475" y="2557463"/>
          <p14:tracePt t="7793" x="2651125" y="2563813"/>
          <p14:tracePt t="7794" x="2644775" y="2570163"/>
          <p14:tracePt t="7795" x="2636838" y="2570163"/>
          <p14:tracePt t="7796" x="2630488" y="2578100"/>
          <p14:tracePt t="7797" x="2630488" y="2584450"/>
          <p14:tracePt t="7798" x="2624138" y="2584450"/>
          <p14:tracePt t="7799" x="2617788" y="2590800"/>
          <p14:tracePt t="7800" x="2611438" y="2590800"/>
          <p14:tracePt t="7801" x="2603500" y="2597150"/>
          <p14:tracePt t="7802" x="2597150" y="2597150"/>
          <p14:tracePt t="7803" x="2597150" y="2603500"/>
          <p14:tracePt t="7804" x="2590800" y="2611438"/>
          <p14:tracePt t="7806" x="2584450" y="2611438"/>
          <p14:tracePt t="7807" x="2578100" y="2611438"/>
          <p14:tracePt t="7808" x="2578100" y="2617788"/>
          <p14:tracePt t="7809" x="2570163" y="2617788"/>
          <p14:tracePt t="7810" x="2570163" y="2624138"/>
          <p14:tracePt t="7811" x="2563813" y="2624138"/>
          <p14:tracePt t="7813" x="2557463" y="2624138"/>
          <p14:tracePt t="7814" x="2551113" y="2630488"/>
          <p14:tracePt t="7816" x="2544763" y="2630488"/>
          <p14:tracePt t="7817" x="2544763" y="2636838"/>
          <p14:tracePt t="7820" x="2536825" y="2636838"/>
          <p14:tracePt t="7822" x="2530475" y="2636838"/>
          <p14:tracePt t="7826" x="2530475" y="2644775"/>
          <p14:tracePt t="7827" x="2524125" y="2644775"/>
          <p14:tracePt t="7829" x="2517775" y="2644775"/>
          <p14:tracePt t="7831" x="2511425" y="2644775"/>
          <p14:tracePt t="7835" x="2503488" y="2651125"/>
          <p14:tracePt t="7837" x="2497138" y="2651125"/>
          <p14:tracePt t="7840" x="2497138" y="2657475"/>
          <p14:tracePt t="7841" x="2490788" y="2657475"/>
          <p14:tracePt t="7842" x="2484438" y="2657475"/>
          <p14:tracePt t="7844" x="2478088" y="2657475"/>
          <p14:tracePt t="7847" x="2470150" y="2657475"/>
          <p14:tracePt t="7848" x="2463800" y="2657475"/>
          <p14:tracePt t="7850" x="2457450" y="2657475"/>
          <p14:tracePt t="7851" x="2451100" y="2657475"/>
          <p14:tracePt t="7852" x="2444750" y="2657475"/>
          <p14:tracePt t="7854" x="2438400" y="2657475"/>
          <p14:tracePt t="7855" x="2430463" y="2657475"/>
          <p14:tracePt t="7857" x="2424113" y="2657475"/>
          <p14:tracePt t="7858" x="2417763" y="2663825"/>
          <p14:tracePt t="7859" x="2411413" y="2663825"/>
          <p14:tracePt t="7860" x="2405063" y="2663825"/>
          <p14:tracePt t="7861" x="2397125" y="2663825"/>
          <p14:tracePt t="7863" x="2390775" y="2670175"/>
          <p14:tracePt t="7864" x="2378075" y="2670175"/>
          <p14:tracePt t="7866" x="2371725" y="2670175"/>
          <p14:tracePt t="7867" x="2357438" y="2670175"/>
          <p14:tracePt t="7869" x="2344738" y="2670175"/>
          <p14:tracePt t="7870" x="2338388" y="2670175"/>
          <p14:tracePt t="7871" x="2330450" y="2670175"/>
          <p14:tracePt t="7872" x="2324100" y="2678113"/>
          <p14:tracePt t="7874" x="2311400" y="2678113"/>
          <p14:tracePt t="7875" x="2305050" y="2678113"/>
          <p14:tracePt t="7876" x="2297113" y="2684463"/>
          <p14:tracePt t="7877" x="2290763" y="2684463"/>
          <p14:tracePt t="7878" x="2284413" y="2690813"/>
          <p14:tracePt t="7879" x="2278063" y="2690813"/>
          <p14:tracePt t="7880" x="2271713" y="2690813"/>
          <p14:tracePt t="7881" x="2263775" y="2690813"/>
          <p14:tracePt t="7882" x="2257425" y="2690813"/>
          <p14:tracePt t="7883" x="2244725" y="2690813"/>
          <p14:tracePt t="7884" x="2244725" y="2697163"/>
          <p14:tracePt t="7885" x="2230438" y="2697163"/>
          <p14:tracePt t="7886" x="2224088" y="2697163"/>
          <p14:tracePt t="7887" x="2217738" y="2697163"/>
          <p14:tracePt t="7888" x="2211388" y="2703513"/>
          <p14:tracePt t="7890" x="2197100" y="2711450"/>
          <p14:tracePt t="7891" x="2190750" y="2711450"/>
          <p14:tracePt t="7893" x="2178050" y="2711450"/>
          <p14:tracePt t="7894" x="2171700" y="2711450"/>
          <p14:tracePt t="7895" x="2171700" y="2717800"/>
          <p14:tracePt t="7896" x="2163763" y="2717800"/>
          <p14:tracePt t="7897" x="2151063" y="2717800"/>
          <p14:tracePt t="7898" x="2151063" y="2724150"/>
          <p14:tracePt t="7899" x="2144713" y="2724150"/>
          <p14:tracePt t="7900" x="2138363" y="2724150"/>
          <p14:tracePt t="7901" x="2132013" y="2730500"/>
          <p14:tracePt t="7903" x="2124075" y="2730500"/>
          <p14:tracePt t="7904" x="2117725" y="2730500"/>
          <p14:tracePt t="7906" x="2111375" y="2730500"/>
          <p14:tracePt t="7907" x="2105025" y="2736850"/>
          <p14:tracePt t="7908" x="2098675" y="2736850"/>
          <p14:tracePt t="7910" x="2090738" y="2736850"/>
          <p14:tracePt t="7911" x="2090738" y="2743200"/>
          <p14:tracePt t="7912" x="2084388" y="2743200"/>
          <p14:tracePt t="7914" x="2078038" y="2743200"/>
          <p14:tracePt t="7915" x="2071688" y="2743200"/>
          <p14:tracePt t="7916" x="2065338" y="2743200"/>
          <p14:tracePt t="7918" x="2057400" y="2743200"/>
          <p14:tracePt t="7919" x="2051050" y="2743200"/>
          <p14:tracePt t="7920" x="2051050" y="2751138"/>
          <p14:tracePt t="7922" x="2044700" y="2751138"/>
          <p14:tracePt t="7924" x="2038350" y="2751138"/>
          <p14:tracePt t="7925" x="2032000" y="2751138"/>
          <p14:tracePt t="7926" x="2032000" y="2757488"/>
          <p14:tracePt t="7928" x="2024063" y="2757488"/>
          <p14:tracePt t="7930" x="2017713" y="2757488"/>
          <p14:tracePt t="7933" x="2011363" y="2757488"/>
          <p14:tracePt t="7935" x="2005013" y="2757488"/>
          <p14:tracePt t="7937" x="1998663" y="2757488"/>
          <p14:tracePt t="7942" x="1990725" y="2757488"/>
          <p14:tracePt t="7944" x="1984375" y="2757488"/>
          <p14:tracePt t="7946" x="1984375" y="2763838"/>
          <p14:tracePt t="7948" x="1978025" y="2763838"/>
          <p14:tracePt t="7951" x="1971675" y="2763838"/>
          <p14:tracePt t="7956" x="1965325" y="2763838"/>
          <p14:tracePt t="7958" x="1957388" y="2763838"/>
          <p14:tracePt t="7961" x="1951038" y="2763838"/>
          <p14:tracePt t="7962" x="1951038" y="2770188"/>
          <p14:tracePt t="7965" x="1944688" y="2770188"/>
          <p14:tracePt t="7967" x="1938338" y="2770188"/>
          <p14:tracePt t="7971" x="1931988" y="2770188"/>
          <p14:tracePt t="7974" x="1924050" y="2770188"/>
          <p14:tracePt t="7975" x="1917700" y="2770188"/>
          <p14:tracePt t="7976" x="1917700" y="2776538"/>
          <p14:tracePt t="7979" x="1911350" y="2776538"/>
          <p14:tracePt t="7981" x="1905000" y="2776538"/>
          <p14:tracePt t="7984" x="1898650" y="2776538"/>
          <p14:tracePt t="7986" x="1890713" y="2776538"/>
          <p14:tracePt t="7987" x="1884363" y="2776538"/>
          <p14:tracePt t="7989" x="1878013" y="2776538"/>
          <p14:tracePt t="7991" x="1871663" y="2776538"/>
          <p14:tracePt t="7993" x="1865313" y="2776538"/>
          <p14:tracePt t="7994" x="1858963" y="2776538"/>
          <p14:tracePt t="7996" x="1851025" y="2776538"/>
          <p14:tracePt t="7998" x="1844675" y="2776538"/>
          <p14:tracePt t="7999" x="1838325" y="2776538"/>
          <p14:tracePt t="8001" x="1831975" y="2776538"/>
          <p14:tracePt t="8002" x="1825625" y="2776538"/>
          <p14:tracePt t="8003" x="1817688" y="2776538"/>
          <p14:tracePt t="8005" x="1811338" y="2776538"/>
          <p14:tracePt t="8006" x="1804988" y="2776538"/>
          <p14:tracePt t="8008" x="1798638" y="2776538"/>
          <p14:tracePt t="8009" x="1792288" y="2776538"/>
          <p14:tracePt t="8010" x="1784350" y="2776538"/>
          <p14:tracePt t="8012" x="1778000" y="2776538"/>
          <p14:tracePt t="8013" x="1771650" y="2776538"/>
          <p14:tracePt t="8015" x="1765300" y="2776538"/>
          <p14:tracePt t="8016" x="1758950" y="2776538"/>
          <p14:tracePt t="8018" x="1751013" y="2776538"/>
          <p14:tracePt t="8019" x="1744663" y="2776538"/>
          <p14:tracePt t="8020" x="1738313" y="2776538"/>
          <p14:tracePt t="8022" x="1731963" y="2776538"/>
          <p14:tracePt t="8023" x="1725613" y="2776538"/>
          <p14:tracePt t="8025" x="1717675" y="2776538"/>
          <p14:tracePt t="8026" x="1711325" y="2776538"/>
          <p14:tracePt t="8027" x="1704975" y="2776538"/>
          <p14:tracePt t="8030" x="1698625" y="2776538"/>
          <p14:tracePt t="8031" x="1692275" y="2776538"/>
          <p14:tracePt t="8033" x="1684338" y="2776538"/>
          <p14:tracePt t="8035" x="1677988" y="2776538"/>
          <p14:tracePt t="8036" x="1671638" y="2776538"/>
          <p14:tracePt t="8040" x="1665288" y="2776538"/>
          <p14:tracePt t="8041" x="1658938" y="2776538"/>
          <p14:tracePt t="8044" x="1651000" y="2776538"/>
          <p14:tracePt t="8046" x="1644650" y="2776538"/>
          <p14:tracePt t="8048" x="1638300" y="2776538"/>
          <p14:tracePt t="8052" x="1631950" y="2776538"/>
          <p14:tracePt t="8054" x="1625600" y="2776538"/>
          <p14:tracePt t="8060" x="1617663" y="2776538"/>
          <p14:tracePt t="8063" x="1611313" y="2776538"/>
          <p14:tracePt t="8065" x="1611313" y="2784475"/>
          <p14:tracePt t="8069" x="1604963" y="2784475"/>
          <p14:tracePt t="8087" x="1598613" y="2784475"/>
          <p14:tracePt t="8109" x="1592263" y="2784475"/>
          <p14:tracePt t="8137" x="1584325" y="2784475"/>
          <p14:tracePt t="8143" x="1577975" y="2784475"/>
          <p14:tracePt t="8147" x="1571625" y="2784475"/>
          <p14:tracePt t="8161" x="1565275" y="2784475"/>
          <p14:tracePt t="8184" x="1558925" y="2784475"/>
          <p14:tracePt t="8203" x="1552575" y="2784475"/>
          <p14:tracePt t="8208" x="1544638" y="2784475"/>
          <p14:tracePt t="8218" x="1538288" y="2784475"/>
          <p14:tracePt t="8224" x="1531938" y="2784475"/>
          <p14:tracePt t="8228" x="1525588" y="2784475"/>
          <p14:tracePt t="8238" x="1519238" y="2784475"/>
          <p14:tracePt t="8244" x="1511300" y="2784475"/>
          <p14:tracePt t="8261" x="1504950" y="2784475"/>
          <p14:tracePt t="8272" x="1498600" y="2784475"/>
          <p14:tracePt t="8279" x="1492250" y="2784475"/>
          <p14:tracePt t="8286" x="1485900" y="2784475"/>
          <p14:tracePt t="8289" x="1477963" y="2784475"/>
          <p14:tracePt t="8294" x="1471613" y="2784475"/>
          <p14:tracePt t="8296" x="1465263" y="2784475"/>
          <p14:tracePt t="8298" x="1458913" y="2784475"/>
          <p14:tracePt t="8302" x="1452563" y="2784475"/>
          <p14:tracePt t="8304" x="1444625" y="2784475"/>
          <p14:tracePt t="8307" x="1438275" y="2784475"/>
          <p14:tracePt t="8309" x="1431925" y="2784475"/>
          <p14:tracePt t="8311" x="1425575" y="2784475"/>
          <p14:tracePt t="8314" x="1419225" y="2784475"/>
          <p14:tracePt t="8316" x="1411288" y="2784475"/>
          <p14:tracePt t="8320" x="1404938" y="2784475"/>
          <p14:tracePt t="8322" x="1398588" y="2784475"/>
          <p14:tracePt t="8324" x="1398588" y="2776538"/>
          <p14:tracePt t="8325" x="1392238" y="2776538"/>
          <p14:tracePt t="8329" x="1385888" y="2776538"/>
          <p14:tracePt t="8333" x="1377950" y="2776538"/>
          <p14:tracePt t="8362" x="1371600" y="2776538"/>
          <p14:tracePt t="8409" x="1365250" y="2776538"/>
          <p14:tracePt t="8415" x="1358900" y="2776538"/>
          <p14:tracePt t="8416" x="1358900" y="2770188"/>
          <p14:tracePt t="8424" x="1352550" y="2770188"/>
          <p14:tracePt t="8429" x="1344613" y="2770188"/>
          <p14:tracePt t="8433" x="1344613" y="2763838"/>
          <p14:tracePt t="8441" x="1338263" y="2763838"/>
          <p14:tracePt t="8487" x="1331913" y="2763838"/>
          <p14:tracePt t="8498" x="1331913" y="2757488"/>
          <p14:tracePt t="8499" x="1325563" y="2757488"/>
          <p14:tracePt t="8502" x="1319213" y="2757488"/>
          <p14:tracePt t="8503" x="1319213" y="2751138"/>
          <p14:tracePt t="8505" x="1311275" y="2751138"/>
          <p14:tracePt t="8510" x="1311275" y="2743200"/>
          <p14:tracePt t="8512" x="1304925" y="2743200"/>
          <p14:tracePt t="8515" x="1298575" y="2743200"/>
          <p14:tracePt t="8516" x="1298575" y="2736850"/>
          <p14:tracePt t="8523" x="1292225" y="2736850"/>
          <p14:tracePt t="8527" x="1285875" y="2736850"/>
          <p14:tracePt t="8531" x="1285875" y="2730500"/>
          <p14:tracePt t="8535" x="1279525" y="2730500"/>
          <p14:tracePt t="8695" x="1279525" y="2724150"/>
          <p14:tracePt t="8822" x="1279525" y="2717800"/>
          <p14:tracePt t="8838" x="1285875" y="2717800"/>
          <p14:tracePt t="8848" x="1292225" y="2717800"/>
          <p14:tracePt t="8862" x="1298575" y="2717800"/>
          <p14:tracePt t="8866" x="1304925" y="2717800"/>
          <p14:tracePt t="8877" x="1311275" y="2717800"/>
          <p14:tracePt t="8882" x="1319213" y="2717800"/>
          <p14:tracePt t="8887" x="1325563" y="2717800"/>
          <p14:tracePt t="8899" x="1331913" y="2717800"/>
          <p14:tracePt t="8906" x="1338263" y="2717800"/>
          <p14:tracePt t="8916" x="1344613" y="2717800"/>
          <p14:tracePt t="8920" x="1352550" y="2717800"/>
          <p14:tracePt t="8925" x="1352550" y="2711450"/>
          <p14:tracePt t="8932" x="1358900" y="2711450"/>
          <p14:tracePt t="8933" x="1365250" y="2711450"/>
          <p14:tracePt t="8937" x="1371600" y="2711450"/>
          <p14:tracePt t="8942" x="1371600" y="2703513"/>
          <p14:tracePt t="8946" x="1377950" y="2703513"/>
          <p14:tracePt t="8950" x="1385888" y="2703513"/>
          <p14:tracePt t="8957" x="1392238" y="2703513"/>
          <p14:tracePt t="8960" x="1398588" y="2703513"/>
          <p14:tracePt t="8964" x="1404938" y="2703513"/>
          <p14:tracePt t="8970" x="1411288" y="2703513"/>
          <p14:tracePt t="8973" x="1419225" y="2703513"/>
          <p14:tracePt t="8980" x="1425575" y="2703513"/>
          <p14:tracePt t="8984" x="1431925" y="2703513"/>
          <p14:tracePt t="8988" x="1438275" y="2703513"/>
          <p14:tracePt t="8996" x="1444625" y="2703513"/>
          <p14:tracePt t="9003" x="1452563" y="2703513"/>
          <p14:tracePt t="9020" x="1458913" y="2703513"/>
          <p14:tracePt t="9026" x="1465263" y="2703513"/>
          <p14:tracePt t="9034" x="1471613" y="2703513"/>
          <p14:tracePt t="9036" x="1471613" y="2697163"/>
          <p14:tracePt t="9047" x="1477963" y="2697163"/>
          <p14:tracePt t="9054" x="1485900" y="2697163"/>
          <p14:tracePt t="9077" x="1492250" y="2697163"/>
          <p14:tracePt t="9089" x="1498600" y="2697163"/>
          <p14:tracePt t="9096" x="1504950" y="2697163"/>
          <p14:tracePt t="9106" x="1511300" y="2697163"/>
          <p14:tracePt t="9111" x="1519238" y="2697163"/>
          <p14:tracePt t="9119" x="1525588" y="2697163"/>
          <p14:tracePt t="9121" x="1531938" y="2697163"/>
          <p14:tracePt t="9125" x="1538288" y="2697163"/>
          <p14:tracePt t="9130" x="1544638" y="2697163"/>
          <p14:tracePt t="9132" x="1552575" y="2697163"/>
          <p14:tracePt t="9137" x="1558925" y="2697163"/>
          <p14:tracePt t="9140" x="1565275" y="2690813"/>
          <p14:tracePt t="9143" x="1571625" y="2690813"/>
          <p14:tracePt t="9145" x="1577975" y="2690813"/>
          <p14:tracePt t="9147" x="1584325" y="2690813"/>
          <p14:tracePt t="9151" x="1592263" y="2690813"/>
          <p14:tracePt t="9152" x="1592263" y="2684463"/>
          <p14:tracePt t="9153" x="1598613" y="2684463"/>
          <p14:tracePt t="9157" x="1604963" y="2684463"/>
          <p14:tracePt t="9159" x="1611313" y="2684463"/>
          <p14:tracePt t="9162" x="1617663" y="2684463"/>
          <p14:tracePt t="9169" x="1625600" y="2684463"/>
          <p14:tracePt t="9175" x="1631950" y="2684463"/>
          <p14:tracePt t="9191" x="1638300" y="2684463"/>
          <p14:tracePt t="9199" x="1644650" y="2684463"/>
          <p14:tracePt t="9206" x="1651000" y="2684463"/>
          <p14:tracePt t="9216" x="1658938" y="2684463"/>
          <p14:tracePt t="9221" x="1665288" y="2684463"/>
          <p14:tracePt t="9229" x="1671638" y="2684463"/>
          <p14:tracePt t="9232" x="1677988" y="2684463"/>
          <p14:tracePt t="9236" x="1684338" y="2684463"/>
          <p14:tracePt t="9243" x="1692275" y="2684463"/>
          <p14:tracePt t="9245" x="1698625" y="2684463"/>
          <p14:tracePt t="9251" x="1704975" y="2684463"/>
          <p14:tracePt t="9254" x="1711325" y="2684463"/>
          <p14:tracePt t="9258" x="1717675" y="2684463"/>
          <p14:tracePt t="9265" x="1725613" y="2684463"/>
          <p14:tracePt t="9270" x="1731963" y="2684463"/>
          <p14:tracePt t="9283" x="1738313" y="2684463"/>
          <p14:tracePt t="9284" x="1738313" y="2678113"/>
          <p14:tracePt t="9291" x="1744663" y="2678113"/>
          <p14:tracePt t="9298" x="1751013" y="2678113"/>
          <p14:tracePt t="9314" x="1758950" y="2678113"/>
          <p14:tracePt t="9320" x="1765300" y="2678113"/>
          <p14:tracePt t="9331" x="1771650" y="2678113"/>
          <p14:tracePt t="9335" x="1778000" y="2678113"/>
          <p14:tracePt t="9344" x="1784350" y="2678113"/>
          <p14:tracePt t="9347" x="1792288" y="2678113"/>
          <p14:tracePt t="9351" x="1798638" y="2678113"/>
          <p14:tracePt t="9358" x="1804988" y="2678113"/>
          <p14:tracePt t="9362" x="1811338" y="2678113"/>
          <p14:tracePt t="9369" x="1817688" y="2678113"/>
          <p14:tracePt t="9372" x="1825625" y="2670175"/>
          <p14:tracePt t="9375" x="1831975" y="2670175"/>
          <p14:tracePt t="9382" x="1838325" y="2670175"/>
          <p14:tracePt t="9385" x="1844675" y="2670175"/>
          <p14:tracePt t="9391" x="1851025" y="2670175"/>
          <p14:tracePt t="9395" x="1858963" y="2670175"/>
          <p14:tracePt t="9398" x="1865313" y="2670175"/>
          <p14:tracePt t="9407" x="1871663" y="2670175"/>
          <p14:tracePt t="9410" x="1878013" y="2670175"/>
          <p14:tracePt t="9420" x="1884363" y="2670175"/>
          <p14:tracePt t="9426" x="1890713" y="2670175"/>
          <p14:tracePt t="9429" x="1898650" y="2670175"/>
          <p14:tracePt t="9438" x="1905000" y="2670175"/>
          <p14:tracePt t="9443" x="1911350" y="2670175"/>
          <p14:tracePt t="9449" x="1917700" y="2670175"/>
          <p14:tracePt t="9452" x="1924050" y="2670175"/>
          <p14:tracePt t="9456" x="1931988" y="2670175"/>
          <p14:tracePt t="9463" x="1938338" y="2670175"/>
          <p14:tracePt t="9467" x="1944688" y="2670175"/>
          <p14:tracePt t="9476" x="1951038" y="2670175"/>
          <p14:tracePt t="9481" x="1957388" y="2670175"/>
          <p14:tracePt t="9487" x="1965325" y="2670175"/>
          <p14:tracePt t="9503" x="1971675" y="2670175"/>
          <p14:tracePt t="9510" x="1978025" y="2670175"/>
          <p14:tracePt t="9526" x="1984375" y="2670175"/>
          <p14:tracePt t="9530" x="1990725" y="2670175"/>
          <p14:tracePt t="9537" x="1998663" y="2670175"/>
          <p14:tracePt t="9541" x="2005013" y="2670175"/>
          <p14:tracePt t="9543" x="2011363" y="2670175"/>
          <p14:tracePt t="9546" x="2017713" y="2670175"/>
          <p14:tracePt t="9548" x="2024063" y="2670175"/>
          <p14:tracePt t="9551" x="2032000" y="2670175"/>
          <p14:tracePt t="9553" x="2038350" y="2670175"/>
          <p14:tracePt t="9554" x="2044700" y="2670175"/>
          <p14:tracePt t="9557" x="2051050" y="2670175"/>
          <p14:tracePt t="9558" x="2057400" y="2670175"/>
          <p14:tracePt t="9561" x="2065338" y="2670175"/>
          <p14:tracePt t="9563" x="2071688" y="2670175"/>
          <p14:tracePt t="9564" x="2078038" y="2670175"/>
          <p14:tracePt t="9566" x="2084388" y="2670175"/>
          <p14:tracePt t="9568" x="2090738" y="2670175"/>
          <p14:tracePt t="9570" x="2098675" y="2670175"/>
          <p14:tracePt t="9572" x="2105025" y="2670175"/>
          <p14:tracePt t="9573" x="2111375" y="2670175"/>
          <p14:tracePt t="9577" x="2117725" y="2670175"/>
          <p14:tracePt t="9578" x="2124075" y="2670175"/>
          <p14:tracePt t="9583" x="2132013" y="2670175"/>
          <p14:tracePt t="9587" x="2138363" y="2670175"/>
          <p14:tracePt t="9592" x="2144713" y="2670175"/>
          <p14:tracePt t="9657" x="2151063" y="2670175"/>
          <p14:tracePt t="9662" x="2157413" y="2670175"/>
          <p14:tracePt t="9668" x="2163763" y="2670175"/>
          <p14:tracePt t="9671" x="2171700" y="2670175"/>
          <p14:tracePt t="9674" x="2178050" y="2670175"/>
          <p14:tracePt t="9680" x="2184400" y="2670175"/>
          <p14:tracePt t="9682" x="2190750" y="2670175"/>
          <p14:tracePt t="9688" x="2197100" y="2670175"/>
          <p14:tracePt t="9691" x="2205038" y="2670175"/>
          <p14:tracePt t="9697" x="2211388" y="2670175"/>
          <p14:tracePt t="9701" x="2217738" y="2670175"/>
          <p14:tracePt t="9705" x="2224088" y="2670175"/>
          <p14:tracePt t="9719" x="2230438" y="2670175"/>
          <p14:tracePt t="9728" x="2238375" y="2670175"/>
          <p14:tracePt t="9757" x="2244725" y="2670175"/>
          <p14:tracePt t="9765" x="2251075" y="2670175"/>
          <p14:tracePt t="9770" x="2257425" y="2670175"/>
          <p14:tracePt t="9779" x="2263775" y="2670175"/>
          <p14:tracePt t="9782" x="2271713" y="2670175"/>
          <p14:tracePt t="9792" x="2278063" y="2670175"/>
          <p14:tracePt t="9797" x="2284413" y="2670175"/>
          <p14:tracePt t="9803" x="2290763" y="2670175"/>
          <p14:tracePt t="9827" x="2297113" y="2670175"/>
          <p14:tracePt t="9852" x="2305050" y="2670175"/>
          <p14:tracePt t="9869" x="2311400" y="2670175"/>
          <p14:tracePt t="9874" x="2317750" y="2670175"/>
          <p14:tracePt t="9878" x="2324100" y="2670175"/>
          <p14:tracePt t="9888" x="2330450" y="2670175"/>
          <p14:tracePt t="9893" x="2338388" y="2670175"/>
          <p14:tracePt t="9913" x="2338388" y="2678113"/>
          <p14:tracePt t="9965" x="2344738" y="2678113"/>
          <p14:tracePt t="9974" x="2351088" y="2678113"/>
          <p14:tracePt t="9978" x="2357438" y="2678113"/>
          <p14:tracePt t="9985" x="2363788" y="2678113"/>
          <p14:tracePt t="9988" x="2371725" y="2678113"/>
          <p14:tracePt t="9995" x="2378075" y="2678113"/>
          <p14:tracePt t="9999" x="2384425" y="2678113"/>
          <p14:tracePt t="10002" x="2390775" y="2678113"/>
          <p14:tracePt t="10010" x="2397125" y="2678113"/>
          <p14:tracePt t="10016" x="2405063" y="2678113"/>
          <p14:tracePt t="10041" x="2411413" y="2678113"/>
          <p14:tracePt t="10117" x="2417763" y="2678113"/>
          <p14:tracePt t="10132" x="2424113" y="2678113"/>
          <p14:tracePt t="10138" x="2430463" y="2678113"/>
          <p14:tracePt t="10143" x="2438400" y="2678113"/>
          <p14:tracePt t="10154" x="2444750" y="2678113"/>
          <p14:tracePt t="10161" x="2451100" y="2678113"/>
          <p14:tracePt t="10178" x="2457450" y="2678113"/>
          <p14:tracePt t="10186" x="2463800" y="2678113"/>
          <p14:tracePt t="10194" x="2470150" y="2678113"/>
          <p14:tracePt t="10204" x="2478088" y="2678113"/>
          <p14:tracePt t="10207" x="2484438" y="2678113"/>
          <p14:tracePt t="10212" x="2490788" y="2678113"/>
          <p14:tracePt t="10215" x="2497138" y="2678113"/>
          <p14:tracePt t="10217" x="2503488" y="2678113"/>
          <p14:tracePt t="10222" x="2511425" y="2678113"/>
          <p14:tracePt t="10224" x="2517775" y="2678113"/>
          <p14:tracePt t="10228" x="2524125" y="2678113"/>
          <p14:tracePt t="10230" x="2530475" y="2678113"/>
          <p14:tracePt t="10232" x="2536825" y="2678113"/>
          <p14:tracePt t="10236" x="2544763" y="2678113"/>
          <p14:tracePt t="10238" x="2551113" y="2678113"/>
          <p14:tracePt t="10241" x="2557463" y="2678113"/>
          <p14:tracePt t="10242" x="2563813" y="2678113"/>
          <p14:tracePt t="10244" x="2570163" y="2678113"/>
          <p14:tracePt t="10247" x="2578100" y="2678113"/>
          <p14:tracePt t="10248" x="2584450" y="2678113"/>
          <p14:tracePt t="10250" x="2590800" y="2678113"/>
          <p14:tracePt t="10251" x="2597150" y="2678113"/>
          <p14:tracePt t="10253" x="2603500" y="2678113"/>
          <p14:tracePt t="10255" x="2611438" y="2678113"/>
          <p14:tracePt t="10256" x="2617788" y="2678113"/>
          <p14:tracePt t="10258" x="2624138" y="2678113"/>
          <p14:tracePt t="10259" x="2630488" y="2678113"/>
          <p14:tracePt t="10261" x="2636838" y="2678113"/>
          <p14:tracePt t="10262" x="2644775" y="2678113"/>
          <p14:tracePt t="10263" x="2651125" y="2678113"/>
          <p14:tracePt t="10265" x="2657475" y="2678113"/>
          <p14:tracePt t="10266" x="2663825" y="2678113"/>
          <p14:tracePt t="10268" x="2670175" y="2678113"/>
          <p14:tracePt t="10270" x="2678113" y="2678113"/>
          <p14:tracePt t="10271" x="2684463" y="2678113"/>
          <p14:tracePt t="10273" x="2690813" y="2678113"/>
          <p14:tracePt t="10274" x="2697163" y="2678113"/>
          <p14:tracePt t="10276" x="2703513" y="2678113"/>
          <p14:tracePt t="10277" x="2711450" y="2678113"/>
          <p14:tracePt t="10278" x="2717800" y="2678113"/>
          <p14:tracePt t="10280" x="2724150" y="2678113"/>
          <p14:tracePt t="10281" x="2730500" y="2678113"/>
          <p14:tracePt t="10283" x="2736850" y="2678113"/>
          <p14:tracePt t="10284" x="2743200" y="2678113"/>
          <p14:tracePt t="10285" x="2751138" y="2678113"/>
          <p14:tracePt t="10287" x="2757488" y="2678113"/>
          <p14:tracePt t="10288" x="2763838" y="2678113"/>
          <p14:tracePt t="10290" x="2770188" y="2678113"/>
          <p14:tracePt t="10292" x="2776538" y="2678113"/>
          <p14:tracePt t="10293" x="2784475" y="2678113"/>
          <p14:tracePt t="10296" x="2790825" y="2678113"/>
          <p14:tracePt t="10298" x="2797175" y="2678113"/>
          <p14:tracePt t="10301" x="2803525" y="2678113"/>
          <p14:tracePt t="10303" x="2809875" y="2678113"/>
          <p14:tracePt t="10305" x="2817813" y="2678113"/>
          <p14:tracePt t="10311" x="2824163" y="2678113"/>
          <p14:tracePt t="10314" x="2830513" y="2678113"/>
          <p14:tracePt t="10322" x="2836863" y="2678113"/>
          <p14:tracePt t="10328" x="2843213" y="2678113"/>
          <p14:tracePt t="10338" x="2851150" y="2678113"/>
          <p14:tracePt t="10342" x="2857500" y="2678113"/>
          <p14:tracePt t="10345" x="2863850" y="2678113"/>
          <p14:tracePt t="10350" x="2870200" y="2678113"/>
          <p14:tracePt t="10352" x="2876550" y="2678113"/>
          <p14:tracePt t="10355" x="2884488" y="2678113"/>
          <p14:tracePt t="10357" x="2890838" y="2678113"/>
          <p14:tracePt t="10358" x="2897188" y="2678113"/>
          <p14:tracePt t="10362" x="2903538" y="2678113"/>
          <p14:tracePt t="10363" x="2909888" y="2678113"/>
          <p14:tracePt t="10365" x="2917825" y="2678113"/>
          <p14:tracePt t="10366" x="2924175" y="2678113"/>
          <p14:tracePt t="10368" x="2930525" y="2678113"/>
          <p14:tracePt t="10370" x="2936875" y="2678113"/>
          <p14:tracePt t="10371" x="2943225" y="2678113"/>
          <p14:tracePt t="10373" x="2951163" y="2678113"/>
          <p14:tracePt t="10374" x="2957513" y="2678113"/>
          <p14:tracePt t="10375" x="2963863" y="2678113"/>
          <p14:tracePt t="10376" x="2963863" y="2684463"/>
          <p14:tracePt t="10378" x="2970213" y="2684463"/>
          <p14:tracePt t="10379" x="2976563" y="2684463"/>
          <p14:tracePt t="10381" x="2984500" y="2684463"/>
          <p14:tracePt t="10382" x="2990850" y="2684463"/>
          <p14:tracePt t="10383" x="2997200" y="2684463"/>
          <p14:tracePt t="10386" x="3003550" y="2684463"/>
          <p14:tracePt t="10387" x="3009900" y="2684463"/>
          <p14:tracePt t="10390" x="3017838" y="2684463"/>
          <p14:tracePt t="10391" x="3024188" y="2684463"/>
          <p14:tracePt t="10393" x="3030538" y="2684463"/>
          <p14:tracePt t="10396" x="3036888" y="2684463"/>
          <p14:tracePt t="10397" x="3043238" y="2684463"/>
          <p14:tracePt t="10400" x="3049588" y="2684463"/>
          <p14:tracePt t="10403" x="3057525" y="2684463"/>
          <p14:tracePt t="10408" x="3063875" y="2684463"/>
          <p14:tracePt t="10410" x="3070225" y="2684463"/>
          <p14:tracePt t="10414" x="3076575" y="2684463"/>
          <p14:tracePt t="10430" x="3082925" y="2684463"/>
          <p14:tracePt t="10443" x="3090863" y="2684463"/>
          <p14:tracePt t="10457" x="3097213" y="2684463"/>
          <p14:tracePt t="10461" x="3103563" y="2684463"/>
          <p14:tracePt t="10465" x="3109913" y="2684463"/>
          <p14:tracePt t="10470" x="3116263" y="2684463"/>
          <p14:tracePt t="10472" x="3124200" y="2684463"/>
          <p14:tracePt t="10477" x="3130550" y="2684463"/>
          <p14:tracePt t="10479" x="3136900" y="2684463"/>
          <p14:tracePt t="10481" x="3143250" y="2684463"/>
          <p14:tracePt t="10485" x="3149600" y="2684463"/>
          <p14:tracePt t="10487" x="3157538" y="2684463"/>
          <p14:tracePt t="10490" x="3163888" y="2684463"/>
          <p14:tracePt t="10492" x="3170238" y="2684463"/>
          <p14:tracePt t="10493" x="3176588" y="2684463"/>
          <p14:tracePt t="10496" x="3182938" y="2684463"/>
          <p14:tracePt t="10498" x="3190875" y="2684463"/>
          <p14:tracePt t="10501" x="3197225" y="2684463"/>
          <p14:tracePt t="10503" x="3203575" y="2684463"/>
          <p14:tracePt t="10505" x="3209925" y="2684463"/>
          <p14:tracePt t="10508" x="3216275" y="2684463"/>
          <p14:tracePt t="10510" x="3224213" y="2684463"/>
          <p14:tracePt t="10515" x="3230563" y="2684463"/>
          <p14:tracePt t="10517" x="3236913" y="2684463"/>
          <p14:tracePt t="10520" x="3243263" y="2684463"/>
          <p14:tracePt t="10528" x="3249613" y="2684463"/>
          <p14:tracePt t="10535" x="3257550" y="2684463"/>
          <p14:tracePt t="10563" x="3263900" y="2684463"/>
          <p14:tracePt t="10569" x="3270250" y="2684463"/>
          <p14:tracePt t="10575" x="3276600" y="2684463"/>
          <p14:tracePt t="10578" x="3282950" y="2684463"/>
          <p14:tracePt t="10580" x="3290888" y="2684463"/>
          <p14:tracePt t="10584" x="3297238" y="2684463"/>
          <p14:tracePt t="10586" x="3303588" y="2684463"/>
          <p14:tracePt t="10589" x="3309938" y="2684463"/>
          <p14:tracePt t="10590" x="3316288" y="2684463"/>
          <p14:tracePt t="10592" x="3322638" y="2684463"/>
          <p14:tracePt t="10595" x="3330575" y="2684463"/>
          <p14:tracePt t="10596" x="3336925" y="2684463"/>
          <p14:tracePt t="10599" x="3343275" y="2684463"/>
          <p14:tracePt t="10601" x="3349625" y="2684463"/>
          <p14:tracePt t="10602" x="3355975" y="2684463"/>
          <p14:tracePt t="10605" x="3363913" y="2684463"/>
          <p14:tracePt t="10607" x="3370263" y="2684463"/>
          <p14:tracePt t="10609" x="3376613" y="2684463"/>
          <p14:tracePt t="10610" x="3382963" y="2684463"/>
          <p14:tracePt t="10612" x="3389313" y="2684463"/>
          <p14:tracePt t="10615" x="3397250" y="2684463"/>
          <p14:tracePt t="10617" x="3403600" y="2684463"/>
          <p14:tracePt t="10621" x="3409950" y="2684463"/>
          <p14:tracePt t="10623" x="3416300" y="2684463"/>
          <p14:tracePt t="10625" x="3422650" y="2684463"/>
          <p14:tracePt t="10631" x="3430588" y="2684463"/>
          <p14:tracePt t="10634" x="3436938" y="2684463"/>
          <p14:tracePt t="10649" x="3443288" y="2684463"/>
          <p14:tracePt t="10671" x="3449638" y="2684463"/>
          <p14:tracePt t="10681" x="3455988" y="2684463"/>
          <p14:tracePt t="10690" x="3463925" y="2684463"/>
          <p14:tracePt t="10693" x="3470275" y="2684463"/>
          <p14:tracePt t="10698" x="3476625" y="2684463"/>
          <p14:tracePt t="10700" x="3482975" y="2684463"/>
          <p14:tracePt t="10704" x="3489325" y="2684463"/>
          <p14:tracePt t="10707" x="3497263" y="2684463"/>
          <p14:tracePt t="10709" x="3503613" y="2684463"/>
          <p14:tracePt t="10713" x="3509963" y="2684463"/>
          <p14:tracePt t="10716" x="3516313" y="2684463"/>
          <p14:tracePt t="10721" x="3522663" y="2684463"/>
          <p14:tracePt t="10724" x="3530600" y="2684463"/>
          <p14:tracePt t="10726" x="3536950" y="2684463"/>
          <p14:tracePt t="10731" x="3536950" y="2678113"/>
          <p14:tracePt t="10733" x="3543300" y="2678113"/>
          <p14:tracePt t="10737" x="3549650" y="2678113"/>
          <p14:tracePt t="10749" x="3556000" y="2678113"/>
          <p14:tracePt t="10759" x="3556000" y="2670175"/>
          <p14:tracePt t="10761" x="3563938" y="2670175"/>
          <p14:tracePt t="10776" x="3570288" y="2670175"/>
          <p14:tracePt t="10787" x="3576638" y="2670175"/>
          <p14:tracePt t="10791" x="3582988" y="2670175"/>
          <p14:tracePt t="10796" x="3589338" y="2670175"/>
          <p14:tracePt t="10798" x="3597275" y="2670175"/>
          <p14:tracePt t="10801" x="3603625" y="2670175"/>
          <p14:tracePt t="10804" x="3609975" y="2670175"/>
          <p14:tracePt t="10806" x="3616325" y="2670175"/>
          <p14:tracePt t="10809" x="3622675" y="2670175"/>
          <p14:tracePt t="10811" x="3629025" y="2670175"/>
          <p14:tracePt t="10812" x="3636963" y="2670175"/>
          <p14:tracePt t="10815" x="3643313" y="2670175"/>
          <p14:tracePt t="10817" x="3649663" y="2670175"/>
          <p14:tracePt t="10819" x="3656013" y="2670175"/>
          <p14:tracePt t="10821" x="3662363" y="2670175"/>
          <p14:tracePt t="10822" x="3670300" y="2670175"/>
          <p14:tracePt t="10825" x="3676650" y="2670175"/>
          <p14:tracePt t="10826" x="3683000" y="2670175"/>
          <p14:tracePt t="10829" x="3689350" y="2670175"/>
          <p14:tracePt t="10830" x="3695700" y="2670175"/>
          <p14:tracePt t="10833" x="3703638" y="2670175"/>
          <p14:tracePt t="10835" x="3709988" y="2670175"/>
          <p14:tracePt t="10837" x="3716338" y="2670175"/>
          <p14:tracePt t="10841" x="3722688" y="2670175"/>
          <p14:tracePt t="10844" x="3729038" y="2670175"/>
          <p14:tracePt t="10849" x="3736975" y="2670175"/>
          <p14:tracePt t="10853" x="3743325" y="2670175"/>
          <p14:tracePt t="10859" x="3749675" y="2670175"/>
          <p14:tracePt t="10860" x="3749675" y="2663825"/>
          <p14:tracePt t="10879" x="3756025" y="2663825"/>
          <p14:tracePt t="10885" x="3762375" y="2663825"/>
          <p14:tracePt t="10886" x="3762375" y="2657475"/>
          <p14:tracePt t="10895" x="3770313" y="2657475"/>
          <p14:tracePt t="10898" x="3776663" y="2657475"/>
          <p14:tracePt t="10900" x="3783013" y="2657475"/>
          <p14:tracePt t="10903" x="3789363" y="2657475"/>
          <p14:tracePt t="10905" x="3795713" y="2657475"/>
          <p14:tracePt t="10908" x="3803650" y="2657475"/>
          <p14:tracePt t="10909" x="3810000" y="2657475"/>
          <p14:tracePt t="10910" x="3816350" y="2657475"/>
          <p14:tracePt t="10912" x="3822700" y="2657475"/>
          <p14:tracePt t="10916" x="3829050" y="2657475"/>
          <p14:tracePt t="10916" x="3836988" y="2657475"/>
          <p14:tracePt t="10917" x="3843338" y="2657475"/>
          <p14:tracePt t="10918" x="3849688" y="2657475"/>
          <p14:tracePt t="10920" x="3862388" y="2657475"/>
          <p14:tracePt t="10922" x="3876675" y="2657475"/>
          <p14:tracePt t="10923" x="3883025" y="2657475"/>
          <p14:tracePt t="10925" x="3895725" y="2657475"/>
          <p14:tracePt t="10926" x="3910013" y="2657475"/>
          <p14:tracePt t="10928" x="3922713" y="2657475"/>
          <p14:tracePt t="10930" x="3935413" y="2657475"/>
          <p14:tracePt t="10931" x="3949700" y="2657475"/>
          <p14:tracePt t="10933" x="3962400" y="2657475"/>
          <p14:tracePt t="10935" x="3976688" y="2657475"/>
          <p14:tracePt t="10936" x="3983038" y="2657475"/>
          <p14:tracePt t="10937" x="3995738" y="2657475"/>
          <p14:tracePt t="10939" x="4010025" y="2657475"/>
          <p14:tracePt t="10940" x="4016375" y="2657475"/>
          <p14:tracePt t="10941" x="4029075" y="2657475"/>
          <p14:tracePt t="10942" x="4035425" y="2657475"/>
          <p14:tracePt t="10943" x="4043363" y="2657475"/>
          <p14:tracePt t="10945" x="4049713" y="2657475"/>
          <p14:tracePt t="10946" x="4056063" y="2657475"/>
          <p14:tracePt t="10947" x="4068763" y="2657475"/>
          <p14:tracePt t="10948" x="4076700" y="2657475"/>
          <p14:tracePt t="10950" x="4083050" y="2657475"/>
          <p14:tracePt t="10951" x="4089400" y="2657475"/>
          <p14:tracePt t="10952" x="4095750" y="2657475"/>
          <p14:tracePt t="10953" x="4102100" y="2657475"/>
          <p14:tracePt t="10954" x="4110038" y="2657475"/>
          <p14:tracePt t="10956" x="4116388" y="2657475"/>
          <p14:tracePt t="10957" x="4122738" y="2657475"/>
          <p14:tracePt t="10959" x="4129088" y="2657475"/>
          <p14:tracePt t="10962" x="4135438" y="2657475"/>
          <p14:tracePt t="10964" x="4143375" y="2657475"/>
          <p14:tracePt t="10969" x="4149725" y="2657475"/>
          <p14:tracePt t="11008" x="4156075" y="2657475"/>
          <p14:tracePt t="11012" x="4156075" y="2663825"/>
          <p14:tracePt t="11016" x="4162425" y="2663825"/>
          <p14:tracePt t="11023" x="4168775" y="2663825"/>
          <p14:tracePt t="11025" x="4175125" y="2663825"/>
          <p14:tracePt t="11029" x="4183063" y="2663825"/>
          <p14:tracePt t="11030" x="4189413" y="2663825"/>
          <p14:tracePt t="11032" x="4195763" y="2663825"/>
          <p14:tracePt t="11035" x="4202113" y="2663825"/>
          <p14:tracePt t="11036" x="4208463" y="2663825"/>
          <p14:tracePt t="11039" x="4216400" y="2663825"/>
          <p14:tracePt t="11040" x="4222750" y="2663825"/>
          <p14:tracePt t="11041" x="4229100" y="2663825"/>
          <p14:tracePt t="11043" x="4235450" y="2663825"/>
          <p14:tracePt t="11044" x="4241800" y="2663825"/>
          <p14:tracePt t="11047" x="4249738" y="2670175"/>
          <p14:tracePt t="11048" x="4256088" y="2670175"/>
          <p14:tracePt t="11049" x="4262438" y="2670175"/>
          <p14:tracePt t="11051" x="4268788" y="2670175"/>
          <p14:tracePt t="11052" x="4275138" y="2670175"/>
          <p14:tracePt t="11054" x="4283075" y="2670175"/>
          <p14:tracePt t="11055" x="4289425" y="2670175"/>
          <p14:tracePt t="11056" x="4295775" y="2670175"/>
          <p14:tracePt t="11058" x="4302125" y="2670175"/>
          <p14:tracePt t="11059" x="4308475" y="2670175"/>
          <p14:tracePt t="11061" x="4316413" y="2670175"/>
          <p14:tracePt t="11062" x="4322763" y="2670175"/>
          <p14:tracePt t="11063" x="4329113" y="2670175"/>
          <p14:tracePt t="11065" x="4335463" y="2670175"/>
          <p14:tracePt t="11066" x="4341813" y="2670175"/>
          <p14:tracePt t="11068" x="4349750" y="2670175"/>
          <p14:tracePt t="11069" x="4356100" y="2670175"/>
          <p14:tracePt t="11070" x="4362450" y="2670175"/>
          <p14:tracePt t="11074" x="4368800" y="2670175"/>
          <p14:tracePt t="11076" x="4375150" y="2670175"/>
          <p14:tracePt t="11080" x="4383088" y="2670175"/>
          <p14:tracePt t="11082" x="4389438" y="2670175"/>
          <p14:tracePt t="11088" x="4395788" y="2670175"/>
          <p14:tracePt t="11095" x="4402138" y="2670175"/>
          <p14:tracePt t="11115" x="4408488" y="2670175"/>
          <p14:tracePt t="11127" x="4416425" y="2670175"/>
          <p14:tracePt t="11130" x="4422775" y="2670175"/>
          <p14:tracePt t="11134" x="4429125" y="2670175"/>
          <p14:tracePt t="11136" x="4435475" y="2670175"/>
          <p14:tracePt t="11138" x="4441825" y="2670175"/>
          <p14:tracePt t="11142" x="4449763" y="2670175"/>
          <p14:tracePt t="11143" x="4456113" y="2670175"/>
          <p14:tracePt t="11144" x="4456113" y="2678113"/>
          <p14:tracePt t="11146" x="4462463" y="2678113"/>
          <p14:tracePt t="11147" x="4468813" y="2678113"/>
          <p14:tracePt t="11148" x="4475163" y="2678113"/>
          <p14:tracePt t="11150" x="4481513" y="2678113"/>
          <p14:tracePt t="11152" x="4489450" y="2678113"/>
          <p14:tracePt t="11154" x="4495800" y="2678113"/>
          <p14:tracePt t="11155" x="4502150" y="2678113"/>
          <p14:tracePt t="11157" x="4508500" y="2678113"/>
          <p14:tracePt t="11159" x="4514850" y="2678113"/>
          <p14:tracePt t="11160" x="4522788" y="2678113"/>
          <p14:tracePt t="11163" x="4529138" y="2678113"/>
          <p14:tracePt t="11164" x="4535488" y="2678113"/>
          <p14:tracePt t="11165" x="4541838" y="2678113"/>
          <p14:tracePt t="11167" x="4541838" y="2684463"/>
          <p14:tracePt t="11169" x="4548188" y="2684463"/>
          <p14:tracePt t="11170" x="4556125" y="2684463"/>
          <p14:tracePt t="11173" x="4562475" y="2684463"/>
          <p14:tracePt t="11175" x="4568825" y="2684463"/>
          <p14:tracePt t="11177" x="4575175" y="2684463"/>
          <p14:tracePt t="11182" x="4581525" y="2684463"/>
          <p14:tracePt t="11186" x="4589463" y="2684463"/>
          <p14:tracePt t="11234" x="4589463" y="2690813"/>
          <p14:tracePt t="11235" x="4595813" y="2690813"/>
          <p14:tracePt t="11244" x="4602163" y="2690813"/>
          <p14:tracePt t="11252" x="4602163" y="2697163"/>
          <p14:tracePt t="11253" x="4608513" y="2697163"/>
          <p14:tracePt t="11259" x="4614863" y="2697163"/>
          <p14:tracePt t="11263" x="4622800" y="2697163"/>
          <p14:tracePt t="11274" x="4629150" y="2697163"/>
          <p14:tracePt t="11276" x="4629150" y="2703513"/>
          <p14:tracePt t="11288" x="4635500" y="2703513"/>
          <p14:tracePt t="11291" x="4635500" y="2711450"/>
          <p14:tracePt t="11312" x="4635500" y="2717800"/>
          <p14:tracePt t="11316" x="4635500" y="2724150"/>
          <p14:tracePt t="11319" x="4641850" y="2724150"/>
          <p14:tracePt t="11320" x="4641850" y="2730500"/>
          <p14:tracePt t="11325" x="4641850" y="2736850"/>
          <p14:tracePt t="11327" x="4648200" y="2736850"/>
          <p14:tracePt t="11328" x="4648200" y="2743200"/>
          <p14:tracePt t="11332" x="4648200" y="2751138"/>
          <p14:tracePt t="11333" x="4656138" y="2751138"/>
          <p14:tracePt t="11335" x="4656138" y="2757488"/>
          <p14:tracePt t="11340" x="4656138" y="2763838"/>
          <p14:tracePt t="11341" x="4662488" y="2770188"/>
          <p14:tracePt t="11342" x="4662488" y="2776538"/>
          <p14:tracePt t="11343" x="4668838" y="2776538"/>
          <p14:tracePt t="11346" x="4668838" y="2784475"/>
          <p14:tracePt t="11347" x="4668838" y="2790825"/>
          <p14:tracePt t="11348" x="4675188" y="2790825"/>
          <p14:tracePt t="11349" x="4675188" y="2797175"/>
          <p14:tracePt t="11350" x="4681538" y="2797175"/>
          <p14:tracePt t="11351" x="4681538" y="2803525"/>
          <p14:tracePt t="11352" x="4689475" y="2809875"/>
          <p14:tracePt t="11354" x="4689475" y="2817813"/>
          <p14:tracePt t="11355" x="4695825" y="2817813"/>
          <p14:tracePt t="11356" x="4695825" y="2824163"/>
          <p14:tracePt t="11357" x="4702175" y="2824163"/>
          <p14:tracePt t="11358" x="4702175" y="2830513"/>
          <p14:tracePt t="11359" x="4702175" y="2836863"/>
          <p14:tracePt t="11360" x="4708525" y="2836863"/>
          <p14:tracePt t="11361" x="4708525" y="2843213"/>
          <p14:tracePt t="11362" x="4714875" y="2843213"/>
          <p14:tracePt t="11363" x="4722813" y="2851150"/>
          <p14:tracePt t="11364" x="4722813" y="2857500"/>
          <p14:tracePt t="11365" x="4722813" y="2863850"/>
          <p14:tracePt t="11366" x="4729163" y="2863850"/>
          <p14:tracePt t="11367" x="4735513" y="2870200"/>
          <p14:tracePt t="11368" x="4735513" y="2876550"/>
          <p14:tracePt t="11369" x="4741863" y="2876550"/>
          <p14:tracePt t="11370" x="4748213" y="2884488"/>
          <p14:tracePt t="11371" x="4748213" y="2890838"/>
          <p14:tracePt t="11372" x="4754563" y="2890838"/>
          <p14:tracePt t="11374" x="4754563" y="2897188"/>
          <p14:tracePt t="11375" x="4762500" y="2903538"/>
          <p14:tracePt t="11376" x="4768850" y="2909888"/>
          <p14:tracePt t="11378" x="4775200" y="2917825"/>
          <p14:tracePt t="11379" x="4775200" y="2924175"/>
          <p14:tracePt t="11380" x="4781550" y="2924175"/>
          <p14:tracePt t="11382" x="4787900" y="2930525"/>
          <p14:tracePt t="11384" x="4787900" y="2936875"/>
          <p14:tracePt t="11385" x="4795838" y="2943225"/>
          <p14:tracePt t="11386" x="4802188" y="2943225"/>
          <p14:tracePt t="11387" x="4802188" y="2951163"/>
          <p14:tracePt t="11389" x="4802188" y="2957513"/>
          <p14:tracePt t="11390" x="4808538" y="2957513"/>
          <p14:tracePt t="11392" x="4814888" y="2963863"/>
          <p14:tracePt t="11393" x="4814888" y="2970213"/>
          <p14:tracePt t="11395" x="4814888" y="2976563"/>
          <p14:tracePt t="11396" x="4821238" y="2976563"/>
          <p14:tracePt t="11397" x="4821238" y="2984500"/>
          <p14:tracePt t="11398" x="4829175" y="2984500"/>
          <p14:tracePt t="11399" x="4829175" y="2990850"/>
          <p14:tracePt t="11400" x="4835525" y="2990850"/>
          <p14:tracePt t="11403" x="4835525" y="2997200"/>
          <p14:tracePt t="11404" x="4841875" y="2997200"/>
          <p14:tracePt t="11405" x="4841875" y="3003550"/>
          <p14:tracePt t="11406" x="4848225" y="3009900"/>
          <p14:tracePt t="11408" x="4848225" y="3017838"/>
          <p14:tracePt t="11409" x="4854575" y="3017838"/>
          <p14:tracePt t="11410" x="4854575" y="3024188"/>
          <p14:tracePt t="11411" x="4862513" y="3024188"/>
          <p14:tracePt t="11412" x="4868863" y="3030538"/>
          <p14:tracePt t="11413" x="4868863" y="3036888"/>
          <p14:tracePt t="11414" x="4875213" y="3036888"/>
          <p14:tracePt t="11415" x="4875213" y="3043238"/>
          <p14:tracePt t="11416" x="4881563" y="3043238"/>
          <p14:tracePt t="11417" x="4887913" y="3057525"/>
          <p14:tracePt t="11418" x="4887913" y="3063875"/>
          <p14:tracePt t="11419" x="4895850" y="3063875"/>
          <p14:tracePt t="11420" x="4902200" y="3070225"/>
          <p14:tracePt t="11421" x="4902200" y="3076575"/>
          <p14:tracePt t="11422" x="4914900" y="3082925"/>
          <p14:tracePt t="11423" x="4921250" y="3082925"/>
          <p14:tracePt t="11424" x="4921250" y="3090863"/>
          <p14:tracePt t="11425" x="4929188" y="3103563"/>
          <p14:tracePt t="11426" x="4935538" y="3103563"/>
          <p14:tracePt t="11427" x="4941888" y="3109913"/>
          <p14:tracePt t="11428" x="4948238" y="3124200"/>
          <p14:tracePt t="11429" x="4962525" y="3130550"/>
          <p14:tracePt t="11430" x="4968875" y="3130550"/>
          <p14:tracePt t="11431" x="4968875" y="3143250"/>
          <p14:tracePt t="11432" x="4981575" y="3149600"/>
          <p14:tracePt t="11433" x="4987925" y="3149600"/>
          <p14:tracePt t="11434" x="4995863" y="3163888"/>
          <p14:tracePt t="11435" x="5002213" y="3170238"/>
          <p14:tracePt t="11436" x="5014913" y="3176588"/>
          <p14:tracePt t="11437" x="5029200" y="3182938"/>
          <p14:tracePt t="11438" x="5035550" y="3197225"/>
          <p14:tracePt t="11439" x="5041900" y="3209925"/>
          <p14:tracePt t="11440" x="5054600" y="3216275"/>
          <p14:tracePt t="11442" x="5068888" y="3230563"/>
          <p14:tracePt t="11443" x="5075238" y="3243263"/>
          <p14:tracePt t="11444" x="5087938" y="3249613"/>
          <p14:tracePt t="11445" x="5102225" y="3263900"/>
          <p14:tracePt t="11446" x="5114925" y="3270250"/>
          <p14:tracePt t="11448" x="5127625" y="3282950"/>
          <p14:tracePt t="11449" x="5135563" y="3297238"/>
          <p14:tracePt t="11450" x="5141913" y="3303588"/>
          <p14:tracePt t="11451" x="5154613" y="3309938"/>
          <p14:tracePt t="11452" x="5154613" y="3316288"/>
          <p14:tracePt t="11453" x="5168900" y="3330575"/>
          <p14:tracePt t="11454" x="5175250" y="3330575"/>
          <p14:tracePt t="11455" x="5181600" y="3343275"/>
          <p14:tracePt t="11456" x="5187950" y="3349625"/>
          <p14:tracePt t="11457" x="5194300" y="3349625"/>
          <p14:tracePt t="11458" x="5202238" y="3363913"/>
          <p14:tracePt t="11459" x="5208588" y="3370263"/>
          <p14:tracePt t="11460" x="5214938" y="3370263"/>
          <p14:tracePt t="11461" x="5221288" y="3376613"/>
          <p14:tracePt t="11462" x="5227638" y="3389313"/>
          <p14:tracePt t="11463" x="5235575" y="3389313"/>
          <p14:tracePt t="11464" x="5241925" y="3397250"/>
          <p14:tracePt t="11465" x="5241925" y="3403600"/>
          <p14:tracePt t="11466" x="5248275" y="3403600"/>
          <p14:tracePt t="11467" x="5254625" y="3416300"/>
          <p14:tracePt t="11468" x="5260975" y="3416300"/>
          <p14:tracePt t="11470" x="5268913" y="3422650"/>
          <p14:tracePt t="11471" x="5275263" y="3422650"/>
          <p14:tracePt t="11472" x="5275263" y="3430588"/>
          <p14:tracePt t="11473" x="5275263" y="3436938"/>
          <p14:tracePt t="11474" x="5281613" y="3436938"/>
          <p14:tracePt t="11476" x="5287963" y="3436938"/>
          <p14:tracePt t="11478" x="5287963" y="3443288"/>
          <p14:tracePt t="11480" x="5294313" y="3443288"/>
          <p14:tracePt t="11481" x="5294313" y="3449638"/>
          <p14:tracePt t="11484" x="5302250" y="3449638"/>
          <p14:tracePt t="11527" x="5308600" y="3449638"/>
          <p14:tracePt t="11528" x="5308600" y="3455988"/>
          <p14:tracePt t="11532" x="5308600" y="3463925"/>
          <p14:tracePt t="11534" x="5308600" y="3470275"/>
          <p14:tracePt t="11535" x="5314950" y="3470275"/>
          <p14:tracePt t="11538" x="5321300" y="3476625"/>
          <p14:tracePt t="11540" x="5321300" y="3482975"/>
          <p14:tracePt t="11542" x="5327650" y="3489325"/>
          <p14:tracePt t="11544" x="5327650" y="3497263"/>
          <p14:tracePt t="11545" x="5334000" y="3497263"/>
          <p14:tracePt t="11547" x="5341938" y="3503613"/>
          <p14:tracePt t="11548" x="5341938" y="3509963"/>
          <p14:tracePt t="11550" x="5341938" y="3516313"/>
          <p14:tracePt t="11551" x="5348288" y="3516313"/>
          <p14:tracePt t="11552" x="5354638" y="3522663"/>
          <p14:tracePt t="11553" x="5354638" y="3530600"/>
          <p14:tracePt t="11555" x="5360988" y="3536950"/>
          <p14:tracePt t="11556" x="5367338" y="3543300"/>
          <p14:tracePt t="11557" x="5375275" y="3549650"/>
          <p14:tracePt t="11559" x="5381625" y="3556000"/>
          <p14:tracePt t="11560" x="5381625" y="3563938"/>
          <p14:tracePt t="11561" x="5387975" y="3563938"/>
          <p14:tracePt t="11562" x="5387975" y="3570288"/>
          <p14:tracePt t="11563" x="5394325" y="3576638"/>
          <p14:tracePt t="11564" x="5400675" y="3582988"/>
          <p14:tracePt t="11565" x="5408613" y="3589338"/>
          <p14:tracePt t="11566" x="5408613" y="3597275"/>
          <p14:tracePt t="11567" x="5414963" y="3603625"/>
          <p14:tracePt t="11568" x="5421313" y="3603625"/>
          <p14:tracePt t="11569" x="5421313" y="3609975"/>
          <p14:tracePt t="11570" x="5427663" y="3609975"/>
          <p14:tracePt t="11571" x="5434013" y="3622675"/>
          <p14:tracePt t="11572" x="5441950" y="3622675"/>
          <p14:tracePt t="11574" x="5441950" y="3629025"/>
          <p14:tracePt t="11575" x="5448300" y="3636963"/>
          <p14:tracePt t="11576" x="5454650" y="3636963"/>
          <p14:tracePt t="11577" x="5461000" y="3643313"/>
          <p14:tracePt t="11578" x="5461000" y="3649663"/>
          <p14:tracePt t="11579" x="5467350" y="3656013"/>
          <p14:tracePt t="11581" x="5475288" y="3656013"/>
          <p14:tracePt t="11582" x="5475288" y="3662363"/>
          <p14:tracePt t="11583" x="5481638" y="3670300"/>
          <p14:tracePt t="11585" x="5487988" y="3670300"/>
          <p14:tracePt t="11586" x="5487988" y="3676650"/>
          <p14:tracePt t="11587" x="5494338" y="3676650"/>
          <p14:tracePt t="11588" x="5494338" y="3683000"/>
          <p14:tracePt t="11589" x="5500688" y="3683000"/>
          <p14:tracePt t="11590" x="5500688" y="3689350"/>
          <p14:tracePt t="11592" x="5508625" y="3689350"/>
          <p14:tracePt t="11594" x="5508625" y="3695700"/>
          <p14:tracePt t="11596" x="5508625" y="3703638"/>
          <p14:tracePt t="11597" x="5514975" y="3703638"/>
          <p14:tracePt t="11602" x="5521325" y="3703638"/>
          <p14:tracePt t="11607" x="5521325" y="3709988"/>
          <p14:tracePt t="11613" x="5521325" y="3716338"/>
          <p14:tracePt t="11623" x="5527675" y="3716338"/>
          <p14:tracePt t="11628" x="5527675" y="3722688"/>
          <p14:tracePt t="11632" x="5527675" y="3729038"/>
          <p14:tracePt t="11634" x="5534025" y="3729038"/>
          <p14:tracePt t="11636" x="5534025" y="3736975"/>
          <p14:tracePt t="11638" x="5541963" y="3736975"/>
          <p14:tracePt t="11641" x="5541963" y="3743325"/>
          <p14:tracePt t="11643" x="5541963" y="3749675"/>
          <p14:tracePt t="11644" x="5548313" y="3749675"/>
          <p14:tracePt t="11647" x="5554663" y="3756025"/>
          <p14:tracePt t="11648" x="5554663" y="3762375"/>
          <p14:tracePt t="11649" x="5554663" y="3770313"/>
          <p14:tracePt t="11651" x="5561013" y="3770313"/>
          <p14:tracePt t="11652" x="5561013" y="3776663"/>
          <p14:tracePt t="11653" x="5567363" y="3783013"/>
          <p14:tracePt t="11654" x="5575300" y="3789363"/>
          <p14:tracePt t="11655" x="5575300" y="3795713"/>
          <p14:tracePt t="11656" x="5575300" y="3803650"/>
          <p14:tracePt t="11657" x="5581650" y="3803650"/>
          <p14:tracePt t="11658" x="5588000" y="3810000"/>
          <p14:tracePt t="11659" x="5594350" y="3822700"/>
          <p14:tracePt t="11661" x="5600700" y="3829050"/>
          <p14:tracePt t="11662" x="5608638" y="3843338"/>
          <p14:tracePt t="11664" x="5614988" y="3849688"/>
          <p14:tracePt t="11665" x="5621338" y="3862388"/>
          <p14:tracePt t="11666" x="5627688" y="3862388"/>
          <p14:tracePt t="11667" x="5627688" y="3876675"/>
          <p14:tracePt t="11668" x="5634038" y="3883025"/>
          <p14:tracePt t="11669" x="5640388" y="3889375"/>
          <p14:tracePt t="11670" x="5648325" y="3902075"/>
          <p14:tracePt t="11671" x="5654675" y="3910013"/>
          <p14:tracePt t="11672" x="5654675" y="3916363"/>
          <p14:tracePt t="11673" x="5661025" y="3922713"/>
          <p14:tracePt t="11674" x="5673725" y="3935413"/>
          <p14:tracePt t="11675" x="5673725" y="3943350"/>
          <p14:tracePt t="11676" x="5673725" y="3949700"/>
          <p14:tracePt t="11677" x="5688013" y="3962400"/>
          <p14:tracePt t="11678" x="5694363" y="3962400"/>
          <p14:tracePt t="11679" x="5700713" y="3976688"/>
          <p14:tracePt t="11680" x="5700713" y="3989388"/>
          <p14:tracePt t="11681" x="5707063" y="3989388"/>
          <p14:tracePt t="11682" x="5715000" y="4002088"/>
          <p14:tracePt t="11683" x="5721350" y="4016375"/>
          <p14:tracePt t="11685" x="5727700" y="4022725"/>
          <p14:tracePt t="11686" x="5734050" y="4035425"/>
          <p14:tracePt t="11687" x="5740400" y="4035425"/>
          <p14:tracePt t="11688" x="5740400" y="4049713"/>
          <p14:tracePt t="11689" x="5748338" y="4056063"/>
          <p14:tracePt t="11690" x="5748338" y="4062413"/>
          <p14:tracePt t="11691" x="5754688" y="4068763"/>
          <p14:tracePt t="11692" x="5761038" y="4076700"/>
          <p14:tracePt t="11693" x="5767388" y="4083050"/>
          <p14:tracePt t="11694" x="5767388" y="4095750"/>
          <p14:tracePt t="11695" x="5773738" y="4095750"/>
          <p14:tracePt t="11696" x="5781675" y="4102100"/>
          <p14:tracePt t="11697" x="5781675" y="4110038"/>
          <p14:tracePt t="11698" x="5781675" y="4116388"/>
          <p14:tracePt t="11699" x="5788025" y="4116388"/>
          <p14:tracePt t="11700" x="5788025" y="4129088"/>
          <p14:tracePt t="11701" x="5794375" y="4129088"/>
          <p14:tracePt t="11702" x="5800725" y="4135438"/>
          <p14:tracePt t="11704" x="5800725" y="4143375"/>
          <p14:tracePt t="11705" x="5807075" y="4149725"/>
          <p14:tracePt t="11707" x="5815013" y="4149725"/>
          <p14:tracePt t="11708" x="5815013" y="4156075"/>
          <p14:tracePt t="11710" x="5815013" y="4162425"/>
          <p14:tracePt t="11711" x="5815013" y="4168775"/>
          <p14:tracePt t="11712" x="5821363" y="4168775"/>
          <p14:tracePt t="11715" x="5827713" y="4168775"/>
          <p14:tracePt t="11716" x="5827713" y="4175125"/>
          <p14:tracePt t="11719" x="5834063" y="4175125"/>
          <p14:tracePt t="11721" x="5834063" y="4183063"/>
          <p14:tracePt t="11745" x="5840413" y="4183063"/>
          <p14:tracePt t="11746" x="5840413" y="4189413"/>
          <p14:tracePt t="11749" x="5848350" y="4189413"/>
          <p14:tracePt t="11750" x="5848350" y="4195763"/>
          <p14:tracePt t="11755" x="5854700" y="4195763"/>
          <p14:tracePt t="11756" x="5854700" y="4202113"/>
          <p14:tracePt t="11757" x="5861050" y="4202113"/>
          <p14:tracePt t="11758" x="5861050" y="4208463"/>
          <p14:tracePt t="11759" x="5867400" y="4208463"/>
          <p14:tracePt t="11760" x="5867400" y="4216400"/>
          <p14:tracePt t="11763" x="5873750" y="4216400"/>
          <p14:tracePt t="11764" x="5873750" y="4222750"/>
          <p14:tracePt t="11765" x="5881688" y="4222750"/>
          <p14:tracePt t="11766" x="5881688" y="4229100"/>
          <p14:tracePt t="11768" x="5888038" y="4235450"/>
          <p14:tracePt t="11769" x="5894388" y="4235450"/>
          <p14:tracePt t="11770" x="5900738" y="4241800"/>
          <p14:tracePt t="11771" x="5900738" y="4249738"/>
          <p14:tracePt t="11772" x="5907088" y="4249738"/>
          <p14:tracePt t="11773" x="5913438" y="4256088"/>
          <p14:tracePt t="11775" x="5913438" y="4262438"/>
          <p14:tracePt t="11776" x="5921375" y="4262438"/>
          <p14:tracePt t="11777" x="5927725" y="4268788"/>
          <p14:tracePt t="11778" x="5934075" y="4275138"/>
          <p14:tracePt t="11779" x="5934075" y="4283075"/>
          <p14:tracePt t="11780" x="5940425" y="4283075"/>
          <p14:tracePt t="11781" x="5946775" y="4289425"/>
          <p14:tracePt t="11782" x="5946775" y="4295775"/>
          <p14:tracePt t="11783" x="5954713" y="4295775"/>
          <p14:tracePt t="11784" x="5954713" y="4302125"/>
          <p14:tracePt t="11785" x="5961063" y="4308475"/>
          <p14:tracePt t="11787" x="5967413" y="4316413"/>
          <p14:tracePt t="11788" x="5973763" y="4316413"/>
          <p14:tracePt t="11789" x="5980113" y="4322763"/>
          <p14:tracePt t="11790" x="5980113" y="4329113"/>
          <p14:tracePt t="11791" x="5988050" y="4329113"/>
          <p14:tracePt t="11792" x="5994400" y="4335463"/>
          <p14:tracePt t="11793" x="5994400" y="4341813"/>
          <p14:tracePt t="11794" x="5994400" y="4349750"/>
          <p14:tracePt t="11795" x="6000750" y="4349750"/>
          <p14:tracePt t="11796" x="6007100" y="4356100"/>
          <p14:tracePt t="11797" x="6013450" y="4362450"/>
          <p14:tracePt t="11800" x="6021388" y="4368800"/>
          <p14:tracePt t="11801" x="6021388" y="4375150"/>
          <p14:tracePt t="11802" x="6027738" y="4375150"/>
          <p14:tracePt t="11803" x="6027738" y="4383088"/>
          <p14:tracePt t="11805" x="6034088" y="4383088"/>
          <p14:tracePt t="11806" x="6034088" y="4389438"/>
          <p14:tracePt t="11807" x="6040438" y="4395788"/>
          <p14:tracePt t="11808" x="6046788" y="4395788"/>
          <p14:tracePt t="11811" x="6046788" y="4402138"/>
          <p14:tracePt t="11814" x="6046788" y="4408488"/>
          <p14:tracePt t="11815" x="6054725" y="4408488"/>
          <p14:tracePt t="11818" x="6061075" y="4408488"/>
          <p14:tracePt t="11823" x="6061075" y="4416425"/>
          <p14:tracePt t="11836" x="6061075" y="4422775"/>
          <p14:tracePt t="11844" x="6061075" y="4429125"/>
          <p14:tracePt t="11852" x="6061075" y="4435475"/>
          <p14:tracePt t="11854" x="6061075" y="4441825"/>
          <p14:tracePt t="11858" x="6061075" y="4449763"/>
          <p14:tracePt t="11861" x="6061075" y="4456113"/>
          <p14:tracePt t="11862" x="6061075" y="4462463"/>
          <p14:tracePt t="11866" x="6061075" y="4468813"/>
          <p14:tracePt t="11867" x="6061075" y="4475163"/>
          <p14:tracePt t="11868" x="6067425" y="4475163"/>
          <p14:tracePt t="11870" x="6067425" y="4481513"/>
          <p14:tracePt t="11871" x="6073775" y="4489450"/>
          <p14:tracePt t="11872" x="6073775" y="4495800"/>
          <p14:tracePt t="11873" x="6080125" y="4495800"/>
          <p14:tracePt t="11874" x="6080125" y="4502150"/>
          <p14:tracePt t="11875" x="6080125" y="4508500"/>
          <p14:tracePt t="11876" x="6080125" y="4514850"/>
          <p14:tracePt t="11878" x="6088063" y="4522788"/>
          <p14:tracePt t="11879" x="6088063" y="4529138"/>
          <p14:tracePt t="11880" x="6094413" y="4529138"/>
          <p14:tracePt t="11881" x="6094413" y="4541838"/>
          <p14:tracePt t="11882" x="6094413" y="4548188"/>
          <p14:tracePt t="11883" x="6100763" y="4548188"/>
          <p14:tracePt t="11884" x="6107113" y="4562475"/>
          <p14:tracePt t="11885" x="6107113" y="4568825"/>
          <p14:tracePt t="11886" x="6113463" y="4568825"/>
          <p14:tracePt t="11887" x="6113463" y="4581525"/>
          <p14:tracePt t="11888" x="6121400" y="4589463"/>
          <p14:tracePt t="11890" x="6127750" y="4602163"/>
          <p14:tracePt t="11891" x="6134100" y="4602163"/>
          <p14:tracePt t="11892" x="6134100" y="4608513"/>
          <p14:tracePt t="11893" x="6134100" y="4614863"/>
          <p14:tracePt t="11894" x="6140450" y="4622800"/>
          <p14:tracePt t="11895" x="6146800" y="4629150"/>
          <p14:tracePt t="11896" x="6154738" y="4635500"/>
          <p14:tracePt t="11897" x="6154738" y="4641850"/>
          <p14:tracePt t="11898" x="6154738" y="4648200"/>
          <p14:tracePt t="11899" x="6161088" y="4648200"/>
          <p14:tracePt t="11900" x="6167438" y="4656138"/>
          <p14:tracePt t="11901" x="6167438" y="4662488"/>
          <p14:tracePt t="11903" x="6173788" y="4662488"/>
          <p14:tracePt t="11904" x="6173788" y="4668838"/>
          <p14:tracePt t="11905" x="6180138" y="4675188"/>
          <p14:tracePt t="11906" x="6188075" y="4675188"/>
          <p14:tracePt t="11907" x="6188075" y="4681538"/>
          <p14:tracePt t="11909" x="6194425" y="4681538"/>
          <p14:tracePt t="11912" x="6200775" y="4681538"/>
          <p14:tracePt t="11913" x="6200775" y="4689475"/>
          <p14:tracePt t="11919" x="6207125" y="4689475"/>
          <p14:tracePt t="11929" x="6213475" y="4689475"/>
          <p14:tracePt t="11947" x="6219825" y="4689475"/>
          <p14:tracePt t="11951" x="6219825" y="4695825"/>
          <p14:tracePt t="11957" x="6227763" y="4695825"/>
          <p14:tracePt t="11958" x="6227763" y="4702175"/>
          <p14:tracePt t="11960" x="6234113" y="4708525"/>
          <p14:tracePt t="11962" x="6234113" y="4714875"/>
          <p14:tracePt t="11965" x="6234113" y="4722813"/>
          <p14:tracePt t="11966" x="6234113" y="4729163"/>
          <p14:tracePt t="11967" x="6240463" y="4729163"/>
          <p14:tracePt t="11969" x="6240463" y="4735513"/>
          <p14:tracePt t="11970" x="6246813" y="4741863"/>
          <p14:tracePt t="11972" x="6246813" y="4748213"/>
          <p14:tracePt t="11973" x="6253163" y="4748213"/>
          <p14:tracePt t="11974" x="6253163" y="4754563"/>
          <p14:tracePt t="11975" x="6253163" y="4762500"/>
          <p14:tracePt t="11978" x="6253163" y="4768850"/>
          <p14:tracePt t="11979" x="6261100" y="4775200"/>
          <p14:tracePt t="11981" x="6261100" y="4781550"/>
          <p14:tracePt t="11982" x="6267450" y="4781550"/>
          <p14:tracePt t="11983" x="6267450" y="4787900"/>
          <p14:tracePt t="11984" x="6267450" y="4795838"/>
          <p14:tracePt t="11988" x="6267450" y="4802188"/>
          <p14:tracePt t="11989" x="6267450" y="4808538"/>
          <p14:tracePt t="11992" x="6273800" y="4808538"/>
          <p14:tracePt t="11993" x="6273800" y="4814888"/>
          <p14:tracePt t="11994" x="6273800" y="4821238"/>
          <p14:tracePt t="11997" x="6273800" y="4829175"/>
          <p14:tracePt t="12003" x="6280150" y="4829175"/>
          <p14:tracePt t="12049" x="6280150" y="4821238"/>
          <p14:tracePt t="12051" x="6280150" y="4814888"/>
          <p14:tracePt t="12052" x="6273800" y="4814888"/>
          <p14:tracePt t="12057" x="6273800" y="4808538"/>
          <p14:tracePt t="12060" x="6273800" y="4802188"/>
          <p14:tracePt t="12072" x="6273800" y="4795838"/>
          <p14:tracePt t="12098" x="6273800" y="4787900"/>
          <p14:tracePt t="12103" x="6267450" y="4787900"/>
          <p14:tracePt t="12111" x="6267450" y="4781550"/>
          <p14:tracePt t="12113" x="6261100" y="4781550"/>
          <p14:tracePt t="12122" x="6261100" y="4775200"/>
          <p14:tracePt t="12125" x="6261100" y="4768850"/>
          <p14:tracePt t="12126" x="6253163" y="4768850"/>
          <p14:tracePt t="12130" x="6253163" y="4762500"/>
          <p14:tracePt t="12133" x="6246813" y="4762500"/>
          <p14:tracePt t="12134" x="6246813" y="4754563"/>
          <p14:tracePt t="12135" x="6246813" y="4748213"/>
          <p14:tracePt t="12139" x="6240463" y="4748213"/>
          <p14:tracePt t="12140" x="6240463" y="4741863"/>
          <p14:tracePt t="12143" x="6240463" y="4735513"/>
          <p14:tracePt t="12147" x="6240463" y="4729163"/>
          <p14:tracePt t="12151" x="6240463" y="4722813"/>
          <p14:tracePt t="12152" x="6234113" y="4722813"/>
          <p14:tracePt t="12159" x="6234113" y="4714875"/>
          <p14:tracePt t="12166" x="6227763" y="4714875"/>
          <p14:tracePt t="12167" x="6227763" y="4708525"/>
          <p14:tracePt t="12180" x="6227763" y="4702175"/>
          <p14:tracePt t="12226" x="6227763" y="4695825"/>
          <p14:tracePt t="12230" x="6227763" y="4689475"/>
          <p14:tracePt t="12238" x="6227763" y="4681538"/>
          <p14:tracePt t="12240" x="6227763" y="4675188"/>
          <p14:tracePt t="12242" x="6227763" y="4668838"/>
          <p14:tracePt t="12247" x="6227763" y="4662488"/>
          <p14:tracePt t="12249" x="6227763" y="4656138"/>
          <p14:tracePt t="12254" x="6227763" y="4648200"/>
          <p14:tracePt t="12256" x="6227763" y="4641850"/>
          <p14:tracePt t="12258" x="6227763" y="4635500"/>
          <p14:tracePt t="12263" x="6227763" y="4629150"/>
          <p14:tracePt t="12267" x="6227763" y="4622800"/>
          <p14:tracePt t="12274" x="6234113" y="4622800"/>
          <p14:tracePt t="12279" x="6234113" y="4614863"/>
          <p14:tracePt t="12303" x="6240463" y="4614863"/>
          <p14:tracePt t="12308" x="6246813" y="4614863"/>
          <p14:tracePt t="12313" x="6253163" y="4614863"/>
          <p14:tracePt t="12321" x="6261100" y="4614863"/>
          <p14:tracePt t="12324" x="6267450" y="4614863"/>
          <p14:tracePt t="12332" x="6273800" y="4614863"/>
          <p14:tracePt t="12335" x="6280150" y="4614863"/>
          <p14:tracePt t="12340" x="6286500" y="4614863"/>
          <p14:tracePt t="12348" x="6294438" y="4614863"/>
          <p14:tracePt t="12353" x="6300788" y="4614863"/>
          <p14:tracePt t="12442" x="6294438" y="4614863"/>
          <p14:tracePt t="12447" x="6286500" y="4614863"/>
          <p14:tracePt t="12448" x="6280150" y="4614863"/>
          <p14:tracePt t="12450" x="6273800" y="4614863"/>
          <p14:tracePt t="12453" x="6267450" y="4614863"/>
          <p14:tracePt t="12455" x="6261100" y="4614863"/>
          <p14:tracePt t="12457" x="6261100" y="4608513"/>
          <p14:tracePt t="12458" x="6253163" y="4608513"/>
          <p14:tracePt t="12459" x="6246813" y="4608513"/>
          <p14:tracePt t="12461" x="6240463" y="4608513"/>
          <p14:tracePt t="12464" x="6234113" y="4602163"/>
          <p14:tracePt t="12466" x="6227763" y="4602163"/>
          <p14:tracePt t="12471" x="6219825" y="4602163"/>
          <p14:tracePt t="12473" x="6213475" y="4602163"/>
          <p14:tracePt t="12476" x="6207125" y="4602163"/>
          <p14:tracePt t="12477" x="6207125" y="4595813"/>
          <p14:tracePt t="12483" x="6200775" y="4595813"/>
          <p14:tracePt t="12484" x="6200775" y="4589463"/>
          <p14:tracePt t="12488" x="6194425" y="4589463"/>
          <p14:tracePt t="12498" x="6194425" y="4581525"/>
          <p14:tracePt t="12499" x="6188075" y="4581525"/>
          <p14:tracePt t="12503" x="6180138" y="4581525"/>
          <p14:tracePt t="12505" x="6180138" y="4575175"/>
          <p14:tracePt t="12509" x="6173788" y="4568825"/>
          <p14:tracePt t="12522" x="6173788" y="4562475"/>
          <p14:tracePt t="12534" x="6173788" y="4556125"/>
          <p14:tracePt t="12546" x="6173788" y="4548188"/>
          <p14:tracePt t="12549" x="6173788" y="4541838"/>
          <p14:tracePt t="12552" x="6173788" y="4535488"/>
          <p14:tracePt t="12558" x="6173788" y="4529138"/>
          <p14:tracePt t="12561" x="6173788" y="4522788"/>
          <p14:tracePt t="12566" x="6173788" y="4514850"/>
          <p14:tracePt t="12568" x="6180138" y="4514850"/>
          <p14:tracePt t="12569" x="6180138" y="4508500"/>
          <p14:tracePt t="12573" x="6188075" y="4508500"/>
          <p14:tracePt t="12574" x="6188075" y="4502150"/>
          <p14:tracePt t="12577" x="6188075" y="4495800"/>
          <p14:tracePt t="12579" x="6194425" y="4489450"/>
          <p14:tracePt t="12583" x="6200775" y="4489450"/>
          <p14:tracePt t="12584" x="6200775" y="4481513"/>
          <p14:tracePt t="12587" x="6200775" y="4475163"/>
          <p14:tracePt t="12588" x="6207125" y="4475163"/>
          <p14:tracePt t="12591" x="6213475" y="4475163"/>
          <p14:tracePt t="12592" x="6213475" y="4468813"/>
          <p14:tracePt t="12594" x="6219825" y="4468813"/>
          <p14:tracePt t="12595" x="6219825" y="4462463"/>
          <p14:tracePt t="12598" x="6219825" y="4456113"/>
          <p14:tracePt t="12600" x="6227763" y="4456113"/>
          <p14:tracePt t="12604" x="6234113" y="4456113"/>
          <p14:tracePt t="12606" x="6234113" y="4449763"/>
          <p14:tracePt t="12613" x="6234113" y="4441825"/>
          <p14:tracePt t="12614" x="6240463" y="4441825"/>
          <p14:tracePt t="12621" x="6246813" y="4441825"/>
          <p14:tracePt t="12632" x="6253163" y="4441825"/>
          <p14:tracePt t="12633" x="6253163" y="4435475"/>
          <p14:tracePt t="12647" x="6253163" y="4429125"/>
          <p14:tracePt t="12655" x="6261100" y="4429125"/>
          <p14:tracePt t="12662" x="6267450" y="4429125"/>
          <p14:tracePt t="12663" x="6267450" y="4422775"/>
          <p14:tracePt t="12674" x="6273800" y="4422775"/>
          <p14:tracePt t="12686" x="6280150" y="4422775"/>
          <p14:tracePt t="12695" x="6286500" y="4422775"/>
          <p14:tracePt t="12708" x="6294438" y="4422775"/>
          <p14:tracePt t="12716" x="6294438" y="4429125"/>
          <p14:tracePt t="12717" x="6300788" y="4429125"/>
          <p14:tracePt t="12719" x="6300788" y="4435475"/>
          <p14:tracePt t="12725" x="6300788" y="4441825"/>
          <p14:tracePt t="12727" x="6300788" y="4449763"/>
          <p14:tracePt t="12732" x="6300788" y="4456113"/>
          <p14:tracePt t="12736" x="6300788" y="4462463"/>
          <p14:tracePt t="12738" x="6300788" y="4468813"/>
          <p14:tracePt t="12743" x="6300788" y="4475163"/>
          <p14:tracePt t="12746" x="6300788" y="4481513"/>
          <p14:tracePt t="12751" x="6300788" y="4489450"/>
          <p14:tracePt t="12754" x="6300788" y="4495800"/>
          <p14:tracePt t="12756" x="6294438" y="4495800"/>
          <p14:tracePt t="12758" x="6294438" y="4502150"/>
          <p14:tracePt t="12766" x="6294438" y="4508500"/>
          <p14:tracePt t="12767" x="6286500" y="4508500"/>
          <p14:tracePt t="12773" x="6286500" y="4514850"/>
          <p14:tracePt t="12774" x="6280150" y="4514850"/>
          <p14:tracePt t="12778" x="6273800" y="4514850"/>
          <p14:tracePt t="12787" x="6273800" y="4522788"/>
          <p14:tracePt t="12788" x="6267450" y="4522788"/>
          <p14:tracePt t="12794" x="6261100" y="4522788"/>
          <p14:tracePt t="12798" x="6261100" y="4529138"/>
          <p14:tracePt t="12802" x="6253163" y="4529138"/>
          <p14:tracePt t="12804" x="6246813" y="4529138"/>
          <p14:tracePt t="12810" x="6240463" y="4529138"/>
          <p14:tracePt t="12818" x="6234113" y="4529138"/>
          <p14:tracePt t="12822" x="6227763" y="4529138"/>
          <p14:tracePt t="12833" x="6219825" y="4529138"/>
          <p14:tracePt t="12841" x="6213475" y="4529138"/>
          <p14:tracePt t="12844" x="6207125" y="4529138"/>
          <p14:tracePt t="12853" x="6200775" y="4529138"/>
          <p14:tracePt t="12859" x="6194425" y="4529138"/>
          <p14:tracePt t="12869" x="6188075" y="4529138"/>
          <p14:tracePt t="12874" x="6188075" y="4522788"/>
          <p14:tracePt t="12876" x="6180138" y="4522788"/>
          <p14:tracePt t="12885" x="6180138" y="4514850"/>
          <p14:tracePt t="12890" x="6180138" y="4508500"/>
          <p14:tracePt t="12899" x="6180138" y="4502150"/>
          <p14:tracePt t="12903" x="6180138" y="4495800"/>
          <p14:tracePt t="12908" x="6180138" y="4489450"/>
          <p14:tracePt t="12912" x="6188075" y="4489450"/>
          <p14:tracePt t="12914" x="6188075" y="4481513"/>
          <p14:tracePt t="12917" x="6188075" y="4475163"/>
          <p14:tracePt t="12921" x="6194425" y="4475163"/>
          <p14:tracePt t="12922" x="6194425" y="4468813"/>
          <p14:tracePt t="12923" x="6200775" y="4468813"/>
          <p14:tracePt t="12926" x="6200775" y="4462463"/>
          <p14:tracePt t="12932" x="6207125" y="4456113"/>
          <p14:tracePt t="12934" x="6213475" y="4456113"/>
          <p14:tracePt t="12935" x="6213475" y="4449763"/>
          <p14:tracePt t="12937" x="6219825" y="4449763"/>
          <p14:tracePt t="12939" x="6219825" y="4441825"/>
          <p14:tracePt t="12945" x="6227763" y="4441825"/>
          <p14:tracePt t="12947" x="6227763" y="4435475"/>
          <p14:tracePt t="12948" x="6234113" y="4435475"/>
          <p14:tracePt t="12950" x="6234113" y="4429125"/>
          <p14:tracePt t="12957" x="6234113" y="4422775"/>
          <p14:tracePt t="12959" x="6240463" y="4422775"/>
          <p14:tracePt t="12966" x="6246813" y="4422775"/>
          <p14:tracePt t="12976" x="6253163" y="4422775"/>
          <p14:tracePt t="12989" x="6261100" y="4422775"/>
          <p14:tracePt t="12994" x="6267450" y="4422775"/>
          <p14:tracePt t="13006" x="6267450" y="4429125"/>
          <p14:tracePt t="13009" x="6273800" y="4429125"/>
          <p14:tracePt t="13016" x="6273800" y="4435475"/>
          <p14:tracePt t="13023" x="6280150" y="4435475"/>
          <p14:tracePt t="13030" x="6280150" y="4441825"/>
          <p14:tracePt t="13034" x="6280150" y="4449763"/>
          <p14:tracePt t="13042" x="6280150" y="4456113"/>
          <p14:tracePt t="13045" x="6280150" y="4462463"/>
          <p14:tracePt t="13047" x="6280150" y="4468813"/>
          <p14:tracePt t="13051" x="6280150" y="4475163"/>
          <p14:tracePt t="13052" x="6273800" y="4475163"/>
          <p14:tracePt t="13053" x="6273800" y="4481513"/>
          <p14:tracePt t="13058" x="6273800" y="4489450"/>
          <p14:tracePt t="13059" x="6267450" y="4489450"/>
          <p14:tracePt t="13060" x="6267450" y="4495800"/>
          <p14:tracePt t="13061" x="6267450" y="4502150"/>
          <p14:tracePt t="13062" x="6261100" y="4502150"/>
          <p14:tracePt t="13065" x="6261100" y="4508500"/>
          <p14:tracePt t="13066" x="6253163" y="4514850"/>
          <p14:tracePt t="13069" x="6246813" y="4514850"/>
          <p14:tracePt t="13070" x="6246813" y="4522788"/>
          <p14:tracePt t="13071" x="6240463" y="4522788"/>
          <p14:tracePt t="13073" x="6240463" y="4529138"/>
          <p14:tracePt t="13075" x="6234113" y="4529138"/>
          <p14:tracePt t="13076" x="6227763" y="4529138"/>
          <p14:tracePt t="13077" x="6227763" y="4535488"/>
          <p14:tracePt t="13079" x="6227763" y="4541838"/>
          <p14:tracePt t="13080" x="6219825" y="4541838"/>
          <p14:tracePt t="13081" x="6219825" y="4548188"/>
          <p14:tracePt t="13082" x="6213475" y="4548188"/>
          <p14:tracePt t="13084" x="6207125" y="4548188"/>
          <p14:tracePt t="13089" x="6200775" y="4548188"/>
          <p14:tracePt t="13090" x="6200775" y="4556125"/>
          <p14:tracePt t="13092" x="6194425" y="4556125"/>
          <p14:tracePt t="13094" x="6194425" y="4562475"/>
          <p14:tracePt t="13100" x="6188075" y="4562475"/>
          <p14:tracePt t="13135" x="6180138" y="4562475"/>
          <p14:tracePt t="13141" x="6180138" y="4556125"/>
          <p14:tracePt t="13146" x="6180138" y="4548188"/>
          <p14:tracePt t="13149" x="6180138" y="4541838"/>
          <p14:tracePt t="13152" x="6180138" y="4535488"/>
          <p14:tracePt t="13155" x="6173788" y="4535488"/>
          <p14:tracePt t="13160" x="6173788" y="4529138"/>
          <p14:tracePt t="13164" x="6173788" y="4522788"/>
          <p14:tracePt t="13180" x="6173788" y="4514850"/>
          <p14:tracePt t="13194" x="6173788" y="4508500"/>
          <p14:tracePt t="13204" x="6173788" y="4502150"/>
          <p14:tracePt t="13205" x="6180138" y="4502150"/>
          <p14:tracePt t="13207" x="6180138" y="4495800"/>
          <p14:tracePt t="13209" x="6188075" y="4495800"/>
          <p14:tracePt t="13210" x="6188075" y="4489450"/>
          <p14:tracePt t="13216" x="6194425" y="4481513"/>
          <p14:tracePt t="13218" x="6194425" y="4475163"/>
          <p14:tracePt t="13219" x="6200775" y="4475163"/>
          <p14:tracePt t="13223" x="6207125" y="4468813"/>
          <p14:tracePt t="13226" x="6207125" y="4462463"/>
          <p14:tracePt t="13227" x="6213475" y="4462463"/>
          <p14:tracePt t="13229" x="6213475" y="4456113"/>
          <p14:tracePt t="13230" x="6219825" y="4456113"/>
          <p14:tracePt t="13234" x="6219825" y="4449763"/>
          <p14:tracePt t="13236" x="6219825" y="4441825"/>
          <p14:tracePt t="13237" x="6227763" y="4441825"/>
          <p14:tracePt t="13240" x="6234113" y="4441825"/>
          <p14:tracePt t="13243" x="6234113" y="4435475"/>
          <p14:tracePt t="13246" x="6234113" y="4429125"/>
          <p14:tracePt t="13250" x="6234113" y="4422775"/>
          <p14:tracePt t="13251" x="6240463" y="4422775"/>
          <p14:tracePt t="13260" x="6246813" y="4422775"/>
          <p14:tracePt t="13293" x="6253163" y="4422775"/>
          <p14:tracePt t="13301" x="6253163" y="4429125"/>
          <p14:tracePt t="13306" x="6253163" y="4435475"/>
          <p14:tracePt t="13316" x="6253163" y="4441825"/>
          <p14:tracePt t="13321" x="6253163" y="4449763"/>
          <p14:tracePt t="13337" x="6253163" y="4456113"/>
          <p14:tracePt t="13345" x="6253163" y="4462463"/>
          <p14:tracePt t="13350" x="6246813" y="4468813"/>
          <p14:tracePt t="13354" x="6240463" y="4468813"/>
          <p14:tracePt t="13360" x="6234113" y="4468813"/>
          <p14:tracePt t="13361" x="6234113" y="4475163"/>
          <p14:tracePt t="13362" x="6227763" y="4475163"/>
          <p14:tracePt t="13366" x="6227763" y="4481513"/>
          <p14:tracePt t="13367" x="6219825" y="4481513"/>
          <p14:tracePt t="13369" x="6213475" y="4481513"/>
          <p14:tracePt t="13371" x="6207125" y="4481513"/>
          <p14:tracePt t="13375" x="6207125" y="4489450"/>
          <p14:tracePt t="13376" x="6200775" y="4489450"/>
          <p14:tracePt t="13378" x="6194425" y="4495800"/>
          <p14:tracePt t="13382" x="6188075" y="4502150"/>
          <p14:tracePt t="13384" x="6180138" y="4502150"/>
          <p14:tracePt t="13387" x="6173788" y="4502150"/>
          <p14:tracePt t="13391" x="6173788" y="4508500"/>
          <p14:tracePt t="13392" x="6167438" y="4508500"/>
          <p14:tracePt t="13394" x="6161088" y="4508500"/>
          <p14:tracePt t="13396" x="6161088" y="4514850"/>
          <p14:tracePt t="13401" x="6154738" y="4514850"/>
          <p14:tracePt t="13414" x="6146800" y="4514850"/>
          <p14:tracePt t="13440" x="6146800" y="4508500"/>
          <p14:tracePt t="13444" x="6146800" y="4502150"/>
          <p14:tracePt t="13446" x="6146800" y="4495800"/>
          <p14:tracePt t="13447" x="6146800" y="4489450"/>
          <p14:tracePt t="13450" x="6146800" y="4481513"/>
          <p14:tracePt t="13452" x="6146800" y="4475163"/>
          <p14:tracePt t="13455" x="6146800" y="4468813"/>
          <p14:tracePt t="13457" x="6146800" y="4462463"/>
          <p14:tracePt t="13460" x="6146800" y="4456113"/>
          <p14:tracePt t="13463" x="6154738" y="4456113"/>
          <p14:tracePt t="13464" x="6154738" y="4449763"/>
          <p14:tracePt t="13468" x="6154738" y="4441825"/>
          <p14:tracePt t="13474" x="6161088" y="4441825"/>
          <p14:tracePt t="13480" x="6167438" y="4441825"/>
          <p14:tracePt t="13481" x="6167438" y="4435475"/>
          <p14:tracePt t="13496" x="6173788" y="4435475"/>
          <p14:tracePt t="13501" x="6180138" y="4435475"/>
          <p14:tracePt t="13504" x="6188075" y="4435475"/>
          <p14:tracePt t="13509" x="6194425" y="4435475"/>
          <p14:tracePt t="13511" x="6200775" y="4435475"/>
          <p14:tracePt t="13516" x="6200775" y="4441825"/>
          <p14:tracePt t="13517" x="6207125" y="4441825"/>
          <p14:tracePt t="13519" x="6207125" y="4449763"/>
          <p14:tracePt t="13520" x="6213475" y="4449763"/>
          <p14:tracePt t="13524" x="6219825" y="4449763"/>
          <p14:tracePt t="13526" x="6219825" y="4456113"/>
          <p14:tracePt t="13529" x="6219825" y="4462463"/>
          <p14:tracePt t="13531" x="6227763" y="4468813"/>
          <p14:tracePt t="13537" x="6234113" y="4475163"/>
          <p14:tracePt t="13541" x="6234113" y="4481513"/>
          <p14:tracePt t="13547" x="6234113" y="4489450"/>
          <p14:tracePt t="13550" x="6234113" y="4495800"/>
          <p14:tracePt t="13556" x="6234113" y="4502150"/>
          <p14:tracePt t="13569" x="6234113" y="4508500"/>
          <p14:tracePt t="13574" x="6234113" y="4514850"/>
          <p14:tracePt t="13580" x="6227763" y="4514850"/>
          <p14:tracePt t="13585" x="6227763" y="4522788"/>
          <p14:tracePt t="13588" x="6219825" y="4522788"/>
          <p14:tracePt t="13590" x="6219825" y="4529138"/>
          <p14:tracePt t="13591" x="6213475" y="4529138"/>
          <p14:tracePt t="13594" x="6207125" y="4529138"/>
          <p14:tracePt t="13600" x="6200775" y="4529138"/>
          <p14:tracePt t="13601" x="6200775" y="4535488"/>
          <p14:tracePt t="13603" x="6194425" y="4535488"/>
          <p14:tracePt t="13609" x="6194425" y="4541838"/>
          <p14:tracePt t="13610" x="6188075" y="4541838"/>
          <p14:tracePt t="13612" x="6180138" y="4541838"/>
          <p14:tracePt t="13615" x="6173788" y="4541838"/>
          <p14:tracePt t="13617" x="6173788" y="4548188"/>
          <p14:tracePt t="13620" x="6167438" y="4548188"/>
          <p14:tracePt t="13622" x="6161088" y="4548188"/>
          <p14:tracePt t="13627" x="6154738" y="4548188"/>
          <p14:tracePt t="13629" x="6146800" y="4548188"/>
          <p14:tracePt t="13635" x="6140450" y="4548188"/>
          <p14:tracePt t="13638" x="6134100" y="4548188"/>
          <p14:tracePt t="13644" x="6127750" y="4548188"/>
          <p14:tracePt t="13654" x="6121400" y="4548188"/>
          <p14:tracePt t="13660" x="6121400" y="4541838"/>
          <p14:tracePt t="13663" x="6121400" y="4535488"/>
          <p14:tracePt t="13669" x="6121400" y="4529138"/>
          <p14:tracePt t="13671" x="6121400" y="4522788"/>
          <p14:tracePt t="13677" x="6121400" y="4514850"/>
          <p14:tracePt t="13680" x="6127750" y="4514850"/>
          <p14:tracePt t="13681" x="6127750" y="4508500"/>
          <p14:tracePt t="13682" x="6134100" y="4508500"/>
          <p14:tracePt t="13685" x="6134100" y="4502150"/>
          <p14:tracePt t="13686" x="6140450" y="4502150"/>
          <p14:tracePt t="13689" x="6140450" y="4495800"/>
          <p14:tracePt t="13691" x="6140450" y="4489450"/>
          <p14:tracePt t="13692" x="6146800" y="4489450"/>
          <p14:tracePt t="13695" x="6154738" y="4489450"/>
          <p14:tracePt t="13699" x="6154738" y="4481513"/>
          <p14:tracePt t="13701" x="6161088" y="4481513"/>
          <p14:tracePt t="13702" x="6161088" y="4475163"/>
          <p14:tracePt t="13704" x="6167438" y="4475163"/>
          <p14:tracePt t="13709" x="6173788" y="4475163"/>
          <p14:tracePt t="13712" x="6180138" y="4475163"/>
          <p14:tracePt t="13713" x="6180138" y="4468813"/>
          <p14:tracePt t="13715" x="6188075" y="4468813"/>
          <p14:tracePt t="13718" x="6188075" y="4462463"/>
          <p14:tracePt t="13719" x="6194425" y="4462463"/>
          <p14:tracePt t="13723" x="6200775" y="4462463"/>
          <p14:tracePt t="13724" x="6200775" y="4456113"/>
          <p14:tracePt t="13727" x="6207125" y="4456113"/>
          <p14:tracePt t="13731" x="6213475" y="4456113"/>
          <p14:tracePt t="13734" x="6219825" y="4456113"/>
          <p14:tracePt t="13798" x="6219825" y="4462463"/>
          <p14:tracePt t="13802" x="6219825" y="4468813"/>
          <p14:tracePt t="13808" x="6219825" y="4475163"/>
          <p14:tracePt t="13811" x="6219825" y="4481513"/>
          <p14:tracePt t="13813" x="6213475" y="4481513"/>
          <p14:tracePt t="13816" x="6207125" y="4481513"/>
          <p14:tracePt t="13818" x="6207125" y="4489450"/>
          <p14:tracePt t="13822" x="6207125" y="4495800"/>
          <p14:tracePt t="13823" x="6200775" y="4495800"/>
          <p14:tracePt t="13826" x="6200775" y="4502150"/>
          <p14:tracePt t="13827" x="6194425" y="4502150"/>
          <p14:tracePt t="13832" x="6188075" y="4502150"/>
          <p14:tracePt t="13834" x="6188075" y="4508500"/>
          <p14:tracePt t="13836" x="6180138" y="4508500"/>
          <p14:tracePt t="13839" x="6173788" y="4514850"/>
          <p14:tracePt t="13847" x="6167438" y="4514850"/>
          <p14:tracePt t="14386" x="6161088" y="4514850"/>
          <p14:tracePt t="14390" x="6154738" y="4514850"/>
          <p14:tracePt t="14391" x="6146800" y="4514850"/>
          <p14:tracePt t="14394" x="6140450" y="4514850"/>
          <p14:tracePt t="14395" x="6134100" y="4514850"/>
          <p14:tracePt t="14396" x="6127750" y="4522788"/>
          <p14:tracePt t="14398" x="6121400" y="4522788"/>
          <p14:tracePt t="14399" x="6113463" y="4522788"/>
          <p14:tracePt t="14401" x="6107113" y="4522788"/>
          <p14:tracePt t="14402" x="6100763" y="4522788"/>
          <p14:tracePt t="14403" x="6094413" y="4522788"/>
          <p14:tracePt t="14404" x="6088063" y="4529138"/>
          <p14:tracePt t="14405" x="6073775" y="4529138"/>
          <p14:tracePt t="14407" x="6061075" y="4529138"/>
          <p14:tracePt t="14408" x="6054725" y="4529138"/>
          <p14:tracePt t="14409" x="6040438" y="4529138"/>
          <p14:tracePt t="14410" x="6034088" y="4529138"/>
          <p14:tracePt t="14411" x="6027738" y="4529138"/>
          <p14:tracePt t="14412" x="6013450" y="4529138"/>
          <p14:tracePt t="14413" x="6007100" y="4529138"/>
          <p14:tracePt t="14414" x="5994400" y="4529138"/>
          <p14:tracePt t="14415" x="5980113" y="4529138"/>
          <p14:tracePt t="14416" x="5973763" y="4529138"/>
          <p14:tracePt t="14417" x="5961063" y="4529138"/>
          <p14:tracePt t="14418" x="5954713" y="4529138"/>
          <p14:tracePt t="14419" x="5940425" y="4529138"/>
          <p14:tracePt t="14420" x="5927725" y="4529138"/>
          <p14:tracePt t="14421" x="5921375" y="4529138"/>
          <p14:tracePt t="14422" x="5907088" y="4529138"/>
          <p14:tracePt t="14423" x="5900738" y="4529138"/>
          <p14:tracePt t="14424" x="5888038" y="4529138"/>
          <p14:tracePt t="14425" x="5873750" y="4529138"/>
          <p14:tracePt t="14426" x="5867400" y="4529138"/>
          <p14:tracePt t="14427" x="5854700" y="4529138"/>
          <p14:tracePt t="14428" x="5834063" y="4529138"/>
          <p14:tracePt t="14429" x="5827713" y="4529138"/>
          <p14:tracePt t="14430" x="5807075" y="4529138"/>
          <p14:tracePt t="14431" x="5794375" y="4529138"/>
          <p14:tracePt t="14432" x="5788025" y="4529138"/>
          <p14:tracePt t="14433" x="5767388" y="4529138"/>
          <p14:tracePt t="14434" x="5761038" y="4529138"/>
          <p14:tracePt t="14435" x="5740400" y="4529138"/>
          <p14:tracePt t="14436" x="5727700" y="4522788"/>
          <p14:tracePt t="14437" x="5707063" y="4522788"/>
          <p14:tracePt t="14438" x="5681663" y="4522788"/>
          <p14:tracePt t="14440" x="5661025" y="4522788"/>
          <p14:tracePt t="14441" x="5634038" y="4514850"/>
          <p14:tracePt t="14442" x="5621338" y="4514850"/>
          <p14:tracePt t="14443" x="5594350" y="4514850"/>
          <p14:tracePt t="14445" x="5575300" y="4508500"/>
          <p14:tracePt t="14446" x="5548313" y="4508500"/>
          <p14:tracePt t="14447" x="5534025" y="4508500"/>
          <p14:tracePt t="14448" x="5514975" y="4502150"/>
          <p14:tracePt t="14449" x="5494338" y="4502150"/>
          <p14:tracePt t="14450" x="5481638" y="4502150"/>
          <p14:tracePt t="14451" x="5454650" y="4495800"/>
          <p14:tracePt t="14452" x="5434013" y="4495800"/>
          <p14:tracePt t="14453" x="5414963" y="4495800"/>
          <p14:tracePt t="14454" x="5394325" y="4489450"/>
          <p14:tracePt t="14455" x="5375275" y="4489450"/>
          <p14:tracePt t="14456" x="5348288" y="4489450"/>
          <p14:tracePt t="14457" x="5321300" y="4481513"/>
          <p14:tracePt t="14458" x="5302250" y="4481513"/>
          <p14:tracePt t="14459" x="5281613" y="4475163"/>
          <p14:tracePt t="14460" x="5254625" y="4475163"/>
          <p14:tracePt t="14461" x="5227638" y="4475163"/>
          <p14:tracePt t="14462" x="5194300" y="4468813"/>
          <p14:tracePt t="14463" x="5175250" y="4468813"/>
          <p14:tracePt t="14464" x="5135563" y="4462463"/>
          <p14:tracePt t="14465" x="5114925" y="4462463"/>
          <p14:tracePt t="14466" x="5081588" y="4456113"/>
          <p14:tracePt t="14467" x="5054600" y="4456113"/>
          <p14:tracePt t="14468" x="5029200" y="4449763"/>
          <p14:tracePt t="14469" x="4981575" y="4449763"/>
          <p14:tracePt t="14470" x="4954588" y="4441825"/>
          <p14:tracePt t="14471" x="4921250" y="4435475"/>
          <p14:tracePt t="14472" x="4895850" y="4435475"/>
          <p14:tracePt t="14473" x="4862513" y="4429125"/>
          <p14:tracePt t="14474" x="4829175" y="4422775"/>
          <p14:tracePt t="14475" x="4787900" y="4422775"/>
          <p14:tracePt t="14476" x="4754563" y="4416425"/>
          <p14:tracePt t="14477" x="4722813" y="4408488"/>
          <p14:tracePt t="14478" x="4695825" y="4408488"/>
          <p14:tracePt t="14479" x="4662488" y="4402138"/>
          <p14:tracePt t="14480" x="4629150" y="4402138"/>
          <p14:tracePt t="14481" x="4602163" y="4395788"/>
          <p14:tracePt t="14482" x="4562475" y="4389438"/>
          <p14:tracePt t="14483" x="4535488" y="4389438"/>
          <p14:tracePt t="14484" x="4514850" y="4383088"/>
          <p14:tracePt t="14485" x="4489450" y="4375150"/>
          <p14:tracePt t="14486" x="4456113" y="4375150"/>
          <p14:tracePt t="14487" x="4429125" y="4368800"/>
          <p14:tracePt t="14488" x="4408488" y="4362450"/>
          <p14:tracePt t="14489" x="4383088" y="4362450"/>
          <p14:tracePt t="14490" x="4356100" y="4356100"/>
          <p14:tracePt t="14491" x="4349750" y="4349750"/>
          <p14:tracePt t="14492" x="4322763" y="4349750"/>
          <p14:tracePt t="14493" x="4295775" y="4341813"/>
          <p14:tracePt t="14494" x="4275138" y="4341813"/>
          <p14:tracePt t="14495" x="4262438" y="4341813"/>
          <p14:tracePt t="14496" x="4241800" y="4335463"/>
          <p14:tracePt t="14497" x="4222750" y="4329113"/>
          <p14:tracePt t="14498" x="4208463" y="4329113"/>
          <p14:tracePt t="14499" x="4189413" y="4322763"/>
          <p14:tracePt t="14500" x="4168775" y="4316413"/>
          <p14:tracePt t="14501" x="4156075" y="4308475"/>
          <p14:tracePt t="14502" x="4143375" y="4308475"/>
          <p14:tracePt t="14503" x="4129088" y="4302125"/>
          <p14:tracePt t="14504" x="4110038" y="4295775"/>
          <p14:tracePt t="14505" x="4102100" y="4289425"/>
          <p14:tracePt t="14506" x="4089400" y="4289425"/>
          <p14:tracePt t="14507" x="4076700" y="4289425"/>
          <p14:tracePt t="14508" x="4068763" y="4283075"/>
          <p14:tracePt t="14509" x="4056063" y="4275138"/>
          <p14:tracePt t="14510" x="4043363" y="4268788"/>
          <p14:tracePt t="14511" x="4035425" y="4262438"/>
          <p14:tracePt t="14512" x="4029075" y="4262438"/>
          <p14:tracePt t="14513" x="4016375" y="4256088"/>
          <p14:tracePt t="14514" x="4010025" y="4256088"/>
          <p14:tracePt t="14515" x="4002088" y="4249738"/>
          <p14:tracePt t="14516" x="3995738" y="4241800"/>
          <p14:tracePt t="14517" x="3989388" y="4241800"/>
          <p14:tracePt t="14518" x="3983038" y="4235450"/>
          <p14:tracePt t="14519" x="3968750" y="4235450"/>
          <p14:tracePt t="14520" x="3968750" y="4229100"/>
          <p14:tracePt t="14521" x="3956050" y="4222750"/>
          <p14:tracePt t="14522" x="3949700" y="4216400"/>
          <p14:tracePt t="14523" x="3943350" y="4216400"/>
          <p14:tracePt t="14524" x="3935413" y="4208463"/>
          <p14:tracePt t="14525" x="3929063" y="4208463"/>
          <p14:tracePt t="14526" x="3929063" y="4202113"/>
          <p14:tracePt t="14527" x="3916363" y="4195763"/>
          <p14:tracePt t="14528" x="3910013" y="4195763"/>
          <p14:tracePt t="14529" x="3910013" y="4189413"/>
          <p14:tracePt t="14530" x="3902075" y="4189413"/>
          <p14:tracePt t="14531" x="3895725" y="4183063"/>
          <p14:tracePt t="14532" x="3889375" y="4175125"/>
          <p14:tracePt t="14534" x="3883025" y="4175125"/>
          <p14:tracePt t="14535" x="3876675" y="4168775"/>
          <p14:tracePt t="14537" x="3862388" y="4162425"/>
          <p14:tracePt t="14539" x="3856038" y="4162425"/>
          <p14:tracePt t="14541" x="3849688" y="4156075"/>
          <p14:tracePt t="14542" x="3843338" y="4149725"/>
          <p14:tracePt t="14543" x="3836988" y="4149725"/>
          <p14:tracePt t="14545" x="3829050" y="4143375"/>
          <p14:tracePt t="14546" x="3822700" y="4143375"/>
          <p14:tracePt t="14547" x="3816350" y="4143375"/>
          <p14:tracePt t="14548" x="3816350" y="4135438"/>
          <p14:tracePt t="14549" x="3810000" y="4135438"/>
          <p14:tracePt t="14550" x="3803650" y="4129088"/>
          <p14:tracePt t="14552" x="3795713" y="4129088"/>
          <p14:tracePt t="14553" x="3789363" y="4122738"/>
          <p14:tracePt t="14554" x="3783013" y="4122738"/>
          <p14:tracePt t="14555" x="3776663" y="4116388"/>
          <p14:tracePt t="14556" x="3770313" y="4116388"/>
          <p14:tracePt t="14557" x="3762375" y="4110038"/>
          <p14:tracePt t="14558" x="3756025" y="4110038"/>
          <p14:tracePt t="14559" x="3749675" y="4110038"/>
          <p14:tracePt t="14560" x="3743325" y="4102100"/>
          <p14:tracePt t="14561" x="3736975" y="4102100"/>
          <p14:tracePt t="14562" x="3729038" y="4095750"/>
          <p14:tracePt t="14563" x="3722688" y="4095750"/>
          <p14:tracePt t="14564" x="3709988" y="4089400"/>
          <p14:tracePt t="14565" x="3703638" y="4089400"/>
          <p14:tracePt t="14566" x="3695700" y="4083050"/>
          <p14:tracePt t="14567" x="3689350" y="4083050"/>
          <p14:tracePt t="14568" x="3683000" y="4076700"/>
          <p14:tracePt t="14569" x="3670300" y="4076700"/>
          <p14:tracePt t="14570" x="3656013" y="4068763"/>
          <p14:tracePt t="14571" x="3649663" y="4068763"/>
          <p14:tracePt t="14572" x="3636963" y="4062413"/>
          <p14:tracePt t="14573" x="3629025" y="4062413"/>
          <p14:tracePt t="14574" x="3622675" y="4062413"/>
          <p14:tracePt t="14575" x="3609975" y="4056063"/>
          <p14:tracePt t="14576" x="3597275" y="4049713"/>
          <p14:tracePt t="14577" x="3589338" y="4049713"/>
          <p14:tracePt t="14578" x="3570288" y="4043363"/>
          <p14:tracePt t="14579" x="3556000" y="4043363"/>
          <p14:tracePt t="14580" x="3549650" y="4035425"/>
          <p14:tracePt t="14581" x="3536950" y="4035425"/>
          <p14:tracePt t="14582" x="3522663" y="4029075"/>
          <p14:tracePt t="14583" x="3516313" y="4022725"/>
          <p14:tracePt t="14584" x="3503613" y="4022725"/>
          <p14:tracePt t="14585" x="3482975" y="4016375"/>
          <p14:tracePt t="14586" x="3476625" y="4016375"/>
          <p14:tracePt t="14587" x="3455988" y="4016375"/>
          <p14:tracePt t="14588" x="3443288" y="4010025"/>
          <p14:tracePt t="14589" x="3430588" y="4010025"/>
          <p14:tracePt t="14590" x="3416300" y="4002088"/>
          <p14:tracePt t="14591" x="3397250" y="4002088"/>
          <p14:tracePt t="14592" x="3376613" y="3995738"/>
          <p14:tracePt t="14593" x="3363913" y="3989388"/>
          <p14:tracePt t="14594" x="3349625" y="3989388"/>
          <p14:tracePt t="14595" x="3330575" y="3983038"/>
          <p14:tracePt t="14596" x="3316288" y="3976688"/>
          <p14:tracePt t="14597" x="3297238" y="3976688"/>
          <p14:tracePt t="14598" x="3276600" y="3968750"/>
          <p14:tracePt t="14599" x="3249613" y="3968750"/>
          <p14:tracePt t="14600" x="3236913" y="3962400"/>
          <p14:tracePt t="14601" x="3216275" y="3956050"/>
          <p14:tracePt t="14602" x="3197225" y="3956050"/>
          <p14:tracePt t="14603" x="3170238" y="3956050"/>
          <p14:tracePt t="14604" x="3163888" y="3956050"/>
          <p14:tracePt t="14605" x="3130550" y="3949700"/>
          <p14:tracePt t="14606" x="3116263" y="3943350"/>
          <p14:tracePt t="14607" x="3090863" y="3943350"/>
          <p14:tracePt t="14608" x="3063875" y="3935413"/>
          <p14:tracePt t="14609" x="3049588" y="3929063"/>
          <p14:tracePt t="14610" x="3024188" y="3929063"/>
          <p14:tracePt t="14611" x="2997200" y="3922713"/>
          <p14:tracePt t="14612" x="2970213" y="3922713"/>
          <p14:tracePt t="14613" x="2951163" y="3916363"/>
          <p14:tracePt t="14614" x="2924175" y="3910013"/>
          <p14:tracePt t="14615" x="2897188" y="3902075"/>
          <p14:tracePt t="14616" x="2870200" y="3902075"/>
          <p14:tracePt t="14617" x="2843213" y="3895725"/>
          <p14:tracePt t="14618" x="2817813" y="3889375"/>
          <p14:tracePt t="14619" x="2797175" y="3889375"/>
          <p14:tracePt t="14620" x="2770188" y="3883025"/>
          <p14:tracePt t="14621" x="2743200" y="3876675"/>
          <p14:tracePt t="14622" x="2717800" y="3870325"/>
          <p14:tracePt t="14623" x="2690813" y="3870325"/>
          <p14:tracePt t="14624" x="2663825" y="3862388"/>
          <p14:tracePt t="14625" x="2630488" y="3856038"/>
          <p14:tracePt t="14626" x="2603500" y="3849688"/>
          <p14:tracePt t="14627" x="2590800" y="3849688"/>
          <p14:tracePt t="14628" x="2551113" y="3843338"/>
          <p14:tracePt t="14629" x="2536825" y="3843338"/>
          <p14:tracePt t="14630" x="2511425" y="3836988"/>
          <p14:tracePt t="14631" x="2484438" y="3836988"/>
          <p14:tracePt t="14632" x="2457450" y="3829050"/>
          <p14:tracePt t="14633" x="2430463" y="3822700"/>
          <p14:tracePt t="14634" x="2417763" y="3822700"/>
          <p14:tracePt t="14635" x="2390775" y="3816350"/>
          <p14:tracePt t="14636" x="2363788" y="3816350"/>
          <p14:tracePt t="14637" x="2324100" y="3810000"/>
          <p14:tracePt t="14639" x="2305050" y="3803650"/>
          <p14:tracePt t="14640" x="2278063" y="3803650"/>
          <p14:tracePt t="14641" x="2257425" y="3803650"/>
          <p14:tracePt t="14642" x="2238375" y="3795713"/>
          <p14:tracePt t="14643" x="2217738" y="3795713"/>
          <p14:tracePt t="14645" x="2197100" y="3795713"/>
          <p14:tracePt t="14646" x="2184400" y="3789363"/>
          <p14:tracePt t="14647" x="2171700" y="3789363"/>
          <p14:tracePt t="14648" x="2157413" y="3789363"/>
          <p14:tracePt t="14650" x="2144713" y="3789363"/>
          <p14:tracePt t="14651" x="2138363" y="3789363"/>
          <p14:tracePt t="14652" x="2132013" y="3789363"/>
          <p14:tracePt t="14653" x="2124075" y="3789363"/>
          <p14:tracePt t="14654" x="2117725" y="3789363"/>
          <p14:tracePt t="14655" x="2111375" y="3789363"/>
          <p14:tracePt t="14656" x="2105025" y="3789363"/>
          <p14:tracePt t="14658" x="2098675" y="3789363"/>
          <p14:tracePt t="14659" x="2090738" y="3789363"/>
          <p14:tracePt t="14660" x="2084388" y="3789363"/>
          <p14:tracePt t="14668" x="2078038" y="3789363"/>
          <p14:tracePt t="14678" x="2071688" y="3789363"/>
          <p14:tracePt t="14688" x="2065338" y="3789363"/>
          <p14:tracePt t="14689" x="2065338" y="3795713"/>
          <p14:tracePt t="14690" x="2057400" y="3795713"/>
          <p14:tracePt t="14692" x="2051050" y="3795713"/>
          <p14:tracePt t="14696" x="2051050" y="3803650"/>
          <p14:tracePt t="14697" x="2044700" y="3803650"/>
          <p14:tracePt t="14698" x="2038350" y="3803650"/>
          <p14:tracePt t="14700" x="2038350" y="3810000"/>
          <p14:tracePt t="14702" x="2032000" y="3810000"/>
          <p14:tracePt t="14703" x="2024063" y="3816350"/>
          <p14:tracePt t="14704" x="2017713" y="3816350"/>
          <p14:tracePt t="14706" x="2011363" y="3816350"/>
          <p14:tracePt t="14707" x="2005013" y="3816350"/>
          <p14:tracePt t="14709" x="1998663" y="3816350"/>
          <p14:tracePt t="14710" x="1990725" y="3816350"/>
          <p14:tracePt t="14711" x="1990725" y="3822700"/>
          <p14:tracePt t="14712" x="1984375" y="3822700"/>
          <p14:tracePt t="14714" x="1971675" y="3822700"/>
          <p14:tracePt t="14716" x="1965325" y="3822700"/>
          <p14:tracePt t="14717" x="1951038" y="3822700"/>
          <p14:tracePt t="14718" x="1951038" y="3829050"/>
          <p14:tracePt t="14719" x="1938338" y="3829050"/>
          <p14:tracePt t="14720" x="1931988" y="3829050"/>
          <p14:tracePt t="14721" x="1924050" y="3829050"/>
          <p14:tracePt t="14722" x="1911350" y="3829050"/>
          <p14:tracePt t="14724" x="1898650" y="3829050"/>
          <p14:tracePt t="14725" x="1884363" y="3829050"/>
          <p14:tracePt t="14726" x="1878013" y="3829050"/>
          <p14:tracePt t="14727" x="1865313" y="3829050"/>
          <p14:tracePt t="14728" x="1858963" y="3829050"/>
          <p14:tracePt t="14729" x="1844675" y="3829050"/>
          <p14:tracePt t="14730" x="1831975" y="3829050"/>
          <p14:tracePt t="14732" x="1811338" y="3829050"/>
          <p14:tracePt t="14733" x="1804988" y="3829050"/>
          <p14:tracePt t="14734" x="1792288" y="3829050"/>
          <p14:tracePt t="14735" x="1784350" y="3829050"/>
          <p14:tracePt t="14736" x="1771650" y="3829050"/>
          <p14:tracePt t="14737" x="1751013" y="3829050"/>
          <p14:tracePt t="14739" x="1738313" y="3829050"/>
          <p14:tracePt t="14740" x="1717675" y="3829050"/>
          <p14:tracePt t="14741" x="1704975" y="3829050"/>
          <p14:tracePt t="14742" x="1698625" y="3829050"/>
          <p14:tracePt t="14743" x="1677988" y="3829050"/>
          <p14:tracePt t="14745" x="1665288" y="3829050"/>
          <p14:tracePt t="14746" x="1658938" y="3829050"/>
          <p14:tracePt t="14747" x="1644650" y="3829050"/>
          <p14:tracePt t="14748" x="1638300" y="3829050"/>
          <p14:tracePt t="14749" x="1625600" y="3829050"/>
          <p14:tracePt t="14750" x="1617663" y="3829050"/>
          <p14:tracePt t="14751" x="1611313" y="3829050"/>
          <p14:tracePt t="14752" x="1604963" y="3829050"/>
          <p14:tracePt t="14753" x="1598613" y="3829050"/>
          <p14:tracePt t="14754" x="1584325" y="3829050"/>
          <p14:tracePt t="14755" x="1577975" y="3829050"/>
          <p14:tracePt t="14757" x="1571625" y="3829050"/>
          <p14:tracePt t="14758" x="1558925" y="3836988"/>
          <p14:tracePt t="14760" x="1552575" y="3836988"/>
          <p14:tracePt t="14761" x="1544638" y="3836988"/>
          <p14:tracePt t="14762" x="1538288" y="3836988"/>
          <p14:tracePt t="14765" x="1531938" y="3836988"/>
          <p14:tracePt t="14766" x="1525588" y="3836988"/>
          <p14:tracePt t="14769" x="1519238" y="3836988"/>
          <p14:tracePt t="14770" x="1519238" y="3843338"/>
          <p14:tracePt t="14771" x="1511300" y="3843338"/>
          <p14:tracePt t="14774" x="1511300" y="3849688"/>
          <p14:tracePt t="14775" x="1504950" y="3849688"/>
          <p14:tracePt t="14778" x="1498600" y="3849688"/>
          <p14:tracePt t="14783" x="1492250" y="3849688"/>
          <p14:tracePt t="14784" x="1492250" y="3856038"/>
          <p14:tracePt t="14788" x="1492250" y="3862388"/>
          <p14:tracePt t="14791" x="1485900" y="3862388"/>
          <p14:tracePt t="14792" x="1485900" y="3870325"/>
          <p14:tracePt t="14796" x="1477963" y="3870325"/>
          <p14:tracePt t="14814" x="1477963" y="3876675"/>
          <p14:tracePt t="14829" x="1471613" y="3876675"/>
          <p14:tracePt t="14836" x="1465263" y="3876675"/>
          <p14:tracePt t="14841" x="1458913" y="3876675"/>
          <p14:tracePt t="14846" x="1452563" y="3876675"/>
          <p14:tracePt t="14848" x="1444625" y="3876675"/>
          <p14:tracePt t="14852" x="1438275" y="3876675"/>
          <p14:tracePt t="14853" x="1438275" y="3883025"/>
          <p14:tracePt t="14854" x="1431925" y="3883025"/>
          <p14:tracePt t="14855" x="1425575" y="3883025"/>
          <p14:tracePt t="14859" x="1419225" y="3883025"/>
          <p14:tracePt t="14860" x="1411288" y="3883025"/>
          <p14:tracePt t="14863" x="1411288" y="3889375"/>
          <p14:tracePt t="14864" x="1404938" y="3889375"/>
          <p14:tracePt t="14865" x="1398588" y="3889375"/>
          <p14:tracePt t="14866" x="1392238" y="3889375"/>
          <p14:tracePt t="14868" x="1385888" y="3895725"/>
          <p14:tracePt t="14870" x="1377950" y="3895725"/>
          <p14:tracePt t="14873" x="1371600" y="3895725"/>
          <p14:tracePt t="14875" x="1365250" y="3895725"/>
          <p14:tracePt t="14876" x="1358900" y="3895725"/>
          <p14:tracePt t="14878" x="1358900" y="3902075"/>
          <p14:tracePt t="14879" x="1352550" y="3902075"/>
          <p14:tracePt t="14880" x="1344613" y="3902075"/>
          <p14:tracePt t="14882" x="1344613" y="3910013"/>
          <p14:tracePt t="14883" x="1338263" y="3910013"/>
          <p14:tracePt t="14884" x="1331913" y="3910013"/>
          <p14:tracePt t="14886" x="1325563" y="3910013"/>
          <p14:tracePt t="14889" x="1325563" y="3916363"/>
          <p14:tracePt t="14890" x="1319213" y="3916363"/>
          <p14:tracePt t="14891" x="1311275" y="3916363"/>
          <p14:tracePt t="14895" x="1304925" y="3916363"/>
          <p14:tracePt t="14898" x="1298575" y="3916363"/>
          <p14:tracePt t="14902" x="1292225" y="3916363"/>
          <p14:tracePt t="14904" x="1285875" y="3916363"/>
          <p14:tracePt t="14907" x="1279525" y="3916363"/>
          <p14:tracePt t="14916" x="1271588" y="3916363"/>
          <p14:tracePt t="14916" x="1265238" y="3916363"/>
          <p14:tracePt t="14927" x="1258888" y="3916363"/>
          <p14:tracePt t="14939" x="1252538" y="3916363"/>
          <p14:tracePt t="14949" x="1246188" y="3916363"/>
          <p14:tracePt t="14965" x="1238250" y="3916363"/>
          <p14:tracePt t="14971" x="1231900" y="3916363"/>
          <p14:tracePt t="14977" x="1231900" y="3910013"/>
          <p14:tracePt t="14978" x="1225550" y="3910013"/>
          <p14:tracePt t="14980" x="1225550" y="3902075"/>
          <p14:tracePt t="14981" x="1219200" y="3902075"/>
          <p14:tracePt t="14983" x="1212850" y="3902075"/>
          <p14:tracePt t="14984" x="1212850" y="3895725"/>
          <p14:tracePt t="14985" x="1212850" y="3889375"/>
          <p14:tracePt t="14987" x="1204913" y="3889375"/>
          <p14:tracePt t="14989" x="1204913" y="3883025"/>
          <p14:tracePt t="14990" x="1198563" y="3883025"/>
          <p14:tracePt t="14991" x="1198563" y="3876675"/>
          <p14:tracePt t="14994" x="1192213" y="3870325"/>
          <p14:tracePt t="14995" x="1185863" y="3870325"/>
          <p14:tracePt t="14996" x="1185863" y="3862388"/>
          <p14:tracePt t="14997" x="1185863" y="3856038"/>
          <p14:tracePt t="14998" x="1179513" y="3856038"/>
          <p14:tracePt t="15002" x="1179513" y="3849688"/>
          <p14:tracePt t="15003" x="1171575" y="3849688"/>
          <p14:tracePt t="15004" x="1171575" y="3843338"/>
          <p14:tracePt t="15008" x="1165225" y="3843338"/>
          <p14:tracePt t="15009" x="1165225" y="3836988"/>
          <p14:tracePt t="15011" x="1165225" y="3829050"/>
          <p14:tracePt t="15015" x="1165225" y="3822700"/>
          <p14:tracePt t="15017" x="1158875" y="3822700"/>
          <p14:tracePt t="15021" x="1158875" y="3816350"/>
          <p14:tracePt t="15023" x="1152525" y="3816350"/>
          <p14:tracePt t="15025" x="1152525" y="3810000"/>
          <p14:tracePt t="15033" x="1152525" y="3803650"/>
          <p14:tracePt t="15034" x="1146175" y="3803650"/>
          <p14:tracePt t="15037" x="1146175" y="3795713"/>
          <p14:tracePt t="15042" x="1146175" y="3789363"/>
          <p14:tracePt t="15048" x="1146175" y="3783013"/>
          <p14:tracePt t="15051" x="1146175" y="3776663"/>
          <p14:tracePt t="15052" x="1138238" y="3776663"/>
          <p14:tracePt t="15056" x="1131888" y="3776663"/>
          <p14:tracePt t="15057" x="1131888" y="3770313"/>
          <p14:tracePt t="15060" x="1131888" y="3762375"/>
          <p14:tracePt t="15062" x="1131888" y="3756025"/>
          <p14:tracePt t="15065" x="1125538" y="3756025"/>
          <p14:tracePt t="15066" x="1125538" y="3749675"/>
          <p14:tracePt t="15068" x="1125538" y="3743325"/>
          <p14:tracePt t="15069" x="1119188" y="3743325"/>
          <p14:tracePt t="15071" x="1119188" y="3736975"/>
          <p14:tracePt t="15072" x="1112838" y="3736975"/>
          <p14:tracePt t="15073" x="1112838" y="3729038"/>
          <p14:tracePt t="15075" x="1112838" y="3722688"/>
          <p14:tracePt t="15077" x="1104900" y="3722688"/>
          <p14:tracePt t="15078" x="1104900" y="3716338"/>
          <p14:tracePt t="15079" x="1104900" y="3709988"/>
          <p14:tracePt t="15080" x="1098550" y="3709988"/>
          <p14:tracePt t="15082" x="1098550" y="3703638"/>
          <p14:tracePt t="15084" x="1098550" y="3695700"/>
          <p14:tracePt t="15085" x="1098550" y="3689350"/>
          <p14:tracePt t="15086" x="1092200" y="3689350"/>
          <p14:tracePt t="15088" x="1092200" y="3683000"/>
          <p14:tracePt t="15089" x="1085850" y="3683000"/>
          <p14:tracePt t="15090" x="1085850" y="3676650"/>
          <p14:tracePt t="15092" x="1085850" y="3670300"/>
          <p14:tracePt t="15093" x="1085850" y="3662363"/>
          <p14:tracePt t="15095" x="1079500" y="3662363"/>
          <p14:tracePt t="15096" x="1079500" y="3656013"/>
          <p14:tracePt t="15097" x="1079500" y="3649663"/>
          <p14:tracePt t="15098" x="1079500" y="3643313"/>
          <p14:tracePt t="15099" x="1071563" y="3643313"/>
          <p14:tracePt t="15101" x="1071563" y="3636963"/>
          <p14:tracePt t="15103" x="1065213" y="3636963"/>
          <p14:tracePt t="15104" x="1065213" y="3629025"/>
          <p14:tracePt t="15107" x="1065213" y="3622675"/>
          <p14:tracePt t="15109" x="1065213" y="3616325"/>
          <p14:tracePt t="15112" x="1065213" y="3609975"/>
          <p14:tracePt t="15118" x="1065213" y="3603625"/>
          <p14:tracePt t="15122" x="1065213" y="3597275"/>
          <p14:tracePt t="15131" x="1065213" y="3589338"/>
          <p14:tracePt t="15138" x="1065213" y="3582988"/>
          <p14:tracePt t="15147" x="1065213" y="3576638"/>
          <p14:tracePt t="15164" x="1065213" y="3570288"/>
          <p14:tracePt t="15168" x="1058863" y="3570288"/>
          <p14:tracePt t="15169" x="1058863" y="3563938"/>
          <p14:tracePt t="15176" x="1052513" y="3563938"/>
          <p14:tracePt t="15177" x="1052513" y="3556000"/>
          <p14:tracePt t="15180" x="1052513" y="3549650"/>
          <p14:tracePt t="15182" x="1052513" y="3543300"/>
          <p14:tracePt t="15186" x="1052513" y="3536950"/>
          <p14:tracePt t="15187" x="1046163" y="3536950"/>
          <p14:tracePt t="15188" x="1046163" y="3530600"/>
          <p14:tracePt t="15191" x="1038225" y="3530600"/>
          <p14:tracePt t="15192" x="1038225" y="3522663"/>
          <p14:tracePt t="15193" x="1038225" y="3516313"/>
          <p14:tracePt t="15194" x="1031875" y="3516313"/>
          <p14:tracePt t="15195" x="1031875" y="3509963"/>
          <p14:tracePt t="15197" x="1031875" y="3503613"/>
          <p14:tracePt t="15199" x="1031875" y="3497263"/>
          <p14:tracePt t="15201" x="1025525" y="3497263"/>
          <p14:tracePt t="15202" x="1025525" y="3489325"/>
          <p14:tracePt t="15203" x="1025525" y="3482975"/>
          <p14:tracePt t="15205" x="1019175" y="3476625"/>
          <p14:tracePt t="15209" x="1019175" y="3470275"/>
          <p14:tracePt t="15212" x="1019175" y="3463925"/>
          <p14:tracePt t="15219" x="1019175" y="3455988"/>
          <p14:tracePt t="15223" x="1012825" y="3455988"/>
          <p14:tracePt t="15226" x="1012825" y="3449638"/>
          <p14:tracePt t="15280" x="1012825" y="3443288"/>
          <p14:tracePt t="15289" x="1006475" y="3443288"/>
          <p14:tracePt t="15293" x="1006475" y="3436938"/>
          <p14:tracePt t="15301" x="998538" y="3436938"/>
          <p14:tracePt t="15302" x="998538" y="3430588"/>
          <p14:tracePt t="15324" x="998538" y="3422650"/>
          <p14:tracePt t="15438" x="998538" y="3416300"/>
          <p14:tracePt t="15443" x="992188" y="3416300"/>
          <p14:tracePt t="15477" x="992188" y="3409950"/>
          <p14:tracePt t="15484" x="992188" y="3403600"/>
          <p14:tracePt t="15491" x="992188" y="3397250"/>
          <p14:tracePt t="15501" x="992188" y="3389313"/>
          <p14:tracePt t="15505" x="992188" y="3382963"/>
          <p14:tracePt t="15516" x="992188" y="3376613"/>
          <p14:tracePt t="15525" x="992188" y="3370263"/>
          <p14:tracePt t="15542" x="992188" y="3363913"/>
          <p14:tracePt t="15588" x="992188" y="3355975"/>
          <p14:tracePt t="15594" x="992188" y="3349625"/>
          <p14:tracePt t="15601" x="992188" y="3343275"/>
          <p14:tracePt t="15605" x="992188" y="3336925"/>
          <p14:tracePt t="15608" x="992188" y="3330575"/>
          <p14:tracePt t="15613" x="998538" y="3330575"/>
          <p14:tracePt t="15615" x="998538" y="3322638"/>
          <p14:tracePt t="15618" x="998538" y="3316288"/>
          <p14:tracePt t="15619" x="1006475" y="3316288"/>
          <p14:tracePt t="15626" x="1006475" y="3309938"/>
          <p14:tracePt t="15628" x="1012825" y="3309938"/>
          <p14:tracePt t="15631" x="1012825" y="3303588"/>
          <p14:tracePt t="15638" x="1012825" y="3297238"/>
          <p14:tracePt t="15705" x="1019175" y="3297238"/>
          <p14:tracePt t="15716" x="1019175" y="3290888"/>
          <p14:tracePt t="15719" x="1025525" y="3290888"/>
          <p14:tracePt t="15725" x="1025525" y="3282950"/>
          <p14:tracePt t="15746" x="1031875" y="3282950"/>
          <p14:tracePt t="15799" x="1038225" y="3282950"/>
          <p14:tracePt t="15806" x="1046163" y="3282950"/>
          <p14:tracePt t="15807" x="1046163" y="3290888"/>
          <p14:tracePt t="15827" x="1046163" y="3297238"/>
          <p14:tracePt t="15886" x="1046163" y="3303588"/>
          <p14:tracePt t="15892" x="1046163" y="3309938"/>
          <p14:tracePt t="15899" x="1046163" y="3316288"/>
          <p14:tracePt t="15901" x="1046163" y="3322638"/>
          <p14:tracePt t="15907" x="1046163" y="3330575"/>
          <p14:tracePt t="15910" x="1046163" y="3336925"/>
          <p14:tracePt t="15912" x="1046163" y="3343275"/>
          <p14:tracePt t="15917" x="1046163" y="3349625"/>
          <p14:tracePt t="15919" x="1046163" y="3355975"/>
          <p14:tracePt t="15924" x="1046163" y="3363913"/>
          <p14:tracePt t="15927" x="1046163" y="3370263"/>
          <p14:tracePt t="15931" x="1046163" y="3376613"/>
          <p14:tracePt t="15938" x="1052513" y="3376613"/>
          <p14:tracePt t="16224" x="1052513" y="3382963"/>
          <p14:tracePt t="16234" x="1052513" y="3389313"/>
          <p14:tracePt t="16245" x="1052513" y="3397250"/>
          <p14:tracePt t="16303" x="1052513" y="3403600"/>
          <p14:tracePt t="16314" x="1052513" y="3409950"/>
          <p14:tracePt t="16325" x="1052513" y="3416300"/>
          <p14:tracePt t="16328" x="1052513" y="3422650"/>
          <p14:tracePt t="16336" x="1052513" y="3430588"/>
          <p14:tracePt t="16339" x="1052513" y="3436938"/>
          <p14:tracePt t="16344" x="1052513" y="3443288"/>
          <p14:tracePt t="16351" x="1052513" y="3449638"/>
          <p14:tracePt t="16357" x="1052513" y="3455988"/>
          <p14:tracePt t="16402" x="1052513" y="3463925"/>
          <p14:tracePt t="16405" x="1052513" y="3470275"/>
          <p14:tracePt t="16410" x="1052513" y="3476625"/>
          <p14:tracePt t="16411" x="1058863" y="3476625"/>
          <p14:tracePt t="16412" x="1058863" y="3482975"/>
          <p14:tracePt t="16413" x="1058863" y="3489325"/>
          <p14:tracePt t="16415" x="1058863" y="3497263"/>
          <p14:tracePt t="16416" x="1058863" y="3503613"/>
          <p14:tracePt t="16419" x="1058863" y="3509963"/>
          <p14:tracePt t="16420" x="1058863" y="3516313"/>
          <p14:tracePt t="16421" x="1058863" y="3522663"/>
          <p14:tracePt t="16423" x="1058863" y="3530600"/>
          <p14:tracePt t="16425" x="1058863" y="3536950"/>
          <p14:tracePt t="16426" x="1065213" y="3536950"/>
          <p14:tracePt t="16427" x="1065213" y="3543300"/>
          <p14:tracePt t="16428" x="1065213" y="3549650"/>
          <p14:tracePt t="16429" x="1065213" y="3556000"/>
          <p14:tracePt t="16431" x="1065213" y="3563938"/>
          <p14:tracePt t="16432" x="1065213" y="3570288"/>
          <p14:tracePt t="16434" x="1065213" y="3576638"/>
          <p14:tracePt t="16435" x="1071563" y="3582988"/>
          <p14:tracePt t="16436" x="1071563" y="3589338"/>
          <p14:tracePt t="16437" x="1071563" y="3597275"/>
          <p14:tracePt t="16438" x="1071563" y="3603625"/>
          <p14:tracePt t="16440" x="1071563" y="3609975"/>
          <p14:tracePt t="16442" x="1071563" y="3616325"/>
          <p14:tracePt t="16443" x="1079500" y="3622675"/>
          <p14:tracePt t="16444" x="1079500" y="3629025"/>
          <p14:tracePt t="16445" x="1079500" y="3636963"/>
          <p14:tracePt t="16446" x="1079500" y="3643313"/>
          <p14:tracePt t="16448" x="1079500" y="3649663"/>
          <p14:tracePt t="16449" x="1079500" y="3656013"/>
          <p14:tracePt t="16450" x="1079500" y="3662363"/>
          <p14:tracePt t="16452" x="1079500" y="3670300"/>
          <p14:tracePt t="16453" x="1079500" y="3676650"/>
          <p14:tracePt t="16455" x="1079500" y="3683000"/>
          <p14:tracePt t="16456" x="1079500" y="3689350"/>
          <p14:tracePt t="16458" x="1079500" y="3695700"/>
          <p14:tracePt t="16461" x="1079500" y="3703638"/>
          <p14:tracePt t="16462" x="1079500" y="3709988"/>
          <p14:tracePt t="16467" x="1079500" y="3716338"/>
          <p14:tracePt t="16470" x="1079500" y="3722688"/>
          <p14:tracePt t="16476" x="1079500" y="3729038"/>
          <p14:tracePt t="16485" x="1079500" y="3736975"/>
          <p14:tracePt t="16546" x="1079500" y="3743325"/>
          <p14:tracePt t="16553" x="1071563" y="3743325"/>
          <p14:tracePt t="16554" x="1071563" y="3749675"/>
          <p14:tracePt t="16556" x="1071563" y="3756025"/>
          <p14:tracePt t="16561" x="1071563" y="3762375"/>
          <p14:tracePt t="16562" x="1071563" y="3770313"/>
          <p14:tracePt t="16565" x="1071563" y="3776663"/>
          <p14:tracePt t="16569" x="1071563" y="3783013"/>
          <p14:tracePt t="16571" x="1071563" y="3789363"/>
          <p14:tracePt t="16574" x="1071563" y="3795713"/>
          <p14:tracePt t="16576" x="1071563" y="3803650"/>
          <p14:tracePt t="16578" x="1071563" y="3810000"/>
          <p14:tracePt t="16581" x="1071563" y="3816350"/>
          <p14:tracePt t="16583" x="1071563" y="3822700"/>
          <p14:tracePt t="16587" x="1071563" y="3829050"/>
          <p14:tracePt t="16589" x="1071563" y="3836988"/>
          <p14:tracePt t="16591" x="1071563" y="3843338"/>
          <p14:tracePt t="16598" x="1071563" y="3849688"/>
          <p14:tracePt t="16608" x="1071563" y="3856038"/>
          <p14:tracePt t="16637" x="1071563" y="3862388"/>
          <p14:tracePt t="16643" x="1071563" y="3870325"/>
          <p14:tracePt t="16646" x="1071563" y="3876675"/>
          <p14:tracePt t="16651" x="1071563" y="3883025"/>
          <p14:tracePt t="16653" x="1071563" y="3889375"/>
          <p14:tracePt t="16655" x="1071563" y="3895725"/>
          <p14:tracePt t="16657" x="1071563" y="3902075"/>
          <p14:tracePt t="16658" x="1079500" y="3902075"/>
          <p14:tracePt t="16659" x="1079500" y="3910013"/>
          <p14:tracePt t="16661" x="1079500" y="3916363"/>
          <p14:tracePt t="16663" x="1079500" y="3922713"/>
          <p14:tracePt t="16665" x="1079500" y="3929063"/>
          <p14:tracePt t="16667" x="1085850" y="3935413"/>
          <p14:tracePt t="16669" x="1085850" y="3943350"/>
          <p14:tracePt t="16671" x="1085850" y="3949700"/>
          <p14:tracePt t="16672" x="1092200" y="3956050"/>
          <p14:tracePt t="16674" x="1092200" y="3962400"/>
          <p14:tracePt t="16676" x="1092200" y="3968750"/>
          <p14:tracePt t="16679" x="1092200" y="3976688"/>
          <p14:tracePt t="16680" x="1092200" y="3983038"/>
          <p14:tracePt t="16681" x="1092200" y="3989388"/>
          <p14:tracePt t="16682" x="1098550" y="3989388"/>
          <p14:tracePt t="16685" x="1098550" y="3995738"/>
          <p14:tracePt t="16686" x="1098550" y="4002088"/>
          <p14:tracePt t="16690" x="1104900" y="4002088"/>
          <p14:tracePt t="16691" x="1104900" y="4010025"/>
          <p14:tracePt t="16694" x="1104900" y="4016375"/>
          <p14:tracePt t="16699" x="1104900" y="4022725"/>
          <p14:tracePt t="16759" x="1104900" y="4029075"/>
          <p14:tracePt t="16762" x="1104900" y="4035425"/>
          <p14:tracePt t="16764" x="1112838" y="4035425"/>
          <p14:tracePt t="16768" x="1112838" y="4043363"/>
          <p14:tracePt t="16770" x="1112838" y="4049713"/>
          <p14:tracePt t="16772" x="1112838" y="4056063"/>
          <p14:tracePt t="16774" x="1119188" y="4056063"/>
          <p14:tracePt t="16776" x="1119188" y="4062413"/>
          <p14:tracePt t="16778" x="1119188" y="4068763"/>
          <p14:tracePt t="16779" x="1125538" y="4068763"/>
          <p14:tracePt t="16782" x="1125538" y="4076700"/>
          <p14:tracePt t="16783" x="1125538" y="4083050"/>
          <p14:tracePt t="16785" x="1125538" y="4089400"/>
          <p14:tracePt t="16788" x="1131888" y="4095750"/>
          <p14:tracePt t="16789" x="1131888" y="4102100"/>
          <p14:tracePt t="16792" x="1131888" y="4110038"/>
          <p14:tracePt t="16793" x="1138238" y="4110038"/>
          <p14:tracePt t="16794" x="1138238" y="4116388"/>
          <p14:tracePt t="16795" x="1138238" y="4122738"/>
          <p14:tracePt t="16797" x="1146175" y="4122738"/>
          <p14:tracePt t="16798" x="1146175" y="4129088"/>
          <p14:tracePt t="16799" x="1146175" y="4135438"/>
          <p14:tracePt t="16801" x="1146175" y="4143375"/>
          <p14:tracePt t="16802" x="1146175" y="4149725"/>
          <p14:tracePt t="16805" x="1146175" y="4156075"/>
          <p14:tracePt t="16807" x="1146175" y="4162425"/>
          <p14:tracePt t="16809" x="1146175" y="4168775"/>
          <p14:tracePt t="16812" x="1146175" y="4175125"/>
          <p14:tracePt t="16814" x="1146175" y="4183063"/>
          <p14:tracePt t="16819" x="1146175" y="4189413"/>
          <p14:tracePt t="16822" x="1146175" y="4195763"/>
          <p14:tracePt t="16825" x="1146175" y="4202113"/>
          <p14:tracePt t="16832" x="1146175" y="4208463"/>
          <p14:tracePt t="16838" x="1146175" y="4216400"/>
          <p14:tracePt t="16849" x="1146175" y="4222750"/>
          <p14:tracePt t="16854" x="1146175" y="4229100"/>
          <p14:tracePt t="16859" x="1146175" y="4235450"/>
          <p14:tracePt t="16865" x="1146175" y="4241800"/>
          <p14:tracePt t="16868" x="1146175" y="4249738"/>
          <p14:tracePt t="16870" x="1152525" y="4249738"/>
          <p14:tracePt t="16872" x="1152525" y="4256088"/>
          <p14:tracePt t="16874" x="1152525" y="4262438"/>
          <p14:tracePt t="16875" x="1158875" y="4262438"/>
          <p14:tracePt t="16876" x="1158875" y="4268788"/>
          <p14:tracePt t="16879" x="1158875" y="4275138"/>
          <p14:tracePt t="16880" x="1158875" y="4283075"/>
          <p14:tracePt t="16882" x="1165225" y="4283075"/>
          <p14:tracePt t="16883" x="1165225" y="4289425"/>
          <p14:tracePt t="16884" x="1165225" y="4295775"/>
          <p14:tracePt t="16885" x="1171575" y="4302125"/>
          <p14:tracePt t="16887" x="1171575" y="4308475"/>
          <p14:tracePt t="16888" x="1171575" y="4316413"/>
          <p14:tracePt t="16889" x="1179513" y="4316413"/>
          <p14:tracePt t="16890" x="1179513" y="4322763"/>
          <p14:tracePt t="16891" x="1179513" y="4329113"/>
          <p14:tracePt t="16892" x="1179513" y="4335463"/>
          <p14:tracePt t="16894" x="1179513" y="4341813"/>
          <p14:tracePt t="16895" x="1179513" y="4349750"/>
          <p14:tracePt t="16896" x="1179513" y="4356100"/>
          <p14:tracePt t="16898" x="1185863" y="4362450"/>
          <p14:tracePt t="16899" x="1185863" y="4368800"/>
          <p14:tracePt t="16901" x="1185863" y="4375150"/>
          <p14:tracePt t="16902" x="1185863" y="4383088"/>
          <p14:tracePt t="16903" x="1185863" y="4389438"/>
          <p14:tracePt t="16905" x="1185863" y="4395788"/>
          <p14:tracePt t="16906" x="1192213" y="4402138"/>
          <p14:tracePt t="16908" x="1192213" y="4408488"/>
          <p14:tracePt t="16909" x="1192213" y="4416425"/>
          <p14:tracePt t="16911" x="1192213" y="4422775"/>
          <p14:tracePt t="16913" x="1192213" y="4429125"/>
          <p14:tracePt t="16914" x="1192213" y="4435475"/>
          <p14:tracePt t="16918" x="1192213" y="4441825"/>
          <p14:tracePt t="16920" x="1192213" y="4449763"/>
          <p14:tracePt t="16926" x="1192213" y="4456113"/>
          <p14:tracePt t="16932" x="1192213" y="4462463"/>
          <p14:tracePt t="16933" x="1192213" y="4468813"/>
          <p14:tracePt t="16934" x="1185863" y="4468813"/>
          <p14:tracePt t="16946" x="1185863" y="4475163"/>
          <p14:tracePt t="16949" x="1179513" y="4475163"/>
          <p14:tracePt t="16957" x="1171575" y="4475163"/>
          <p14:tracePt t="16976" x="1165225" y="4475163"/>
          <p14:tracePt t="17026" x="1165225" y="4481513"/>
          <p14:tracePt t="17061" x="1158875" y="4481513"/>
          <p14:tracePt t="17069" x="1152525" y="4481513"/>
          <p14:tracePt t="17080" x="1152525" y="4489450"/>
          <p14:tracePt t="17082" x="1146175" y="4489450"/>
          <p14:tracePt t="17087" x="1138238" y="4489450"/>
          <p14:tracePt t="17091" x="1131888" y="4489450"/>
          <p14:tracePt t="17101" x="1125538" y="4489450"/>
          <p14:tracePt t="17102" x="1125538" y="4495800"/>
          <p14:tracePt t="17106" x="1119188" y="4495800"/>
          <p14:tracePt t="17112" x="1119188" y="4502150"/>
          <p14:tracePt t="17115" x="1112838" y="4502150"/>
          <p14:tracePt t="17121" x="1104900" y="4502150"/>
          <p14:tracePt t="17129" x="1098550" y="4502150"/>
          <p14:tracePt t="17147" x="1092200" y="4502150"/>
          <p14:tracePt t="17152" x="1085850" y="4502150"/>
          <p14:tracePt t="17163" x="1079500" y="4502150"/>
          <p14:tracePt t="17170" x="1071563" y="4502150"/>
          <p14:tracePt t="17174" x="1065213" y="4502150"/>
          <p14:tracePt t="17183" x="1058863" y="4502150"/>
          <p14:tracePt t="17188" x="1052513" y="4502150"/>
          <p14:tracePt t="17197" x="1046163" y="4502150"/>
          <p14:tracePt t="17200" x="1038225" y="4502150"/>
          <p14:tracePt t="17205" x="1031875" y="4502150"/>
          <p14:tracePt t="17206" x="1031875" y="4495800"/>
          <p14:tracePt t="17211" x="1025525" y="4495800"/>
          <p14:tracePt t="17213" x="1019175" y="4495800"/>
          <p14:tracePt t="17217" x="1019175" y="4489450"/>
          <p14:tracePt t="17219" x="1012825" y="4489450"/>
          <p14:tracePt t="17223" x="1006475" y="4489450"/>
          <p14:tracePt t="17225" x="998538" y="4489450"/>
          <p14:tracePt t="17231" x="992188" y="4489450"/>
          <p14:tracePt t="17232" x="992188" y="4481513"/>
          <p14:tracePt t="17235" x="985838" y="4481513"/>
          <p14:tracePt t="17237" x="985838" y="4475163"/>
          <p14:tracePt t="17240" x="979488" y="4475163"/>
          <p14:tracePt t="17242" x="973138" y="4475163"/>
          <p14:tracePt t="17247" x="973138" y="4468813"/>
          <p14:tracePt t="17248" x="965200" y="4468813"/>
          <p14:tracePt t="17250" x="958850" y="4468813"/>
          <p14:tracePt t="17252" x="958850" y="4462463"/>
          <p14:tracePt t="17253" x="952500" y="4462463"/>
          <p14:tracePt t="17256" x="952500" y="4456113"/>
          <p14:tracePt t="17260" x="946150" y="4456113"/>
          <p14:tracePt t="17266" x="939800" y="4456113"/>
          <p14:tracePt t="17268" x="939800" y="4449763"/>
          <p14:tracePt t="17277" x="939800" y="4441825"/>
          <p14:tracePt t="17278" x="931863" y="4441825"/>
          <p14:tracePt t="17291" x="925513" y="4441825"/>
          <p14:tracePt t="17308" x="925513" y="4435475"/>
          <p14:tracePt t="17318" x="925513" y="4429125"/>
          <p14:tracePt t="17319" x="919163" y="4429125"/>
          <p14:tracePt t="17326" x="919163" y="4422775"/>
          <p14:tracePt t="17337" x="919163" y="4416425"/>
          <p14:tracePt t="17342" x="919163" y="4408488"/>
          <p14:tracePt t="17348" x="919163" y="4402138"/>
          <p14:tracePt t="17350" x="912813" y="4402138"/>
          <p14:tracePt t="17352" x="912813" y="4395788"/>
          <p14:tracePt t="17358" x="906463" y="4395788"/>
          <p14:tracePt t="17358" x="906463" y="4389438"/>
          <p14:tracePt t="17361" x="906463" y="4383088"/>
          <p14:tracePt t="17364" x="906463" y="4375150"/>
          <p14:tracePt t="17370" x="906463" y="4368800"/>
          <p14:tracePt t="17372" x="906463" y="4362450"/>
          <p14:tracePt t="17377" x="898525" y="4362450"/>
          <p14:tracePt t="17378" x="898525" y="4356100"/>
          <p14:tracePt t="17380" x="898525" y="4349750"/>
          <p14:tracePt t="17383" x="898525" y="4341813"/>
          <p14:tracePt t="17390" x="898525" y="4335463"/>
          <p14:tracePt t="17395" x="898525" y="4329113"/>
          <p14:tracePt t="17404" x="898525" y="4322763"/>
          <p14:tracePt t="17408" x="898525" y="4316413"/>
          <p14:tracePt t="17413" x="898525" y="4308475"/>
          <p14:tracePt t="17423" x="898525" y="4302125"/>
          <p14:tracePt t="17428" x="898525" y="4295775"/>
          <p14:tracePt t="17437" x="898525" y="4289425"/>
          <p14:tracePt t="17444" x="898525" y="4283075"/>
          <p14:tracePt t="17453" x="898525" y="4275138"/>
          <p14:tracePt t="17479" x="898525" y="4268788"/>
          <p14:tracePt t="17486" x="898525" y="4262438"/>
          <p14:tracePt t="17488" x="906463" y="4262438"/>
          <p14:tracePt t="17496" x="912813" y="4262438"/>
          <p14:tracePt t="17497" x="912813" y="4256088"/>
          <p14:tracePt t="17502" x="912813" y="4249738"/>
          <p14:tracePt t="17508" x="912813" y="4241800"/>
          <p14:tracePt t="17510" x="919163" y="4241800"/>
          <p14:tracePt t="17518" x="925513" y="4241800"/>
          <p14:tracePt t="17519" x="925513" y="4235450"/>
          <p14:tracePt t="17524" x="931863" y="4235450"/>
          <p14:tracePt t="17525" x="931863" y="4229100"/>
          <p14:tracePt t="17539" x="939800" y="4229100"/>
          <p14:tracePt t="17542" x="939800" y="4222750"/>
          <p14:tracePt t="17549" x="946150" y="4222750"/>
          <p14:tracePt t="17551" x="946150" y="4216400"/>
          <p14:tracePt t="17561" x="946150" y="4208463"/>
          <p14:tracePt t="17563" x="952500" y="4208463"/>
          <p14:tracePt t="17568" x="958850" y="4208463"/>
          <p14:tracePt t="17575" x="965200" y="4208463"/>
          <p14:tracePt t="17576" x="965200" y="4202113"/>
          <p14:tracePt t="17583" x="965200" y="4195763"/>
          <p14:tracePt t="17585" x="973138" y="4195763"/>
          <p14:tracePt t="17590" x="979488" y="4195763"/>
          <p14:tracePt t="17600" x="985838" y="4195763"/>
          <p14:tracePt t="17601" x="985838" y="4189413"/>
          <p14:tracePt t="17604" x="992188" y="4189413"/>
          <p14:tracePt t="17611" x="992188" y="4183063"/>
          <p14:tracePt t="17615" x="998538" y="4183063"/>
          <p14:tracePt t="17622" x="1006475" y="4183063"/>
          <p14:tracePt t="17626" x="1012825" y="4183063"/>
          <p14:tracePt t="17633" x="1012825" y="4175125"/>
          <p14:tracePt t="17635" x="1019175" y="4175125"/>
          <p14:tracePt t="17641" x="1025525" y="4175125"/>
          <p14:tracePt t="17642" x="1025525" y="4168775"/>
          <p14:tracePt t="17648" x="1031875" y="4168775"/>
          <p14:tracePt t="17649" x="1031875" y="4162425"/>
          <p14:tracePt t="17652" x="1038225" y="4162425"/>
          <p14:tracePt t="17658" x="1046163" y="4162425"/>
          <p14:tracePt t="17677" x="1052513" y="4162425"/>
          <p14:tracePt t="17678" x="1052513" y="4156075"/>
          <p14:tracePt t="17695" x="1058863" y="4156075"/>
          <p14:tracePt t="17715" x="1065213" y="4156075"/>
          <p14:tracePt t="17724" x="1071563" y="4156075"/>
          <p14:tracePt t="17731" x="1079500" y="4156075"/>
          <p14:tracePt t="17752" x="1085850" y="4156075"/>
          <p14:tracePt t="17765" x="1092200" y="4156075"/>
          <p14:tracePt t="17790" x="1098550" y="4156075"/>
          <p14:tracePt t="17796" x="1104900" y="4156075"/>
          <p14:tracePt t="17802" x="1104900" y="4162425"/>
          <p14:tracePt t="17803" x="1112838" y="4162425"/>
          <p14:tracePt t="17810" x="1112838" y="4168775"/>
          <p14:tracePt t="17814" x="1119188" y="4168775"/>
          <p14:tracePt t="17815" x="1119188" y="4175125"/>
          <p14:tracePt t="17819" x="1125538" y="4175125"/>
          <p14:tracePt t="17827" x="1125538" y="4183063"/>
          <p14:tracePt t="17832" x="1131888" y="4183063"/>
          <p14:tracePt t="17833" x="1131888" y="4189413"/>
          <p14:tracePt t="17844" x="1138238" y="4189413"/>
          <p14:tracePt t="17852" x="1138238" y="4195763"/>
          <p14:tracePt t="17853" x="1146175" y="4195763"/>
          <p14:tracePt t="17863" x="1146175" y="4202113"/>
          <p14:tracePt t="17872" x="1152525" y="4202113"/>
          <p14:tracePt t="17878" x="1152525" y="4208463"/>
          <p14:tracePt t="17879" x="1158875" y="4208463"/>
          <p14:tracePt t="17883" x="1158875" y="4216400"/>
          <p14:tracePt t="17889" x="1158875" y="4222750"/>
          <p14:tracePt t="17890" x="1165225" y="4222750"/>
          <p14:tracePt t="17896" x="1171575" y="4222750"/>
          <p14:tracePt t="17899" x="1171575" y="4229100"/>
          <p14:tracePt t="17902" x="1179513" y="4229100"/>
          <p14:tracePt t="17904" x="1179513" y="4235450"/>
          <p14:tracePt t="17915" x="1179513" y="4241800"/>
          <p14:tracePt t="17918" x="1185863" y="4241800"/>
          <p14:tracePt t="17922" x="1185863" y="4249738"/>
          <p14:tracePt t="17933" x="1185863" y="4256088"/>
          <p14:tracePt t="17999" x="1192213" y="4256088"/>
          <p14:tracePt t="18010" x="1192213" y="4262438"/>
          <p14:tracePt t="18018" x="1192213" y="4268788"/>
          <p14:tracePt t="18035" x="1192213" y="4275138"/>
          <p14:tracePt t="18046" x="1192213" y="4283075"/>
          <p14:tracePt t="18050" x="1185863" y="4283075"/>
          <p14:tracePt t="18054" x="1185863" y="4289425"/>
          <p14:tracePt t="18062" x="1179513" y="4289425"/>
          <p14:tracePt t="18066" x="1171575" y="4289425"/>
          <p14:tracePt t="18067" x="1171575" y="4295775"/>
          <p14:tracePt t="18070" x="1165225" y="4295775"/>
          <p14:tracePt t="18072" x="1165225" y="4302125"/>
          <p14:tracePt t="18076" x="1158875" y="4302125"/>
          <p14:tracePt t="18079" x="1152525" y="4302125"/>
          <p14:tracePt t="18084" x="1152525" y="4308475"/>
          <p14:tracePt t="18086" x="1146175" y="4308475"/>
          <p14:tracePt t="18088" x="1138238" y="4308475"/>
          <p14:tracePt t="18089" x="1138238" y="4316413"/>
          <p14:tracePt t="18092" x="1131888" y="4316413"/>
          <p14:tracePt t="18094" x="1131888" y="4322763"/>
          <p14:tracePt t="18102" x="1125538" y="4322763"/>
          <p14:tracePt t="18112" x="1125538" y="4329113"/>
          <p14:tracePt t="18115" x="1119188" y="4329113"/>
          <p14:tracePt t="18172" x="1119188" y="4335463"/>
          <p14:tracePt t="18183" x="1112838" y="4335463"/>
          <p14:tracePt t="18211" x="1104900" y="4335463"/>
          <p14:tracePt t="18234" x="1104900" y="4329113"/>
          <p14:tracePt t="18240" x="1104900" y="4322763"/>
          <p14:tracePt t="18242" x="1104900" y="4316413"/>
          <p14:tracePt t="18244" x="1104900" y="4308475"/>
          <p14:tracePt t="18248" x="1104900" y="4302125"/>
          <p14:tracePt t="18250" x="1104900" y="4295775"/>
          <p14:tracePt t="18254" x="1104900" y="4289425"/>
          <p14:tracePt t="18255" x="1104900" y="4283075"/>
          <p14:tracePt t="18257" x="1104900" y="4275138"/>
          <p14:tracePt t="18260" x="1104900" y="4268788"/>
          <p14:tracePt t="18261" x="1104900" y="4262438"/>
          <p14:tracePt t="18264" x="1112838" y="4262438"/>
          <p14:tracePt t="18265" x="1112838" y="4256088"/>
          <p14:tracePt t="18266" x="1112838" y="4249738"/>
          <p14:tracePt t="18267" x="1112838" y="4241800"/>
          <p14:tracePt t="18269" x="1112838" y="4235450"/>
          <p14:tracePt t="18270" x="1112838" y="4229100"/>
          <p14:tracePt t="18273" x="1112838" y="4222750"/>
          <p14:tracePt t="18274" x="1112838" y="4216400"/>
          <p14:tracePt t="18275" x="1112838" y="4208463"/>
          <p14:tracePt t="18277" x="1112838" y="4202113"/>
          <p14:tracePt t="18278" x="1119188" y="4195763"/>
          <p14:tracePt t="18280" x="1119188" y="4189413"/>
          <p14:tracePt t="18281" x="1119188" y="4183063"/>
          <p14:tracePt t="18282" x="1119188" y="4175125"/>
          <p14:tracePt t="18283" x="1125538" y="4168775"/>
          <p14:tracePt t="18284" x="1125538" y="4162425"/>
          <p14:tracePt t="18286" x="1125538" y="4156075"/>
          <p14:tracePt t="18287" x="1125538" y="4143375"/>
          <p14:tracePt t="18289" x="1131888" y="4135438"/>
          <p14:tracePt t="18290" x="1131888" y="4129088"/>
          <p14:tracePt t="18292" x="1138238" y="4116388"/>
          <p14:tracePt t="18293" x="1138238" y="4110038"/>
          <p14:tracePt t="18295" x="1138238" y="4102100"/>
          <p14:tracePt t="18296" x="1146175" y="4095750"/>
          <p14:tracePt t="18297" x="1146175" y="4089400"/>
          <p14:tracePt t="18298" x="1146175" y="4083050"/>
          <p14:tracePt t="18299" x="1146175" y="4076700"/>
          <p14:tracePt t="18300" x="1146175" y="4068763"/>
          <p14:tracePt t="18302" x="1146175" y="4062413"/>
          <p14:tracePt t="18303" x="1146175" y="4056063"/>
          <p14:tracePt t="18304" x="1152525" y="4049713"/>
          <p14:tracePt t="18305" x="1152525" y="4043363"/>
          <p14:tracePt t="18306" x="1152525" y="4035425"/>
          <p14:tracePt t="18308" x="1152525" y="4022725"/>
          <p14:tracePt t="18309" x="1158875" y="4016375"/>
          <p14:tracePt t="18311" x="1158875" y="4010025"/>
          <p14:tracePt t="18312" x="1158875" y="3995738"/>
          <p14:tracePt t="18314" x="1158875" y="3989388"/>
          <p14:tracePt t="18315" x="1158875" y="3983038"/>
          <p14:tracePt t="18316" x="1158875" y="3976688"/>
          <p14:tracePt t="18317" x="1165225" y="3968750"/>
          <p14:tracePt t="18318" x="1165225" y="3962400"/>
          <p14:tracePt t="18320" x="1165225" y="3956050"/>
          <p14:tracePt t="18321" x="1165225" y="3943350"/>
          <p14:tracePt t="18323" x="1165225" y="3935413"/>
          <p14:tracePt t="18324" x="1165225" y="3929063"/>
          <p14:tracePt t="18326" x="1165225" y="3922713"/>
          <p14:tracePt t="18327" x="1165225" y="3916363"/>
          <p14:tracePt t="18329" x="1165225" y="3910013"/>
          <p14:tracePt t="18330" x="1165225" y="3902075"/>
          <p14:tracePt t="18331" x="1165225" y="3895725"/>
          <p14:tracePt t="18333" x="1165225" y="3889375"/>
          <p14:tracePt t="18334" x="1165225" y="3883025"/>
          <p14:tracePt t="18337" x="1165225" y="3876675"/>
          <p14:tracePt t="18339" x="1165225" y="3870325"/>
          <p14:tracePt t="18340" x="1165225" y="3862388"/>
          <p14:tracePt t="18342" x="1165225" y="3856038"/>
          <p14:tracePt t="18343" x="1165225" y="3849688"/>
          <p14:tracePt t="18346" x="1165225" y="3843338"/>
          <p14:tracePt t="18348" x="1165225" y="3836988"/>
          <p14:tracePt t="18349" x="1165225" y="3829050"/>
          <p14:tracePt t="18352" x="1165225" y="3822700"/>
          <p14:tracePt t="18353" x="1158875" y="3822700"/>
          <p14:tracePt t="18354" x="1158875" y="3816350"/>
          <p14:tracePt t="18357" x="1158875" y="3810000"/>
          <p14:tracePt t="18359" x="1158875" y="3803650"/>
          <p14:tracePt t="18361" x="1152525" y="3795713"/>
          <p14:tracePt t="18365" x="1152525" y="3789363"/>
          <p14:tracePt t="18368" x="1152525" y="3783013"/>
          <p14:tracePt t="18373" x="1152525" y="3776663"/>
          <p14:tracePt t="18376" x="1152525" y="3770313"/>
          <p14:tracePt t="18379" x="1152525" y="3762375"/>
          <p14:tracePt t="18383" x="1146175" y="3762375"/>
          <p14:tracePt t="18385" x="1146175" y="3756025"/>
          <p14:tracePt t="18389" x="1146175" y="3749675"/>
          <p14:tracePt t="18396" x="1146175" y="3743325"/>
          <p14:tracePt t="18399" x="1146175" y="3736975"/>
          <p14:tracePt t="18401" x="1138238" y="3736975"/>
          <p14:tracePt t="18402" x="1138238" y="3729038"/>
          <p14:tracePt t="18409" x="1138238" y="3722688"/>
          <p14:tracePt t="18412" x="1138238" y="3716338"/>
          <p14:tracePt t="18418" x="1138238" y="3709988"/>
          <p14:tracePt t="18421" x="1138238" y="3703638"/>
          <p14:tracePt t="18425" x="1138238" y="3695700"/>
          <p14:tracePt t="18428" x="1138238" y="3689350"/>
          <p14:tracePt t="18429" x="1131888" y="3689350"/>
          <p14:tracePt t="18431" x="1131888" y="3683000"/>
          <p14:tracePt t="18435" x="1131888" y="3676650"/>
          <p14:tracePt t="18438" x="1131888" y="3670300"/>
          <p14:tracePt t="18440" x="1125538" y="3670300"/>
          <p14:tracePt t="18442" x="1125538" y="3662363"/>
          <p14:tracePt t="18444" x="1125538" y="3656013"/>
          <p14:tracePt t="18446" x="1125538" y="3649663"/>
          <p14:tracePt t="18448" x="1119188" y="3649663"/>
          <p14:tracePt t="18449" x="1119188" y="3643313"/>
          <p14:tracePt t="18451" x="1119188" y="3636963"/>
          <p14:tracePt t="18454" x="1119188" y="3629025"/>
          <p14:tracePt t="18456" x="1119188" y="3622675"/>
          <p14:tracePt t="18458" x="1119188" y="3616325"/>
          <p14:tracePt t="18461" x="1119188" y="3609975"/>
          <p14:tracePt t="18462" x="1112838" y="3609975"/>
          <p14:tracePt t="18464" x="1112838" y="3603625"/>
          <p14:tracePt t="18468" x="1112838" y="3597275"/>
          <p14:tracePt t="18469" x="1112838" y="3589338"/>
          <p14:tracePt t="18471" x="1104900" y="3589338"/>
          <p14:tracePt t="18472" x="1104900" y="3582988"/>
          <p14:tracePt t="18477" x="1104900" y="3576638"/>
          <p14:tracePt t="18479" x="1104900" y="3570288"/>
          <p14:tracePt t="18486" x="1104900" y="3563938"/>
          <p14:tracePt t="18491" x="1104900" y="3556000"/>
          <p14:tracePt t="18495" x="1104900" y="3549650"/>
          <p14:tracePt t="18504" x="1104900" y="3543300"/>
          <p14:tracePt t="18508" x="1098550" y="3543300"/>
          <p14:tracePt t="18509" x="1098550" y="3536950"/>
          <p14:tracePt t="18521" x="1098550" y="3530600"/>
          <p14:tracePt t="18525" x="1098550" y="3522663"/>
          <p14:tracePt t="18530" x="1098550" y="3516313"/>
          <p14:tracePt t="18539" x="1098550" y="3509963"/>
          <p14:tracePt t="18541" x="1092200" y="3509963"/>
          <p14:tracePt t="18543" x="1092200" y="3503613"/>
          <p14:tracePt t="18549" x="1092200" y="3497263"/>
          <p14:tracePt t="18550" x="1085850" y="3497263"/>
          <p14:tracePt t="18553" x="1085850" y="3489325"/>
          <p14:tracePt t="18558" x="1085850" y="3482975"/>
          <p14:tracePt t="18562" x="1085850" y="3476625"/>
          <p14:tracePt t="18564" x="1085850" y="3470275"/>
          <p14:tracePt t="18568" x="1085850" y="3463925"/>
          <p14:tracePt t="18570" x="1085850" y="3455988"/>
          <p14:tracePt t="18571" x="1079500" y="3455988"/>
          <p14:tracePt t="18575" x="1079500" y="3449638"/>
          <p14:tracePt t="18576" x="1079500" y="3443288"/>
          <p14:tracePt t="18579" x="1079500" y="3436938"/>
          <p14:tracePt t="18583" x="1079500" y="3430588"/>
          <p14:tracePt t="18585" x="1079500" y="3422650"/>
          <p14:tracePt t="18590" x="1079500" y="3416300"/>
          <p14:tracePt t="18593" x="1079500" y="3409950"/>
          <p14:tracePt t="18596" x="1079500" y="3403600"/>
          <p14:tracePt t="18604" x="1079500" y="3397250"/>
          <p14:tracePt t="18610" x="1079500" y="3389313"/>
          <p14:tracePt t="18622" x="1079500" y="3382963"/>
          <p14:tracePt t="18630" x="1079500" y="3376613"/>
          <p14:tracePt t="18644" x="1079500" y="3370263"/>
          <p14:tracePt t="18664" x="1079500" y="3363913"/>
          <p14:tracePt t="18671" x="1079500" y="3355975"/>
          <p14:tracePt t="18683" x="1079500" y="3349625"/>
          <p14:tracePt t="18688" x="1071563" y="3349625"/>
          <p14:tracePt t="18689" x="1071563" y="3343275"/>
          <p14:tracePt t="18697" x="1071563" y="3336925"/>
          <p14:tracePt t="18709" x="1071563" y="3330575"/>
          <p14:tracePt t="18714" x="1071563" y="3322638"/>
          <p14:tracePt t="18725" x="1071563" y="3316288"/>
          <p14:tracePt t="18730" x="1071563" y="3309938"/>
          <p14:tracePt t="18734" x="1071563" y="3303588"/>
          <p14:tracePt t="18748" x="1071563" y="3297238"/>
          <p14:tracePt t="18763" x="1071563" y="3290888"/>
          <p14:tracePt t="18878" x="1071563" y="3282950"/>
          <p14:tracePt t="22896" x="1079500" y="3282950"/>
          <p14:tracePt t="22913" x="1085850" y="3282950"/>
          <p14:tracePt t="22922" x="1092200" y="3282950"/>
          <p14:tracePt t="22930" x="1098550" y="3282950"/>
          <p14:tracePt t="22950" x="1104900" y="3282950"/>
          <p14:tracePt t="22958" x="1112838" y="3282950"/>
          <p14:tracePt t="22959" x="1112838" y="3290888"/>
          <p14:tracePt t="22968" x="1119188" y="3290888"/>
          <p14:tracePt t="22971" x="1119188" y="3297238"/>
          <p14:tracePt t="22972" x="1125538" y="3297238"/>
          <p14:tracePt t="22976" x="1131888" y="3297238"/>
          <p14:tracePt t="22982" x="1138238" y="3297238"/>
          <p14:tracePt t="22985" x="1146175" y="3297238"/>
          <p14:tracePt t="22990" x="1152525" y="3297238"/>
          <p14:tracePt t="22993" x="1158875" y="3297238"/>
          <p14:tracePt t="22995" x="1165225" y="3297238"/>
          <p14:tracePt t="23000" x="1171575" y="3303588"/>
          <p14:tracePt t="23002" x="1179513" y="3303588"/>
          <p14:tracePt t="23007" x="1185863" y="3303588"/>
          <p14:tracePt t="23008" x="1192213" y="3303588"/>
          <p14:tracePt t="23011" x="1198563" y="3303588"/>
          <p14:tracePt t="23016" x="1204913" y="3303588"/>
          <p14:tracePt t="23018" x="1212850" y="3303588"/>
          <p14:tracePt t="23025" x="1219200" y="3303588"/>
          <p14:tracePt t="23031" x="1225550" y="3303588"/>
          <p14:tracePt t="23046" x="1231900" y="3303588"/>
          <p14:tracePt t="23052" x="1238250" y="3303588"/>
          <p14:tracePt t="23055" x="1238250" y="3309938"/>
          <p14:tracePt t="23060" x="1246188" y="3309938"/>
          <p14:tracePt t="23070" x="1246188" y="3316288"/>
          <p14:tracePt t="23071" x="1252538" y="3316288"/>
          <p14:tracePt t="23074" x="1258888" y="3316288"/>
          <p14:tracePt t="23081" x="1265238" y="3316288"/>
          <p14:tracePt t="23084" x="1271588" y="3316288"/>
          <p14:tracePt t="23085" x="1271588" y="3322638"/>
          <p14:tracePt t="23086" x="1279525" y="3322638"/>
          <p14:tracePt t="23092" x="1285875" y="3322638"/>
          <p14:tracePt t="23093" x="1285875" y="3330575"/>
          <p14:tracePt t="23094" x="1292225" y="3330575"/>
          <p14:tracePt t="23099" x="1298575" y="3330575"/>
          <p14:tracePt t="23102" x="1304925" y="3330575"/>
          <p14:tracePt t="23104" x="1311275" y="3330575"/>
          <p14:tracePt t="23110" x="1319213" y="3330575"/>
          <p14:tracePt t="23113" x="1325563" y="3330575"/>
          <p14:tracePt t="23119" x="1331913" y="3330575"/>
          <p14:tracePt t="23122" x="1338263" y="3330575"/>
          <p14:tracePt t="23125" x="1344613" y="3330575"/>
          <p14:tracePt t="23132" x="1352550" y="3330575"/>
          <p14:tracePt t="23136" x="1358900" y="3330575"/>
          <p14:tracePt t="23143" x="1365250" y="3330575"/>
          <p14:tracePt t="23147" x="1371600" y="3330575"/>
          <p14:tracePt t="23150" x="1377950" y="3330575"/>
          <p14:tracePt t="23155" x="1385888" y="3330575"/>
          <p14:tracePt t="23158" x="1392238" y="3330575"/>
          <p14:tracePt t="23161" x="1398588" y="3330575"/>
          <p14:tracePt t="23162" x="1404938" y="3330575"/>
          <p14:tracePt t="23163" x="1411288" y="3330575"/>
          <p14:tracePt t="23167" x="1419225" y="3330575"/>
          <p14:tracePt t="23168" x="1425575" y="3330575"/>
          <p14:tracePt t="23170" x="1431925" y="3330575"/>
          <p14:tracePt t="23171" x="1438275" y="3330575"/>
          <p14:tracePt t="23173" x="1444625" y="3330575"/>
          <p14:tracePt t="23174" x="1452563" y="3330575"/>
          <p14:tracePt t="23175" x="1458913" y="3330575"/>
          <p14:tracePt t="23177" x="1465263" y="3330575"/>
          <p14:tracePt t="23178" x="1471613" y="3330575"/>
          <p14:tracePt t="23180" x="1477963" y="3330575"/>
          <p14:tracePt t="23181" x="1485900" y="3330575"/>
          <p14:tracePt t="23182" x="1492250" y="3330575"/>
          <p14:tracePt t="23184" x="1498600" y="3330575"/>
          <p14:tracePt t="23185" x="1504950" y="3330575"/>
          <p14:tracePt t="23187" x="1511300" y="3330575"/>
          <p14:tracePt t="23188" x="1519238" y="3330575"/>
          <p14:tracePt t="23189" x="1525588" y="3330575"/>
          <p14:tracePt t="23190" x="1531938" y="3330575"/>
          <p14:tracePt t="23191" x="1538288" y="3330575"/>
          <p14:tracePt t="23192" x="1544638" y="3330575"/>
          <p14:tracePt t="23194" x="1552575" y="3330575"/>
          <p14:tracePt t="23195" x="1558925" y="3330575"/>
          <p14:tracePt t="23197" x="1565275" y="3330575"/>
          <p14:tracePt t="23198" x="1571625" y="3330575"/>
          <p14:tracePt t="23200" x="1577975" y="3330575"/>
          <p14:tracePt t="23201" x="1584325" y="3330575"/>
          <p14:tracePt t="23202" x="1592263" y="3330575"/>
          <p14:tracePt t="23205" x="1598613" y="3330575"/>
          <p14:tracePt t="23206" x="1604963" y="3330575"/>
          <p14:tracePt t="23210" x="1611313" y="3330575"/>
          <p14:tracePt t="23212" x="1617663" y="3330575"/>
          <p14:tracePt t="23214" x="1625600" y="3330575"/>
          <p14:tracePt t="23230" x="1631950" y="3330575"/>
          <p14:tracePt t="23271" x="1638300" y="3330575"/>
          <p14:tracePt t="23272" x="1638300" y="3322638"/>
          <p14:tracePt t="23282" x="1644650" y="3322638"/>
          <p14:tracePt t="23286" x="1651000" y="3322638"/>
          <p14:tracePt t="23287" x="1651000" y="3316288"/>
          <p14:tracePt t="23289" x="1658938" y="3316288"/>
          <p14:tracePt t="23294" x="1658938" y="3309938"/>
          <p14:tracePt t="23297" x="1665288" y="3309938"/>
          <p14:tracePt t="23299" x="1665288" y="3303588"/>
          <p14:tracePt t="23300" x="1671638" y="3303588"/>
          <p14:tracePt t="23308" x="1677988" y="3303588"/>
          <p14:tracePt t="23311" x="1677988" y="3297238"/>
          <p14:tracePt t="23312" x="1684338" y="3297238"/>
          <p14:tracePt t="23318" x="1692275" y="3297238"/>
          <p14:tracePt t="23321" x="1692275" y="3290888"/>
          <p14:tracePt t="23336" x="1698625" y="3290888"/>
          <p14:tracePt t="23352" x="1704975" y="3290888"/>
          <p14:tracePt t="23359" x="1704975" y="3282950"/>
          <p14:tracePt t="23395" x="1711325" y="3282950"/>
          <p14:tracePt t="23402" x="1717675" y="3282950"/>
          <p14:tracePt t="23407" x="1717675" y="3276600"/>
          <p14:tracePt t="23408" x="1725613" y="3276600"/>
          <p14:tracePt t="23415" x="1731963" y="3276600"/>
          <p14:tracePt t="23419" x="1738313" y="3276600"/>
          <p14:tracePt t="23426" x="1744663" y="3276600"/>
          <p14:tracePt t="23428" x="1751013" y="3276600"/>
          <p14:tracePt t="23431" x="1758950" y="3276600"/>
          <p14:tracePt t="23436" x="1758950" y="3270250"/>
          <p14:tracePt t="23437" x="1765300" y="3270250"/>
          <p14:tracePt t="23440" x="1771650" y="3270250"/>
          <p14:tracePt t="23444" x="1778000" y="3270250"/>
          <p14:tracePt t="23447" x="1784350" y="3270250"/>
          <p14:tracePt t="23452" x="1792288" y="3270250"/>
          <p14:tracePt t="23454" x="1798638" y="3270250"/>
          <p14:tracePt t="23456" x="1804988" y="3270250"/>
          <p14:tracePt t="23461" x="1804988" y="3263900"/>
          <p14:tracePt t="23462" x="1811338" y="3263900"/>
          <p14:tracePt t="23464" x="1817688" y="3263900"/>
          <p14:tracePt t="23468" x="1825625" y="3263900"/>
          <p14:tracePt t="23470" x="1831975" y="3263900"/>
          <p14:tracePt t="23473" x="1838325" y="3263900"/>
          <p14:tracePt t="23478" x="1844675" y="3263900"/>
          <p14:tracePt t="23481" x="1851025" y="3263900"/>
          <p14:tracePt t="23488" x="1858963" y="3263900"/>
          <p14:tracePt t="23491" x="1865313" y="3263900"/>
          <p14:tracePt t="23495" x="1871663" y="3263900"/>
          <p14:tracePt t="23504" x="1878013" y="3263900"/>
          <p14:tracePt t="23510" x="1884363" y="3263900"/>
          <p14:tracePt t="23524" x="1890713" y="3263900"/>
          <p14:tracePt t="23530" x="1898650" y="3263900"/>
          <p14:tracePt t="23536" x="1905000" y="3263900"/>
          <p14:tracePt t="23541" x="1905000" y="3270250"/>
          <p14:tracePt t="23544" x="1911350" y="3270250"/>
          <p14:tracePt t="23547" x="1917700" y="3270250"/>
          <p14:tracePt t="23553" x="1924050" y="3270250"/>
          <p14:tracePt t="23556" x="1931988" y="3270250"/>
          <p14:tracePt t="23558" x="1938338" y="3270250"/>
          <p14:tracePt t="23563" x="1944688" y="3270250"/>
          <p14:tracePt t="23565" x="1951038" y="3270250"/>
          <p14:tracePt t="23569" x="1957388" y="3270250"/>
          <p14:tracePt t="23571" x="1965325" y="3270250"/>
          <p14:tracePt t="23573" x="1971675" y="3270250"/>
          <p14:tracePt t="23577" x="1978025" y="3270250"/>
          <p14:tracePt t="23579" x="1984375" y="3270250"/>
          <p14:tracePt t="23583" x="1990725" y="3270250"/>
          <p14:tracePt t="23586" x="1998663" y="3270250"/>
          <p14:tracePt t="23591" x="2005013" y="3270250"/>
          <p14:tracePt t="23594" x="2011363" y="3270250"/>
          <p14:tracePt t="23598" x="2017713" y="3270250"/>
          <p14:tracePt t="23630" x="2024063" y="3270250"/>
          <p14:tracePt t="23643" x="2032000" y="3270250"/>
          <p14:tracePt t="23651" x="2038350" y="3270250"/>
          <p14:tracePt t="23654" x="2044700" y="3270250"/>
          <p14:tracePt t="23657" x="2051050" y="3270250"/>
          <p14:tracePt t="23662" x="2057400" y="3270250"/>
          <p14:tracePt t="23664" x="2065338" y="3270250"/>
          <p14:tracePt t="23667" x="2071688" y="3270250"/>
          <p14:tracePt t="23669" x="2078038" y="3270250"/>
          <p14:tracePt t="23670" x="2084388" y="3270250"/>
          <p14:tracePt t="23674" x="2090738" y="3270250"/>
          <p14:tracePt t="23675" x="2098675" y="3270250"/>
          <p14:tracePt t="23678" x="2105025" y="3270250"/>
          <p14:tracePt t="23679" x="2111375" y="3270250"/>
          <p14:tracePt t="23681" x="2117725" y="3270250"/>
          <p14:tracePt t="23684" x="2124075" y="3270250"/>
          <p14:tracePt t="23686" x="2132013" y="3270250"/>
          <p14:tracePt t="23689" x="2138363" y="3270250"/>
          <p14:tracePt t="23690" x="2144713" y="3270250"/>
          <p14:tracePt t="23692" x="2151063" y="3270250"/>
          <p14:tracePt t="23695" x="2157413" y="3270250"/>
          <p14:tracePt t="23697" x="2163763" y="3270250"/>
          <p14:tracePt t="23702" x="2171700" y="3270250"/>
          <p14:tracePt t="23705" x="2178050" y="3270250"/>
          <p14:tracePt t="23708" x="2184400" y="3270250"/>
          <p14:tracePt t="23731" x="2190750" y="3270250"/>
          <p14:tracePt t="23751" x="2197100" y="3270250"/>
          <p14:tracePt t="23763" x="2205038" y="3270250"/>
          <p14:tracePt t="23769" x="2211388" y="3270250"/>
          <p14:tracePt t="23783" x="2217738" y="3270250"/>
          <p14:tracePt t="23789" x="2224088" y="3270250"/>
          <p14:tracePt t="23794" x="2230438" y="3270250"/>
          <p14:tracePt t="23804" x="2238375" y="3270250"/>
          <p14:tracePt t="23810" x="2244725" y="3270250"/>
          <p14:tracePt t="23825" x="2251075" y="3270250"/>
          <p14:tracePt t="23831" x="2257425" y="3270250"/>
          <p14:tracePt t="23841" x="2263775" y="3270250"/>
          <p14:tracePt t="23853" x="2271713" y="3270250"/>
          <p14:tracePt t="23857" x="2278063" y="3270250"/>
          <p14:tracePt t="23867" x="2284413" y="3270250"/>
          <p14:tracePt t="23874" x="2290763" y="3270250"/>
          <p14:tracePt t="23880" x="2297113" y="3270250"/>
          <p14:tracePt t="23921" x="2305050" y="3270250"/>
          <p14:tracePt t="23933" x="2311400" y="3270250"/>
          <p14:tracePt t="23948" x="2317750" y="3270250"/>
          <p14:tracePt t="23954" x="2324100" y="3270250"/>
          <p14:tracePt t="23960" x="2330450" y="3270250"/>
          <p14:tracePt t="23973" x="2338388" y="3270250"/>
          <p14:tracePt t="23979" x="2344738" y="3270250"/>
          <p14:tracePt t="23994" x="2351088" y="3270250"/>
          <p14:tracePt t="24005" x="2357438" y="3270250"/>
          <p14:tracePt t="24013" x="2363788" y="3270250"/>
          <p14:tracePt t="24027" x="2371725" y="3270250"/>
          <p14:tracePt t="24034" x="2378075" y="3270250"/>
          <p14:tracePt t="24042" x="2384425" y="3270250"/>
          <p14:tracePt t="24046" x="2390775" y="3270250"/>
          <p14:tracePt t="24049" x="2397125" y="3270250"/>
          <p14:tracePt t="24057" x="2405063" y="3270250"/>
          <p14:tracePt t="24062" x="2411413" y="3270250"/>
          <p14:tracePt t="24073" x="2417763" y="3270250"/>
          <p14:tracePt t="24078" x="2424113" y="3270250"/>
          <p14:tracePt t="24090" x="2430463" y="3270250"/>
          <p14:tracePt t="24094" x="2438400" y="3270250"/>
          <p14:tracePt t="24099" x="2444750" y="3270250"/>
          <p14:tracePt t="24108" x="2451100" y="3270250"/>
          <p14:tracePt t="24113" x="2457450" y="3270250"/>
          <p14:tracePt t="24114" x="2457450" y="3263900"/>
          <p14:tracePt t="24133" x="2463800" y="3263900"/>
          <p14:tracePt t="24164" x="2470150" y="3263900"/>
          <p14:tracePt t="24176" x="2478088" y="3263900"/>
          <p14:tracePt t="24190" x="2484438" y="3263900"/>
          <p14:tracePt t="24194" x="2490788" y="3263900"/>
          <p14:tracePt t="24201" x="2497138" y="3263900"/>
          <p14:tracePt t="24208" x="2511425" y="3257550"/>
          <p14:tracePt t="24213" x="2517775" y="3257550"/>
          <p14:tracePt t="24216" x="2524125" y="3257550"/>
          <p14:tracePt t="24223" x="2530475" y="3257550"/>
          <p14:tracePt t="24228" x="2536825" y="3257550"/>
          <p14:tracePt t="24233" x="2544763" y="3257550"/>
          <p14:tracePt t="24279" x="2551113" y="3257550"/>
          <p14:tracePt t="24299" x="2557463" y="3257550"/>
          <p14:tracePt t="24338" x="2563813" y="3257550"/>
          <p14:tracePt t="24347" x="2570163" y="3257550"/>
          <p14:tracePt t="24353" x="2578100" y="3257550"/>
          <p14:tracePt t="24362" x="2584450" y="3257550"/>
          <p14:tracePt t="24366" x="2590800" y="3257550"/>
          <p14:tracePt t="24374" x="2597150" y="3257550"/>
          <p14:tracePt t="24379" x="2603500" y="3257550"/>
          <p14:tracePt t="24385" x="2611438" y="3257550"/>
          <p14:tracePt t="24404" x="2617788" y="3257550"/>
          <p14:tracePt t="24416" x="2617788" y="3263900"/>
          <p14:tracePt t="24418" x="2624138" y="3263900"/>
          <p14:tracePt t="24426" x="2624138" y="3270250"/>
          <p14:tracePt t="24435" x="2630488" y="3270250"/>
          <p14:tracePt t="24441" x="2636838" y="3276600"/>
          <p14:tracePt t="24450" x="2636838" y="3282950"/>
          <p14:tracePt t="24451" x="2644775" y="3282950"/>
          <p14:tracePt t="24457" x="2651125" y="3282950"/>
          <p14:tracePt t="24462" x="2657475" y="3282950"/>
          <p14:tracePt t="24464" x="2657475" y="3290888"/>
          <p14:tracePt t="24469" x="2663825" y="3290888"/>
          <p14:tracePt t="24474" x="2670175" y="3290888"/>
          <p14:tracePt t="24475" x="2670175" y="3297238"/>
          <p14:tracePt t="24483" x="2678113" y="3297238"/>
          <p14:tracePt t="24489" x="2684463" y="3297238"/>
          <p14:tracePt t="24497" x="2690813" y="3297238"/>
          <p14:tracePt t="24518" x="2690813" y="3303588"/>
          <p14:tracePt t="24521" x="2697163" y="3303588"/>
          <p14:tracePt t="24534" x="2703513" y="3303588"/>
          <p14:tracePt t="24541" x="2703513" y="3309938"/>
          <p14:tracePt t="24547" x="2711450" y="3309938"/>
          <p14:tracePt t="24548" x="2711450" y="3316288"/>
          <p14:tracePt t="24551" x="2717800" y="3316288"/>
          <p14:tracePt t="24555" x="2724150" y="3316288"/>
          <p14:tracePt t="24561" x="2730500" y="3316288"/>
          <p14:tracePt t="24562" x="2730500" y="3322638"/>
          <p14:tracePt t="24564" x="2736850" y="3322638"/>
          <p14:tracePt t="24569" x="2736850" y="3330575"/>
          <p14:tracePt t="24570" x="2743200" y="3330575"/>
          <p14:tracePt t="24572" x="2751138" y="3330575"/>
          <p14:tracePt t="24575" x="2757488" y="3330575"/>
          <p14:tracePt t="24581" x="2763838" y="3330575"/>
          <p14:tracePt t="24584" x="2770188" y="3336925"/>
          <p14:tracePt t="24593" x="2776538" y="3336925"/>
          <p14:tracePt t="24595" x="2776538" y="3343275"/>
          <p14:tracePt t="24599" x="2784475" y="3343275"/>
          <p14:tracePt t="24606" x="2790825" y="3343275"/>
          <p14:tracePt t="24625" x="2790825" y="3349625"/>
          <p14:tracePt t="24637" x="2797175" y="3349625"/>
          <p14:tracePt t="24644" x="2803525" y="3349625"/>
          <p14:tracePt t="24652" x="2809875" y="3349625"/>
          <p14:tracePt t="24655" x="2817813" y="3349625"/>
          <p14:tracePt t="24657" x="2817813" y="3355975"/>
          <p14:tracePt t="24658" x="2824163" y="3355975"/>
          <p14:tracePt t="24662" x="2830513" y="3355975"/>
          <p14:tracePt t="24664" x="2836863" y="3355975"/>
          <p14:tracePt t="24668" x="2843213" y="3363913"/>
          <p14:tracePt t="24670" x="2851150" y="3363913"/>
          <p14:tracePt t="24672" x="2857500" y="3363913"/>
          <p14:tracePt t="24674" x="2863850" y="3363913"/>
          <p14:tracePt t="24675" x="2870200" y="3363913"/>
          <p14:tracePt t="24677" x="2876550" y="3363913"/>
          <p14:tracePt t="24678" x="2884488" y="3363913"/>
          <p14:tracePt t="24681" x="2890838" y="3363913"/>
          <p14:tracePt t="24682" x="2897188" y="3363913"/>
          <p14:tracePt t="24683" x="2903538" y="3363913"/>
          <p14:tracePt t="24685" x="2909888" y="3363913"/>
          <p14:tracePt t="24686" x="2917825" y="3363913"/>
          <p14:tracePt t="24687" x="2917825" y="3370263"/>
          <p14:tracePt t="24689" x="2924175" y="3370263"/>
          <p14:tracePt t="24690" x="2930525" y="3370263"/>
          <p14:tracePt t="24691" x="2936875" y="3370263"/>
          <p14:tracePt t="24694" x="2943225" y="3370263"/>
          <p14:tracePt t="24695" x="2943225" y="3376613"/>
          <p14:tracePt t="24696" x="2951163" y="3376613"/>
          <p14:tracePt t="24698" x="2957513" y="3376613"/>
          <p14:tracePt t="24700" x="2963863" y="3376613"/>
          <p14:tracePt t="24702" x="2970213" y="3376613"/>
          <p14:tracePt t="24705" x="2970213" y="3382963"/>
          <p14:tracePt t="24707" x="2976563" y="3382963"/>
          <p14:tracePt t="24711" x="2984500" y="3382963"/>
          <p14:tracePt t="24763" x="2990850" y="3382963"/>
          <p14:tracePt t="24769" x="2997200" y="3382963"/>
          <p14:tracePt t="24773" x="2997200" y="3389313"/>
          <p14:tracePt t="24776" x="3003550" y="3389313"/>
          <p14:tracePt t="24783" x="3003550" y="3397250"/>
          <p14:tracePt t="24788" x="3009900" y="3397250"/>
          <p14:tracePt t="24794" x="3017838" y="3397250"/>
          <p14:tracePt t="24808" x="3024188" y="3397250"/>
          <p14:tracePt t="24814" x="3030538" y="3397250"/>
          <p14:tracePt t="24815" x="3030538" y="3403600"/>
          <p14:tracePt t="24820" x="3036888" y="3403600"/>
          <p14:tracePt t="24827" x="3036888" y="3409950"/>
          <p14:tracePt t="24833" x="3043238" y="3409950"/>
          <p14:tracePt t="24838" x="3049588" y="3409950"/>
          <p14:tracePt t="24839" x="3049588" y="3416300"/>
          <p14:tracePt t="24845" x="3057525" y="3416300"/>
          <p14:tracePt t="24848" x="3063875" y="3416300"/>
          <p14:tracePt t="24852" x="3063875" y="3422650"/>
          <p14:tracePt t="24853" x="3070225" y="3422650"/>
          <p14:tracePt t="24854" x="3076575" y="3422650"/>
          <p14:tracePt t="24857" x="3082925" y="3422650"/>
          <p14:tracePt t="24858" x="3082925" y="3430588"/>
          <p14:tracePt t="24861" x="3090863" y="3430588"/>
          <p14:tracePt t="24862" x="3097213" y="3430588"/>
          <p14:tracePt t="24865" x="3103563" y="3430588"/>
          <p14:tracePt t="24867" x="3109913" y="3430588"/>
          <p14:tracePt t="24868" x="3109913" y="3436938"/>
          <p14:tracePt t="24869" x="3116263" y="3436938"/>
          <p14:tracePt t="24871" x="3124200" y="3436938"/>
          <p14:tracePt t="24873" x="3130550" y="3436938"/>
          <p14:tracePt t="24875" x="3130550" y="3443288"/>
          <p14:tracePt t="24876" x="3136900" y="3443288"/>
          <p14:tracePt t="24877" x="3143250" y="3443288"/>
          <p14:tracePt t="24878" x="3149600" y="3443288"/>
          <p14:tracePt t="24881" x="3157538" y="3449638"/>
          <p14:tracePt t="24882" x="3163888" y="3449638"/>
          <p14:tracePt t="24885" x="3170238" y="3449638"/>
          <p14:tracePt t="24887" x="3176588" y="3449638"/>
          <p14:tracePt t="24889" x="3182938" y="3449638"/>
          <p14:tracePt t="24892" x="3190875" y="3449638"/>
          <p14:tracePt t="24894" x="3197225" y="3449638"/>
          <p14:tracePt t="24900" x="3203575" y="3449638"/>
          <p14:tracePt t="24904" x="3209925" y="3449638"/>
          <p14:tracePt t="24908" x="3209925" y="3455988"/>
          <p14:tracePt t="24909" x="3216275" y="3455988"/>
          <p14:tracePt t="24958" x="3216275" y="3463925"/>
          <p14:tracePt t="24962" x="3224213" y="3463925"/>
          <p14:tracePt t="24967" x="3230563" y="3463925"/>
          <p14:tracePt t="24973" x="3230563" y="3470275"/>
          <p14:tracePt t="24975" x="3236913" y="3470275"/>
          <p14:tracePt t="24978" x="3243263" y="3470275"/>
          <p14:tracePt t="24981" x="3249613" y="3476625"/>
          <p14:tracePt t="24986" x="3257550" y="3476625"/>
          <p14:tracePt t="24987" x="3257550" y="3482975"/>
          <p14:tracePt t="24988" x="3263900" y="3482975"/>
          <p14:tracePt t="24993" x="3270250" y="3482975"/>
          <p14:tracePt t="24995" x="3276600" y="3482975"/>
          <p14:tracePt t="24999" x="3282950" y="3482975"/>
          <p14:tracePt t="25001" x="3290888" y="3482975"/>
          <p14:tracePt t="25002" x="3290888" y="3489325"/>
          <p14:tracePt t="25003" x="3297238" y="3489325"/>
          <p14:tracePt t="25006" x="3303588" y="3489325"/>
          <p14:tracePt t="25009" x="3309938" y="3489325"/>
          <p14:tracePt t="25012" x="3309938" y="3497263"/>
          <p14:tracePt t="25013" x="3316288" y="3497263"/>
          <p14:tracePt t="25015" x="3322638" y="3497263"/>
          <p14:tracePt t="25018" x="3330575" y="3497263"/>
          <p14:tracePt t="25026" x="3336925" y="3497263"/>
          <p14:tracePt t="25037" x="3343275" y="3497263"/>
          <p14:tracePt t="25042" x="3343275" y="3503613"/>
          <p14:tracePt t="25061" x="3343275" y="3509963"/>
          <p14:tracePt t="25063" x="3349625" y="3509963"/>
          <p14:tracePt t="25068" x="3355975" y="3509963"/>
          <p14:tracePt t="25073" x="3363913" y="3509963"/>
          <p14:tracePt t="25077" x="3363913" y="3516313"/>
          <p14:tracePt t="25079" x="3370263" y="3516313"/>
          <p14:tracePt t="25081" x="3376613" y="3516313"/>
          <p14:tracePt t="25083" x="3376613" y="3522663"/>
          <p14:tracePt t="25086" x="3382963" y="3522663"/>
          <p14:tracePt t="25088" x="3389313" y="3522663"/>
          <p14:tracePt t="25089" x="3389313" y="3530600"/>
          <p14:tracePt t="25090" x="3397250" y="3530600"/>
          <p14:tracePt t="25093" x="3403600" y="3530600"/>
          <p14:tracePt t="25095" x="3409950" y="3530600"/>
          <p14:tracePt t="25097" x="3416300" y="3530600"/>
          <p14:tracePt t="25099" x="3422650" y="3530600"/>
          <p14:tracePt t="25100" x="3430588" y="3530600"/>
          <p14:tracePt t="25101" x="3430588" y="3536950"/>
          <p14:tracePt t="25103" x="3436938" y="3536950"/>
          <p14:tracePt t="25104" x="3443288" y="3536950"/>
          <p14:tracePt t="25106" x="3443288" y="3543300"/>
          <p14:tracePt t="25107" x="3449638" y="3543300"/>
          <p14:tracePt t="25108" x="3455988" y="3543300"/>
          <p14:tracePt t="25109" x="3463925" y="3543300"/>
          <p14:tracePt t="25112" x="3470275" y="3543300"/>
          <p14:tracePt t="25114" x="3476625" y="3543300"/>
          <p14:tracePt t="25117" x="3482975" y="3543300"/>
          <p14:tracePt t="25120" x="3489325" y="3543300"/>
          <p14:tracePt t="25121" x="3489325" y="3549650"/>
          <p14:tracePt t="25125" x="3497263" y="3549650"/>
          <p14:tracePt t="25131" x="3503613" y="3549650"/>
          <p14:tracePt t="25141" x="3503613" y="3556000"/>
          <p14:tracePt t="25142" x="3509963" y="3556000"/>
          <p14:tracePt t="25175" x="3516313" y="3556000"/>
          <p14:tracePt t="25177" x="3516313" y="3563938"/>
          <p14:tracePt t="25179" x="3522663" y="3563938"/>
          <p14:tracePt t="25185" x="3530600" y="3563938"/>
          <p14:tracePt t="25187" x="3536950" y="3563938"/>
          <p14:tracePt t="25189" x="3543300" y="3563938"/>
          <p14:tracePt t="25193" x="3543300" y="3570288"/>
          <p14:tracePt t="25194" x="3549650" y="3570288"/>
          <p14:tracePt t="25195" x="3556000" y="3570288"/>
          <p14:tracePt t="25197" x="3556000" y="3576638"/>
          <p14:tracePt t="25198" x="3563938" y="3576638"/>
          <p14:tracePt t="25199" x="3570288" y="3576638"/>
          <p14:tracePt t="25200" x="3576638" y="3576638"/>
          <p14:tracePt t="25203" x="3582988" y="3576638"/>
          <p14:tracePt t="25204" x="3589338" y="3576638"/>
          <p14:tracePt t="25207" x="3597275" y="3576638"/>
          <p14:tracePt t="25208" x="3603625" y="3582988"/>
          <p14:tracePt t="25209" x="3609975" y="3582988"/>
          <p14:tracePt t="25211" x="3616325" y="3582988"/>
          <p14:tracePt t="25212" x="3616325" y="3589338"/>
          <p14:tracePt t="25213" x="3622675" y="3589338"/>
          <p14:tracePt t="25215" x="3629025" y="3589338"/>
          <p14:tracePt t="25216" x="3636963" y="3589338"/>
          <p14:tracePt t="25217" x="3643313" y="3589338"/>
          <p14:tracePt t="25218" x="3643313" y="3597275"/>
          <p14:tracePt t="25220" x="3649663" y="3597275"/>
          <p14:tracePt t="25221" x="3656013" y="3597275"/>
          <p14:tracePt t="25225" x="3662363" y="3597275"/>
          <p14:tracePt t="25226" x="3670300" y="3597275"/>
          <p14:tracePt t="25228" x="3676650" y="3597275"/>
          <p14:tracePt t="25231" x="3683000" y="3597275"/>
          <p14:tracePt t="25233" x="3689350" y="3597275"/>
          <p14:tracePt t="25236" x="3689350" y="3603625"/>
          <p14:tracePt t="25239" x="3695700" y="3603625"/>
          <p14:tracePt t="25242" x="3703638" y="3603625"/>
          <p14:tracePt t="25254" x="3709988" y="3603625"/>
          <p14:tracePt t="25261" x="3716338" y="3603625"/>
          <p14:tracePt t="25265" x="3716338" y="3609975"/>
          <p14:tracePt t="25267" x="3722688" y="3609975"/>
          <p14:tracePt t="25274" x="3729038" y="3609975"/>
          <p14:tracePt t="25276" x="3736975" y="3609975"/>
          <p14:tracePt t="25280" x="3743325" y="3609975"/>
          <p14:tracePt t="25282" x="3749675" y="3609975"/>
          <p14:tracePt t="25283" x="3756025" y="3609975"/>
          <p14:tracePt t="25284" x="3756025" y="3616325"/>
          <p14:tracePt t="25286" x="3762375" y="3616325"/>
          <p14:tracePt t="25287" x="3770313" y="3616325"/>
          <p14:tracePt t="25289" x="3776663" y="3616325"/>
          <p14:tracePt t="25290" x="3783013" y="3622675"/>
          <p14:tracePt t="25291" x="3789363" y="3622675"/>
          <p14:tracePt t="25292" x="3795713" y="3622675"/>
          <p14:tracePt t="25293" x="3803650" y="3622675"/>
          <p14:tracePt t="25294" x="3810000" y="3629025"/>
          <p14:tracePt t="25295" x="3816350" y="3629025"/>
          <p14:tracePt t="25296" x="3829050" y="3629025"/>
          <p14:tracePt t="25297" x="3836988" y="3629025"/>
          <p14:tracePt t="25298" x="3843338" y="3629025"/>
          <p14:tracePt t="25299" x="3856038" y="3629025"/>
          <p14:tracePt t="25300" x="3862388" y="3629025"/>
          <p14:tracePt t="25301" x="3876675" y="3636963"/>
          <p14:tracePt t="25302" x="3883025" y="3636963"/>
          <p14:tracePt t="25303" x="3889375" y="3636963"/>
          <p14:tracePt t="25304" x="3902075" y="3643313"/>
          <p14:tracePt t="25305" x="3910013" y="3643313"/>
          <p14:tracePt t="25306" x="3922713" y="3643313"/>
          <p14:tracePt t="25307" x="3935413" y="3649663"/>
          <p14:tracePt t="25308" x="3943350" y="3649663"/>
          <p14:tracePt t="25309" x="3956050" y="3649663"/>
          <p14:tracePt t="25310" x="3968750" y="3656013"/>
          <p14:tracePt t="25311" x="3976688" y="3656013"/>
          <p14:tracePt t="25312" x="3983038" y="3656013"/>
          <p14:tracePt t="25313" x="3989388" y="3662363"/>
          <p14:tracePt t="25314" x="4002088" y="3662363"/>
          <p14:tracePt t="25315" x="4016375" y="3662363"/>
          <p14:tracePt t="25316" x="4022725" y="3662363"/>
          <p14:tracePt t="25317" x="4035425" y="3662363"/>
          <p14:tracePt t="25318" x="4043363" y="3662363"/>
          <p14:tracePt t="25319" x="4056063" y="3662363"/>
          <p14:tracePt t="25320" x="4068763" y="3670300"/>
          <p14:tracePt t="25321" x="4076700" y="3670300"/>
          <p14:tracePt t="25322" x="4089400" y="3670300"/>
          <p14:tracePt t="25323" x="4102100" y="3676650"/>
          <p14:tracePt t="25324" x="4110038" y="3676650"/>
          <p14:tracePt t="25325" x="4116388" y="3676650"/>
          <p14:tracePt t="25326" x="4129088" y="3683000"/>
          <p14:tracePt t="25327" x="4135438" y="3683000"/>
          <p14:tracePt t="25328" x="4143375" y="3683000"/>
          <p14:tracePt t="25329" x="4149725" y="3683000"/>
          <p14:tracePt t="25330" x="4156075" y="3689350"/>
          <p14:tracePt t="25331" x="4168775" y="3689350"/>
          <p14:tracePt t="25333" x="4175125" y="3689350"/>
          <p14:tracePt t="25334" x="4189413" y="3689350"/>
          <p14:tracePt t="25336" x="4195763" y="3689350"/>
          <p14:tracePt t="25337" x="4202113" y="3689350"/>
          <p14:tracePt t="25340" x="4208463" y="3689350"/>
          <p14:tracePt t="25341" x="4222750" y="3695700"/>
          <p14:tracePt t="25344" x="4229100" y="3695700"/>
          <p14:tracePt t="25347" x="4235450" y="3695700"/>
          <p14:tracePt t="25351" x="4241800" y="3695700"/>
          <p14:tracePt t="25392" x="4241800" y="3703638"/>
          <p14:tracePt t="25398" x="4249738" y="3703638"/>
          <p14:tracePt t="25402" x="4256088" y="3703638"/>
          <p14:tracePt t="25408" x="4262438" y="3703638"/>
          <p14:tracePt t="25410" x="4268788" y="3703638"/>
          <p14:tracePt t="25411" x="4268788" y="3709988"/>
          <p14:tracePt t="25412" x="4275138" y="3709988"/>
          <p14:tracePt t="25416" x="4283075" y="3709988"/>
          <p14:tracePt t="25418" x="4289425" y="3709988"/>
          <p14:tracePt t="25421" x="4295775" y="3709988"/>
          <p14:tracePt t="25422" x="4302125" y="3709988"/>
          <p14:tracePt t="25425" x="4308475" y="3709988"/>
          <p14:tracePt t="25426" x="4316413" y="3709988"/>
          <p14:tracePt t="25427" x="4322763" y="3709988"/>
          <p14:tracePt t="25429" x="4329113" y="3709988"/>
          <p14:tracePt t="25430" x="4335463" y="3709988"/>
          <p14:tracePt t="25433" x="4341813" y="3709988"/>
          <p14:tracePt t="25434" x="4349750" y="3709988"/>
          <p14:tracePt t="25435" x="4356100" y="3709988"/>
          <p14:tracePt t="25437" x="4368800" y="3709988"/>
          <p14:tracePt t="25439" x="4375150" y="3709988"/>
          <p14:tracePt t="25441" x="4383088" y="3709988"/>
          <p14:tracePt t="25442" x="4389438" y="3709988"/>
          <p14:tracePt t="25443" x="4395788" y="3709988"/>
          <p14:tracePt t="25445" x="4402138" y="3716338"/>
          <p14:tracePt t="25446" x="4408488" y="3716338"/>
          <p14:tracePt t="25448" x="4416425" y="3716338"/>
          <p14:tracePt t="25449" x="4422775" y="3716338"/>
          <p14:tracePt t="25451" x="4429125" y="3716338"/>
          <p14:tracePt t="25452" x="4435475" y="3716338"/>
          <p14:tracePt t="25453" x="4441825" y="3716338"/>
          <p14:tracePt t="25455" x="4449763" y="3716338"/>
          <p14:tracePt t="25456" x="4449763" y="3722688"/>
          <p14:tracePt t="25457" x="4456113" y="3722688"/>
          <p14:tracePt t="25459" x="4462463" y="3722688"/>
          <p14:tracePt t="25460" x="4468813" y="3722688"/>
          <p14:tracePt t="25461" x="4475163" y="3722688"/>
          <p14:tracePt t="25463" x="4481513" y="3722688"/>
          <p14:tracePt t="25465" x="4489450" y="3722688"/>
          <p14:tracePt t="25468" x="4495800" y="3722688"/>
          <p14:tracePt t="25469" x="4502150" y="3722688"/>
          <p14:tracePt t="25470" x="4508500" y="3722688"/>
          <p14:tracePt t="25473" x="4514850" y="3722688"/>
          <p14:tracePt t="25474" x="4514850" y="3729038"/>
          <p14:tracePt t="25475" x="4522788" y="3729038"/>
          <p14:tracePt t="25478" x="4529138" y="3729038"/>
          <p14:tracePt t="25480" x="4535488" y="3729038"/>
          <p14:tracePt t="25482" x="4541838" y="3729038"/>
          <p14:tracePt t="25485" x="4541838" y="3736975"/>
          <p14:tracePt t="25486" x="4548188" y="3736975"/>
          <p14:tracePt t="25487" x="4556125" y="3736975"/>
          <p14:tracePt t="25490" x="4562475" y="3736975"/>
          <p14:tracePt t="25491" x="4568825" y="3736975"/>
          <p14:tracePt t="25494" x="4568825" y="3743325"/>
          <p14:tracePt t="25495" x="4575175" y="3743325"/>
          <p14:tracePt t="25496" x="4581525" y="3743325"/>
          <p14:tracePt t="25497" x="4589463" y="3743325"/>
          <p14:tracePt t="25500" x="4595813" y="3743325"/>
          <p14:tracePt t="25502" x="4602163" y="3743325"/>
          <p14:tracePt t="25505" x="4608513" y="3743325"/>
          <p14:tracePt t="25506" x="4614863" y="3743325"/>
          <p14:tracePt t="25507" x="4622800" y="3743325"/>
          <p14:tracePt t="25510" x="4629150" y="3743325"/>
          <p14:tracePt t="25511" x="4629150" y="3749675"/>
          <p14:tracePt t="25512" x="4635500" y="3749675"/>
          <p14:tracePt t="25514" x="4641850" y="3749675"/>
          <p14:tracePt t="25516" x="4648200" y="3749675"/>
          <p14:tracePt t="25517" x="4656138" y="3749675"/>
          <p14:tracePt t="25520" x="4662488" y="3749675"/>
          <p14:tracePt t="25521" x="4662488" y="3756025"/>
          <p14:tracePt t="25522" x="4668838" y="3756025"/>
          <p14:tracePt t="25526" x="4675188" y="3756025"/>
          <p14:tracePt t="25527" x="4681538" y="3756025"/>
          <p14:tracePt t="25529" x="4689475" y="3756025"/>
          <p14:tracePt t="25533" x="4695825" y="3756025"/>
          <p14:tracePt t="25535" x="4702175" y="3756025"/>
          <p14:tracePt t="25541" x="4708525" y="3756025"/>
          <p14:tracePt t="25543" x="4714875" y="3756025"/>
          <p14:tracePt t="25546" x="4722813" y="3756025"/>
          <p14:tracePt t="25553" x="4729163" y="3756025"/>
          <p14:tracePt t="25560" x="4735513" y="3756025"/>
          <p14:tracePt t="25569" x="4741863" y="3756025"/>
          <p14:tracePt t="25572" x="4748213" y="3756025"/>
          <p14:tracePt t="25575" x="4754563" y="3756025"/>
          <p14:tracePt t="25578" x="4754563" y="3762375"/>
          <p14:tracePt t="25579" x="4762500" y="3762375"/>
          <p14:tracePt t="25580" x="4768850" y="3762375"/>
          <p14:tracePt t="25583" x="4775200" y="3762375"/>
          <p14:tracePt t="25585" x="4781550" y="3762375"/>
          <p14:tracePt t="25587" x="4781550" y="3770313"/>
          <p14:tracePt t="25588" x="4787900" y="3770313"/>
          <p14:tracePt t="25589" x="4795838" y="3770313"/>
          <p14:tracePt t="25590" x="4802188" y="3770313"/>
          <p14:tracePt t="25592" x="4808538" y="3770313"/>
          <p14:tracePt t="25593" x="4814888" y="3776663"/>
          <p14:tracePt t="25595" x="4829175" y="3776663"/>
          <p14:tracePt t="25596" x="4835525" y="3776663"/>
          <p14:tracePt t="25598" x="4841875" y="3776663"/>
          <p14:tracePt t="25599" x="4854575" y="3776663"/>
          <p14:tracePt t="25601" x="4862513" y="3783013"/>
          <p14:tracePt t="25602" x="4875213" y="3783013"/>
          <p14:tracePt t="25604" x="4887913" y="3789363"/>
          <p14:tracePt t="25605" x="4895850" y="3789363"/>
          <p14:tracePt t="25606" x="4902200" y="3789363"/>
          <p14:tracePt t="25607" x="4908550" y="3789363"/>
          <p14:tracePt t="25608" x="4914900" y="3795713"/>
          <p14:tracePt t="25609" x="4921250" y="3795713"/>
          <p14:tracePt t="25610" x="4929188" y="3795713"/>
          <p14:tracePt t="25611" x="4935538" y="3795713"/>
          <p14:tracePt t="25612" x="4941888" y="3795713"/>
          <p14:tracePt t="25613" x="4948238" y="3795713"/>
          <p14:tracePt t="25614" x="4954588" y="3795713"/>
          <p14:tracePt t="25615" x="4962525" y="3795713"/>
          <p14:tracePt t="25616" x="4968875" y="3795713"/>
          <p14:tracePt t="25617" x="4975225" y="3803650"/>
          <p14:tracePt t="25618" x="4981575" y="3803650"/>
          <p14:tracePt t="25619" x="4987925" y="3803650"/>
          <p14:tracePt t="25620" x="4995863" y="3803650"/>
          <p14:tracePt t="25621" x="5002213" y="3803650"/>
          <p14:tracePt t="25622" x="5008563" y="3810000"/>
          <p14:tracePt t="25623" x="5014913" y="3810000"/>
          <p14:tracePt t="25624" x="5021263" y="3810000"/>
          <p14:tracePt t="25625" x="5029200" y="3810000"/>
          <p14:tracePt t="25626" x="5035550" y="3810000"/>
          <p14:tracePt t="25627" x="5041900" y="3810000"/>
          <p14:tracePt t="25629" x="5048250" y="3810000"/>
          <p14:tracePt t="25630" x="5054600" y="3810000"/>
          <p14:tracePt t="25631" x="5060950" y="3810000"/>
          <p14:tracePt t="25632" x="5068888" y="3810000"/>
          <p14:tracePt t="25633" x="5075238" y="3810000"/>
          <p14:tracePt t="25635" x="5081588" y="3810000"/>
          <p14:tracePt t="25636" x="5087938" y="3810000"/>
          <p14:tracePt t="25637" x="5094288" y="3810000"/>
          <p14:tracePt t="25641" x="5102225" y="3810000"/>
          <p14:tracePt t="25642" x="5108575" y="3810000"/>
          <p14:tracePt t="25644" x="5114925" y="3810000"/>
          <p14:tracePt t="25647" x="5121275" y="3810000"/>
          <p14:tracePt t="25648" x="5121275" y="3816350"/>
          <p14:tracePt t="25649" x="5127625" y="3816350"/>
          <p14:tracePt t="25692" x="5135563" y="3816350"/>
          <p14:tracePt t="25699" x="5141913" y="3816350"/>
          <p14:tracePt t="25707" x="5148263" y="3816350"/>
          <p14:tracePt t="25711" x="5154613" y="3816350"/>
          <p14:tracePt t="25714" x="5160963" y="3816350"/>
          <p14:tracePt t="25720" x="5168900" y="3816350"/>
          <p14:tracePt t="25723" x="5175250" y="3816350"/>
          <p14:tracePt t="25727" x="5181600" y="3816350"/>
          <p14:tracePt t="25730" x="5187950" y="3816350"/>
          <p14:tracePt t="25732" x="5194300" y="3816350"/>
          <p14:tracePt t="25737" x="5202238" y="3816350"/>
          <p14:tracePt t="25740" x="5208588" y="3816350"/>
          <p14:tracePt t="25745" x="5214938" y="3816350"/>
          <p14:tracePt t="25747" x="5221288" y="3816350"/>
          <p14:tracePt t="25751" x="5227638" y="3816350"/>
          <p14:tracePt t="25759" x="5235575" y="3816350"/>
          <p14:tracePt t="25764" x="5241925" y="3816350"/>
          <p14:tracePt t="25774" x="5248275" y="3816350"/>
          <p14:tracePt t="25778" x="5254625" y="3816350"/>
          <p14:tracePt t="25784" x="5260975" y="3816350"/>
          <p14:tracePt t="25787" x="5268913" y="3816350"/>
          <p14:tracePt t="25789" x="5275263" y="3816350"/>
          <p14:tracePt t="25793" x="5281613" y="3816350"/>
          <p14:tracePt t="25795" x="5287963" y="3816350"/>
          <p14:tracePt t="25799" x="5294313" y="3816350"/>
          <p14:tracePt t="25800" x="5302250" y="3816350"/>
          <p14:tracePt t="25801" x="5308600" y="3816350"/>
          <p14:tracePt t="25805" x="5314950" y="3816350"/>
          <p14:tracePt t="25806" x="5321300" y="3816350"/>
          <p14:tracePt t="25809" x="5327650" y="3816350"/>
          <p14:tracePt t="25810" x="5334000" y="3816350"/>
          <p14:tracePt t="25812" x="5341938" y="3816350"/>
          <p14:tracePt t="25814" x="5348288" y="3816350"/>
          <p14:tracePt t="25816" x="5354638" y="3816350"/>
          <p14:tracePt t="25817" x="5354638" y="3822700"/>
          <p14:tracePt t="25819" x="5360988" y="3822700"/>
          <p14:tracePt t="25820" x="5367338" y="3822700"/>
          <p14:tracePt t="25821" x="5375275" y="3822700"/>
          <p14:tracePt t="25824" x="5381625" y="3822700"/>
          <p14:tracePt t="25826" x="5387975" y="3822700"/>
          <p14:tracePt t="25830" x="5394325" y="3822700"/>
          <p14:tracePt t="25831" x="5394325" y="3829050"/>
          <p14:tracePt t="25832" x="5400675" y="3829050"/>
          <p14:tracePt t="25834" x="5408613" y="3829050"/>
          <p14:tracePt t="25846" x="5414963" y="3829050"/>
          <p14:tracePt t="25905" x="5421313" y="3829050"/>
          <p14:tracePt t="25914" x="5421313" y="3836988"/>
          <p14:tracePt t="25918" x="5427663" y="3836988"/>
          <p14:tracePt t="25920" x="5427663" y="3843338"/>
          <p14:tracePt t="25922" x="5434013" y="3843338"/>
          <p14:tracePt t="25927" x="5441950" y="3843338"/>
          <p14:tracePt t="25931" x="5441950" y="3849688"/>
          <p14:tracePt t="25936" x="5448300" y="3849688"/>
          <p14:tracePt t="25937" x="5448300" y="3856038"/>
          <p14:tracePt t="25943" x="5454650" y="3856038"/>
          <p14:tracePt t="25972" x="5454650" y="3862388"/>
          <p14:tracePt t="25987" x="5454650" y="3870325"/>
          <p14:tracePt t="25989" x="5454650" y="3876675"/>
          <p14:tracePt t="25994" x="5454650" y="3883025"/>
          <p14:tracePt t="25996" x="5454650" y="3889375"/>
          <p14:tracePt t="25998" x="5454650" y="3895725"/>
          <p14:tracePt t="26002" x="5454650" y="3902075"/>
          <p14:tracePt t="26004" x="5454650" y="3910013"/>
          <p14:tracePt t="26007" x="5454650" y="3916363"/>
          <p14:tracePt t="26008" x="5454650" y="3922713"/>
          <p14:tracePt t="26010" x="5448300" y="3922713"/>
          <p14:tracePt t="26011" x="5448300" y="3929063"/>
          <p14:tracePt t="26013" x="5448300" y="3935413"/>
          <p14:tracePt t="26015" x="5448300" y="3943350"/>
          <p14:tracePt t="26018" x="5448300" y="3949700"/>
          <p14:tracePt t="26019" x="5448300" y="3956050"/>
          <p14:tracePt t="26020" x="5441950" y="3956050"/>
          <p14:tracePt t="26023" x="5441950" y="3962400"/>
          <p14:tracePt t="26025" x="5441950" y="3968750"/>
          <p14:tracePt t="26026" x="5434013" y="3968750"/>
          <p14:tracePt t="26027" x="5434013" y="3976688"/>
          <p14:tracePt t="26030" x="5434013" y="3983038"/>
          <p14:tracePt t="26032" x="5427663" y="3983038"/>
          <p14:tracePt t="26033" x="5427663" y="3989388"/>
          <p14:tracePt t="26038" x="5427663" y="3995738"/>
          <p14:tracePt t="26041" x="5427663" y="4002088"/>
          <p14:tracePt t="26043" x="5427663" y="4010025"/>
          <p14:tracePt t="26045" x="5421313" y="4010025"/>
          <p14:tracePt t="26050" x="5421313" y="4016375"/>
          <p14:tracePt t="26052" x="5421313" y="4022725"/>
          <p14:tracePt t="26055" x="5414963" y="4022725"/>
          <p14:tracePt t="26063" x="5414963" y="4029075"/>
          <p14:tracePt t="26067" x="5414963" y="4035425"/>
          <p14:tracePt t="26070" x="5414963" y="4043363"/>
          <p14:tracePt t="26074" x="5408613" y="4043363"/>
          <p14:tracePt t="26078" x="5408613" y="4049713"/>
          <p14:tracePt t="26081" x="5408613" y="4056063"/>
          <p14:tracePt t="26085" x="5400675" y="4056063"/>
          <p14:tracePt t="26086" x="5400675" y="4062413"/>
          <p14:tracePt t="26087" x="5400675" y="4068763"/>
          <p14:tracePt t="26089" x="5400675" y="4076700"/>
          <p14:tracePt t="26093" x="5400675" y="4083050"/>
          <p14:tracePt t="26095" x="5400675" y="4089400"/>
          <p14:tracePt t="26097" x="5394325" y="4089400"/>
          <p14:tracePt t="26098" x="5394325" y="4095750"/>
          <p14:tracePt t="26100" x="5394325" y="4102100"/>
          <p14:tracePt t="26101" x="5394325" y="4110038"/>
          <p14:tracePt t="26105" x="5394325" y="4116388"/>
          <p14:tracePt t="26107" x="5394325" y="4122738"/>
          <p14:tracePt t="26109" x="5394325" y="4129088"/>
          <p14:tracePt t="26110" x="5394325" y="4135438"/>
          <p14:tracePt t="26113" x="5394325" y="4143375"/>
          <p14:tracePt t="26114" x="5394325" y="4149725"/>
          <p14:tracePt t="26115" x="5394325" y="4156075"/>
          <p14:tracePt t="26118" x="5394325" y="4162425"/>
          <p14:tracePt t="26119" x="5394325" y="4168775"/>
          <p14:tracePt t="26122" x="5394325" y="4175125"/>
          <p14:tracePt t="26124" x="5394325" y="4183063"/>
          <p14:tracePt t="26126" x="5394325" y="4189413"/>
          <p14:tracePt t="26130" x="5394325" y="4195763"/>
          <p14:tracePt t="26133" x="5394325" y="4202113"/>
          <p14:tracePt t="26138" x="5387975" y="4202113"/>
          <p14:tracePt t="26142" x="5387975" y="4208463"/>
          <p14:tracePt t="26146" x="5387975" y="4216400"/>
          <p14:tracePt t="26149" x="5387975" y="4222750"/>
          <p14:tracePt t="26158" x="5387975" y="4229100"/>
          <p14:tracePt t="26162" x="5387975" y="4235450"/>
          <p14:tracePt t="26164" x="5381625" y="4235450"/>
          <p14:tracePt t="26167" x="5381625" y="4241800"/>
          <p14:tracePt t="26169" x="5381625" y="4249738"/>
          <p14:tracePt t="26172" x="5381625" y="4256088"/>
          <p14:tracePt t="26176" x="5381625" y="4262438"/>
          <p14:tracePt t="26177" x="5381625" y="4268788"/>
          <p14:tracePt t="26182" x="5381625" y="4275138"/>
          <p14:tracePt t="26184" x="5381625" y="4283075"/>
          <p14:tracePt t="26185" x="5381625" y="4289425"/>
          <p14:tracePt t="26189" x="5381625" y="4295775"/>
          <p14:tracePt t="26191" x="5381625" y="4302125"/>
          <p14:tracePt t="26195" x="5381625" y="4308475"/>
          <p14:tracePt t="26196" x="5381625" y="4316413"/>
          <p14:tracePt t="26199" x="5381625" y="4322763"/>
          <p14:tracePt t="26208" x="5381625" y="4335463"/>
          <p14:tracePt t="26211" x="5381625" y="4341813"/>
          <p14:tracePt t="26214" x="5381625" y="4349750"/>
          <p14:tracePt t="26223" x="5381625" y="4356100"/>
          <p14:tracePt t="26286" x="5381625" y="4362450"/>
          <p14:tracePt t="26291" x="5381625" y="4368800"/>
          <p14:tracePt t="26296" x="5381625" y="4375150"/>
          <p14:tracePt t="26298" x="5381625" y="4383088"/>
          <p14:tracePt t="26303" x="5381625" y="4389438"/>
          <p14:tracePt t="26306" x="5381625" y="4395788"/>
          <p14:tracePt t="26308" x="5381625" y="4402138"/>
          <p14:tracePt t="26314" x="5381625" y="4408488"/>
          <p14:tracePt t="26316" x="5381625" y="4416425"/>
          <p14:tracePt t="26324" x="5381625" y="4422775"/>
          <p14:tracePt t="26338" x="5381625" y="4429125"/>
          <p14:tracePt t="26402" x="5381625" y="4435475"/>
          <p14:tracePt t="26414" x="5381625" y="4441825"/>
          <p14:tracePt t="26418" x="5381625" y="4449763"/>
          <p14:tracePt t="26429" x="5381625" y="4456113"/>
          <p14:tracePt t="26437" x="5381625" y="4462463"/>
          <p14:tracePt t="26446" x="5381625" y="4468813"/>
          <p14:tracePt t="26466" x="5381625" y="4475163"/>
          <p14:tracePt t="26478" x="5381625" y="4481513"/>
          <p14:tracePt t="26502" x="5381625" y="4489450"/>
          <p14:tracePt t="26511" x="5381625" y="4495800"/>
          <p14:tracePt t="26885" x="5381625" y="4502150"/>
          <p14:tracePt t="27175" x="5387975" y="4502150"/>
          <p14:tracePt t="27193" x="5387975" y="4495800"/>
          <p14:tracePt t="27204" x="5387975" y="4489450"/>
          <p14:tracePt t="27219" x="5387975" y="4481513"/>
          <p14:tracePt t="27221" x="5394325" y="4481513"/>
          <p14:tracePt t="27223" x="5394325" y="4475163"/>
          <p14:tracePt t="27229" x="5394325" y="4468813"/>
          <p14:tracePt t="27232" x="5394325" y="4462463"/>
          <p14:tracePt t="27234" x="5400675" y="4462463"/>
          <p14:tracePt t="27235" x="5400675" y="4456113"/>
          <p14:tracePt t="27241" x="5400675" y="4449763"/>
          <p14:tracePt t="27242" x="5408613" y="4449763"/>
          <p14:tracePt t="27243" x="5408613" y="4441825"/>
          <p14:tracePt t="27247" x="5408613" y="4435475"/>
          <p14:tracePt t="27249" x="5408613" y="4429125"/>
          <p14:tracePt t="27251" x="5408613" y="4422775"/>
          <p14:tracePt t="27253" x="5414963" y="4422775"/>
          <p14:tracePt t="27257" x="5414963" y="4416425"/>
          <p14:tracePt t="27259" x="5421313" y="4416425"/>
          <p14:tracePt t="27260" x="5421313" y="4408488"/>
          <p14:tracePt t="27265" x="5421313" y="4402138"/>
          <p14:tracePt t="27267" x="5421313" y="4395788"/>
          <p14:tracePt t="27271" x="5421313" y="4389438"/>
          <p14:tracePt t="27272" x="5427663" y="4389438"/>
          <p14:tracePt t="27277" x="5427663" y="4383088"/>
          <p14:tracePt t="27280" x="5427663" y="4375150"/>
          <p14:tracePt t="27285" x="5434013" y="4375150"/>
          <p14:tracePt t="27287" x="5434013" y="4368800"/>
          <p14:tracePt t="27290" x="5434013" y="4362450"/>
          <p14:tracePt t="27293" x="5434013" y="4356100"/>
          <p14:tracePt t="27297" x="5441950" y="4356100"/>
          <p14:tracePt t="27298" x="5441950" y="4349750"/>
          <p14:tracePt t="27301" x="5441950" y="4341813"/>
          <p14:tracePt t="27306" x="5441950" y="4335463"/>
          <p14:tracePt t="27308" x="5441950" y="4329113"/>
          <p14:tracePt t="27312" x="5441950" y="4322763"/>
          <p14:tracePt t="27314" x="5441950" y="4316413"/>
          <p14:tracePt t="27316" x="5441950" y="4308475"/>
          <p14:tracePt t="27319" x="5448300" y="4308475"/>
          <p14:tracePt t="27320" x="5448300" y="4302125"/>
          <p14:tracePt t="27321" x="5448300" y="4295775"/>
          <p14:tracePt t="27325" x="5448300" y="4289425"/>
          <p14:tracePt t="27326" x="5454650" y="4289425"/>
          <p14:tracePt t="27327" x="5454650" y="4283075"/>
          <p14:tracePt t="27329" x="5454650" y="4275138"/>
          <p14:tracePt t="27332" x="5454650" y="4268788"/>
          <p14:tracePt t="27333" x="5454650" y="4262438"/>
          <p14:tracePt t="27337" x="5454650" y="4256088"/>
          <p14:tracePt t="27338" x="5454650" y="4249738"/>
          <p14:tracePt t="27341" x="5454650" y="4241800"/>
          <p14:tracePt t="27342" x="5461000" y="4241800"/>
          <p14:tracePt t="27343" x="5461000" y="4235450"/>
          <p14:tracePt t="27344" x="5461000" y="4229100"/>
          <p14:tracePt t="27348" x="5461000" y="4222750"/>
          <p14:tracePt t="27349" x="5461000" y="4216400"/>
          <p14:tracePt t="27350" x="5461000" y="4208463"/>
          <p14:tracePt t="27353" x="5467350" y="4208463"/>
          <p14:tracePt t="27354" x="5467350" y="4202113"/>
          <p14:tracePt t="27355" x="5467350" y="4195763"/>
          <p14:tracePt t="27359" x="5467350" y="4189413"/>
          <p14:tracePt t="27361" x="5467350" y="4183063"/>
          <p14:tracePt t="27362" x="5467350" y="4175125"/>
          <p14:tracePt t="27366" x="5467350" y="4168775"/>
          <p14:tracePt t="27368" x="5467350" y="4162425"/>
          <p14:tracePt t="27372" x="5467350" y="4156075"/>
          <p14:tracePt t="27374" x="5467350" y="4149725"/>
          <p14:tracePt t="27376" x="5467350" y="4143375"/>
          <p14:tracePt t="27382" x="5467350" y="4135438"/>
          <p14:tracePt t="27385" x="5467350" y="4129088"/>
          <p14:tracePt t="27390" x="5467350" y="4122738"/>
          <p14:tracePt t="27393" x="5467350" y="4116388"/>
          <p14:tracePt t="27399" x="5467350" y="4110038"/>
          <p14:tracePt t="27401" x="5467350" y="4102100"/>
          <p14:tracePt t="27404" x="5467350" y="4095750"/>
          <p14:tracePt t="27408" x="5467350" y="4089400"/>
          <p14:tracePt t="27410" x="5467350" y="4083050"/>
          <p14:tracePt t="27414" x="5467350" y="4076700"/>
          <p14:tracePt t="27416" x="5467350" y="4068763"/>
          <p14:tracePt t="27418" x="5467350" y="4062413"/>
          <p14:tracePt t="27421" x="5467350" y="4056063"/>
          <p14:tracePt t="27424" x="5467350" y="4049713"/>
          <p14:tracePt t="27427" x="5467350" y="4043363"/>
          <p14:tracePt t="27428" x="5467350" y="4035425"/>
          <p14:tracePt t="27430" x="5467350" y="4029075"/>
          <p14:tracePt t="27433" x="5467350" y="4022725"/>
          <p14:tracePt t="27435" x="5467350" y="4016375"/>
          <p14:tracePt t="27439" x="5467350" y="4010025"/>
          <p14:tracePt t="27440" x="5475288" y="4002088"/>
          <p14:tracePt t="27441" x="5475288" y="3995738"/>
          <p14:tracePt t="27444" x="5475288" y="3989388"/>
          <p14:tracePt t="27446" x="5475288" y="3983038"/>
          <p14:tracePt t="27449" x="5475288" y="3976688"/>
          <p14:tracePt t="27450" x="5475288" y="3968750"/>
          <p14:tracePt t="27453" x="5475288" y="3962400"/>
          <p14:tracePt t="27457" x="5475288" y="3956050"/>
          <p14:tracePt t="27458" x="5475288" y="3949700"/>
          <p14:tracePt t="27462" x="5475288" y="3943350"/>
          <p14:tracePt t="27464" x="5475288" y="3935413"/>
          <p14:tracePt t="27466" x="5475288" y="3929063"/>
          <p14:tracePt t="27470" x="5475288" y="3922713"/>
          <p14:tracePt t="27472" x="5475288" y="3916363"/>
          <p14:tracePt t="27476" x="5475288" y="3910013"/>
          <p14:tracePt t="27478" x="5475288" y="3902075"/>
          <p14:tracePt t="27483" x="5475288" y="3895725"/>
          <p14:tracePt t="27486" x="5475288" y="3889375"/>
          <p14:tracePt t="27489" x="5475288" y="3883025"/>
          <p14:tracePt t="27494" x="5475288" y="3876675"/>
          <p14:tracePt t="27497" x="5475288" y="3870325"/>
          <p14:tracePt t="27502" x="5475288" y="3862388"/>
          <p14:tracePt t="27505" x="5475288" y="3856038"/>
          <p14:tracePt t="27508" x="5475288" y="3849688"/>
          <p14:tracePt t="27513" x="5475288" y="3843338"/>
          <p14:tracePt t="27516" x="5475288" y="3836988"/>
          <p14:tracePt t="27520" x="5475288" y="3829050"/>
          <p14:tracePt t="27523" x="5475288" y="3822700"/>
          <p14:tracePt t="27525" x="5475288" y="3816350"/>
          <p14:tracePt t="27530" x="5475288" y="3810000"/>
          <p14:tracePt t="27532" x="5475288" y="3803650"/>
          <p14:tracePt t="27535" x="5475288" y="3795713"/>
          <p14:tracePt t="27537" x="5475288" y="3789363"/>
          <p14:tracePt t="27538" x="5475288" y="3783013"/>
          <p14:tracePt t="27542" x="5475288" y="3776663"/>
          <p14:tracePt t="27543" x="5475288" y="3770313"/>
          <p14:tracePt t="27547" x="5475288" y="3762375"/>
          <p14:tracePt t="27548" x="5475288" y="3756025"/>
          <p14:tracePt t="27549" x="5475288" y="3749675"/>
          <p14:tracePt t="27552" x="5475288" y="3743325"/>
          <p14:tracePt t="27554" x="5475288" y="3736975"/>
          <p14:tracePt t="27557" x="5475288" y="3729038"/>
          <p14:tracePt t="27559" x="5475288" y="3722688"/>
          <p14:tracePt t="27561" x="5475288" y="3716338"/>
          <p14:tracePt t="27565" x="5475288" y="3709988"/>
          <p14:tracePt t="27567" x="5475288" y="3703638"/>
          <p14:tracePt t="27571" x="5475288" y="3695700"/>
          <p14:tracePt t="27575" x="5475288" y="3689350"/>
          <p14:tracePt t="27583" x="5475288" y="3683000"/>
          <p14:tracePt t="27589" x="5475288" y="3676650"/>
          <p14:tracePt t="27595" x="5475288" y="3670300"/>
          <p14:tracePt t="27609" x="5467350" y="3670300"/>
          <p14:tracePt t="27610" x="5467350" y="3662363"/>
          <p14:tracePt t="27620" x="5467350" y="3656013"/>
          <p14:tracePt t="27641" x="5467350" y="3649663"/>
          <p14:tracePt t="27647" x="5461000" y="3643313"/>
          <p14:tracePt t="27653" x="5461000" y="3636963"/>
          <p14:tracePt t="27663" x="5461000" y="3629025"/>
          <p14:tracePt t="27668" x="5461000" y="3622675"/>
          <p14:tracePt t="27674" x="5461000" y="3616325"/>
          <p14:tracePt t="27678" x="5461000" y="3609975"/>
          <p14:tracePt t="27680" x="5461000" y="3603625"/>
          <p14:tracePt t="27687" x="5461000" y="3597275"/>
          <p14:tracePt t="27690" x="5461000" y="3589338"/>
          <p14:tracePt t="27696" x="5461000" y="3582988"/>
          <p14:tracePt t="27699" x="5461000" y="3576638"/>
          <p14:tracePt t="27703" x="5461000" y="3570288"/>
          <p14:tracePt t="27713" x="5461000" y="3563938"/>
          <p14:tracePt t="27720" x="5461000" y="3556000"/>
          <p14:tracePt t="27752" x="5461000" y="3549650"/>
          <p14:tracePt t="27758" x="5454650" y="3549650"/>
          <p14:tracePt t="27766" x="5454650" y="3543300"/>
          <p14:tracePt t="27774" x="5454650" y="3536950"/>
          <p14:tracePt t="27784" x="5454650" y="3530600"/>
          <p14:tracePt t="27786" x="5448300" y="3530600"/>
          <p14:tracePt t="27788" x="5448300" y="3522663"/>
          <p14:tracePt t="27797" x="5448300" y="3516313"/>
          <p14:tracePt t="27802" x="5448300" y="3509963"/>
          <p14:tracePt t="27808" x="5448300" y="3503613"/>
          <p14:tracePt t="27894" x="5448300" y="3497263"/>
          <p14:tracePt t="27901" x="5448300" y="3489325"/>
          <p14:tracePt t="27904" x="5441950" y="3489325"/>
          <p14:tracePt t="27919" x="5441950" y="3482975"/>
          <p14:tracePt t="28158" x="5441950" y="3476625"/>
          <p14:tracePt t="28287" x="5448300" y="3476625"/>
          <p14:tracePt t="28288" x="5448300" y="3470275"/>
          <p14:tracePt t="28646" x="5454650" y="3470275"/>
          <p14:tracePt t="28823" x="5461000" y="3470275"/>
          <p14:tracePt t="28944" x="5467350" y="3470275"/>
          <p14:tracePt t="32494" x="5467350" y="3476625"/>
          <p14:tracePt t="32496" x="5467350" y="3482975"/>
          <p14:tracePt t="32499" x="5467350" y="3489325"/>
          <p14:tracePt t="32501" x="5467350" y="3497263"/>
          <p14:tracePt t="32504" x="5467350" y="3503613"/>
          <p14:tracePt t="32505" x="5461000" y="3503613"/>
          <p14:tracePt t="32506" x="5461000" y="3509963"/>
          <p14:tracePt t="32507" x="5461000" y="3516313"/>
          <p14:tracePt t="32510" x="5461000" y="3522663"/>
          <p14:tracePt t="32512" x="5461000" y="3530600"/>
          <p14:tracePt t="32515" x="5461000" y="3536950"/>
          <p14:tracePt t="32516" x="5454650" y="3536950"/>
          <p14:tracePt t="32517" x="5454650" y="3543300"/>
          <p14:tracePt t="32519" x="5454650" y="3549650"/>
          <p14:tracePt t="32520" x="5448300" y="3549650"/>
          <p14:tracePt t="32523" x="5448300" y="3556000"/>
          <p14:tracePt t="32526" x="5448300" y="3563938"/>
          <p14:tracePt t="32529" x="5448300" y="3570288"/>
          <p14:tracePt t="32531" x="5441950" y="3576638"/>
          <p14:tracePt t="32532" x="5441950" y="3582988"/>
          <p14:tracePt t="32535" x="5441950" y="3589338"/>
          <p14:tracePt t="32536" x="5434013" y="3589338"/>
          <p14:tracePt t="32537" x="5434013" y="3597275"/>
          <p14:tracePt t="32540" x="5434013" y="3603625"/>
          <p14:tracePt t="32541" x="5427663" y="3609975"/>
          <p14:tracePt t="32542" x="5427663" y="3616325"/>
          <p14:tracePt t="32545" x="5427663" y="3622675"/>
          <p14:tracePt t="32546" x="5427663" y="3629025"/>
          <p14:tracePt t="32548" x="5427663" y="3636963"/>
          <p14:tracePt t="32549" x="5427663" y="3643313"/>
          <p14:tracePt t="32550" x="5421313" y="3643313"/>
          <p14:tracePt t="32551" x="5421313" y="3649663"/>
          <p14:tracePt t="32553" x="5421313" y="3656013"/>
          <p14:tracePt t="32554" x="5414963" y="3662363"/>
          <p14:tracePt t="32556" x="5414963" y="3670300"/>
          <p14:tracePt t="32557" x="5414963" y="3676650"/>
          <p14:tracePt t="32558" x="5414963" y="3683000"/>
          <p14:tracePt t="32560" x="5414963" y="3689350"/>
          <p14:tracePt t="32561" x="5414963" y="3695700"/>
          <p14:tracePt t="32564" x="5414963" y="3703638"/>
          <p14:tracePt t="32565" x="5414963" y="3709988"/>
          <p14:tracePt t="32566" x="5408613" y="3709988"/>
          <p14:tracePt t="32568" x="5408613" y="3716338"/>
          <p14:tracePt t="32569" x="5408613" y="3722688"/>
          <p14:tracePt t="32571" x="5408613" y="3729038"/>
          <p14:tracePt t="32572" x="5400675" y="3729038"/>
          <p14:tracePt t="32574" x="5400675" y="3736975"/>
          <p14:tracePt t="32575" x="5400675" y="3743325"/>
          <p14:tracePt t="32577" x="5394325" y="3743325"/>
          <p14:tracePt t="32578" x="5394325" y="3749675"/>
          <p14:tracePt t="32579" x="5394325" y="3756025"/>
          <p14:tracePt t="32581" x="5394325" y="3762375"/>
          <p14:tracePt t="32584" x="5394325" y="3770313"/>
          <p14:tracePt t="32586" x="5394325" y="3776663"/>
          <p14:tracePt t="32590" x="5394325" y="3783013"/>
          <p14:tracePt t="32591" x="5394325" y="3789363"/>
          <p14:tracePt t="32594" x="5394325" y="3795713"/>
          <p14:tracePt t="32596" x="5387975" y="3795713"/>
          <p14:tracePt t="32599" x="5387975" y="3803650"/>
          <p14:tracePt t="32603" x="5387975" y="3810000"/>
          <p14:tracePt t="32610" x="5381625" y="3810000"/>
          <p14:tracePt t="32613" x="5381625" y="3816350"/>
          <p14:tracePt t="32620" x="5381625" y="3822700"/>
          <p14:tracePt t="32624" x="5381625" y="3829050"/>
          <p14:tracePt t="32632" x="5381625" y="3836988"/>
          <p14:tracePt t="32636" x="5381625" y="3843338"/>
          <p14:tracePt t="32642" x="5381625" y="3849688"/>
          <p14:tracePt t="32643" x="5375275" y="3849688"/>
          <p14:tracePt t="32644" x="5375275" y="3856038"/>
          <p14:tracePt t="32646" x="5375275" y="3862388"/>
          <p14:tracePt t="32651" x="5375275" y="3870325"/>
          <p14:tracePt t="32654" x="5375275" y="3876675"/>
          <p14:tracePt t="32659" x="5375275" y="3883025"/>
          <p14:tracePt t="32663" x="5375275" y="3889375"/>
          <p14:tracePt t="32666" x="5375275" y="3895725"/>
          <p14:tracePt t="32674" x="5375275" y="3902075"/>
          <p14:tracePt t="32680" x="5375275" y="3910013"/>
          <p14:tracePt t="32693" x="5375275" y="3916363"/>
          <p14:tracePt t="32704" x="5375275" y="3922713"/>
          <p14:tracePt t="32706" x="5367338" y="3922713"/>
          <p14:tracePt t="32718" x="5367338" y="3929063"/>
          <p14:tracePt t="32722" x="5367338" y="3935413"/>
          <p14:tracePt t="32726" x="5367338" y="3943350"/>
          <p14:tracePt t="32732" x="5367338" y="3949700"/>
          <p14:tracePt t="32734" x="5367338" y="3956050"/>
          <p14:tracePt t="32740" x="5367338" y="3962400"/>
          <p14:tracePt t="32744" x="5367338" y="3968750"/>
          <p14:tracePt t="32746" x="5367338" y="3976688"/>
          <p14:tracePt t="32752" x="5367338" y="3983038"/>
          <p14:tracePt t="32755" x="5367338" y="3989388"/>
          <p14:tracePt t="32763" x="5367338" y="3995738"/>
          <p14:tracePt t="32768" x="5367338" y="4002088"/>
          <p14:tracePt t="32774" x="5367338" y="4010025"/>
          <p14:tracePt t="32785" x="5360988" y="4010025"/>
          <p14:tracePt t="32787" x="5360988" y="4016375"/>
          <p14:tracePt t="32795" x="5360988" y="4022725"/>
          <p14:tracePt t="32814" x="5360988" y="4029075"/>
          <p14:tracePt t="32823" x="5360988" y="4035425"/>
          <p14:tracePt t="32831" x="5360988" y="4043363"/>
          <p14:tracePt t="32844" x="5360988" y="4049713"/>
          <p14:tracePt t="32847" x="5360988" y="4056063"/>
          <p14:tracePt t="32854" x="5360988" y="4062413"/>
          <p14:tracePt t="32857" x="5354638" y="4062413"/>
          <p14:tracePt t="32858" x="5354638" y="4068763"/>
          <p14:tracePt t="32861" x="5354638" y="4076700"/>
          <p14:tracePt t="32866" x="5354638" y="4083050"/>
          <p14:tracePt t="32868" x="5354638" y="4089400"/>
          <p14:tracePt t="32874" x="5348288" y="4095750"/>
          <p14:tracePt t="32877" x="5348288" y="4102100"/>
          <p14:tracePt t="32880" x="5348288" y="4110038"/>
          <p14:tracePt t="32890" x="5348288" y="4116388"/>
          <p14:tracePt t="32905" x="5348288" y="4122738"/>
          <p14:tracePt t="32974" x="5348288" y="4129088"/>
          <p14:tracePt t="32978" x="5348288" y="4135438"/>
          <p14:tracePt t="32987" x="5348288" y="4143375"/>
          <p14:tracePt t="32991" x="5348288" y="4149725"/>
          <p14:tracePt t="32995" x="5348288" y="4156075"/>
          <p14:tracePt t="33003" x="5348288" y="4162425"/>
          <p14:tracePt t="33008" x="5348288" y="4168775"/>
          <p14:tracePt t="34521" x="5341938" y="4168775"/>
          <p14:tracePt t="34525" x="5334000" y="4168775"/>
          <p14:tracePt t="34528" x="5334000" y="4175125"/>
          <p14:tracePt t="34531" x="5327650" y="4175125"/>
          <p14:tracePt t="34544" x="5321300" y="4175125"/>
          <p14:tracePt t="34551" x="5314950" y="4175125"/>
          <p14:tracePt t="34572" x="5314950" y="4183063"/>
          <p14:tracePt t="34583" x="5308600" y="4183063"/>
          <p14:tracePt t="34607" x="5302250" y="4183063"/>
          <p14:tracePt t="34638" x="5294313" y="4183063"/>
          <p14:tracePt t="34666" x="5287963" y="4183063"/>
          <p14:tracePt t="34673" x="5281613" y="4183063"/>
          <p14:tracePt t="34675" x="5281613" y="4189413"/>
          <p14:tracePt t="34682" x="5275263" y="4189413"/>
          <p14:tracePt t="34686" x="5268913" y="4189413"/>
          <p14:tracePt t="34692" x="5260975" y="4189413"/>
          <p14:tracePt t="34709" x="5254625" y="4189413"/>
          <p14:tracePt t="34782" x="5248275" y="4189413"/>
          <p14:tracePt t="34793" x="5241925" y="4189413"/>
          <p14:tracePt t="34797" x="5235575" y="4183063"/>
          <p14:tracePt t="34803" x="5235575" y="4175125"/>
          <p14:tracePt t="34805" x="5227638" y="4175125"/>
          <p14:tracePt t="34808" x="5221288" y="4175125"/>
          <p14:tracePt t="34812" x="5214938" y="4175125"/>
          <p14:tracePt t="34814" x="5214938" y="4168775"/>
          <p14:tracePt t="34823" x="5214938" y="4162425"/>
          <p14:tracePt t="35563" x="5221288" y="4162425"/>
          <p14:tracePt t="35569" x="5227638" y="4162425"/>
          <p14:tracePt t="35579" x="5235575" y="4162425"/>
          <p14:tracePt t="35586" x="5241925" y="4162425"/>
          <p14:tracePt t="35602" x="5248275" y="4162425"/>
          <p14:tracePt t="35608" x="5248275" y="4168775"/>
          <p14:tracePt t="35610" x="5254625" y="4168775"/>
          <p14:tracePt t="35623" x="5260975" y="4168775"/>
          <p14:tracePt t="35628" x="5268913" y="4168775"/>
          <p14:tracePt t="35633" x="5275263" y="4168775"/>
          <p14:tracePt t="35642" x="5281613" y="4168775"/>
          <p14:tracePt t="35645" x="5287963" y="4168775"/>
          <p14:tracePt t="35652" x="5294313" y="4168775"/>
          <p14:tracePt t="35656" x="5302250" y="4168775"/>
          <p14:tracePt t="35659" x="5308600" y="4168775"/>
          <p14:tracePt t="35665" x="5314950" y="4168775"/>
          <p14:tracePt t="35668" x="5321300" y="4168775"/>
          <p14:tracePt t="35675" x="5327650" y="4168775"/>
          <p14:tracePt t="35679" x="5334000" y="4168775"/>
          <p14:tracePt t="35682" x="5341938" y="4168775"/>
          <p14:tracePt t="35690" x="5348288" y="4168775"/>
          <p14:tracePt t="35695" x="5354638" y="4168775"/>
          <p14:tracePt t="35750" x="5360988" y="4168775"/>
          <p14:tracePt t="35760" x="5367338" y="4168775"/>
          <p14:tracePt t="35768" x="5375275" y="4168775"/>
          <p14:tracePt t="35777" x="5375275" y="4175125"/>
          <p14:tracePt t="35781" x="5381625" y="4175125"/>
          <p14:tracePt t="35787" x="5387975" y="4175125"/>
          <p14:tracePt t="35800" x="5394325" y="4175125"/>
          <p14:tracePt t="35811" x="5400675" y="4175125"/>
          <p14:tracePt t="35827" x="5408613" y="4175125"/>
          <p14:tracePt t="35872" x="5414963" y="4175125"/>
          <p14:tracePt t="35882" x="5421313" y="4175125"/>
          <p14:tracePt t="35898" x="5427663" y="4175125"/>
          <p14:tracePt t="35912" x="5434013" y="4175125"/>
          <p14:tracePt t="35938" x="5441950" y="4175125"/>
          <p14:tracePt t="35977" x="5448300" y="4175125"/>
          <p14:tracePt t="35992" x="5454650" y="4175125"/>
          <p14:tracePt t="36030" x="5454650" y="4168775"/>
          <p14:tracePt t="36042" x="5461000" y="4168775"/>
          <p14:tracePt t="36083" x="5467350" y="4168775"/>
          <p14:tracePt t="36102" x="5467350" y="4162425"/>
          <p14:tracePt t="36161" x="5475288" y="4162425"/>
          <p14:tracePt t="36577" x="5481638" y="4162425"/>
          <p14:tracePt t="36586" x="5481638" y="4156075"/>
          <p14:tracePt t="37477" x="5481638" y="4149725"/>
          <p14:tracePt t="37518" x="5481638" y="4143375"/>
          <p14:tracePt t="37617" x="5481638" y="4135438"/>
          <p14:tracePt t="37618" x="5487988" y="4135438"/>
          <p14:tracePt t="37630" x="5487988" y="4129088"/>
          <p14:tracePt t="37634" x="5494338" y="4129088"/>
          <p14:tracePt t="37641" x="5500688" y="4129088"/>
          <p14:tracePt t="37655" x="5508625" y="4129088"/>
          <p14:tracePt t="37661" x="5514975" y="4129088"/>
          <p14:tracePt t="37674" x="5521325" y="4129088"/>
          <p14:tracePt t="37702" x="5527675" y="4129088"/>
          <p14:tracePt t="37710" x="5534025" y="4129088"/>
          <p14:tracePt t="37720" x="5541963" y="4129088"/>
          <p14:tracePt t="37724" x="5548313" y="4129088"/>
          <p14:tracePt t="37727" x="5554663" y="4129088"/>
          <p14:tracePt t="37733" x="5561013" y="4129088"/>
          <p14:tracePt t="37735" x="5561013" y="4135438"/>
          <p14:tracePt t="37737" x="5567363" y="4135438"/>
          <p14:tracePt t="37743" x="5575300" y="4135438"/>
          <p14:tracePt t="37746" x="5581650" y="4135438"/>
          <p14:tracePt t="37747" x="5581650" y="4143375"/>
          <p14:tracePt t="37749" x="5588000" y="4143375"/>
          <p14:tracePt t="37756" x="5588000" y="4149725"/>
          <p14:tracePt t="37757" x="5594350" y="4149725"/>
          <p14:tracePt t="37764" x="5600700" y="4149725"/>
          <p14:tracePt t="37770" x="5600700" y="4156075"/>
          <p14:tracePt t="37778" x="5608638" y="4156075"/>
          <p14:tracePt t="37785" x="5614988" y="4156075"/>
          <p14:tracePt t="37793" x="5621338" y="4156075"/>
          <p14:tracePt t="37803" x="5627688" y="4156075"/>
          <p14:tracePt t="37806" x="5634038" y="4156075"/>
          <p14:tracePt t="37812" x="5640388" y="4156075"/>
          <p14:tracePt t="37816" x="5648325" y="4156075"/>
          <p14:tracePt t="37818" x="5654675" y="4156075"/>
          <p14:tracePt t="37821" x="5654675" y="4162425"/>
          <p14:tracePt t="37822" x="5661025" y="4162425"/>
          <p14:tracePt t="37825" x="5667375" y="4162425"/>
          <p14:tracePt t="37828" x="5667375" y="4168775"/>
          <p14:tracePt t="37829" x="5673725" y="4168775"/>
          <p14:tracePt t="37831" x="5681663" y="4168775"/>
          <p14:tracePt t="37834" x="5688013" y="4168775"/>
          <p14:tracePt t="37836" x="5694363" y="4168775"/>
          <p14:tracePt t="37837" x="5700713" y="4175125"/>
          <p14:tracePt t="37840" x="5707063" y="4175125"/>
          <p14:tracePt t="37841" x="5715000" y="4175125"/>
          <p14:tracePt t="37842" x="5715000" y="4183063"/>
          <p14:tracePt t="37843" x="5721350" y="4183063"/>
          <p14:tracePt t="37844" x="5727700" y="4183063"/>
          <p14:tracePt t="37846" x="5734050" y="4189413"/>
          <p14:tracePt t="37848" x="5740400" y="4189413"/>
          <p14:tracePt t="37849" x="5748338" y="4189413"/>
          <p14:tracePt t="37851" x="5754688" y="4189413"/>
          <p14:tracePt t="37853" x="5761038" y="4189413"/>
          <p14:tracePt t="37854" x="5761038" y="4195763"/>
          <p14:tracePt t="37855" x="5767388" y="4195763"/>
          <p14:tracePt t="37857" x="5773738" y="4195763"/>
          <p14:tracePt t="37858" x="5781675" y="4195763"/>
          <p14:tracePt t="37859" x="5781675" y="4202113"/>
          <p14:tracePt t="37861" x="5788025" y="4202113"/>
          <p14:tracePt t="37862" x="5794375" y="4202113"/>
          <p14:tracePt t="37864" x="5800725" y="4202113"/>
          <p14:tracePt t="37866" x="5807075" y="4202113"/>
          <p14:tracePt t="37868" x="5815013" y="4202113"/>
          <p14:tracePt t="37869" x="5815013" y="4208463"/>
          <p14:tracePt t="37871" x="5821363" y="4208463"/>
          <p14:tracePt t="37873" x="5827713" y="4208463"/>
          <p14:tracePt t="37874" x="5834063" y="4208463"/>
          <p14:tracePt t="37877" x="5834063" y="4216400"/>
          <p14:tracePt t="37878" x="5840413" y="4216400"/>
          <p14:tracePt t="37880" x="5848350" y="4216400"/>
          <p14:tracePt t="37884" x="5854700" y="4216400"/>
          <p14:tracePt t="37886" x="5861050" y="4216400"/>
          <p14:tracePt t="37888" x="5867400" y="4216400"/>
          <p14:tracePt t="37889" x="5867400" y="4222750"/>
          <p14:tracePt t="37893" x="5873750" y="4222750"/>
          <p14:tracePt t="37896" x="5881688" y="4222750"/>
          <p14:tracePt t="37910" x="5888038" y="4222750"/>
          <p14:tracePt t="37945" x="5894388" y="4222750"/>
          <p14:tracePt t="37956" x="5900738" y="4222750"/>
          <p14:tracePt t="37959" x="5907088" y="4222750"/>
          <p14:tracePt t="37960" x="5907088" y="4229100"/>
          <p14:tracePt t="37961" x="5913438" y="4229100"/>
          <p14:tracePt t="37965" x="5921375" y="4229100"/>
          <p14:tracePt t="37966" x="5927725" y="4235450"/>
          <p14:tracePt t="37968" x="5934075" y="4235450"/>
          <p14:tracePt t="37970" x="5940425" y="4235450"/>
          <p14:tracePt t="37971" x="5946775" y="4235450"/>
          <p14:tracePt t="37973" x="5954713" y="4235450"/>
          <p14:tracePt t="37974" x="5961063" y="4235450"/>
          <p14:tracePt t="37975" x="5961063" y="4241800"/>
          <p14:tracePt t="37976" x="5973763" y="4241800"/>
          <p14:tracePt t="37977" x="5980113" y="4241800"/>
          <p14:tracePt t="37978" x="5988050" y="4249738"/>
          <p14:tracePt t="37979" x="5994400" y="4249738"/>
          <p14:tracePt t="37980" x="6000750" y="4249738"/>
          <p14:tracePt t="37981" x="6007100" y="4256088"/>
          <p14:tracePt t="37982" x="6013450" y="4256088"/>
          <p14:tracePt t="37983" x="6021388" y="4256088"/>
          <p14:tracePt t="37984" x="6034088" y="4262438"/>
          <p14:tracePt t="37985" x="6040438" y="4262438"/>
          <p14:tracePt t="37986" x="6046788" y="4262438"/>
          <p14:tracePt t="37987" x="6061075" y="4262438"/>
          <p14:tracePt t="37988" x="6073775" y="4262438"/>
          <p14:tracePt t="37989" x="6080125" y="4262438"/>
          <p14:tracePt t="37990" x="6088063" y="4268788"/>
          <p14:tracePt t="37991" x="6100763" y="4268788"/>
          <p14:tracePt t="37992" x="6107113" y="4275138"/>
          <p14:tracePt t="37993" x="6121400" y="4275138"/>
          <p14:tracePt t="37994" x="6134100" y="4283075"/>
          <p14:tracePt t="37995" x="6140450" y="4283075"/>
          <p14:tracePt t="37996" x="6154738" y="4289425"/>
          <p14:tracePt t="37997" x="6161088" y="4289425"/>
          <p14:tracePt t="37998" x="6173788" y="4295775"/>
          <p14:tracePt t="37999" x="6188075" y="4295775"/>
          <p14:tracePt t="38001" x="6200775" y="4295775"/>
          <p14:tracePt t="38002" x="6213475" y="4302125"/>
          <p14:tracePt t="38004" x="6227763" y="4308475"/>
          <p14:tracePt t="38005" x="6240463" y="4308475"/>
          <p14:tracePt t="38006" x="6246813" y="4308475"/>
          <p14:tracePt t="38007" x="6253163" y="4316413"/>
          <p14:tracePt t="38008" x="6261100" y="4316413"/>
          <p14:tracePt t="38009" x="6267450" y="4316413"/>
          <p14:tracePt t="38010" x="6280150" y="4316413"/>
          <p14:tracePt t="38011" x="6280150" y="4322763"/>
          <p14:tracePt t="38012" x="6294438" y="4322763"/>
          <p14:tracePt t="38013" x="6300788" y="4329113"/>
          <p14:tracePt t="38014" x="6307138" y="4329113"/>
          <p14:tracePt t="38015" x="6313488" y="4329113"/>
          <p14:tracePt t="38017" x="6319838" y="4329113"/>
          <p14:tracePt t="38018" x="6327775" y="4329113"/>
          <p14:tracePt t="38019" x="6334125" y="4335463"/>
          <p14:tracePt t="38021" x="6340475" y="4335463"/>
          <p14:tracePt t="38022" x="6346825" y="4335463"/>
          <p14:tracePt t="38023" x="6346825" y="4341813"/>
          <p14:tracePt t="38025" x="6353175" y="4341813"/>
          <p14:tracePt t="38027" x="6361113" y="4341813"/>
          <p14:tracePt t="38031" x="6367463" y="4341813"/>
          <p14:tracePt t="38033" x="6367463" y="4349750"/>
          <p14:tracePt t="38131" x="6373813" y="4349750"/>
          <p14:tracePt t="38138" x="6380163" y="4349750"/>
          <p14:tracePt t="38151" x="6386513" y="4349750"/>
          <p14:tracePt t="38162" x="6394450" y="4349750"/>
          <p14:tracePt t="38288" x="6386513" y="4349750"/>
          <p14:tracePt t="38309" x="6386513" y="4356100"/>
          <p14:tracePt t="38310" x="6380163" y="4356100"/>
          <p14:tracePt t="38314" x="6380163" y="4362450"/>
          <p14:tracePt t="38317" x="6373813" y="4362450"/>
          <p14:tracePt t="38323" x="6373813" y="4368800"/>
          <p14:tracePt t="38328" x="6373813" y="4375150"/>
          <p14:tracePt t="38335" x="6373813" y="4383088"/>
          <p14:tracePt t="38348" x="6367463" y="4383088"/>
          <p14:tracePt t="38353" x="6367463" y="4389438"/>
          <p14:tracePt t="38364" x="6367463" y="4395788"/>
          <p14:tracePt t="38368" x="6361113" y="4395788"/>
          <p14:tracePt t="38383" x="6353175" y="4395788"/>
          <p14:tracePt t="38384" x="6353175" y="4402138"/>
          <p14:tracePt t="38393" x="6353175" y="4408488"/>
          <p14:tracePt t="38400" x="6353175" y="4416425"/>
          <p14:tracePt t="38404" x="6346825" y="4416425"/>
          <p14:tracePt t="38412" x="6340475" y="4416425"/>
          <p14:tracePt t="38413" x="6340475" y="4422775"/>
          <p14:tracePt t="38419" x="6340475" y="4429125"/>
          <p14:tracePt t="38427" x="6334125" y="4429125"/>
          <p14:tracePt t="38434" x="6334125" y="4435475"/>
          <p14:tracePt t="38439" x="6327775" y="4435475"/>
          <p14:tracePt t="38446" x="6327775" y="4441825"/>
          <p14:tracePt t="38485" x="6319838" y="4441825"/>
          <p14:tracePt t="38487" x="6319838" y="4449763"/>
          <p14:tracePt t="38550" x="6313488" y="4449763"/>
          <p14:tracePt t="38562" x="6313488" y="4456113"/>
          <p14:tracePt t="38915" x="6307138" y="4456113"/>
          <p14:tracePt t="39023" x="6307138" y="4462463"/>
          <p14:tracePt t="39029" x="6307138" y="4468813"/>
          <p14:tracePt t="39031" x="6307138" y="4475163"/>
          <p14:tracePt t="39035" x="6307138" y="4481513"/>
          <p14:tracePt t="39038" x="6307138" y="4489450"/>
          <p14:tracePt t="39042" x="6307138" y="4495800"/>
          <p14:tracePt t="39055" x="6307138" y="4502150"/>
          <p14:tracePt t="39251" x="6300788" y="4502150"/>
          <p14:tracePt t="39265" x="6294438" y="4502150"/>
          <p14:tracePt t="39271" x="6286500" y="4502150"/>
          <p14:tracePt t="39291" x="6280150" y="4502150"/>
          <p14:tracePt t="39344" x="6273800" y="4502150"/>
          <p14:tracePt t="39345" x="6273800" y="4495800"/>
          <p14:tracePt t="39363" x="6273800" y="4489450"/>
          <p14:tracePt t="39375" x="6267450" y="4481513"/>
          <p14:tracePt t="39385" x="6261100" y="4481513"/>
          <p14:tracePt t="39398" x="6253163" y="4481513"/>
          <p14:tracePt t="39401" x="6253163" y="4475163"/>
          <p14:tracePt t="39412" x="6253163" y="4468813"/>
          <p14:tracePt t="39417" x="6246813" y="4468813"/>
          <p14:tracePt t="39431" x="6240463" y="4468813"/>
          <p14:tracePt t="39434" x="6240463" y="4462463"/>
          <p14:tracePt t="39440" x="6240463" y="4456113"/>
          <p14:tracePt t="39447" x="6240463" y="4449763"/>
          <p14:tracePt t="39450" x="6240463" y="4441825"/>
          <p14:tracePt t="39453" x="6240463" y="4435475"/>
          <p14:tracePt t="39459" x="6240463" y="4429125"/>
          <p14:tracePt t="39461" x="6240463" y="4422775"/>
          <p14:tracePt t="39466" x="6240463" y="4416425"/>
          <p14:tracePt t="39468" x="6240463" y="4408488"/>
          <p14:tracePt t="39470" x="6240463" y="4402138"/>
          <p14:tracePt t="39474" x="6240463" y="4395788"/>
          <p14:tracePt t="39476" x="6240463" y="4389438"/>
          <p14:tracePt t="39478" x="6246813" y="4389438"/>
          <p14:tracePt t="39479" x="6246813" y="4383088"/>
          <p14:tracePt t="39481" x="6246813" y="4375150"/>
          <p14:tracePt t="39482" x="6246813" y="4368800"/>
          <p14:tracePt t="39487" x="6246813" y="4362450"/>
          <p14:tracePt t="39489" x="6246813" y="4356100"/>
          <p14:tracePt t="39490" x="6253163" y="4356100"/>
          <p14:tracePt t="39500" x="6253163" y="4349750"/>
          <p14:tracePt t="39508" x="6261100" y="4349750"/>
          <p14:tracePt t="39523" x="6261100" y="4341813"/>
          <p14:tracePt t="39524" x="6267450" y="4341813"/>
          <p14:tracePt t="39534" x="6273800" y="4341813"/>
          <p14:tracePt t="39538" x="6280150" y="4341813"/>
          <p14:tracePt t="39540" x="6280150" y="4349750"/>
          <p14:tracePt t="39550" x="6286500" y="4349750"/>
          <p14:tracePt t="39552" x="6286500" y="4356100"/>
          <p14:tracePt t="39558" x="6294438" y="4356100"/>
          <p14:tracePt t="39559" x="6294438" y="4362450"/>
          <p14:tracePt t="39564" x="6300788" y="4362450"/>
          <p14:tracePt t="39573" x="6300788" y="4368800"/>
          <p14:tracePt t="39582" x="6300788" y="4375150"/>
          <p14:tracePt t="39586" x="6307138" y="4375150"/>
          <p14:tracePt t="39591" x="6307138" y="4383088"/>
          <p14:tracePt t="39597" x="6313488" y="4383088"/>
          <p14:tracePt t="39605" x="6313488" y="4389438"/>
          <p14:tracePt t="39611" x="6313488" y="4395788"/>
          <p14:tracePt t="39619" x="6319838" y="4395788"/>
          <p14:tracePt t="39625" x="6319838" y="4402138"/>
          <p14:tracePt t="39632" x="6319838" y="4408488"/>
          <p14:tracePt t="39644" x="6319838" y="4416425"/>
          <p14:tracePt t="39666" x="6319838" y="4422775"/>
          <p14:tracePt t="39667" x="6313488" y="4422775"/>
          <p14:tracePt t="39671" x="6307138" y="4422775"/>
          <p14:tracePt t="39674" x="6307138" y="4429125"/>
          <p14:tracePt t="39677" x="6300788" y="4429125"/>
          <p14:tracePt t="39680" x="6294438" y="4429125"/>
          <p14:tracePt t="39682" x="6286500" y="4429125"/>
          <p14:tracePt t="39687" x="6280150" y="4429125"/>
          <p14:tracePt t="39688" x="6280150" y="4435475"/>
          <p14:tracePt t="39689" x="6273800" y="4435475"/>
          <p14:tracePt t="39693" x="6267450" y="4435475"/>
          <p14:tracePt t="39694" x="6267450" y="4441825"/>
          <p14:tracePt t="39695" x="6261100" y="4441825"/>
          <p14:tracePt t="39696" x="6253163" y="4441825"/>
          <p14:tracePt t="39700" x="6246813" y="4441825"/>
          <p14:tracePt t="39701" x="6240463" y="4441825"/>
          <p14:tracePt t="39703" x="6240463" y="4449763"/>
          <p14:tracePt t="39705" x="6234113" y="4449763"/>
          <p14:tracePt t="39706" x="6227763" y="4449763"/>
          <p14:tracePt t="39710" x="6219825" y="4449763"/>
          <p14:tracePt t="39711" x="6213475" y="4449763"/>
          <p14:tracePt t="39713" x="6207125" y="4449763"/>
          <p14:tracePt t="39717" x="6200775" y="4449763"/>
          <p14:tracePt t="39719" x="6194425" y="4449763"/>
          <p14:tracePt t="39726" x="6188075" y="4449763"/>
          <p14:tracePt t="39731" x="6180138" y="4449763"/>
          <p14:tracePt t="39736" x="6173788" y="4449763"/>
          <p14:tracePt t="39747" x="6167438" y="4449763"/>
          <p14:tracePt t="39752" x="6167438" y="4441825"/>
          <p14:tracePt t="39756" x="6161088" y="4441825"/>
          <p14:tracePt t="39757" x="6161088" y="4435475"/>
          <p14:tracePt t="39763" x="6161088" y="4429125"/>
          <p14:tracePt t="39767" x="6161088" y="4422775"/>
          <p14:tracePt t="39777" x="6154738" y="4422775"/>
          <p14:tracePt t="39778" x="6154738" y="4416425"/>
          <p14:tracePt t="39790" x="6154738" y="4408488"/>
          <p14:tracePt t="39801" x="6154738" y="4402138"/>
          <p14:tracePt t="39818" x="6154738" y="4395788"/>
          <p14:tracePt t="39825" x="6161088" y="4395788"/>
          <p14:tracePt t="39826" x="6161088" y="4389438"/>
          <p14:tracePt t="39831" x="6167438" y="4389438"/>
          <p14:tracePt t="39844" x="6173788" y="4383088"/>
          <p14:tracePt t="39850" x="6180138" y="4383088"/>
          <p14:tracePt t="39853" x="6188075" y="4383088"/>
          <p14:tracePt t="39854" x="6188075" y="4375150"/>
          <p14:tracePt t="39864" x="6194425" y="4375150"/>
          <p14:tracePt t="39868" x="6200775" y="4375150"/>
          <p14:tracePt t="39878" x="6207125" y="4375150"/>
          <p14:tracePt t="39882" x="6213475" y="4375150"/>
          <p14:tracePt t="39887" x="6219825" y="4375150"/>
          <p14:tracePt t="39894" x="6219825" y="4383088"/>
          <p14:tracePt t="39900" x="6227763" y="4383088"/>
          <p14:tracePt t="39908" x="6234113" y="4383088"/>
          <p14:tracePt t="39913" x="6234113" y="4389438"/>
          <p14:tracePt t="39922" x="6234113" y="4395788"/>
          <p14:tracePt t="39941" x="6234113" y="4402138"/>
          <p14:tracePt t="39947" x="6234113" y="4408488"/>
          <p14:tracePt t="39951" x="6234113" y="4416425"/>
          <p14:tracePt t="39952" x="6227763" y="4416425"/>
          <p14:tracePt t="39960" x="6227763" y="4422775"/>
          <p14:tracePt t="39961" x="6219825" y="4422775"/>
          <p14:tracePt t="39965" x="6213475" y="4429125"/>
          <p14:tracePt t="39971" x="6207125" y="4429125"/>
          <p14:tracePt t="39976" x="6207125" y="4435475"/>
          <p14:tracePt t="39980" x="6200775" y="4435475"/>
          <p14:tracePt t="39984" x="6200775" y="4441825"/>
          <p14:tracePt t="39986" x="6194425" y="4441825"/>
          <p14:tracePt t="40005" x="6188075" y="4441825"/>
          <p14:tracePt t="40021" x="6180138" y="4441825"/>
          <p14:tracePt t="40029" x="6173788" y="4441825"/>
          <p14:tracePt t="40044" x="6167438" y="4441825"/>
          <p14:tracePt t="40050" x="6161088" y="4435475"/>
          <p14:tracePt t="40072" x="6161088" y="4429125"/>
          <p14:tracePt t="40097" x="6161088" y="4422775"/>
          <p14:tracePt t="40113" x="6167438" y="4422775"/>
          <p14:tracePt t="40123" x="6167438" y="4416425"/>
          <p14:tracePt t="40124" x="6173788" y="4416425"/>
          <p14:tracePt t="40132" x="6180138" y="4416425"/>
          <p14:tracePt t="40141" x="6188075" y="4416425"/>
          <p14:tracePt t="40156" x="6194425" y="4416425"/>
          <p14:tracePt t="40166" x="6200775" y="4416425"/>
          <p14:tracePt t="40431" x="6207125" y="4416425"/>
          <p14:tracePt t="40437" x="6213475" y="4416425"/>
          <p14:tracePt t="40443" x="6219825" y="4408488"/>
          <p14:tracePt t="40449" x="6219825" y="4402138"/>
          <p14:tracePt t="40453" x="6227763" y="4402138"/>
          <p14:tracePt t="40460" x="6234113" y="4402138"/>
          <p14:tracePt t="40462" x="6234113" y="4395788"/>
          <p14:tracePt t="40468" x="6234113" y="4389438"/>
          <p14:tracePt t="40479" x="6240463" y="4389438"/>
          <p14:tracePt t="40480" x="6240463" y="4383088"/>
          <p14:tracePt t="40484" x="6240463" y="4375150"/>
          <p14:tracePt t="40489" x="6240463" y="4368800"/>
          <p14:tracePt t="40490" x="6246813" y="4368800"/>
          <p14:tracePt t="40498" x="6246813" y="4362450"/>
          <p14:tracePt t="40500" x="6246813" y="4356100"/>
          <p14:tracePt t="40504" x="6253163" y="4356100"/>
          <p14:tracePt t="40505" x="6253163" y="4349750"/>
          <p14:tracePt t="40507" x="6253163" y="4341813"/>
          <p14:tracePt t="40508" x="6253163" y="4335463"/>
          <p14:tracePt t="40510" x="6261100" y="4335463"/>
          <p14:tracePt t="40512" x="6261100" y="4329113"/>
          <p14:tracePt t="40514" x="6261100" y="4322763"/>
          <p14:tracePt t="40515" x="6267450" y="4322763"/>
          <p14:tracePt t="40517" x="6267450" y="4316413"/>
          <p14:tracePt t="40519" x="6267450" y="4308475"/>
          <p14:tracePt t="40521" x="6267450" y="4302125"/>
          <p14:tracePt t="40523" x="6267450" y="4295775"/>
          <p14:tracePt t="40524" x="6273800" y="4295775"/>
          <p14:tracePt t="40525" x="6273800" y="4289425"/>
          <p14:tracePt t="40528" x="6273800" y="4283075"/>
          <p14:tracePt t="40529" x="6280150" y="4275138"/>
          <p14:tracePt t="40531" x="6280150" y="4268788"/>
          <p14:tracePt t="40534" x="6280150" y="4262438"/>
          <p14:tracePt t="40536" x="6280150" y="4256088"/>
          <p14:tracePt t="40539" x="6280150" y="4249738"/>
          <p14:tracePt t="40541" x="6280150" y="4241800"/>
          <p14:tracePt t="40546" x="6286500" y="4235450"/>
          <p14:tracePt t="40548" x="6286500" y="4229100"/>
          <p14:tracePt t="40550" x="6286500" y="4222750"/>
          <p14:tracePt t="40563" x="6286500" y="4216400"/>
          <p14:tracePt t="40574" x="6294438" y="4216400"/>
          <p14:tracePt t="40575" x="6294438" y="4208463"/>
          <p14:tracePt t="40599" x="6294438" y="4202113"/>
          <p14:tracePt t="40602" x="6300788" y="4202113"/>
          <p14:tracePt t="40606" x="6300788" y="4195763"/>
          <p14:tracePt t="40613" x="6300788" y="4189413"/>
          <p14:tracePt t="40623" x="6300788" y="4183063"/>
          <p14:tracePt t="40627" x="6300788" y="4175125"/>
          <p14:tracePt t="40629" x="6307138" y="4175125"/>
          <p14:tracePt t="40634" x="6307138" y="4168775"/>
          <p14:tracePt t="40637" x="6307138" y="4162425"/>
          <p14:tracePt t="40640" x="6307138" y="4156075"/>
          <p14:tracePt t="40644" x="6313488" y="4149725"/>
          <p14:tracePt t="40645" x="6313488" y="4143375"/>
          <p14:tracePt t="40649" x="6313488" y="4135438"/>
          <p14:tracePt t="40651" x="6313488" y="4129088"/>
          <p14:tracePt t="40653" x="6313488" y="4122738"/>
          <p14:tracePt t="40657" x="6313488" y="4116388"/>
          <p14:tracePt t="40659" x="6313488" y="4110038"/>
          <p14:tracePt t="40663" x="6313488" y="4102100"/>
          <p14:tracePt t="40665" x="6313488" y="4095750"/>
          <p14:tracePt t="40668" x="6313488" y="4089400"/>
          <p14:tracePt t="40675" x="6313488" y="4083050"/>
          <p14:tracePt t="40679" x="6319838" y="4083050"/>
          <p14:tracePt t="40680" x="6319838" y="4076700"/>
          <p14:tracePt t="40722" x="6319838" y="4068763"/>
          <p14:tracePt t="40730" x="6319838" y="4062413"/>
          <p14:tracePt t="40735" x="6319838" y="4056063"/>
          <p14:tracePt t="40742" x="6319838" y="4049713"/>
          <p14:tracePt t="40744" x="6319838" y="4043363"/>
          <p14:tracePt t="40749" x="6319838" y="4035425"/>
          <p14:tracePt t="40751" x="6319838" y="4029075"/>
          <p14:tracePt t="40755" x="6319838" y="4022725"/>
          <p14:tracePt t="40758" x="6319838" y="4016375"/>
          <p14:tracePt t="40760" x="6319838" y="4010025"/>
          <p14:tracePt t="40766" x="6319838" y="4002088"/>
          <p14:tracePt t="40771" x="6319838" y="3995738"/>
          <p14:tracePt t="40782" x="6319838" y="3989388"/>
          <p14:tracePt t="40793" x="6319838" y="3983038"/>
          <p14:tracePt t="40826" x="6319838" y="3976688"/>
          <p14:tracePt t="40828" x="6313488" y="3976688"/>
          <p14:tracePt t="40837" x="6307138" y="3976688"/>
          <p14:tracePt t="40840" x="6307138" y="3968750"/>
          <p14:tracePt t="40843" x="6307138" y="3962400"/>
          <p14:tracePt t="40847" x="6300788" y="3962400"/>
          <p14:tracePt t="40849" x="6300788" y="3956050"/>
          <p14:tracePt t="40851" x="6294438" y="3956050"/>
          <p14:tracePt t="40852" x="6294438" y="3949700"/>
          <p14:tracePt t="40856" x="6294438" y="3943350"/>
          <p14:tracePt t="40857" x="6286500" y="3943350"/>
          <p14:tracePt t="40862" x="6286500" y="3935413"/>
          <p14:tracePt t="40864" x="6286500" y="3929063"/>
          <p14:tracePt t="40865" x="6280150" y="3929063"/>
          <p14:tracePt t="40869" x="6280150" y="3922713"/>
          <p14:tracePt t="40872" x="6273800" y="3916363"/>
          <p14:tracePt t="40878" x="6273800" y="3910013"/>
          <p14:tracePt t="41154" x="6280150" y="3910013"/>
          <p14:tracePt t="41224" x="6286500" y="3910013"/>
          <p14:tracePt t="41243" x="6294438" y="3910013"/>
          <p14:tracePt t="41254" x="6300788" y="3910013"/>
          <p14:tracePt t="41276" x="6307138" y="3910013"/>
          <p14:tracePt t="41285" x="6313488" y="3910013"/>
          <p14:tracePt t="41297" x="6319838" y="3910013"/>
          <p14:tracePt t="41303" x="6327775" y="3910013"/>
          <p14:tracePt t="41309" x="6334125" y="3910013"/>
          <p14:tracePt t="41316" x="6340475" y="3910013"/>
          <p14:tracePt t="41319" x="6346825" y="3910013"/>
          <p14:tracePt t="41325" x="6353175" y="3910013"/>
          <p14:tracePt t="41328" x="6361113" y="3910013"/>
          <p14:tracePt t="41331" x="6367463" y="3910013"/>
          <p14:tracePt t="41338" x="6373813" y="3910013"/>
          <p14:tracePt t="41342" x="6380163" y="3910013"/>
          <p14:tracePt t="41350" x="6380163" y="3902075"/>
          <p14:tracePt t="41351" x="6386513" y="3902075"/>
          <p14:tracePt t="41360" x="6394450" y="3902075"/>
          <p14:tracePt t="41395" x="6400800" y="3902075"/>
          <p14:tracePt t="41424" x="6407150" y="3902075"/>
          <p14:tracePt t="41447" x="6413500" y="3902075"/>
          <p14:tracePt t="41554" x="6407150" y="3902075"/>
          <p14:tracePt t="41569" x="6400800" y="3902075"/>
          <p14:tracePt t="41574" x="6400800" y="3910013"/>
          <p14:tracePt t="41576" x="6394450" y="3910013"/>
          <p14:tracePt t="41585" x="6386513" y="3910013"/>
          <p14:tracePt t="41593" x="6386513" y="3916363"/>
          <p14:tracePt t="41632" x="6380163" y="3916363"/>
          <p14:tracePt t="41635" x="6380163" y="3922713"/>
          <p14:tracePt t="41644" x="6373813" y="3922713"/>
          <p14:tracePt t="41656" x="6367463" y="3922713"/>
          <p14:tracePt t="41663" x="6361113" y="3922713"/>
          <p14:tracePt t="41670" x="6361113" y="3929063"/>
          <p14:tracePt t="41674" x="6353175" y="3929063"/>
          <p14:tracePt t="41803" x="6361113" y="3929063"/>
          <p14:tracePt t="41810" x="6367463" y="3929063"/>
          <p14:tracePt t="41822" x="6373813" y="3929063"/>
          <p14:tracePt t="41831" x="6380163" y="3929063"/>
          <p14:tracePt t="41873" x="6380163" y="3935413"/>
          <p14:tracePt t="41874" x="6386513" y="3935413"/>
          <p14:tracePt t="41880" x="6394450" y="3935413"/>
          <p14:tracePt t="41885" x="6400800" y="3935413"/>
          <p14:tracePt t="41895" x="6407150" y="3935413"/>
          <p14:tracePt t="41900" x="6413500" y="3935413"/>
          <p14:tracePt t="41919" x="6419850" y="3935413"/>
          <p14:tracePt t="45080" x="6419850" y="3929063"/>
          <p14:tracePt t="45091" x="6413500" y="3929063"/>
          <p14:tracePt t="45943" x="6407150" y="3929063"/>
          <p14:tracePt t="46979" x="6400800" y="3929063"/>
          <p14:tracePt t="47371" x="6394450" y="3929063"/>
          <p14:tracePt t="49114" x="6386513" y="3929063"/>
          <p14:tracePt t="53061" x="6380163" y="3929063"/>
          <p14:tracePt t="53078" x="6380163" y="3922713"/>
          <p14:tracePt t="53230" x="6380163" y="3916363"/>
          <p14:tracePt t="53316" x="6373813" y="3916363"/>
          <p14:tracePt t="53322" x="6373813" y="3910013"/>
          <p14:tracePt t="53714" x="6373813" y="3902075"/>
          <p14:tracePt t="63680" x="6367463" y="3902075"/>
          <p14:tracePt t="63684" x="6361113" y="3902075"/>
          <p14:tracePt t="63687" x="6353175" y="3902075"/>
          <p14:tracePt t="63691" x="6346825" y="3902075"/>
          <p14:tracePt t="63693" x="6340475" y="3902075"/>
          <p14:tracePt t="63695" x="6340475" y="3910013"/>
          <p14:tracePt t="63696" x="6334125" y="3910013"/>
          <p14:tracePt t="63697" x="6327775" y="3910013"/>
          <p14:tracePt t="63698" x="6319838" y="3916363"/>
          <p14:tracePt t="63700" x="6313488" y="3916363"/>
          <p14:tracePt t="63701" x="6313488" y="3922713"/>
          <p14:tracePt t="63702" x="6307138" y="3922713"/>
          <p14:tracePt t="63704" x="6300788" y="3922713"/>
          <p14:tracePt t="63706" x="6294438" y="3922713"/>
          <p14:tracePt t="63707" x="6286500" y="3922713"/>
          <p14:tracePt t="63708" x="6286500" y="3929063"/>
          <p14:tracePt t="63709" x="6280150" y="3929063"/>
          <p14:tracePt t="63710" x="6273800" y="3929063"/>
          <p14:tracePt t="63711" x="6273800" y="3935413"/>
          <p14:tracePt t="63712" x="6267450" y="3935413"/>
          <p14:tracePt t="63713" x="6253163" y="3935413"/>
          <p14:tracePt t="63715" x="6246813" y="3935413"/>
          <p14:tracePt t="63716" x="6234113" y="3943350"/>
          <p14:tracePt t="63717" x="6234113" y="3949700"/>
          <p14:tracePt t="63718" x="6227763" y="3949700"/>
          <p14:tracePt t="63719" x="6219825" y="3949700"/>
          <p14:tracePt t="63720" x="6213475" y="3949700"/>
          <p14:tracePt t="63721" x="6207125" y="3956050"/>
          <p14:tracePt t="63722" x="6200775" y="3956050"/>
          <p14:tracePt t="63724" x="6188075" y="3956050"/>
          <p14:tracePt t="63725" x="6180138" y="3962400"/>
          <p14:tracePt t="63727" x="6167438" y="3968750"/>
          <p14:tracePt t="63728" x="6161088" y="3968750"/>
          <p14:tracePt t="63730" x="6154738" y="3968750"/>
          <p14:tracePt t="63731" x="6146800" y="3976688"/>
          <p14:tracePt t="63732" x="6140450" y="3976688"/>
          <p14:tracePt t="63733" x="6134100" y="3976688"/>
          <p14:tracePt t="63734" x="6127750" y="3976688"/>
          <p14:tracePt t="63736" x="6121400" y="3983038"/>
          <p14:tracePt t="63737" x="6107113" y="3983038"/>
          <p14:tracePt t="63738" x="6100763" y="3983038"/>
          <p14:tracePt t="63740" x="6094413" y="3989388"/>
          <p14:tracePt t="63741" x="6088063" y="3989388"/>
          <p14:tracePt t="63742" x="6080125" y="3989388"/>
          <p14:tracePt t="63743" x="6067425" y="3989388"/>
          <p14:tracePt t="63746" x="6054725" y="3995738"/>
          <p14:tracePt t="63747" x="6046788" y="3995738"/>
          <p14:tracePt t="63748" x="6046788" y="4002088"/>
          <p14:tracePt t="63749" x="6040438" y="4002088"/>
          <p14:tracePt t="63750" x="6034088" y="4002088"/>
          <p14:tracePt t="63752" x="6021388" y="4010025"/>
          <p14:tracePt t="63753" x="6013450" y="4010025"/>
          <p14:tracePt t="63755" x="6007100" y="4010025"/>
          <p14:tracePt t="63756" x="6000750" y="4010025"/>
          <p14:tracePt t="63757" x="5994400" y="4010025"/>
          <p14:tracePt t="63758" x="5988050" y="4016375"/>
          <p14:tracePt t="63759" x="5980113" y="4016375"/>
          <p14:tracePt t="63760" x="5973763" y="4016375"/>
          <p14:tracePt t="63761" x="5973763" y="4022725"/>
          <p14:tracePt t="63762" x="5961063" y="4022725"/>
          <p14:tracePt t="63763" x="5961063" y="4029075"/>
          <p14:tracePt t="63764" x="5954713" y="4029075"/>
          <p14:tracePt t="63765" x="5946775" y="4029075"/>
          <p14:tracePt t="63766" x="5940425" y="4029075"/>
          <p14:tracePt t="63767" x="5934075" y="4029075"/>
          <p14:tracePt t="63768" x="5927725" y="4029075"/>
          <p14:tracePt t="63769" x="5921375" y="4035425"/>
          <p14:tracePt t="63770" x="5913438" y="4035425"/>
          <p14:tracePt t="63771" x="5907088" y="4035425"/>
          <p14:tracePt t="63772" x="5900738" y="4043363"/>
          <p14:tracePt t="63774" x="5894388" y="4043363"/>
          <p14:tracePt t="63775" x="5881688" y="4049713"/>
          <p14:tracePt t="63777" x="5873750" y="4049713"/>
          <p14:tracePt t="63778" x="5861050" y="4049713"/>
          <p14:tracePt t="63780" x="5854700" y="4049713"/>
          <p14:tracePt t="63781" x="5848350" y="4056063"/>
          <p14:tracePt t="63782" x="5840413" y="4056063"/>
          <p14:tracePt t="63783" x="5834063" y="4056063"/>
          <p14:tracePt t="63784" x="5827713" y="4062413"/>
          <p14:tracePt t="63785" x="5821363" y="4062413"/>
          <p14:tracePt t="63786" x="5815013" y="4068763"/>
          <p14:tracePt t="63787" x="5807075" y="4068763"/>
          <p14:tracePt t="63788" x="5800725" y="4068763"/>
          <p14:tracePt t="63789" x="5788025" y="4068763"/>
          <p14:tracePt t="63791" x="5773738" y="4076700"/>
          <p14:tracePt t="63792" x="5767388" y="4076700"/>
          <p14:tracePt t="63793" x="5767388" y="4083050"/>
          <p14:tracePt t="63794" x="5754688" y="4083050"/>
          <p14:tracePt t="63795" x="5748338" y="4083050"/>
          <p14:tracePt t="63796" x="5740400" y="4089400"/>
          <p14:tracePt t="63797" x="5734050" y="4089400"/>
          <p14:tracePt t="63798" x="5727700" y="4089400"/>
          <p14:tracePt t="63799" x="5721350" y="4089400"/>
          <p14:tracePt t="63800" x="5715000" y="4089400"/>
          <p14:tracePt t="63801" x="5707063" y="4095750"/>
          <p14:tracePt t="63802" x="5700713" y="4095750"/>
          <p14:tracePt t="63803" x="5688013" y="4102100"/>
          <p14:tracePt t="63805" x="5673725" y="4102100"/>
          <p14:tracePt t="63806" x="5661025" y="4110038"/>
          <p14:tracePt t="63808" x="5648325" y="4116388"/>
          <p14:tracePt t="63809" x="5634038" y="4116388"/>
          <p14:tracePt t="63811" x="5621338" y="4116388"/>
          <p14:tracePt t="63812" x="5614988" y="4122738"/>
          <p14:tracePt t="63813" x="5608638" y="4122738"/>
          <p14:tracePt t="63814" x="5594350" y="4129088"/>
          <p14:tracePt t="63815" x="5588000" y="4129088"/>
          <p14:tracePt t="63816" x="5575300" y="4135438"/>
          <p14:tracePt t="63817" x="5561013" y="4143375"/>
          <p14:tracePt t="63818" x="5554663" y="4143375"/>
          <p14:tracePt t="63819" x="5534025" y="4149725"/>
          <p14:tracePt t="63820" x="5521325" y="4149725"/>
          <p14:tracePt t="63821" x="5514975" y="4149725"/>
          <p14:tracePt t="63822" x="5494338" y="4149725"/>
          <p14:tracePt t="63823" x="5481638" y="4156075"/>
          <p14:tracePt t="63824" x="5467350" y="4156075"/>
          <p14:tracePt t="63825" x="5448300" y="4162425"/>
          <p14:tracePt t="63826" x="5427663" y="4162425"/>
          <p14:tracePt t="63827" x="5408613" y="4168775"/>
          <p14:tracePt t="63828" x="5394325" y="4168775"/>
          <p14:tracePt t="63829" x="5375275" y="4175125"/>
          <p14:tracePt t="63830" x="5354638" y="4175125"/>
          <p14:tracePt t="63831" x="5341938" y="4183063"/>
          <p14:tracePt t="63832" x="5321300" y="4189413"/>
          <p14:tracePt t="63833" x="5302250" y="4189413"/>
          <p14:tracePt t="63834" x="5275263" y="4195763"/>
          <p14:tracePt t="63835" x="5260975" y="4195763"/>
          <p14:tracePt t="63836" x="5235575" y="4202113"/>
          <p14:tracePt t="63837" x="5208588" y="4202113"/>
          <p14:tracePt t="63838" x="5175250" y="4208463"/>
          <p14:tracePt t="63840" x="5148263" y="4216400"/>
          <p14:tracePt t="63841" x="5121275" y="4216400"/>
          <p14:tracePt t="63842" x="5094288" y="4222750"/>
          <p14:tracePt t="63843" x="5075238" y="4222750"/>
          <p14:tracePt t="63844" x="5041900" y="4229100"/>
          <p14:tracePt t="63846" x="5021263" y="4229100"/>
          <p14:tracePt t="63847" x="4987925" y="4235450"/>
          <p14:tracePt t="63848" x="4975225" y="4235450"/>
          <p14:tracePt t="63849" x="4948238" y="4235450"/>
          <p14:tracePt t="63850" x="4935538" y="4241800"/>
          <p14:tracePt t="63851" x="4908550" y="4241800"/>
          <p14:tracePt t="63852" x="4881563" y="4249738"/>
          <p14:tracePt t="63853" x="4862513" y="4249738"/>
          <p14:tracePt t="63854" x="4841875" y="4249738"/>
          <p14:tracePt t="63855" x="4821238" y="4256088"/>
          <p14:tracePt t="63856" x="4795838" y="4256088"/>
          <p14:tracePt t="63857" x="4768850" y="4262438"/>
          <p14:tracePt t="63858" x="4754563" y="4262438"/>
          <p14:tracePt t="63859" x="4729163" y="4268788"/>
          <p14:tracePt t="63860" x="4702175" y="4268788"/>
          <p14:tracePt t="63861" x="4681538" y="4268788"/>
          <p14:tracePt t="63862" x="4668838" y="4275138"/>
          <p14:tracePt t="63863" x="4635500" y="4275138"/>
          <p14:tracePt t="63864" x="4622800" y="4283075"/>
          <p14:tracePt t="63865" x="4589463" y="4289425"/>
          <p14:tracePt t="63866" x="4568825" y="4289425"/>
          <p14:tracePt t="63867" x="4548188" y="4295775"/>
          <p14:tracePt t="63868" x="4529138" y="4295775"/>
          <p14:tracePt t="63869" x="4508500" y="4302125"/>
          <p14:tracePt t="63870" x="4489450" y="4308475"/>
          <p14:tracePt t="63871" x="4462463" y="4308475"/>
          <p14:tracePt t="63872" x="4449763" y="4316413"/>
          <p14:tracePt t="63873" x="4429125" y="4322763"/>
          <p14:tracePt t="63874" x="4402138" y="4322763"/>
          <p14:tracePt t="63875" x="4383088" y="4329113"/>
          <p14:tracePt t="63876" x="4368800" y="4335463"/>
          <p14:tracePt t="63877" x="4349750" y="4335463"/>
          <p14:tracePt t="63878" x="4329113" y="4341813"/>
          <p14:tracePt t="63879" x="4316413" y="4349750"/>
          <p14:tracePt t="63880" x="4295775" y="4349750"/>
          <p14:tracePt t="63881" x="4283075" y="4349750"/>
          <p14:tracePt t="63882" x="4262438" y="4356100"/>
          <p14:tracePt t="63883" x="4249738" y="4356100"/>
          <p14:tracePt t="63884" x="4235450" y="4362450"/>
          <p14:tracePt t="63885" x="4222750" y="4362450"/>
          <p14:tracePt t="63886" x="4202113" y="4368800"/>
          <p14:tracePt t="63887" x="4189413" y="4368800"/>
          <p14:tracePt t="63888" x="4175125" y="4375150"/>
          <p14:tracePt t="63889" x="4162425" y="4375150"/>
          <p14:tracePt t="63890" x="4149725" y="4383088"/>
          <p14:tracePt t="63891" x="4135438" y="4383088"/>
          <p14:tracePt t="63892" x="4122738" y="4389438"/>
          <p14:tracePt t="63893" x="4110038" y="4389438"/>
          <p14:tracePt t="63894" x="4089400" y="4395788"/>
          <p14:tracePt t="63895" x="4083050" y="4395788"/>
          <p14:tracePt t="63896" x="4068763" y="4395788"/>
          <p14:tracePt t="63897" x="4056063" y="4395788"/>
          <p14:tracePt t="63898" x="4049713" y="4395788"/>
          <p14:tracePt t="63899" x="4029075" y="4402138"/>
          <p14:tracePt t="63900" x="4016375" y="4402138"/>
          <p14:tracePt t="63901" x="4010025" y="4408488"/>
          <p14:tracePt t="63902" x="3995738" y="4408488"/>
          <p14:tracePt t="63903" x="3976688" y="4408488"/>
          <p14:tracePt t="63904" x="3968750" y="4416425"/>
          <p14:tracePt t="63905" x="3956050" y="4416425"/>
          <p14:tracePt t="63906" x="3943350" y="4422775"/>
          <p14:tracePt t="63907" x="3935413" y="4422775"/>
          <p14:tracePt t="63908" x="3922713" y="4429125"/>
          <p14:tracePt t="63909" x="3902075" y="4429125"/>
          <p14:tracePt t="63910" x="3895725" y="4435475"/>
          <p14:tracePt t="63911" x="3883025" y="4435475"/>
          <p14:tracePt t="63912" x="3862388" y="4435475"/>
          <p14:tracePt t="63913" x="3856038" y="4441825"/>
          <p14:tracePt t="63914" x="3836988" y="4441825"/>
          <p14:tracePt t="63915" x="3822700" y="4441825"/>
          <p14:tracePt t="63916" x="3810000" y="4449763"/>
          <p14:tracePt t="63917" x="3795713" y="4449763"/>
          <p14:tracePt t="63918" x="3776663" y="4456113"/>
          <p14:tracePt t="63919" x="3762375" y="4456113"/>
          <p14:tracePt t="63920" x="3749675" y="4462463"/>
          <p14:tracePt t="63921" x="3729038" y="4462463"/>
          <p14:tracePt t="63922" x="3709988" y="4468813"/>
          <p14:tracePt t="63923" x="3703638" y="4475163"/>
          <p14:tracePt t="63924" x="3683000" y="4475163"/>
          <p14:tracePt t="63925" x="3662363" y="4481513"/>
          <p14:tracePt t="63926" x="3656013" y="4481513"/>
          <p14:tracePt t="63927" x="3636963" y="4489450"/>
          <p14:tracePt t="63928" x="3622675" y="4495800"/>
          <p14:tracePt t="63929" x="3609975" y="4495800"/>
          <p14:tracePt t="63930" x="3589338" y="4495800"/>
          <p14:tracePt t="63931" x="3576638" y="4495800"/>
          <p14:tracePt t="63932" x="3570288" y="4502150"/>
          <p14:tracePt t="63933" x="3549650" y="4508500"/>
          <p14:tracePt t="63934" x="3536950" y="4508500"/>
          <p14:tracePt t="63935" x="3522663" y="4514850"/>
          <p14:tracePt t="63936" x="3509963" y="4514850"/>
          <p14:tracePt t="63937" x="3476625" y="4522788"/>
          <p14:tracePt t="63938" x="3463925" y="4529138"/>
          <p14:tracePt t="63940" x="3443288" y="4529138"/>
          <p14:tracePt t="63941" x="3430588" y="4535488"/>
          <p14:tracePt t="63942" x="3409950" y="4541838"/>
          <p14:tracePt t="63943" x="3397250" y="4541838"/>
          <p14:tracePt t="63945" x="3389313" y="4548188"/>
          <p14:tracePt t="63946" x="3370263" y="4556125"/>
          <p14:tracePt t="63947" x="3355975" y="4556125"/>
          <p14:tracePt t="63948" x="3349625" y="4556125"/>
          <p14:tracePt t="63949" x="3336925" y="4556125"/>
          <p14:tracePt t="63950" x="3322638" y="4556125"/>
          <p14:tracePt t="63951" x="3316288" y="4562475"/>
          <p14:tracePt t="63952" x="3309938" y="4562475"/>
          <p14:tracePt t="63953" x="3297238" y="4562475"/>
          <p14:tracePt t="63954" x="3290888" y="4568825"/>
          <p14:tracePt t="63955" x="3276600" y="4568825"/>
          <p14:tracePt t="63957" x="3263900" y="4575175"/>
          <p14:tracePt t="63958" x="3249613" y="4575175"/>
          <p14:tracePt t="63960" x="3236913" y="4581525"/>
          <p14:tracePt t="63961" x="3230563" y="4581525"/>
          <p14:tracePt t="63962" x="3224213" y="4581525"/>
          <p14:tracePt t="63963" x="3209925" y="4581525"/>
          <p14:tracePt t="63965" x="3197225" y="4581525"/>
          <p14:tracePt t="63966" x="3190875" y="4589463"/>
          <p14:tracePt t="63967" x="3182938" y="4589463"/>
          <p14:tracePt t="63968" x="3170238" y="4595813"/>
          <p14:tracePt t="63969" x="3163888" y="4595813"/>
          <p14:tracePt t="63970" x="3157538" y="4595813"/>
          <p14:tracePt t="63971" x="3149600" y="4602163"/>
          <p14:tracePt t="63972" x="3143250" y="4602163"/>
          <p14:tracePt t="63973" x="3130550" y="4602163"/>
          <p14:tracePt t="63974" x="3124200" y="4602163"/>
          <p14:tracePt t="63976" x="3109913" y="4608513"/>
          <p14:tracePt t="63977" x="3103563" y="4608513"/>
          <p14:tracePt t="63978" x="3090863" y="4608513"/>
          <p14:tracePt t="63979" x="3082925" y="4614863"/>
          <p14:tracePt t="63980" x="3076575" y="4614863"/>
          <p14:tracePt t="63981" x="3070225" y="4622800"/>
          <p14:tracePt t="63982" x="3057525" y="4622800"/>
          <p14:tracePt t="63983" x="3049588" y="4622800"/>
          <p14:tracePt t="63984" x="3043238" y="4622800"/>
          <p14:tracePt t="63985" x="3030538" y="4622800"/>
          <p14:tracePt t="63986" x="3024188" y="4629150"/>
          <p14:tracePt t="63987" x="3009900" y="4629150"/>
          <p14:tracePt t="63988" x="3003550" y="4635500"/>
          <p14:tracePt t="63989" x="2997200" y="4635500"/>
          <p14:tracePt t="63990" x="2984500" y="4641850"/>
          <p14:tracePt t="63991" x="2970213" y="4641850"/>
          <p14:tracePt t="63992" x="2957513" y="4648200"/>
          <p14:tracePt t="63993" x="2943225" y="4648200"/>
          <p14:tracePt t="63994" x="2936875" y="4656138"/>
          <p14:tracePt t="63995" x="2924175" y="4656138"/>
          <p14:tracePt t="63996" x="2909888" y="4656138"/>
          <p14:tracePt t="63997" x="2890838" y="4662488"/>
          <p14:tracePt t="63998" x="2884488" y="4662488"/>
          <p14:tracePt t="63999" x="2870200" y="4668838"/>
          <p14:tracePt t="64000" x="2863850" y="4668838"/>
          <p14:tracePt t="64001" x="2843213" y="4675188"/>
          <p14:tracePt t="64002" x="2830513" y="4675188"/>
          <p14:tracePt t="64003" x="2809875" y="4681538"/>
          <p14:tracePt t="64004" x="2797175" y="4681538"/>
          <p14:tracePt t="64005" x="2776538" y="4689475"/>
          <p14:tracePt t="64006" x="2763838" y="4695825"/>
          <p14:tracePt t="64007" x="2751138" y="4695825"/>
          <p14:tracePt t="64008" x="2730500" y="4702175"/>
          <p14:tracePt t="64009" x="2711450" y="4702175"/>
          <p14:tracePt t="64010" x="2697163" y="4708525"/>
          <p14:tracePt t="64011" x="2678113" y="4708525"/>
          <p14:tracePt t="64012" x="2657475" y="4714875"/>
          <p14:tracePt t="64013" x="2644775" y="4714875"/>
          <p14:tracePt t="64014" x="2624138" y="4714875"/>
          <p14:tracePt t="64015" x="2611438" y="4722813"/>
          <p14:tracePt t="64016" x="2590800" y="4722813"/>
          <p14:tracePt t="64017" x="2578100" y="4729163"/>
          <p14:tracePt t="64018" x="2557463" y="4729163"/>
          <p14:tracePt t="64019" x="2536825" y="4735513"/>
          <p14:tracePt t="64020" x="2517775" y="4735513"/>
          <p14:tracePt t="64021" x="2511425" y="4741863"/>
          <p14:tracePt t="64022" x="2497138" y="4741863"/>
          <p14:tracePt t="64023" x="2478088" y="4748213"/>
          <p14:tracePt t="64024" x="2463800" y="4748213"/>
          <p14:tracePt t="64025" x="2451100" y="4748213"/>
          <p14:tracePt t="64026" x="2430463" y="4754563"/>
          <p14:tracePt t="64027" x="2424113" y="4762500"/>
          <p14:tracePt t="64028" x="2405063" y="4762500"/>
          <p14:tracePt t="64029" x="2390775" y="4768850"/>
          <p14:tracePt t="64030" x="2384425" y="4768850"/>
          <p14:tracePt t="64031" x="2363788" y="4775200"/>
          <p14:tracePt t="64032" x="2351088" y="4781550"/>
          <p14:tracePt t="64033" x="2344738" y="4781550"/>
          <p14:tracePt t="64034" x="2330450" y="4787900"/>
          <p14:tracePt t="64035" x="2317750" y="4795838"/>
          <p14:tracePt t="64036" x="2305050" y="4802188"/>
          <p14:tracePt t="64037" x="2297113" y="4808538"/>
          <p14:tracePt t="64038" x="2284413" y="4808538"/>
          <p14:tracePt t="64040" x="2271713" y="4814888"/>
          <p14:tracePt t="64041" x="2263775" y="4821238"/>
          <p14:tracePt t="64042" x="2251075" y="4829175"/>
          <p14:tracePt t="64043" x="2244725" y="4835525"/>
          <p14:tracePt t="64045" x="2238375" y="4835525"/>
          <p14:tracePt t="64046" x="2224088" y="4835525"/>
          <p14:tracePt t="64047" x="2217738" y="4841875"/>
          <p14:tracePt t="64048" x="2217738" y="4848225"/>
          <p14:tracePt t="64049" x="2211388" y="4848225"/>
          <p14:tracePt t="64050" x="2205038" y="4854575"/>
          <p14:tracePt t="64051" x="2197100" y="4854575"/>
          <p14:tracePt t="64053" x="2197100" y="4862513"/>
          <p14:tracePt t="64054" x="2190750" y="4862513"/>
          <p14:tracePt t="64055" x="2184400" y="4868863"/>
          <p14:tracePt t="64056" x="2178050" y="4868863"/>
          <p14:tracePt t="64059" x="2178050" y="4875213"/>
          <p14:tracePt t="64060" x="2171700" y="4875213"/>
          <p14:tracePt t="64061" x="2171700" y="4881563"/>
          <p14:tracePt t="64062" x="2163763" y="4881563"/>
          <p14:tracePt t="64064" x="2163763" y="4887913"/>
          <p14:tracePt t="64070" x="2157413" y="4887913"/>
          <p14:tracePt t="64074" x="2157413" y="4895850"/>
          <p14:tracePt t="64075" x="2151063" y="4895850"/>
          <p14:tracePt t="64081" x="2151063" y="4902200"/>
          <p14:tracePt t="64086" x="2144713" y="4902200"/>
          <p14:tracePt t="64090" x="2138363" y="4902200"/>
          <p14:tracePt t="64091" x="2138363" y="4908550"/>
          <p14:tracePt t="64093" x="2132013" y="4908550"/>
          <p14:tracePt t="64096" x="2132013" y="4914900"/>
          <p14:tracePt t="64098" x="2124075" y="4914900"/>
          <p14:tracePt t="64099" x="2117725" y="4914900"/>
          <p14:tracePt t="64100" x="2117725" y="4921250"/>
          <p14:tracePt t="64103" x="2111375" y="4921250"/>
          <p14:tracePt t="64104" x="2105025" y="4921250"/>
          <p14:tracePt t="64105" x="2098675" y="4921250"/>
          <p14:tracePt t="64106" x="2098675" y="4929188"/>
          <p14:tracePt t="64108" x="2090738" y="4929188"/>
          <p14:tracePt t="64109" x="2090738" y="4935538"/>
          <p14:tracePt t="64110" x="2084388" y="4935538"/>
          <p14:tracePt t="64112" x="2078038" y="4935538"/>
          <p14:tracePt t="64113" x="2071688" y="4935538"/>
          <p14:tracePt t="64114" x="2065338" y="4941888"/>
          <p14:tracePt t="64115" x="2065338" y="4948238"/>
          <p14:tracePt t="64116" x="2057400" y="4948238"/>
          <p14:tracePt t="64117" x="2044700" y="4948238"/>
          <p14:tracePt t="64118" x="2044700" y="4954588"/>
          <p14:tracePt t="64119" x="2038350" y="4954588"/>
          <p14:tracePt t="64120" x="2032000" y="4954588"/>
          <p14:tracePt t="64121" x="2024063" y="4962525"/>
          <p14:tracePt t="64122" x="2017713" y="4962525"/>
          <p14:tracePt t="64123" x="2011363" y="4968875"/>
          <p14:tracePt t="64125" x="1998663" y="4968875"/>
          <p14:tracePt t="64126" x="1990725" y="4975225"/>
          <p14:tracePt t="64127" x="1984375" y="4975225"/>
          <p14:tracePt t="64128" x="1978025" y="4981575"/>
          <p14:tracePt t="64129" x="1978025" y="4987925"/>
          <p14:tracePt t="64130" x="1965325" y="4987925"/>
          <p14:tracePt t="64131" x="1957388" y="4987925"/>
          <p14:tracePt t="64132" x="1957388" y="4995863"/>
          <p14:tracePt t="64133" x="1944688" y="5002213"/>
          <p14:tracePt t="64134" x="1938338" y="5002213"/>
          <p14:tracePt t="64135" x="1931988" y="5008563"/>
          <p14:tracePt t="64136" x="1924050" y="5008563"/>
          <p14:tracePt t="64137" x="1911350" y="5014913"/>
          <p14:tracePt t="64138" x="1911350" y="5021263"/>
          <p14:tracePt t="64139" x="1905000" y="5029200"/>
          <p14:tracePt t="64140" x="1890713" y="5029200"/>
          <p14:tracePt t="64142" x="1884363" y="5035550"/>
          <p14:tracePt t="64143" x="1878013" y="5041900"/>
          <p14:tracePt t="64144" x="1865313" y="5048250"/>
          <p14:tracePt t="64145" x="1858963" y="5054600"/>
          <p14:tracePt t="64146" x="1844675" y="5054600"/>
          <p14:tracePt t="64148" x="1838325" y="5060950"/>
          <p14:tracePt t="64149" x="1831975" y="5075238"/>
          <p14:tracePt t="64150" x="1825625" y="5075238"/>
          <p14:tracePt t="64151" x="1817688" y="5075238"/>
          <p14:tracePt t="64152" x="1811338" y="5081588"/>
          <p14:tracePt t="64153" x="1804988" y="5087938"/>
          <p14:tracePt t="64154" x="1798638" y="5094288"/>
          <p14:tracePt t="64156" x="1784350" y="5102225"/>
          <p14:tracePt t="64157" x="1784350" y="5108575"/>
          <p14:tracePt t="64158" x="1771650" y="5114925"/>
          <p14:tracePt t="64160" x="1765300" y="5121275"/>
          <p14:tracePt t="64161" x="1758950" y="5127625"/>
          <p14:tracePt t="64163" x="1751013" y="5127625"/>
          <p14:tracePt t="64164" x="1744663" y="5135563"/>
          <p14:tracePt t="64165" x="1738313" y="5141913"/>
          <p14:tracePt t="64166" x="1738313" y="5148263"/>
          <p14:tracePt t="64167" x="1731963" y="5148263"/>
          <p14:tracePt t="64169" x="1725613" y="5148263"/>
          <p14:tracePt t="64170" x="1725613" y="5154613"/>
          <p14:tracePt t="64171" x="1717675" y="5154613"/>
          <p14:tracePt t="64172" x="1717675" y="5160963"/>
          <p14:tracePt t="64173" x="1711325" y="5160963"/>
          <p14:tracePt t="64175" x="1704975" y="5160963"/>
          <p14:tracePt t="64180" x="1704975" y="5168900"/>
          <p14:tracePt t="64182" x="1698625" y="5168900"/>
          <p14:tracePt t="64193" x="1692275" y="5168900"/>
          <p14:tracePt t="64225" x="1692275" y="5175250"/>
          <p14:tracePt t="64242" x="1684338" y="5175250"/>
          <p14:tracePt t="64244" x="1684338" y="5181600"/>
          <p14:tracePt t="64246" x="1677988" y="5181600"/>
          <p14:tracePt t="64251" x="1671638" y="5181600"/>
          <p14:tracePt t="64254" x="1665288" y="5181600"/>
          <p14:tracePt t="64257" x="1658938" y="5181600"/>
          <p14:tracePt t="64258" x="1658938" y="5187950"/>
          <p14:tracePt t="64262" x="1651000" y="5187950"/>
          <p14:tracePt t="64264" x="1644650" y="5187950"/>
          <p14:tracePt t="64265" x="1644650" y="5194300"/>
          <p14:tracePt t="64269" x="1638300" y="5194300"/>
          <p14:tracePt t="64271" x="1631950" y="5194300"/>
          <p14:tracePt t="64274" x="1625600" y="5194300"/>
          <p14:tracePt t="64279" x="1617663" y="5194300"/>
          <p14:tracePt t="64283" x="1611313" y="5194300"/>
          <p14:tracePt t="64308" x="1604963" y="5194300"/>
          <p14:tracePt t="64321" x="1598613" y="5194300"/>
          <p14:tracePt t="64325" x="1592263" y="5194300"/>
          <p14:tracePt t="64330" x="1584325" y="5194300"/>
          <p14:tracePt t="64332" x="1577975" y="5194300"/>
          <p14:tracePt t="64335" x="1571625" y="5194300"/>
          <p14:tracePt t="64337" x="1565275" y="5194300"/>
          <p14:tracePt t="64338" x="1558925" y="5194300"/>
          <p14:tracePt t="64340" x="1552575" y="5194300"/>
          <p14:tracePt t="64342" x="1544638" y="5194300"/>
          <p14:tracePt t="64343" x="1538288" y="5194300"/>
          <p14:tracePt t="64344" x="1531938" y="5194300"/>
          <p14:tracePt t="64345" x="1525588" y="5187950"/>
          <p14:tracePt t="64346" x="1511300" y="5187950"/>
          <p14:tracePt t="64348" x="1498600" y="5181600"/>
          <p14:tracePt t="64349" x="1492250" y="5181600"/>
          <p14:tracePt t="64350" x="1485900" y="5181600"/>
          <p14:tracePt t="64351" x="1471613" y="5181600"/>
          <p14:tracePt t="64352" x="1465263" y="5175250"/>
          <p14:tracePt t="64353" x="1452563" y="5175250"/>
          <p14:tracePt t="64354" x="1438275" y="5168900"/>
          <p14:tracePt t="64355" x="1431925" y="5168900"/>
          <p14:tracePt t="64356" x="1425575" y="5160963"/>
          <p14:tracePt t="64357" x="1411288" y="5160963"/>
          <p14:tracePt t="64358" x="1404938" y="5154613"/>
          <p14:tracePt t="64359" x="1392238" y="5154613"/>
          <p14:tracePt t="64360" x="1385888" y="5154613"/>
          <p14:tracePt t="64361" x="1371600" y="5154613"/>
          <p14:tracePt t="64362" x="1365250" y="5148263"/>
          <p14:tracePt t="64363" x="1358900" y="5148263"/>
          <p14:tracePt t="64364" x="1344613" y="5148263"/>
          <p14:tracePt t="64365" x="1338263" y="5141913"/>
          <p14:tracePt t="64366" x="1325563" y="5141913"/>
          <p14:tracePt t="64367" x="1311275" y="5141913"/>
          <p14:tracePt t="64368" x="1311275" y="5135563"/>
          <p14:tracePt t="64369" x="1298575" y="5135563"/>
          <p14:tracePt t="64370" x="1292225" y="5135563"/>
          <p14:tracePt t="64371" x="1285875" y="5135563"/>
          <p14:tracePt t="64372" x="1271588" y="5135563"/>
          <p14:tracePt t="64374" x="1265238" y="5135563"/>
          <p14:tracePt t="64375" x="1252538" y="5135563"/>
          <p14:tracePt t="64377" x="1246188" y="5135563"/>
          <p14:tracePt t="64378" x="1238250" y="5135563"/>
          <p14:tracePt t="64380" x="1231900" y="5135563"/>
          <p14:tracePt t="64381" x="1225550" y="5135563"/>
          <p14:tracePt t="64382" x="1219200" y="5135563"/>
          <p14:tracePt t="64385" x="1219200" y="5127625"/>
          <p14:tracePt t="64386" x="1212850" y="5127625"/>
          <p14:tracePt t="64389" x="1204913" y="5127625"/>
          <p14:tracePt t="64466" x="1204913" y="5121275"/>
          <p14:tracePt t="64470" x="1198563" y="5121275"/>
          <p14:tracePt t="64477" x="1192213" y="5121275"/>
          <p14:tracePt t="64486" x="1185863" y="5121275"/>
          <p14:tracePt t="64544" x="1185863" y="5114925"/>
          <p14:tracePt t="64571" x="1185863" y="5108575"/>
          <p14:tracePt t="64576" x="1179513" y="5108575"/>
          <p14:tracePt t="64582" x="1179513" y="5102225"/>
          <p14:tracePt t="64587" x="1171575" y="5102225"/>
          <p14:tracePt t="64651" x="1171575" y="5094288"/>
          <p14:tracePt t="64664" x="1171575" y="5087938"/>
          <p14:tracePt t="64667" x="1165225" y="5087938"/>
          <p14:tracePt t="64685" x="1165225" y="5081588"/>
          <p14:tracePt t="64687" x="1158875" y="5081588"/>
          <p14:tracePt t="64701" x="1158875" y="5075238"/>
          <p14:tracePt t="64716" x="1152525" y="5075238"/>
          <p14:tracePt t="64770" x="1152525" y="5068888"/>
          <p14:tracePt t="64792" x="1152525" y="5060950"/>
          <p14:tracePt t="64801" x="1152525" y="5054600"/>
          <p14:tracePt t="64893" x="1152525" y="5048250"/>
          <p14:tracePt t="64907" x="1152525" y="5041900"/>
          <p14:tracePt t="64919" x="1152525" y="5035550"/>
          <p14:tracePt t="65035" x="1152525" y="5029200"/>
          <p14:tracePt t="65054" x="1152525" y="5021263"/>
          <p14:tracePt t="65352" x="1158875" y="5021263"/>
          <p14:tracePt t="65356" x="1165225" y="5021263"/>
          <p14:tracePt t="65366" x="1171575" y="5021263"/>
          <p14:tracePt t="65373" x="1179513" y="5021263"/>
          <p14:tracePt t="65387" x="1185863" y="5021263"/>
          <p14:tracePt t="65395" x="1192213" y="5021263"/>
          <p14:tracePt t="65414" x="1198563" y="5021263"/>
          <p14:tracePt t="65441" x="1204913" y="5021263"/>
          <p14:tracePt t="65447" x="1212850" y="5021263"/>
          <p14:tracePt t="65457" x="1219200" y="5021263"/>
          <p14:tracePt t="65462" x="1225550" y="5021263"/>
          <p14:tracePt t="65465" x="1231900" y="5021263"/>
          <p14:tracePt t="65470" x="1238250" y="5021263"/>
          <p14:tracePt t="65473" x="1246188" y="5021263"/>
          <p14:tracePt t="65479" x="1252538" y="5021263"/>
          <p14:tracePt t="65481" x="1258888" y="5021263"/>
          <p14:tracePt t="65483" x="1265238" y="5021263"/>
          <p14:tracePt t="65489" x="1271588" y="5021263"/>
          <p14:tracePt t="65492" x="1279525" y="5021263"/>
          <p14:tracePt t="65499" x="1285875" y="5021263"/>
          <p14:tracePt t="65504" x="1292225" y="5021263"/>
          <p14:tracePt t="65510" x="1298575" y="5021263"/>
          <p14:tracePt t="65536" x="1298575" y="5029200"/>
          <p14:tracePt t="65546" x="1304925" y="5029200"/>
          <p14:tracePt t="65562" x="1311275" y="5029200"/>
          <p14:tracePt t="65578" x="1319213" y="5029200"/>
          <p14:tracePt t="65584" x="1325563" y="5029200"/>
          <p14:tracePt t="65588" x="1331913" y="5029200"/>
          <p14:tracePt t="65597" x="1338263" y="5029200"/>
          <p14:tracePt t="65602" x="1344613" y="5029200"/>
          <p14:tracePt t="65611" x="1344613" y="5035550"/>
          <p14:tracePt t="65612" x="1352550" y="5035550"/>
          <p14:tracePt t="65617" x="1358900" y="5035550"/>
          <p14:tracePt t="65629" x="1365250" y="5035550"/>
          <p14:tracePt t="65634" x="1371600" y="5035550"/>
          <p14:tracePt t="65641" x="1377950" y="5035550"/>
          <p14:tracePt t="65649" x="1385888" y="5035550"/>
          <p14:tracePt t="65655" x="1392238" y="5035550"/>
          <p14:tracePt t="65664" x="1398588" y="5035550"/>
          <p14:tracePt t="65668" x="1404938" y="5035550"/>
          <p14:tracePt t="65675" x="1411288" y="5035550"/>
          <p14:tracePt t="65688" x="1411288" y="5041900"/>
          <p14:tracePt t="65690" x="1419225" y="5041900"/>
          <p14:tracePt t="65698" x="1425575" y="5041900"/>
          <p14:tracePt t="65718" x="1431925" y="5041900"/>
          <p14:tracePt t="65727" x="1438275" y="5041900"/>
          <p14:tracePt t="65739" x="1444625" y="5041900"/>
          <p14:tracePt t="65760" x="1452563" y="5041900"/>
          <p14:tracePt t="65770" x="1458913" y="5041900"/>
          <p14:tracePt t="65806" x="1465263" y="5041900"/>
          <p14:tracePt t="65832" x="1471613" y="5041900"/>
          <p14:tracePt t="65846" x="1477963" y="5041900"/>
          <p14:tracePt t="65867" x="1485900" y="5041900"/>
          <p14:tracePt t="65877" x="1492250" y="5041900"/>
          <p14:tracePt t="65897" x="1498600" y="5041900"/>
          <p14:tracePt t="65906" x="1504950" y="5041900"/>
          <p14:tracePt t="65912" x="1511300" y="5041900"/>
          <p14:tracePt t="65923" x="1519238" y="5041900"/>
          <p14:tracePt t="65928" x="1525588" y="5041900"/>
          <p14:tracePt t="65939" x="1531938" y="5041900"/>
          <p14:tracePt t="65944" x="1538288" y="5041900"/>
          <p14:tracePt t="65949" x="1544638" y="5035550"/>
          <p14:tracePt t="65972" x="1552575" y="5035550"/>
          <p14:tracePt t="65988" x="1558925" y="5035550"/>
          <p14:tracePt t="66007" x="1565275" y="5035550"/>
          <p14:tracePt t="66014" x="1571625" y="5035550"/>
          <p14:tracePt t="66025" x="1577975" y="5035550"/>
          <p14:tracePt t="66030" x="1584325" y="5035550"/>
          <p14:tracePt t="66035" x="1592263" y="5035550"/>
          <p14:tracePt t="66042" x="1592263" y="5041900"/>
          <p14:tracePt t="66045" x="1598613" y="5041900"/>
          <p14:tracePt t="66050" x="1604963" y="5041900"/>
          <p14:tracePt t="66066" x="1611313" y="5041900"/>
          <p14:tracePt t="66075" x="1617663" y="5041900"/>
          <p14:tracePt t="66080" x="1617663" y="5048250"/>
          <p14:tracePt t="66082" x="1625600" y="5048250"/>
          <p14:tracePt t="66102" x="1631950" y="5048250"/>
          <p14:tracePt t="66114" x="1638300" y="5048250"/>
          <p14:tracePt t="66147" x="1644650" y="5048250"/>
          <p14:tracePt t="66158" x="1651000" y="5048250"/>
          <p14:tracePt t="66166" x="1658938" y="5048250"/>
          <p14:tracePt t="66182" x="1665288" y="5048250"/>
          <p14:tracePt t="66185" x="1665288" y="5054600"/>
          <p14:tracePt t="66189" x="1671638" y="5054600"/>
          <p14:tracePt t="66203" x="1677988" y="5054600"/>
          <p14:tracePt t="66206" x="1677988" y="5060950"/>
          <p14:tracePt t="66212" x="1684338" y="5060950"/>
          <p14:tracePt t="66221" x="1692275" y="5060950"/>
          <p14:tracePt t="66248" x="1698625" y="5060950"/>
          <p14:tracePt t="66277" x="1704975" y="5060950"/>
          <p14:tracePt t="66298" x="1711325" y="5060950"/>
          <p14:tracePt t="66302" x="1711325" y="5068888"/>
          <p14:tracePt t="66303" x="1717675" y="5068888"/>
          <p14:tracePt t="66308" x="1725613" y="5068888"/>
          <p14:tracePt t="66313" x="1725613" y="5075238"/>
          <p14:tracePt t="66318" x="1731963" y="5075238"/>
          <p14:tracePt t="66323" x="1738313" y="5075238"/>
          <p14:tracePt t="66325" x="1738313" y="5081588"/>
          <p14:tracePt t="66330" x="1744663" y="5081588"/>
          <p14:tracePt t="66334" x="1751013" y="5081588"/>
          <p14:tracePt t="66338" x="1758950" y="5081588"/>
          <p14:tracePt t="66346" x="1765300" y="5081588"/>
          <p14:tracePt t="66350" x="1771650" y="5081588"/>
          <p14:tracePt t="66359" x="1771650" y="5087938"/>
          <p14:tracePt t="66360" x="1778000" y="5087938"/>
          <p14:tracePt t="66366" x="1784350" y="5087938"/>
          <p14:tracePt t="66377" x="1792288" y="5087938"/>
          <p14:tracePt t="66412" x="1798638" y="5087938"/>
          <p14:tracePt t="66415" x="1798638" y="5094288"/>
          <p14:tracePt t="66424" x="1804988" y="5094288"/>
          <p14:tracePt t="66443" x="1811338" y="5094288"/>
          <p14:tracePt t="66450" x="1817688" y="5094288"/>
          <p14:tracePt t="66465" x="1825625" y="5094288"/>
          <p14:tracePt t="66469" x="1831975" y="5094288"/>
          <p14:tracePt t="66473" x="1838325" y="5102225"/>
          <p14:tracePt t="66481" x="1844675" y="5102225"/>
          <p14:tracePt t="66488" x="1851025" y="5102225"/>
          <p14:tracePt t="66495" x="1851025" y="5108575"/>
          <p14:tracePt t="66499" x="1858963" y="5108575"/>
          <p14:tracePt t="66504" x="1865313" y="5108575"/>
          <p14:tracePt t="66508" x="1871663" y="5108575"/>
          <p14:tracePt t="66517" x="1878013" y="5108575"/>
          <p14:tracePt t="66521" x="1884363" y="5108575"/>
          <p14:tracePt t="66528" x="1890713" y="5108575"/>
          <p14:tracePt t="66530" x="1898650" y="5108575"/>
          <p14:tracePt t="66534" x="1905000" y="5108575"/>
          <p14:tracePt t="66540" x="1911350" y="5108575"/>
          <p14:tracePt t="66543" x="1917700" y="5108575"/>
          <p14:tracePt t="66551" x="1924050" y="5108575"/>
          <p14:tracePt t="66557" x="1931988" y="5108575"/>
          <p14:tracePt t="66564" x="1938338" y="5108575"/>
          <p14:tracePt t="66593" x="1938338" y="5114925"/>
          <p14:tracePt t="66594" x="1944688" y="5114925"/>
          <p14:tracePt t="66603" x="1951038" y="5114925"/>
          <p14:tracePt t="66614" x="1957388" y="5114925"/>
          <p14:tracePt t="66618" x="1965325" y="5114925"/>
          <p14:tracePt t="66621" x="1971675" y="5114925"/>
          <p14:tracePt t="66628" x="1978025" y="5114925"/>
          <p14:tracePt t="66630" x="1984375" y="5114925"/>
          <p14:tracePt t="66634" x="1990725" y="5114925"/>
          <p14:tracePt t="66635" x="1998663" y="5114925"/>
          <p14:tracePt t="66637" x="2005013" y="5114925"/>
          <p14:tracePt t="66641" x="2011363" y="5114925"/>
          <p14:tracePt t="66642" x="2017713" y="5114925"/>
          <p14:tracePt t="66645" x="2024063" y="5114925"/>
          <p14:tracePt t="66647" x="2032000" y="5114925"/>
          <p14:tracePt t="66652" x="2038350" y="5114925"/>
          <p14:tracePt t="66656" x="2044700" y="5114925"/>
          <p14:tracePt t="66659" x="2051050" y="5114925"/>
          <p14:tracePt t="66669" x="2057400" y="5114925"/>
          <p14:tracePt t="66677" x="2065338" y="5114925"/>
          <p14:tracePt t="66695" x="2071688" y="5114925"/>
          <p14:tracePt t="66702" x="2078038" y="5114925"/>
          <p14:tracePt t="66711" x="2084388" y="5114925"/>
          <p14:tracePt t="66718" x="2084388" y="5108575"/>
          <p14:tracePt t="66783" x="2090738" y="5108575"/>
          <p14:tracePt t="66800" x="2098675" y="5108575"/>
          <p14:tracePt t="66813" x="2105025" y="5108575"/>
          <p14:tracePt t="66816" x="2105025" y="5102225"/>
          <p14:tracePt t="66817" x="2111375" y="5102225"/>
          <p14:tracePt t="66822" x="2117725" y="5102225"/>
          <p14:tracePt t="66832" x="2124075" y="5102225"/>
          <p14:tracePt t="66838" x="2132013" y="5102225"/>
          <p14:tracePt t="66850" x="2138363" y="5102225"/>
          <p14:tracePt t="66857" x="2144713" y="5102225"/>
          <p14:tracePt t="66865" x="2151063" y="5102225"/>
          <p14:tracePt t="66871" x="2151063" y="5094288"/>
          <p14:tracePt t="66877" x="2157413" y="5094288"/>
          <p14:tracePt t="66880" x="2163763" y="5094288"/>
          <p14:tracePt t="66886" x="2171700" y="5094288"/>
          <p14:tracePt t="66888" x="2178050" y="5094288"/>
          <p14:tracePt t="66890" x="2184400" y="5094288"/>
          <p14:tracePt t="66891" x="2184400" y="5087938"/>
          <p14:tracePt t="66893" x="2190750" y="5087938"/>
          <p14:tracePt t="66895" x="2197100" y="5087938"/>
          <p14:tracePt t="66898" x="2205038" y="5087938"/>
          <p14:tracePt t="66900" x="2211388" y="5087938"/>
          <p14:tracePt t="66902" x="2217738" y="5087938"/>
          <p14:tracePt t="66906" x="2224088" y="5087938"/>
          <p14:tracePt t="66907" x="2230438" y="5087938"/>
          <p14:tracePt t="66913" x="2238375" y="5087938"/>
          <p14:tracePt t="66917" x="2244725" y="5087938"/>
          <p14:tracePt t="66931" x="2251075" y="5087938"/>
          <p14:tracePt t="66960" x="2257425" y="5087938"/>
          <p14:tracePt t="66977" x="2263775" y="5087938"/>
          <p14:tracePt t="67001" x="2271713" y="5087938"/>
          <p14:tracePt t="67007" x="2278063" y="5087938"/>
          <p14:tracePt t="67019" x="2284413" y="5087938"/>
          <p14:tracePt t="67024" x="2284413" y="5081588"/>
          <p14:tracePt t="67025" x="2290763" y="5081588"/>
          <p14:tracePt t="67027" x="2297113" y="5081588"/>
          <p14:tracePt t="67034" x="2305050" y="5081588"/>
          <p14:tracePt t="67038" x="2311400" y="5081588"/>
          <p14:tracePt t="67044" x="2317750" y="5081588"/>
          <p14:tracePt t="67045" x="2317750" y="5075238"/>
          <p14:tracePt t="67046" x="2324100" y="5075238"/>
          <p14:tracePt t="67050" x="2330450" y="5075238"/>
          <p14:tracePt t="67063" x="2338388" y="5075238"/>
          <p14:tracePt t="67074" x="2344738" y="5075238"/>
          <p14:tracePt t="67113" x="2351088" y="5075238"/>
          <p14:tracePt t="67120" x="2357438" y="5075238"/>
          <p14:tracePt t="67125" x="2363788" y="5075238"/>
          <p14:tracePt t="67133" x="2371725" y="5075238"/>
          <p14:tracePt t="67137" x="2378075" y="5075238"/>
          <p14:tracePt t="67142" x="2384425" y="5075238"/>
          <p14:tracePt t="67146" x="2390775" y="5075238"/>
          <p14:tracePt t="67148" x="2397125" y="5075238"/>
          <p14:tracePt t="67154" x="2405063" y="5075238"/>
          <p14:tracePt t="67158" x="2411413" y="5075238"/>
          <p14:tracePt t="67168" x="2417763" y="5075238"/>
          <p14:tracePt t="67177" x="2424113" y="5075238"/>
          <p14:tracePt t="67217" x="2430463" y="5075238"/>
          <p14:tracePt t="67234" x="2438400" y="5075238"/>
          <p14:tracePt t="67238" x="2444750" y="5075238"/>
          <p14:tracePt t="67247" x="2451100" y="5075238"/>
          <p14:tracePt t="67250" x="2457450" y="5075238"/>
          <p14:tracePt t="67258" x="2463800" y="5075238"/>
          <p14:tracePt t="67261" x="2470150" y="5075238"/>
          <p14:tracePt t="67265" x="2478088" y="5075238"/>
          <p14:tracePt t="67278" x="2484438" y="5075238"/>
          <p14:tracePt t="67294" x="2490788" y="5075238"/>
          <p14:tracePt t="67328" x="2497138" y="5075238"/>
          <p14:tracePt t="67334" x="2503488" y="5075238"/>
          <p14:tracePt t="67341" x="2511425" y="5075238"/>
          <p14:tracePt t="67349" x="2517775" y="5075238"/>
          <p14:tracePt t="67353" x="2524125" y="5075238"/>
          <p14:tracePt t="67360" x="2530475" y="5075238"/>
          <p14:tracePt t="67364" x="2536825" y="5075238"/>
          <p14:tracePt t="67367" x="2544763" y="5075238"/>
          <p14:tracePt t="67377" x="2551113" y="5075238"/>
          <p14:tracePt t="67380" x="2557463" y="5075238"/>
          <p14:tracePt t="67390" x="2563813" y="5075238"/>
          <p14:tracePt t="67401" x="2570163" y="5075238"/>
          <p14:tracePt t="67441" x="2578100" y="5075238"/>
          <p14:tracePt t="67459" x="2584450" y="5075238"/>
          <p14:tracePt t="67466" x="2590800" y="5075238"/>
          <p14:tracePt t="67478" x="2597150" y="5075238"/>
          <p14:tracePt t="67487" x="2603500" y="5075238"/>
          <p14:tracePt t="67503" x="2603500" y="5068888"/>
          <p14:tracePt t="67505" x="2611438" y="5068888"/>
          <p14:tracePt t="67789" x="2617788" y="5068888"/>
          <p14:tracePt t="67796" x="2624138" y="5068888"/>
          <p14:tracePt t="67805" x="2630488" y="5068888"/>
          <p14:tracePt t="67810" x="2636838" y="5068888"/>
          <p14:tracePt t="67817" x="2644775" y="5068888"/>
          <p14:tracePt t="67982" x="2651125" y="5068888"/>
          <p14:tracePt t="67988" x="2657475" y="5068888"/>
          <p14:tracePt t="67994" x="2663825" y="5068888"/>
          <p14:tracePt t="67996" x="2670175" y="5068888"/>
          <p14:tracePt t="68000" x="2678113" y="5068888"/>
          <p14:tracePt t="68001" x="2684463" y="5068888"/>
          <p14:tracePt t="68003" x="2690813" y="5068888"/>
          <p14:tracePt t="68006" x="2697163" y="5068888"/>
          <p14:tracePt t="68007" x="2697163" y="5075238"/>
          <p14:tracePt t="68008" x="2703513" y="5075238"/>
          <p14:tracePt t="68010" x="2717800" y="5075238"/>
          <p14:tracePt t="68011" x="2724150" y="5075238"/>
          <p14:tracePt t="68013" x="2730500" y="5075238"/>
          <p14:tracePt t="68014" x="2736850" y="5081588"/>
          <p14:tracePt t="68015" x="2743200" y="5081588"/>
          <p14:tracePt t="68016" x="2751138" y="5081588"/>
          <p14:tracePt t="68017" x="2757488" y="5081588"/>
          <p14:tracePt t="68019" x="2770188" y="5081588"/>
          <p14:tracePt t="68020" x="2776538" y="5081588"/>
          <p14:tracePt t="68021" x="2784475" y="5081588"/>
          <p14:tracePt t="68022" x="2790825" y="5081588"/>
          <p14:tracePt t="68023" x="2797175" y="5087938"/>
          <p14:tracePt t="68024" x="2803525" y="5087938"/>
          <p14:tracePt t="68025" x="2817813" y="5087938"/>
          <p14:tracePt t="68027" x="2830513" y="5094288"/>
          <p14:tracePt t="68028" x="2836863" y="5094288"/>
          <p14:tracePt t="68029" x="2843213" y="5094288"/>
          <p14:tracePt t="68030" x="2851150" y="5094288"/>
          <p14:tracePt t="68031" x="2857500" y="5102225"/>
          <p14:tracePt t="68032" x="2863850" y="5102225"/>
          <p14:tracePt t="68033" x="2870200" y="5102225"/>
          <p14:tracePt t="68034" x="2876550" y="5102225"/>
          <p14:tracePt t="68035" x="2884488" y="5102225"/>
          <p14:tracePt t="68036" x="2890838" y="5102225"/>
          <p14:tracePt t="68037" x="2897188" y="5102225"/>
          <p14:tracePt t="68038" x="2909888" y="5102225"/>
          <p14:tracePt t="68040" x="2917825" y="5108575"/>
          <p14:tracePt t="68042" x="2924175" y="5108575"/>
          <p14:tracePt t="68043" x="2936875" y="5108575"/>
          <p14:tracePt t="68046" x="2943225" y="5108575"/>
          <p14:tracePt t="68047" x="2957513" y="5114925"/>
          <p14:tracePt t="68049" x="2963863" y="5114925"/>
          <p14:tracePt t="68051" x="2970213" y="5114925"/>
          <p14:tracePt t="68054" x="2976563" y="5114925"/>
          <p14:tracePt t="68055" x="2984500" y="5114925"/>
          <p14:tracePt t="68058" x="2990850" y="5114925"/>
          <p14:tracePt t="68060" x="2997200" y="5114925"/>
          <p14:tracePt t="68062" x="3003550" y="5114925"/>
          <p14:tracePt t="68063" x="3003550" y="5121275"/>
          <p14:tracePt t="68068" x="3009900" y="5121275"/>
          <p14:tracePt t="68073" x="3017838" y="5121275"/>
          <p14:tracePt t="68103" x="3024188" y="5121275"/>
          <p14:tracePt t="68109" x="3030538" y="5121275"/>
          <p14:tracePt t="68115" x="3036888" y="5121275"/>
          <p14:tracePt t="68120" x="3043238" y="5121275"/>
          <p14:tracePt t="68122" x="3049588" y="5121275"/>
          <p14:tracePt t="68126" x="3057525" y="5121275"/>
          <p14:tracePt t="68128" x="3063875" y="5121275"/>
          <p14:tracePt t="68129" x="3070225" y="5121275"/>
          <p14:tracePt t="68132" x="3076575" y="5121275"/>
          <p14:tracePt t="68133" x="3082925" y="5121275"/>
          <p14:tracePt t="68135" x="3090863" y="5121275"/>
          <p14:tracePt t="68136" x="3097213" y="5121275"/>
          <p14:tracePt t="68138" x="3103563" y="5121275"/>
          <p14:tracePt t="68140" x="3116263" y="5121275"/>
          <p14:tracePt t="68143" x="3124200" y="5121275"/>
          <p14:tracePt t="68144" x="3136900" y="5121275"/>
          <p14:tracePt t="68146" x="3149600" y="5121275"/>
          <p14:tracePt t="68148" x="3157538" y="5121275"/>
          <p14:tracePt t="68149" x="3163888" y="5121275"/>
          <p14:tracePt t="68150" x="3170238" y="5121275"/>
          <p14:tracePt t="68151" x="3176588" y="5121275"/>
          <p14:tracePt t="68152" x="3182938" y="5121275"/>
          <p14:tracePt t="68153" x="3190875" y="5121275"/>
          <p14:tracePt t="68154" x="3197225" y="5121275"/>
          <p14:tracePt t="68155" x="3203575" y="5121275"/>
          <p14:tracePt t="68156" x="3209925" y="5121275"/>
          <p14:tracePt t="68158" x="3216275" y="5121275"/>
          <p14:tracePt t="68159" x="3230563" y="5121275"/>
          <p14:tracePt t="68161" x="3236913" y="5121275"/>
          <p14:tracePt t="68162" x="3243263" y="5121275"/>
          <p14:tracePt t="68163" x="3249613" y="5121275"/>
          <p14:tracePt t="68164" x="3257550" y="5121275"/>
          <p14:tracePt t="68165" x="3263900" y="5121275"/>
          <p14:tracePt t="68167" x="3270250" y="5121275"/>
          <p14:tracePt t="68168" x="3276600" y="5121275"/>
          <p14:tracePt t="68169" x="3282950" y="5121275"/>
          <p14:tracePt t="68171" x="3290888" y="5121275"/>
          <p14:tracePt t="68172" x="3297238" y="5121275"/>
          <p14:tracePt t="68175" x="3303588" y="5121275"/>
          <p14:tracePt t="68176" x="3309938" y="5121275"/>
          <p14:tracePt t="68178" x="3316288" y="5121275"/>
          <p14:tracePt t="68181" x="3322638" y="5121275"/>
          <p14:tracePt t="68184" x="3330575" y="5121275"/>
          <p14:tracePt t="68200" x="3336925" y="5121275"/>
          <p14:tracePt t="68251" x="3343275" y="5121275"/>
          <p14:tracePt t="68260" x="3349625" y="5121275"/>
          <p14:tracePt t="68264" x="3349625" y="5114925"/>
          <p14:tracePt t="68281" x="3349625" y="5108575"/>
          <p14:tracePt t="68283" x="3355975" y="5108575"/>
          <p14:tracePt t="68305" x="3363913" y="5108575"/>
          <p14:tracePt t="68365" x="3363913" y="5102225"/>
          <p14:tracePt t="68371" x="3370263" y="5102225"/>
          <p14:tracePt t="68381" x="3376613" y="5102225"/>
          <p14:tracePt t="68393" x="3376613" y="5094288"/>
          <p14:tracePt t="68399" x="3382963" y="5094288"/>
          <p14:tracePt t="68418" x="3389313" y="5094288"/>
          <p14:tracePt t="68420" x="3389313" y="5087938"/>
          <p14:tracePt t="68425" x="3397250" y="5087938"/>
          <p14:tracePt t="68436" x="3403600" y="5087938"/>
          <p14:tracePt t="68442" x="3409950" y="5087938"/>
          <p14:tracePt t="68450" x="3416300" y="5087938"/>
          <p14:tracePt t="68454" x="3422650" y="5087938"/>
          <p14:tracePt t="68457" x="3422650" y="5081588"/>
          <p14:tracePt t="68458" x="3430588" y="5081588"/>
          <p14:tracePt t="68469" x="3436938" y="5081588"/>
          <p14:tracePt t="68475" x="3443288" y="5081588"/>
          <p14:tracePt t="68482" x="3443288" y="5075238"/>
          <p14:tracePt t="68504" x="3449638" y="5075238"/>
          <p14:tracePt t="68518" x="3455988" y="5075238"/>
          <p14:tracePt t="68526" x="3455988" y="5068888"/>
          <p14:tracePt t="68527" x="3463925" y="5068888"/>
          <p14:tracePt t="68538" x="3463925" y="5060950"/>
          <p14:tracePt t="68541" x="3470275" y="5060950"/>
          <p14:tracePt t="68547" x="3476625" y="5060950"/>
          <p14:tracePt t="68558" x="3476625" y="5054600"/>
          <p14:tracePt t="68559" x="3482975" y="5054600"/>
          <p14:tracePt t="68566" x="3489325" y="5054600"/>
          <p14:tracePt t="68573" x="3497263" y="5054600"/>
          <p14:tracePt t="68619" x="3503613" y="5054600"/>
          <p14:tracePt t="68629" x="3509963" y="5054600"/>
          <p14:tracePt t="68639" x="3516313" y="5054600"/>
          <p14:tracePt t="68642" x="3522663" y="5054600"/>
          <p14:tracePt t="68645" x="3530600" y="5054600"/>
          <p14:tracePt t="68650" x="3536950" y="5054600"/>
          <p14:tracePt t="68652" x="3543300" y="5054600"/>
          <p14:tracePt t="68657" x="3549650" y="5054600"/>
          <p14:tracePt t="68659" x="3556000" y="5054600"/>
          <p14:tracePt t="68662" x="3563938" y="5054600"/>
          <p14:tracePt t="68667" x="3570288" y="5054600"/>
          <p14:tracePt t="68671" x="3576638" y="5054600"/>
          <p14:tracePt t="68678" x="3582988" y="5054600"/>
          <p14:tracePt t="68682" x="3589338" y="5054600"/>
          <p14:tracePt t="68687" x="3597275" y="5054600"/>
          <p14:tracePt t="68710" x="3603625" y="5054600"/>
          <p14:tracePt t="68736" x="3609975" y="5054600"/>
          <p14:tracePt t="68763" x="3616325" y="5054600"/>
          <p14:tracePt t="68772" x="3622675" y="5054600"/>
          <p14:tracePt t="68793" x="3629025" y="5054600"/>
          <p14:tracePt t="68808" x="3636963" y="5054600"/>
          <p14:tracePt t="68820" x="3643313" y="5054600"/>
          <p14:tracePt t="68833" x="3643313" y="5060950"/>
          <p14:tracePt t="68838" x="3649663" y="5060950"/>
          <p14:tracePt t="68844" x="3649663" y="5068888"/>
          <p14:tracePt t="68845" x="3656013" y="5068888"/>
          <p14:tracePt t="68855" x="3662363" y="5068888"/>
          <p14:tracePt t="68859" x="3662363" y="5075238"/>
          <p14:tracePt t="68860" x="3670300" y="5075238"/>
          <p14:tracePt t="68866" x="3676650" y="5075238"/>
          <p14:tracePt t="68867" x="3676650" y="5081588"/>
          <p14:tracePt t="68878" x="3683000" y="5081588"/>
          <p14:tracePt t="68884" x="3689350" y="5081588"/>
          <p14:tracePt t="68898" x="3695700" y="5081588"/>
          <p14:tracePt t="68908" x="3695700" y="5087938"/>
          <p14:tracePt t="68909" x="3703638" y="5087938"/>
          <p14:tracePt t="68918" x="3709988" y="5087938"/>
          <p14:tracePt t="68928" x="3716338" y="5087938"/>
          <p14:tracePt t="68930" x="3722688" y="5087938"/>
          <p14:tracePt t="68932" x="3722688" y="5094288"/>
          <p14:tracePt t="68937" x="3729038" y="5094288"/>
          <p14:tracePt t="68940" x="3736975" y="5094288"/>
          <p14:tracePt t="68941" x="3736975" y="5102225"/>
          <p14:tracePt t="68942" x="3743325" y="5102225"/>
          <p14:tracePt t="68945" x="3749675" y="5102225"/>
          <p14:tracePt t="68948" x="3756025" y="5102225"/>
          <p14:tracePt t="68951" x="3762375" y="5102225"/>
          <p14:tracePt t="68953" x="3770313" y="5102225"/>
          <p14:tracePt t="68955" x="3770313" y="5108575"/>
          <p14:tracePt t="68956" x="3776663" y="5108575"/>
          <p14:tracePt t="68959" x="3783013" y="5114925"/>
          <p14:tracePt t="68961" x="3789363" y="5114925"/>
          <p14:tracePt t="68966" x="3795713" y="5114925"/>
          <p14:tracePt t="68970" x="3803650" y="5114925"/>
          <p14:tracePt t="68975" x="3810000" y="5114925"/>
          <p14:tracePt t="69042" x="3816350" y="5114925"/>
          <p14:tracePt t="69049" x="3822700" y="5114925"/>
          <p14:tracePt t="69058" x="3829050" y="5114925"/>
          <p14:tracePt t="69062" x="3836988" y="5114925"/>
          <p14:tracePt t="69069" x="3843338" y="5114925"/>
          <p14:tracePt t="69070" x="3843338" y="5121275"/>
          <p14:tracePt t="69072" x="3849688" y="5121275"/>
          <p14:tracePt t="69076" x="3856038" y="5121275"/>
          <p14:tracePt t="69083" x="3862388" y="5121275"/>
          <p14:tracePt t="69088" x="3870325" y="5121275"/>
          <p14:tracePt t="69136" x="3876675" y="5121275"/>
          <p14:tracePt t="69155" x="3883025" y="5121275"/>
          <p14:tracePt t="69160" x="3889375" y="5121275"/>
          <p14:tracePt t="69168" x="3895725" y="5121275"/>
          <p14:tracePt t="69171" x="3902075" y="5121275"/>
          <p14:tracePt t="69177" x="3910013" y="5121275"/>
          <p14:tracePt t="69179" x="3916363" y="5121275"/>
          <p14:tracePt t="69181" x="3922713" y="5121275"/>
          <p14:tracePt t="69185" x="3929063" y="5121275"/>
          <p14:tracePt t="69187" x="3935413" y="5121275"/>
          <p14:tracePt t="69191" x="3943350" y="5121275"/>
          <p14:tracePt t="69192" x="3949700" y="5121275"/>
          <p14:tracePt t="69195" x="3956050" y="5121275"/>
          <p14:tracePt t="69199" x="3962400" y="5121275"/>
          <p14:tracePt t="69201" x="3968750" y="5121275"/>
          <p14:tracePt t="69206" x="3976688" y="5121275"/>
          <p14:tracePt t="69209" x="3983038" y="5121275"/>
          <p14:tracePt t="69214" x="3989388" y="5121275"/>
          <p14:tracePt t="69289" x="3995738" y="5121275"/>
          <p14:tracePt t="69295" x="4002088" y="5121275"/>
          <p14:tracePt t="69300" x="4002088" y="5127625"/>
          <p14:tracePt t="69301" x="4010025" y="5127625"/>
          <p14:tracePt t="69302" x="4016375" y="5127625"/>
          <p14:tracePt t="69304" x="4022725" y="5127625"/>
          <p14:tracePt t="69307" x="4029075" y="5127625"/>
          <p14:tracePt t="69309" x="4035425" y="5127625"/>
          <p14:tracePt t="69311" x="4035425" y="5135563"/>
          <p14:tracePt t="69312" x="4043363" y="5135563"/>
          <p14:tracePt t="69313" x="4049713" y="5135563"/>
          <p14:tracePt t="69316" x="4056063" y="5135563"/>
          <p14:tracePt t="69317" x="4062413" y="5135563"/>
          <p14:tracePt t="69318" x="4068763" y="5135563"/>
          <p14:tracePt t="69320" x="4076700" y="5135563"/>
          <p14:tracePt t="69321" x="4083050" y="5135563"/>
          <p14:tracePt t="69323" x="4089400" y="5135563"/>
          <p14:tracePt t="69324" x="4102100" y="5135563"/>
          <p14:tracePt t="69326" x="4110038" y="5141913"/>
          <p14:tracePt t="69327" x="4116388" y="5141913"/>
          <p14:tracePt t="69328" x="4122738" y="5141913"/>
          <p14:tracePt t="69329" x="4129088" y="5141913"/>
          <p14:tracePt t="69330" x="4135438" y="5141913"/>
          <p14:tracePt t="69332" x="4143375" y="5148263"/>
          <p14:tracePt t="69333" x="4156075" y="5148263"/>
          <p14:tracePt t="69335" x="4162425" y="5148263"/>
          <p14:tracePt t="69336" x="4168775" y="5148263"/>
          <p14:tracePt t="69337" x="4175125" y="5148263"/>
          <p14:tracePt t="69339" x="4183063" y="5148263"/>
          <p14:tracePt t="69340" x="4189413" y="5148263"/>
          <p14:tracePt t="69342" x="4195763" y="5148263"/>
          <p14:tracePt t="69344" x="4202113" y="5148263"/>
          <p14:tracePt t="69345" x="4208463" y="5148263"/>
          <p14:tracePt t="69346" x="4208463" y="5154613"/>
          <p14:tracePt t="69347" x="4216400" y="5154613"/>
          <p14:tracePt t="69349" x="4222750" y="5154613"/>
          <p14:tracePt t="69355" x="4229100" y="5154613"/>
          <p14:tracePt t="69433" x="4235450" y="5154613"/>
          <p14:tracePt t="69460" x="4241800" y="5154613"/>
          <p14:tracePt t="69480" x="4241800" y="5160963"/>
          <p14:tracePt t="69483" x="4249738" y="5160963"/>
          <p14:tracePt t="69486" x="4256088" y="5160963"/>
          <p14:tracePt t="69492" x="4262438" y="5160963"/>
          <p14:tracePt t="69495" x="4268788" y="5168900"/>
          <p14:tracePt t="69497" x="4275138" y="5168900"/>
          <p14:tracePt t="69500" x="4283075" y="5168900"/>
          <p14:tracePt t="69502" x="4289425" y="5168900"/>
          <p14:tracePt t="69504" x="4295775" y="5168900"/>
          <p14:tracePt t="69505" x="4302125" y="5168900"/>
          <p14:tracePt t="69507" x="4308475" y="5168900"/>
          <p14:tracePt t="69509" x="4316413" y="5168900"/>
          <p14:tracePt t="69510" x="4322763" y="5168900"/>
          <p14:tracePt t="69512" x="4329113" y="5175250"/>
          <p14:tracePt t="69513" x="4335463" y="5175250"/>
          <p14:tracePt t="69514" x="4341813" y="5175250"/>
          <p14:tracePt t="69516" x="4349750" y="5175250"/>
          <p14:tracePt t="69517" x="4356100" y="5175250"/>
          <p14:tracePt t="69518" x="4362450" y="5175250"/>
          <p14:tracePt t="69519" x="4368800" y="5181600"/>
          <p14:tracePt t="69520" x="4375150" y="5181600"/>
          <p14:tracePt t="69522" x="4383088" y="5181600"/>
          <p14:tracePt t="69523" x="4389438" y="5181600"/>
          <p14:tracePt t="69525" x="4395788" y="5181600"/>
          <p14:tracePt t="69526" x="4402138" y="5181600"/>
          <p14:tracePt t="69527" x="4408488" y="5181600"/>
          <p14:tracePt t="69529" x="4416425" y="5181600"/>
          <p14:tracePt t="69530" x="4422775" y="5181600"/>
          <p14:tracePt t="69532" x="4429125" y="5181600"/>
          <p14:tracePt t="69534" x="4435475" y="5181600"/>
          <p14:tracePt t="69535" x="4441825" y="5181600"/>
          <p14:tracePt t="69540" x="4449763" y="5181600"/>
          <p14:tracePt t="69542" x="4456113" y="5181600"/>
          <p14:tracePt t="69554" x="4462463" y="5181600"/>
          <p14:tracePt t="69624" x="4468813" y="5181600"/>
          <p14:tracePt t="69633" x="4475163" y="5181600"/>
          <p14:tracePt t="69646" x="4481513" y="5181600"/>
          <p14:tracePt t="69652" x="4489450" y="5181600"/>
          <p14:tracePt t="69723" x="4495800" y="5181600"/>
          <p14:tracePt t="69733" x="4502150" y="5181600"/>
          <p14:tracePt t="69746" x="4508500" y="5181600"/>
          <p14:tracePt t="69750" x="4514850" y="5181600"/>
          <p14:tracePt t="69757" x="4522788" y="5181600"/>
          <p14:tracePt t="69770" x="4529138" y="5181600"/>
          <p14:tracePt t="69777" x="4535488" y="5181600"/>
          <p14:tracePt t="69793" x="4541838" y="5181600"/>
          <p14:tracePt t="69800" x="4548188" y="5181600"/>
          <p14:tracePt t="69806" x="4556125" y="5181600"/>
          <p14:tracePt t="69813" x="4562475" y="5181600"/>
          <p14:tracePt t="69815" x="4568825" y="5181600"/>
          <p14:tracePt t="69820" x="4575175" y="5181600"/>
          <p14:tracePt t="69821" x="4581525" y="5181600"/>
          <p14:tracePt t="69823" x="4589463" y="5181600"/>
          <p14:tracePt t="69826" x="4595813" y="5181600"/>
          <p14:tracePt t="69827" x="4602163" y="5181600"/>
          <p14:tracePt t="69830" x="4608513" y="5181600"/>
          <p14:tracePt t="69831" x="4614863" y="5181600"/>
          <p14:tracePt t="69832" x="4622800" y="5181600"/>
          <p14:tracePt t="69834" x="4629150" y="5181600"/>
          <p14:tracePt t="69835" x="4635500" y="5181600"/>
          <p14:tracePt t="69839" x="4648200" y="5181600"/>
          <p14:tracePt t="69840" x="4656138" y="5181600"/>
          <p14:tracePt t="69842" x="4662488" y="5181600"/>
          <p14:tracePt t="69843" x="4668838" y="5181600"/>
          <p14:tracePt t="69845" x="4675188" y="5187950"/>
          <p14:tracePt t="69846" x="4681538" y="5187950"/>
          <p14:tracePt t="69847" x="4689475" y="5187950"/>
          <p14:tracePt t="69849" x="4695825" y="5187950"/>
          <p14:tracePt t="69850" x="4702175" y="5187950"/>
          <p14:tracePt t="69851" x="4702175" y="5194300"/>
          <p14:tracePt t="69852" x="4708525" y="5194300"/>
          <p14:tracePt t="69854" x="4714875" y="5194300"/>
          <p14:tracePt t="69855" x="4722813" y="5194300"/>
          <p14:tracePt t="69858" x="4729163" y="5194300"/>
          <p14:tracePt t="69859" x="4735513" y="5194300"/>
          <p14:tracePt t="69861" x="4741863" y="5194300"/>
          <p14:tracePt t="69862" x="4741863" y="5202238"/>
          <p14:tracePt t="69866" x="4748213" y="5202238"/>
          <p14:tracePt t="69870" x="4754563" y="5202238"/>
          <p14:tracePt t="69930" x="4762500" y="5202238"/>
          <p14:tracePt t="69939" x="4768850" y="5202238"/>
          <p14:tracePt t="69945" x="4775200" y="5202238"/>
          <p14:tracePt t="69953" x="4781550" y="5202238"/>
          <p14:tracePt t="69956" x="4787900" y="5202238"/>
          <p14:tracePt t="69963" x="4795838" y="5202238"/>
          <p14:tracePt t="69966" x="4802188" y="5202238"/>
          <p14:tracePt t="69969" x="4808538" y="5202238"/>
          <p14:tracePt t="69974" x="4814888" y="5202238"/>
          <p14:tracePt t="69976" x="4821238" y="5202238"/>
          <p14:tracePt t="69981" x="4829175" y="5202238"/>
          <p14:tracePt t="69984" x="4835525" y="5202238"/>
          <p14:tracePt t="69989" x="4841875" y="5202238"/>
          <p14:tracePt t="69992" x="4848225" y="5202238"/>
          <p14:tracePt t="69995" x="4854575" y="5202238"/>
          <p14:tracePt t="69996" x="4854575" y="5194300"/>
          <p14:tracePt t="70003" x="4862513" y="5194300"/>
          <p14:tracePt t="70007" x="4868863" y="5194300"/>
          <p14:tracePt t="70019" x="4875213" y="5194300"/>
          <p14:tracePt t="70027" x="4881563" y="5194300"/>
          <p14:tracePt t="70030" x="4881563" y="5187950"/>
          <p14:tracePt t="70033" x="4887913" y="5187950"/>
          <p14:tracePt t="70045" x="4895850" y="5187950"/>
          <p14:tracePt t="70050" x="4902200" y="5187950"/>
          <p14:tracePt t="70056" x="4908550" y="5187950"/>
          <p14:tracePt t="70059" x="4914900" y="5187950"/>
          <p14:tracePt t="70062" x="4921250" y="5187950"/>
          <p14:tracePt t="70067" x="4929188" y="5187950"/>
          <p14:tracePt t="70069" x="4935538" y="5187950"/>
          <p14:tracePt t="70073" x="4941888" y="5187950"/>
          <p14:tracePt t="70075" x="4948238" y="5187950"/>
          <p14:tracePt t="70076" x="4954588" y="5187950"/>
          <p14:tracePt t="70079" x="4954588" y="5181600"/>
          <p14:tracePt t="70080" x="4962525" y="5181600"/>
          <p14:tracePt t="70082" x="4968875" y="5181600"/>
          <p14:tracePt t="70085" x="4975225" y="5181600"/>
          <p14:tracePt t="70087" x="4981575" y="5181600"/>
          <p14:tracePt t="70088" x="4987925" y="5181600"/>
          <p14:tracePt t="70089" x="4987925" y="5175250"/>
          <p14:tracePt t="70091" x="4995863" y="5175250"/>
          <p14:tracePt t="70093" x="5002213" y="5175250"/>
          <p14:tracePt t="70097" x="5008563" y="5175250"/>
          <p14:tracePt t="70099" x="5014913" y="5175250"/>
          <p14:tracePt t="70101" x="5021263" y="5175250"/>
          <p14:tracePt t="70106" x="5029200" y="5175250"/>
          <p14:tracePt t="70107" x="5029200" y="5168900"/>
          <p14:tracePt t="70109" x="5035550" y="5168900"/>
          <p14:tracePt t="70116" x="5041900" y="5168900"/>
          <p14:tracePt t="70120" x="5048250" y="5160963"/>
          <p14:tracePt t="70133" x="5054600" y="5160963"/>
          <p14:tracePt t="70141" x="5054600" y="5154613"/>
          <p14:tracePt t="70144" x="5060950" y="5154613"/>
          <p14:tracePt t="70151" x="5068888" y="5154613"/>
          <p14:tracePt t="70166" x="5075238" y="5154613"/>
          <p14:tracePt t="70175" x="5081588" y="5154613"/>
          <p14:tracePt t="70221" x="5087938" y="5154613"/>
          <p14:tracePt t="70230" x="5094288" y="5154613"/>
          <p14:tracePt t="70238" x="5102225" y="5154613"/>
          <p14:tracePt t="70247" x="5108575" y="5154613"/>
          <p14:tracePt t="70250" x="5114925" y="5154613"/>
          <p14:tracePt t="70257" x="5121275" y="5154613"/>
          <p14:tracePt t="70261" x="5127625" y="5154613"/>
          <p14:tracePt t="70264" x="5135563" y="5154613"/>
          <p14:tracePt t="70266" x="5135563" y="5148263"/>
          <p14:tracePt t="70271" x="5141913" y="5148263"/>
          <p14:tracePt t="70276" x="5148263" y="5148263"/>
          <p14:tracePt t="70293" x="5154613" y="5148263"/>
          <p14:tracePt t="70510" x="5160963" y="5148263"/>
          <p14:tracePt t="70527" x="5168900" y="5148263"/>
          <p14:tracePt t="70602" x="5175250" y="5148263"/>
          <p14:tracePt t="70631" x="5181600" y="5148263"/>
          <p14:tracePt t="70811" x="5187950" y="5148263"/>
          <p14:tracePt t="72798" x="5181600" y="5148263"/>
          <p14:tracePt t="72807" x="5175250" y="5148263"/>
          <p14:tracePt t="72824" x="5168900" y="5148263"/>
          <p14:tracePt t="72832" x="5160963" y="5148263"/>
          <p14:tracePt t="72838" x="5154613" y="5148263"/>
          <p14:tracePt t="72847" x="5154613" y="5154613"/>
          <p14:tracePt t="72848" x="5148263" y="5154613"/>
          <p14:tracePt t="72852" x="5141913" y="5154613"/>
          <p14:tracePt t="72857" x="5141913" y="5160963"/>
          <p14:tracePt t="72858" x="5135563" y="5160963"/>
          <p14:tracePt t="72861" x="5127625" y="5160963"/>
          <p14:tracePt t="72863" x="5121275" y="5160963"/>
          <p14:tracePt t="72864" x="5121275" y="5168900"/>
          <p14:tracePt t="72867" x="5114925" y="5168900"/>
          <p14:tracePt t="72869" x="5108575" y="5168900"/>
          <p14:tracePt t="72872" x="5108575" y="5175250"/>
          <p14:tracePt t="72873" x="5102225" y="5175250"/>
          <p14:tracePt t="72874" x="5094288" y="5175250"/>
          <p14:tracePt t="72876" x="5087938" y="5175250"/>
          <p14:tracePt t="72877" x="5087938" y="5181600"/>
          <p14:tracePt t="72878" x="5081588" y="5181600"/>
          <p14:tracePt t="72880" x="5075238" y="5181600"/>
          <p14:tracePt t="72882" x="5075238" y="5187950"/>
          <p14:tracePt t="72883" x="5068888" y="5187950"/>
          <p14:tracePt t="72884" x="5060950" y="5194300"/>
          <p14:tracePt t="72885" x="5054600" y="5194300"/>
          <p14:tracePt t="72887" x="5048250" y="5202238"/>
          <p14:tracePt t="72888" x="5041900" y="5202238"/>
          <p14:tracePt t="72890" x="5029200" y="5202238"/>
          <p14:tracePt t="72891" x="5021263" y="5208588"/>
          <p14:tracePt t="72893" x="5014913" y="5214938"/>
          <p14:tracePt t="72894" x="5002213" y="5221288"/>
          <p14:tracePt t="72896" x="4995863" y="5221288"/>
          <p14:tracePt t="72897" x="4981575" y="5227638"/>
          <p14:tracePt t="72899" x="4968875" y="5235575"/>
          <p14:tracePt t="72900" x="4962525" y="5241925"/>
          <p14:tracePt t="72902" x="4948238" y="5241925"/>
          <p14:tracePt t="72903" x="4948238" y="5248275"/>
          <p14:tracePt t="72904" x="4935538" y="5254625"/>
          <p14:tracePt t="72905" x="4929188" y="5254625"/>
          <p14:tracePt t="72906" x="4921250" y="5260975"/>
          <p14:tracePt t="72907" x="4914900" y="5268913"/>
          <p14:tracePt t="72908" x="4902200" y="5268913"/>
          <p14:tracePt t="72909" x="4902200" y="5275263"/>
          <p14:tracePt t="72910" x="4887913" y="5275263"/>
          <p14:tracePt t="72911" x="4875213" y="5281613"/>
          <p14:tracePt t="72912" x="4875213" y="5287963"/>
          <p14:tracePt t="72913" x="4862513" y="5294313"/>
          <p14:tracePt t="72915" x="4848225" y="5302250"/>
          <p14:tracePt t="72916" x="4835525" y="5308600"/>
          <p14:tracePt t="72917" x="4835525" y="5314950"/>
          <p14:tracePt t="72918" x="4821238" y="5321300"/>
          <p14:tracePt t="72919" x="4814888" y="5321300"/>
          <p14:tracePt t="72920" x="4808538" y="5327650"/>
          <p14:tracePt t="72921" x="4802188" y="5334000"/>
          <p14:tracePt t="72922" x="4795838" y="5334000"/>
          <p14:tracePt t="72923" x="4787900" y="5341938"/>
          <p14:tracePt t="72924" x="4781550" y="5341938"/>
          <p14:tracePt t="72925" x="4768850" y="5348288"/>
          <p14:tracePt t="72926" x="4768850" y="5354638"/>
          <p14:tracePt t="72927" x="4762500" y="5360988"/>
          <p14:tracePt t="72928" x="4748213" y="5360988"/>
          <p14:tracePt t="72929" x="4748213" y="5367338"/>
          <p14:tracePt t="72930" x="4741863" y="5375275"/>
          <p14:tracePt t="72931" x="4729163" y="5375275"/>
          <p14:tracePt t="72933" x="4722813" y="5381625"/>
          <p14:tracePt t="72934" x="4714875" y="5387975"/>
          <p14:tracePt t="72935" x="4708525" y="5394325"/>
          <p14:tracePt t="72936" x="4702175" y="5394325"/>
          <p14:tracePt t="72937" x="4689475" y="5400675"/>
          <p14:tracePt t="72938" x="4689475" y="5408613"/>
          <p14:tracePt t="72940" x="4681538" y="5414963"/>
          <p14:tracePt t="72941" x="4668838" y="5414963"/>
          <p14:tracePt t="72943" x="4662488" y="5421313"/>
          <p14:tracePt t="72945" x="4656138" y="5427663"/>
          <p14:tracePt t="72946" x="4648200" y="5434013"/>
          <p14:tracePt t="72947" x="4641850" y="5434013"/>
          <p14:tracePt t="72948" x="4635500" y="5434013"/>
          <p14:tracePt t="72949" x="4635500" y="5441950"/>
          <p14:tracePt t="72950" x="4629150" y="5441950"/>
          <p14:tracePt t="72951" x="4622800" y="5448300"/>
          <p14:tracePt t="72953" x="4622800" y="5454650"/>
          <p14:tracePt t="72954" x="4614863" y="5454650"/>
          <p14:tracePt t="72955" x="4608513" y="5454650"/>
          <p14:tracePt t="72956" x="4602163" y="5461000"/>
          <p14:tracePt t="72957" x="4602163" y="5467350"/>
          <p14:tracePt t="72958" x="4595813" y="5467350"/>
          <p14:tracePt t="72960" x="4589463" y="5467350"/>
          <p14:tracePt t="72961" x="4589463" y="5475288"/>
          <p14:tracePt t="72962" x="4581525" y="5475288"/>
          <p14:tracePt t="72963" x="4575175" y="5481638"/>
          <p14:tracePt t="72964" x="4568825" y="5481638"/>
          <p14:tracePt t="72967" x="4568825" y="5487988"/>
          <p14:tracePt t="72968" x="4562475" y="5487988"/>
          <p14:tracePt t="72969" x="4556125" y="5494338"/>
          <p14:tracePt t="72971" x="4548188" y="5500688"/>
          <p14:tracePt t="72972" x="4541838" y="5500688"/>
          <p14:tracePt t="72974" x="4535488" y="5500688"/>
          <p14:tracePt t="72976" x="4535488" y="5508625"/>
          <p14:tracePt t="72977" x="4529138" y="5508625"/>
          <p14:tracePt t="72978" x="4522788" y="5508625"/>
          <p14:tracePt t="72979" x="4522788" y="5514975"/>
          <p14:tracePt t="72981" x="4514850" y="5514975"/>
          <p14:tracePt t="72983" x="4508500" y="5514975"/>
          <p14:tracePt t="72984" x="4502150" y="5521325"/>
          <p14:tracePt t="72986" x="4502150" y="5527675"/>
          <p14:tracePt t="72987" x="4495800" y="5527675"/>
          <p14:tracePt t="72988" x="4489450" y="5534025"/>
          <p14:tracePt t="72992" x="4481513" y="5534025"/>
          <p14:tracePt t="72993" x="4475163" y="5534025"/>
          <p14:tracePt t="72994" x="4468813" y="5541963"/>
          <p14:tracePt t="72996" x="4468813" y="5548313"/>
          <p14:tracePt t="72997" x="4462463" y="5548313"/>
          <p14:tracePt t="72998" x="4456113" y="5548313"/>
          <p14:tracePt t="73000" x="4456113" y="5554663"/>
          <p14:tracePt t="73001" x="4449763" y="5554663"/>
          <p14:tracePt t="73002" x="4449763" y="5561013"/>
          <p14:tracePt t="73003" x="4441825" y="5561013"/>
          <p14:tracePt t="73004" x="4435475" y="5567363"/>
          <p14:tracePt t="73006" x="4429125" y="5567363"/>
          <p14:tracePt t="73007" x="4422775" y="5575300"/>
          <p14:tracePt t="73009" x="4422775" y="5581650"/>
          <p14:tracePt t="73010" x="4416425" y="5581650"/>
          <p14:tracePt t="73011" x="4408488" y="5581650"/>
          <p14:tracePt t="73013" x="4402138" y="5588000"/>
          <p14:tracePt t="73014" x="4395788" y="5594350"/>
          <p14:tracePt t="73015" x="4389438" y="5594350"/>
          <p14:tracePt t="73017" x="4383088" y="5594350"/>
          <p14:tracePt t="73018" x="4375150" y="5600700"/>
          <p14:tracePt t="73019" x="4375150" y="5608638"/>
          <p14:tracePt t="73020" x="4368800" y="5608638"/>
          <p14:tracePt t="73021" x="4362450" y="5614988"/>
          <p14:tracePt t="73022" x="4356100" y="5614988"/>
          <p14:tracePt t="73024" x="4349750" y="5621338"/>
          <p14:tracePt t="73025" x="4335463" y="5621338"/>
          <p14:tracePt t="73026" x="4335463" y="5627688"/>
          <p14:tracePt t="73027" x="4329113" y="5627688"/>
          <p14:tracePt t="73028" x="4322763" y="5627688"/>
          <p14:tracePt t="73029" x="4322763" y="5634038"/>
          <p14:tracePt t="73030" x="4308475" y="5634038"/>
          <p14:tracePt t="73031" x="4302125" y="5640388"/>
          <p14:tracePt t="73033" x="4295775" y="5648325"/>
          <p14:tracePt t="73034" x="4289425" y="5648325"/>
          <p14:tracePt t="73035" x="4283075" y="5648325"/>
          <p14:tracePt t="73036" x="4275138" y="5654675"/>
          <p14:tracePt t="73037" x="4262438" y="5661025"/>
          <p14:tracePt t="73040" x="4249738" y="5667375"/>
          <p14:tracePt t="73041" x="4241800" y="5667375"/>
          <p14:tracePt t="73043" x="4229100" y="5673725"/>
          <p14:tracePt t="73046" x="4222750" y="5681663"/>
          <p14:tracePt t="73047" x="4208463" y="5681663"/>
          <p14:tracePt t="73048" x="4208463" y="5688013"/>
          <p14:tracePt t="73049" x="4202113" y="5688013"/>
          <p14:tracePt t="73050" x="4195763" y="5688013"/>
          <p14:tracePt t="73051" x="4189413" y="5688013"/>
          <p14:tracePt t="73052" x="4189413" y="5694363"/>
          <p14:tracePt t="73053" x="4183063" y="5694363"/>
          <p14:tracePt t="73054" x="4175125" y="5694363"/>
          <p14:tracePt t="73055" x="4175125" y="5700713"/>
          <p14:tracePt t="73056" x="4168775" y="5700713"/>
          <p14:tracePt t="73057" x="4162425" y="5700713"/>
          <p14:tracePt t="73058" x="4156075" y="5700713"/>
          <p14:tracePt t="73060" x="4149725" y="5707063"/>
          <p14:tracePt t="73061" x="4143375" y="5707063"/>
          <p14:tracePt t="73063" x="4135438" y="5715000"/>
          <p14:tracePt t="73064" x="4129088" y="5715000"/>
          <p14:tracePt t="73065" x="4122738" y="5715000"/>
          <p14:tracePt t="73067" x="4116388" y="5715000"/>
          <p14:tracePt t="73068" x="4110038" y="5715000"/>
          <p14:tracePt t="73069" x="4110038" y="5721350"/>
          <p14:tracePt t="73071" x="4102100" y="5727700"/>
          <p14:tracePt t="73072" x="4095750" y="5727700"/>
          <p14:tracePt t="73073" x="4089400" y="5727700"/>
          <p14:tracePt t="73076" x="4089400" y="5734050"/>
          <p14:tracePt t="73077" x="4083050" y="5734050"/>
          <p14:tracePt t="73079" x="4076700" y="5734050"/>
          <p14:tracePt t="73081" x="4068763" y="5734050"/>
          <p14:tracePt t="73083" x="4062413" y="5740400"/>
          <p14:tracePt t="73085" x="4056063" y="5740400"/>
          <p14:tracePt t="73086" x="4056063" y="5748338"/>
          <p14:tracePt t="73089" x="4049713" y="5748338"/>
          <p14:tracePt t="73091" x="4043363" y="5748338"/>
          <p14:tracePt t="73093" x="4043363" y="5754688"/>
          <p14:tracePt t="73095" x="4035425" y="5754688"/>
          <p14:tracePt t="73097" x="4035425" y="5761038"/>
          <p14:tracePt t="73098" x="4029075" y="5761038"/>
          <p14:tracePt t="73100" x="4022725" y="5761038"/>
          <p14:tracePt t="73101" x="4022725" y="5767388"/>
          <p14:tracePt t="73105" x="4016375" y="5767388"/>
          <p14:tracePt t="73108" x="4016375" y="5773738"/>
          <p14:tracePt t="73109" x="4010025" y="5773738"/>
          <p14:tracePt t="73112" x="4010025" y="5781675"/>
          <p14:tracePt t="73114" x="4002088" y="5781675"/>
          <p14:tracePt t="73116" x="3995738" y="5781675"/>
          <p14:tracePt t="73119" x="3989388" y="5781675"/>
          <p14:tracePt t="73120" x="3989388" y="5788025"/>
          <p14:tracePt t="73123" x="3989388" y="5794375"/>
          <p14:tracePt t="73124" x="3983038" y="5794375"/>
          <p14:tracePt t="73126" x="3976688" y="5794375"/>
          <p14:tracePt t="73127" x="3976688" y="5800725"/>
          <p14:tracePt t="73131" x="3968750" y="5800725"/>
          <p14:tracePt t="73133" x="3962400" y="5800725"/>
          <p14:tracePt t="73136" x="3962400" y="5807075"/>
          <p14:tracePt t="73137" x="3956050" y="5807075"/>
          <p14:tracePt t="73138" x="3949700" y="5815013"/>
          <p14:tracePt t="73140" x="3943350" y="5815013"/>
          <p14:tracePt t="73143" x="3935413" y="5815013"/>
          <p14:tracePt t="73145" x="3929063" y="5821363"/>
          <p14:tracePt t="73147" x="3922713" y="5821363"/>
          <p14:tracePt t="73148" x="3916363" y="5827713"/>
          <p14:tracePt t="73149" x="3910013" y="5827713"/>
          <p14:tracePt t="73150" x="3910013" y="5834063"/>
          <p14:tracePt t="73151" x="3902075" y="5834063"/>
          <p14:tracePt t="73152" x="3895725" y="5834063"/>
          <p14:tracePt t="73154" x="3889375" y="5834063"/>
          <p14:tracePt t="73155" x="3883025" y="5840413"/>
          <p14:tracePt t="73156" x="3876675" y="5840413"/>
          <p14:tracePt t="73157" x="3876675" y="5848350"/>
          <p14:tracePt t="73158" x="3862388" y="5848350"/>
          <p14:tracePt t="73159" x="3856038" y="5848350"/>
          <p14:tracePt t="73161" x="3843338" y="5854700"/>
          <p14:tracePt t="73162" x="3836988" y="5854700"/>
          <p14:tracePt t="73163" x="3836988" y="5861050"/>
          <p14:tracePt t="73164" x="3822700" y="5861050"/>
          <p14:tracePt t="73165" x="3816350" y="5867400"/>
          <p14:tracePt t="73166" x="3810000" y="5867400"/>
          <p14:tracePt t="73167" x="3803650" y="5867400"/>
          <p14:tracePt t="73168" x="3795713" y="5867400"/>
          <p14:tracePt t="73169" x="3783013" y="5873750"/>
          <p14:tracePt t="73170" x="3770313" y="5873750"/>
          <p14:tracePt t="73171" x="3770313" y="5881688"/>
          <p14:tracePt t="73172" x="3756025" y="5881688"/>
          <p14:tracePt t="73173" x="3749675" y="5888038"/>
          <p14:tracePt t="73174" x="3743325" y="5888038"/>
          <p14:tracePt t="73175" x="3729038" y="5894388"/>
          <p14:tracePt t="73176" x="3722688" y="5894388"/>
          <p14:tracePt t="73177" x="3716338" y="5894388"/>
          <p14:tracePt t="73178" x="3703638" y="5894388"/>
          <p14:tracePt t="73179" x="3695700" y="5900738"/>
          <p14:tracePt t="73180" x="3689350" y="5900738"/>
          <p14:tracePt t="73181" x="3676650" y="5907088"/>
          <p14:tracePt t="73182" x="3670300" y="5907088"/>
          <p14:tracePt t="73183" x="3656013" y="5913438"/>
          <p14:tracePt t="73184" x="3649663" y="5913438"/>
          <p14:tracePt t="73185" x="3643313" y="5921375"/>
          <p14:tracePt t="73186" x="3636963" y="5921375"/>
          <p14:tracePt t="73187" x="3629025" y="5921375"/>
          <p14:tracePt t="73188" x="3616325" y="5921375"/>
          <p14:tracePt t="73189" x="3609975" y="5927725"/>
          <p14:tracePt t="73190" x="3603625" y="5927725"/>
          <p14:tracePt t="73191" x="3597275" y="5934075"/>
          <p14:tracePt t="73192" x="3589338" y="5934075"/>
          <p14:tracePt t="73193" x="3582988" y="5934075"/>
          <p14:tracePt t="73194" x="3576638" y="5940425"/>
          <p14:tracePt t="73195" x="3570288" y="5940425"/>
          <p14:tracePt t="73196" x="3563938" y="5940425"/>
          <p14:tracePt t="73197" x="3556000" y="5940425"/>
          <p14:tracePt t="73198" x="3549650" y="5940425"/>
          <p14:tracePt t="73199" x="3549650" y="5946775"/>
          <p14:tracePt t="73200" x="3543300" y="5946775"/>
          <p14:tracePt t="73201" x="3536950" y="5946775"/>
          <p14:tracePt t="73202" x="3530600" y="5946775"/>
          <p14:tracePt t="73203" x="3530600" y="5954713"/>
          <p14:tracePt t="73204" x="3522663" y="5954713"/>
          <p14:tracePt t="73209" x="3509963" y="5954713"/>
          <p14:tracePt t="73209" x="3503613" y="5954713"/>
          <p14:tracePt t="73211" x="3503613" y="5961063"/>
          <p14:tracePt t="73212" x="3497263" y="5961063"/>
          <p14:tracePt t="73234" x="3489325" y="5961063"/>
          <p14:tracePt t="73243" x="3489325" y="5967413"/>
          <p14:tracePt t="73245" x="3482975" y="5967413"/>
          <p14:tracePt t="73253" x="3476625" y="5967413"/>
          <p14:tracePt t="73256" x="3470275" y="5967413"/>
          <p14:tracePt t="73258" x="3463925" y="5973763"/>
          <p14:tracePt t="73261" x="3455988" y="5973763"/>
          <p14:tracePt t="73263" x="3449638" y="5973763"/>
          <p14:tracePt t="73266" x="3443288" y="5973763"/>
          <p14:tracePt t="73268" x="3436938" y="5973763"/>
          <p14:tracePt t="73270" x="3430588" y="5973763"/>
          <p14:tracePt t="73272" x="3422650" y="5973763"/>
          <p14:tracePt t="73273" x="3416300" y="5973763"/>
          <p14:tracePt t="73275" x="3409950" y="5973763"/>
          <p14:tracePt t="73276" x="3409950" y="5980113"/>
          <p14:tracePt t="73277" x="3403600" y="5980113"/>
          <p14:tracePt t="73279" x="3397250" y="5980113"/>
          <p14:tracePt t="73280" x="3389313" y="5980113"/>
          <p14:tracePt t="73281" x="3382963" y="5980113"/>
          <p14:tracePt t="73282" x="3382963" y="5988050"/>
          <p14:tracePt t="73283" x="3370263" y="5988050"/>
          <p14:tracePt t="73284" x="3363913" y="5988050"/>
          <p14:tracePt t="73286" x="3355975" y="5988050"/>
          <p14:tracePt t="73287" x="3349625" y="5988050"/>
          <p14:tracePt t="73289" x="3343275" y="5988050"/>
          <p14:tracePt t="73290" x="3330575" y="5988050"/>
          <p14:tracePt t="73292" x="3322638" y="5994400"/>
          <p14:tracePt t="73293" x="3316288" y="5994400"/>
          <p14:tracePt t="73295" x="3303588" y="6000750"/>
          <p14:tracePt t="73296" x="3297238" y="6000750"/>
          <p14:tracePt t="73298" x="3290888" y="6000750"/>
          <p14:tracePt t="73299" x="3282950" y="6007100"/>
          <p14:tracePt t="73300" x="3276600" y="6007100"/>
          <p14:tracePt t="73301" x="3270250" y="6007100"/>
          <p14:tracePt t="73302" x="3263900" y="6007100"/>
          <p14:tracePt t="73304" x="3257550" y="6007100"/>
          <p14:tracePt t="73305" x="3249613" y="6007100"/>
          <p14:tracePt t="73306" x="3243263" y="6013450"/>
          <p14:tracePt t="73308" x="3236913" y="6013450"/>
          <p14:tracePt t="73309" x="3230563" y="6021388"/>
          <p14:tracePt t="73311" x="3224213" y="6021388"/>
          <p14:tracePt t="73312" x="3216275" y="6021388"/>
          <p14:tracePt t="73313" x="3209925" y="6021388"/>
          <p14:tracePt t="73315" x="3203575" y="6021388"/>
          <p14:tracePt t="73316" x="3190875" y="6027738"/>
          <p14:tracePt t="73318" x="3182938" y="6027738"/>
          <p14:tracePt t="73319" x="3176588" y="6027738"/>
          <p14:tracePt t="73320" x="3176588" y="6034088"/>
          <p14:tracePt t="73321" x="3170238" y="6034088"/>
          <p14:tracePt t="73322" x="3163888" y="6034088"/>
          <p14:tracePt t="73323" x="3157538" y="6040438"/>
          <p14:tracePt t="73325" x="3149600" y="6040438"/>
          <p14:tracePt t="73326" x="3143250" y="6040438"/>
          <p14:tracePt t="73328" x="3136900" y="6040438"/>
          <p14:tracePt t="73329" x="3130550" y="6046788"/>
          <p14:tracePt t="73330" x="3124200" y="6046788"/>
          <p14:tracePt t="73331" x="3124200" y="6054725"/>
          <p14:tracePt t="73332" x="3116263" y="6054725"/>
          <p14:tracePt t="73333" x="3109913" y="6054725"/>
          <p14:tracePt t="73335" x="3097213" y="6061075"/>
          <p14:tracePt t="73336" x="3090863" y="6061075"/>
          <p14:tracePt t="73338" x="3082925" y="6061075"/>
          <p14:tracePt t="73339" x="3070225" y="6067425"/>
          <p14:tracePt t="73340" x="3063875" y="6067425"/>
          <p14:tracePt t="73342" x="3057525" y="6067425"/>
          <p14:tracePt t="73343" x="3049588" y="6073775"/>
          <p14:tracePt t="73344" x="3043238" y="6073775"/>
          <p14:tracePt t="73345" x="3036888" y="6080125"/>
          <p14:tracePt t="73346" x="3030538" y="6080125"/>
          <p14:tracePt t="73348" x="3024188" y="6080125"/>
          <p14:tracePt t="73349" x="3017838" y="6080125"/>
          <p14:tracePt t="73350" x="3009900" y="6088063"/>
          <p14:tracePt t="73352" x="3003550" y="6088063"/>
          <p14:tracePt t="73353" x="2997200" y="6088063"/>
          <p14:tracePt t="73354" x="2997200" y="6094413"/>
          <p14:tracePt t="73355" x="2990850" y="6094413"/>
          <p14:tracePt t="73356" x="2984500" y="6094413"/>
          <p14:tracePt t="73357" x="2976563" y="6094413"/>
          <p14:tracePt t="73359" x="2970213" y="6094413"/>
          <p14:tracePt t="73360" x="2963863" y="6100763"/>
          <p14:tracePt t="73362" x="2957513" y="6100763"/>
          <p14:tracePt t="73363" x="2951163" y="6100763"/>
          <p14:tracePt t="73364" x="2943225" y="6107113"/>
          <p14:tracePt t="73366" x="2936875" y="6107113"/>
          <p14:tracePt t="73367" x="2930525" y="6107113"/>
          <p14:tracePt t="73369" x="2930525" y="6113463"/>
          <p14:tracePt t="73370" x="2924175" y="6113463"/>
          <p14:tracePt t="73371" x="2917825" y="6113463"/>
          <p14:tracePt t="73372" x="2909888" y="6113463"/>
          <p14:tracePt t="73375" x="2903538" y="6113463"/>
          <p14:tracePt t="73376" x="2897188" y="6113463"/>
          <p14:tracePt t="73378" x="2890838" y="6113463"/>
          <p14:tracePt t="73380" x="2884488" y="6121400"/>
          <p14:tracePt t="73381" x="2876550" y="6121400"/>
          <p14:tracePt t="73383" x="2870200" y="6121400"/>
          <p14:tracePt t="73385" x="2863850" y="6121400"/>
          <p14:tracePt t="73387" x="2863850" y="6127750"/>
          <p14:tracePt t="73388" x="2857500" y="6127750"/>
          <p14:tracePt t="73389" x="2851150" y="6127750"/>
          <p14:tracePt t="73391" x="2843213" y="6127750"/>
          <p14:tracePt t="73392" x="2836863" y="6127750"/>
          <p14:tracePt t="73393" x="2830513" y="6127750"/>
          <p14:tracePt t="73395" x="2824163" y="6127750"/>
          <p14:tracePt t="73397" x="2809875" y="6127750"/>
          <p14:tracePt t="73399" x="2803525" y="6127750"/>
          <p14:tracePt t="73400" x="2797175" y="6127750"/>
          <p14:tracePt t="73402" x="2790825" y="6127750"/>
          <p14:tracePt t="73403" x="2784475" y="6127750"/>
          <p14:tracePt t="73404" x="2776538" y="6127750"/>
          <p14:tracePt t="73405" x="2770188" y="6127750"/>
          <p14:tracePt t="73406" x="2763838" y="6134100"/>
          <p14:tracePt t="73407" x="2757488" y="6134100"/>
          <p14:tracePt t="73408" x="2751138" y="6134100"/>
          <p14:tracePt t="73409" x="2743200" y="6134100"/>
          <p14:tracePt t="73410" x="2736850" y="6134100"/>
          <p14:tracePt t="73411" x="2730500" y="6134100"/>
          <p14:tracePt t="73412" x="2724150" y="6134100"/>
          <p14:tracePt t="73414" x="2711450" y="6134100"/>
          <p14:tracePt t="73415" x="2703513" y="6134100"/>
          <p14:tracePt t="73416" x="2703513" y="6140450"/>
          <p14:tracePt t="73417" x="2690813" y="6140450"/>
          <p14:tracePt t="73419" x="2684463" y="6140450"/>
          <p14:tracePt t="73420" x="2670175" y="6140450"/>
          <p14:tracePt t="73422" x="2663825" y="6140450"/>
          <p14:tracePt t="73423" x="2651125" y="6140450"/>
          <p14:tracePt t="73425" x="2644775" y="6140450"/>
          <p14:tracePt t="73426" x="2636838" y="6140450"/>
          <p14:tracePt t="73428" x="2624138" y="6140450"/>
          <p14:tracePt t="73429" x="2617788" y="6140450"/>
          <p14:tracePt t="73431" x="2603500" y="6140450"/>
          <p14:tracePt t="73432" x="2597150" y="6140450"/>
          <p14:tracePt t="73434" x="2590800" y="6140450"/>
          <p14:tracePt t="73435" x="2584450" y="6140450"/>
          <p14:tracePt t="73436" x="2578100" y="6146800"/>
          <p14:tracePt t="73437" x="2570163" y="6146800"/>
          <p14:tracePt t="73438" x="2557463" y="6146800"/>
          <p14:tracePt t="73441" x="2551113" y="6146800"/>
          <p14:tracePt t="73442" x="2544763" y="6146800"/>
          <p14:tracePt t="73443" x="2536825" y="6146800"/>
          <p14:tracePt t="73445" x="2530475" y="6146800"/>
          <p14:tracePt t="73446" x="2524125" y="6146800"/>
          <p14:tracePt t="73448" x="2517775" y="6146800"/>
          <p14:tracePt t="73449" x="2511425" y="6146800"/>
          <p14:tracePt t="73451" x="2503488" y="6146800"/>
          <p14:tracePt t="73452" x="2497138" y="6146800"/>
          <p14:tracePt t="73453" x="2490788" y="6146800"/>
          <p14:tracePt t="73455" x="2484438" y="6146800"/>
          <p14:tracePt t="73456" x="2478088" y="6146800"/>
          <p14:tracePt t="73459" x="2470150" y="6146800"/>
          <p14:tracePt t="73460" x="2463800" y="6146800"/>
          <p14:tracePt t="73461" x="2457450" y="6146800"/>
          <p14:tracePt t="73463" x="2451100" y="6146800"/>
          <p14:tracePt t="73465" x="2444750" y="6146800"/>
          <p14:tracePt t="73468" x="2438400" y="6146800"/>
          <p14:tracePt t="73469" x="2430463" y="6146800"/>
          <p14:tracePt t="73470" x="2424113" y="6146800"/>
          <p14:tracePt t="73472" x="2417763" y="6146800"/>
          <p14:tracePt t="73473" x="2411413" y="6146800"/>
          <p14:tracePt t="73475" x="2405063" y="6146800"/>
          <p14:tracePt t="73476" x="2397125" y="6146800"/>
          <p14:tracePt t="73477" x="2390775" y="6146800"/>
          <p14:tracePt t="73479" x="2384425" y="6146800"/>
          <p14:tracePt t="73480" x="2378075" y="6146800"/>
          <p14:tracePt t="73482" x="2363788" y="6146800"/>
          <p14:tracePt t="73483" x="2357438" y="6146800"/>
          <p14:tracePt t="73485" x="2344738" y="6146800"/>
          <p14:tracePt t="73486" x="2338388" y="6146800"/>
          <p14:tracePt t="73487" x="2330450" y="6146800"/>
          <p14:tracePt t="73488" x="2324100" y="6146800"/>
          <p14:tracePt t="73489" x="2317750" y="6146800"/>
          <p14:tracePt t="73490" x="2305050" y="6146800"/>
          <p14:tracePt t="73491" x="2297113" y="6146800"/>
          <p14:tracePt t="73492" x="2290763" y="6146800"/>
          <p14:tracePt t="73493" x="2278063" y="6146800"/>
          <p14:tracePt t="73494" x="2271713" y="6146800"/>
          <p14:tracePt t="73495" x="2257425" y="6146800"/>
          <p14:tracePt t="73496" x="2251075" y="6146800"/>
          <p14:tracePt t="73497" x="2244725" y="6146800"/>
          <p14:tracePt t="73498" x="2230438" y="6146800"/>
          <p14:tracePt t="73499" x="2217738" y="6146800"/>
          <p14:tracePt t="73500" x="2211388" y="6146800"/>
          <p14:tracePt t="73501" x="2197100" y="6140450"/>
          <p14:tracePt t="73502" x="2190750" y="6140450"/>
          <p14:tracePt t="73503" x="2178050" y="6140450"/>
          <p14:tracePt t="73504" x="2163763" y="6134100"/>
          <p14:tracePt t="73506" x="2151063" y="6134100"/>
          <p14:tracePt t="73507" x="2138363" y="6127750"/>
          <p14:tracePt t="73508" x="2132013" y="6127750"/>
          <p14:tracePt t="73509" x="2117725" y="6127750"/>
          <p14:tracePt t="73510" x="2111375" y="6121400"/>
          <p14:tracePt t="73511" x="2105025" y="6121400"/>
          <p14:tracePt t="73512" x="2090738" y="6121400"/>
          <p14:tracePt t="73513" x="2084388" y="6121400"/>
          <p14:tracePt t="73514" x="2078038" y="6121400"/>
          <p14:tracePt t="73515" x="2065338" y="6113463"/>
          <p14:tracePt t="73516" x="2057400" y="6113463"/>
          <p14:tracePt t="73517" x="2051050" y="6113463"/>
          <p14:tracePt t="73518" x="2038350" y="6107113"/>
          <p14:tracePt t="73520" x="2024063" y="6107113"/>
          <p14:tracePt t="73521" x="2024063" y="6100763"/>
          <p14:tracePt t="73522" x="2011363" y="6100763"/>
          <p14:tracePt t="73523" x="2005013" y="6100763"/>
          <p14:tracePt t="73525" x="1998663" y="6100763"/>
          <p14:tracePt t="73526" x="1990725" y="6100763"/>
          <p14:tracePt t="73527" x="1984375" y="6100763"/>
          <p14:tracePt t="73528" x="1984375" y="6094413"/>
          <p14:tracePt t="73529" x="1978025" y="6094413"/>
          <p14:tracePt t="73530" x="1971675" y="6094413"/>
          <p14:tracePt t="73532" x="1971675" y="6088063"/>
          <p14:tracePt t="73534" x="1965325" y="6088063"/>
          <p14:tracePt t="73538" x="1957388" y="6088063"/>
          <p14:tracePt t="73545" x="1957388" y="6080125"/>
          <p14:tracePt t="73568" x="1951038" y="6080125"/>
          <p14:tracePt t="73577" x="1944688" y="6080125"/>
          <p14:tracePt t="73579" x="1938338" y="6080125"/>
          <p14:tracePt t="73582" x="1931988" y="6080125"/>
          <p14:tracePt t="73583" x="1931988" y="6073775"/>
          <p14:tracePt t="73584" x="1924050" y="6073775"/>
          <p14:tracePt t="73585" x="1917700" y="6073775"/>
          <p14:tracePt t="73586" x="1917700" y="6067425"/>
          <p14:tracePt t="73588" x="1911350" y="6067425"/>
          <p14:tracePt t="73589" x="1905000" y="6067425"/>
          <p14:tracePt t="73591" x="1898650" y="6067425"/>
          <p14:tracePt t="73592" x="1890713" y="6067425"/>
          <p14:tracePt t="73594" x="1884363" y="6061075"/>
          <p14:tracePt t="73595" x="1878013" y="6061075"/>
          <p14:tracePt t="73596" x="1871663" y="6061075"/>
          <p14:tracePt t="73597" x="1865313" y="6061075"/>
          <p14:tracePt t="73598" x="1858963" y="6054725"/>
          <p14:tracePt t="73599" x="1851025" y="6054725"/>
          <p14:tracePt t="73600" x="1844675" y="6046788"/>
          <p14:tracePt t="73601" x="1838325" y="6046788"/>
          <p14:tracePt t="73603" x="1825625" y="6046788"/>
          <p14:tracePt t="73604" x="1817688" y="6046788"/>
          <p14:tracePt t="73605" x="1811338" y="6046788"/>
          <p14:tracePt t="73606" x="1804988" y="6046788"/>
          <p14:tracePt t="73607" x="1798638" y="6040438"/>
          <p14:tracePt t="73608" x="1792288" y="6040438"/>
          <p14:tracePt t="73609" x="1784350" y="6034088"/>
          <p14:tracePt t="73610" x="1778000" y="6034088"/>
          <p14:tracePt t="73611" x="1771650" y="6034088"/>
          <p14:tracePt t="73612" x="1765300" y="6034088"/>
          <p14:tracePt t="73613" x="1758950" y="6034088"/>
          <p14:tracePt t="73614" x="1751013" y="6027738"/>
          <p14:tracePt t="73615" x="1744663" y="6027738"/>
          <p14:tracePt t="73616" x="1738313" y="6027738"/>
          <p14:tracePt t="73617" x="1738313" y="6021388"/>
          <p14:tracePt t="73618" x="1731963" y="6021388"/>
          <p14:tracePt t="73619" x="1725613" y="6013450"/>
          <p14:tracePt t="73621" x="1711325" y="6013450"/>
          <p14:tracePt t="73622" x="1704975" y="6013450"/>
          <p14:tracePt t="73624" x="1698625" y="6013450"/>
          <p14:tracePt t="73625" x="1692275" y="6007100"/>
          <p14:tracePt t="73627" x="1684338" y="6007100"/>
          <p14:tracePt t="73628" x="1684338" y="6000750"/>
          <p14:tracePt t="73629" x="1671638" y="6000750"/>
          <p14:tracePt t="73632" x="1665288" y="6000750"/>
          <p14:tracePt t="73633" x="1658938" y="5994400"/>
          <p14:tracePt t="73635" x="1651000" y="5994400"/>
          <p14:tracePt t="73636" x="1651000" y="5988050"/>
          <p14:tracePt t="73637" x="1644650" y="5988050"/>
          <p14:tracePt t="73638" x="1638300" y="5988050"/>
          <p14:tracePt t="73641" x="1638300" y="5980113"/>
          <p14:tracePt t="73642" x="1631950" y="5980113"/>
          <p14:tracePt t="73643" x="1625600" y="5980113"/>
          <p14:tracePt t="73646" x="1617663" y="5980113"/>
          <p14:tracePt t="73647" x="1617663" y="5973763"/>
          <p14:tracePt t="73648" x="1611313" y="5973763"/>
          <p14:tracePt t="73649" x="1604963" y="5973763"/>
          <p14:tracePt t="73650" x="1604963" y="5967413"/>
          <p14:tracePt t="73652" x="1598613" y="5967413"/>
          <p14:tracePt t="73653" x="1592263" y="5967413"/>
          <p14:tracePt t="73655" x="1592263" y="5961063"/>
          <p14:tracePt t="73656" x="1584325" y="5961063"/>
          <p14:tracePt t="73657" x="1577975" y="5961063"/>
          <p14:tracePt t="73658" x="1577975" y="5954713"/>
          <p14:tracePt t="73659" x="1571625" y="5954713"/>
          <p14:tracePt t="73660" x="1571625" y="5946775"/>
          <p14:tracePt t="73661" x="1565275" y="5946775"/>
          <p14:tracePt t="73663" x="1558925" y="5946775"/>
          <p14:tracePt t="73664" x="1558925" y="5940425"/>
          <p14:tracePt t="73665" x="1552575" y="5940425"/>
          <p14:tracePt t="73666" x="1552575" y="5934075"/>
          <p14:tracePt t="73667" x="1544638" y="5934075"/>
          <p14:tracePt t="73668" x="1538288" y="5934075"/>
          <p14:tracePt t="73670" x="1531938" y="5927725"/>
          <p14:tracePt t="73671" x="1525588" y="5921375"/>
          <p14:tracePt t="73673" x="1525588" y="5913438"/>
          <p14:tracePt t="73674" x="1519238" y="5913438"/>
          <p14:tracePt t="73676" x="1511300" y="5913438"/>
          <p14:tracePt t="73677" x="1511300" y="5907088"/>
          <p14:tracePt t="73678" x="1504950" y="5907088"/>
          <p14:tracePt t="73679" x="1504950" y="5900738"/>
          <p14:tracePt t="73681" x="1498600" y="5900738"/>
          <p14:tracePt t="73682" x="1498600" y="5894388"/>
          <p14:tracePt t="73683" x="1492250" y="5894388"/>
          <p14:tracePt t="73684" x="1492250" y="5888038"/>
          <p14:tracePt t="73686" x="1492250" y="5881688"/>
          <p14:tracePt t="73687" x="1485900" y="5881688"/>
          <p14:tracePt t="73691" x="1477963" y="5881688"/>
          <p14:tracePt t="73692" x="1477963" y="5873750"/>
          <p14:tracePt t="73694" x="1477963" y="5867400"/>
          <p14:tracePt t="73695" x="1471613" y="5867400"/>
          <p14:tracePt t="73698" x="1471613" y="5861050"/>
          <p14:tracePt t="73701" x="1471613" y="5854700"/>
          <p14:tracePt t="73702" x="1465263" y="5854700"/>
          <p14:tracePt t="73703" x="1465263" y="5848350"/>
          <p14:tracePt t="73707" x="1458913" y="5848350"/>
          <p14:tracePt t="73708" x="1458913" y="5840413"/>
          <p14:tracePt t="73710" x="1458913" y="5834063"/>
          <p14:tracePt t="73712" x="1452563" y="5834063"/>
          <p14:tracePt t="73715" x="1444625" y="5834063"/>
          <p14:tracePt t="73716" x="1444625" y="5827713"/>
          <p14:tracePt t="73718" x="1444625" y="5821363"/>
          <p14:tracePt t="73719" x="1438275" y="5821363"/>
          <p14:tracePt t="73720" x="1438275" y="5815013"/>
          <p14:tracePt t="73721" x="1431925" y="5815013"/>
          <p14:tracePt t="73723" x="1425575" y="5815013"/>
          <p14:tracePt t="73724" x="1425575" y="5807075"/>
          <p14:tracePt t="73726" x="1419225" y="5800725"/>
          <p14:tracePt t="73728" x="1411288" y="5800725"/>
          <p14:tracePt t="73731" x="1404938" y="5794375"/>
          <p14:tracePt t="73732" x="1398588" y="5788025"/>
          <p14:tracePt t="73733" x="1392238" y="5788025"/>
          <p14:tracePt t="73736" x="1385888" y="5781675"/>
          <p14:tracePt t="73737" x="1371600" y="5773738"/>
          <p14:tracePt t="73740" x="1365250" y="5767388"/>
          <p14:tracePt t="73741" x="1352550" y="5767388"/>
          <p14:tracePt t="73743" x="1338263" y="5761038"/>
          <p14:tracePt t="73745" x="1331913" y="5754688"/>
          <p14:tracePt t="73747" x="1319213" y="5748338"/>
          <p14:tracePt t="73748" x="1311275" y="5748338"/>
          <p14:tracePt t="73750" x="1304925" y="5748338"/>
          <p14:tracePt t="73751" x="1292225" y="5740400"/>
          <p14:tracePt t="73753" x="1285875" y="5734050"/>
          <p14:tracePt t="73754" x="1279525" y="5734050"/>
          <p14:tracePt t="73755" x="1271588" y="5734050"/>
          <p14:tracePt t="73756" x="1265238" y="5727700"/>
          <p14:tracePt t="73757" x="1258888" y="5727700"/>
          <p14:tracePt t="73759" x="1252538" y="5727700"/>
          <p14:tracePt t="73760" x="1246188" y="5727700"/>
          <p14:tracePt t="73761" x="1238250" y="5721350"/>
          <p14:tracePt t="73762" x="1231900" y="5721350"/>
          <p14:tracePt t="73763" x="1225550" y="5715000"/>
          <p14:tracePt t="73765" x="1219200" y="5715000"/>
          <p14:tracePt t="73766" x="1212850" y="5707063"/>
          <p14:tracePt t="73767" x="1204913" y="5707063"/>
          <p14:tracePt t="73769" x="1198563" y="5707063"/>
          <p14:tracePt t="73770" x="1192213" y="5707063"/>
          <p14:tracePt t="73772" x="1185863" y="5700713"/>
          <p14:tracePt t="73773" x="1179513" y="5700713"/>
          <p14:tracePt t="73774" x="1171575" y="5700713"/>
          <p14:tracePt t="73775" x="1171575" y="5694363"/>
          <p14:tracePt t="73776" x="1165225" y="5694363"/>
          <p14:tracePt t="73777" x="1158875" y="5694363"/>
          <p14:tracePt t="73779" x="1152525" y="5694363"/>
          <p14:tracePt t="73780" x="1152525" y="5688013"/>
          <p14:tracePt t="73781" x="1146175" y="5688013"/>
          <p14:tracePt t="73782" x="1138238" y="5688013"/>
          <p14:tracePt t="73783" x="1138238" y="5681663"/>
          <p14:tracePt t="73785" x="1131888" y="5681663"/>
          <p14:tracePt t="73787" x="1125538" y="5673725"/>
          <p14:tracePt t="73792" x="1119188" y="5673725"/>
          <p14:tracePt t="73793" x="1119188" y="5667375"/>
          <p14:tracePt t="73796" x="1112838" y="5667375"/>
          <p14:tracePt t="73797" x="1112838" y="5661025"/>
          <p14:tracePt t="73805" x="1112838" y="5654675"/>
          <p14:tracePt t="73808" x="1104900" y="5648325"/>
          <p14:tracePt t="73811" x="1104900" y="5640388"/>
          <p14:tracePt t="73816" x="1098550" y="5640388"/>
          <p14:tracePt t="73818" x="1098550" y="5634038"/>
          <p14:tracePt t="73822" x="1098550" y="5627688"/>
          <p14:tracePt t="73825" x="1092200" y="5627688"/>
          <p14:tracePt t="73829" x="1092200" y="5621338"/>
          <p14:tracePt t="73831" x="1092200" y="5614988"/>
          <p14:tracePt t="73835" x="1092200" y="5608638"/>
          <p14:tracePt t="73836" x="1085850" y="5608638"/>
          <p14:tracePt t="73841" x="1079500" y="5600700"/>
          <p14:tracePt t="73844" x="1079500" y="5594350"/>
          <p14:tracePt t="73848" x="1071563" y="5594350"/>
          <p14:tracePt t="73850" x="1071563" y="5588000"/>
          <p14:tracePt t="73851" x="1065213" y="5588000"/>
          <p14:tracePt t="73853" x="1065213" y="5581650"/>
          <p14:tracePt t="73854" x="1058863" y="5581650"/>
          <p14:tracePt t="73859" x="1052513" y="5581650"/>
          <p14:tracePt t="73860" x="1052513" y="5575300"/>
          <p14:tracePt t="73861" x="1046163" y="5575300"/>
          <p14:tracePt t="73862" x="1046163" y="5567363"/>
          <p14:tracePt t="73864" x="1038225" y="5561013"/>
          <p14:tracePt t="73865" x="1031875" y="5561013"/>
          <p14:tracePt t="73867" x="1025525" y="5561013"/>
          <p14:tracePt t="73868" x="1025525" y="5554663"/>
          <p14:tracePt t="73869" x="1019175" y="5554663"/>
          <p14:tracePt t="73870" x="1019175" y="5548313"/>
          <p14:tracePt t="73871" x="1012825" y="5548313"/>
          <p14:tracePt t="73873" x="1006475" y="5541963"/>
          <p14:tracePt t="73874" x="992188" y="5541963"/>
          <p14:tracePt t="73875" x="992188" y="5534025"/>
          <p14:tracePt t="73876" x="985838" y="5527675"/>
          <p14:tracePt t="73877" x="979488" y="5527675"/>
          <p14:tracePt t="73879" x="973138" y="5521325"/>
          <p14:tracePt t="73880" x="958850" y="5521325"/>
          <p14:tracePt t="73881" x="958850" y="5514975"/>
          <p14:tracePt t="73882" x="952500" y="5514975"/>
          <p14:tracePt t="73883" x="946150" y="5514975"/>
          <p14:tracePt t="73884" x="939800" y="5508625"/>
          <p14:tracePt t="73885" x="931863" y="5500688"/>
          <p14:tracePt t="73886" x="925513" y="5494338"/>
          <p14:tracePt t="73887" x="919163" y="5494338"/>
          <p14:tracePt t="73888" x="912813" y="5494338"/>
          <p14:tracePt t="73889" x="906463" y="5487988"/>
          <p14:tracePt t="73890" x="898525" y="5487988"/>
          <p14:tracePt t="73891" x="898525" y="5481638"/>
          <p14:tracePt t="73892" x="885825" y="5475288"/>
          <p14:tracePt t="73893" x="879475" y="5475288"/>
          <p14:tracePt t="73895" x="865188" y="5467350"/>
          <p14:tracePt t="73896" x="858838" y="5467350"/>
          <p14:tracePt t="73897" x="858838" y="5461000"/>
          <p14:tracePt t="73898" x="852488" y="5461000"/>
          <p14:tracePt t="73899" x="846138" y="5461000"/>
          <p14:tracePt t="73900" x="846138" y="5454650"/>
          <p14:tracePt t="73901" x="839788" y="5454650"/>
          <p14:tracePt t="73902" x="831850" y="5448300"/>
          <p14:tracePt t="73903" x="825500" y="5441950"/>
          <p14:tracePt t="73905" x="819150" y="5441950"/>
          <p14:tracePt t="73906" x="812800" y="5441950"/>
          <p14:tracePt t="73908" x="812800" y="5434013"/>
          <p14:tracePt t="73917" x="792163" y="5427663"/>
          <p14:tracePt t="73923" x="792163" y="5421313"/>
          <p14:tracePt t="73934" x="792163" y="5414963"/>
          <p14:tracePt t="73938" x="792163" y="5408613"/>
          <p14:tracePt t="73941" x="798513" y="5408613"/>
          <p14:tracePt t="73945" x="806450" y="5400675"/>
          <p14:tracePt t="73949" x="806450" y="5394325"/>
          <p14:tracePt t="73951" x="812800" y="5394325"/>
          <p14:tracePt t="73954" x="819150" y="5394325"/>
          <p14:tracePt t="73962" x="819150" y="5387975"/>
          <p14:tracePt t="73964" x="825500" y="5387975"/>
          <p14:tracePt t="73977" x="825500" y="5381625"/>
          <p14:tracePt t="74012" x="825500" y="5375275"/>
          <p14:tracePt t="74136" x="825500" y="5381625"/>
          <p14:tracePt t="74138" x="825500" y="5387975"/>
          <p14:tracePt t="74142" x="825500" y="5400675"/>
          <p14:tracePt t="74144" x="825500" y="5408613"/>
          <p14:tracePt t="74145" x="825500" y="5414963"/>
          <p14:tracePt t="74147" x="825500" y="5421313"/>
          <p14:tracePt t="74148" x="825500" y="5427663"/>
          <p14:tracePt t="74150" x="825500" y="5434013"/>
          <p14:tracePt t="74151" x="825500" y="5441950"/>
          <p14:tracePt t="74152" x="825500" y="5448300"/>
          <p14:tracePt t="74153" x="825500" y="5454650"/>
          <p14:tracePt t="74154" x="825500" y="5461000"/>
          <p14:tracePt t="74155" x="825500" y="5467350"/>
          <p14:tracePt t="74156" x="825500" y="5481638"/>
          <p14:tracePt t="74157" x="825500" y="5487988"/>
          <p14:tracePt t="74158" x="825500" y="5494338"/>
          <p14:tracePt t="74159" x="825500" y="5500688"/>
          <p14:tracePt t="74160" x="825500" y="5508625"/>
          <p14:tracePt t="74161" x="825500" y="5521325"/>
          <p14:tracePt t="74162" x="825500" y="5527675"/>
          <p14:tracePt t="74163" x="825500" y="5534025"/>
          <p14:tracePt t="74164" x="825500" y="5548313"/>
          <p14:tracePt t="74166" x="825500" y="5561013"/>
          <p14:tracePt t="74167" x="825500" y="5567363"/>
          <p14:tracePt t="74168" x="825500" y="5581650"/>
          <p14:tracePt t="74169" x="825500" y="5588000"/>
          <p14:tracePt t="74170" x="825500" y="5594350"/>
          <p14:tracePt t="74171" x="825500" y="5608638"/>
          <p14:tracePt t="74172" x="825500" y="5614988"/>
          <p14:tracePt t="74173" x="825500" y="5621338"/>
          <p14:tracePt t="74174" x="825500" y="5634038"/>
          <p14:tracePt t="74176" x="825500" y="5648325"/>
          <p14:tracePt t="74177" x="825500" y="5654675"/>
          <p14:tracePt t="74178" x="825500" y="5661025"/>
          <p14:tracePt t="74179" x="825500" y="5667375"/>
          <p14:tracePt t="74180" x="825500" y="5673725"/>
          <p14:tracePt t="74181" x="825500" y="5681663"/>
          <p14:tracePt t="74182" x="825500" y="5694363"/>
          <p14:tracePt t="74184" x="825500" y="5707063"/>
          <p14:tracePt t="74185" x="825500" y="5715000"/>
          <p14:tracePt t="74187" x="825500" y="5721350"/>
          <p14:tracePt t="74188" x="825500" y="5727700"/>
          <p14:tracePt t="74189" x="825500" y="5734050"/>
          <p14:tracePt t="74190" x="825500" y="5748338"/>
          <p14:tracePt t="74192" x="831850" y="5754688"/>
          <p14:tracePt t="74193" x="831850" y="5767388"/>
          <p14:tracePt t="74195" x="831850" y="5773738"/>
          <p14:tracePt t="74196" x="831850" y="5781675"/>
          <p14:tracePt t="74198" x="831850" y="5788025"/>
          <p14:tracePt t="74199" x="831850" y="5794375"/>
          <p14:tracePt t="74200" x="831850" y="5800725"/>
          <p14:tracePt t="74202" x="831850" y="5807075"/>
          <p14:tracePt t="74203" x="831850" y="5815013"/>
          <p14:tracePt t="74205" x="831850" y="5821363"/>
          <p14:tracePt t="74206" x="839788" y="5821363"/>
          <p14:tracePt t="74207" x="839788" y="5827713"/>
          <p14:tracePt t="74208" x="839788" y="5834063"/>
          <p14:tracePt t="74211" x="846138" y="5840413"/>
          <p14:tracePt t="74213" x="846138" y="5848350"/>
          <p14:tracePt t="74217" x="852488" y="5848350"/>
          <p14:tracePt t="74219" x="852488" y="5854700"/>
          <p14:tracePt t="74224" x="852488" y="5861050"/>
          <p14:tracePt t="74235" x="858838" y="5861050"/>
          <p14:tracePt t="74239" x="858838" y="5867400"/>
          <p14:tracePt t="74276" x="858838" y="5873750"/>
          <p14:tracePt t="74280" x="858838" y="5881688"/>
          <p14:tracePt t="74285" x="858838" y="5888038"/>
          <p14:tracePt t="74288" x="858838" y="5894388"/>
          <p14:tracePt t="74290" x="858838" y="5900738"/>
          <p14:tracePt t="74293" x="858838" y="5907088"/>
          <p14:tracePt t="74295" x="858838" y="5913438"/>
          <p14:tracePt t="74297" x="858838" y="5921375"/>
          <p14:tracePt t="74298" x="858838" y="5927725"/>
          <p14:tracePt t="74300" x="858838" y="5934075"/>
          <p14:tracePt t="74302" x="858838" y="5940425"/>
          <p14:tracePt t="74303" x="858838" y="5946775"/>
          <p14:tracePt t="74305" x="858838" y="5954713"/>
          <p14:tracePt t="74306" x="858838" y="5961063"/>
          <p14:tracePt t="74307" x="858838" y="5967413"/>
          <p14:tracePt t="74309" x="858838" y="5973763"/>
          <p14:tracePt t="74310" x="858838" y="5980113"/>
          <p14:tracePt t="74312" x="858838" y="5988050"/>
          <p14:tracePt t="74313" x="858838" y="5994400"/>
          <p14:tracePt t="74315" x="858838" y="6000750"/>
          <p14:tracePt t="74317" x="858838" y="6007100"/>
          <p14:tracePt t="74318" x="858838" y="6013450"/>
          <p14:tracePt t="74321" x="858838" y="6021388"/>
          <p14:tracePt t="74323" x="858838" y="6027738"/>
          <p14:tracePt t="74325" x="858838" y="6034088"/>
          <p14:tracePt t="74327" x="858838" y="6040438"/>
          <p14:tracePt t="74328" x="858838" y="6046788"/>
          <p14:tracePt t="74332" x="858838" y="6054725"/>
          <p14:tracePt t="74334" x="858838" y="6061075"/>
          <p14:tracePt t="74338" x="852488" y="6061075"/>
          <p14:tracePt t="74340" x="852488" y="6067425"/>
          <p14:tracePt t="74343" x="852488" y="6073775"/>
          <p14:tracePt t="74345" x="846138" y="6073775"/>
          <p14:tracePt t="74347" x="846138" y="6080125"/>
          <p14:tracePt t="74351" x="839788" y="6080125"/>
          <p14:tracePt t="74353" x="839788" y="6088063"/>
          <p14:tracePt t="74357" x="839788" y="6094413"/>
          <p14:tracePt t="74365" x="831850" y="6094413"/>
          <p14:tracePt t="74366" x="831850" y="6100763"/>
          <p14:tracePt t="74371" x="831850" y="6107113"/>
          <p14:tracePt t="74374" x="831850" y="6113463"/>
          <p14:tracePt t="74377" x="825500" y="6113463"/>
          <p14:tracePt t="74379" x="825500" y="6121400"/>
          <p14:tracePt t="74382" x="825500" y="6127750"/>
          <p14:tracePt t="74386" x="825500" y="6134100"/>
          <p14:tracePt t="74388" x="825500" y="6140450"/>
          <p14:tracePt t="74390" x="825500" y="6146800"/>
          <p14:tracePt t="74393" x="825500" y="6154738"/>
          <p14:tracePt t="74395" x="825500" y="6161088"/>
          <p14:tracePt t="74399" x="825500" y="6167438"/>
          <p14:tracePt t="74401" x="825500" y="6173788"/>
          <p14:tracePt t="74403" x="825500" y="6180138"/>
          <p14:tracePt t="74406" x="825500" y="6188075"/>
          <p14:tracePt t="74408" x="825500" y="6194425"/>
          <p14:tracePt t="74412" x="825500" y="6200775"/>
          <p14:tracePt t="74413" x="825500" y="6207125"/>
          <p14:tracePt t="74416" x="825500" y="6213475"/>
          <p14:tracePt t="74418" x="825500" y="6219825"/>
          <p14:tracePt t="74420" x="825500" y="6227763"/>
          <p14:tracePt t="74423" x="819150" y="6227763"/>
          <p14:tracePt t="74424" x="819150" y="6234113"/>
          <p14:tracePt t="74426" x="819150" y="6240463"/>
          <p14:tracePt t="74431" x="819150" y="6246813"/>
          <p14:tracePt t="74432" x="812800" y="6246813"/>
          <p14:tracePt t="74434" x="812800" y="6253163"/>
          <p14:tracePt t="74437" x="812800" y="6261100"/>
          <p14:tracePt t="74442" x="806450" y="6261100"/>
          <p14:tracePt t="74444" x="806450" y="6267450"/>
          <p14:tracePt t="74449" x="806450" y="6273800"/>
          <p14:tracePt t="74456" x="798513" y="6273800"/>
          <p14:tracePt t="74457" x="798513" y="6280150"/>
          <p14:tracePt t="74463" x="798513" y="6286500"/>
          <p14:tracePt t="74468" x="792163" y="6286500"/>
          <p14:tracePt t="74469" x="792163" y="6294438"/>
          <p14:tracePt t="74477" x="792163" y="6300788"/>
          <p14:tracePt t="74481" x="792163" y="6307138"/>
          <p14:tracePt t="74490" x="792163" y="6313488"/>
          <p14:tracePt t="74494" x="792163" y="6319838"/>
          <p14:tracePt t="74498" x="792163" y="6327775"/>
          <p14:tracePt t="74507" x="792163" y="6334125"/>
          <p14:tracePt t="74512" x="792163" y="6340475"/>
          <p14:tracePt t="74519" x="792163" y="6346825"/>
          <p14:tracePt t="74523" x="792163" y="6353175"/>
          <p14:tracePt t="74526" x="792163" y="6361113"/>
          <p14:tracePt t="74533" x="792163" y="6367463"/>
          <p14:tracePt t="74536" x="792163" y="6373813"/>
          <p14:tracePt t="74542" x="792163" y="6380163"/>
          <p14:tracePt t="74546" x="792163" y="6386513"/>
          <p14:tracePt t="74547" x="792163" y="6394450"/>
          <p14:tracePt t="74552" x="792163" y="6400800"/>
          <p14:tracePt t="74553" x="792163" y="6407150"/>
          <p14:tracePt t="74556" x="792163" y="6413500"/>
          <p14:tracePt t="74558" x="792163" y="6419850"/>
          <p14:tracePt t="74561" x="792163" y="6427788"/>
          <p14:tracePt t="74562" x="792163" y="6434138"/>
          <p14:tracePt t="74563" x="792163" y="6440488"/>
          <p14:tracePt t="74564" x="798513" y="6440488"/>
          <p14:tracePt t="74565" x="798513" y="6446838"/>
          <p14:tracePt t="74566" x="798513" y="6453188"/>
          <p14:tracePt t="74568" x="798513" y="6461125"/>
          <p14:tracePt t="74569" x="798513" y="6467475"/>
          <p14:tracePt t="74570" x="798513" y="6473825"/>
          <p14:tracePt t="74572" x="798513" y="6480175"/>
          <p14:tracePt t="74573" x="798513" y="6486525"/>
          <p14:tracePt t="74576" x="798513" y="6492875"/>
          <p14:tracePt t="74577" x="798513" y="6500813"/>
          <p14:tracePt t="74578" x="798513" y="6507163"/>
          <p14:tracePt t="74581" x="798513" y="6513513"/>
          <p14:tracePt t="74582" x="798513" y="6519863"/>
          <p14:tracePt t="74585" x="798513" y="6526213"/>
          <p14:tracePt t="74586" x="798513" y="6534150"/>
          <p14:tracePt t="74588" x="798513" y="6540500"/>
          <p14:tracePt t="74591" x="798513" y="6546850"/>
          <p14:tracePt t="74592" x="798513" y="6553200"/>
          <p14:tracePt t="74595" x="798513" y="6559550"/>
          <p14:tracePt t="74597" x="798513" y="6567488"/>
          <p14:tracePt t="74598" x="798513" y="6573838"/>
          <p14:tracePt t="74601" x="798513" y="6580188"/>
          <p14:tracePt t="74603" x="798513" y="6586538"/>
          <p14:tracePt t="74608" x="798513" y="6592888"/>
          <p14:tracePt t="74611" x="798513" y="6600825"/>
          <p14:tracePt t="74617" x="798513" y="6607175"/>
          <p14:tracePt t="74638" x="798513" y="6613525"/>
          <p14:tracePt t="74647" x="798513" y="6619875"/>
          <p14:tracePt t="74659" x="798513" y="6626225"/>
          <p14:tracePt t="74662" x="792163" y="6626225"/>
          <p14:tracePt t="74663" x="792163" y="6634163"/>
          <p14:tracePt t="74671" x="792163" y="6640513"/>
          <p14:tracePt t="74673" x="792163" y="6646863"/>
          <p14:tracePt t="74677" x="792163" y="6653213"/>
          <p14:tracePt t="74683" x="792163" y="6659563"/>
          <p14:tracePt t="74685" x="792163" y="6667500"/>
          <p14:tracePt t="74689" x="792163" y="6673850"/>
          <p14:tracePt t="74692" x="792163" y="6680200"/>
          <p14:tracePt t="74693" x="798513" y="6680200"/>
          <p14:tracePt t="74694" x="798513" y="6686550"/>
          <p14:tracePt t="74698" x="798513" y="6692900"/>
          <p14:tracePt t="74701" x="798513" y="6700838"/>
          <p14:tracePt t="74708" x="798513" y="6707188"/>
          <p14:tracePt t="74715" x="798513" y="6713538"/>
          <p14:tracePt t="74728" x="798513" y="6719888"/>
          <p14:tracePt t="74904" x="798513" y="6713538"/>
          <p14:tracePt t="74907" x="798513" y="6707188"/>
          <p14:tracePt t="74911" x="798513" y="6700838"/>
          <p14:tracePt t="74914" x="798513" y="6692900"/>
          <p14:tracePt t="74917" x="798513" y="6686550"/>
          <p14:tracePt t="74919" x="798513" y="6680200"/>
          <p14:tracePt t="74921" x="798513" y="6673850"/>
          <p14:tracePt t="74924" x="798513" y="6667500"/>
          <p14:tracePt t="74925" x="798513" y="6659563"/>
          <p14:tracePt t="74929" x="798513" y="6653213"/>
          <p14:tracePt t="74930" x="798513" y="6646863"/>
          <p14:tracePt t="74932" x="798513" y="6640513"/>
          <p14:tracePt t="74936" x="798513" y="6634163"/>
          <p14:tracePt t="74938" x="806450" y="6626225"/>
          <p14:tracePt t="74941" x="806450" y="6619875"/>
          <p14:tracePt t="74944" x="806450" y="6613525"/>
          <p14:tracePt t="74946" x="812800" y="6613525"/>
          <p14:tracePt t="74947" x="812800" y="6607175"/>
          <p14:tracePt t="74948" x="812800" y="6600825"/>
          <p14:tracePt t="74950" x="819150" y="6600825"/>
          <p14:tracePt t="74951" x="819150" y="6592888"/>
          <p14:tracePt t="74955" x="819150" y="6586538"/>
          <p14:tracePt t="74957" x="819150" y="6580188"/>
          <p14:tracePt t="74960" x="825500" y="6580188"/>
          <p14:tracePt t="74963" x="825500" y="6573838"/>
          <p14:tracePt t="74966" x="831850" y="6573838"/>
          <p14:tracePt t="74967" x="831850" y="6567488"/>
          <p14:tracePt t="74970" x="831850" y="6559550"/>
          <p14:tracePt t="74976" x="831850" y="6553200"/>
          <p14:tracePt t="74979" x="839788" y="6553200"/>
          <p14:tracePt t="74982" x="839788" y="6546850"/>
          <p14:tracePt t="74992" x="846138" y="6546850"/>
          <p14:tracePt t="74994" x="846138" y="6540500"/>
          <p14:tracePt t="75003" x="846138" y="6534150"/>
          <p14:tracePt t="75011" x="846138" y="6526213"/>
          <p14:tracePt t="75025" x="846138" y="6519863"/>
          <p14:tracePt t="75030" x="846138" y="6513513"/>
          <p14:tracePt t="75038" x="846138" y="6507163"/>
          <p14:tracePt t="75043" x="846138" y="6500813"/>
          <p14:tracePt t="75045" x="846138" y="6492875"/>
          <p14:tracePt t="75051" x="846138" y="6486525"/>
          <p14:tracePt t="75054" x="846138" y="6480175"/>
          <p14:tracePt t="75061" x="846138" y="6473825"/>
          <p14:tracePt t="75065" x="846138" y="6467475"/>
          <p14:tracePt t="75071" x="846138" y="6461125"/>
          <p14:tracePt t="75072" x="839788" y="6461125"/>
          <p14:tracePt t="75116" x="839788" y="6453188"/>
          <p14:tracePt t="75244" x="839788" y="6446838"/>
          <p14:tracePt t="75508" x="839788" y="6440488"/>
          <p14:tracePt t="75512" x="839788" y="6434138"/>
          <p14:tracePt t="75514" x="839788" y="6427788"/>
          <p14:tracePt t="75519" x="839788" y="6419850"/>
          <p14:tracePt t="75521" x="839788" y="6413500"/>
          <p14:tracePt t="75524" x="839788" y="6407150"/>
          <p14:tracePt t="75526" x="839788" y="6400800"/>
          <p14:tracePt t="75530" x="839788" y="6394450"/>
          <p14:tracePt t="75531" x="839788" y="6386513"/>
          <p14:tracePt t="75533" x="839788" y="6380163"/>
          <p14:tracePt t="75534" x="846138" y="6380163"/>
          <p14:tracePt t="75536" x="846138" y="6373813"/>
          <p14:tracePt t="75537" x="846138" y="6367463"/>
          <p14:tracePt t="75538" x="852488" y="6367463"/>
          <p14:tracePt t="75541" x="852488" y="6361113"/>
          <p14:tracePt t="75542" x="852488" y="6353175"/>
          <p14:tracePt t="75543" x="852488" y="6346825"/>
          <p14:tracePt t="75547" x="858838" y="6340475"/>
          <p14:tracePt t="75548" x="858838" y="6334125"/>
          <p14:tracePt t="75551" x="858838" y="6327775"/>
          <p14:tracePt t="75552" x="865188" y="6319838"/>
          <p14:tracePt t="75554" x="865188" y="6313488"/>
          <p14:tracePt t="75561" x="865188" y="6307138"/>
          <p14:tracePt t="75565" x="865188" y="6300788"/>
          <p14:tracePt t="75581" x="865188" y="6294438"/>
          <p14:tracePt t="75592" x="865188" y="6286500"/>
          <p14:tracePt t="75610" x="873125" y="6286500"/>
          <p14:tracePt t="75611" x="873125" y="6280150"/>
          <p14:tracePt t="75627" x="873125" y="6273800"/>
          <p14:tracePt t="75631" x="873125" y="6267450"/>
          <p14:tracePt t="75634" x="879475" y="6267450"/>
          <p14:tracePt t="75637" x="879475" y="6261100"/>
          <p14:tracePt t="75640" x="879475" y="6253163"/>
          <p14:tracePt t="75642" x="879475" y="6246813"/>
          <p14:tracePt t="75643" x="885825" y="6246813"/>
          <p14:tracePt t="75645" x="885825" y="6240463"/>
          <p14:tracePt t="75647" x="885825" y="6234113"/>
          <p14:tracePt t="75650" x="885825" y="6227763"/>
          <p14:tracePt t="75651" x="885825" y="6219825"/>
          <p14:tracePt t="75652" x="885825" y="6213475"/>
          <p14:tracePt t="75654" x="892175" y="6213475"/>
          <p14:tracePt t="75655" x="892175" y="6207125"/>
          <p14:tracePt t="75656" x="892175" y="6200775"/>
          <p14:tracePt t="75659" x="898525" y="6200775"/>
          <p14:tracePt t="75660" x="898525" y="6194425"/>
          <p14:tracePt t="75661" x="898525" y="6188075"/>
          <p14:tracePt t="75665" x="898525" y="6180138"/>
          <p14:tracePt t="75667" x="898525" y="6173788"/>
          <p14:tracePt t="75669" x="898525" y="6167438"/>
          <p14:tracePt t="75674" x="898525" y="6161088"/>
          <p14:tracePt t="75675" x="906463" y="6161088"/>
          <p14:tracePt t="75678" x="906463" y="6154738"/>
          <p14:tracePt t="75686" x="906463" y="6146800"/>
          <p14:tracePt t="75691" x="906463" y="6140450"/>
          <p14:tracePt t="75694" x="912813" y="6140450"/>
          <p14:tracePt t="75696" x="912813" y="6134100"/>
          <p14:tracePt t="75710" x="912813" y="6127750"/>
          <p14:tracePt t="75716" x="912813" y="6121400"/>
          <p14:tracePt t="75724" x="912813" y="6113463"/>
          <p14:tracePt t="75726" x="912813" y="6107113"/>
          <p14:tracePt t="75728" x="912813" y="6100763"/>
          <p14:tracePt t="75732" x="912813" y="6094413"/>
          <p14:tracePt t="75734" x="912813" y="6088063"/>
          <p14:tracePt t="75738" x="912813" y="6080125"/>
          <p14:tracePt t="75740" x="912813" y="6073775"/>
          <p14:tracePt t="75742" x="912813" y="6067425"/>
          <p14:tracePt t="75745" x="912813" y="6061075"/>
          <p14:tracePt t="75747" x="912813" y="6054725"/>
          <p14:tracePt t="75751" x="912813" y="6046788"/>
          <p14:tracePt t="75754" x="912813" y="6040438"/>
          <p14:tracePt t="75756" x="912813" y="6034088"/>
          <p14:tracePt t="75763" x="912813" y="6027738"/>
          <p14:tracePt t="75766" x="912813" y="6021388"/>
          <p14:tracePt t="75778" x="912813" y="6013450"/>
          <p14:tracePt t="75794" x="912813" y="6007100"/>
          <p14:tracePt t="75801" x="912813" y="6000750"/>
          <p14:tracePt t="75809" x="912813" y="5994400"/>
          <p14:tracePt t="75812" x="912813" y="5988050"/>
          <p14:tracePt t="75818" x="912813" y="5980113"/>
          <p14:tracePt t="75820" x="912813" y="5973763"/>
          <p14:tracePt t="75824" x="912813" y="5967413"/>
          <p14:tracePt t="75825" x="912813" y="5961063"/>
          <p14:tracePt t="75827" x="912813" y="5954713"/>
          <p14:tracePt t="75830" x="912813" y="5946775"/>
          <p14:tracePt t="75831" x="912813" y="5940425"/>
          <p14:tracePt t="75832" x="919163" y="5940425"/>
          <p14:tracePt t="75834" x="919163" y="5934075"/>
          <p14:tracePt t="75835" x="919163" y="5927725"/>
          <p14:tracePt t="75836" x="919163" y="5921375"/>
          <p14:tracePt t="75838" x="919163" y="5913438"/>
          <p14:tracePt t="75840" x="919163" y="5907088"/>
          <p14:tracePt t="75842" x="919163" y="5900738"/>
          <p14:tracePt t="75843" x="919163" y="5894388"/>
          <p14:tracePt t="75845" x="919163" y="5888038"/>
          <p14:tracePt t="75847" x="919163" y="5873750"/>
          <p14:tracePt t="75848" x="919163" y="5867400"/>
          <p14:tracePt t="75851" x="919163" y="5861050"/>
          <p14:tracePt t="75852" x="919163" y="5854700"/>
          <p14:tracePt t="75855" x="919163" y="5848350"/>
          <p14:tracePt t="75856" x="919163" y="5840413"/>
          <p14:tracePt t="75859" x="919163" y="5834063"/>
          <p14:tracePt t="75861" x="925513" y="5834063"/>
          <p14:tracePt t="75862" x="925513" y="5827713"/>
          <p14:tracePt t="75863" x="925513" y="5821363"/>
          <p14:tracePt t="75867" x="925513" y="5815013"/>
          <p14:tracePt t="75871" x="925513" y="5807075"/>
          <p14:tracePt t="75877" x="925513" y="5800725"/>
          <p14:tracePt t="75881" x="925513" y="5794375"/>
          <p14:tracePt t="75885" x="925513" y="5788025"/>
          <p14:tracePt t="75893" x="925513" y="5781675"/>
          <p14:tracePt t="75898" x="925513" y="5773738"/>
          <p14:tracePt t="75907" x="925513" y="5767388"/>
          <p14:tracePt t="75910" x="925513" y="5761038"/>
          <p14:tracePt t="75914" x="925513" y="5754688"/>
          <p14:tracePt t="75919" x="925513" y="5748338"/>
          <p14:tracePt t="75921" x="925513" y="5740400"/>
          <p14:tracePt t="75924" x="925513" y="5734050"/>
          <p14:tracePt t="75925" x="925513" y="5727700"/>
          <p14:tracePt t="75934" x="931863" y="5700713"/>
          <p14:tracePt t="75934" x="931863" y="5694363"/>
          <p14:tracePt t="75935" x="931863" y="5688013"/>
          <p14:tracePt t="75937" x="931863" y="5681663"/>
          <p14:tracePt t="75938" x="931863" y="5673725"/>
          <p14:tracePt t="75940" x="939800" y="5667375"/>
          <p14:tracePt t="75941" x="939800" y="5654675"/>
          <p14:tracePt t="75943" x="939800" y="5648325"/>
          <p14:tracePt t="75945" x="946150" y="5634038"/>
          <p14:tracePt t="75946" x="946150" y="5627688"/>
          <p14:tracePt t="75947" x="946150" y="5621338"/>
          <p14:tracePt t="75948" x="946150" y="5614988"/>
          <p14:tracePt t="75949" x="952500" y="5614988"/>
          <p14:tracePt t="75950" x="952500" y="5608638"/>
          <p14:tracePt t="75951" x="952500" y="5594350"/>
          <p14:tracePt t="75953" x="952500" y="5588000"/>
          <p14:tracePt t="75954" x="952500" y="5581650"/>
          <p14:tracePt t="75956" x="952500" y="5575300"/>
          <p14:tracePt t="75957" x="952500" y="5567363"/>
          <p14:tracePt t="75958" x="958850" y="5561013"/>
          <p14:tracePt t="75960" x="958850" y="5554663"/>
          <p14:tracePt t="75961" x="958850" y="5548313"/>
          <p14:tracePt t="75963" x="958850" y="5541963"/>
          <p14:tracePt t="75964" x="965200" y="5541963"/>
          <p14:tracePt t="75965" x="965200" y="5534025"/>
          <p14:tracePt t="75966" x="965200" y="5527675"/>
          <p14:tracePt t="75969" x="965200" y="5521325"/>
          <p14:tracePt t="75971" x="965200" y="5514975"/>
          <p14:tracePt t="75976" x="965200" y="5508625"/>
          <p14:tracePt t="75979" x="965200" y="5500688"/>
          <p14:tracePt t="75982" x="965200" y="5494338"/>
          <p14:tracePt t="75991" x="965200" y="5487988"/>
          <p14:tracePt t="75997" x="965200" y="5481638"/>
          <p14:tracePt t="76012" x="965200" y="5475288"/>
          <p14:tracePt t="76018" x="965200" y="5467350"/>
          <p14:tracePt t="76022" x="965200" y="5461000"/>
          <p14:tracePt t="76031" x="965200" y="5454650"/>
          <p14:tracePt t="76034" x="965200" y="5448300"/>
          <p14:tracePt t="76043" x="965200" y="5441950"/>
          <p14:tracePt t="76045" x="965200" y="5434013"/>
          <p14:tracePt t="76048" x="965200" y="5427663"/>
          <p14:tracePt t="76057" x="965200" y="5421313"/>
          <p14:tracePt t="76063" x="965200" y="5414963"/>
          <p14:tracePt t="76093" x="965200" y="5408613"/>
          <p14:tracePt t="76133" x="965200" y="5400675"/>
          <p14:tracePt t="76159" x="965200" y="5394325"/>
          <p14:tracePt t="76171" x="965200" y="5387975"/>
          <p14:tracePt t="76181" x="965200" y="5381625"/>
          <p14:tracePt t="76247" x="965200" y="5375275"/>
          <p14:tracePt t="76261" x="965200" y="5367338"/>
          <p14:tracePt t="76329" x="965200" y="5360988"/>
          <p14:tracePt t="76938" x="958850" y="5360988"/>
          <p14:tracePt t="76942" x="958850" y="5367338"/>
          <p14:tracePt t="76948" x="958850" y="5375275"/>
          <p14:tracePt t="76961" x="958850" y="5381625"/>
          <p14:tracePt t="76971" x="958850" y="5387975"/>
          <p14:tracePt t="76986" x="958850" y="5394325"/>
          <p14:tracePt t="77000" x="958850" y="5400675"/>
          <p14:tracePt t="77003" x="958850" y="5408613"/>
          <p14:tracePt t="77010" x="958850" y="5414963"/>
          <p14:tracePt t="77013" x="958850" y="5421313"/>
          <p14:tracePt t="77019" x="958850" y="5427663"/>
          <p14:tracePt t="77021" x="958850" y="5434013"/>
          <p14:tracePt t="77025" x="958850" y="5441950"/>
          <p14:tracePt t="77031" x="958850" y="5448300"/>
          <p14:tracePt t="77034" x="958850" y="5454650"/>
          <p14:tracePt t="77041" x="965200" y="5454650"/>
          <p14:tracePt t="77043" x="965200" y="5461000"/>
          <p14:tracePt t="77047" x="965200" y="5467350"/>
          <p14:tracePt t="77061" x="965200" y="5475288"/>
          <p14:tracePt t="77135" x="965200" y="5481638"/>
          <p14:tracePt t="77139" x="965200" y="5487988"/>
          <p14:tracePt t="77146" x="965200" y="5494338"/>
          <p14:tracePt t="77149" x="965200" y="5500688"/>
          <p14:tracePt t="77153" x="965200" y="5508625"/>
          <p14:tracePt t="77163" x="965200" y="5514975"/>
          <p14:tracePt t="77225" x="958850" y="5514975"/>
          <p14:tracePt t="77261" x="958850" y="5521325"/>
          <p14:tracePt t="77273" x="952500" y="5521325"/>
          <p14:tracePt t="77283" x="952500" y="5527675"/>
          <p14:tracePt t="77284" x="946150" y="5527675"/>
          <p14:tracePt t="77296" x="939800" y="5527675"/>
          <p14:tracePt t="77300" x="939800" y="5534025"/>
          <p14:tracePt t="77355" x="931863" y="5534025"/>
          <p14:tracePt t="77367" x="925513" y="5534025"/>
          <p14:tracePt t="77370" x="925513" y="5541963"/>
          <p14:tracePt t="77381" x="919163" y="5541963"/>
          <p14:tracePt t="77394" x="912813" y="5541963"/>
          <p14:tracePt t="77395" x="912813" y="5548313"/>
          <p14:tracePt t="77492" x="906463" y="5548313"/>
          <p14:tracePt t="77545" x="898525" y="5548313"/>
          <p14:tracePt t="77571" x="892175" y="5548313"/>
          <p14:tracePt t="77665" x="885825" y="5548313"/>
          <p14:tracePt t="77674" x="879475" y="5548313"/>
          <p14:tracePt t="77686" x="873125" y="5548313"/>
          <p14:tracePt t="77691" x="865188" y="5548313"/>
          <p14:tracePt t="77697" x="865188" y="5541963"/>
          <p14:tracePt t="77698" x="858838" y="5541963"/>
          <p14:tracePt t="77753" x="858838" y="5534025"/>
          <p14:tracePt t="77759" x="858838" y="5527675"/>
          <p14:tracePt t="77766" x="852488" y="5527675"/>
          <p14:tracePt t="77768" x="852488" y="5521325"/>
          <p14:tracePt t="77772" x="852488" y="5514975"/>
          <p14:tracePt t="77773" x="846138" y="5514975"/>
          <p14:tracePt t="77778" x="846138" y="5508625"/>
          <p14:tracePt t="77782" x="846138" y="5500688"/>
          <p14:tracePt t="77788" x="846138" y="5494338"/>
          <p14:tracePt t="77789" x="839788" y="5494338"/>
          <p14:tracePt t="77802" x="831850" y="5494338"/>
          <p14:tracePt t="77823" x="831850" y="5487988"/>
          <p14:tracePt t="77829" x="825500" y="5487988"/>
          <p14:tracePt t="77845" x="825500" y="5481638"/>
          <p14:tracePt t="77853" x="819150" y="5481638"/>
          <p14:tracePt t="77855" x="819150" y="5475288"/>
          <p14:tracePt t="77857" x="812800" y="5475288"/>
          <p14:tracePt t="77861" x="812800" y="5467350"/>
          <p14:tracePt t="77863" x="812800" y="5461000"/>
          <p14:tracePt t="77865" x="806450" y="5461000"/>
          <p14:tracePt t="77869" x="798513" y="5461000"/>
          <p14:tracePt t="77871" x="798513" y="5454650"/>
          <p14:tracePt t="77874" x="792163" y="5454650"/>
          <p14:tracePt t="77875" x="792163" y="5448300"/>
          <p14:tracePt t="77886" x="792163" y="5441950"/>
          <p14:tracePt t="77887" x="785813" y="5441950"/>
          <p14:tracePt t="77894" x="785813" y="5434013"/>
          <p14:tracePt t="77897" x="779463" y="5434013"/>
          <p14:tracePt t="77902" x="779463" y="5427663"/>
          <p14:tracePt t="77917" x="779463" y="5421313"/>
          <p14:tracePt t="77920" x="779463" y="5414963"/>
          <p14:tracePt t="77928" x="779463" y="5408613"/>
          <p14:tracePt t="77930" x="779463" y="5400675"/>
          <p14:tracePt t="77936" x="779463" y="5394325"/>
          <p14:tracePt t="77938" x="779463" y="5387975"/>
          <p14:tracePt t="77941" x="779463" y="5381625"/>
          <p14:tracePt t="77945" x="779463" y="5375275"/>
          <p14:tracePt t="77946" x="779463" y="5367338"/>
          <p14:tracePt t="77950" x="773113" y="5367338"/>
          <p14:tracePt t="77951" x="773113" y="5360988"/>
          <p14:tracePt t="77952" x="773113" y="5354638"/>
          <p14:tracePt t="77953" x="773113" y="5348288"/>
          <p14:tracePt t="77957" x="765175" y="5348288"/>
          <p14:tracePt t="77958" x="765175" y="5341938"/>
          <p14:tracePt t="77959" x="765175" y="5334000"/>
          <p14:tracePt t="77963" x="765175" y="5327650"/>
          <p14:tracePt t="77964" x="758825" y="5327650"/>
          <p14:tracePt t="77966" x="758825" y="5321300"/>
          <p14:tracePt t="77970" x="758825" y="5314950"/>
          <p14:tracePt t="77975" x="752475" y="5314950"/>
          <p14:tracePt t="77977" x="752475" y="5308600"/>
          <p14:tracePt t="77981" x="746125" y="5308600"/>
          <p14:tracePt t="77982" x="746125" y="5302250"/>
          <p14:tracePt t="77999" x="739775" y="5302250"/>
          <p14:tracePt t="78035" x="739775" y="5294313"/>
          <p14:tracePt t="78047" x="739775" y="5287963"/>
          <p14:tracePt t="78050" x="731838" y="5287963"/>
          <p14:tracePt t="78052" x="731838" y="5281613"/>
          <p14:tracePt t="78059" x="725488" y="5281613"/>
          <p14:tracePt t="78062" x="725488" y="5275263"/>
          <p14:tracePt t="78067" x="725488" y="5268913"/>
          <p14:tracePt t="78076" x="725488" y="5260975"/>
          <p14:tracePt t="78079" x="719138" y="5254625"/>
          <p14:tracePt t="78085" x="719138" y="5248275"/>
          <p14:tracePt t="78087" x="712788" y="5248275"/>
          <p14:tracePt t="78100" x="712788" y="5241925"/>
          <p14:tracePt t="78118" x="712788" y="5235575"/>
          <p14:tracePt t="78139" x="706438" y="5235575"/>
          <p14:tracePt t="78172" x="700088" y="5235575"/>
          <p14:tracePt t="78174" x="700088" y="5227638"/>
          <p14:tracePt t="78182" x="700088" y="5221288"/>
          <p14:tracePt t="78188" x="700088" y="5214938"/>
          <p14:tracePt t="78198" x="700088" y="5208588"/>
          <p14:tracePt t="78203" x="700088" y="5202238"/>
          <p14:tracePt t="78213" x="700088" y="5194300"/>
          <p14:tracePt t="78216" x="706438" y="5194300"/>
          <p14:tracePt t="78217" x="706438" y="5187950"/>
          <p14:tracePt t="78226" x="706438" y="5181600"/>
          <p14:tracePt t="78229" x="712788" y="5181600"/>
          <p14:tracePt t="78230" x="712788" y="5175250"/>
          <p14:tracePt t="78236" x="712788" y="5168900"/>
          <p14:tracePt t="78237" x="719138" y="5168900"/>
          <p14:tracePt t="78246" x="719138" y="5160963"/>
          <p14:tracePt t="78250" x="719138" y="5154613"/>
          <p14:tracePt t="78258" x="719138" y="5148263"/>
          <p14:tracePt t="78261" x="725488" y="5148263"/>
          <p14:tracePt t="78262" x="725488" y="5141913"/>
          <p14:tracePt t="78263" x="725488" y="5135563"/>
          <p14:tracePt t="78268" x="725488" y="5127625"/>
          <p14:tracePt t="78271" x="725488" y="5121275"/>
          <p14:tracePt t="78272" x="731838" y="5121275"/>
          <p14:tracePt t="78275" x="731838" y="5114925"/>
          <p14:tracePt t="78276" x="731838" y="5108575"/>
          <p14:tracePt t="78277" x="739775" y="5108575"/>
          <p14:tracePt t="78278" x="739775" y="5102225"/>
          <p14:tracePt t="78282" x="739775" y="5094288"/>
          <p14:tracePt t="78284" x="739775" y="5087938"/>
          <p14:tracePt t="78286" x="746125" y="5087938"/>
          <p14:tracePt t="78287" x="746125" y="5081588"/>
          <p14:tracePt t="78290" x="746125" y="5075238"/>
          <p14:tracePt t="78291" x="752475" y="5075238"/>
          <p14:tracePt t="78292" x="752475" y="5068888"/>
          <p14:tracePt t="78298" x="752475" y="5060950"/>
          <p14:tracePt t="78302" x="758825" y="5054600"/>
          <p14:tracePt t="78308" x="765175" y="5054600"/>
          <p14:tracePt t="78312" x="765175" y="5048250"/>
          <p14:tracePt t="78315" x="773113" y="5048250"/>
          <p14:tracePt t="78316" x="773113" y="5041900"/>
          <p14:tracePt t="78323" x="773113" y="5035550"/>
          <p14:tracePt t="78342" x="779463" y="5035550"/>
          <p14:tracePt t="78346" x="779463" y="5029200"/>
          <p14:tracePt t="78360" x="779463" y="5021263"/>
          <p14:tracePt t="78364" x="785813" y="5021263"/>
          <p14:tracePt t="78392" x="792163" y="5021263"/>
          <p14:tracePt t="78397" x="792163" y="5014913"/>
          <p14:tracePt t="78400" x="798513" y="5014913"/>
          <p14:tracePt t="78407" x="806450" y="5014913"/>
          <p14:tracePt t="78414" x="806450" y="5008563"/>
          <p14:tracePt t="78419" x="812800" y="5008563"/>
          <p14:tracePt t="78420" x="812800" y="5002213"/>
          <p14:tracePt t="78423" x="819150" y="5002213"/>
          <p14:tracePt t="78430" x="825500" y="5002213"/>
          <p14:tracePt t="78432" x="831850" y="5002213"/>
          <p14:tracePt t="78433" x="831850" y="4995863"/>
          <p14:tracePt t="78435" x="839788" y="4995863"/>
          <p14:tracePt t="78441" x="846138" y="4987925"/>
          <p14:tracePt t="78443" x="852488" y="4987925"/>
          <p14:tracePt t="78449" x="858838" y="4987925"/>
          <p14:tracePt t="78452" x="865188" y="4987925"/>
          <p14:tracePt t="78453" x="865188" y="4981575"/>
          <p14:tracePt t="78455" x="873125" y="4981575"/>
          <p14:tracePt t="78456" x="873125" y="4975225"/>
          <p14:tracePt t="78462" x="879475" y="4975225"/>
          <p14:tracePt t="78466" x="885825" y="4975225"/>
          <p14:tracePt t="78472" x="885825" y="4968875"/>
          <p14:tracePt t="78476" x="892175" y="4968875"/>
          <p14:tracePt t="78480" x="898525" y="4968875"/>
          <p14:tracePt t="78483" x="898525" y="4962525"/>
          <p14:tracePt t="78491" x="906463" y="4962525"/>
          <p14:tracePt t="78497" x="906463" y="4954588"/>
          <p14:tracePt t="78498" x="912813" y="4954588"/>
          <p14:tracePt t="78504" x="919163" y="4954588"/>
          <p14:tracePt t="78515" x="925513" y="4954588"/>
          <p14:tracePt t="78520" x="931863" y="4954588"/>
          <p14:tracePt t="78529" x="939800" y="4954588"/>
          <p14:tracePt t="78533" x="946150" y="4954588"/>
          <p14:tracePt t="78538" x="952500" y="4954588"/>
          <p14:tracePt t="78549" x="958850" y="4954588"/>
          <p14:tracePt t="78553" x="965200" y="4954588"/>
          <p14:tracePt t="78557" x="965200" y="4948238"/>
          <p14:tracePt t="78564" x="973138" y="4948238"/>
          <p14:tracePt t="78570" x="979488" y="4948238"/>
          <p14:tracePt t="78576" x="985838" y="4948238"/>
          <p14:tracePt t="78589" x="992188" y="4948238"/>
          <p14:tracePt t="78595" x="998538" y="4948238"/>
          <p14:tracePt t="78607" x="1006475" y="4948238"/>
          <p14:tracePt t="78613" x="1012825" y="4948238"/>
          <p14:tracePt t="78617" x="1019175" y="4948238"/>
          <p14:tracePt t="78627" x="1025525" y="4948238"/>
          <p14:tracePt t="78631" x="1031875" y="4948238"/>
          <p14:tracePt t="78641" x="1038225" y="4948238"/>
          <p14:tracePt t="78647" x="1046163" y="4948238"/>
          <p14:tracePt t="78652" x="1052513" y="4948238"/>
          <p14:tracePt t="78654" x="1052513" y="4954588"/>
          <p14:tracePt t="78664" x="1052513" y="4962525"/>
          <p14:tracePt t="78665" x="1058863" y="4962525"/>
          <p14:tracePt t="78671" x="1065213" y="4962525"/>
          <p14:tracePt t="78674" x="1065213" y="4968875"/>
          <p14:tracePt t="78682" x="1071563" y="4968875"/>
          <p14:tracePt t="78687" x="1079500" y="4968875"/>
          <p14:tracePt t="78689" x="1079500" y="4975225"/>
          <p14:tracePt t="78691" x="1085850" y="4975225"/>
          <p14:tracePt t="78697" x="1085850" y="4981575"/>
          <p14:tracePt t="78703" x="1092200" y="4981575"/>
          <p14:tracePt t="78711" x="1098550" y="4981575"/>
          <p14:tracePt t="78732" x="1098550" y="4987925"/>
          <p14:tracePt t="78733" x="1104900" y="4987925"/>
          <p14:tracePt t="78746" x="1112838" y="4987925"/>
          <p14:tracePt t="78762" x="1112838" y="4995863"/>
          <p14:tracePt t="78763" x="1119188" y="4995863"/>
          <p14:tracePt t="78769" x="1125538" y="4995863"/>
          <p14:tracePt t="78775" x="1131888" y="4995863"/>
          <p14:tracePt t="78779" x="1131888" y="5002213"/>
          <p14:tracePt t="78783" x="1138238" y="5002213"/>
          <p14:tracePt t="78784" x="1138238" y="5008563"/>
          <p14:tracePt t="78786" x="1146175" y="5008563"/>
          <p14:tracePt t="78789" x="1146175" y="5014913"/>
          <p14:tracePt t="78792" x="1152525" y="5014913"/>
          <p14:tracePt t="78796" x="1158875" y="5014913"/>
          <p14:tracePt t="78798" x="1165225" y="5014913"/>
          <p14:tracePt t="78800" x="1165225" y="5021263"/>
          <p14:tracePt t="78803" x="1171575" y="5021263"/>
          <p14:tracePt t="78806" x="1171575" y="5029200"/>
          <p14:tracePt t="78807" x="1179513" y="5029200"/>
          <p14:tracePt t="78811" x="1185863" y="5029200"/>
          <p14:tracePt t="78813" x="1192213" y="5029200"/>
          <p14:tracePt t="78815" x="1198563" y="5029200"/>
          <p14:tracePt t="78821" x="1204913" y="5029200"/>
          <p14:tracePt t="78825" x="1212850" y="5029200"/>
          <p14:tracePt t="78828" x="1212850" y="5035550"/>
          <p14:tracePt t="78835" x="1219200" y="5035550"/>
          <p14:tracePt t="78849" x="1225550" y="5035550"/>
          <p14:tracePt t="78875" x="1225550" y="5041900"/>
          <p14:tracePt t="78878" x="1231900" y="5041900"/>
          <p14:tracePt t="78886" x="1231900" y="5048250"/>
          <p14:tracePt t="78896" x="1238250" y="5048250"/>
          <p14:tracePt t="78898" x="1238250" y="5054600"/>
          <p14:tracePt t="78902" x="1246188" y="5054600"/>
          <p14:tracePt t="78903" x="1246188" y="5060950"/>
          <p14:tracePt t="78911" x="1246188" y="5068888"/>
          <p14:tracePt t="78915" x="1252538" y="5068888"/>
          <p14:tracePt t="78916" x="1252538" y="5075238"/>
          <p14:tracePt t="78921" x="1252538" y="5081588"/>
          <p14:tracePt t="78923" x="1258888" y="5081588"/>
          <p14:tracePt t="78942" x="1265238" y="5081588"/>
          <p14:tracePt t="78955" x="1265238" y="5087938"/>
          <p14:tracePt t="78982" x="1265238" y="5094288"/>
          <p14:tracePt t="78993" x="1265238" y="5102225"/>
          <p14:tracePt t="78996" x="1265238" y="5108575"/>
          <p14:tracePt t="79001" x="1265238" y="5114925"/>
          <p14:tracePt t="79009" x="1265238" y="5121275"/>
          <p14:tracePt t="79013" x="1265238" y="5127625"/>
          <p14:tracePt t="79021" x="1265238" y="5135563"/>
          <p14:tracePt t="79026" x="1265238" y="5141913"/>
          <p14:tracePt t="79032" x="1265238" y="5148263"/>
          <p14:tracePt t="79041" x="1258888" y="5148263"/>
          <p14:tracePt t="79053" x="1258888" y="5154613"/>
          <p14:tracePt t="79058" x="1252538" y="5154613"/>
          <p14:tracePt t="79063" x="1252538" y="5160963"/>
          <p14:tracePt t="79079" x="1246188" y="5160963"/>
          <p14:tracePt t="79081" x="1246188" y="5168900"/>
          <p14:tracePt t="79088" x="1238250" y="5168900"/>
          <p14:tracePt t="79089" x="1238250" y="5175250"/>
          <p14:tracePt t="79097" x="1238250" y="5181600"/>
          <p14:tracePt t="79102" x="1231900" y="5181600"/>
          <p14:tracePt t="79107" x="1225550" y="5181600"/>
          <p14:tracePt t="79109" x="1225550" y="5187950"/>
          <p14:tracePt t="79118" x="1219200" y="5187950"/>
          <p14:tracePt t="79119" x="1219200" y="5194300"/>
          <p14:tracePt t="79142" x="1212850" y="5194300"/>
          <p14:tracePt t="79143" x="1212850" y="5202238"/>
          <p14:tracePt t="79148" x="1204913" y="5202238"/>
          <p14:tracePt t="79152" x="1204913" y="5208588"/>
          <p14:tracePt t="79159" x="1198563" y="5208588"/>
          <p14:tracePt t="79163" x="1198563" y="5214938"/>
          <p14:tracePt t="79165" x="1192213" y="5214938"/>
          <p14:tracePt t="79166" x="1192213" y="5221288"/>
          <p14:tracePt t="79168" x="1185863" y="5221288"/>
          <p14:tracePt t="79171" x="1185863" y="5227638"/>
          <p14:tracePt t="79178" x="1179513" y="5227638"/>
          <p14:tracePt t="79180" x="1179513" y="5235575"/>
          <p14:tracePt t="79182" x="1171575" y="5235575"/>
          <p14:tracePt t="79183" x="1171575" y="5241925"/>
          <p14:tracePt t="79192" x="1165225" y="5241925"/>
          <p14:tracePt t="79193" x="1165225" y="5248275"/>
          <p14:tracePt t="79198" x="1158875" y="5248275"/>
          <p14:tracePt t="79199" x="1158875" y="5254625"/>
          <p14:tracePt t="79209" x="1152525" y="5260975"/>
          <p14:tracePt t="79248" x="1146175" y="5260975"/>
          <p14:tracePt t="79252" x="1146175" y="5268913"/>
          <p14:tracePt t="79256" x="1138238" y="5268913"/>
          <p14:tracePt t="79265" x="1138238" y="5275263"/>
          <p14:tracePt t="79270" x="1131888" y="5275263"/>
          <p14:tracePt t="79276" x="1125538" y="5275263"/>
          <p14:tracePt t="79282" x="1119188" y="5275263"/>
          <p14:tracePt t="79285" x="1119188" y="5281613"/>
          <p14:tracePt t="79293" x="1119188" y="5287963"/>
          <p14:tracePt t="79294" x="1112838" y="5287963"/>
          <p14:tracePt t="79301" x="1112838" y="5294313"/>
          <p14:tracePt t="79303" x="1104900" y="5294313"/>
          <p14:tracePt t="79319" x="1098550" y="5294313"/>
          <p14:tracePt t="79323" x="1098550" y="5302250"/>
          <p14:tracePt t="79326" x="1092200" y="5302250"/>
          <p14:tracePt t="79337" x="1092200" y="5308600"/>
          <p14:tracePt t="79339" x="1085850" y="5308600"/>
          <p14:tracePt t="79343" x="1079500" y="5308600"/>
          <p14:tracePt t="79345" x="1071563" y="5308600"/>
          <p14:tracePt t="79352" x="1065213" y="5308600"/>
          <p14:tracePt t="79356" x="1058863" y="5308600"/>
          <p14:tracePt t="79357" x="1058863" y="5314950"/>
          <p14:tracePt t="79362" x="1052513" y="5314950"/>
          <p14:tracePt t="79364" x="1052513" y="5321300"/>
          <p14:tracePt t="79365" x="1046163" y="5321300"/>
          <p14:tracePt t="79369" x="1038225" y="5321300"/>
          <p14:tracePt t="79374" x="1038225" y="5327650"/>
          <p14:tracePt t="79379" x="1031875" y="5327650"/>
          <p14:tracePt t="79384" x="1025525" y="5327650"/>
          <p14:tracePt t="79405" x="1025525" y="5334000"/>
          <p14:tracePt t="79422" x="1019175" y="5334000"/>
          <p14:tracePt t="79426" x="1019175" y="5341938"/>
          <p14:tracePt t="79437" x="1012825" y="5341938"/>
          <p14:tracePt t="79450" x="1006475" y="5341938"/>
          <p14:tracePt t="79469" x="1006475" y="5348288"/>
          <p14:tracePt t="79474" x="998538" y="5348288"/>
          <p14:tracePt t="79711" x="998538" y="5354638"/>
          <p14:tracePt t="79832" x="998538" y="5360988"/>
          <p14:tracePt t="79841" x="998538" y="5367338"/>
          <p14:tracePt t="79845" x="998538" y="5375275"/>
          <p14:tracePt t="79852" x="998538" y="5381625"/>
          <p14:tracePt t="79856" x="998538" y="5387975"/>
          <p14:tracePt t="79858" x="1006475" y="5387975"/>
          <p14:tracePt t="79860" x="1006475" y="5394325"/>
          <p14:tracePt t="79863" x="1012825" y="5394325"/>
          <p14:tracePt t="79867" x="1012825" y="5400675"/>
          <p14:tracePt t="79868" x="1019175" y="5400675"/>
          <p14:tracePt t="79871" x="1019175" y="5408613"/>
          <p14:tracePt t="79874" x="1025525" y="5408613"/>
          <p14:tracePt t="79877" x="1031875" y="5408613"/>
          <p14:tracePt t="79878" x="1031875" y="5414963"/>
          <p14:tracePt t="79881" x="1031875" y="5421313"/>
          <p14:tracePt t="79882" x="1038225" y="5421313"/>
          <p14:tracePt t="79886" x="1046163" y="5421313"/>
          <p14:tracePt t="79888" x="1052513" y="5421313"/>
          <p14:tracePt t="79890" x="1052513" y="5427663"/>
          <p14:tracePt t="79894" x="1058863" y="5427663"/>
          <p14:tracePt t="79895" x="1058863" y="5434013"/>
          <p14:tracePt t="79898" x="1065213" y="5434013"/>
          <p14:tracePt t="79902" x="1065213" y="5441950"/>
          <p14:tracePt t="79908" x="1071563" y="5441950"/>
          <p14:tracePt t="79913" x="1079500" y="5441950"/>
          <p14:tracePt t="79921" x="1085850" y="5441950"/>
          <p14:tracePt t="79926" x="1085850" y="5448300"/>
          <p14:tracePt t="79938" x="1085850" y="5454650"/>
          <p14:tracePt t="79944" x="1092200" y="5454650"/>
          <p14:tracePt t="79951" x="1098550" y="5454650"/>
          <p14:tracePt t="79952" x="1098550" y="5461000"/>
          <p14:tracePt t="79956" x="1098550" y="5467350"/>
          <p14:tracePt t="79960" x="1098550" y="5475288"/>
          <p14:tracePt t="79963" x="1104900" y="5475288"/>
          <p14:tracePt t="79968" x="1104900" y="5481638"/>
          <p14:tracePt t="79970" x="1112838" y="5481638"/>
          <p14:tracePt t="79976" x="1112838" y="5487988"/>
          <p14:tracePt t="79979" x="1112838" y="5494338"/>
          <p14:tracePt t="79980" x="1119188" y="5494338"/>
          <p14:tracePt t="79982" x="1119188" y="5500688"/>
          <p14:tracePt t="79984" x="1125538" y="5500688"/>
          <p14:tracePt t="79986" x="1125538" y="5508625"/>
          <p14:tracePt t="79989" x="1131888" y="5508625"/>
          <p14:tracePt t="79993" x="1131888" y="5514975"/>
          <p14:tracePt t="79998" x="1131888" y="5521325"/>
          <p14:tracePt t="79999" x="1138238" y="5521325"/>
          <p14:tracePt t="80006" x="1146175" y="5527675"/>
          <p14:tracePt t="80011" x="1146175" y="5534025"/>
          <p14:tracePt t="80013" x="1146175" y="5541963"/>
          <p14:tracePt t="80017" x="1152525" y="5541963"/>
          <p14:tracePt t="80018" x="1152525" y="5548313"/>
          <p14:tracePt t="80020" x="1152525" y="5554663"/>
          <p14:tracePt t="80021" x="1158875" y="5554663"/>
          <p14:tracePt t="80023" x="1165225" y="5561013"/>
          <p14:tracePt t="80025" x="1165225" y="5567363"/>
          <p14:tracePt t="80026" x="1165225" y="5575300"/>
          <p14:tracePt t="80029" x="1171575" y="5581650"/>
          <p14:tracePt t="80030" x="1171575" y="5588000"/>
          <p14:tracePt t="80032" x="1179513" y="5594350"/>
          <p14:tracePt t="80033" x="1179513" y="5600700"/>
          <p14:tracePt t="80034" x="1179513" y="5608638"/>
          <p14:tracePt t="80036" x="1179513" y="5614988"/>
          <p14:tracePt t="80037" x="1179513" y="5621338"/>
          <p14:tracePt t="80038" x="1185863" y="5621338"/>
          <p14:tracePt t="80039" x="1185863" y="5627688"/>
          <p14:tracePt t="80040" x="1185863" y="5634038"/>
          <p14:tracePt t="80042" x="1192213" y="5634038"/>
          <p14:tracePt t="80043" x="1192213" y="5648325"/>
          <p14:tracePt t="80045" x="1198563" y="5661025"/>
          <p14:tracePt t="80047" x="1198563" y="5667375"/>
          <p14:tracePt t="80049" x="1198563" y="5673725"/>
          <p14:tracePt t="80050" x="1198563" y="5681663"/>
          <p14:tracePt t="80052" x="1204913" y="5688013"/>
          <p14:tracePt t="80053" x="1204913" y="5694363"/>
          <p14:tracePt t="80055" x="1212850" y="5694363"/>
          <p14:tracePt t="80056" x="1212850" y="5700713"/>
          <p14:tracePt t="80057" x="1212850" y="5707063"/>
          <p14:tracePt t="80058" x="1212850" y="5715000"/>
          <p14:tracePt t="80059" x="1219200" y="5715000"/>
          <p14:tracePt t="80060" x="1219200" y="5721350"/>
          <p14:tracePt t="80061" x="1219200" y="5727700"/>
          <p14:tracePt t="80064" x="1219200" y="5734050"/>
          <p14:tracePt t="80065" x="1219200" y="5740400"/>
          <p14:tracePt t="80067" x="1225550" y="5740400"/>
          <p14:tracePt t="80068" x="1225550" y="5748338"/>
          <p14:tracePt t="80069" x="1225550" y="5754688"/>
          <p14:tracePt t="80070" x="1225550" y="5761038"/>
          <p14:tracePt t="80072" x="1225550" y="5767388"/>
          <p14:tracePt t="80073" x="1231900" y="5767388"/>
          <p14:tracePt t="80074" x="1231900" y="5773738"/>
          <p14:tracePt t="80076" x="1231900" y="5781675"/>
          <p14:tracePt t="80077" x="1231900" y="5788025"/>
          <p14:tracePt t="80078" x="1231900" y="5794375"/>
          <p14:tracePt t="80081" x="1231900" y="5800725"/>
          <p14:tracePt t="80082" x="1231900" y="5807075"/>
          <p14:tracePt t="80086" x="1231900" y="5815013"/>
          <p14:tracePt t="80087" x="1231900" y="5821363"/>
          <p14:tracePt t="80089" x="1231900" y="5827713"/>
          <p14:tracePt t="80092" x="1231900" y="5834063"/>
          <p14:tracePt t="80094" x="1231900" y="5840413"/>
          <p14:tracePt t="80097" x="1231900" y="5848350"/>
          <p14:tracePt t="80099" x="1231900" y="5854700"/>
          <p14:tracePt t="80100" x="1231900" y="5861050"/>
          <p14:tracePt t="80103" x="1231900" y="5867400"/>
          <p14:tracePt t="80105" x="1231900" y="5873750"/>
          <p14:tracePt t="80109" x="1231900" y="5881688"/>
          <p14:tracePt t="80110" x="1231900" y="5888038"/>
          <p14:tracePt t="80111" x="1238250" y="5888038"/>
          <p14:tracePt t="80112" x="1238250" y="5894388"/>
          <p14:tracePt t="80114" x="1238250" y="5900738"/>
          <p14:tracePt t="80115" x="1238250" y="5907088"/>
          <p14:tracePt t="80118" x="1238250" y="5913438"/>
          <p14:tracePt t="80119" x="1238250" y="5921375"/>
          <p14:tracePt t="80120" x="1246188" y="5921375"/>
          <p14:tracePt t="80121" x="1246188" y="5927725"/>
          <p14:tracePt t="80123" x="1246188" y="5934075"/>
          <p14:tracePt t="80124" x="1246188" y="5940425"/>
          <p14:tracePt t="80127" x="1252538" y="5946775"/>
          <p14:tracePt t="80128" x="1252538" y="5954713"/>
          <p14:tracePt t="80130" x="1252538" y="5961063"/>
          <p14:tracePt t="80132" x="1252538" y="5967413"/>
          <p14:tracePt t="80133" x="1252538" y="5973763"/>
          <p14:tracePt t="80136" x="1252538" y="5980113"/>
          <p14:tracePt t="80137" x="1252538" y="5988050"/>
          <p14:tracePt t="80140" x="1252538" y="5994400"/>
          <p14:tracePt t="80141" x="1252538" y="6000750"/>
          <p14:tracePt t="80142" x="1258888" y="6007100"/>
          <p14:tracePt t="80146" x="1258888" y="6013450"/>
          <p14:tracePt t="80147" x="1258888" y="6021388"/>
          <p14:tracePt t="80149" x="1258888" y="6027738"/>
          <p14:tracePt t="80151" x="1258888" y="6034088"/>
          <p14:tracePt t="80153" x="1258888" y="6040438"/>
          <p14:tracePt t="80158" x="1258888" y="6046788"/>
          <p14:tracePt t="80160" x="1265238" y="6046788"/>
          <p14:tracePt t="80161" x="1265238" y="6054725"/>
          <p14:tracePt t="80166" x="1265238" y="6061075"/>
          <p14:tracePt t="80169" x="1265238" y="6067425"/>
          <p14:tracePt t="80173" x="1265238" y="6073775"/>
          <p14:tracePt t="80178" x="1265238" y="6080125"/>
          <p14:tracePt t="80181" x="1265238" y="6088063"/>
          <p14:tracePt t="80186" x="1265238" y="6094413"/>
          <p14:tracePt t="80188" x="1265238" y="6100763"/>
          <p14:tracePt t="80191" x="1265238" y="6107113"/>
          <p14:tracePt t="80195" x="1265238" y="6113463"/>
          <p14:tracePt t="80197" x="1265238" y="6121400"/>
          <p14:tracePt t="80198" x="1258888" y="6121400"/>
          <p14:tracePt t="80202" x="1258888" y="6127750"/>
          <p14:tracePt t="80203" x="1258888" y="6134100"/>
          <p14:tracePt t="80205" x="1258888" y="6140450"/>
          <p14:tracePt t="80209" x="1258888" y="6146800"/>
          <p14:tracePt t="80210" x="1258888" y="6154738"/>
          <p14:tracePt t="80214" x="1258888" y="6161088"/>
          <p14:tracePt t="80216" x="1258888" y="6167438"/>
          <p14:tracePt t="80217" x="1258888" y="6173788"/>
          <p14:tracePt t="80220" x="1258888" y="6180138"/>
          <p14:tracePt t="80222" x="1258888" y="6188075"/>
          <p14:tracePt t="80225" x="1258888" y="6194425"/>
          <p14:tracePt t="80227" x="1258888" y="6200775"/>
          <p14:tracePt t="80230" x="1258888" y="6207125"/>
          <p14:tracePt t="80232" x="1258888" y="6213475"/>
          <p14:tracePt t="80233" x="1258888" y="6219825"/>
          <p14:tracePt t="80236" x="1258888" y="6227763"/>
          <p14:tracePt t="80238" x="1258888" y="6234113"/>
          <p14:tracePt t="80240" x="1265238" y="6234113"/>
          <p14:tracePt t="80241" x="1265238" y="6240463"/>
          <p14:tracePt t="80242" x="1265238" y="6246813"/>
          <p14:tracePt t="80244" x="1265238" y="6253163"/>
          <p14:tracePt t="80247" x="1265238" y="6261100"/>
          <p14:tracePt t="80248" x="1265238" y="6267450"/>
          <p14:tracePt t="80252" x="1265238" y="6273800"/>
          <p14:tracePt t="80253" x="1265238" y="6280150"/>
          <p14:tracePt t="80255" x="1265238" y="6286500"/>
          <p14:tracePt t="80260" x="1265238" y="6294438"/>
          <p14:tracePt t="80262" x="1265238" y="6300788"/>
          <p14:tracePt t="80268" x="1265238" y="6307138"/>
          <p14:tracePt t="80273" x="1265238" y="6313488"/>
          <p14:tracePt t="80277" x="1265238" y="6319838"/>
          <p14:tracePt t="80292" x="1265238" y="6327775"/>
          <p14:tracePt t="80297" x="1265238" y="6334125"/>
          <p14:tracePt t="80299" x="1271588" y="6334125"/>
          <p14:tracePt t="80302" x="1271588" y="6340475"/>
          <p14:tracePt t="80304" x="1271588" y="6346825"/>
          <p14:tracePt t="80307" x="1271588" y="6353175"/>
          <p14:tracePt t="80311" x="1271588" y="6361113"/>
          <p14:tracePt t="80312" x="1271588" y="6367463"/>
          <p14:tracePt t="80316" x="1279525" y="6373813"/>
          <p14:tracePt t="80318" x="1279525" y="6380163"/>
          <p14:tracePt t="80319" x="1279525" y="6386513"/>
          <p14:tracePt t="80323" x="1279525" y="6394450"/>
          <p14:tracePt t="80324" x="1279525" y="6400800"/>
          <p14:tracePt t="80327" x="1285875" y="6407150"/>
          <p14:tracePt t="80329" x="1285875" y="6413500"/>
          <p14:tracePt t="80333" x="1285875" y="6419850"/>
          <p14:tracePt t="80335" x="1285875" y="6427788"/>
          <p14:tracePt t="80337" x="1285875" y="6434138"/>
          <p14:tracePt t="80341" x="1285875" y="6440488"/>
          <p14:tracePt t="80343" x="1285875" y="6446838"/>
          <p14:tracePt t="80348" x="1285875" y="6453188"/>
          <p14:tracePt t="80352" x="1285875" y="6461125"/>
          <p14:tracePt t="80356" x="1285875" y="6467475"/>
          <p14:tracePt t="80367" x="1285875" y="6473825"/>
          <p14:tracePt t="80374" x="1285875" y="6480175"/>
          <p14:tracePt t="80395" x="1285875" y="6486525"/>
          <p14:tracePt t="80404" x="1285875" y="6492875"/>
          <p14:tracePt t="80410" x="1285875" y="6500813"/>
          <p14:tracePt t="80417" x="1285875" y="6507163"/>
          <p14:tracePt t="80420" x="1285875" y="6513513"/>
          <p14:tracePt t="80423" x="1292225" y="6513513"/>
          <p14:tracePt t="80424" x="1292225" y="6519863"/>
          <p14:tracePt t="80426" x="1292225" y="6526213"/>
          <p14:tracePt t="80429" x="1298575" y="6534150"/>
          <p14:tracePt t="80434" x="1298575" y="6540500"/>
          <p14:tracePt t="80436" x="1298575" y="6546850"/>
          <p14:tracePt t="80440" x="1304925" y="6546850"/>
          <p14:tracePt t="80441" x="1304925" y="6553200"/>
          <p14:tracePt t="80444" x="1304925" y="6559550"/>
          <p14:tracePt t="80446" x="1311275" y="6567488"/>
          <p14:tracePt t="80449" x="1311275" y="6573838"/>
          <p14:tracePt t="80451" x="1319213" y="6573838"/>
          <p14:tracePt t="80452" x="1319213" y="6580188"/>
          <p14:tracePt t="80456" x="1319213" y="6586538"/>
          <p14:tracePt t="80459" x="1319213" y="6592888"/>
          <p14:tracePt t="80460" x="1325563" y="6592888"/>
          <p14:tracePt t="80462" x="1325563" y="6600825"/>
          <p14:tracePt t="80468" x="1331913" y="6600825"/>
          <p14:tracePt t="80469" x="1331913" y="6607175"/>
          <p14:tracePt t="80474" x="1331913" y="6613525"/>
          <p14:tracePt t="80487" x="1331913" y="6619875"/>
          <p14:tracePt t="80496" x="1331913" y="6626225"/>
          <p14:tracePt t="80529" x="1331913" y="6634163"/>
          <p14:tracePt t="80545" x="1331913" y="6640513"/>
          <p14:tracePt t="80557" x="1331913" y="6646863"/>
          <p14:tracePt t="80579" x="1331913" y="6653213"/>
          <p14:tracePt t="80591" x="1331913" y="6659563"/>
          <p14:tracePt t="80593" x="1338263" y="6659563"/>
          <p14:tracePt t="80607" x="1338263" y="6667500"/>
          <p14:tracePt t="80608" x="1344613" y="6667500"/>
          <p14:tracePt t="80612" x="1344613" y="6673850"/>
          <p14:tracePt t="80617" x="1344613" y="6680200"/>
          <p14:tracePt t="80627" x="1344613" y="6686550"/>
          <p14:tracePt t="80633" x="1344613" y="6692900"/>
          <p14:tracePt t="80642" x="1352550" y="6692900"/>
          <p14:tracePt t="80649" x="1352550" y="6700838"/>
          <p14:tracePt t="80660" x="1352550" y="6707188"/>
          <p14:tracePt t="80665" x="1358900" y="6707188"/>
          <p14:tracePt t="80680" x="1358900" y="6713538"/>
          <p14:tracePt t="80713" x="1358900" y="6719888"/>
          <p14:tracePt t="80714" x="1365250" y="6719888"/>
          <p14:tracePt t="80730" x="1365250" y="6726238"/>
          <p14:tracePt t="80911" x="1365250" y="6719888"/>
          <p14:tracePt t="80918" x="1365250" y="6713538"/>
          <p14:tracePt t="80921" x="1365250" y="6707188"/>
          <p14:tracePt t="80924" x="1365250" y="6700838"/>
          <p14:tracePt t="80929" x="1365250" y="6692900"/>
          <p14:tracePt t="80932" x="1365250" y="6686550"/>
          <p14:tracePt t="80939" x="1365250" y="6680200"/>
          <p14:tracePt t="80942" x="1365250" y="6673850"/>
          <p14:tracePt t="80945" x="1365250" y="6667500"/>
          <p14:tracePt t="80950" x="1365250" y="6659563"/>
          <p14:tracePt t="80953" x="1365250" y="6653213"/>
          <p14:tracePt t="80960" x="1365250" y="6646863"/>
          <p14:tracePt t="80963" x="1365250" y="6640513"/>
          <p14:tracePt t="80968" x="1365250" y="6634163"/>
          <p14:tracePt t="80978" x="1365250" y="6626225"/>
          <p14:tracePt t="80983" x="1365250" y="6619875"/>
          <p14:tracePt t="80989" x="1365250" y="6613525"/>
          <p14:tracePt t="80991" x="1365250" y="6607175"/>
          <p14:tracePt t="80995" x="1365250" y="6600825"/>
          <p14:tracePt t="80997" x="1365250" y="6592888"/>
          <p14:tracePt t="80998" x="1365250" y="6586538"/>
          <p14:tracePt t="81000" x="1371600" y="6586538"/>
          <p14:tracePt t="81002" x="1371600" y="6580188"/>
          <p14:tracePt t="81003" x="1371600" y="6573838"/>
          <p14:tracePt t="81004" x="1377950" y="6573838"/>
          <p14:tracePt t="81006" x="1377950" y="6567488"/>
          <p14:tracePt t="81007" x="1377950" y="6559550"/>
          <p14:tracePt t="81008" x="1377950" y="6553200"/>
          <p14:tracePt t="81010" x="1385888" y="6546850"/>
          <p14:tracePt t="81011" x="1385888" y="6540500"/>
          <p14:tracePt t="81013" x="1392238" y="6534150"/>
          <p14:tracePt t="81014" x="1392238" y="6526213"/>
          <p14:tracePt t="81015" x="1398588" y="6519863"/>
          <p14:tracePt t="81017" x="1398588" y="6513513"/>
          <p14:tracePt t="81018" x="1398588" y="6507163"/>
          <p14:tracePt t="81020" x="1404938" y="6500813"/>
          <p14:tracePt t="81021" x="1404938" y="6486525"/>
          <p14:tracePt t="81022" x="1411288" y="6486525"/>
          <p14:tracePt t="81023" x="1411288" y="6480175"/>
          <p14:tracePt t="81024" x="1411288" y="6473825"/>
          <p14:tracePt t="81025" x="1419225" y="6467475"/>
          <p14:tracePt t="81026" x="1419225" y="6461125"/>
          <p14:tracePt t="81027" x="1419225" y="6453188"/>
          <p14:tracePt t="81029" x="1425575" y="6446838"/>
          <p14:tracePt t="81030" x="1425575" y="6434138"/>
          <p14:tracePt t="81032" x="1431925" y="6427788"/>
          <p14:tracePt t="81033" x="1431925" y="6419850"/>
          <p14:tracePt t="81034" x="1431925" y="6413500"/>
          <p14:tracePt t="81036" x="1431925" y="6407150"/>
          <p14:tracePt t="81037" x="1438275" y="6394450"/>
          <p14:tracePt t="81041" x="1444625" y="6386513"/>
          <p14:tracePt t="81042" x="1444625" y="6380163"/>
          <p14:tracePt t="81044" x="1444625" y="6373813"/>
          <p14:tracePt t="81045" x="1444625" y="6367463"/>
          <p14:tracePt t="81047" x="1452563" y="6361113"/>
          <p14:tracePt t="81049" x="1452563" y="6353175"/>
          <p14:tracePt t="81051" x="1452563" y="6346825"/>
          <p14:tracePt t="81054" x="1452563" y="6340475"/>
          <p14:tracePt t="81056" x="1452563" y="6334125"/>
          <p14:tracePt t="81058" x="1452563" y="6327775"/>
          <p14:tracePt t="81063" x="1452563" y="6319838"/>
          <p14:tracePt t="81067" x="1452563" y="6313488"/>
          <p14:tracePt t="81076" x="1452563" y="6307138"/>
          <p14:tracePt t="81080" x="1452563" y="6300788"/>
          <p14:tracePt t="81082" x="1458913" y="6300788"/>
          <p14:tracePt t="81084" x="1458913" y="6294438"/>
          <p14:tracePt t="81092" x="1458913" y="6286500"/>
          <p14:tracePt t="81095" x="1458913" y="6280150"/>
          <p14:tracePt t="81099" x="1465263" y="6280150"/>
          <p14:tracePt t="81100" x="1465263" y="6273800"/>
          <p14:tracePt t="81101" x="1465263" y="6267450"/>
          <p14:tracePt t="81103" x="1465263" y="6261100"/>
          <p14:tracePt t="81106" x="1465263" y="6253163"/>
          <p14:tracePt t="81108" x="1465263" y="6246813"/>
          <p14:tracePt t="81111" x="1465263" y="6240463"/>
          <p14:tracePt t="81112" x="1471613" y="6240463"/>
          <p14:tracePt t="81113" x="1471613" y="6234113"/>
          <p14:tracePt t="81114" x="1471613" y="6227763"/>
          <p14:tracePt t="81117" x="1471613" y="6219825"/>
          <p14:tracePt t="81118" x="1477963" y="6219825"/>
          <p14:tracePt t="81119" x="1477963" y="6213475"/>
          <p14:tracePt t="81121" x="1477963" y="6207125"/>
          <p14:tracePt t="81122" x="1477963" y="6200775"/>
          <p14:tracePt t="81123" x="1485900" y="6200775"/>
          <p14:tracePt t="81125" x="1485900" y="6194425"/>
          <p14:tracePt t="81126" x="1485900" y="6188075"/>
          <p14:tracePt t="81127" x="1485900" y="6180138"/>
          <p14:tracePt t="81129" x="1485900" y="6173788"/>
          <p14:tracePt t="81130" x="1485900" y="6167438"/>
          <p14:tracePt t="81132" x="1485900" y="6161088"/>
          <p14:tracePt t="81133" x="1485900" y="6154738"/>
          <p14:tracePt t="81134" x="1485900" y="6146800"/>
          <p14:tracePt t="81135" x="1492250" y="6146800"/>
          <p14:tracePt t="81136" x="1492250" y="6134100"/>
          <p14:tracePt t="81137" x="1492250" y="6127750"/>
          <p14:tracePt t="81138" x="1492250" y="6121400"/>
          <p14:tracePt t="81140" x="1492250" y="6113463"/>
          <p14:tracePt t="81142" x="1492250" y="6107113"/>
          <p14:tracePt t="81143" x="1492250" y="6100763"/>
          <p14:tracePt t="81145" x="1492250" y="6094413"/>
          <p14:tracePt t="81146" x="1492250" y="6088063"/>
          <p14:tracePt t="81147" x="1492250" y="6080125"/>
          <p14:tracePt t="81148" x="1492250" y="6073775"/>
          <p14:tracePt t="81150" x="1492250" y="6067425"/>
          <p14:tracePt t="81151" x="1492250" y="6061075"/>
          <p14:tracePt t="81154" x="1492250" y="6054725"/>
          <p14:tracePt t="81155" x="1492250" y="6046788"/>
          <p14:tracePt t="81157" x="1492250" y="6040438"/>
          <p14:tracePt t="81161" x="1492250" y="6034088"/>
          <p14:tracePt t="81162" x="1492250" y="6027738"/>
          <p14:tracePt t="81168" x="1492250" y="6021388"/>
          <p14:tracePt t="81171" x="1492250" y="6013450"/>
          <p14:tracePt t="81183" x="1492250" y="6007100"/>
          <p14:tracePt t="81198" x="1492250" y="6000750"/>
          <p14:tracePt t="81218" x="1485900" y="6000750"/>
          <p14:tracePt t="81224" x="1485900" y="5994400"/>
          <p14:tracePt t="81227" x="1477963" y="5994400"/>
          <p14:tracePt t="81233" x="1471613" y="5994400"/>
          <p14:tracePt t="81236" x="1471613" y="5988050"/>
          <p14:tracePt t="81238" x="1465263" y="5988050"/>
          <p14:tracePt t="81240" x="1465263" y="5980113"/>
          <p14:tracePt t="81241" x="1458913" y="5980113"/>
          <p14:tracePt t="81243" x="1458913" y="5973763"/>
          <p14:tracePt t="81245" x="1452563" y="5967413"/>
          <p14:tracePt t="81247" x="1452563" y="5961063"/>
          <p14:tracePt t="81248" x="1444625" y="5961063"/>
          <p14:tracePt t="81250" x="1438275" y="5954713"/>
          <p14:tracePt t="81251" x="1438275" y="5946775"/>
          <p14:tracePt t="81253" x="1438275" y="5940425"/>
          <p14:tracePt t="81254" x="1431925" y="5934075"/>
          <p14:tracePt t="81255" x="1431925" y="5927725"/>
          <p14:tracePt t="81256" x="1425575" y="5927725"/>
          <p14:tracePt t="81257" x="1425575" y="5921375"/>
          <p14:tracePt t="81258" x="1425575" y="5913438"/>
          <p14:tracePt t="81260" x="1425575" y="5907088"/>
          <p14:tracePt t="81261" x="1419225" y="5900738"/>
          <p14:tracePt t="81262" x="1419225" y="5894388"/>
          <p14:tracePt t="81263" x="1411288" y="5894388"/>
          <p14:tracePt t="81264" x="1411288" y="5888038"/>
          <p14:tracePt t="81265" x="1404938" y="5881688"/>
          <p14:tracePt t="81267" x="1404938" y="5873750"/>
          <p14:tracePt t="81269" x="1404938" y="5867400"/>
          <p14:tracePt t="81270" x="1404938" y="5861050"/>
          <p14:tracePt t="81272" x="1398588" y="5861050"/>
          <p14:tracePt t="81273" x="1398588" y="5854700"/>
          <p14:tracePt t="81274" x="1398588" y="5848350"/>
          <p14:tracePt t="81276" x="1392238" y="5848350"/>
          <p14:tracePt t="81277" x="1392238" y="5840413"/>
          <p14:tracePt t="81279" x="1392238" y="5834063"/>
          <p14:tracePt t="81282" x="1392238" y="5827713"/>
          <p14:tracePt t="81289" x="1392238" y="5821363"/>
          <p14:tracePt t="81295" x="1392238" y="5815013"/>
          <p14:tracePt t="81352" x="1385888" y="5815013"/>
          <p14:tracePt t="81354" x="1385888" y="5807075"/>
          <p14:tracePt t="81362" x="1385888" y="5800725"/>
          <p14:tracePt t="81364" x="1377950" y="5800725"/>
          <p14:tracePt t="81368" x="1377950" y="5794375"/>
          <p14:tracePt t="81370" x="1371600" y="5794375"/>
          <p14:tracePt t="81380" x="1371600" y="5788025"/>
          <p14:tracePt t="81382" x="1365250" y="5788025"/>
          <p14:tracePt t="81385" x="1365250" y="5781675"/>
          <p14:tracePt t="81388" x="1358900" y="5781675"/>
          <p14:tracePt t="81397" x="1358900" y="5773738"/>
          <p14:tracePt t="81408" x="1358900" y="5767388"/>
          <p14:tracePt t="81424" x="1358900" y="5761038"/>
          <p14:tracePt t="81425" x="1352550" y="5761038"/>
          <p14:tracePt t="81438" x="1344613" y="5754688"/>
          <p14:tracePt t="81445" x="1344613" y="5748338"/>
          <p14:tracePt t="81448" x="1338263" y="5748338"/>
          <p14:tracePt t="81453" x="1338263" y="5740400"/>
          <p14:tracePt t="81456" x="1331913" y="5740400"/>
          <p14:tracePt t="81457" x="1331913" y="5734050"/>
          <p14:tracePt t="81458" x="1331913" y="5727700"/>
          <p14:tracePt t="81459" x="1325563" y="5727700"/>
          <p14:tracePt t="81462" x="1325563" y="5721350"/>
          <p14:tracePt t="81463" x="1319213" y="5721350"/>
          <p14:tracePt t="81464" x="1319213" y="5715000"/>
          <p14:tracePt t="81465" x="1311275" y="5715000"/>
          <p14:tracePt t="81467" x="1311275" y="5707063"/>
          <p14:tracePt t="81468" x="1304925" y="5707063"/>
          <p14:tracePt t="81469" x="1304925" y="5700713"/>
          <p14:tracePt t="81470" x="1298575" y="5694363"/>
          <p14:tracePt t="81471" x="1292225" y="5694363"/>
          <p14:tracePt t="81474" x="1292225" y="5688013"/>
          <p14:tracePt t="81475" x="1285875" y="5688013"/>
          <p14:tracePt t="81476" x="1285875" y="5681663"/>
          <p14:tracePt t="81477" x="1279525" y="5681663"/>
          <p14:tracePt t="81480" x="1279525" y="5673725"/>
          <p14:tracePt t="81481" x="1271588" y="5673725"/>
          <p14:tracePt t="81482" x="1271588" y="5667375"/>
          <p14:tracePt t="81484" x="1265238" y="5667375"/>
          <p14:tracePt t="81488" x="1258888" y="5661025"/>
          <p14:tracePt t="81493" x="1258888" y="5654675"/>
          <p14:tracePt t="81507" x="1258888" y="5648325"/>
          <p14:tracePt t="81543" x="1258888" y="5640388"/>
          <p14:tracePt t="81549" x="1258888" y="5634038"/>
          <p14:tracePt t="81563" x="1258888" y="5627688"/>
          <p14:tracePt t="81568" x="1258888" y="5621338"/>
          <p14:tracePt t="81573" x="1258888" y="5614988"/>
          <p14:tracePt t="81582" x="1258888" y="5608638"/>
          <p14:tracePt t="81586" x="1258888" y="5600700"/>
          <p14:tracePt t="81594" x="1258888" y="5594350"/>
          <p14:tracePt t="81597" x="1252538" y="5594350"/>
          <p14:tracePt t="81598" x="1252538" y="5588000"/>
          <p14:tracePt t="81601" x="1252538" y="5581650"/>
          <p14:tracePt t="81611" x="1252538" y="5575300"/>
          <p14:tracePt t="81615" x="1246188" y="5575300"/>
          <p14:tracePt t="81619" x="1246188" y="5567363"/>
          <p14:tracePt t="81635" x="1246188" y="5561013"/>
          <p14:tracePt t="81643" x="1246188" y="5554663"/>
          <p14:tracePt t="81649" x="1246188" y="5548313"/>
          <p14:tracePt t="81659" x="1246188" y="5541963"/>
          <p14:tracePt t="81663" x="1246188" y="5534025"/>
          <p14:tracePt t="81665" x="1238250" y="5534025"/>
          <p14:tracePt t="81670" x="1238250" y="5527675"/>
          <p14:tracePt t="81674" x="1238250" y="5521325"/>
          <p14:tracePt t="81677" x="1238250" y="5514975"/>
          <p14:tracePt t="81682" x="1238250" y="5508625"/>
          <p14:tracePt t="81685" x="1238250" y="5500688"/>
          <p14:tracePt t="81691" x="1238250" y="5494338"/>
          <p14:tracePt t="81695" x="1238250" y="5487988"/>
          <p14:tracePt t="81698" x="1238250" y="5481638"/>
          <p14:tracePt t="81701" x="1246188" y="5481638"/>
          <p14:tracePt t="81705" x="1246188" y="5475288"/>
          <p14:tracePt t="81707" x="1252538" y="5475288"/>
          <p14:tracePt t="81708" x="1252538" y="5467350"/>
          <p14:tracePt t="81714" x="1252538" y="5461000"/>
          <p14:tracePt t="81715" x="1258888" y="5461000"/>
          <p14:tracePt t="81717" x="1258888" y="5454650"/>
          <p14:tracePt t="81718" x="1265238" y="5454650"/>
          <p14:tracePt t="81723" x="1271588" y="5454650"/>
          <p14:tracePt t="81724" x="1271588" y="5448300"/>
          <p14:tracePt t="81728" x="1271588" y="5441950"/>
          <p14:tracePt t="81730" x="1271588" y="5434013"/>
          <p14:tracePt t="81731" x="1279525" y="5434013"/>
          <p14:tracePt t="81735" x="1285875" y="5434013"/>
          <p14:tracePt t="81737" x="1285875" y="5427663"/>
          <p14:tracePt t="81741" x="1285875" y="5421313"/>
          <p14:tracePt t="81744" x="1292225" y="5421313"/>
          <p14:tracePt t="81748" x="1292225" y="5414963"/>
          <p14:tracePt t="81749" x="1298575" y="5414963"/>
          <p14:tracePt t="81753" x="1298575" y="5408613"/>
          <p14:tracePt t="81754" x="1304925" y="5408613"/>
          <p14:tracePt t="81760" x="1304925" y="5400675"/>
          <p14:tracePt t="81783" x="1311275" y="5400675"/>
          <p14:tracePt t="81795" x="1319213" y="5394325"/>
          <p14:tracePt t="81806" x="1325563" y="5387975"/>
          <p14:tracePt t="81811" x="1331913" y="5387975"/>
          <p14:tracePt t="81818" x="1338263" y="5387975"/>
          <p14:tracePt t="81820" x="1338263" y="5381625"/>
          <p14:tracePt t="81821" x="1344613" y="5381625"/>
          <p14:tracePt t="81824" x="1352550" y="5381625"/>
          <p14:tracePt t="81826" x="1352550" y="5375275"/>
          <p14:tracePt t="81830" x="1358900" y="5375275"/>
          <p14:tracePt t="81832" x="1358900" y="5367338"/>
          <p14:tracePt t="81833" x="1365250" y="5367338"/>
          <p14:tracePt t="81841" x="1371600" y="5367338"/>
          <p14:tracePt t="81844" x="1377950" y="5367338"/>
          <p14:tracePt t="81847" x="1377950" y="5360988"/>
          <p14:tracePt t="81848" x="1385888" y="5360988"/>
          <p14:tracePt t="81862" x="1392238" y="5360988"/>
          <p14:tracePt t="81871" x="1398588" y="5360988"/>
          <p14:tracePt t="81883" x="1404938" y="5360988"/>
          <p14:tracePt t="81889" x="1411288" y="5360988"/>
          <p14:tracePt t="81894" x="1419225" y="5360988"/>
          <p14:tracePt t="81905" x="1425575" y="5360988"/>
          <p14:tracePt t="81909" x="1431925" y="5360988"/>
          <p14:tracePt t="81920" x="1438275" y="5360988"/>
          <p14:tracePt t="81925" x="1444625" y="5360988"/>
          <p14:tracePt t="81930" x="1452563" y="5360988"/>
          <p14:tracePt t="81934" x="1452563" y="5367338"/>
          <p14:tracePt t="81940" x="1458913" y="5375275"/>
          <p14:tracePt t="81946" x="1465263" y="5375275"/>
          <p14:tracePt t="81947" x="1465263" y="5381625"/>
          <p14:tracePt t="81953" x="1471613" y="5381625"/>
          <p14:tracePt t="81954" x="1471613" y="5387975"/>
          <p14:tracePt t="81957" x="1477963" y="5394325"/>
          <p14:tracePt t="81961" x="1485900" y="5394325"/>
          <p14:tracePt t="81964" x="1485900" y="5400675"/>
          <p14:tracePt t="81967" x="1485900" y="5408613"/>
          <p14:tracePt t="81969" x="1492250" y="5408613"/>
          <p14:tracePt t="81970" x="1492250" y="5414963"/>
          <p14:tracePt t="81973" x="1498600" y="5414963"/>
          <p14:tracePt t="81978" x="1498600" y="5421313"/>
          <p14:tracePt t="81981" x="1498600" y="5427663"/>
          <p14:tracePt t="81982" x="1504950" y="5427663"/>
          <p14:tracePt t="81985" x="1511300" y="5427663"/>
          <p14:tracePt t="81990" x="1511300" y="5434013"/>
          <p14:tracePt t="81992" x="1519238" y="5434013"/>
          <p14:tracePt t="82000" x="1519238" y="5441950"/>
          <p14:tracePt t="82040" x="1519238" y="5448300"/>
          <p14:tracePt t="82048" x="1525588" y="5448300"/>
          <p14:tracePt t="82053" x="1525588" y="5454650"/>
          <p14:tracePt t="82058" x="1525588" y="5461000"/>
          <p14:tracePt t="82061" x="1531938" y="5461000"/>
          <p14:tracePt t="82068" x="1531938" y="5467350"/>
          <p14:tracePt t="82072" x="1531938" y="5475288"/>
          <p14:tracePt t="82082" x="1531938" y="5481638"/>
          <p14:tracePt t="82090" x="1531938" y="5487988"/>
          <p14:tracePt t="82104" x="1538288" y="5487988"/>
          <p14:tracePt t="82108" x="1538288" y="5494338"/>
          <p14:tracePt t="82140" x="1538288" y="5500688"/>
          <p14:tracePt t="82141" x="1531938" y="5500688"/>
          <p14:tracePt t="82146" x="1525588" y="5500688"/>
          <p14:tracePt t="82147" x="1525588" y="5508625"/>
          <p14:tracePt t="82153" x="1519238" y="5508625"/>
          <p14:tracePt t="82157" x="1511300" y="5508625"/>
          <p14:tracePt t="82160" x="1511300" y="5514975"/>
          <p14:tracePt t="82161" x="1504950" y="5514975"/>
          <p14:tracePt t="82167" x="1504950" y="5521325"/>
          <p14:tracePt t="82173" x="1498600" y="5521325"/>
          <p14:tracePt t="82178" x="1498600" y="5527675"/>
          <p14:tracePt t="82183" x="1492250" y="5527675"/>
          <p14:tracePt t="82201" x="1492250" y="5534025"/>
          <p14:tracePt t="82204" x="1485900" y="5534025"/>
          <p14:tracePt t="82211" x="1477963" y="5541963"/>
          <p14:tracePt t="82218" x="1471613" y="5541963"/>
          <p14:tracePt t="82227" x="1465263" y="5541963"/>
          <p14:tracePt t="82228" x="1465263" y="5548313"/>
          <p14:tracePt t="82231" x="1458913" y="5548313"/>
          <p14:tracePt t="82235" x="1458913" y="5554663"/>
          <p14:tracePt t="82242" x="1452563" y="5554663"/>
          <p14:tracePt t="82243" x="1452563" y="5561013"/>
          <p14:tracePt t="82245" x="1444625" y="5561013"/>
          <p14:tracePt t="82248" x="1438275" y="5561013"/>
          <p14:tracePt t="82261" x="1431925" y="5561013"/>
          <p14:tracePt t="82262" x="1431925" y="5567363"/>
          <p14:tracePt t="82271" x="1425575" y="5567363"/>
          <p14:tracePt t="82283" x="1425575" y="5575300"/>
          <p14:tracePt t="82301" x="1419225" y="5575300"/>
          <p14:tracePt t="82308" x="1411288" y="5575300"/>
          <p14:tracePt t="82316" x="1404938" y="5575300"/>
          <p14:tracePt t="82327" x="1398588" y="5575300"/>
          <p14:tracePt t="82331" x="1392238" y="5575300"/>
          <p14:tracePt t="82344" x="1385888" y="5575300"/>
          <p14:tracePt t="82352" x="1377950" y="5575300"/>
          <p14:tracePt t="82361" x="1371600" y="5575300"/>
          <p14:tracePt t="82397" x="1365250" y="5575300"/>
          <p14:tracePt t="82687" x="1371600" y="5575300"/>
          <p14:tracePt t="82688" x="1371600" y="5581650"/>
          <p14:tracePt t="82697" x="1371600" y="5588000"/>
          <p14:tracePt t="82699" x="1377950" y="5588000"/>
          <p14:tracePt t="82704" x="1377950" y="5594350"/>
          <p14:tracePt t="82708" x="1385888" y="5594350"/>
          <p14:tracePt t="82719" x="1385888" y="5600700"/>
          <p14:tracePt t="82727" x="1385888" y="5608638"/>
          <p14:tracePt t="82731" x="1392238" y="5608638"/>
          <p14:tracePt t="82738" x="1392238" y="5614988"/>
          <p14:tracePt t="82743" x="1398588" y="5614988"/>
          <p14:tracePt t="82744" x="1398588" y="5621338"/>
          <p14:tracePt t="82748" x="1398588" y="5627688"/>
          <p14:tracePt t="82756" x="1398588" y="5634038"/>
          <p14:tracePt t="82757" x="1404938" y="5634038"/>
          <p14:tracePt t="82760" x="1404938" y="5640388"/>
          <p14:tracePt t="82761" x="1411288" y="5640388"/>
          <p14:tracePt t="82767" x="1419225" y="5640388"/>
          <p14:tracePt t="82768" x="1419225" y="5648325"/>
          <p14:tracePt t="82770" x="1419225" y="5654675"/>
          <p14:tracePt t="82773" x="1425575" y="5654675"/>
          <p14:tracePt t="82774" x="1425575" y="5661025"/>
          <p14:tracePt t="82778" x="1431925" y="5661025"/>
          <p14:tracePt t="82780" x="1431925" y="5667375"/>
          <p14:tracePt t="82782" x="1431925" y="5673725"/>
          <p14:tracePt t="82784" x="1438275" y="5673725"/>
          <p14:tracePt t="82788" x="1444625" y="5681663"/>
          <p14:tracePt t="82791" x="1444625" y="5688013"/>
          <p14:tracePt t="82792" x="1452563" y="5688013"/>
          <p14:tracePt t="82800" x="1452563" y="5694363"/>
          <p14:tracePt t="82802" x="1458913" y="5694363"/>
          <p14:tracePt t="82803" x="1458913" y="5700713"/>
          <p14:tracePt t="82806" x="1458913" y="5707063"/>
          <p14:tracePt t="82807" x="1465263" y="5707063"/>
          <p14:tracePt t="82813" x="1465263" y="5715000"/>
          <p14:tracePt t="82816" x="1471613" y="5715000"/>
          <p14:tracePt t="82817" x="1471613" y="5721350"/>
          <p14:tracePt t="82821" x="1477963" y="5721350"/>
          <p14:tracePt t="82825" x="1477963" y="5727700"/>
          <p14:tracePt t="82829" x="1485900" y="5727700"/>
          <p14:tracePt t="82840" x="1485900" y="5734050"/>
          <p14:tracePt t="82875" x="1485900" y="5740400"/>
          <p14:tracePt t="82882" x="1492250" y="5740400"/>
          <p14:tracePt t="82885" x="1492250" y="5748338"/>
          <p14:tracePt t="82892" x="1498600" y="5754688"/>
          <p14:tracePt t="82895" x="1498600" y="5761038"/>
          <p14:tracePt t="82898" x="1498600" y="5767388"/>
          <p14:tracePt t="82899" x="1504950" y="5767388"/>
          <p14:tracePt t="82901" x="1504950" y="5773738"/>
          <p14:tracePt t="82902" x="1511300" y="5773738"/>
          <p14:tracePt t="82905" x="1519238" y="5773738"/>
          <p14:tracePt t="82906" x="1519238" y="5781675"/>
          <p14:tracePt t="82909" x="1519238" y="5788025"/>
          <p14:tracePt t="82911" x="1525588" y="5788025"/>
          <p14:tracePt t="82912" x="1525588" y="5794375"/>
          <p14:tracePt t="82913" x="1531938" y="5794375"/>
          <p14:tracePt t="82914" x="1531938" y="5800725"/>
          <p14:tracePt t="82917" x="1531938" y="5807075"/>
          <p14:tracePt t="82918" x="1538288" y="5807075"/>
          <p14:tracePt t="82920" x="1544638" y="5807075"/>
          <p14:tracePt t="82922" x="1544638" y="5815013"/>
          <p14:tracePt t="82925" x="1544638" y="5821363"/>
          <p14:tracePt t="82926" x="1552575" y="5821363"/>
          <p14:tracePt t="82930" x="1558925" y="5821363"/>
          <p14:tracePt t="82932" x="1558925" y="5827713"/>
          <p14:tracePt t="82933" x="1565275" y="5827713"/>
          <p14:tracePt t="82939" x="1565275" y="5834063"/>
          <p14:tracePt t="82947" x="1571625" y="5834063"/>
          <p14:tracePt t="82948" x="1571625" y="5840413"/>
          <p14:tracePt t="82989" x="1577975" y="5840413"/>
          <p14:tracePt t="83019" x="1577975" y="5848350"/>
          <p14:tracePt t="83022" x="1584325" y="5848350"/>
          <p14:tracePt t="83027" x="1584325" y="5854700"/>
          <p14:tracePt t="83028" x="1592263" y="5854700"/>
          <p14:tracePt t="83034" x="1598613" y="5854700"/>
          <p14:tracePt t="83038" x="1598613" y="5861050"/>
          <p14:tracePt t="83042" x="1598613" y="5867400"/>
          <p14:tracePt t="83045" x="1604963" y="5873750"/>
          <p14:tracePt t="83049" x="1611313" y="5873750"/>
          <p14:tracePt t="83051" x="1611313" y="5881688"/>
          <p14:tracePt t="83054" x="1611313" y="5888038"/>
          <p14:tracePt t="83057" x="1617663" y="5888038"/>
          <p14:tracePt t="83060" x="1625600" y="5894388"/>
          <p14:tracePt t="83062" x="1631950" y="5900738"/>
          <p14:tracePt t="83068" x="1631950" y="5907088"/>
          <p14:tracePt t="83069" x="1638300" y="5907088"/>
          <p14:tracePt t="83070" x="1638300" y="5913438"/>
          <p14:tracePt t="83071" x="1644650" y="5913438"/>
          <p14:tracePt t="83072" x="1644650" y="5921375"/>
          <p14:tracePt t="83076" x="1651000" y="5921375"/>
          <p14:tracePt t="83078" x="1651000" y="5927725"/>
          <p14:tracePt t="83079" x="1658938" y="5927725"/>
          <p14:tracePt t="83081" x="1658938" y="5934075"/>
          <p14:tracePt t="83083" x="1665288" y="5934075"/>
          <p14:tracePt t="83091" x="1665288" y="5940425"/>
          <p14:tracePt t="83096" x="1671638" y="5940425"/>
          <p14:tracePt t="83101" x="1671638" y="5946775"/>
          <p14:tracePt t="83107" x="1677988" y="5946775"/>
          <p14:tracePt t="83111" x="1677988" y="5954713"/>
          <p14:tracePt t="83124" x="1677988" y="5961063"/>
          <p14:tracePt t="83125" x="1684338" y="5961063"/>
          <p14:tracePt t="83128" x="1684338" y="5967413"/>
          <p14:tracePt t="83130" x="1692275" y="5967413"/>
          <p14:tracePt t="83133" x="1698625" y="5967413"/>
          <p14:tracePt t="83134" x="1698625" y="5973763"/>
          <p14:tracePt t="83136" x="1698625" y="5980113"/>
          <p14:tracePt t="83140" x="1698625" y="5988050"/>
          <p14:tracePt t="83141" x="1704975" y="5988050"/>
          <p14:tracePt t="83143" x="1704975" y="5994400"/>
          <p14:tracePt t="83144" x="1711325" y="5994400"/>
          <p14:tracePt t="83145" x="1711325" y="6000750"/>
          <p14:tracePt t="83149" x="1717675" y="6007100"/>
          <p14:tracePt t="83152" x="1717675" y="6013450"/>
          <p14:tracePt t="83153" x="1725613" y="6013450"/>
          <p14:tracePt t="83154" x="1725613" y="6021388"/>
          <p14:tracePt t="83156" x="1731963" y="6021388"/>
          <p14:tracePt t="83161" x="1731963" y="6027738"/>
          <p14:tracePt t="83166" x="1738313" y="6027738"/>
          <p14:tracePt t="83168" x="1738313" y="6034088"/>
          <p14:tracePt t="83223" x="1744663" y="6034088"/>
          <p14:tracePt t="83236" x="1744663" y="6040438"/>
          <p14:tracePt t="83242" x="1744663" y="6046788"/>
          <p14:tracePt t="83243" x="1751013" y="6046788"/>
          <p14:tracePt t="83246" x="1751013" y="6054725"/>
          <p14:tracePt t="83248" x="1758950" y="6054725"/>
          <p14:tracePt t="83252" x="1758950" y="6061075"/>
          <p14:tracePt t="83255" x="1758950" y="6067425"/>
          <p14:tracePt t="83259" x="1765300" y="6067425"/>
          <p14:tracePt t="83262" x="1765300" y="6073775"/>
          <p14:tracePt t="83267" x="1771650" y="6080125"/>
          <p14:tracePt t="83275" x="1771650" y="6088063"/>
          <p14:tracePt t="83309" x="1778000" y="6088063"/>
          <p14:tracePt t="83310" x="1778000" y="6094413"/>
          <p14:tracePt t="83317" x="1778000" y="6100763"/>
          <p14:tracePt t="83326" x="1778000" y="6107113"/>
          <p14:tracePt t="83329" x="1778000" y="6113463"/>
          <p14:tracePt t="83334" x="1778000" y="6121400"/>
          <p14:tracePt t="83336" x="1778000" y="6127750"/>
          <p14:tracePt t="83338" x="1778000" y="6134100"/>
          <p14:tracePt t="83340" x="1778000" y="6140450"/>
          <p14:tracePt t="83343" x="1778000" y="6146800"/>
          <p14:tracePt t="83344" x="1784350" y="6146800"/>
          <p14:tracePt t="83345" x="1784350" y="6154738"/>
          <p14:tracePt t="83346" x="1784350" y="6161088"/>
          <p14:tracePt t="83347" x="1784350" y="6167438"/>
          <p14:tracePt t="83350" x="1792288" y="6173788"/>
          <p14:tracePt t="83352" x="1792288" y="6180138"/>
          <p14:tracePt t="83357" x="1792288" y="6188075"/>
          <p14:tracePt t="83360" x="1792288" y="6194425"/>
          <p14:tracePt t="83362" x="1792288" y="6200775"/>
          <p14:tracePt t="83451" x="1792288" y="6207125"/>
          <p14:tracePt t="83457" x="1792288" y="6213475"/>
          <p14:tracePt t="83466" x="1792288" y="6219825"/>
          <p14:tracePt t="83472" x="1792288" y="6227763"/>
          <p14:tracePt t="83477" x="1792288" y="6234113"/>
          <p14:tracePt t="83488" x="1792288" y="6240463"/>
          <p14:tracePt t="83489" x="1784350" y="6240463"/>
          <p14:tracePt t="83495" x="1784350" y="6246813"/>
          <p14:tracePt t="83510" x="1778000" y="6246813"/>
          <p14:tracePt t="83526" x="1771650" y="6246813"/>
          <p14:tracePt t="83539" x="1765300" y="6246813"/>
          <p14:tracePt t="83575" x="1758950" y="6246813"/>
          <p14:tracePt t="83607" x="1751013" y="6246813"/>
          <p14:tracePt t="83624" x="1744663" y="6246813"/>
          <p14:tracePt t="83630" x="1738313" y="6246813"/>
          <p14:tracePt t="83642" x="1738313" y="6240463"/>
          <p14:tracePt t="83646" x="1731963" y="6240463"/>
          <p14:tracePt t="83708" x="1725613" y="6240463"/>
          <p14:tracePt t="83725" x="1717675" y="6240463"/>
          <p14:tracePt t="83734" x="1717675" y="6234113"/>
          <p14:tracePt t="83751" x="1711325" y="6234113"/>
          <p14:tracePt t="83764" x="1711325" y="6227763"/>
          <p14:tracePt t="83765" x="1704975" y="6227763"/>
          <p14:tracePt t="83778" x="1704975" y="6219825"/>
          <p14:tracePt t="83790" x="1698625" y="6219825"/>
          <p14:tracePt t="83798" x="1698625" y="6213475"/>
          <p14:tracePt t="83813" x="1692275" y="6213475"/>
          <p14:tracePt t="83820" x="1692275" y="6207125"/>
          <p14:tracePt t="83832" x="1684338" y="6207125"/>
          <p14:tracePt t="83845" x="1684338" y="6200775"/>
          <p14:tracePt t="83848" x="1677988" y="6200775"/>
          <p14:tracePt t="83851" x="1677988" y="6194425"/>
          <p14:tracePt t="83854" x="1671638" y="6194425"/>
          <p14:tracePt t="83859" x="1671638" y="6188075"/>
          <p14:tracePt t="83865" x="1665288" y="6188075"/>
          <p14:tracePt t="83873" x="1658938" y="6188075"/>
          <p14:tracePt t="83875" x="1658938" y="6180138"/>
          <p14:tracePt t="83885" x="1651000" y="6180138"/>
          <p14:tracePt t="83886" x="1651000" y="6173788"/>
          <p14:tracePt t="83916" x="1651000" y="6167438"/>
          <p14:tracePt t="83923" x="1651000" y="6161088"/>
          <p14:tracePt t="83927" x="1651000" y="6154738"/>
          <p14:tracePt t="83928" x="1644650" y="6154738"/>
          <p14:tracePt t="83934" x="1644650" y="6146800"/>
          <p14:tracePt t="83935" x="1638300" y="6146800"/>
          <p14:tracePt t="83938" x="1638300" y="6140450"/>
          <p14:tracePt t="83945" x="1638300" y="6134100"/>
          <p14:tracePt t="83946" x="1631950" y="6134100"/>
          <p14:tracePt t="83947" x="1631950" y="6127750"/>
          <p14:tracePt t="83951" x="1625600" y="6127750"/>
          <p14:tracePt t="83952" x="1625600" y="6121400"/>
          <p14:tracePt t="83956" x="1617663" y="6121400"/>
          <p14:tracePt t="83962" x="1617663" y="6113463"/>
          <p14:tracePt t="83969" x="1617663" y="6107113"/>
          <p14:tracePt t="83973" x="1611313" y="6107113"/>
          <p14:tracePt t="83992" x="1604963" y="6107113"/>
          <p14:tracePt t="83996" x="1604963" y="6100763"/>
          <p14:tracePt t="84007" x="1604963" y="6094413"/>
          <p14:tracePt t="84015" x="1604963" y="6088063"/>
          <p14:tracePt t="84019" x="1604963" y="6080125"/>
          <p14:tracePt t="84021" x="1604963" y="6073775"/>
          <p14:tracePt t="84027" x="1604963" y="6067425"/>
          <p14:tracePt t="84030" x="1604963" y="6061075"/>
          <p14:tracePt t="84035" x="1604963" y="6054725"/>
          <p14:tracePt t="84038" x="1604963" y="6046788"/>
          <p14:tracePt t="84040" x="1604963" y="6040438"/>
          <p14:tracePt t="84045" x="1604963" y="6034088"/>
          <p14:tracePt t="84046" x="1604963" y="6027738"/>
          <p14:tracePt t="84050" x="1604963" y="6021388"/>
          <p14:tracePt t="84052" x="1604963" y="6013450"/>
          <p14:tracePt t="84054" x="1604963" y="6007100"/>
          <p14:tracePt t="84058" x="1604963" y="6000750"/>
          <p14:tracePt t="84061" x="1604963" y="5994400"/>
          <p14:tracePt t="84066" x="1604963" y="5988050"/>
          <p14:tracePt t="84069" x="1604963" y="5980113"/>
          <p14:tracePt t="84072" x="1604963" y="5973763"/>
          <p14:tracePt t="84077" x="1611313" y="5973763"/>
          <p14:tracePt t="84080" x="1611313" y="5967413"/>
          <p14:tracePt t="84083" x="1611313" y="5961063"/>
          <p14:tracePt t="84096" x="1611313" y="5954713"/>
          <p14:tracePt t="84106" x="1611313" y="5946775"/>
          <p14:tracePt t="84108" x="1617663" y="5946775"/>
          <p14:tracePt t="84115" x="1617663" y="5940425"/>
          <p14:tracePt t="84129" x="1625600" y="5940425"/>
          <p14:tracePt t="84133" x="1625600" y="5934075"/>
          <p14:tracePt t="84139" x="1625600" y="5927725"/>
          <p14:tracePt t="84141" x="1631950" y="5927725"/>
          <p14:tracePt t="84148" x="1631950" y="5921375"/>
          <p14:tracePt t="84152" x="1631950" y="5913438"/>
          <p14:tracePt t="84153" x="1638300" y="5913438"/>
          <p14:tracePt t="84155" x="1638300" y="5907088"/>
          <p14:tracePt t="84157" x="1644650" y="5907088"/>
          <p14:tracePt t="84163" x="1644650" y="5900738"/>
          <p14:tracePt t="84165" x="1651000" y="5900738"/>
          <p14:tracePt t="84166" x="1651000" y="5894388"/>
          <p14:tracePt t="84170" x="1658938" y="5894388"/>
          <p14:tracePt t="84172" x="1658938" y="5888038"/>
          <p14:tracePt t="84174" x="1665288" y="5888038"/>
          <p14:tracePt t="84175" x="1665288" y="5881688"/>
          <p14:tracePt t="84182" x="1665288" y="5873750"/>
          <p14:tracePt t="84183" x="1671638" y="5873750"/>
          <p14:tracePt t="84185" x="1671638" y="5867400"/>
          <p14:tracePt t="84188" x="1677988" y="5867400"/>
          <p14:tracePt t="84189" x="1677988" y="5861050"/>
          <p14:tracePt t="84194" x="1677988" y="5854700"/>
          <p14:tracePt t="84196" x="1684338" y="5854700"/>
          <p14:tracePt t="84197" x="1684338" y="5848350"/>
          <p14:tracePt t="84202" x="1692275" y="5848350"/>
          <p14:tracePt t="84206" x="1692275" y="5840413"/>
          <p14:tracePt t="84209" x="1698625" y="5840413"/>
          <p14:tracePt t="84210" x="1698625" y="5834063"/>
          <p14:tracePt t="84217" x="1698625" y="5827713"/>
          <p14:tracePt t="84226" x="1704975" y="5827713"/>
          <p14:tracePt t="84249" x="1711325" y="5827713"/>
          <p14:tracePt t="84271" x="1717675" y="5827713"/>
          <p14:tracePt t="84274" x="1717675" y="5821363"/>
          <p14:tracePt t="84277" x="1725613" y="5821363"/>
          <p14:tracePt t="84282" x="1731963" y="5821363"/>
          <p14:tracePt t="84292" x="1738313" y="5821363"/>
          <p14:tracePt t="84297" x="1744663" y="5821363"/>
          <p14:tracePt t="84298" x="1744663" y="5815013"/>
          <p14:tracePt t="84306" x="1751013" y="5815013"/>
          <p14:tracePt t="84310" x="1758950" y="5815013"/>
          <p14:tracePt t="84320" x="1765300" y="5815013"/>
          <p14:tracePt t="84328" x="1771650" y="5815013"/>
          <p14:tracePt t="84332" x="1778000" y="5815013"/>
          <p14:tracePt t="84345" x="1784350" y="5815013"/>
          <p14:tracePt t="84350" x="1792288" y="5815013"/>
          <p14:tracePt t="84361" x="1798638" y="5815013"/>
          <p14:tracePt t="84365" x="1798638" y="5821363"/>
          <p14:tracePt t="84366" x="1804988" y="5821363"/>
          <p14:tracePt t="84371" x="1811338" y="5821363"/>
          <p14:tracePt t="84377" x="1811338" y="5827713"/>
          <p14:tracePt t="84380" x="1817688" y="5827713"/>
          <p14:tracePt t="84383" x="1817688" y="5834063"/>
          <p14:tracePt t="84384" x="1825625" y="5834063"/>
          <p14:tracePt t="84389" x="1825625" y="5840413"/>
          <p14:tracePt t="84394" x="1831975" y="5840413"/>
          <p14:tracePt t="84399" x="1831975" y="5848350"/>
          <p14:tracePt t="84401" x="1838325" y="5848350"/>
          <p14:tracePt t="84404" x="1838325" y="5854700"/>
          <p14:tracePt t="84405" x="1844675" y="5854700"/>
          <p14:tracePt t="84413" x="1844675" y="5861050"/>
          <p14:tracePt t="84417" x="1851025" y="5861050"/>
          <p14:tracePt t="84418" x="1851025" y="5867400"/>
          <p14:tracePt t="84420" x="1851025" y="5873750"/>
          <p14:tracePt t="84425" x="1858963" y="5873750"/>
          <p14:tracePt t="84426" x="1858963" y="5881688"/>
          <p14:tracePt t="84430" x="1858963" y="5888038"/>
          <p14:tracePt t="84435" x="1858963" y="5894388"/>
          <p14:tracePt t="84436" x="1865313" y="5894388"/>
          <p14:tracePt t="84438" x="1865313" y="5900738"/>
          <p14:tracePt t="84443" x="1871663" y="5900738"/>
          <p14:tracePt t="84444" x="1871663" y="5907088"/>
          <p14:tracePt t="84447" x="1871663" y="5913438"/>
          <p14:tracePt t="84450" x="1878013" y="5913438"/>
          <p14:tracePt t="84451" x="1878013" y="5921375"/>
          <p14:tracePt t="84458" x="1878013" y="5927725"/>
          <p14:tracePt t="84462" x="1878013" y="5934075"/>
          <p14:tracePt t="84469" x="1884363" y="5934075"/>
          <p14:tracePt t="84472" x="1884363" y="5940425"/>
          <p14:tracePt t="84476" x="1884363" y="5946775"/>
          <p14:tracePt t="84482" x="1884363" y="5954713"/>
          <p14:tracePt t="84484" x="1890713" y="5954713"/>
          <p14:tracePt t="84493" x="1890713" y="5961063"/>
          <p14:tracePt t="84501" x="1890713" y="5967413"/>
          <p14:tracePt t="84537" x="1890713" y="5973763"/>
          <p14:tracePt t="84557" x="1890713" y="5980113"/>
          <p14:tracePt t="84565" x="1890713" y="5988050"/>
          <p14:tracePt t="84573" x="1884363" y="5988050"/>
          <p14:tracePt t="84577" x="1884363" y="5994400"/>
          <p14:tracePt t="84582" x="1884363" y="6000750"/>
          <p14:tracePt t="84584" x="1878013" y="6000750"/>
          <p14:tracePt t="84589" x="1871663" y="6000750"/>
          <p14:tracePt t="84593" x="1871663" y="6007100"/>
          <p14:tracePt t="84594" x="1865313" y="6007100"/>
          <p14:tracePt t="84597" x="1865313" y="6013450"/>
          <p14:tracePt t="84601" x="1865313" y="6021388"/>
          <p14:tracePt t="84602" x="1858963" y="6021388"/>
          <p14:tracePt t="84606" x="1851025" y="6021388"/>
          <p14:tracePt t="84610" x="1851025" y="6027738"/>
          <p14:tracePt t="84613" x="1844675" y="6027738"/>
          <p14:tracePt t="84614" x="1844675" y="6034088"/>
          <p14:tracePt t="84616" x="1838325" y="6034088"/>
          <p14:tracePt t="84619" x="1831975" y="6034088"/>
          <p14:tracePt t="84625" x="1831975" y="6040438"/>
          <p14:tracePt t="84626" x="1825625" y="6040438"/>
          <p14:tracePt t="84630" x="1817688" y="6040438"/>
          <p14:tracePt t="84632" x="1817688" y="6046788"/>
          <p14:tracePt t="84639" x="1811338" y="6046788"/>
          <p14:tracePt t="84644" x="1811338" y="6054725"/>
          <p14:tracePt t="84647" x="1804988" y="6054725"/>
          <p14:tracePt t="84667" x="1798638" y="6054725"/>
          <p14:tracePt t="84837" x="1792288" y="6054725"/>
          <p14:tracePt t="84874" x="1792288" y="6061075"/>
          <p14:tracePt t="84891" x="1792288" y="6067425"/>
          <p14:tracePt t="84944" x="1792288" y="6073775"/>
          <p14:tracePt t="84947" x="1798638" y="6073775"/>
          <p14:tracePt t="84948" x="1798638" y="6080125"/>
          <p14:tracePt t="84953" x="1804988" y="6080125"/>
          <p14:tracePt t="84954" x="1804988" y="6088063"/>
          <p14:tracePt t="84957" x="1811338" y="6088063"/>
          <p14:tracePt t="84964" x="1811338" y="6094413"/>
          <p14:tracePt t="84969" x="1811338" y="6100763"/>
          <p14:tracePt t="84970" x="1817688" y="6100763"/>
          <p14:tracePt t="84977" x="1825625" y="6100763"/>
          <p14:tracePt t="84982" x="1825625" y="6107113"/>
          <p14:tracePt t="84990" x="1825625" y="6113463"/>
          <p14:tracePt t="85014" x="1831975" y="6113463"/>
          <p14:tracePt t="85025" x="1831975" y="6121400"/>
          <p14:tracePt t="85034" x="1831975" y="6127750"/>
          <p14:tracePt t="85035" x="1838325" y="6127750"/>
          <p14:tracePt t="85043" x="1838325" y="6134100"/>
          <p14:tracePt t="85044" x="1844675" y="6134100"/>
          <p14:tracePt t="85071" x="1844675" y="6140450"/>
          <p14:tracePt t="85073" x="1851025" y="6140450"/>
          <p14:tracePt t="85099" x="1858963" y="6140450"/>
          <p14:tracePt t="85118" x="1858963" y="6146800"/>
          <p14:tracePt t="85121" x="1865313" y="6146800"/>
          <p14:tracePt t="85126" x="1871663" y="6146800"/>
          <p14:tracePt t="85131" x="1878013" y="6146800"/>
          <p14:tracePt t="85139" x="1884363" y="6146800"/>
          <p14:tracePt t="85141" x="1884363" y="6154738"/>
          <p14:tracePt t="85143" x="1890713" y="6154738"/>
          <p14:tracePt t="85146" x="1890713" y="6161088"/>
          <p14:tracePt t="85147" x="1898650" y="6161088"/>
          <p14:tracePt t="85149" x="1905000" y="6161088"/>
          <p14:tracePt t="85151" x="1911350" y="6161088"/>
          <p14:tracePt t="85152" x="1911350" y="6167438"/>
          <p14:tracePt t="85156" x="1917700" y="6167438"/>
          <p14:tracePt t="85157" x="1924050" y="6167438"/>
          <p14:tracePt t="85158" x="1924050" y="6173788"/>
          <p14:tracePt t="85162" x="1931988" y="6180138"/>
          <p14:tracePt t="85164" x="1938338" y="6180138"/>
          <p14:tracePt t="85167" x="1944688" y="6180138"/>
          <p14:tracePt t="85169" x="1944688" y="6188075"/>
          <p14:tracePt t="85173" x="1951038" y="6188075"/>
          <p14:tracePt t="85174" x="1951038" y="6194425"/>
          <p14:tracePt t="85176" x="1957388" y="6194425"/>
          <p14:tracePt t="85178" x="1957388" y="6200775"/>
          <p14:tracePt t="85183" x="1965325" y="6200775"/>
          <p14:tracePt t="85187" x="1971675" y="6200775"/>
          <p14:tracePt t="85188" x="1971675" y="6207125"/>
          <p14:tracePt t="85194" x="1971675" y="6213475"/>
          <p14:tracePt t="85196" x="1978025" y="6213475"/>
          <p14:tracePt t="85202" x="1984375" y="6213475"/>
          <p14:tracePt t="85205" x="1990725" y="6213475"/>
          <p14:tracePt t="85206" x="1990725" y="6219825"/>
          <p14:tracePt t="85212" x="1998663" y="6219825"/>
          <p14:tracePt t="85213" x="1998663" y="6227763"/>
          <p14:tracePt t="85215" x="2005013" y="6227763"/>
          <p14:tracePt t="85220" x="2005013" y="6234113"/>
          <p14:tracePt t="85221" x="2011363" y="6234113"/>
          <p14:tracePt t="85225" x="2017713" y="6234113"/>
          <p14:tracePt t="85228" x="2024063" y="6234113"/>
          <p14:tracePt t="85235" x="2032000" y="6234113"/>
          <p14:tracePt t="85239" x="2032000" y="6240463"/>
          <p14:tracePt t="85241" x="2038350" y="6240463"/>
          <p14:tracePt t="85260" x="2038350" y="6246813"/>
          <p14:tracePt t="85271" x="2044700" y="6246813"/>
          <p14:tracePt t="85298" x="2051050" y="6246813"/>
          <p14:tracePt t="85299" x="2051050" y="6253163"/>
          <p14:tracePt t="85308" x="2057400" y="6253163"/>
          <p14:tracePt t="85310" x="2057400" y="6261100"/>
          <p14:tracePt t="85317" x="2057400" y="6267450"/>
          <p14:tracePt t="85334" x="2065338" y="6267450"/>
          <p14:tracePt t="85348" x="2065338" y="6273800"/>
          <p14:tracePt t="85352" x="2071688" y="6273800"/>
          <p14:tracePt t="85377" x="2071688" y="6280150"/>
          <p14:tracePt t="85388" x="2078038" y="6280150"/>
          <p14:tracePt t="85395" x="2084388" y="6280150"/>
          <p14:tracePt t="85396" x="2084388" y="6286500"/>
          <p14:tracePt t="85401" x="2084388" y="6294438"/>
          <p14:tracePt t="85402" x="2090738" y="6294438"/>
          <p14:tracePt t="85409" x="2098675" y="6300788"/>
          <p14:tracePt t="85412" x="2105025" y="6300788"/>
          <p14:tracePt t="85417" x="2111375" y="6300788"/>
          <p14:tracePt t="85420" x="2117725" y="6300788"/>
          <p14:tracePt t="85421" x="2117725" y="6307138"/>
          <p14:tracePt t="85422" x="2124075" y="6307138"/>
          <p14:tracePt t="85426" x="2124075" y="6313488"/>
          <p14:tracePt t="85427" x="2132013" y="6313488"/>
          <p14:tracePt t="85429" x="2138363" y="6313488"/>
          <p14:tracePt t="85433" x="2144713" y="6313488"/>
          <p14:tracePt t="85435" x="2151063" y="6313488"/>
          <p14:tracePt t="85437" x="2157413" y="6319838"/>
          <p14:tracePt t="85442" x="2163763" y="6319838"/>
          <p14:tracePt t="85444" x="2163763" y="6327775"/>
          <p14:tracePt t="85445" x="2171700" y="6327775"/>
          <p14:tracePt t="85450" x="2178050" y="6327775"/>
          <p14:tracePt t="85454" x="2184400" y="6327775"/>
          <p14:tracePt t="85457" x="2184400" y="6334125"/>
          <p14:tracePt t="85465" x="2190750" y="6334125"/>
          <p14:tracePt t="85467" x="2190750" y="6340475"/>
          <p14:tracePt t="85472" x="2197100" y="6340475"/>
          <p14:tracePt t="85478" x="2197100" y="6346825"/>
          <p14:tracePt t="85481" x="2205038" y="6346825"/>
          <p14:tracePt t="85498" x="2211388" y="6346825"/>
          <p14:tracePt t="85501" x="2211388" y="6353175"/>
          <p14:tracePt t="85505" x="2217738" y="6353175"/>
          <p14:tracePt t="85512" x="2217738" y="6361113"/>
          <p14:tracePt t="85515" x="2224088" y="6361113"/>
          <p14:tracePt t="85518" x="2230438" y="6361113"/>
          <p14:tracePt t="85522" x="2238375" y="6361113"/>
          <p14:tracePt t="85529" x="2244725" y="6361113"/>
          <p14:tracePt t="85534" x="2251075" y="6361113"/>
          <p14:tracePt t="85535" x="2251075" y="6367463"/>
          <p14:tracePt t="85542" x="2257425" y="6367463"/>
          <p14:tracePt t="85547" x="2263775" y="6367463"/>
          <p14:tracePt t="85552" x="2263775" y="6373813"/>
          <p14:tracePt t="85554" x="2271713" y="6373813"/>
          <p14:tracePt t="85566" x="2278063" y="6373813"/>
          <p14:tracePt t="85571" x="2284413" y="6380163"/>
          <p14:tracePt t="85578" x="2290763" y="6380163"/>
          <p14:tracePt t="85581" x="2297113" y="6380163"/>
          <p14:tracePt t="85583" x="2305050" y="6380163"/>
          <p14:tracePt t="85587" x="2311400" y="6380163"/>
          <p14:tracePt t="85589" x="2317750" y="6380163"/>
          <p14:tracePt t="85592" x="2324100" y="6380163"/>
          <p14:tracePt t="85593" x="2330450" y="6380163"/>
          <p14:tracePt t="85595" x="2338388" y="6380163"/>
          <p14:tracePt t="85596" x="2338388" y="6386513"/>
          <p14:tracePt t="85598" x="2344738" y="6386513"/>
          <p14:tracePt t="85599" x="2351088" y="6386513"/>
          <p14:tracePt t="85601" x="2357438" y="6386513"/>
          <p14:tracePt t="85602" x="2363788" y="6386513"/>
          <p14:tracePt t="85603" x="2363788" y="6394450"/>
          <p14:tracePt t="85604" x="2371725" y="6394450"/>
          <p14:tracePt t="85606" x="2378075" y="6394450"/>
          <p14:tracePt t="85608" x="2384425" y="6394450"/>
          <p14:tracePt t="85611" x="2390775" y="6394450"/>
          <p14:tracePt t="85612" x="2397125" y="6394450"/>
          <p14:tracePt t="85613" x="2397125" y="6400800"/>
          <p14:tracePt t="85615" x="2405063" y="6400800"/>
          <p14:tracePt t="85617" x="2411413" y="6400800"/>
          <p14:tracePt t="85619" x="2417763" y="6400800"/>
          <p14:tracePt t="85620" x="2417763" y="6407150"/>
          <p14:tracePt t="85624" x="2424113" y="6407150"/>
          <p14:tracePt t="85628" x="2430463" y="6413500"/>
          <p14:tracePt t="85675" x="2438400" y="6413500"/>
          <p14:tracePt t="85694" x="2444750" y="6413500"/>
          <p14:tracePt t="85702" x="2451100" y="6413500"/>
          <p14:tracePt t="85716" x="2451100" y="6419850"/>
          <p14:tracePt t="85720" x="2457450" y="6419850"/>
          <p14:tracePt t="85731" x="2463800" y="6419850"/>
          <p14:tracePt t="85745" x="2463800" y="6427788"/>
          <p14:tracePt t="85754" x="2470150" y="6427788"/>
          <p14:tracePt t="85762" x="2478088" y="6427788"/>
          <p14:tracePt t="85770" x="2484438" y="6427788"/>
          <p14:tracePt t="85782" x="2490788" y="6427788"/>
          <p14:tracePt t="85786" x="2497138" y="6427788"/>
          <p14:tracePt t="85789" x="2497138" y="6434138"/>
          <p14:tracePt t="85796" x="2503488" y="6434138"/>
          <p14:tracePt t="85803" x="2511425" y="6434138"/>
          <p14:tracePt t="85805" x="2511425" y="6440488"/>
          <p14:tracePt t="85810" x="2517775" y="6440488"/>
          <p14:tracePt t="85822" x="2517775" y="6446838"/>
          <p14:tracePt t="85823" x="2524125" y="6446838"/>
          <p14:tracePt t="85831" x="2530475" y="6446838"/>
          <p14:tracePt t="85848" x="2536825" y="6446838"/>
          <p14:tracePt t="85853" x="2536825" y="6453188"/>
          <p14:tracePt t="85857" x="2544763" y="6453188"/>
          <p14:tracePt t="85868" x="2551113" y="6453188"/>
          <p14:tracePt t="85877" x="2551113" y="6461125"/>
          <p14:tracePt t="85887" x="2557463" y="6461125"/>
          <p14:tracePt t="85895" x="2563813" y="6461125"/>
          <p14:tracePt t="85907" x="2563813" y="6467475"/>
          <p14:tracePt t="85909" x="2570163" y="6467475"/>
          <p14:tracePt t="85914" x="2578100" y="6467475"/>
          <p14:tracePt t="85915" x="2578100" y="6473825"/>
          <p14:tracePt t="85919" x="2584450" y="6473825"/>
          <p14:tracePt t="85921" x="2584450" y="6480175"/>
          <p14:tracePt t="85926" x="2590800" y="6480175"/>
          <p14:tracePt t="85928" x="2597150" y="6480175"/>
          <p14:tracePt t="85930" x="2597150" y="6486525"/>
          <p14:tracePt t="85933" x="2603500" y="6486525"/>
          <p14:tracePt t="85934" x="2603500" y="6492875"/>
          <p14:tracePt t="85935" x="2611438" y="6492875"/>
          <p14:tracePt t="85940" x="2617788" y="6492875"/>
          <p14:tracePt t="85941" x="2617788" y="6500813"/>
          <p14:tracePt t="85942" x="2624138" y="6500813"/>
          <p14:tracePt t="85944" x="2630488" y="6507163"/>
          <p14:tracePt t="85948" x="2636838" y="6513513"/>
          <p14:tracePt t="85950" x="2644775" y="6513513"/>
          <p14:tracePt t="85955" x="2651125" y="6513513"/>
          <p14:tracePt t="85957" x="2651125" y="6519863"/>
          <p14:tracePt t="85958" x="2657475" y="6519863"/>
          <p14:tracePt t="85960" x="2663825" y="6519863"/>
          <p14:tracePt t="85961" x="2663825" y="6526213"/>
          <p14:tracePt t="85968" x="2670175" y="6526213"/>
          <p14:tracePt t="85974" x="2678113" y="6526213"/>
          <p14:tracePt t="85982" x="2678113" y="6534150"/>
          <p14:tracePt t="86001" x="2678113" y="6540500"/>
          <p14:tracePt t="86002" x="2684463" y="6540500"/>
          <p14:tracePt t="86011" x="2690813" y="6540500"/>
          <p14:tracePt t="86019" x="2697163" y="6546850"/>
          <p14:tracePt t="86026" x="2697163" y="6553200"/>
          <p14:tracePt t="86029" x="2703513" y="6553200"/>
          <p14:tracePt t="86033" x="2711450" y="6559550"/>
          <p14:tracePt t="86040" x="2717800" y="6559550"/>
          <p14:tracePt t="86045" x="2724150" y="6559550"/>
          <p14:tracePt t="86047" x="2730500" y="6559550"/>
          <p14:tracePt t="86048" x="2730500" y="6567488"/>
          <p14:tracePt t="86053" x="2736850" y="6567488"/>
          <p14:tracePt t="86054" x="2736850" y="6573838"/>
          <p14:tracePt t="86056" x="2743200" y="6573838"/>
          <p14:tracePt t="86062" x="2751138" y="6573838"/>
          <p14:tracePt t="86065" x="2757488" y="6573838"/>
          <p14:tracePt t="86069" x="2763838" y="6573838"/>
          <p14:tracePt t="86082" x="2770188" y="6573838"/>
          <p14:tracePt t="86088" x="2770188" y="6580188"/>
          <p14:tracePt t="86090" x="2776538" y="6580188"/>
          <p14:tracePt t="86116" x="2776538" y="6586538"/>
          <p14:tracePt t="86117" x="2784475" y="6586538"/>
          <p14:tracePt t="86122" x="2790825" y="6586538"/>
          <p14:tracePt t="86125" x="2797175" y="6586538"/>
          <p14:tracePt t="86127" x="2797175" y="6592888"/>
          <p14:tracePt t="86132" x="2803525" y="6592888"/>
          <p14:tracePt t="86136" x="2809875" y="6592888"/>
          <p14:tracePt t="86141" x="2817813" y="6592888"/>
          <p14:tracePt t="86142" x="2824163" y="6592888"/>
          <p14:tracePt t="86144" x="2824163" y="6600825"/>
          <p14:tracePt t="86145" x="2830513" y="6600825"/>
          <p14:tracePt t="86147" x="2836863" y="6600825"/>
          <p14:tracePt t="86148" x="2843213" y="6600825"/>
          <p14:tracePt t="86151" x="2843213" y="6607175"/>
          <p14:tracePt t="86152" x="2851150" y="6607175"/>
          <p14:tracePt t="86153" x="2857500" y="6607175"/>
          <p14:tracePt t="86155" x="2863850" y="6607175"/>
          <p14:tracePt t="86156" x="2870200" y="6607175"/>
          <p14:tracePt t="86157" x="2876550" y="6607175"/>
          <p14:tracePt t="86160" x="2884488" y="6607175"/>
          <p14:tracePt t="86161" x="2890838" y="6607175"/>
          <p14:tracePt t="86163" x="2897188" y="6607175"/>
          <p14:tracePt t="86165" x="2903538" y="6613525"/>
          <p14:tracePt t="86166" x="2909888" y="6613525"/>
          <p14:tracePt t="86169" x="2917825" y="6613525"/>
          <p14:tracePt t="86170" x="2924175" y="6613525"/>
          <p14:tracePt t="86173" x="2924175" y="6619875"/>
          <p14:tracePt t="86174" x="2930525" y="6619875"/>
          <p14:tracePt t="86175" x="2936875" y="6619875"/>
          <p14:tracePt t="86177" x="2943225" y="6619875"/>
          <p14:tracePt t="86180" x="2943225" y="6626225"/>
          <p14:tracePt t="86182" x="2951163" y="6626225"/>
          <p14:tracePt t="86185" x="2957513" y="6626225"/>
          <p14:tracePt t="86194" x="2963863" y="6626225"/>
          <p14:tracePt t="86202" x="2970213" y="6626225"/>
          <p14:tracePt t="86216" x="2976563" y="6626225"/>
          <p14:tracePt t="86227" x="2976563" y="6634163"/>
          <p14:tracePt t="86229" x="2984500" y="6634163"/>
          <p14:tracePt t="86234" x="2990850" y="6634163"/>
          <p14:tracePt t="86241" x="2990850" y="6640513"/>
          <p14:tracePt t="86242" x="2997200" y="6640513"/>
          <p14:tracePt t="86245" x="3003550" y="6640513"/>
          <p14:tracePt t="86247" x="3009900" y="6640513"/>
          <p14:tracePt t="86253" x="3017838" y="6640513"/>
          <p14:tracePt t="86255" x="3024188" y="6640513"/>
          <p14:tracePt t="86260" x="3030538" y="6640513"/>
          <p14:tracePt t="86262" x="3036888" y="6646863"/>
          <p14:tracePt t="86266" x="3043238" y="6646863"/>
          <p14:tracePt t="86269" x="3049588" y="6646863"/>
          <p14:tracePt t="86271" x="3057525" y="6646863"/>
          <p14:tracePt t="86273" x="3057525" y="6653213"/>
          <p14:tracePt t="86277" x="3063875" y="6653213"/>
          <p14:tracePt t="86281" x="3070225" y="6653213"/>
          <p14:tracePt t="86285" x="3070225" y="6659563"/>
          <p14:tracePt t="86290" x="3076575" y="6659563"/>
          <p14:tracePt t="86296" x="3082925" y="6659563"/>
          <p14:tracePt t="86303" x="3090863" y="6659563"/>
          <p14:tracePt t="86315" x="3097213" y="6659563"/>
          <p14:tracePt t="86319" x="3103563" y="6659563"/>
          <p14:tracePt t="86321" x="3103563" y="6667500"/>
          <p14:tracePt t="86326" x="3109913" y="6667500"/>
          <p14:tracePt t="86329" x="3116263" y="6667500"/>
          <p14:tracePt t="86332" x="3124200" y="6667500"/>
          <p14:tracePt t="86334" x="3124200" y="6673850"/>
          <p14:tracePt t="86337" x="3130550" y="6673850"/>
          <p14:tracePt t="86338" x="3136900" y="6673850"/>
          <p14:tracePt t="86342" x="3143250" y="6673850"/>
          <p14:tracePt t="86344" x="3149600" y="6673850"/>
          <p14:tracePt t="86345" x="3157538" y="6673850"/>
          <p14:tracePt t="86348" x="3163888" y="6673850"/>
          <p14:tracePt t="86350" x="3170238" y="6673850"/>
          <p14:tracePt t="86353" x="3176588" y="6673850"/>
          <p14:tracePt t="86354" x="3182938" y="6673850"/>
          <p14:tracePt t="86355" x="3182938" y="6680200"/>
          <p14:tracePt t="86356" x="3190875" y="6680200"/>
          <p14:tracePt t="86358" x="3197225" y="6680200"/>
          <p14:tracePt t="86360" x="3203575" y="6680200"/>
          <p14:tracePt t="86363" x="3203575" y="6686550"/>
          <p14:tracePt t="86364" x="3209925" y="6686550"/>
          <p14:tracePt t="86365" x="3216275" y="6686550"/>
          <p14:tracePt t="86367" x="3224213" y="6686550"/>
          <p14:tracePt t="86370" x="3230563" y="6686550"/>
          <p14:tracePt t="86373" x="3236913" y="6686550"/>
          <p14:tracePt t="86374" x="3236913" y="6692900"/>
          <p14:tracePt t="86378" x="3243263" y="6692900"/>
          <p14:tracePt t="86381" x="3249613" y="6692900"/>
          <p14:tracePt t="86396" x="3257550" y="6692900"/>
          <p14:tracePt t="86415" x="3263900" y="6692900"/>
          <p14:tracePt t="86422" x="3270250" y="6692900"/>
          <p14:tracePt t="86427" x="3270250" y="6700838"/>
          <p14:tracePt t="86430" x="3276600" y="6700838"/>
          <p14:tracePt t="86434" x="3282950" y="6700838"/>
          <p14:tracePt t="86438" x="3282950" y="6707188"/>
          <p14:tracePt t="86441" x="3290888" y="6707188"/>
          <p14:tracePt t="86444" x="3297238" y="6707188"/>
          <p14:tracePt t="86446" x="3303588" y="6707188"/>
          <p14:tracePt t="86451" x="3309938" y="6707188"/>
          <p14:tracePt t="86453" x="3316288" y="6707188"/>
          <p14:tracePt t="86454" x="3316288" y="6713538"/>
          <p14:tracePt t="86457" x="3322638" y="6713538"/>
          <p14:tracePt t="86459" x="3330575" y="6713538"/>
          <p14:tracePt t="86461" x="3336925" y="6713538"/>
          <p14:tracePt t="86462" x="3336925" y="6719888"/>
          <p14:tracePt t="86466" x="3343275" y="6719888"/>
          <p14:tracePt t="86469" x="3349625" y="6719888"/>
          <p14:tracePt t="86479" x="3355975" y="6719888"/>
          <p14:tracePt t="86480" x="3355975" y="6726238"/>
          <p14:tracePt t="86489" x="3363913" y="6726238"/>
          <p14:tracePt t="86524" x="3370263" y="6726238"/>
          <p14:tracePt t="86541" x="3376613" y="6726238"/>
          <p14:tracePt t="86546" x="3382963" y="6726238"/>
          <p14:tracePt t="86554" x="3389313" y="6726238"/>
          <p14:tracePt t="86558" x="3397250" y="6726238"/>
          <p14:tracePt t="86562" x="3403600" y="6726238"/>
          <p14:tracePt t="86568" x="3409950" y="6726238"/>
          <p14:tracePt t="86572" x="3416300" y="6726238"/>
          <p14:tracePt t="86580" x="3422650" y="6726238"/>
          <p14:tracePt t="86586" x="3430588" y="6726238"/>
          <p14:tracePt t="86597" x="3436938" y="6726238"/>
          <p14:tracePt t="86623" x="3443288" y="6726238"/>
          <p14:tracePt t="86626" x="3443288" y="6734175"/>
          <p14:tracePt t="86630" x="3449638" y="6734175"/>
          <p14:tracePt t="86639" x="3455988" y="6734175"/>
          <p14:tracePt t="86642" x="3463925" y="6734175"/>
          <p14:tracePt t="86644" x="3463925" y="6740525"/>
          <p14:tracePt t="86647" x="3470275" y="6740525"/>
          <p14:tracePt t="86650" x="3476625" y="6740525"/>
          <p14:tracePt t="86652" x="3482975" y="6740525"/>
          <p14:tracePt t="86655" x="3489325" y="6740525"/>
          <p14:tracePt t="86657" x="3497263" y="6740525"/>
          <p14:tracePt t="86660" x="3503613" y="6740525"/>
          <p14:tracePt t="86662" x="3509963" y="6740525"/>
          <p14:tracePt t="86664" x="3516313" y="6740525"/>
          <p14:tracePt t="86667" x="3522663" y="6740525"/>
          <p14:tracePt t="86669" x="3530600" y="6740525"/>
          <p14:tracePt t="86672" x="3536950" y="6740525"/>
          <p14:tracePt t="86674" x="3543300" y="6740525"/>
          <p14:tracePt t="86676" x="3549650" y="6740525"/>
          <p14:tracePt t="86680" x="3556000" y="6740525"/>
          <p14:tracePt t="86681" x="3556000" y="6746875"/>
          <p14:tracePt t="86682" x="3563938" y="6746875"/>
          <p14:tracePt t="86688" x="3570288" y="6746875"/>
          <p14:tracePt t="86692" x="3576638" y="6746875"/>
          <p14:tracePt t="86698" x="3582988" y="6746875"/>
          <p14:tracePt t="86718" x="3582988" y="6753225"/>
          <p14:tracePt t="86719" x="3589338" y="6753225"/>
          <p14:tracePt t="86725" x="3597275" y="6753225"/>
          <p14:tracePt t="86732" x="3603625" y="6753225"/>
          <p14:tracePt t="86735" x="3609975" y="6753225"/>
          <p14:tracePt t="86738" x="3616325" y="6753225"/>
          <p14:tracePt t="86742" x="3622675" y="6753225"/>
          <p14:tracePt t="86743" x="3629025" y="6753225"/>
          <p14:tracePt t="86747" x="3636963" y="6753225"/>
          <p14:tracePt t="86748" x="3643313" y="6753225"/>
          <p14:tracePt t="86749" x="3649663" y="6753225"/>
          <p14:tracePt t="86750" x="3649663" y="6759575"/>
          <p14:tracePt t="86752" x="3656013" y="6759575"/>
          <p14:tracePt t="86753" x="3662363" y="6759575"/>
          <p14:tracePt t="86755" x="3670300" y="6759575"/>
          <p14:tracePt t="86756" x="3676650" y="6759575"/>
          <p14:tracePt t="86758" x="3683000" y="6759575"/>
          <p14:tracePt t="86759" x="3683000" y="6765925"/>
          <p14:tracePt t="86760" x="3689350" y="6765925"/>
          <p14:tracePt t="86761" x="3695700" y="6765925"/>
          <p14:tracePt t="86763" x="3703638" y="6765925"/>
          <p14:tracePt t="86765" x="3709988" y="6765925"/>
          <p14:tracePt t="86768" x="3716338" y="6765925"/>
          <p14:tracePt t="86769" x="3722688" y="6765925"/>
          <p14:tracePt t="86770" x="3729038" y="6765925"/>
          <p14:tracePt t="86773" x="3729038" y="6773863"/>
          <p14:tracePt t="86774" x="3736975" y="6773863"/>
          <p14:tracePt t="86775" x="3743325" y="6773863"/>
          <p14:tracePt t="86779" x="3749675" y="6773863"/>
          <p14:tracePt t="86781" x="3756025" y="6773863"/>
          <p14:tracePt t="86783" x="3762375" y="6773863"/>
          <p14:tracePt t="86792" x="3770313" y="6773863"/>
          <p14:tracePt t="86826" x="3776663" y="6773863"/>
          <p14:tracePt t="86848" x="3783013" y="6773863"/>
          <p14:tracePt t="86855" x="3789363" y="6773863"/>
          <p14:tracePt t="86863" x="3795713" y="6773863"/>
          <p14:tracePt t="86881" x="3803650" y="6773863"/>
          <p14:tracePt t="86893" x="3810000" y="6773863"/>
          <p14:tracePt t="86919" x="3816350" y="6773863"/>
          <p14:tracePt t="86927" x="3822700" y="6773863"/>
          <p14:tracePt t="86933" x="3829050" y="6773863"/>
          <p14:tracePt t="86943" x="3836988" y="6773863"/>
          <p14:tracePt t="86946" x="3843338" y="6773863"/>
          <p14:tracePt t="86951" x="3849688" y="6773863"/>
          <p14:tracePt t="86953" x="3856038" y="6773863"/>
          <p14:tracePt t="86955" x="3862388" y="6773863"/>
          <p14:tracePt t="86959" x="3870325" y="6773863"/>
          <p14:tracePt t="86961" x="3876675" y="6773863"/>
          <p14:tracePt t="86963" x="3883025" y="6773863"/>
          <p14:tracePt t="86964" x="3889375" y="6773863"/>
          <p14:tracePt t="86967" x="3895725" y="6773863"/>
          <p14:tracePt t="86968" x="3902075" y="6773863"/>
          <p14:tracePt t="86970" x="3910013" y="6773863"/>
          <p14:tracePt t="86971" x="3910013" y="6780213"/>
          <p14:tracePt t="86973" x="3916363" y="6780213"/>
          <p14:tracePt t="86974" x="3922713" y="6780213"/>
          <p14:tracePt t="86976" x="3929063" y="6780213"/>
          <p14:tracePt t="86977" x="3935413" y="6780213"/>
          <p14:tracePt t="86978" x="3943350" y="6780213"/>
          <p14:tracePt t="86981" x="3949700" y="6780213"/>
          <p14:tracePt t="86982" x="3949700" y="6786563"/>
          <p14:tracePt t="86983" x="3956050" y="6786563"/>
          <p14:tracePt t="86986" x="3962400" y="6786563"/>
          <p14:tracePt t="86988" x="3968750" y="6786563"/>
          <p14:tracePt t="86990" x="3976688" y="6786563"/>
          <p14:tracePt t="86996" x="3983038" y="6786563"/>
          <p14:tracePt t="87001" x="3989388" y="6786563"/>
          <p14:tracePt t="87055" x="3995738" y="6786563"/>
          <p14:tracePt t="87064" x="4002088" y="6786563"/>
          <p14:tracePt t="87073" x="4010025" y="6786563"/>
          <p14:tracePt t="87074" x="4010025" y="6792913"/>
          <p14:tracePt t="87084" x="4016375" y="6792913"/>
          <p14:tracePt t="87088" x="4022725" y="6792913"/>
          <p14:tracePt t="87095" x="4029075" y="6792913"/>
          <p14:tracePt t="87099" x="4035425" y="6792913"/>
          <p14:tracePt t="87104" x="4043363" y="6792913"/>
          <p14:tracePt t="87113" x="4049713" y="6792913"/>
          <p14:tracePt t="87120" x="4056063" y="6792913"/>
          <p14:tracePt t="87123" x="4056063" y="6799263"/>
          <p14:tracePt t="87129" x="4062413" y="6799263"/>
          <p14:tracePt t="87133" x="4068763" y="6799263"/>
          <p14:tracePt t="87136" x="4076700" y="6799263"/>
          <p14:tracePt t="87139" x="4076700" y="6807200"/>
          <p14:tracePt t="87143" x="4083050" y="6807200"/>
          <p14:tracePt t="87145" x="4089400" y="6807200"/>
          <p14:tracePt t="87149" x="4095750" y="6807200"/>
          <p14:tracePt t="87150" x="4102100" y="6807200"/>
          <p14:tracePt t="87153" x="4110038" y="6807200"/>
          <p14:tracePt t="87154" x="4116388" y="6813550"/>
          <p14:tracePt t="87155" x="4122738" y="6813550"/>
          <p14:tracePt t="87157" x="4129088" y="6813550"/>
          <p14:tracePt t="87158" x="4135438" y="6813550"/>
          <p14:tracePt t="87159" x="4135438" y="6819900"/>
          <p14:tracePt t="87160" x="4143375" y="6819900"/>
          <p14:tracePt t="87161" x="4149725" y="6819900"/>
          <p14:tracePt t="87162" x="4156075" y="6819900"/>
          <p14:tracePt t="87163" x="4162425" y="6819900"/>
          <p14:tracePt t="87164" x="4168775" y="6819900"/>
          <p14:tracePt t="87165" x="4175125" y="6819900"/>
          <p14:tracePt t="87166" x="4183063" y="6826250"/>
          <p14:tracePt t="87167" x="4189413" y="6826250"/>
          <p14:tracePt t="87168" x="4195763" y="6826250"/>
          <p14:tracePt t="87169" x="4202113" y="6826250"/>
          <p14:tracePt t="87170" x="4216400" y="6832600"/>
          <p14:tracePt t="87172" x="4229100" y="6832600"/>
          <p14:tracePt t="87173" x="4235450" y="6840538"/>
          <p14:tracePt t="87174" x="4241800" y="6840538"/>
          <p14:tracePt t="87175" x="4249738" y="6840538"/>
          <p14:tracePt t="87176" x="4256088" y="6840538"/>
          <p14:tracePt t="87177" x="4268788" y="6840538"/>
          <p14:tracePt t="87178" x="4275138" y="6846888"/>
          <p14:tracePt t="87179" x="4283075" y="6846888"/>
          <p14:tracePt t="87180" x="4289425" y="6846888"/>
          <p14:tracePt t="87181" x="4295775" y="6846888"/>
          <p14:tracePt t="87182" x="4302125" y="6853238"/>
          <p14:tracePt t="87183" x="4316413" y="6853238"/>
          <p14:tracePt t="87185" x="4329113" y="6859588"/>
          <p14:tracePt t="87186" x="4335463" y="6859588"/>
          <p14:tracePt t="87187" x="4341813" y="6859588"/>
          <p14:tracePt t="87188" x="4349750" y="6859588"/>
          <p14:tracePt t="87189" x="4356100" y="6859588"/>
          <p14:tracePt t="87190" x="4362450" y="6859588"/>
          <p14:tracePt t="87191" x="4368800" y="6859588"/>
          <p14:tracePt t="87192" x="4375150" y="6859588"/>
          <p14:tracePt t="87193" x="4383088" y="6859588"/>
          <p14:tracePt t="87194" x="4389438" y="6859588"/>
          <p14:tracePt t="87195" x="4395788" y="6859588"/>
          <p14:tracePt t="87196" x="4402138" y="6865938"/>
          <p14:tracePt t="87197" x="4408488" y="6865938"/>
          <p14:tracePt t="87199" x="4416425" y="6865938"/>
          <p14:tracePt t="87200" x="4422775" y="6865938"/>
          <p14:tracePt t="87202" x="4429125" y="6865938"/>
          <p14:tracePt t="87203" x="4435475" y="6865938"/>
          <p14:tracePt t="87204" x="4435475" y="6873875"/>
          <p14:tracePt t="87205" x="4441825" y="6873875"/>
          <p14:tracePt t="87207" x="4449763" y="6873875"/>
          <p14:tracePt t="87209" x="4456113" y="6873875"/>
          <p14:tracePt t="87213" x="4462463" y="6873875"/>
          <p14:tracePt t="87219" x="4468813" y="6873875"/>
          <p14:tracePt t="87256" x="4475163" y="6873875"/>
          <p14:tracePt t="87267" x="4481513" y="6873875"/>
          <p14:tracePt t="87272" x="4489450" y="6873875"/>
          <p14:tracePt t="87277" x="4495800" y="6873875"/>
          <p14:tracePt t="87280" x="4502150" y="6873875"/>
          <p14:tracePt t="87282" x="4508500" y="6873875"/>
          <p14:tracePt t="87287" x="4514850" y="6873875"/>
          <p14:tracePt t="87288" x="4522788" y="6873875"/>
          <p14:tracePt t="87293" x="4529138" y="6873875"/>
          <p14:tracePt t="87294" x="4535488" y="6873875"/>
          <p14:tracePt t="87296" x="4541838" y="6873875"/>
          <p14:tracePt t="87299" x="4548188" y="6873875"/>
          <p14:tracePt t="87301" x="4556125" y="6873875"/>
          <p14:tracePt t="87303" x="4562475" y="6873875"/>
          <p14:tracePt t="87305" x="4568825" y="6873875"/>
          <p14:tracePt t="87306" x="4575175" y="6873875"/>
          <p14:tracePt t="87309" x="4581525" y="6873875"/>
          <p14:tracePt t="87310" x="4589463" y="6873875"/>
          <p14:tracePt t="87313" x="4595813" y="6873875"/>
          <p14:tracePt t="87315" x="4602163" y="6873875"/>
          <p14:tracePt t="87317" x="4608513" y="6873875"/>
          <p14:tracePt t="87321" x="4614863" y="6873875"/>
          <p14:tracePt t="87323" x="4622800" y="6873875"/>
          <p14:tracePt t="87330" x="4629150" y="6873875"/>
          <p14:tracePt t="87334" x="4635500" y="6873875"/>
          <p14:tracePt t="87345" x="4641850" y="6873875"/>
          <p14:tracePt t="87350" x="4648200" y="6873875"/>
          <p14:tracePt t="87355" x="4656138" y="6873875"/>
          <p14:tracePt t="87362" x="4662488" y="6873875"/>
          <p14:tracePt t="87364" x="4668838" y="6873875"/>
          <p14:tracePt t="87366" x="4668838" y="6865938"/>
          <p14:tracePt t="87369" x="4675188" y="6865938"/>
          <p14:tracePt t="87371" x="4681538" y="6865938"/>
          <p14:tracePt t="87372" x="4689475" y="6865938"/>
          <p14:tracePt t="87376" x="4695825" y="6865938"/>
          <p14:tracePt t="87378" x="4702175" y="6865938"/>
          <p14:tracePt t="87381" x="4708525" y="6865938"/>
          <p14:tracePt t="87382" x="4714875" y="6865938"/>
          <p14:tracePt t="87384" x="4722813" y="6865938"/>
          <p14:tracePt t="87387" x="4729163" y="6865938"/>
          <p14:tracePt t="87388" x="4735513" y="6865938"/>
          <p14:tracePt t="87390" x="4741863" y="6865938"/>
          <p14:tracePt t="87392" x="4748213" y="6865938"/>
          <p14:tracePt t="87394" x="4754563" y="6865938"/>
          <p14:tracePt t="87396" x="4762500" y="6865938"/>
          <p14:tracePt t="87397" x="4768850" y="6865938"/>
          <p14:tracePt t="87399" x="4775200" y="6865938"/>
          <p14:tracePt t="87400" x="4781550" y="6865938"/>
          <p14:tracePt t="87401" x="4787900" y="6865938"/>
          <p14:tracePt t="87403" x="4795838" y="6865938"/>
          <p14:tracePt t="87405" x="4802188" y="6865938"/>
          <p14:tracePt t="87407" x="4808538" y="6865938"/>
          <p14:tracePt t="87409" x="4814888" y="6865938"/>
          <p14:tracePt t="87410" x="4814888" y="6873875"/>
          <p14:tracePt t="87411" x="4821238" y="6873875"/>
          <p14:tracePt t="87413" x="4829175" y="6873875"/>
          <p14:tracePt t="87415" x="4835525" y="6873875"/>
          <p14:tracePt t="87419" x="4841875" y="6873875"/>
          <p14:tracePt t="87422" x="4848225" y="6873875"/>
          <p14:tracePt t="87431" x="4854575" y="6873875"/>
          <p14:tracePt t="87437" x="4862513" y="6873875"/>
          <p14:tracePt t="87443" x="4868863" y="6873875"/>
          <p14:tracePt t="87450" x="4875213" y="6873875"/>
          <p14:tracePt t="87453" x="4881563" y="6873875"/>
          <p14:tracePt t="87458" x="4887913" y="6873875"/>
          <p14:tracePt t="87460" x="4895850" y="6873875"/>
          <p14:tracePt t="87462" x="4902200" y="6873875"/>
          <p14:tracePt t="87465" x="4908550" y="6873875"/>
          <p14:tracePt t="87466" x="4914900" y="6873875"/>
          <p14:tracePt t="87468" x="4921250" y="6873875"/>
          <p14:tracePt t="87470" x="4929188" y="6873875"/>
          <p14:tracePt t="87471" x="4935538" y="6873875"/>
          <p14:tracePt t="87473" x="4941888" y="6873875"/>
          <p14:tracePt t="87474" x="4948238" y="6873875"/>
          <p14:tracePt t="87476" x="4954588" y="6873875"/>
          <p14:tracePt t="87477" x="4968875" y="6873875"/>
          <p14:tracePt t="87479" x="4975225" y="6873875"/>
          <p14:tracePt t="87480" x="4987925" y="6873875"/>
          <p14:tracePt t="87482" x="5002213" y="6873875"/>
          <p14:tracePt t="87483" x="5008563" y="6873875"/>
          <p14:tracePt t="87484" x="5014913" y="6873875"/>
          <p14:tracePt t="87485" x="5021263" y="6873875"/>
          <p14:tracePt t="87486" x="5029200" y="6880225"/>
          <p14:tracePt t="87487" x="5041900" y="6880225"/>
          <p14:tracePt t="87488" x="5048250" y="6880225"/>
          <p14:tracePt t="87489" x="5054600" y="6880225"/>
          <p14:tracePt t="87490" x="5068888" y="6880225"/>
          <p14:tracePt t="87492" x="5081588" y="6880225"/>
          <p14:tracePt t="87493" x="5094288" y="6886575"/>
          <p14:tracePt t="87494" x="5102225" y="6886575"/>
          <p14:tracePt t="87495" x="5108575" y="6886575"/>
          <p14:tracePt t="87496" x="5114925" y="6886575"/>
          <p14:tracePt t="87497" x="5121275" y="6886575"/>
          <p14:tracePt t="87498" x="5135563" y="6886575"/>
          <p14:tracePt t="87500" x="5148263" y="6886575"/>
          <p14:tracePt t="87501" x="5160963" y="6886575"/>
          <p14:tracePt t="87503" x="5175250" y="6886575"/>
          <p14:tracePt t="87504" x="5181600" y="6886575"/>
          <p14:tracePt t="87505" x="5187950" y="6886575"/>
          <p14:tracePt t="87506" x="5194300" y="6886575"/>
          <p14:tracePt t="87507" x="5202238" y="6886575"/>
          <p14:tracePt t="87508" x="5208588" y="6886575"/>
          <p14:tracePt t="87509" x="5214938" y="6892925"/>
          <p14:tracePt t="87511" x="5227638" y="6892925"/>
          <p14:tracePt t="87512" x="5235575" y="6892925"/>
          <p14:tracePt t="87514" x="5241925" y="6892925"/>
          <p14:tracePt t="87515" x="5248275" y="6892925"/>
          <p14:tracePt t="87517" x="5254625" y="6892925"/>
          <p14:tracePt t="87519" x="5260975" y="6892925"/>
          <p14:tracePt t="87520" x="5260975" y="6899275"/>
          <p14:tracePt t="87521" x="5268913" y="6899275"/>
          <p14:tracePt t="87525" x="5275263" y="6899275"/>
          <p14:tracePt t="87530" x="5281613" y="6899275"/>
          <p14:tracePt t="87568" x="5287963" y="6899275"/>
          <p14:tracePt t="87571" x="5294313" y="6899275"/>
          <p14:tracePt t="87573" x="5302250" y="6899275"/>
          <p14:tracePt t="87577" x="5308600" y="6899275"/>
          <p14:tracePt t="87578" x="5314950" y="6899275"/>
          <p14:tracePt t="87580" x="5321300" y="6899275"/>
          <p14:tracePt t="87581" x="5327650" y="6899275"/>
          <p14:tracePt t="87582" x="5334000" y="6899275"/>
          <p14:tracePt t="87584" x="5341938" y="6899275"/>
          <p14:tracePt t="87585" x="5348288" y="6899275"/>
          <p14:tracePt t="87587" x="5360988" y="6907213"/>
          <p14:tracePt t="87588" x="5367338" y="6907213"/>
          <p14:tracePt t="87590" x="5381625" y="6907213"/>
          <p14:tracePt t="87591" x="5387975" y="6907213"/>
          <p14:tracePt t="87592" x="5394325" y="6907213"/>
          <p14:tracePt t="87593" x="5408613" y="6907213"/>
          <p14:tracePt t="87594" x="5414963" y="6907213"/>
          <p14:tracePt t="87595" x="5427663" y="6907213"/>
          <p14:tracePt t="87596" x="5441950" y="6907213"/>
          <p14:tracePt t="87597" x="5448300" y="6907213"/>
          <p14:tracePt t="87598" x="5461000" y="6907213"/>
          <p14:tracePt t="87599" x="5475288" y="6913563"/>
          <p14:tracePt t="87600" x="5481638" y="6913563"/>
          <p14:tracePt t="87601" x="5494338" y="6913563"/>
          <p14:tracePt t="87602" x="5508625" y="6913563"/>
          <p14:tracePt t="87603" x="5521325" y="6913563"/>
          <p14:tracePt t="87604" x="5534025" y="6919913"/>
          <p14:tracePt t="87605" x="5548313" y="6919913"/>
          <p14:tracePt t="87606" x="5561013" y="6919913"/>
          <p14:tracePt t="87607" x="5575300" y="6919913"/>
          <p14:tracePt t="87608" x="5581650" y="6926263"/>
          <p14:tracePt t="87609" x="5594350" y="6926263"/>
          <p14:tracePt t="87610" x="5600700" y="6926263"/>
          <p14:tracePt t="87611" x="5614988" y="6926263"/>
          <p14:tracePt t="87612" x="5627688" y="6926263"/>
          <p14:tracePt t="87613" x="5634038" y="6932613"/>
          <p14:tracePt t="87614" x="5654675" y="6932613"/>
          <p14:tracePt t="87615" x="5667375" y="6932613"/>
          <p14:tracePt t="87616" x="5673725" y="6932613"/>
          <p14:tracePt t="87617" x="5688013" y="6932613"/>
          <p14:tracePt t="87618" x="5694363" y="6932613"/>
          <p14:tracePt t="87619" x="5707063" y="6932613"/>
          <p14:tracePt t="87620" x="5721350" y="6932613"/>
          <p14:tracePt t="87621" x="5727700" y="6932613"/>
          <p14:tracePt t="87622" x="5740400" y="6940550"/>
          <p14:tracePt t="87623" x="5754688" y="6940550"/>
          <p14:tracePt t="87625" x="5767388" y="6940550"/>
          <p14:tracePt t="87626" x="5773738" y="6940550"/>
          <p14:tracePt t="87627" x="5781675" y="6940550"/>
          <p14:tracePt t="87628" x="5794375" y="6940550"/>
          <p14:tracePt t="87630" x="5807075" y="6940550"/>
          <p14:tracePt t="87631" x="5815013" y="6940550"/>
          <p14:tracePt t="87633" x="5827713" y="6940550"/>
          <p14:tracePt t="87635" x="5834063" y="6940550"/>
          <p14:tracePt t="87636" x="5840413" y="6940550"/>
          <p14:tracePt t="87637" x="5848350" y="6940550"/>
          <p14:tracePt t="87640" x="5854700" y="6940550"/>
          <p14:tracePt t="87641" x="5861050" y="6940550"/>
          <p14:tracePt t="87643" x="5867400" y="6940550"/>
          <p14:tracePt t="87646" x="5873750" y="6940550"/>
          <p14:tracePt t="87648" x="5881688" y="6940550"/>
          <p14:tracePt t="87659" x="5888038" y="6940550"/>
          <p14:tracePt t="87676" x="5894388" y="6940550"/>
          <p14:tracePt t="87687" x="5900738" y="6940550"/>
          <p14:tracePt t="87690" x="5907088" y="6940550"/>
          <p14:tracePt t="87693" x="5913438" y="6940550"/>
          <p14:tracePt t="87698" x="5921375" y="6940550"/>
          <p14:tracePt t="87700" x="5927725" y="6940550"/>
          <p14:tracePt t="87705" x="5934075" y="6940550"/>
          <p14:tracePt t="87707" x="5940425" y="6940550"/>
          <p14:tracePt t="87709" x="5946775" y="6940550"/>
          <p14:tracePt t="87714" x="5954713" y="6940550"/>
          <p14:tracePt t="87717" x="5961063" y="6940550"/>
          <p14:tracePt t="87724" x="5967413" y="6940550"/>
          <p14:tracePt t="87729" x="5973763" y="6940550"/>
          <p14:tracePt t="87734" x="5980113" y="6940550"/>
          <p14:tracePt t="87745" x="5988050" y="6940550"/>
          <p14:tracePt t="87749" x="5994400" y="6940550"/>
          <p14:tracePt t="87756" x="6000750" y="6940550"/>
          <p14:tracePt t="87759" x="6007100" y="6940550"/>
          <p14:tracePt t="87764" x="6013450" y="6940550"/>
          <p14:tracePt t="87767" x="6021388" y="6940550"/>
          <p14:tracePt t="87769" x="6027738" y="6940550"/>
          <p14:tracePt t="87773" x="6034088" y="6940550"/>
          <p14:tracePt t="87774" x="6040438" y="6940550"/>
          <p14:tracePt t="87778" x="6046788" y="6940550"/>
          <p14:tracePt t="87779" x="6054725" y="6940550"/>
          <p14:tracePt t="87781" x="6061075" y="6940550"/>
          <p14:tracePt t="87785" x="6067425" y="6940550"/>
          <p14:tracePt t="87786" x="6073775" y="6940550"/>
          <p14:tracePt t="87790" x="6080125" y="6940550"/>
          <p14:tracePt t="87793" x="6088063" y="6940550"/>
          <p14:tracePt t="87794" x="6094413" y="6940550"/>
          <p14:tracePt t="87800" x="6100763" y="6940550"/>
          <p14:tracePt t="87806" x="6107113" y="6940550"/>
          <p14:tracePt t="87877" x="6113463" y="6940550"/>
          <p14:tracePt t="87887" x="6121400" y="6940550"/>
          <p14:tracePt t="87902" x="6127750" y="6940550"/>
          <p14:tracePt t="88224" x="6127750" y="6932613"/>
          <p14:tracePt t="88779" x="6127750" y="6926263"/>
          <p14:tracePt t="91002" x="6127750" y="6919913"/>
          <p14:tracePt t="91182" x="6127750" y="6913563"/>
          <p14:tracePt t="92367" x="6121400" y="6913563"/>
          <p14:tracePt t="93072" x="6127750" y="6913563"/>
          <p14:tracePt t="93101" x="6127750" y="6907213"/>
          <p14:tracePt t="93141" x="6127750" y="6899275"/>
          <p14:tracePt t="93201" x="6121400" y="6899275"/>
          <p14:tracePt t="93206" x="6121400" y="6892925"/>
          <p14:tracePt t="93213" x="6113463" y="6892925"/>
          <p14:tracePt t="93221" x="6113463" y="6886575"/>
          <p14:tracePt t="93590" x="6121400" y="6886575"/>
          <p14:tracePt t="93667" x="6127750" y="6886575"/>
          <p14:tracePt t="93687" x="6134100" y="6886575"/>
          <p14:tracePt t="93694" x="6140450" y="6886575"/>
          <p14:tracePt t="93709" x="6140450" y="6880225"/>
          <p14:tracePt t="93725" x="6146800" y="6880225"/>
          <p14:tracePt t="93770" x="6154738" y="6880225"/>
          <p14:tracePt t="93782" x="6161088" y="6880225"/>
          <p14:tracePt t="95155" x="6154738" y="6880225"/>
          <p14:tracePt t="95168" x="6154738" y="6873875"/>
          <p14:tracePt t="95183" x="6154738" y="6865938"/>
          <p14:tracePt t="95206" x="6146800" y="6865938"/>
          <p14:tracePt t="95218" x="6146800" y="6859588"/>
          <p14:tracePt t="95244" x="6146800" y="6853238"/>
          <p14:tracePt t="95380" x="6146800" y="6846888"/>
          <p14:tracePt t="95389" x="6140450" y="6846888"/>
          <p14:tracePt t="95398" x="6134100" y="6846888"/>
          <p14:tracePt t="95400" x="6134100" y="6840538"/>
          <p14:tracePt t="95405" x="6127750" y="6840538"/>
          <p14:tracePt t="95406" x="6127750" y="6832600"/>
          <p14:tracePt t="95407" x="6121400" y="6832600"/>
          <p14:tracePt t="95410" x="6113463" y="6832600"/>
          <p14:tracePt t="95411" x="6113463" y="6826250"/>
          <p14:tracePt t="95414" x="6107113" y="6819900"/>
          <p14:tracePt t="95415" x="6100763" y="6819900"/>
          <p14:tracePt t="95416" x="6100763" y="6813550"/>
          <p14:tracePt t="95418" x="6094413" y="6813550"/>
          <p14:tracePt t="95420" x="6088063" y="6813550"/>
          <p14:tracePt t="95421" x="6088063" y="6807200"/>
          <p14:tracePt t="95422" x="6080125" y="6807200"/>
          <p14:tracePt t="95423" x="6080125" y="6799263"/>
          <p14:tracePt t="95424" x="6073775" y="6799263"/>
          <p14:tracePt t="95426" x="6067425" y="6799263"/>
          <p14:tracePt t="95427" x="6067425" y="6792913"/>
          <p14:tracePt t="95428" x="6061075" y="6792913"/>
          <p14:tracePt t="95429" x="6054725" y="6786563"/>
          <p14:tracePt t="95430" x="6046788" y="6786563"/>
          <p14:tracePt t="95431" x="6046788" y="6780213"/>
          <p14:tracePt t="95433" x="6040438" y="6780213"/>
          <p14:tracePt t="95434" x="6034088" y="6773863"/>
          <p14:tracePt t="95435" x="6034088" y="6765925"/>
          <p14:tracePt t="95436" x="6027738" y="6765925"/>
          <p14:tracePt t="95437" x="6013450" y="6765925"/>
          <p14:tracePt t="95438" x="6013450" y="6759575"/>
          <p14:tracePt t="95440" x="6007100" y="6753225"/>
          <p14:tracePt t="95441" x="6000750" y="6746875"/>
          <p14:tracePt t="95442" x="5994400" y="6746875"/>
          <p14:tracePt t="95443" x="5988050" y="6740525"/>
          <p14:tracePt t="95445" x="5980113" y="6734175"/>
          <p14:tracePt t="95446" x="5973763" y="6726238"/>
          <p14:tracePt t="95447" x="5967413" y="6726238"/>
          <p14:tracePt t="95448" x="5961063" y="6726238"/>
          <p14:tracePt t="95449" x="5961063" y="6719888"/>
          <p14:tracePt t="95450" x="5954713" y="6713538"/>
          <p14:tracePt t="95451" x="5946775" y="6713538"/>
          <p14:tracePt t="95452" x="5940425" y="6707188"/>
          <p14:tracePt t="95453" x="5934075" y="6707188"/>
          <p14:tracePt t="95454" x="5927725" y="6700838"/>
          <p14:tracePt t="95455" x="5921375" y="6692900"/>
          <p14:tracePt t="95456" x="5913438" y="6692900"/>
          <p14:tracePt t="95457" x="5907088" y="6686550"/>
          <p14:tracePt t="95458" x="5900738" y="6680200"/>
          <p14:tracePt t="95459" x="5900738" y="6673850"/>
          <p14:tracePt t="95460" x="5888038" y="6673850"/>
          <p14:tracePt t="95461" x="5881688" y="6667500"/>
          <p14:tracePt t="95463" x="5873750" y="6659563"/>
          <p14:tracePt t="95464" x="5861050" y="6653213"/>
          <p14:tracePt t="95466" x="5854700" y="6646863"/>
          <p14:tracePt t="95467" x="5848350" y="6640513"/>
          <p14:tracePt t="95468" x="5840413" y="6640513"/>
          <p14:tracePt t="95469" x="5834063" y="6634163"/>
          <p14:tracePt t="95470" x="5827713" y="6626225"/>
          <p14:tracePt t="95471" x="5821363" y="6619875"/>
          <p14:tracePt t="95472" x="5815013" y="6619875"/>
          <p14:tracePt t="95473" x="5807075" y="6613525"/>
          <p14:tracePt t="95474" x="5807075" y="6607175"/>
          <p14:tracePt t="95475" x="5800725" y="6607175"/>
          <p14:tracePt t="95476" x="5788025" y="6600825"/>
          <p14:tracePt t="95477" x="5788025" y="6592888"/>
          <p14:tracePt t="95478" x="5781675" y="6586538"/>
          <p14:tracePt t="95479" x="5767388" y="6586538"/>
          <p14:tracePt t="95480" x="5767388" y="6580188"/>
          <p14:tracePt t="95481" x="5761038" y="6580188"/>
          <p14:tracePt t="95482" x="5754688" y="6567488"/>
          <p14:tracePt t="95483" x="5748338" y="6567488"/>
          <p14:tracePt t="95484" x="5740400" y="6559550"/>
          <p14:tracePt t="95485" x="5734050" y="6553200"/>
          <p14:tracePt t="95486" x="5727700" y="6546850"/>
          <p14:tracePt t="95487" x="5721350" y="6540500"/>
          <p14:tracePt t="95488" x="5715000" y="6540500"/>
          <p14:tracePt t="95489" x="5707063" y="6534150"/>
          <p14:tracePt t="95490" x="5700713" y="6519863"/>
          <p14:tracePt t="95491" x="5688013" y="6513513"/>
          <p14:tracePt t="95492" x="5673725" y="6513513"/>
          <p14:tracePt t="95493" x="5667375" y="6500813"/>
          <p14:tracePt t="95494" x="5654675" y="6486525"/>
          <p14:tracePt t="95495" x="5640388" y="6480175"/>
          <p14:tracePt t="95496" x="5627688" y="6473825"/>
          <p14:tracePt t="95497" x="5621338" y="6461125"/>
          <p14:tracePt t="95498" x="5608638" y="6453188"/>
          <p14:tracePt t="95499" x="5594350" y="6446838"/>
          <p14:tracePt t="95500" x="5581650" y="6434138"/>
          <p14:tracePt t="95501" x="5575300" y="6419850"/>
          <p14:tracePt t="95502" x="5561013" y="6413500"/>
          <p14:tracePt t="95503" x="5541963" y="6400800"/>
          <p14:tracePt t="95504" x="5527675" y="6394450"/>
          <p14:tracePt t="95505" x="5508625" y="6373813"/>
          <p14:tracePt t="95506" x="5508625" y="6367463"/>
          <p14:tracePt t="95507" x="5487988" y="6353175"/>
          <p14:tracePt t="95508" x="5467350" y="6340475"/>
          <p14:tracePt t="95509" x="5461000" y="6327775"/>
          <p14:tracePt t="95510" x="5441950" y="6313488"/>
          <p14:tracePt t="95511" x="5421313" y="6294438"/>
          <p14:tracePt t="95512" x="5408613" y="6286500"/>
          <p14:tracePt t="95513" x="5387975" y="6273800"/>
          <p14:tracePt t="95514" x="5367338" y="6253163"/>
          <p14:tracePt t="95515" x="5354638" y="6240463"/>
          <p14:tracePt t="95516" x="5334000" y="6219825"/>
          <p14:tracePt t="95517" x="5314950" y="6200775"/>
          <p14:tracePt t="95518" x="5294313" y="6188075"/>
          <p14:tracePt t="95519" x="5275263" y="6167438"/>
          <p14:tracePt t="95520" x="5254625" y="6161088"/>
          <p14:tracePt t="95521" x="5235575" y="6140450"/>
          <p14:tracePt t="95522" x="5221288" y="6127750"/>
          <p14:tracePt t="95523" x="5202238" y="6107113"/>
          <p14:tracePt t="95524" x="5181600" y="6088063"/>
          <p14:tracePt t="95525" x="5160963" y="6067425"/>
          <p14:tracePt t="95526" x="5135563" y="6054725"/>
          <p14:tracePt t="95527" x="5121275" y="6040438"/>
          <p14:tracePt t="95528" x="5102225" y="6021388"/>
          <p14:tracePt t="95529" x="5075238" y="6000750"/>
          <p14:tracePt t="95530" x="5054600" y="5980113"/>
          <p14:tracePt t="95531" x="5035550" y="5961063"/>
          <p14:tracePt t="95532" x="5014913" y="5940425"/>
          <p14:tracePt t="95533" x="4987925" y="5927725"/>
          <p14:tracePt t="95534" x="4968875" y="5913438"/>
          <p14:tracePt t="95535" x="4948238" y="5894388"/>
          <p14:tracePt t="95536" x="4929188" y="5873750"/>
          <p14:tracePt t="95537" x="4887913" y="5840413"/>
          <p14:tracePt t="95538" x="4862513" y="5821363"/>
          <p14:tracePt t="95540" x="4835525" y="5788025"/>
          <p14:tracePt t="95541" x="4802188" y="5761038"/>
          <p14:tracePt t="95542" x="4775200" y="5748338"/>
          <p14:tracePt t="95543" x="4741863" y="5715000"/>
          <p14:tracePt t="95544" x="4714875" y="5688013"/>
          <p14:tracePt t="95546" x="4681538" y="5661025"/>
          <p14:tracePt t="95547" x="4668838" y="5640388"/>
          <p14:tracePt t="95548" x="4656138" y="5634038"/>
          <p14:tracePt t="95549" x="4629150" y="5600700"/>
          <p14:tracePt t="95550" x="4614863" y="5594350"/>
          <p14:tracePt t="95551" x="4589463" y="5575300"/>
          <p14:tracePt t="95552" x="4575175" y="5561013"/>
          <p14:tracePt t="95553" x="4556125" y="5541963"/>
          <p14:tracePt t="95554" x="4535488" y="5527675"/>
          <p14:tracePt t="95555" x="4514850" y="5508625"/>
          <p14:tracePt t="95556" x="4502150" y="5494338"/>
          <p14:tracePt t="95557" x="4481513" y="5475288"/>
          <p14:tracePt t="95558" x="4462463" y="5461000"/>
          <p14:tracePt t="95559" x="4441825" y="5448300"/>
          <p14:tracePt t="95560" x="4422775" y="5434013"/>
          <p14:tracePt t="95561" x="4408488" y="5414963"/>
          <p14:tracePt t="95562" x="4395788" y="5400675"/>
          <p14:tracePt t="95563" x="4375150" y="5381625"/>
          <p14:tracePt t="95564" x="4362450" y="5367338"/>
          <p14:tracePt t="95565" x="4341813" y="5354638"/>
          <p14:tracePt t="95566" x="4329113" y="5341938"/>
          <p14:tracePt t="95567" x="4308475" y="5321300"/>
          <p14:tracePt t="95568" x="4302125" y="5308600"/>
          <p14:tracePt t="95569" x="4289425" y="5287963"/>
          <p14:tracePt t="95570" x="4268788" y="5275263"/>
          <p14:tracePt t="95571" x="4256088" y="5268913"/>
          <p14:tracePt t="95572" x="4235450" y="5248275"/>
          <p14:tracePt t="95573" x="4229100" y="5235575"/>
          <p14:tracePt t="95574" x="4216400" y="5214938"/>
          <p14:tracePt t="95575" x="4202113" y="5202238"/>
          <p14:tracePt t="95576" x="4189413" y="5187950"/>
          <p14:tracePt t="95577" x="4168775" y="5175250"/>
          <p14:tracePt t="95578" x="4156075" y="5154613"/>
          <p14:tracePt t="95579" x="4135438" y="5135563"/>
          <p14:tracePt t="95580" x="4129088" y="5121275"/>
          <p14:tracePt t="95581" x="4110038" y="5102225"/>
          <p14:tracePt t="95582" x="4095750" y="5094288"/>
          <p14:tracePt t="95583" x="4076700" y="5075238"/>
          <p14:tracePt t="95584" x="4062413" y="5054600"/>
          <p14:tracePt t="95585" x="4043363" y="5041900"/>
          <p14:tracePt t="95586" x="4029075" y="5021263"/>
          <p14:tracePt t="95587" x="4016375" y="5002213"/>
          <p14:tracePt t="95588" x="3995738" y="4987925"/>
          <p14:tracePt t="95589" x="3976688" y="4968875"/>
          <p14:tracePt t="95590" x="3956050" y="4948238"/>
          <p14:tracePt t="95591" x="3935413" y="4929188"/>
          <p14:tracePt t="95592" x="3922713" y="4908550"/>
          <p14:tracePt t="95593" x="3895725" y="4887913"/>
          <p14:tracePt t="95594" x="3883025" y="4875213"/>
          <p14:tracePt t="95595" x="3862388" y="4854575"/>
          <p14:tracePt t="95596" x="3843338" y="4835525"/>
          <p14:tracePt t="95597" x="3829050" y="4821238"/>
          <p14:tracePt t="95598" x="3795713" y="4787900"/>
          <p14:tracePt t="95599" x="3776663" y="4768850"/>
          <p14:tracePt t="95600" x="3756025" y="4748213"/>
          <p14:tracePt t="95601" x="3729038" y="4722813"/>
          <p14:tracePt t="95602" x="3709988" y="4702175"/>
          <p14:tracePt t="95603" x="3683000" y="4681538"/>
          <p14:tracePt t="95604" x="3649663" y="4648200"/>
          <p14:tracePt t="95605" x="3629025" y="4629150"/>
          <p14:tracePt t="95606" x="3603625" y="4602163"/>
          <p14:tracePt t="95607" x="3582988" y="4581525"/>
          <p14:tracePt t="95608" x="3549650" y="4548188"/>
          <p14:tracePt t="95609" x="3530600" y="4522788"/>
          <p14:tracePt t="95610" x="3503613" y="4502150"/>
          <p14:tracePt t="95611" x="3470275" y="4468813"/>
          <p14:tracePt t="95612" x="3449638" y="4441825"/>
          <p14:tracePt t="95613" x="3416300" y="4408488"/>
          <p14:tracePt t="95614" x="3389313" y="4389438"/>
          <p14:tracePt t="95615" x="3355975" y="4356100"/>
          <p14:tracePt t="95616" x="3336925" y="4329113"/>
          <p14:tracePt t="95617" x="3316288" y="4308475"/>
          <p14:tracePt t="95618" x="3290888" y="4283075"/>
          <p14:tracePt t="95619" x="3270250" y="4262438"/>
          <p14:tracePt t="95620" x="3236913" y="4229100"/>
          <p14:tracePt t="95621" x="3216275" y="4202113"/>
          <p14:tracePt t="95622" x="3190875" y="4168775"/>
          <p14:tracePt t="95623" x="3157538" y="4143375"/>
          <p14:tracePt t="95624" x="3130550" y="4122738"/>
          <p14:tracePt t="95625" x="3103563" y="4089400"/>
          <p14:tracePt t="95626" x="3076575" y="4062413"/>
          <p14:tracePt t="95627" x="3049588" y="4035425"/>
          <p14:tracePt t="95628" x="3024188" y="4010025"/>
          <p14:tracePt t="95629" x="2997200" y="3983038"/>
          <p14:tracePt t="95630" x="2963863" y="3949700"/>
          <p14:tracePt t="95631" x="2943225" y="3922713"/>
          <p14:tracePt t="95632" x="2909888" y="3889375"/>
          <p14:tracePt t="95633" x="2890838" y="3862388"/>
          <p14:tracePt t="95634" x="2870200" y="3836988"/>
          <p14:tracePt t="95635" x="2843213" y="3810000"/>
          <p14:tracePt t="95636" x="2817813" y="3783013"/>
          <p14:tracePt t="95637" x="2770188" y="3729038"/>
          <p14:tracePt t="95638" x="2736850" y="3689350"/>
          <p14:tracePt t="95640" x="2717800" y="3662363"/>
          <p14:tracePt t="95641" x="2684463" y="3622675"/>
          <p14:tracePt t="95642" x="2651125" y="3582988"/>
          <p14:tracePt t="95643" x="2617788" y="3543300"/>
          <p14:tracePt t="95644" x="2597150" y="3503613"/>
          <p14:tracePt t="95646" x="2570163" y="3463925"/>
          <p14:tracePt t="95647" x="2536825" y="3422650"/>
          <p14:tracePt t="95648" x="2524125" y="3403600"/>
          <p14:tracePt t="95649" x="2503488" y="3376613"/>
          <p14:tracePt t="95650" x="2484438" y="3349625"/>
          <p14:tracePt t="95651" x="2463800" y="3322638"/>
          <p14:tracePt t="95652" x="2444750" y="3290888"/>
          <p14:tracePt t="95653" x="2417763" y="3263900"/>
          <p14:tracePt t="95654" x="2397125" y="3236913"/>
          <p14:tracePt t="95655" x="2384425" y="3203575"/>
          <p14:tracePt t="95656" x="2363788" y="3176588"/>
          <p14:tracePt t="95657" x="2344738" y="3157538"/>
          <p14:tracePt t="95658" x="2324100" y="3130550"/>
          <p14:tracePt t="95659" x="2311400" y="3109913"/>
          <p14:tracePt t="95660" x="2290763" y="3082925"/>
          <p14:tracePt t="95661" x="2278063" y="3063875"/>
          <p14:tracePt t="95662" x="2263775" y="3043238"/>
          <p14:tracePt t="95663" x="2244725" y="3017838"/>
          <p14:tracePt t="95664" x="2224088" y="2990850"/>
          <p14:tracePt t="95665" x="2211388" y="2970213"/>
          <p14:tracePt t="95666" x="2190750" y="2951163"/>
          <p14:tracePt t="95667" x="2178050" y="2924175"/>
          <p14:tracePt t="95668" x="2157413" y="2903538"/>
          <p14:tracePt t="95669" x="2144713" y="2876550"/>
          <p14:tracePt t="95670" x="2124075" y="2857500"/>
          <p14:tracePt t="95671" x="2111375" y="2836863"/>
          <p14:tracePt t="95672" x="2090738" y="2809875"/>
          <p14:tracePt t="95673" x="2078038" y="2790825"/>
          <p14:tracePt t="95674" x="2057400" y="2776538"/>
          <p14:tracePt t="95675" x="2044700" y="2743200"/>
          <p14:tracePt t="95676" x="2024063" y="2730500"/>
          <p14:tracePt t="95677" x="2011363" y="2711450"/>
          <p14:tracePt t="95678" x="1998663" y="2690813"/>
          <p14:tracePt t="95679" x="1984375" y="2670175"/>
          <p14:tracePt t="95680" x="1971675" y="2651125"/>
          <p14:tracePt t="95681" x="1951038" y="2624138"/>
          <p14:tracePt t="95682" x="1938338" y="2611438"/>
          <p14:tracePt t="95683" x="1917700" y="2584450"/>
          <p14:tracePt t="95684" x="1905000" y="2563813"/>
          <p14:tracePt t="95685" x="1884363" y="2536825"/>
          <p14:tracePt t="95686" x="1871663" y="2530475"/>
          <p14:tracePt t="95687" x="1858963" y="2511425"/>
          <p14:tracePt t="95688" x="1838325" y="2490788"/>
          <p14:tracePt t="95689" x="1817688" y="2457450"/>
          <p14:tracePt t="95690" x="1804988" y="2444750"/>
          <p14:tracePt t="95691" x="1784350" y="2417763"/>
          <p14:tracePt t="95692" x="1765300" y="2397125"/>
          <p14:tracePt t="95693" x="1751013" y="2371725"/>
          <p14:tracePt t="95694" x="1731963" y="2351088"/>
          <p14:tracePt t="95695" x="1711325" y="2317750"/>
          <p14:tracePt t="95696" x="1692275" y="2297113"/>
          <p14:tracePt t="95697" x="1677988" y="2271713"/>
          <p14:tracePt t="95698" x="1658938" y="2244725"/>
          <p14:tracePt t="95699" x="1638300" y="2224088"/>
          <p14:tracePt t="95700" x="1617663" y="2197100"/>
          <p14:tracePt t="95701" x="1592263" y="2163763"/>
          <p14:tracePt t="95702" x="1577975" y="2138363"/>
          <p14:tracePt t="95703" x="1558925" y="2117725"/>
          <p14:tracePt t="95704" x="1538288" y="2090738"/>
          <p14:tracePt t="95705" x="1525588" y="2071688"/>
          <p14:tracePt t="95706" x="1504950" y="2038350"/>
          <p14:tracePt t="95707" x="1492250" y="2017713"/>
          <p14:tracePt t="95708" x="1471613" y="1990725"/>
          <p14:tracePt t="95709" x="1458913" y="1971675"/>
          <p14:tracePt t="95710" x="1444625" y="1944688"/>
          <p14:tracePt t="95711" x="1425575" y="1924050"/>
          <p14:tracePt t="95712" x="1411288" y="1898650"/>
          <p14:tracePt t="95713" x="1392238" y="1878013"/>
          <p14:tracePt t="95714" x="1377950" y="1851025"/>
          <p14:tracePt t="95715" x="1371600" y="1831975"/>
          <p14:tracePt t="95716" x="1352550" y="1811338"/>
          <p14:tracePt t="95717" x="1338263" y="1784350"/>
          <p14:tracePt t="95718" x="1325563" y="1765300"/>
          <p14:tracePt t="95719" x="1311275" y="1751013"/>
          <p14:tracePt t="95720" x="1298575" y="1738313"/>
          <p14:tracePt t="95721" x="1285875" y="1717675"/>
          <p14:tracePt t="95722" x="1265238" y="1698625"/>
          <p14:tracePt t="95723" x="1252538" y="1677988"/>
          <p14:tracePt t="95724" x="1246188" y="1671638"/>
          <p14:tracePt t="95725" x="1231900" y="1651000"/>
          <p14:tracePt t="95726" x="1219200" y="1638300"/>
          <p14:tracePt t="95727" x="1204913" y="1625600"/>
          <p14:tracePt t="95728" x="1198563" y="1617663"/>
          <p14:tracePt t="95729" x="1185863" y="1598613"/>
          <p14:tracePt t="95730" x="1179513" y="1592263"/>
          <p14:tracePt t="95731" x="1165225" y="1577975"/>
          <p14:tracePt t="95732" x="1158875" y="1571625"/>
          <p14:tracePt t="95733" x="1152525" y="1558925"/>
          <p14:tracePt t="95734" x="1138238" y="1544638"/>
          <p14:tracePt t="95735" x="1125538" y="1531938"/>
          <p14:tracePt t="95736" x="1112838" y="1525588"/>
          <p14:tracePt t="95737" x="1098550" y="1504950"/>
          <p14:tracePt t="95738" x="1085850" y="1492250"/>
          <p14:tracePt t="95740" x="1071563" y="1477963"/>
          <p14:tracePt t="95741" x="1058863" y="1465263"/>
          <p14:tracePt t="95742" x="1046163" y="1458913"/>
          <p14:tracePt t="95743" x="1031875" y="1444625"/>
          <p14:tracePt t="95745" x="1025525" y="1431925"/>
          <p14:tracePt t="95746" x="1012825" y="1419225"/>
          <p14:tracePt t="95747" x="998538" y="1404938"/>
          <p14:tracePt t="95748" x="992188" y="1404938"/>
          <p14:tracePt t="95749" x="985838" y="1398588"/>
          <p14:tracePt t="95750" x="973138" y="1385888"/>
          <p14:tracePt t="95751" x="965200" y="1371600"/>
          <p14:tracePt t="95752" x="952500" y="1371600"/>
          <p14:tracePt t="95753" x="952500" y="1358900"/>
          <p14:tracePt t="95754" x="939800" y="1352550"/>
          <p14:tracePt t="95755" x="925513" y="1338263"/>
          <p14:tracePt t="95756" x="912813" y="1325563"/>
          <p14:tracePt t="95758" x="898525" y="1311275"/>
          <p14:tracePt t="95759" x="885825" y="1298575"/>
          <p14:tracePt t="95761" x="873125" y="1285875"/>
          <p14:tracePt t="95762" x="858838" y="1279525"/>
          <p14:tracePt t="95763" x="846138" y="1265238"/>
          <p14:tracePt t="95764" x="839788" y="1258888"/>
          <p14:tracePt t="95765" x="831850" y="1252538"/>
          <p14:tracePt t="95766" x="819150" y="1238250"/>
          <p14:tracePt t="95767" x="812800" y="1231900"/>
          <p14:tracePt t="95768" x="798513" y="1225550"/>
          <p14:tracePt t="95769" x="785813" y="1212850"/>
          <p14:tracePt t="95770" x="773113" y="1198563"/>
          <p14:tracePt t="95771" x="765175" y="1192213"/>
          <p14:tracePt t="95772" x="758825" y="1192213"/>
          <p14:tracePt t="95773" x="739775" y="1179513"/>
          <p14:tracePt t="95774" x="739775" y="1165225"/>
          <p14:tracePt t="95775" x="725488" y="1158875"/>
          <p14:tracePt t="95776" x="712788" y="1152525"/>
          <p14:tracePt t="95777" x="700088" y="1146175"/>
          <p14:tracePt t="95778" x="685800" y="1131888"/>
          <p14:tracePt t="95779" x="673100" y="1119188"/>
          <p14:tracePt t="95780" x="658813" y="1104900"/>
          <p14:tracePt t="95781" x="646113" y="1098550"/>
          <p14:tracePt t="95782" x="639763" y="1092200"/>
          <p14:tracePt t="95783" x="625475" y="1085850"/>
          <p14:tracePt t="95784" x="606425" y="1071563"/>
          <p14:tracePt t="95785" x="592138" y="1065213"/>
          <p14:tracePt t="95786" x="585788" y="1052513"/>
          <p14:tracePt t="95787" x="573088" y="1046163"/>
          <p14:tracePt t="95788" x="552450" y="1038225"/>
          <p14:tracePt t="95789" x="539750" y="1025525"/>
          <p14:tracePt t="95790" x="533400" y="1019175"/>
          <p14:tracePt t="95791" x="519113" y="1006475"/>
          <p14:tracePt t="95792" x="500063" y="998538"/>
          <p14:tracePt t="95793" x="485775" y="985838"/>
          <p14:tracePt t="95794" x="479425" y="985838"/>
          <p14:tracePt t="95795" x="466725" y="979488"/>
          <p14:tracePt t="95796" x="452438" y="965200"/>
          <p14:tracePt t="95797" x="439738" y="958850"/>
          <p14:tracePt t="95798" x="433388" y="952500"/>
          <p14:tracePt t="95799" x="419100" y="946150"/>
          <p14:tracePt t="95800" x="400050" y="939800"/>
          <p14:tracePt t="95801" x="385763" y="931863"/>
          <p14:tracePt t="95802" x="379413" y="925513"/>
          <p14:tracePt t="95803" x="366713" y="912813"/>
          <p14:tracePt t="95804" x="352425" y="906463"/>
          <p14:tracePt t="95805" x="339725" y="898525"/>
          <p14:tracePt t="95806" x="333375" y="898525"/>
          <p14:tracePt t="95807" x="319088" y="885825"/>
          <p14:tracePt t="95808" x="306388" y="879475"/>
          <p14:tracePt t="95809" x="300038" y="873125"/>
          <p14:tracePt t="95810" x="285750" y="865188"/>
          <p14:tracePt t="95811" x="279400" y="858838"/>
          <p14:tracePt t="95812" x="273050" y="858838"/>
          <p14:tracePt t="95813" x="260350" y="852488"/>
          <p14:tracePt t="95814" x="246063" y="839788"/>
          <p14:tracePt t="95815" x="239713" y="831850"/>
          <p14:tracePt t="95816" x="233363" y="831850"/>
          <p14:tracePt t="95817" x="219075" y="825500"/>
          <p14:tracePt t="95818" x="212725" y="825500"/>
          <p14:tracePt t="95819" x="206375" y="812800"/>
          <p14:tracePt t="95820" x="200025" y="812800"/>
          <p14:tracePt t="95821" x="193675" y="806450"/>
          <p14:tracePt t="95822" x="185738" y="806450"/>
          <p14:tracePt t="95823" x="179388" y="798513"/>
          <p14:tracePt t="95824" x="173038" y="792163"/>
          <p14:tracePt t="95825" x="173038" y="785813"/>
          <p14:tracePt t="95826" x="160338" y="785813"/>
          <p14:tracePt t="95827" x="152400" y="785813"/>
          <p14:tracePt t="95828" x="152400" y="779463"/>
          <p14:tracePt t="95829" x="146050" y="773113"/>
          <p14:tracePt t="95830" x="139700" y="773113"/>
          <p14:tracePt t="95831" x="133350" y="773113"/>
          <p14:tracePt t="95832" x="127000" y="765175"/>
          <p14:tracePt t="95833" x="120650" y="758825"/>
          <p14:tracePt t="95835" x="112713" y="752475"/>
          <p14:tracePt t="95836" x="106363" y="752475"/>
          <p14:tracePt t="95837" x="100013" y="752475"/>
          <p14:tracePt t="95838" x="100013" y="746125"/>
          <p14:tracePt t="95840" x="93663" y="739775"/>
          <p14:tracePt t="95842" x="87313" y="739775"/>
          <p14:tracePt t="95844" x="79375" y="731838"/>
          <p14:tracePt t="95846" x="73025" y="725488"/>
          <p14:tracePt t="95848" x="73025" y="719138"/>
          <p14:tracePt t="95849" x="66675" y="719138"/>
          <p14:tracePt t="95851" x="60325" y="719138"/>
          <p14:tracePt t="95852" x="53975" y="712788"/>
          <p14:tracePt t="95854" x="53975" y="706438"/>
          <p14:tracePt t="95855" x="46038" y="706438"/>
          <p14:tracePt t="95857" x="39688" y="706438"/>
          <p14:tracePt t="95858" x="39688" y="700088"/>
          <p14:tracePt t="95859" x="39688" y="692150"/>
          <p14:tracePt t="95860" x="33338" y="692150"/>
          <p14:tracePt t="95861" x="26988" y="685800"/>
          <p14:tracePt t="95862" x="20638" y="685800"/>
          <p14:tracePt t="95863" x="20638" y="679450"/>
          <p14:tracePt t="95865" x="12700" y="673100"/>
          <p14:tracePt t="95867" x="6350" y="673100"/>
          <p14:tracePt t="95868" x="6350" y="666750"/>
          <p14:tracePt t="95869" x="6350" y="658813"/>
          <p14:tracePt t="95870" x="0" y="658813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台灣成人肥胖問題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國健署進一步拿數字與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APEC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個亞洲國家比較，發現台灣男性過重及肥胖盛行率排序第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，在汶萊（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61.5%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）、馬來西亞（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46.6%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）、新加坡（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46.6%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）之後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女性則為第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位。</a:t>
            </a:r>
          </a:p>
        </p:txBody>
      </p:sp>
    </p:spTree>
    <p:extLst>
      <p:ext uri="{BB962C8B-B14F-4D97-AF65-F5344CB8AC3E}">
        <p14:creationId xmlns:p14="http://schemas.microsoft.com/office/powerpoint/2010/main" val="2243089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16764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33600" y="381000"/>
            <a:ext cx="675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歷年新生兒、嬰兒及孕產婦死亡概況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00400"/>
            <a:ext cx="9220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92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衛生福利部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我國健康政策制定白皮書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781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2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841985" indent="-323840">
              <a:spcBef>
                <a:spcPct val="20000"/>
              </a:spcBef>
              <a:buFont typeface="Arial" panose="020B0604020202020204" pitchFamily="34" charset="0"/>
              <a:buChar char="–"/>
              <a:defRPr sz="3173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295362" indent="-259072">
              <a:spcBef>
                <a:spcPct val="20000"/>
              </a:spcBef>
              <a:buFont typeface="Arial" panose="020B0604020202020204" pitchFamily="34" charset="0"/>
              <a:buChar char="•"/>
              <a:defRPr sz="272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813507" indent="-259072">
              <a:spcBef>
                <a:spcPct val="20000"/>
              </a:spcBef>
              <a:buFont typeface="Arial" panose="020B0604020202020204" pitchFamily="34" charset="0"/>
              <a:buChar char="–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331651" indent="-259072">
              <a:spcBef>
                <a:spcPct val="20000"/>
              </a:spcBef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849796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3367941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886086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4404230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64EE48-BB75-43B4-9604-124B3ED7CAD0}" type="slidenum">
              <a:rPr lang="en-US" altLang="zh-TW" sz="1360">
                <a:solidFill>
                  <a:srgbClr val="FFFFFF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zh-TW" sz="136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92163" name="Line 2"/>
          <p:cNvSpPr>
            <a:spLocks noChangeShapeType="1"/>
          </p:cNvSpPr>
          <p:nvPr/>
        </p:nvSpPr>
        <p:spPr bwMode="auto">
          <a:xfrm flipV="1">
            <a:off x="203307" y="1736196"/>
            <a:ext cx="9855835" cy="28787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64" name="Text Box 3"/>
          <p:cNvSpPr txBox="1">
            <a:spLocks noChangeArrowheads="1"/>
          </p:cNvSpPr>
          <p:nvPr/>
        </p:nvSpPr>
        <p:spPr bwMode="auto">
          <a:xfrm>
            <a:off x="4697625" y="2004272"/>
            <a:ext cx="51816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813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秘書處</a:t>
            </a:r>
            <a:endParaRPr kumimoji="1" lang="zh-TW" altLang="en-US" sz="1813" b="1" baseline="-16000">
              <a:solidFill>
                <a:prstClr val="white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165" name="Text Box 4"/>
          <p:cNvSpPr txBox="1">
            <a:spLocks noChangeArrowheads="1"/>
          </p:cNvSpPr>
          <p:nvPr/>
        </p:nvSpPr>
        <p:spPr bwMode="auto">
          <a:xfrm>
            <a:off x="4364778" y="2004272"/>
            <a:ext cx="51816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813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人事處</a:t>
            </a:r>
            <a:endParaRPr kumimoji="1" lang="zh-TW" altLang="en-US" sz="1813" b="1" baseline="-16000">
              <a:solidFill>
                <a:prstClr val="white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166" name="Text Box 5"/>
          <p:cNvSpPr txBox="1">
            <a:spLocks noChangeArrowheads="1"/>
          </p:cNvSpPr>
          <p:nvPr/>
        </p:nvSpPr>
        <p:spPr bwMode="auto">
          <a:xfrm>
            <a:off x="4202854" y="2009670"/>
            <a:ext cx="354436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813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政風處</a:t>
            </a:r>
            <a:endParaRPr kumimoji="1" lang="zh-TW" altLang="en-US" sz="1813" b="1" baseline="-16000">
              <a:solidFill>
                <a:prstClr val="white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167" name="Text Box 6"/>
          <p:cNvSpPr txBox="1">
            <a:spLocks noChangeArrowheads="1"/>
          </p:cNvSpPr>
          <p:nvPr/>
        </p:nvSpPr>
        <p:spPr bwMode="auto">
          <a:xfrm>
            <a:off x="3794444" y="2171595"/>
            <a:ext cx="435398" cy="106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813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會計處</a:t>
            </a:r>
            <a:endParaRPr kumimoji="1" lang="zh-TW" altLang="en-US" sz="1813" b="1" baseline="-16000">
              <a:solidFill>
                <a:prstClr val="white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168" name="Text Box 7"/>
          <p:cNvSpPr txBox="1">
            <a:spLocks noChangeArrowheads="1"/>
          </p:cNvSpPr>
          <p:nvPr/>
        </p:nvSpPr>
        <p:spPr bwMode="auto">
          <a:xfrm>
            <a:off x="3060383" y="2090632"/>
            <a:ext cx="518160" cy="106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813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資訊處</a:t>
            </a:r>
            <a:endParaRPr kumimoji="1" lang="zh-TW" altLang="en-US" sz="1813" b="1" baseline="-16000">
              <a:solidFill>
                <a:prstClr val="white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169" name="Text Box 8"/>
          <p:cNvSpPr txBox="1">
            <a:spLocks noChangeArrowheads="1"/>
          </p:cNvSpPr>
          <p:nvPr/>
        </p:nvSpPr>
        <p:spPr bwMode="auto">
          <a:xfrm>
            <a:off x="7302819" y="3477790"/>
            <a:ext cx="572135" cy="1387157"/>
          </a:xfrm>
          <a:prstGeom prst="rect">
            <a:avLst/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587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疾病管制署</a:t>
            </a:r>
          </a:p>
        </p:txBody>
      </p:sp>
      <p:sp>
        <p:nvSpPr>
          <p:cNvPr id="92170" name="Line 9"/>
          <p:cNvSpPr>
            <a:spLocks noChangeShapeType="1"/>
          </p:cNvSpPr>
          <p:nvPr/>
        </p:nvSpPr>
        <p:spPr bwMode="auto">
          <a:xfrm>
            <a:off x="3222308" y="3315865"/>
            <a:ext cx="432519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71" name="Text Box 10"/>
          <p:cNvSpPr txBox="1">
            <a:spLocks noChangeArrowheads="1"/>
          </p:cNvSpPr>
          <p:nvPr/>
        </p:nvSpPr>
        <p:spPr bwMode="auto">
          <a:xfrm>
            <a:off x="5507250" y="3477790"/>
            <a:ext cx="647700" cy="1469919"/>
          </a:xfrm>
          <a:prstGeom prst="rect">
            <a:avLst/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587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國民健康署</a:t>
            </a:r>
          </a:p>
        </p:txBody>
      </p:sp>
      <p:sp>
        <p:nvSpPr>
          <p:cNvPr id="92172" name="Line 11"/>
          <p:cNvSpPr>
            <a:spLocks noChangeShapeType="1"/>
          </p:cNvSpPr>
          <p:nvPr/>
        </p:nvSpPr>
        <p:spPr bwMode="auto">
          <a:xfrm>
            <a:off x="2815697" y="5028671"/>
            <a:ext cx="66911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73" name="Text Box 12"/>
          <p:cNvSpPr txBox="1">
            <a:spLocks noChangeArrowheads="1"/>
          </p:cNvSpPr>
          <p:nvPr/>
        </p:nvSpPr>
        <p:spPr bwMode="auto">
          <a:xfrm>
            <a:off x="6408632" y="3477790"/>
            <a:ext cx="649500" cy="1469919"/>
          </a:xfrm>
          <a:prstGeom prst="rect">
            <a:avLst/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587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食品藥物管理署</a:t>
            </a:r>
          </a:p>
        </p:txBody>
      </p:sp>
      <p:sp>
        <p:nvSpPr>
          <p:cNvPr id="92174" name="Line 13"/>
          <p:cNvSpPr>
            <a:spLocks noChangeShapeType="1"/>
          </p:cNvSpPr>
          <p:nvPr/>
        </p:nvSpPr>
        <p:spPr bwMode="auto">
          <a:xfrm>
            <a:off x="6896206" y="5843693"/>
            <a:ext cx="0" cy="1295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75" name="Line 14"/>
          <p:cNvSpPr>
            <a:spLocks noChangeShapeType="1"/>
          </p:cNvSpPr>
          <p:nvPr/>
        </p:nvSpPr>
        <p:spPr bwMode="auto">
          <a:xfrm>
            <a:off x="3630718" y="1745192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76" name="Line 15"/>
          <p:cNvSpPr>
            <a:spLocks noChangeShapeType="1"/>
          </p:cNvSpPr>
          <p:nvPr/>
        </p:nvSpPr>
        <p:spPr bwMode="auto">
          <a:xfrm>
            <a:off x="4283816" y="1745192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77" name="Line 16"/>
          <p:cNvSpPr>
            <a:spLocks noChangeShapeType="1"/>
          </p:cNvSpPr>
          <p:nvPr/>
        </p:nvSpPr>
        <p:spPr bwMode="auto">
          <a:xfrm>
            <a:off x="4609465" y="1745192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78" name="Line 17"/>
          <p:cNvSpPr>
            <a:spLocks noChangeShapeType="1"/>
          </p:cNvSpPr>
          <p:nvPr/>
        </p:nvSpPr>
        <p:spPr bwMode="auto">
          <a:xfrm>
            <a:off x="6568758" y="1764983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79" name="Line 18"/>
          <p:cNvSpPr>
            <a:spLocks noChangeShapeType="1"/>
          </p:cNvSpPr>
          <p:nvPr/>
        </p:nvSpPr>
        <p:spPr bwMode="auto">
          <a:xfrm>
            <a:off x="5460471" y="1745192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80" name="Line 19"/>
          <p:cNvSpPr>
            <a:spLocks noChangeShapeType="1"/>
          </p:cNvSpPr>
          <p:nvPr/>
        </p:nvSpPr>
        <p:spPr bwMode="auto">
          <a:xfrm>
            <a:off x="4956705" y="1745192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81" name="Line 20"/>
          <p:cNvSpPr>
            <a:spLocks noChangeShapeType="1"/>
          </p:cNvSpPr>
          <p:nvPr/>
        </p:nvSpPr>
        <p:spPr bwMode="auto">
          <a:xfrm>
            <a:off x="10057342" y="1745192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82" name="Line 21"/>
          <p:cNvSpPr>
            <a:spLocks noChangeShapeType="1"/>
          </p:cNvSpPr>
          <p:nvPr/>
        </p:nvSpPr>
        <p:spPr bwMode="auto">
          <a:xfrm>
            <a:off x="8038677" y="1764983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83" name="Line 22"/>
          <p:cNvSpPr>
            <a:spLocks noChangeShapeType="1"/>
          </p:cNvSpPr>
          <p:nvPr/>
        </p:nvSpPr>
        <p:spPr bwMode="auto">
          <a:xfrm>
            <a:off x="7221855" y="1764983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84" name="Line 23"/>
          <p:cNvSpPr>
            <a:spLocks noChangeShapeType="1"/>
          </p:cNvSpPr>
          <p:nvPr/>
        </p:nvSpPr>
        <p:spPr bwMode="auto">
          <a:xfrm>
            <a:off x="5670973" y="5843693"/>
            <a:ext cx="0" cy="1295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85" name="Line 24"/>
          <p:cNvSpPr>
            <a:spLocks noChangeShapeType="1"/>
          </p:cNvSpPr>
          <p:nvPr/>
        </p:nvSpPr>
        <p:spPr bwMode="auto">
          <a:xfrm>
            <a:off x="4827165" y="3429212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86" name="Line 25"/>
          <p:cNvSpPr>
            <a:spLocks noChangeShapeType="1"/>
          </p:cNvSpPr>
          <p:nvPr/>
        </p:nvSpPr>
        <p:spPr bwMode="auto">
          <a:xfrm>
            <a:off x="3958167" y="1745192"/>
            <a:ext cx="0" cy="426403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87" name="Line 26"/>
          <p:cNvSpPr>
            <a:spLocks noChangeShapeType="1"/>
          </p:cNvSpPr>
          <p:nvPr/>
        </p:nvSpPr>
        <p:spPr bwMode="auto">
          <a:xfrm>
            <a:off x="5998422" y="1764983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88" name="Line 27"/>
          <p:cNvSpPr>
            <a:spLocks noChangeShapeType="1"/>
          </p:cNvSpPr>
          <p:nvPr/>
        </p:nvSpPr>
        <p:spPr bwMode="auto">
          <a:xfrm>
            <a:off x="8927465" y="1745192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89" name="Line 28"/>
          <p:cNvSpPr>
            <a:spLocks noChangeShapeType="1"/>
          </p:cNvSpPr>
          <p:nvPr/>
        </p:nvSpPr>
        <p:spPr bwMode="auto">
          <a:xfrm>
            <a:off x="9496002" y="1745192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879645" name="Text Box 29"/>
          <p:cNvSpPr txBox="1">
            <a:spLocks noChangeArrowheads="1"/>
          </p:cNvSpPr>
          <p:nvPr/>
        </p:nvSpPr>
        <p:spPr bwMode="auto">
          <a:xfrm>
            <a:off x="6813445" y="5273359"/>
            <a:ext cx="1142470" cy="12252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fontAlgn="base">
              <a:lnSpc>
                <a:spcPct val="96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TW" altLang="en-US" sz="1813" b="1" dirty="0">
                <a:solidFill>
                  <a:srgbClr val="5BD078">
                    <a:lumMod val="50000"/>
                  </a:srgbClr>
                </a:solidFill>
                <a:latin typeface="Times New Roman" pitchFamily="18" charset="0"/>
                <a:ea typeface="標楷體" pitchFamily="65" charset="-120"/>
              </a:rPr>
              <a:t>教養院（</a:t>
            </a:r>
            <a:r>
              <a:rPr kumimoji="1" lang="en-US" altLang="zh-TW" sz="1813" b="1" dirty="0">
                <a:solidFill>
                  <a:srgbClr val="5BD078">
                    <a:lumMod val="50000"/>
                  </a:srgbClr>
                </a:solidFill>
                <a:latin typeface="Times New Roman" pitchFamily="18" charset="0"/>
                <a:ea typeface="標楷體" pitchFamily="65" charset="-120"/>
              </a:rPr>
              <a:t>3</a:t>
            </a:r>
            <a:r>
              <a:rPr kumimoji="1" lang="zh-TW" altLang="en-US" sz="1813" b="1" dirty="0">
                <a:solidFill>
                  <a:srgbClr val="5BD078">
                    <a:lumMod val="50000"/>
                  </a:srgbClr>
                </a:solidFill>
                <a:latin typeface="Times New Roman" pitchFamily="18" charset="0"/>
                <a:ea typeface="標楷體" pitchFamily="65" charset="-120"/>
              </a:rPr>
              <a:t>家身心障礙福利機構）</a:t>
            </a:r>
            <a:endParaRPr kumimoji="1" lang="zh-TW" altLang="en-US" sz="1813" b="1" baseline="-16000" dirty="0">
              <a:solidFill>
                <a:srgbClr val="5BD078">
                  <a:lumMod val="50000"/>
                </a:srgbClr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879646" name="Text Box 30"/>
          <p:cNvSpPr txBox="1">
            <a:spLocks noChangeArrowheads="1"/>
          </p:cNvSpPr>
          <p:nvPr/>
        </p:nvSpPr>
        <p:spPr bwMode="auto">
          <a:xfrm>
            <a:off x="8927465" y="5273359"/>
            <a:ext cx="1218036" cy="12252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fontAlgn="base">
              <a:lnSpc>
                <a:spcPct val="96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TW" altLang="en-US" sz="1813" b="1" dirty="0">
                <a:solidFill>
                  <a:srgbClr val="5BD078">
                    <a:lumMod val="50000"/>
                  </a:srgbClr>
                </a:solidFill>
                <a:latin typeface="Times New Roman" pitchFamily="18" charset="0"/>
                <a:ea typeface="標楷體" pitchFamily="65" charset="-120"/>
              </a:rPr>
              <a:t>老人之家（</a:t>
            </a:r>
            <a:r>
              <a:rPr kumimoji="1" lang="en-US" altLang="zh-TW" sz="1813" b="1" dirty="0">
                <a:solidFill>
                  <a:srgbClr val="5BD078">
                    <a:lumMod val="50000"/>
                  </a:srgbClr>
                </a:solidFill>
                <a:latin typeface="Times New Roman" pitchFamily="18" charset="0"/>
                <a:ea typeface="標楷體" pitchFamily="65" charset="-120"/>
              </a:rPr>
              <a:t>6</a:t>
            </a:r>
            <a:r>
              <a:rPr kumimoji="1" lang="zh-TW" altLang="en-US" sz="1813" b="1" dirty="0">
                <a:solidFill>
                  <a:srgbClr val="5BD078">
                    <a:lumMod val="50000"/>
                  </a:srgbClr>
                </a:solidFill>
                <a:latin typeface="Times New Roman" pitchFamily="18" charset="0"/>
                <a:ea typeface="標楷體" pitchFamily="65" charset="-120"/>
              </a:rPr>
              <a:t>家老人福利機構）</a:t>
            </a:r>
            <a:endParaRPr kumimoji="1" lang="zh-TW" altLang="en-US" sz="1813" b="1" baseline="-16000" dirty="0">
              <a:solidFill>
                <a:srgbClr val="5BD078">
                  <a:lumMod val="50000"/>
                </a:srgbClr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879647" name="Text Box 31"/>
          <p:cNvSpPr txBox="1">
            <a:spLocks noChangeArrowheads="1"/>
          </p:cNvSpPr>
          <p:nvPr/>
        </p:nvSpPr>
        <p:spPr bwMode="auto">
          <a:xfrm>
            <a:off x="8283364" y="5273359"/>
            <a:ext cx="613516" cy="12252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fontAlgn="base">
              <a:lnSpc>
                <a:spcPct val="96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TW" altLang="en-US" sz="1813" b="1" dirty="0">
                <a:solidFill>
                  <a:srgbClr val="5BD078">
                    <a:lumMod val="50000"/>
                  </a:srgbClr>
                </a:solidFill>
                <a:latin typeface="Times New Roman" pitchFamily="18" charset="0"/>
                <a:ea typeface="標楷體" pitchFamily="65" charset="-120"/>
              </a:rPr>
              <a:t>少年之家</a:t>
            </a:r>
            <a:endParaRPr kumimoji="1" lang="zh-TW" altLang="en-US" sz="1813" b="1" baseline="-16000" dirty="0">
              <a:solidFill>
                <a:srgbClr val="5BD078">
                  <a:lumMod val="50000"/>
                </a:srgbClr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879648" name="Text Box 32"/>
          <p:cNvSpPr txBox="1">
            <a:spLocks noChangeArrowheads="1"/>
          </p:cNvSpPr>
          <p:nvPr/>
        </p:nvSpPr>
        <p:spPr bwMode="auto">
          <a:xfrm>
            <a:off x="5437082" y="5258965"/>
            <a:ext cx="1068705" cy="12252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fontAlgn="base">
              <a:lnSpc>
                <a:spcPct val="96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TW" altLang="en-US" sz="1813" b="1" dirty="0">
                <a:solidFill>
                  <a:srgbClr val="5BD078">
                    <a:lumMod val="50000"/>
                  </a:srgbClr>
                </a:solidFill>
                <a:latin typeface="Times New Roman" pitchFamily="18" charset="0"/>
                <a:ea typeface="標楷體" pitchFamily="65" charset="-120"/>
              </a:rPr>
              <a:t>兒童之家（</a:t>
            </a:r>
            <a:r>
              <a:rPr kumimoji="1" lang="en-US" altLang="zh-TW" sz="1813" b="1" dirty="0">
                <a:solidFill>
                  <a:srgbClr val="5BD078">
                    <a:lumMod val="50000"/>
                  </a:srgbClr>
                </a:solidFill>
                <a:latin typeface="Times New Roman" pitchFamily="18" charset="0"/>
                <a:ea typeface="標楷體" pitchFamily="65" charset="-120"/>
              </a:rPr>
              <a:t>3</a:t>
            </a:r>
            <a:r>
              <a:rPr kumimoji="1" lang="zh-TW" altLang="en-US" sz="1813" b="1" dirty="0">
                <a:solidFill>
                  <a:srgbClr val="5BD078">
                    <a:lumMod val="50000"/>
                  </a:srgbClr>
                </a:solidFill>
                <a:latin typeface="Times New Roman" pitchFamily="18" charset="0"/>
                <a:ea typeface="標楷體" pitchFamily="65" charset="-120"/>
              </a:rPr>
              <a:t>家兒童福利機構）</a:t>
            </a:r>
            <a:endParaRPr kumimoji="1" lang="zh-TW" altLang="en-US" sz="1813" b="1" baseline="-16000" dirty="0">
              <a:solidFill>
                <a:srgbClr val="5BD078">
                  <a:lumMod val="50000"/>
                </a:srgbClr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92194" name="Text Box 33"/>
          <p:cNvSpPr txBox="1">
            <a:spLocks noChangeArrowheads="1"/>
          </p:cNvSpPr>
          <p:nvPr/>
        </p:nvSpPr>
        <p:spPr bwMode="auto">
          <a:xfrm>
            <a:off x="530755" y="5356120"/>
            <a:ext cx="4026535" cy="179376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96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813" b="1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醫療院所（基隆、八里療養、樂生療養、台北、桃園、桃園療養、苗栗、花蓮、金門、玉里、臺東、豐原、臺中、彰化、草屯療養、南投、嘉義、朴子、澎湖、新營、台南、胸腔病院、嘉南療養、旗山、屏東及恆春旅遊</a:t>
            </a:r>
            <a:r>
              <a:rPr kumimoji="1" lang="en-US" altLang="zh-TW" sz="1813" b="1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26</a:t>
            </a:r>
            <a:r>
              <a:rPr kumimoji="1" lang="zh-TW" altLang="en-US" sz="1813" b="1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家醫院）</a:t>
            </a:r>
            <a:endParaRPr kumimoji="1" lang="zh-TW" altLang="en-US" sz="1813" b="1" baseline="-1600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195" name="Line 34"/>
          <p:cNvSpPr>
            <a:spLocks noChangeShapeType="1"/>
          </p:cNvSpPr>
          <p:nvPr/>
        </p:nvSpPr>
        <p:spPr bwMode="auto">
          <a:xfrm flipV="1">
            <a:off x="5181600" y="1030924"/>
            <a:ext cx="0" cy="399774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96" name="Line 35"/>
          <p:cNvSpPr>
            <a:spLocks noChangeShapeType="1"/>
          </p:cNvSpPr>
          <p:nvPr/>
        </p:nvSpPr>
        <p:spPr bwMode="auto">
          <a:xfrm>
            <a:off x="2488248" y="1764983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97" name="Text Box 36"/>
          <p:cNvSpPr txBox="1">
            <a:spLocks noChangeArrowheads="1"/>
          </p:cNvSpPr>
          <p:nvPr/>
        </p:nvSpPr>
        <p:spPr bwMode="auto">
          <a:xfrm>
            <a:off x="2324524" y="2009670"/>
            <a:ext cx="444395" cy="3182725"/>
          </a:xfrm>
          <a:prstGeom prst="rect">
            <a:avLst/>
          </a:prstGeom>
          <a:noFill/>
          <a:ln w="9525">
            <a:solidFill>
              <a:schemeClr val="tx2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>
                <a:solidFill>
                  <a:prstClr val="white"/>
                </a:solidFill>
                <a:latin typeface="AR MinchoL JIS" pitchFamily="49" charset="-128"/>
                <a:ea typeface="AR MinchoL JIS" pitchFamily="49" charset="-128"/>
              </a:rPr>
              <a:t>②</a:t>
            </a:r>
            <a:r>
              <a:rPr kumimoji="1" lang="zh-TW" altLang="en-US" sz="1587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附屬社會福利及醫療機構管理會 </a:t>
            </a:r>
          </a:p>
        </p:txBody>
      </p:sp>
      <p:sp>
        <p:nvSpPr>
          <p:cNvPr id="92198" name="Line 37"/>
          <p:cNvSpPr>
            <a:spLocks noChangeShapeType="1"/>
          </p:cNvSpPr>
          <p:nvPr/>
        </p:nvSpPr>
        <p:spPr bwMode="auto">
          <a:xfrm>
            <a:off x="1020128" y="1764983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199" name="Line 38"/>
          <p:cNvSpPr>
            <a:spLocks noChangeShapeType="1"/>
          </p:cNvSpPr>
          <p:nvPr/>
        </p:nvSpPr>
        <p:spPr bwMode="auto">
          <a:xfrm>
            <a:off x="2079837" y="1764983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00" name="Line 39"/>
          <p:cNvSpPr>
            <a:spLocks noChangeShapeType="1"/>
          </p:cNvSpPr>
          <p:nvPr/>
        </p:nvSpPr>
        <p:spPr bwMode="auto">
          <a:xfrm>
            <a:off x="1590463" y="1764983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01" name="Text Box 40"/>
          <p:cNvSpPr txBox="1">
            <a:spLocks noChangeArrowheads="1"/>
          </p:cNvSpPr>
          <p:nvPr/>
        </p:nvSpPr>
        <p:spPr bwMode="auto">
          <a:xfrm>
            <a:off x="1345777" y="2009670"/>
            <a:ext cx="408411" cy="2610590"/>
          </a:xfrm>
          <a:prstGeom prst="rect">
            <a:avLst/>
          </a:prstGeom>
          <a:noFill/>
          <a:ln w="9525">
            <a:solidFill>
              <a:schemeClr val="tx2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>
                <a:solidFill>
                  <a:prstClr val="white"/>
                </a:solidFill>
                <a:latin typeface="AR MinchoL JIS" pitchFamily="49" charset="-128"/>
                <a:ea typeface="AR MinchoL JIS" pitchFamily="49" charset="-128"/>
              </a:rPr>
              <a:t>④</a:t>
            </a:r>
            <a:r>
              <a:rPr kumimoji="1" lang="zh-TW" altLang="en-US" sz="1587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全民健康保險爭議審議會</a:t>
            </a:r>
          </a:p>
        </p:txBody>
      </p:sp>
      <p:sp>
        <p:nvSpPr>
          <p:cNvPr id="92202" name="Text Box 41"/>
          <p:cNvSpPr txBox="1">
            <a:spLocks noChangeArrowheads="1"/>
          </p:cNvSpPr>
          <p:nvPr/>
        </p:nvSpPr>
        <p:spPr bwMode="auto">
          <a:xfrm>
            <a:off x="1835151" y="2009670"/>
            <a:ext cx="386821" cy="2448665"/>
          </a:xfrm>
          <a:prstGeom prst="rect">
            <a:avLst/>
          </a:prstGeom>
          <a:noFill/>
          <a:ln w="9525">
            <a:solidFill>
              <a:schemeClr val="tx2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>
                <a:solidFill>
                  <a:prstClr val="white"/>
                </a:solidFill>
                <a:latin typeface="AR MinchoL JIS" pitchFamily="49" charset="-128"/>
                <a:ea typeface="AR MinchoL JIS" pitchFamily="49" charset="-128"/>
              </a:rPr>
              <a:t>③</a:t>
            </a:r>
            <a:r>
              <a:rPr kumimoji="1" lang="zh-TW" altLang="en-US" sz="1587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全民健康保險監理會</a:t>
            </a:r>
          </a:p>
        </p:txBody>
      </p:sp>
      <p:sp>
        <p:nvSpPr>
          <p:cNvPr id="92203" name="Text Box 42"/>
          <p:cNvSpPr txBox="1">
            <a:spLocks noChangeArrowheads="1"/>
          </p:cNvSpPr>
          <p:nvPr/>
        </p:nvSpPr>
        <p:spPr bwMode="auto">
          <a:xfrm>
            <a:off x="447993" y="2009670"/>
            <a:ext cx="388620" cy="2615988"/>
          </a:xfrm>
          <a:prstGeom prst="rect">
            <a:avLst/>
          </a:prstGeom>
          <a:noFill/>
          <a:ln w="9525">
            <a:solidFill>
              <a:schemeClr val="tx2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>
                <a:solidFill>
                  <a:prstClr val="white"/>
                </a:solidFill>
                <a:latin typeface="AR MinchoL JIS" pitchFamily="49" charset="-128"/>
                <a:ea typeface="AR MinchoL JIS" pitchFamily="49" charset="-128"/>
              </a:rPr>
              <a:t>⑥</a:t>
            </a:r>
            <a:r>
              <a:rPr kumimoji="1" lang="zh-TW" altLang="en-US" sz="1587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衛生福利人員訓練中心</a:t>
            </a:r>
          </a:p>
        </p:txBody>
      </p:sp>
      <p:sp>
        <p:nvSpPr>
          <p:cNvPr id="92204" name="Line 43"/>
          <p:cNvSpPr>
            <a:spLocks noChangeShapeType="1"/>
          </p:cNvSpPr>
          <p:nvPr/>
        </p:nvSpPr>
        <p:spPr bwMode="auto">
          <a:xfrm>
            <a:off x="530755" y="1764983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05" name="Text Box 44"/>
          <p:cNvSpPr txBox="1">
            <a:spLocks noChangeArrowheads="1"/>
          </p:cNvSpPr>
          <p:nvPr/>
        </p:nvSpPr>
        <p:spPr bwMode="auto">
          <a:xfrm>
            <a:off x="856403" y="2009670"/>
            <a:ext cx="388620" cy="2365904"/>
          </a:xfrm>
          <a:prstGeom prst="rect">
            <a:avLst/>
          </a:prstGeom>
          <a:noFill/>
          <a:ln w="9525">
            <a:solidFill>
              <a:schemeClr val="tx2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>
                <a:solidFill>
                  <a:prstClr val="white"/>
                </a:solidFill>
                <a:latin typeface="AR MinchoL JIS" pitchFamily="49" charset="-128"/>
                <a:ea typeface="AR MinchoL JIS" pitchFamily="49" charset="-128"/>
              </a:rPr>
              <a:t>⑤</a:t>
            </a:r>
            <a:r>
              <a:rPr kumimoji="1" lang="zh-TW" altLang="en-US" sz="1587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國民年金監理會</a:t>
            </a:r>
          </a:p>
        </p:txBody>
      </p:sp>
      <p:sp>
        <p:nvSpPr>
          <p:cNvPr id="92206" name="Text Box 45"/>
          <p:cNvSpPr txBox="1">
            <a:spLocks noChangeArrowheads="1"/>
          </p:cNvSpPr>
          <p:nvPr/>
        </p:nvSpPr>
        <p:spPr bwMode="auto">
          <a:xfrm>
            <a:off x="4447540" y="3477790"/>
            <a:ext cx="649500" cy="1469919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587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中央健康保險署</a:t>
            </a:r>
            <a:endParaRPr kumimoji="1" lang="zh-TW" altLang="en-US" sz="1587" b="1" baseline="-16000">
              <a:solidFill>
                <a:prstClr val="white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207" name="Line 46"/>
          <p:cNvSpPr>
            <a:spLocks noChangeShapeType="1"/>
          </p:cNvSpPr>
          <p:nvPr/>
        </p:nvSpPr>
        <p:spPr bwMode="auto">
          <a:xfrm>
            <a:off x="4855951" y="3315865"/>
            <a:ext cx="0" cy="12954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08" name="Line 47"/>
          <p:cNvSpPr>
            <a:spLocks noChangeShapeType="1"/>
          </p:cNvSpPr>
          <p:nvPr/>
        </p:nvSpPr>
        <p:spPr bwMode="auto">
          <a:xfrm>
            <a:off x="5834698" y="3315865"/>
            <a:ext cx="0" cy="12954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09" name="Line 48"/>
          <p:cNvSpPr>
            <a:spLocks noChangeShapeType="1"/>
          </p:cNvSpPr>
          <p:nvPr/>
        </p:nvSpPr>
        <p:spPr bwMode="auto">
          <a:xfrm>
            <a:off x="3222308" y="3315865"/>
            <a:ext cx="0" cy="12954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10" name="Text Box 49"/>
          <p:cNvSpPr txBox="1">
            <a:spLocks noChangeArrowheads="1"/>
          </p:cNvSpPr>
          <p:nvPr/>
        </p:nvSpPr>
        <p:spPr bwMode="auto">
          <a:xfrm>
            <a:off x="3713480" y="3477790"/>
            <a:ext cx="570336" cy="1387157"/>
          </a:xfrm>
          <a:prstGeom prst="rect">
            <a:avLst/>
          </a:prstGeom>
          <a:noFill/>
          <a:ln w="76200" cmpd="tri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587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國民年金局</a:t>
            </a:r>
            <a:r>
              <a:rPr kumimoji="1" lang="en-US" altLang="zh-TW" sz="1360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grpSp>
        <p:nvGrpSpPr>
          <p:cNvPr id="92211" name="Group 50"/>
          <p:cNvGrpSpPr>
            <a:grpSpLocks/>
          </p:cNvGrpSpPr>
          <p:nvPr/>
        </p:nvGrpSpPr>
        <p:grpSpPr bwMode="auto">
          <a:xfrm>
            <a:off x="2815697" y="1764983"/>
            <a:ext cx="386820" cy="1487910"/>
            <a:chOff x="5400" y="1977"/>
            <a:chExt cx="900" cy="2520"/>
          </a:xfrm>
        </p:grpSpPr>
        <p:sp>
          <p:nvSpPr>
            <p:cNvPr id="92287" name="Line 51"/>
            <p:cNvSpPr>
              <a:spLocks noChangeShapeType="1"/>
            </p:cNvSpPr>
            <p:nvPr/>
          </p:nvSpPr>
          <p:spPr bwMode="auto">
            <a:xfrm>
              <a:off x="5940" y="1977"/>
              <a:ext cx="0" cy="36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40">
                <a:solidFill>
                  <a:prstClr val="white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92288" name="Text Box 52"/>
            <p:cNvSpPr txBox="1">
              <a:spLocks noChangeArrowheads="1"/>
            </p:cNvSpPr>
            <p:nvPr/>
          </p:nvSpPr>
          <p:spPr bwMode="auto">
            <a:xfrm>
              <a:off x="5400" y="2337"/>
              <a:ext cx="900" cy="216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TW" sz="1587" b="1">
                  <a:solidFill>
                    <a:prstClr val="white"/>
                  </a:solidFill>
                  <a:latin typeface="AR MinchoL JIS" pitchFamily="49" charset="-128"/>
                  <a:ea typeface="AR MinchoL JIS" pitchFamily="49" charset="-128"/>
                </a:rPr>
                <a:t>①</a:t>
              </a:r>
              <a:r>
                <a:rPr kumimoji="1" lang="zh-TW" altLang="en-US" sz="1587" b="1">
                  <a:solidFill>
                    <a:prstClr val="white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法規會</a:t>
              </a:r>
              <a:r>
                <a:rPr kumimoji="1" lang="en-US" altLang="zh-TW" sz="1587" b="1">
                  <a:solidFill>
                    <a:prstClr val="white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(</a:t>
              </a:r>
              <a:r>
                <a:rPr kumimoji="1" lang="zh-TW" altLang="en-US" sz="1587" b="1">
                  <a:solidFill>
                    <a:prstClr val="white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訴願審議會</a:t>
              </a:r>
              <a:r>
                <a:rPr kumimoji="1" lang="en-US" altLang="zh-TW" sz="1587" b="1">
                  <a:solidFill>
                    <a:prstClr val="white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) </a:t>
              </a:r>
            </a:p>
          </p:txBody>
        </p:sp>
      </p:grpSp>
      <p:sp>
        <p:nvSpPr>
          <p:cNvPr id="92212" name="Text Box 53"/>
          <p:cNvSpPr txBox="1">
            <a:spLocks noChangeArrowheads="1"/>
          </p:cNvSpPr>
          <p:nvPr/>
        </p:nvSpPr>
        <p:spPr bwMode="auto">
          <a:xfrm>
            <a:off x="3386032" y="2009670"/>
            <a:ext cx="518160" cy="106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813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統計處</a:t>
            </a:r>
            <a:endParaRPr kumimoji="1" lang="zh-TW" altLang="en-US" sz="1813" b="1" baseline="-16000">
              <a:solidFill>
                <a:prstClr val="white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213" name="Line 54"/>
          <p:cNvSpPr>
            <a:spLocks noChangeShapeType="1"/>
          </p:cNvSpPr>
          <p:nvPr/>
        </p:nvSpPr>
        <p:spPr bwMode="auto">
          <a:xfrm>
            <a:off x="3305070" y="1764983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14" name="Text Box 55"/>
          <p:cNvSpPr txBox="1">
            <a:spLocks noChangeArrowheads="1"/>
          </p:cNvSpPr>
          <p:nvPr/>
        </p:nvSpPr>
        <p:spPr bwMode="auto">
          <a:xfrm>
            <a:off x="8763741" y="2004272"/>
            <a:ext cx="849207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kumimoji="1" lang="zh-TW" altLang="zh-TW" sz="2720" b="1" baseline="-160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215" name="Line 56"/>
          <p:cNvSpPr>
            <a:spLocks noChangeShapeType="1"/>
          </p:cNvSpPr>
          <p:nvPr/>
        </p:nvSpPr>
        <p:spPr bwMode="auto">
          <a:xfrm>
            <a:off x="7547505" y="3315865"/>
            <a:ext cx="0" cy="12954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16" name="Text Box 57"/>
          <p:cNvSpPr txBox="1">
            <a:spLocks noChangeArrowheads="1"/>
          </p:cNvSpPr>
          <p:nvPr/>
        </p:nvSpPr>
        <p:spPr bwMode="auto">
          <a:xfrm>
            <a:off x="6415479" y="2009670"/>
            <a:ext cx="428900" cy="114247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587" b="1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醫事司</a:t>
            </a:r>
            <a:r>
              <a:rPr kumimoji="1" lang="zh-TW" altLang="en-US" sz="1587" b="1">
                <a:solidFill>
                  <a:srgbClr val="000000"/>
                </a:solidFill>
                <a:latin typeface="AR MinchoL JIS" pitchFamily="49" charset="-128"/>
                <a:ea typeface="AR MinchoL JIS" pitchFamily="49" charset="-128"/>
              </a:rPr>
              <a:t>②</a:t>
            </a:r>
            <a:endParaRPr kumimoji="1" lang="zh-TW" altLang="en-US" sz="1587" b="1" baseline="-16000">
              <a:solidFill>
                <a:srgbClr val="000000"/>
              </a:solidFill>
              <a:latin typeface="AR MinchoL JIS" pitchFamily="49" charset="-128"/>
              <a:ea typeface="AR MinchoL JIS" pitchFamily="49" charset="-128"/>
            </a:endParaRPr>
          </a:p>
        </p:txBody>
      </p:sp>
      <p:sp>
        <p:nvSpPr>
          <p:cNvPr id="92217" name="Text Box 58"/>
          <p:cNvSpPr txBox="1">
            <a:spLocks noChangeArrowheads="1"/>
          </p:cNvSpPr>
          <p:nvPr/>
        </p:nvSpPr>
        <p:spPr bwMode="auto">
          <a:xfrm>
            <a:off x="9814106" y="2009670"/>
            <a:ext cx="428900" cy="187653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587" b="1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綜合規劃司</a:t>
            </a:r>
            <a:r>
              <a:rPr kumimoji="1" lang="zh-TW" altLang="en-US" sz="1587" b="1">
                <a:solidFill>
                  <a:srgbClr val="000000"/>
                </a:solidFill>
                <a:latin typeface="AR MinchoL JIS" pitchFamily="49" charset="-128"/>
                <a:ea typeface="AR MinchoL JIS" pitchFamily="49" charset="-128"/>
              </a:rPr>
              <a:t>⑥⑦</a:t>
            </a:r>
          </a:p>
        </p:txBody>
      </p:sp>
      <p:sp>
        <p:nvSpPr>
          <p:cNvPr id="92218" name="Text Box 59"/>
          <p:cNvSpPr txBox="1">
            <a:spLocks noChangeArrowheads="1"/>
          </p:cNvSpPr>
          <p:nvPr/>
        </p:nvSpPr>
        <p:spPr bwMode="auto">
          <a:xfrm>
            <a:off x="9191594" y="2009670"/>
            <a:ext cx="428900" cy="204025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587" b="1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社會保險司</a:t>
            </a:r>
            <a:r>
              <a:rPr kumimoji="1" lang="zh-TW" altLang="en-US" sz="1587" b="1">
                <a:solidFill>
                  <a:srgbClr val="000000"/>
                </a:solidFill>
                <a:latin typeface="AR MinchoL JIS" pitchFamily="49" charset="-128"/>
                <a:ea typeface="AR MinchoL JIS" pitchFamily="49" charset="-128"/>
              </a:rPr>
              <a:t>③④⑤</a:t>
            </a:r>
          </a:p>
        </p:txBody>
      </p:sp>
      <p:sp>
        <p:nvSpPr>
          <p:cNvPr id="92219" name="Text Box 60"/>
          <p:cNvSpPr txBox="1">
            <a:spLocks noChangeArrowheads="1"/>
          </p:cNvSpPr>
          <p:nvPr/>
        </p:nvSpPr>
        <p:spPr bwMode="auto">
          <a:xfrm>
            <a:off x="8556488" y="2009670"/>
            <a:ext cx="428900" cy="114247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587" b="1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福利服務司</a:t>
            </a:r>
            <a:endParaRPr kumimoji="1" lang="zh-TW" altLang="en-US" sz="1587" b="1" baseline="-160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220" name="Text Box 61"/>
          <p:cNvSpPr txBox="1">
            <a:spLocks noChangeArrowheads="1"/>
          </p:cNvSpPr>
          <p:nvPr/>
        </p:nvSpPr>
        <p:spPr bwMode="auto">
          <a:xfrm>
            <a:off x="7675124" y="2009670"/>
            <a:ext cx="673133" cy="114247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587" b="1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社會照顧及發展司</a:t>
            </a:r>
            <a:endParaRPr kumimoji="1" lang="zh-TW" altLang="en-US" sz="1587" b="1" baseline="-160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221" name="Text Box 62"/>
          <p:cNvSpPr txBox="1">
            <a:spLocks noChangeArrowheads="1"/>
          </p:cNvSpPr>
          <p:nvPr/>
        </p:nvSpPr>
        <p:spPr bwMode="auto">
          <a:xfrm>
            <a:off x="7086569" y="2009670"/>
            <a:ext cx="428900" cy="114247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587" b="1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保護服務司</a:t>
            </a:r>
            <a:endParaRPr kumimoji="1" lang="zh-TW" altLang="en-US" sz="1587" b="1" baseline="-160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222" name="Text Box 63"/>
          <p:cNvSpPr txBox="1">
            <a:spLocks noChangeArrowheads="1"/>
          </p:cNvSpPr>
          <p:nvPr/>
        </p:nvSpPr>
        <p:spPr bwMode="auto">
          <a:xfrm>
            <a:off x="5845459" y="2009670"/>
            <a:ext cx="392287" cy="114247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1587" b="1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心理健康司</a:t>
            </a:r>
            <a:endParaRPr kumimoji="1" lang="zh-TW" altLang="en-US" sz="1587" b="1" baseline="-160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223" name="Text Box 64"/>
          <p:cNvSpPr txBox="1">
            <a:spLocks noChangeArrowheads="1"/>
          </p:cNvSpPr>
          <p:nvPr/>
        </p:nvSpPr>
        <p:spPr bwMode="auto">
          <a:xfrm>
            <a:off x="5291001" y="2009670"/>
            <a:ext cx="428900" cy="1061508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587" b="1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中醫藥司</a:t>
            </a:r>
          </a:p>
        </p:txBody>
      </p:sp>
      <p:sp>
        <p:nvSpPr>
          <p:cNvPr id="92224" name="Text Box 65"/>
          <p:cNvSpPr txBox="1">
            <a:spLocks noChangeArrowheads="1"/>
          </p:cNvSpPr>
          <p:nvPr/>
        </p:nvSpPr>
        <p:spPr bwMode="auto">
          <a:xfrm>
            <a:off x="4120092" y="948162"/>
            <a:ext cx="1959293" cy="570335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50000">
                <a:srgbClr val="FFFFFF"/>
              </a:gs>
              <a:gs pos="100000">
                <a:srgbClr val="FF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2040" b="1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衛生福利部</a:t>
            </a:r>
            <a:endParaRPr kumimoji="1" lang="zh-TW" altLang="en-US" sz="1360" b="1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225" name="Line 69"/>
          <p:cNvSpPr>
            <a:spLocks noChangeShapeType="1"/>
          </p:cNvSpPr>
          <p:nvPr/>
        </p:nvSpPr>
        <p:spPr bwMode="auto">
          <a:xfrm>
            <a:off x="8528050" y="6660515"/>
            <a:ext cx="169122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26" name="Line 75"/>
          <p:cNvSpPr>
            <a:spLocks noChangeShapeType="1"/>
          </p:cNvSpPr>
          <p:nvPr/>
        </p:nvSpPr>
        <p:spPr bwMode="auto">
          <a:xfrm>
            <a:off x="8528051" y="7394575"/>
            <a:ext cx="170921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27" name="Line 77"/>
          <p:cNvSpPr>
            <a:spLocks noChangeShapeType="1"/>
          </p:cNvSpPr>
          <p:nvPr/>
        </p:nvSpPr>
        <p:spPr bwMode="auto">
          <a:xfrm>
            <a:off x="4039130" y="3315865"/>
            <a:ext cx="0" cy="163724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28" name="Line 78"/>
          <p:cNvSpPr>
            <a:spLocks noChangeShapeType="1"/>
          </p:cNvSpPr>
          <p:nvPr/>
        </p:nvSpPr>
        <p:spPr bwMode="auto">
          <a:xfrm>
            <a:off x="2815696" y="5028672"/>
            <a:ext cx="0" cy="3256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29" name="Line 79"/>
          <p:cNvSpPr>
            <a:spLocks noChangeShapeType="1"/>
          </p:cNvSpPr>
          <p:nvPr/>
        </p:nvSpPr>
        <p:spPr bwMode="auto">
          <a:xfrm>
            <a:off x="5998422" y="5028671"/>
            <a:ext cx="0" cy="1637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30" name="Line 80"/>
          <p:cNvSpPr>
            <a:spLocks noChangeShapeType="1"/>
          </p:cNvSpPr>
          <p:nvPr/>
        </p:nvSpPr>
        <p:spPr bwMode="auto">
          <a:xfrm>
            <a:off x="7302818" y="5028671"/>
            <a:ext cx="0" cy="1637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31" name="Line 81"/>
          <p:cNvSpPr>
            <a:spLocks noChangeShapeType="1"/>
          </p:cNvSpPr>
          <p:nvPr/>
        </p:nvSpPr>
        <p:spPr bwMode="auto">
          <a:xfrm>
            <a:off x="8528050" y="5028671"/>
            <a:ext cx="0" cy="1637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32" name="Line 82"/>
          <p:cNvSpPr>
            <a:spLocks noChangeShapeType="1"/>
          </p:cNvSpPr>
          <p:nvPr/>
        </p:nvSpPr>
        <p:spPr bwMode="auto">
          <a:xfrm>
            <a:off x="9506797" y="5028671"/>
            <a:ext cx="0" cy="1637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33" name="Text Box 83"/>
          <p:cNvSpPr txBox="1">
            <a:spLocks noChangeArrowheads="1"/>
          </p:cNvSpPr>
          <p:nvPr/>
        </p:nvSpPr>
        <p:spPr bwMode="auto">
          <a:xfrm>
            <a:off x="2998513" y="3477790"/>
            <a:ext cx="428900" cy="148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587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中醫藥研究所</a:t>
            </a:r>
            <a:endParaRPr kumimoji="1" lang="zh-TW" altLang="en-US" sz="1587" b="1">
              <a:solidFill>
                <a:prstClr val="white"/>
              </a:solidFill>
              <a:latin typeface="AR MinchoL JIS" pitchFamily="49" charset="-128"/>
              <a:ea typeface="AR MinchoL JIS" pitchFamily="49" charset="-128"/>
            </a:endParaRPr>
          </a:p>
        </p:txBody>
      </p:sp>
      <p:sp>
        <p:nvSpPr>
          <p:cNvPr id="92234" name="Line 84"/>
          <p:cNvSpPr>
            <a:spLocks noChangeShapeType="1"/>
          </p:cNvSpPr>
          <p:nvPr/>
        </p:nvSpPr>
        <p:spPr bwMode="auto">
          <a:xfrm>
            <a:off x="6732482" y="3315865"/>
            <a:ext cx="0" cy="12954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35" name="Text Box 85"/>
          <p:cNvSpPr txBox="1">
            <a:spLocks noChangeArrowheads="1"/>
          </p:cNvSpPr>
          <p:nvPr/>
        </p:nvSpPr>
        <p:spPr bwMode="auto">
          <a:xfrm>
            <a:off x="0" y="2009670"/>
            <a:ext cx="388620" cy="2365904"/>
          </a:xfrm>
          <a:prstGeom prst="rect">
            <a:avLst/>
          </a:prstGeom>
          <a:noFill/>
          <a:ln w="9525">
            <a:solidFill>
              <a:schemeClr val="tx2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>
                <a:solidFill>
                  <a:prstClr val="white"/>
                </a:solidFill>
                <a:latin typeface="AR MinchoL JIS" pitchFamily="49" charset="-128"/>
                <a:ea typeface="AR MinchoL JIS" pitchFamily="49" charset="-128"/>
              </a:rPr>
              <a:t>⑦</a:t>
            </a:r>
            <a:r>
              <a:rPr kumimoji="1" lang="zh-TW" altLang="en-US" sz="1587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國際合作組</a:t>
            </a:r>
          </a:p>
        </p:txBody>
      </p:sp>
      <p:sp>
        <p:nvSpPr>
          <p:cNvPr id="92236" name="Line 86"/>
          <p:cNvSpPr>
            <a:spLocks noChangeShapeType="1"/>
          </p:cNvSpPr>
          <p:nvPr/>
        </p:nvSpPr>
        <p:spPr bwMode="auto">
          <a:xfrm>
            <a:off x="203306" y="1764983"/>
            <a:ext cx="0" cy="25908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37" name="Text Box 66"/>
          <p:cNvSpPr txBox="1">
            <a:spLocks noChangeArrowheads="1"/>
          </p:cNvSpPr>
          <p:nvPr/>
        </p:nvSpPr>
        <p:spPr bwMode="auto">
          <a:xfrm>
            <a:off x="6894407" y="6577753"/>
            <a:ext cx="422805" cy="25908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kumimoji="1" lang="zh-TW" altLang="zh-TW" sz="2720" b="1" baseline="-160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238" name="Text Box 67"/>
          <p:cNvSpPr txBox="1">
            <a:spLocks noChangeArrowheads="1"/>
          </p:cNvSpPr>
          <p:nvPr/>
        </p:nvSpPr>
        <p:spPr bwMode="auto">
          <a:xfrm>
            <a:off x="7441354" y="6516582"/>
            <a:ext cx="678286" cy="38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587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業務單位</a:t>
            </a:r>
            <a:endParaRPr kumimoji="1" lang="zh-TW" altLang="en-US" sz="1587" b="1" baseline="-16000">
              <a:solidFill>
                <a:prstClr val="white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239" name="Text Box 68"/>
          <p:cNvSpPr txBox="1">
            <a:spLocks noChangeArrowheads="1"/>
          </p:cNvSpPr>
          <p:nvPr/>
        </p:nvSpPr>
        <p:spPr bwMode="auto">
          <a:xfrm>
            <a:off x="8078259" y="6599343"/>
            <a:ext cx="424603" cy="259080"/>
          </a:xfrm>
          <a:prstGeom prst="rect">
            <a:avLst/>
          </a:prstGeom>
          <a:noFill/>
          <a:ln w="2857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kumimoji="1" lang="zh-TW" altLang="zh-TW" sz="2720" b="1" baseline="-160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240" name="Text Box 70"/>
          <p:cNvSpPr txBox="1">
            <a:spLocks noChangeArrowheads="1"/>
          </p:cNvSpPr>
          <p:nvPr/>
        </p:nvSpPr>
        <p:spPr bwMode="auto">
          <a:xfrm>
            <a:off x="8664787" y="6516582"/>
            <a:ext cx="678286" cy="38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587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機關</a:t>
            </a:r>
            <a:endParaRPr kumimoji="1" lang="zh-TW" altLang="en-US" sz="1587" b="1" baseline="-16000">
              <a:solidFill>
                <a:prstClr val="white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241" name="Text Box 71"/>
          <p:cNvSpPr txBox="1">
            <a:spLocks noChangeArrowheads="1"/>
          </p:cNvSpPr>
          <p:nvPr/>
        </p:nvSpPr>
        <p:spPr bwMode="auto">
          <a:xfrm>
            <a:off x="6894407" y="7230851"/>
            <a:ext cx="422805" cy="25908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kumimoji="1" lang="zh-TW" altLang="zh-TW" sz="2720" b="1" baseline="-16000">
              <a:solidFill>
                <a:prstClr val="white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242" name="Line 72"/>
          <p:cNvSpPr>
            <a:spLocks noChangeShapeType="1"/>
          </p:cNvSpPr>
          <p:nvPr/>
        </p:nvSpPr>
        <p:spPr bwMode="auto">
          <a:xfrm>
            <a:off x="7344198" y="7333403"/>
            <a:ext cx="25908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43" name="Text Box 73"/>
          <p:cNvSpPr txBox="1">
            <a:spLocks noChangeArrowheads="1"/>
          </p:cNvSpPr>
          <p:nvPr/>
        </p:nvSpPr>
        <p:spPr bwMode="auto">
          <a:xfrm>
            <a:off x="7525915" y="7169680"/>
            <a:ext cx="570335" cy="38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587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機構</a:t>
            </a:r>
            <a:endParaRPr kumimoji="1" lang="zh-TW" altLang="en-US" sz="1587" b="1" baseline="-16000">
              <a:solidFill>
                <a:prstClr val="white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244" name="Text Box 74"/>
          <p:cNvSpPr txBox="1">
            <a:spLocks noChangeArrowheads="1"/>
          </p:cNvSpPr>
          <p:nvPr/>
        </p:nvSpPr>
        <p:spPr bwMode="auto">
          <a:xfrm>
            <a:off x="8036878" y="7230851"/>
            <a:ext cx="422804" cy="259080"/>
          </a:xfrm>
          <a:prstGeom prst="rect">
            <a:avLst/>
          </a:prstGeom>
          <a:noFill/>
          <a:ln w="9525" algn="ctr">
            <a:solidFill>
              <a:schemeClr val="tx2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kumimoji="1" lang="zh-TW" altLang="zh-TW" sz="2720" b="1" baseline="-16000">
              <a:solidFill>
                <a:prstClr val="white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245" name="Text Box 76"/>
          <p:cNvSpPr txBox="1">
            <a:spLocks noChangeArrowheads="1"/>
          </p:cNvSpPr>
          <p:nvPr/>
        </p:nvSpPr>
        <p:spPr bwMode="auto">
          <a:xfrm>
            <a:off x="8664787" y="7088717"/>
            <a:ext cx="678286" cy="38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587" b="1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任務編組</a:t>
            </a:r>
            <a:endParaRPr kumimoji="1" lang="zh-TW" altLang="en-US" sz="1587" b="1" baseline="-16000">
              <a:solidFill>
                <a:prstClr val="white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246" name="Line 87"/>
          <p:cNvSpPr>
            <a:spLocks noChangeShapeType="1"/>
          </p:cNvSpPr>
          <p:nvPr/>
        </p:nvSpPr>
        <p:spPr bwMode="auto">
          <a:xfrm>
            <a:off x="7344199" y="6680306"/>
            <a:ext cx="169122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47" name="Text Box 88"/>
          <p:cNvSpPr txBox="1">
            <a:spLocks noChangeArrowheads="1"/>
          </p:cNvSpPr>
          <p:nvPr/>
        </p:nvSpPr>
        <p:spPr bwMode="auto">
          <a:xfrm>
            <a:off x="2896659" y="3477790"/>
            <a:ext cx="570336" cy="12936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kumimoji="1" lang="zh-TW" altLang="zh-TW" sz="1587" b="1">
              <a:solidFill>
                <a:prstClr val="white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248" name="Text Box 89"/>
          <p:cNvSpPr txBox="1">
            <a:spLocks noChangeArrowheads="1"/>
          </p:cNvSpPr>
          <p:nvPr/>
        </p:nvSpPr>
        <p:spPr bwMode="auto">
          <a:xfrm>
            <a:off x="9809057" y="3477790"/>
            <a:ext cx="545342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(85</a:t>
            </a:r>
            <a:r>
              <a:rPr kumimoji="1" lang="zh-TW" altLang="en-US" sz="1587" b="1" baseline="-16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人</a:t>
            </a:r>
            <a:r>
              <a:rPr kumimoji="1" lang="en-US" altLang="zh-TW" sz="1587" b="1" baseline="-16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49" name="Text Box 90"/>
          <p:cNvSpPr txBox="1">
            <a:spLocks noChangeArrowheads="1"/>
          </p:cNvSpPr>
          <p:nvPr/>
        </p:nvSpPr>
        <p:spPr bwMode="auto">
          <a:xfrm>
            <a:off x="9098386" y="3641513"/>
            <a:ext cx="612668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(139</a:t>
            </a:r>
            <a:r>
              <a:rPr kumimoji="1" lang="zh-TW" altLang="en-US" sz="1587" b="1" baseline="-16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人</a:t>
            </a:r>
            <a:r>
              <a:rPr kumimoji="1" lang="en-US" altLang="zh-TW" sz="1587" b="1" baseline="-16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50" name="Text Box 91"/>
          <p:cNvSpPr txBox="1">
            <a:spLocks noChangeArrowheads="1"/>
          </p:cNvSpPr>
          <p:nvPr/>
        </p:nvSpPr>
        <p:spPr bwMode="auto">
          <a:xfrm>
            <a:off x="8528050" y="3069378"/>
            <a:ext cx="545342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(42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人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51" name="Text Box 92"/>
          <p:cNvSpPr txBox="1">
            <a:spLocks noChangeArrowheads="1"/>
          </p:cNvSpPr>
          <p:nvPr/>
        </p:nvSpPr>
        <p:spPr bwMode="auto">
          <a:xfrm>
            <a:off x="7793990" y="3069378"/>
            <a:ext cx="545342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(60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人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52" name="Text Box 93"/>
          <p:cNvSpPr txBox="1">
            <a:spLocks noChangeArrowheads="1"/>
          </p:cNvSpPr>
          <p:nvPr/>
        </p:nvSpPr>
        <p:spPr bwMode="auto">
          <a:xfrm>
            <a:off x="7058132" y="3069378"/>
            <a:ext cx="545342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(46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人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53" name="Text Box 94"/>
          <p:cNvSpPr txBox="1">
            <a:spLocks noChangeArrowheads="1"/>
          </p:cNvSpPr>
          <p:nvPr/>
        </p:nvSpPr>
        <p:spPr bwMode="auto">
          <a:xfrm>
            <a:off x="6405033" y="2824692"/>
            <a:ext cx="545342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(87</a:t>
            </a:r>
            <a:r>
              <a:rPr kumimoji="1" lang="zh-TW" altLang="en-US" sz="1587" b="1" baseline="-16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人</a:t>
            </a:r>
            <a:r>
              <a:rPr kumimoji="1" lang="en-US" altLang="zh-TW" sz="1587" b="1" baseline="-16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54" name="Text Box 95"/>
          <p:cNvSpPr txBox="1">
            <a:spLocks noChangeArrowheads="1"/>
          </p:cNvSpPr>
          <p:nvPr/>
        </p:nvSpPr>
        <p:spPr bwMode="auto">
          <a:xfrm>
            <a:off x="5834698" y="3069378"/>
            <a:ext cx="545342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(25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人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55" name="Text Box 96"/>
          <p:cNvSpPr txBox="1">
            <a:spLocks noChangeArrowheads="1"/>
          </p:cNvSpPr>
          <p:nvPr/>
        </p:nvSpPr>
        <p:spPr bwMode="auto">
          <a:xfrm>
            <a:off x="5262563" y="2824692"/>
            <a:ext cx="545342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(43</a:t>
            </a:r>
            <a:r>
              <a:rPr kumimoji="1" lang="zh-TW" altLang="en-US" sz="1587" b="1" baseline="-16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人</a:t>
            </a:r>
            <a:r>
              <a:rPr kumimoji="1" lang="en-US" altLang="zh-TW" sz="1587" b="1" baseline="-16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56" name="Text Box 97"/>
          <p:cNvSpPr txBox="1">
            <a:spLocks noChangeArrowheads="1"/>
          </p:cNvSpPr>
          <p:nvPr/>
        </p:nvSpPr>
        <p:spPr bwMode="auto">
          <a:xfrm>
            <a:off x="4855951" y="2662767"/>
            <a:ext cx="612668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(135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人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57" name="Text Box 98"/>
          <p:cNvSpPr txBox="1">
            <a:spLocks noChangeArrowheads="1"/>
          </p:cNvSpPr>
          <p:nvPr/>
        </p:nvSpPr>
        <p:spPr bwMode="auto">
          <a:xfrm>
            <a:off x="4447540" y="2662767"/>
            <a:ext cx="545342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(26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人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58" name="Text Box 99"/>
          <p:cNvSpPr txBox="1">
            <a:spLocks noChangeArrowheads="1"/>
          </p:cNvSpPr>
          <p:nvPr/>
        </p:nvSpPr>
        <p:spPr bwMode="auto">
          <a:xfrm>
            <a:off x="4039130" y="2662767"/>
            <a:ext cx="545342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(12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人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59" name="Text Box 100"/>
          <p:cNvSpPr txBox="1">
            <a:spLocks noChangeArrowheads="1"/>
          </p:cNvSpPr>
          <p:nvPr/>
        </p:nvSpPr>
        <p:spPr bwMode="auto">
          <a:xfrm>
            <a:off x="3713480" y="2824692"/>
            <a:ext cx="545342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(39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人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60" name="Text Box 101"/>
          <p:cNvSpPr txBox="1">
            <a:spLocks noChangeArrowheads="1"/>
          </p:cNvSpPr>
          <p:nvPr/>
        </p:nvSpPr>
        <p:spPr bwMode="auto">
          <a:xfrm>
            <a:off x="3386032" y="2662767"/>
            <a:ext cx="545342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(26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人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61" name="Text Box 102"/>
          <p:cNvSpPr txBox="1">
            <a:spLocks noChangeArrowheads="1"/>
          </p:cNvSpPr>
          <p:nvPr/>
        </p:nvSpPr>
        <p:spPr bwMode="auto">
          <a:xfrm>
            <a:off x="3141345" y="2907454"/>
            <a:ext cx="554143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(31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人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62" name="Oval 103"/>
          <p:cNvSpPr>
            <a:spLocks noChangeArrowheads="1"/>
          </p:cNvSpPr>
          <p:nvPr/>
        </p:nvSpPr>
        <p:spPr bwMode="auto">
          <a:xfrm>
            <a:off x="1673225" y="703898"/>
            <a:ext cx="259766" cy="57128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63" name="Oval 104"/>
          <p:cNvSpPr>
            <a:spLocks noChangeArrowheads="1"/>
          </p:cNvSpPr>
          <p:nvPr/>
        </p:nvSpPr>
        <p:spPr bwMode="auto">
          <a:xfrm>
            <a:off x="284269" y="4661166"/>
            <a:ext cx="259766" cy="57128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2264" name="Text Box 105"/>
          <p:cNvSpPr txBox="1">
            <a:spLocks noChangeArrowheads="1"/>
          </p:cNvSpPr>
          <p:nvPr/>
        </p:nvSpPr>
        <p:spPr bwMode="auto">
          <a:xfrm>
            <a:off x="6079385" y="948161"/>
            <a:ext cx="1399752" cy="37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2720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</a:t>
            </a:r>
            <a:r>
              <a:rPr kumimoji="1" lang="zh-TW" altLang="en-US" sz="2720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總數</a:t>
            </a:r>
            <a:r>
              <a:rPr kumimoji="1" lang="en-US" altLang="zh-TW" sz="2720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831</a:t>
            </a:r>
            <a:r>
              <a:rPr kumimoji="1" lang="zh-TW" altLang="en-US" sz="2720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人</a:t>
            </a:r>
            <a:r>
              <a:rPr kumimoji="1" lang="en-US" altLang="zh-TW" sz="2720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65" name="Text Box 106"/>
          <p:cNvSpPr txBox="1">
            <a:spLocks noChangeArrowheads="1"/>
          </p:cNvSpPr>
          <p:nvPr/>
        </p:nvSpPr>
        <p:spPr bwMode="auto">
          <a:xfrm>
            <a:off x="447994" y="7068926"/>
            <a:ext cx="184731" cy="37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kumimoji="1" lang="zh-TW" altLang="zh-TW" sz="2720" b="1" baseline="-16000">
              <a:solidFill>
                <a:prstClr val="white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266" name="Text Box 107"/>
          <p:cNvSpPr txBox="1">
            <a:spLocks noChangeArrowheads="1"/>
          </p:cNvSpPr>
          <p:nvPr/>
        </p:nvSpPr>
        <p:spPr bwMode="auto">
          <a:xfrm>
            <a:off x="8200602" y="4130887"/>
            <a:ext cx="1604857" cy="30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2040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*</a:t>
            </a:r>
            <a:r>
              <a:rPr kumimoji="1" lang="zh-TW" altLang="en-US" sz="2040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部長室</a:t>
            </a:r>
            <a:r>
              <a:rPr kumimoji="1" lang="en-US" altLang="zh-TW" sz="2040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24</a:t>
            </a:r>
            <a:r>
              <a:rPr kumimoji="1" lang="zh-TW" altLang="en-US" sz="2040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人</a:t>
            </a:r>
          </a:p>
        </p:txBody>
      </p:sp>
      <p:sp>
        <p:nvSpPr>
          <p:cNvPr id="92267" name="Text Box 108"/>
          <p:cNvSpPr txBox="1">
            <a:spLocks noChangeArrowheads="1"/>
          </p:cNvSpPr>
          <p:nvPr/>
        </p:nvSpPr>
        <p:spPr bwMode="auto">
          <a:xfrm>
            <a:off x="2732935" y="2988417"/>
            <a:ext cx="554143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(11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人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68" name="Text Box 109"/>
          <p:cNvSpPr txBox="1">
            <a:spLocks noChangeArrowheads="1"/>
          </p:cNvSpPr>
          <p:nvPr/>
        </p:nvSpPr>
        <p:spPr bwMode="auto">
          <a:xfrm>
            <a:off x="9873827" y="3641513"/>
            <a:ext cx="478016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(8</a:t>
            </a:r>
            <a:r>
              <a:rPr kumimoji="1" lang="zh-TW" altLang="en-US" sz="1587" b="1" baseline="-16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科</a:t>
            </a:r>
            <a:r>
              <a:rPr kumimoji="1" lang="en-US" altLang="zh-TW" sz="1587" b="1" baseline="-16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69" name="Text Box 110"/>
          <p:cNvSpPr txBox="1">
            <a:spLocks noChangeArrowheads="1"/>
          </p:cNvSpPr>
          <p:nvPr/>
        </p:nvSpPr>
        <p:spPr bwMode="auto">
          <a:xfrm>
            <a:off x="9181148" y="3805238"/>
            <a:ext cx="478016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(8</a:t>
            </a:r>
            <a:r>
              <a:rPr kumimoji="1" lang="zh-TW" altLang="en-US" sz="1587" b="1" baseline="-16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科</a:t>
            </a:r>
            <a:r>
              <a:rPr kumimoji="1" lang="en-US" altLang="zh-TW" sz="1587" b="1" baseline="-16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70" name="Text Box 111"/>
          <p:cNvSpPr txBox="1">
            <a:spLocks noChangeArrowheads="1"/>
          </p:cNvSpPr>
          <p:nvPr/>
        </p:nvSpPr>
        <p:spPr bwMode="auto">
          <a:xfrm>
            <a:off x="6405034" y="2988416"/>
            <a:ext cx="478016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(8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科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71" name="Text Box 112"/>
          <p:cNvSpPr txBox="1">
            <a:spLocks noChangeArrowheads="1"/>
          </p:cNvSpPr>
          <p:nvPr/>
        </p:nvSpPr>
        <p:spPr bwMode="auto">
          <a:xfrm>
            <a:off x="8609013" y="3233103"/>
            <a:ext cx="478016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(7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科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72" name="Text Box 113"/>
          <p:cNvSpPr txBox="1">
            <a:spLocks noChangeArrowheads="1"/>
          </p:cNvSpPr>
          <p:nvPr/>
        </p:nvSpPr>
        <p:spPr bwMode="auto">
          <a:xfrm>
            <a:off x="7874953" y="3233103"/>
            <a:ext cx="478016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(7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科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73" name="Text Box 114"/>
          <p:cNvSpPr txBox="1">
            <a:spLocks noChangeArrowheads="1"/>
          </p:cNvSpPr>
          <p:nvPr/>
        </p:nvSpPr>
        <p:spPr bwMode="auto">
          <a:xfrm>
            <a:off x="7058132" y="3233103"/>
            <a:ext cx="489373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(6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科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74" name="Text Box 115"/>
          <p:cNvSpPr txBox="1">
            <a:spLocks noChangeArrowheads="1"/>
          </p:cNvSpPr>
          <p:nvPr/>
        </p:nvSpPr>
        <p:spPr bwMode="auto">
          <a:xfrm flipH="1">
            <a:off x="5915660" y="3233103"/>
            <a:ext cx="734060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(4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科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75" name="Text Box 116"/>
          <p:cNvSpPr txBox="1">
            <a:spLocks noChangeArrowheads="1"/>
          </p:cNvSpPr>
          <p:nvPr/>
        </p:nvSpPr>
        <p:spPr bwMode="auto">
          <a:xfrm>
            <a:off x="5262563" y="2988416"/>
            <a:ext cx="478016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(4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科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76" name="Text Box 117"/>
          <p:cNvSpPr txBox="1">
            <a:spLocks noChangeArrowheads="1"/>
          </p:cNvSpPr>
          <p:nvPr/>
        </p:nvSpPr>
        <p:spPr bwMode="auto">
          <a:xfrm>
            <a:off x="4855952" y="2824692"/>
            <a:ext cx="478016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(5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科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77" name="Text Box 118"/>
          <p:cNvSpPr txBox="1">
            <a:spLocks noChangeArrowheads="1"/>
          </p:cNvSpPr>
          <p:nvPr/>
        </p:nvSpPr>
        <p:spPr bwMode="auto">
          <a:xfrm>
            <a:off x="4447540" y="2824692"/>
            <a:ext cx="478016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(4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科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78" name="Text Box 119"/>
          <p:cNvSpPr txBox="1">
            <a:spLocks noChangeArrowheads="1"/>
          </p:cNvSpPr>
          <p:nvPr/>
        </p:nvSpPr>
        <p:spPr bwMode="auto">
          <a:xfrm>
            <a:off x="4120092" y="2824692"/>
            <a:ext cx="478016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(2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科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79" name="Text Box 120"/>
          <p:cNvSpPr txBox="1">
            <a:spLocks noChangeArrowheads="1"/>
          </p:cNvSpPr>
          <p:nvPr/>
        </p:nvSpPr>
        <p:spPr bwMode="auto">
          <a:xfrm>
            <a:off x="3794443" y="2988416"/>
            <a:ext cx="478016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(6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科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80" name="Text Box 121"/>
          <p:cNvSpPr txBox="1">
            <a:spLocks noChangeArrowheads="1"/>
          </p:cNvSpPr>
          <p:nvPr/>
        </p:nvSpPr>
        <p:spPr bwMode="auto">
          <a:xfrm>
            <a:off x="3386032" y="2824692"/>
            <a:ext cx="478016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(4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科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81" name="Text Box 122"/>
          <p:cNvSpPr txBox="1">
            <a:spLocks noChangeArrowheads="1"/>
          </p:cNvSpPr>
          <p:nvPr/>
        </p:nvSpPr>
        <p:spPr bwMode="auto">
          <a:xfrm>
            <a:off x="3141345" y="3069378"/>
            <a:ext cx="489373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(4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科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82" name="Rectangle 123"/>
          <p:cNvSpPr>
            <a:spLocks noChangeArrowheads="1"/>
          </p:cNvSpPr>
          <p:nvPr/>
        </p:nvSpPr>
        <p:spPr bwMode="auto">
          <a:xfrm>
            <a:off x="1" y="104352"/>
            <a:ext cx="10361401" cy="72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4080" b="1">
                <a:solidFill>
                  <a:srgbClr val="C6E7FC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衛生福利部及所屬機關</a:t>
            </a:r>
            <a:r>
              <a:rPr kumimoji="1" lang="en-US" altLang="zh-TW" sz="4080" b="1">
                <a:solidFill>
                  <a:srgbClr val="C6E7FC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(</a:t>
            </a:r>
            <a:r>
              <a:rPr kumimoji="1" lang="zh-TW" altLang="en-US" sz="4080" b="1">
                <a:solidFill>
                  <a:srgbClr val="C6E7FC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構</a:t>
            </a:r>
            <a:r>
              <a:rPr kumimoji="1" lang="en-US" altLang="zh-TW" sz="4080" b="1">
                <a:solidFill>
                  <a:srgbClr val="C6E7FC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)</a:t>
            </a:r>
            <a:r>
              <a:rPr kumimoji="1" lang="zh-TW" altLang="en-US" sz="4080" b="1">
                <a:solidFill>
                  <a:srgbClr val="C6E7FC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組織調整規劃</a:t>
            </a:r>
          </a:p>
        </p:txBody>
      </p:sp>
      <p:sp>
        <p:nvSpPr>
          <p:cNvPr id="92283" name="Text Box 124"/>
          <p:cNvSpPr txBox="1">
            <a:spLocks noChangeArrowheads="1"/>
          </p:cNvSpPr>
          <p:nvPr/>
        </p:nvSpPr>
        <p:spPr bwMode="auto">
          <a:xfrm>
            <a:off x="244687" y="7149889"/>
            <a:ext cx="6732482" cy="62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61950" indent="-361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10000"/>
              </a:spcBef>
              <a:spcAft>
                <a:spcPct val="0"/>
              </a:spcAft>
              <a:buFontTx/>
              <a:buNone/>
            </a:pPr>
            <a:r>
              <a:rPr kumimoji="1" lang="zh-TW" altLang="en-US" sz="1813" b="1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</a:t>
            </a:r>
            <a:r>
              <a:rPr kumimoji="1" lang="en-US" altLang="zh-TW" sz="1813" b="1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kumimoji="1" lang="zh-TW" altLang="en-US" sz="1813" b="1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國民年金局暫不設置，衛福部組織法明訂其未設立前，業務得委託相關機關（構）執行</a:t>
            </a:r>
          </a:p>
        </p:txBody>
      </p:sp>
      <p:sp>
        <p:nvSpPr>
          <p:cNvPr id="92284" name="Text Box 125"/>
          <p:cNvSpPr txBox="1">
            <a:spLocks noChangeArrowheads="1"/>
          </p:cNvSpPr>
          <p:nvPr/>
        </p:nvSpPr>
        <p:spPr bwMode="auto">
          <a:xfrm>
            <a:off x="6324072" y="1192848"/>
            <a:ext cx="840210" cy="37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TW" sz="2720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(78</a:t>
            </a:r>
            <a:r>
              <a:rPr kumimoji="1" lang="zh-TW" altLang="en-US" sz="2720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科</a:t>
            </a:r>
            <a:r>
              <a:rPr kumimoji="1" lang="en-US" altLang="zh-TW" sz="2720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85" name="Text Box 126"/>
          <p:cNvSpPr txBox="1">
            <a:spLocks noChangeArrowheads="1"/>
          </p:cNvSpPr>
          <p:nvPr/>
        </p:nvSpPr>
        <p:spPr bwMode="auto">
          <a:xfrm>
            <a:off x="2651972" y="3152140"/>
            <a:ext cx="653098" cy="2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(1</a:t>
            </a:r>
            <a:r>
              <a:rPr kumimoji="1" lang="zh-TW" altLang="en-US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科</a:t>
            </a:r>
            <a:r>
              <a:rPr kumimoji="1" lang="en-US" altLang="zh-TW" sz="1587" b="1" baseline="-1600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2286" name="Line 127"/>
          <p:cNvSpPr>
            <a:spLocks noChangeShapeType="1"/>
          </p:cNvSpPr>
          <p:nvPr/>
        </p:nvSpPr>
        <p:spPr bwMode="auto">
          <a:xfrm flipV="1">
            <a:off x="5181600" y="1520297"/>
            <a:ext cx="0" cy="3506575"/>
          </a:xfrm>
          <a:prstGeom prst="line">
            <a:avLst/>
          </a:prstGeom>
          <a:noFill/>
          <a:ln w="31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04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316201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>
              <a:defRPr/>
            </a:pPr>
            <a:fld id="{D16CF39A-C72B-474C-BA50-642B9E1E1A85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53" y="762000"/>
            <a:ext cx="9586447" cy="557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24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160" y="0"/>
            <a:ext cx="9326880" cy="1295400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健康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的定義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160" y="1371600"/>
            <a:ext cx="9326880" cy="5129425"/>
          </a:xfrm>
        </p:spPr>
        <p:txBody>
          <a:bodyPr>
            <a:no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依據世界衛生組織（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WHO, 1948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）憲章對健康所下的定義：「健康是身體的、心理的及社會的達到完全安適狀態，而不是沒有疾病或身體虛弱而以已。（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Health is a state of complete physical, mental and social well-being and not merely the </a:t>
            </a:r>
            <a:r>
              <a:rPr lang="en-US" altLang="zh-TW" sz="24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absenceof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disease or infirmity.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健康是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基本人權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，人人追求的理想境界，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也是國家發展的終極目標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過去在衛生署時代，國民健康只靠醫療衛生界的努力，這顯然是不夠的，尤其是面對人口結構呈現少子女高齡化的轉變，銀髮族照顧需求日益迫切，社會福利與醫療衛生的整併，才能提供國人更完善的健康照顧與生活保障。</a:t>
            </a:r>
          </a:p>
        </p:txBody>
      </p:sp>
    </p:spTree>
    <p:extLst>
      <p:ext uri="{BB962C8B-B14F-4D97-AF65-F5344CB8AC3E}">
        <p14:creationId xmlns:p14="http://schemas.microsoft.com/office/powerpoint/2010/main" val="901317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高齡化、少子女化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人口結構快速改變，我們正面臨嚴峻的挑戰，政府必須以更嚴肅的態度，規劃國人全方位的健康照顧，並結合社會福利系統，朝「老有所終，壯有所用，幼有所長，鰥、寡、孤、獨、廢疾者皆有所養」的大同社會邁進。</a:t>
            </a:r>
          </a:p>
        </p:txBody>
      </p:sp>
    </p:spTree>
    <p:extLst>
      <p:ext uri="{BB962C8B-B14F-4D97-AF65-F5344CB8AC3E}">
        <p14:creationId xmlns:p14="http://schemas.microsoft.com/office/powerpoint/2010/main" val="1783426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2013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月衛生福利部，承此使命成立，整合衛生醫療與社會福利等兩大業務，內容擴及社會保險、社會救助、家庭暴力性侵害等保護服務、醫事人員與醫療體系之規劃、長期照顧、心理健康等，並以促進全民健康福祉為使命。</a:t>
            </a:r>
          </a:p>
        </p:txBody>
      </p:sp>
    </p:spTree>
    <p:extLst>
      <p:ext uri="{BB962C8B-B14F-4D97-AF65-F5344CB8AC3E}">
        <p14:creationId xmlns:p14="http://schemas.microsoft.com/office/powerpoint/2010/main" val="2013321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預估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2025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年時，我國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65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歲以上人口將超過總人口的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20%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，即將成為「超高齡社會」。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面對人口問題引發對經濟、區域發展、財政、社會保障等層面嚴峻考驗之際，透過整備衛生醫療與社會福利體系，擘劃我國衛生福利政策未來的藍圖，以因應人口結構轉型，成為本部成立後刻不容</a:t>
            </a:r>
          </a:p>
        </p:txBody>
      </p:sp>
    </p:spTree>
    <p:extLst>
      <p:ext uri="{BB962C8B-B14F-4D97-AF65-F5344CB8AC3E}">
        <p14:creationId xmlns:p14="http://schemas.microsoft.com/office/powerpoint/2010/main" val="2241478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長照政策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160" y="1524000"/>
            <a:ext cx="9326880" cy="2758425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長期照護業務不再分屬不同主管機關，皆由衛生福利部統籌規劃，除了持續辦理長照十年計劃外，並自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102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年至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年，依長期照護發展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四大策略七大目標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，推動長期照護服務網之建置、充實長期照護服務人力資源、建置長期照護資訊系統、長期照護服務之教育宣導。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038600"/>
            <a:ext cx="7154314" cy="349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95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" y="487680"/>
            <a:ext cx="7543800" cy="66294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924800" y="2667001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遠見雜誌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2018.02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59F04372-2B1B-4D73-BC26-2365E2C2A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3438" y="71326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3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478"/>
    </mc:Choice>
    <mc:Fallback>
      <p:transition spd="slow" advTm="177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2" x="2770188" y="7759700"/>
          <p14:tracePt t="402" x="2770188" y="7751763"/>
          <p14:tracePt t="403" x="2770188" y="7745413"/>
          <p14:tracePt t="404" x="2770188" y="7739063"/>
          <p14:tracePt t="406" x="2770188" y="7726363"/>
          <p14:tracePt t="407" x="2770188" y="7718425"/>
          <p14:tracePt t="409" x="2770188" y="7712075"/>
          <p14:tracePt t="409" x="2770188" y="7705725"/>
          <p14:tracePt t="410" x="2770188" y="7699375"/>
          <p14:tracePt t="411" x="2770188" y="7693025"/>
          <p14:tracePt t="412" x="2770188" y="7685088"/>
          <p14:tracePt t="413" x="2770188" y="7678738"/>
          <p14:tracePt t="414" x="2770188" y="7672388"/>
          <p14:tracePt t="415" x="2770188" y="7659688"/>
          <p14:tracePt t="417" x="2770188" y="7645400"/>
          <p14:tracePt t="418" x="2776538" y="7639050"/>
          <p14:tracePt t="419" x="2776538" y="7632700"/>
          <p14:tracePt t="420" x="2776538" y="7626350"/>
          <p14:tracePt t="421" x="2776538" y="7620000"/>
          <p14:tracePt t="422" x="2776538" y="7612063"/>
          <p14:tracePt t="423" x="2784475" y="7599363"/>
          <p14:tracePt t="425" x="2784475" y="7586663"/>
          <p14:tracePt t="427" x="2784475" y="7572375"/>
          <p14:tracePt t="428" x="2784475" y="7566025"/>
          <p14:tracePt t="429" x="2784475" y="7559675"/>
          <p14:tracePt t="430" x="2784475" y="7553325"/>
          <p14:tracePt t="431" x="2784475" y="7545388"/>
          <p14:tracePt t="432" x="2790825" y="7539038"/>
          <p14:tracePt t="434" x="2790825" y="7532688"/>
          <p14:tracePt t="434" x="2790825" y="7526338"/>
          <p14:tracePt t="435" x="2790825" y="7519988"/>
          <p14:tracePt t="436" x="2790825" y="7512050"/>
          <p14:tracePt t="437" x="2797175" y="7505700"/>
          <p14:tracePt t="439" x="2797175" y="7493000"/>
          <p14:tracePt t="440" x="2797175" y="7486650"/>
          <p14:tracePt t="443" x="2797175" y="7478713"/>
          <p14:tracePt t="443" x="2797175" y="7472363"/>
          <p14:tracePt t="444" x="2803525" y="7472363"/>
          <p14:tracePt t="445" x="2803525" y="7466013"/>
          <p14:tracePt t="446" x="2803525" y="7459663"/>
          <p14:tracePt t="448" x="2803525" y="7453313"/>
          <p14:tracePt t="449" x="2803525" y="7445375"/>
          <p14:tracePt t="451" x="2803525" y="7439025"/>
          <p14:tracePt t="453" x="2803525" y="7432675"/>
          <p14:tracePt t="454" x="2803525" y="7426325"/>
          <p14:tracePt t="455" x="2809875" y="7426325"/>
          <p14:tracePt t="457" x="2809875" y="7419975"/>
          <p14:tracePt t="459" x="2809875" y="7412038"/>
          <p14:tracePt t="460" x="2817813" y="7412038"/>
          <p14:tracePt t="461" x="2817813" y="7405688"/>
          <p14:tracePt t="463" x="2817813" y="7399338"/>
          <p14:tracePt t="465" x="2817813" y="7392988"/>
          <p14:tracePt t="468" x="2817813" y="7386638"/>
          <p14:tracePt t="469" x="2817813" y="7378700"/>
          <p14:tracePt t="470" x="2824163" y="7378700"/>
          <p14:tracePt t="471" x="2824163" y="7372350"/>
          <p14:tracePt t="473" x="2824163" y="7366000"/>
          <p14:tracePt t="474" x="2824163" y="7359650"/>
          <p14:tracePt t="476" x="2830513" y="7359650"/>
          <p14:tracePt t="477" x="2830513" y="7353300"/>
          <p14:tracePt t="478" x="2830513" y="7345363"/>
          <p14:tracePt t="480" x="2830513" y="7339013"/>
          <p14:tracePt t="482" x="2830513" y="7332663"/>
          <p14:tracePt t="484" x="2836863" y="7319963"/>
          <p14:tracePt t="486" x="2836863" y="7313613"/>
          <p14:tracePt t="487" x="2843213" y="7305675"/>
          <p14:tracePt t="489" x="2843213" y="7299325"/>
          <p14:tracePt t="490" x="2851150" y="7292975"/>
          <p14:tracePt t="491" x="2851150" y="7286625"/>
          <p14:tracePt t="492" x="2851150" y="7280275"/>
          <p14:tracePt t="493" x="2851150" y="7272338"/>
          <p14:tracePt t="495" x="2857500" y="7265988"/>
          <p14:tracePt t="496" x="2857500" y="7253288"/>
          <p14:tracePt t="498" x="2863850" y="7246938"/>
          <p14:tracePt t="499" x="2863850" y="7232650"/>
          <p14:tracePt t="501" x="2870200" y="7232650"/>
          <p14:tracePt t="501" x="2870200" y="7226300"/>
          <p14:tracePt t="502" x="2870200" y="7219950"/>
          <p14:tracePt t="503" x="2870200" y="7213600"/>
          <p14:tracePt t="504" x="2876550" y="7205663"/>
          <p14:tracePt t="505" x="2876550" y="7199313"/>
          <p14:tracePt t="506" x="2884488" y="7192963"/>
          <p14:tracePt t="507" x="2884488" y="7186613"/>
          <p14:tracePt t="509" x="2884488" y="7180263"/>
          <p14:tracePt t="509" x="2884488" y="7172325"/>
          <p14:tracePt t="510" x="2890838" y="7159625"/>
          <p14:tracePt t="512" x="2897188" y="7146925"/>
          <p14:tracePt t="513" x="2897188" y="7138988"/>
          <p14:tracePt t="514" x="2903538" y="7132638"/>
          <p14:tracePt t="515" x="2903538" y="7126288"/>
          <p14:tracePt t="516" x="2909888" y="7113588"/>
          <p14:tracePt t="518" x="2909888" y="7099300"/>
          <p14:tracePt t="519" x="2909888" y="7092950"/>
          <p14:tracePt t="520" x="2917825" y="7086600"/>
          <p14:tracePt t="521" x="2917825" y="7080250"/>
          <p14:tracePt t="522" x="2924175" y="7072313"/>
          <p14:tracePt t="523" x="2924175" y="7065963"/>
          <p14:tracePt t="524" x="2930525" y="7059613"/>
          <p14:tracePt t="526" x="2930525" y="7053263"/>
          <p14:tracePt t="526" x="2930525" y="7046913"/>
          <p14:tracePt t="527" x="2930525" y="7032625"/>
          <p14:tracePt t="528" x="2936875" y="7032625"/>
          <p14:tracePt t="529" x="2936875" y="7026275"/>
          <p14:tracePt t="530" x="2936875" y="7019925"/>
          <p14:tracePt t="531" x="2943225" y="7013575"/>
          <p14:tracePt t="532" x="2943225" y="6999288"/>
          <p14:tracePt t="534" x="2943225" y="6992938"/>
          <p14:tracePt t="535" x="2943225" y="6986588"/>
          <p14:tracePt t="536" x="2943225" y="6980238"/>
          <p14:tracePt t="537" x="2951163" y="6973888"/>
          <p14:tracePt t="538" x="2951163" y="6965950"/>
          <p14:tracePt t="540" x="2951163" y="6959600"/>
          <p14:tracePt t="541" x="2957513" y="6946900"/>
          <p14:tracePt t="543" x="2957513" y="6940550"/>
          <p14:tracePt t="544" x="2957513" y="6932613"/>
          <p14:tracePt t="545" x="2963863" y="6932613"/>
          <p14:tracePt t="546" x="2963863" y="6926263"/>
          <p14:tracePt t="547" x="2963863" y="6919913"/>
          <p14:tracePt t="548" x="2963863" y="6913563"/>
          <p14:tracePt t="551" x="2963863" y="6907213"/>
          <p14:tracePt t="553" x="2963863" y="6899275"/>
          <p14:tracePt t="554" x="2963863" y="6892925"/>
          <p14:tracePt t="557" x="2970213" y="6892925"/>
          <p14:tracePt t="559" x="2970213" y="6886575"/>
          <p14:tracePt t="561" x="2970213" y="6880225"/>
          <p14:tracePt t="563" x="2970213" y="6873875"/>
          <p14:tracePt t="569" x="2976563" y="6873875"/>
          <p14:tracePt t="570" x="2976563" y="6865938"/>
          <p14:tracePt t="573" x="2976563" y="6859588"/>
          <p14:tracePt t="578" x="2976563" y="6853238"/>
          <p14:tracePt t="580" x="2984500" y="6846888"/>
          <p14:tracePt t="582" x="2984500" y="6840538"/>
          <p14:tracePt t="585" x="2984500" y="6832600"/>
          <p14:tracePt t="587" x="2984500" y="6826250"/>
          <p14:tracePt t="589" x="2984500" y="6819900"/>
          <p14:tracePt t="590" x="2984500" y="6813550"/>
          <p14:tracePt t="593" x="2984500" y="6807200"/>
          <p14:tracePt t="594" x="2984500" y="6799263"/>
          <p14:tracePt t="596" x="2984500" y="6792913"/>
          <p14:tracePt t="598" x="2984500" y="6786563"/>
          <p14:tracePt t="599" x="2984500" y="6780213"/>
          <p14:tracePt t="602" x="2990850" y="6780213"/>
          <p14:tracePt t="603" x="2990850" y="6773863"/>
          <p14:tracePt t="604" x="2990850" y="6765925"/>
          <p14:tracePt t="605" x="2990850" y="6759575"/>
          <p14:tracePt t="607" x="2990850" y="6753225"/>
          <p14:tracePt t="609" x="2990850" y="6746875"/>
          <p14:tracePt t="610" x="2997200" y="6746875"/>
          <p14:tracePt t="611" x="2997200" y="6740525"/>
          <p14:tracePt t="612" x="2997200" y="6734175"/>
          <p14:tracePt t="613" x="2997200" y="6726238"/>
          <p14:tracePt t="615" x="2997200" y="6719888"/>
          <p14:tracePt t="616" x="2997200" y="6713538"/>
          <p14:tracePt t="619" x="2997200" y="6707188"/>
          <p14:tracePt t="620" x="2997200" y="6700838"/>
          <p14:tracePt t="621" x="2997200" y="6692900"/>
          <p14:tracePt t="623" x="2997200" y="6686550"/>
          <p14:tracePt t="625" x="2997200" y="6680200"/>
          <p14:tracePt t="626" x="3003550" y="6680200"/>
          <p14:tracePt t="628" x="3003550" y="6673850"/>
          <p14:tracePt t="629" x="3003550" y="6667500"/>
          <p14:tracePt t="631" x="3003550" y="6659563"/>
          <p14:tracePt t="636" x="3003550" y="6653213"/>
          <p14:tracePt t="637" x="3003550" y="6646863"/>
          <p14:tracePt t="643" x="3003550" y="6640513"/>
          <p14:tracePt t="648" x="3003550" y="6634163"/>
          <p14:tracePt t="653" x="3003550" y="6626225"/>
          <p14:tracePt t="666" x="3009900" y="6626225"/>
          <p14:tracePt t="693" x="3009900" y="6619875"/>
          <p14:tracePt t="709" x="3009900" y="6613525"/>
          <p14:tracePt t="721" x="3009900" y="6607175"/>
          <p14:tracePt t="724" x="3009900" y="6600825"/>
          <p14:tracePt t="730" x="3009900" y="6592888"/>
          <p14:tracePt t="732" x="3009900" y="6586538"/>
          <p14:tracePt t="734" x="3009900" y="6580188"/>
          <p14:tracePt t="737" x="3009900" y="6573838"/>
          <p14:tracePt t="739" x="3009900" y="6567488"/>
          <p14:tracePt t="742" x="3009900" y="6559550"/>
          <p14:tracePt t="743" x="3009900" y="6553200"/>
          <p14:tracePt t="745" x="3009900" y="6546850"/>
          <p14:tracePt t="748" x="3009900" y="6540500"/>
          <p14:tracePt t="749" x="3009900" y="6534150"/>
          <p14:tracePt t="752" x="3009900" y="6526213"/>
          <p14:tracePt t="753" x="3009900" y="6519863"/>
          <p14:tracePt t="754" x="3009900" y="6513513"/>
          <p14:tracePt t="755" x="3017838" y="6513513"/>
          <p14:tracePt t="757" x="3017838" y="6507163"/>
          <p14:tracePt t="759" x="3017838" y="6500813"/>
          <p14:tracePt t="760" x="3017838" y="6492875"/>
          <p14:tracePt t="761" x="3017838" y="6486525"/>
          <p14:tracePt t="762" x="3017838" y="6480175"/>
          <p14:tracePt t="764" x="3017838" y="6473825"/>
          <p14:tracePt t="765" x="3017838" y="6467475"/>
          <p14:tracePt t="767" x="3017838" y="6461125"/>
          <p14:tracePt t="768" x="3017838" y="6453188"/>
          <p14:tracePt t="769" x="3017838" y="6446838"/>
          <p14:tracePt t="771" x="3017838" y="6440488"/>
          <p14:tracePt t="772" x="3017838" y="6434138"/>
          <p14:tracePt t="774" x="3017838" y="6427788"/>
          <p14:tracePt t="775" x="3017838" y="6419850"/>
          <p14:tracePt t="776" x="3017838" y="6413500"/>
          <p14:tracePt t="777" x="3024188" y="6407150"/>
          <p14:tracePt t="778" x="3024188" y="6400800"/>
          <p14:tracePt t="780" x="3024188" y="6394450"/>
          <p14:tracePt t="781" x="3024188" y="6380163"/>
          <p14:tracePt t="782" x="3024188" y="6373813"/>
          <p14:tracePt t="784" x="3024188" y="6361113"/>
          <p14:tracePt t="785" x="3030538" y="6353175"/>
          <p14:tracePt t="786" x="3030538" y="6340475"/>
          <p14:tracePt t="787" x="3030538" y="6327775"/>
          <p14:tracePt t="788" x="3030538" y="6319838"/>
          <p14:tracePt t="789" x="3036888" y="6313488"/>
          <p14:tracePt t="790" x="3036888" y="6300788"/>
          <p14:tracePt t="791" x="3036888" y="6294438"/>
          <p14:tracePt t="792" x="3036888" y="6280150"/>
          <p14:tracePt t="793" x="3036888" y="6273800"/>
          <p14:tracePt t="794" x="3036888" y="6261100"/>
          <p14:tracePt t="795" x="3036888" y="6246813"/>
          <p14:tracePt t="796" x="3043238" y="6240463"/>
          <p14:tracePt t="797" x="3043238" y="6219825"/>
          <p14:tracePt t="798" x="3049588" y="6207125"/>
          <p14:tracePt t="799" x="3049588" y="6200775"/>
          <p14:tracePt t="801" x="3049588" y="6180138"/>
          <p14:tracePt t="801" x="3057525" y="6161088"/>
          <p14:tracePt t="802" x="3057525" y="6146800"/>
          <p14:tracePt t="803" x="3057525" y="6134100"/>
          <p14:tracePt t="804" x="3063875" y="6113463"/>
          <p14:tracePt t="805" x="3063875" y="6100763"/>
          <p14:tracePt t="806" x="3063875" y="6080125"/>
          <p14:tracePt t="807" x="3070225" y="6061075"/>
          <p14:tracePt t="809" x="3070225" y="6034088"/>
          <p14:tracePt t="809" x="3070225" y="6021388"/>
          <p14:tracePt t="810" x="3076575" y="6000750"/>
          <p14:tracePt t="811" x="3076575" y="5973763"/>
          <p14:tracePt t="812" x="3076575" y="5961063"/>
          <p14:tracePt t="813" x="3082925" y="5934075"/>
          <p14:tracePt t="814" x="3082925" y="5907088"/>
          <p14:tracePt t="815" x="3082925" y="5894388"/>
          <p14:tracePt t="816" x="3090863" y="5873750"/>
          <p14:tracePt t="817" x="3090863" y="5848350"/>
          <p14:tracePt t="818" x="3090863" y="5821363"/>
          <p14:tracePt t="819" x="3090863" y="5800725"/>
          <p14:tracePt t="820" x="3097213" y="5781675"/>
          <p14:tracePt t="821" x="3097213" y="5754688"/>
          <p14:tracePt t="822" x="3097213" y="5727700"/>
          <p14:tracePt t="823" x="3097213" y="5700713"/>
          <p14:tracePt t="824" x="3103563" y="5681663"/>
          <p14:tracePt t="826" x="3103563" y="5640388"/>
          <p14:tracePt t="826" x="3103563" y="5621338"/>
          <p14:tracePt t="827" x="3103563" y="5594350"/>
          <p14:tracePt t="828" x="3109913" y="5561013"/>
          <p14:tracePt t="829" x="3109913" y="5534025"/>
          <p14:tracePt t="830" x="3109913" y="5500688"/>
          <p14:tracePt t="831" x="3116263" y="5467350"/>
          <p14:tracePt t="832" x="3116263" y="5441950"/>
          <p14:tracePt t="834" x="3116263" y="5408613"/>
          <p14:tracePt t="834" x="3116263" y="5375275"/>
          <p14:tracePt t="835" x="3116263" y="5341938"/>
          <p14:tracePt t="836" x="3116263" y="5302250"/>
          <p14:tracePt t="837" x="3124200" y="5268913"/>
          <p14:tracePt t="838" x="3124200" y="5241925"/>
          <p14:tracePt t="839" x="3124200" y="5208588"/>
          <p14:tracePt t="840" x="3124200" y="5175250"/>
          <p14:tracePt t="841" x="3124200" y="5141913"/>
          <p14:tracePt t="842" x="3124200" y="5094288"/>
          <p14:tracePt t="843" x="3124200" y="5060950"/>
          <p14:tracePt t="844" x="3124200" y="5014913"/>
          <p14:tracePt t="845" x="3124200" y="4968875"/>
          <p14:tracePt t="846" x="3124200" y="4935538"/>
          <p14:tracePt t="847" x="3124200" y="4887913"/>
          <p14:tracePt t="848" x="3124200" y="4848225"/>
          <p14:tracePt t="849" x="3124200" y="4808538"/>
          <p14:tracePt t="851" x="3124200" y="4768850"/>
          <p14:tracePt t="851" x="3124200" y="4722813"/>
          <p14:tracePt t="852" x="3116263" y="4675188"/>
          <p14:tracePt t="853" x="3116263" y="4641850"/>
          <p14:tracePt t="854" x="3116263" y="4595813"/>
          <p14:tracePt t="855" x="3103563" y="4548188"/>
          <p14:tracePt t="856" x="3097213" y="4508500"/>
          <p14:tracePt t="857" x="3097213" y="4468813"/>
          <p14:tracePt t="859" x="3097213" y="4429125"/>
          <p14:tracePt t="859" x="3090863" y="4408488"/>
          <p14:tracePt t="860" x="3090863" y="4349750"/>
          <p14:tracePt t="861" x="3082925" y="4329113"/>
          <p14:tracePt t="862" x="3076575" y="4289425"/>
          <p14:tracePt t="863" x="3076575" y="4262438"/>
          <p14:tracePt t="864" x="3076575" y="4229100"/>
          <p14:tracePt t="865" x="3070225" y="4202113"/>
          <p14:tracePt t="866" x="3070225" y="4183063"/>
          <p14:tracePt t="867" x="3063875" y="4156075"/>
          <p14:tracePt t="868" x="3063875" y="4129088"/>
          <p14:tracePt t="869" x="3057525" y="4102100"/>
          <p14:tracePt t="870" x="3057525" y="4076700"/>
          <p14:tracePt t="871" x="3049588" y="4062413"/>
          <p14:tracePt t="872" x="3049588" y="4043363"/>
          <p14:tracePt t="873" x="3049588" y="4016375"/>
          <p14:tracePt t="874" x="3049588" y="4002088"/>
          <p14:tracePt t="876" x="3049588" y="3983038"/>
          <p14:tracePt t="876" x="3049588" y="3962400"/>
          <p14:tracePt t="877" x="3043238" y="3935413"/>
          <p14:tracePt t="878" x="3036888" y="3922713"/>
          <p14:tracePt t="880" x="3036888" y="3895725"/>
          <p14:tracePt t="881" x="3030538" y="3876675"/>
          <p14:tracePt t="882" x="3030538" y="3856038"/>
          <p14:tracePt t="884" x="3024188" y="3836988"/>
          <p14:tracePt t="884" x="3024188" y="3810000"/>
          <p14:tracePt t="886" x="3017838" y="3789363"/>
          <p14:tracePt t="887" x="3017838" y="3762375"/>
          <p14:tracePt t="888" x="3009900" y="3749675"/>
          <p14:tracePt t="889" x="3003550" y="3729038"/>
          <p14:tracePt t="890" x="3003550" y="3703638"/>
          <p14:tracePt t="891" x="2997200" y="3683000"/>
          <p14:tracePt t="893" x="2990850" y="3662363"/>
          <p14:tracePt t="893" x="2984500" y="3636963"/>
          <p14:tracePt t="894" x="2976563" y="3609975"/>
          <p14:tracePt t="895" x="2970213" y="3582988"/>
          <p14:tracePt t="896" x="2963863" y="3556000"/>
          <p14:tracePt t="897" x="2963863" y="3530600"/>
          <p14:tracePt t="898" x="2951163" y="3503613"/>
          <p14:tracePt t="899" x="2943225" y="3482975"/>
          <p14:tracePt t="901" x="2936875" y="3455988"/>
          <p14:tracePt t="901" x="2930525" y="3416300"/>
          <p14:tracePt t="902" x="2917825" y="3389313"/>
          <p14:tracePt t="903" x="2909888" y="3370263"/>
          <p14:tracePt t="904" x="2903538" y="3330575"/>
          <p14:tracePt t="905" x="2897188" y="3309938"/>
          <p14:tracePt t="906" x="2884488" y="3276600"/>
          <p14:tracePt t="907" x="2876550" y="3249613"/>
          <p14:tracePt t="909" x="2863850" y="3209925"/>
          <p14:tracePt t="909" x="2857500" y="3190875"/>
          <p14:tracePt t="910" x="2851150" y="3149600"/>
          <p14:tracePt t="912" x="2836863" y="3124200"/>
          <p14:tracePt t="912" x="2830513" y="3097213"/>
          <p14:tracePt t="913" x="2817813" y="3063875"/>
          <p14:tracePt t="914" x="2809875" y="3036888"/>
          <p14:tracePt t="915" x="2797175" y="3009900"/>
          <p14:tracePt t="916" x="2784475" y="2976563"/>
          <p14:tracePt t="918" x="2776538" y="2957513"/>
          <p14:tracePt t="918" x="2763838" y="2924175"/>
          <p14:tracePt t="919" x="2757488" y="2903538"/>
          <p14:tracePt t="920" x="2743200" y="2870200"/>
          <p14:tracePt t="921" x="2736850" y="2857500"/>
          <p14:tracePt t="922" x="2724150" y="2830513"/>
          <p14:tracePt t="923" x="2717800" y="2809875"/>
          <p14:tracePt t="924" x="2703513" y="2784475"/>
          <p14:tracePt t="925" x="2697163" y="2763838"/>
          <p14:tracePt t="926" x="2690813" y="2743200"/>
          <p14:tracePt t="927" x="2678113" y="2717800"/>
          <p14:tracePt t="928" x="2670175" y="2711450"/>
          <p14:tracePt t="929" x="2663825" y="2684463"/>
          <p14:tracePt t="930" x="2657475" y="2670175"/>
          <p14:tracePt t="931" x="2651125" y="2651125"/>
          <p14:tracePt t="932" x="2644775" y="2636838"/>
          <p14:tracePt t="934" x="2636838" y="2617788"/>
          <p14:tracePt t="934" x="2636838" y="2597150"/>
          <p14:tracePt t="935" x="2630488" y="2578100"/>
          <p14:tracePt t="936" x="2624138" y="2563813"/>
          <p14:tracePt t="937" x="2617788" y="2544763"/>
          <p14:tracePt t="938" x="2611438" y="2530475"/>
          <p14:tracePt t="939" x="2611438" y="2517775"/>
          <p14:tracePt t="940" x="2603500" y="2497138"/>
          <p14:tracePt t="941" x="2597150" y="2484438"/>
          <p14:tracePt t="943" x="2590800" y="2463800"/>
          <p14:tracePt t="943" x="2590800" y="2457450"/>
          <p14:tracePt t="944" x="2584450" y="2438400"/>
          <p14:tracePt t="945" x="2584450" y="2424113"/>
          <p14:tracePt t="946" x="2578100" y="2411413"/>
          <p14:tracePt t="947" x="2578100" y="2397125"/>
          <p14:tracePt t="948" x="2578100" y="2378075"/>
          <p14:tracePt t="951" x="2570163" y="2357438"/>
          <p14:tracePt t="951" x="2570163" y="2351088"/>
          <p14:tracePt t="952" x="2570163" y="2338388"/>
          <p14:tracePt t="953" x="2563813" y="2317750"/>
          <p14:tracePt t="954" x="2563813" y="2311400"/>
          <p14:tracePt t="955" x="2557463" y="2297113"/>
          <p14:tracePt t="956" x="2557463" y="2284413"/>
          <p14:tracePt t="957" x="2557463" y="2278063"/>
          <p14:tracePt t="959" x="2551113" y="2257425"/>
          <p14:tracePt t="959" x="2551113" y="2244725"/>
          <p14:tracePt t="960" x="2551113" y="2238375"/>
          <p14:tracePt t="961" x="2544763" y="2224088"/>
          <p14:tracePt t="967" x="2530475" y="2163763"/>
          <p14:tracePt t="968" x="2530475" y="2151063"/>
          <p14:tracePt t="968" x="2530475" y="2144713"/>
          <p14:tracePt t="969" x="2530475" y="2132013"/>
          <p14:tracePt t="970" x="2524125" y="2111375"/>
          <p14:tracePt t="971" x="2524125" y="2105025"/>
          <p14:tracePt t="972" x="2517775" y="2090738"/>
          <p14:tracePt t="973" x="2517775" y="2078038"/>
          <p14:tracePt t="974" x="2511425" y="2065338"/>
          <p14:tracePt t="976" x="2511425" y="2051050"/>
          <p14:tracePt t="976" x="2503488" y="2038350"/>
          <p14:tracePt t="977" x="2497138" y="2005013"/>
          <p14:tracePt t="978" x="2490788" y="1990725"/>
          <p14:tracePt t="980" x="2484438" y="1978025"/>
          <p14:tracePt t="981" x="2478088" y="1951038"/>
          <p14:tracePt t="982" x="2470150" y="1931988"/>
          <p14:tracePt t="984" x="2470150" y="1911350"/>
          <p14:tracePt t="984" x="2463800" y="1898650"/>
          <p14:tracePt t="986" x="2457450" y="1871663"/>
          <p14:tracePt t="987" x="2451100" y="1851025"/>
          <p14:tracePt t="988" x="2444750" y="1838325"/>
          <p14:tracePt t="989" x="2438400" y="1825625"/>
          <p14:tracePt t="990" x="2430463" y="1804988"/>
          <p14:tracePt t="991" x="2424113" y="1784350"/>
          <p14:tracePt t="993" x="2417763" y="1765300"/>
          <p14:tracePt t="993" x="2411413" y="1758950"/>
          <p14:tracePt t="994" x="2397125" y="1731963"/>
          <p14:tracePt t="995" x="2390775" y="1717675"/>
          <p14:tracePt t="996" x="2390775" y="1704975"/>
          <p14:tracePt t="997" x="2384425" y="1684338"/>
          <p14:tracePt t="998" x="2378075" y="1671638"/>
          <p14:tracePt t="999" x="2371725" y="1658938"/>
          <p14:tracePt t="1000" x="2363788" y="1644650"/>
          <p14:tracePt t="1001" x="2357438" y="1631950"/>
          <p14:tracePt t="1002" x="2351088" y="1617663"/>
          <p14:tracePt t="1003" x="2344738" y="1604963"/>
          <p14:tracePt t="1004" x="2338388" y="1584325"/>
          <p14:tracePt t="1005" x="2338388" y="1577975"/>
          <p14:tracePt t="1006" x="2324100" y="1565275"/>
          <p14:tracePt t="1007" x="2317750" y="1558925"/>
          <p14:tracePt t="1009" x="2311400" y="1552575"/>
          <p14:tracePt t="1009" x="2305050" y="1538288"/>
          <p14:tracePt t="1010" x="2305050" y="1525588"/>
          <p14:tracePt t="1011" x="2297113" y="1519238"/>
          <p14:tracePt t="1012" x="2290763" y="1511300"/>
          <p14:tracePt t="1013" x="2284413" y="1498600"/>
          <p14:tracePt t="1014" x="2278063" y="1492250"/>
          <p14:tracePt t="1015" x="2278063" y="1485900"/>
          <p14:tracePt t="1016" x="2271713" y="1471613"/>
          <p14:tracePt t="1018" x="2263775" y="1471613"/>
          <p14:tracePt t="1018" x="2257425" y="1458913"/>
          <p14:tracePt t="1019" x="2257425" y="1452563"/>
          <p14:tracePt t="1020" x="2251075" y="1444625"/>
          <p14:tracePt t="1021" x="2244725" y="1438275"/>
          <p14:tracePt t="1022" x="2238375" y="1425575"/>
          <p14:tracePt t="1023" x="2230438" y="1425575"/>
          <p14:tracePt t="1024" x="2224088" y="1411288"/>
          <p14:tracePt t="1025" x="2217738" y="1404938"/>
          <p14:tracePt t="1026" x="2217738" y="1398588"/>
          <p14:tracePt t="1027" x="2211388" y="1392238"/>
          <p14:tracePt t="1028" x="2205038" y="1385888"/>
          <p14:tracePt t="1029" x="2197100" y="1377950"/>
          <p14:tracePt t="1030" x="2197100" y="1365250"/>
          <p14:tracePt t="1031" x="2184400" y="1358900"/>
          <p14:tracePt t="1032" x="2178050" y="1352550"/>
          <p14:tracePt t="1034" x="2171700" y="1344613"/>
          <p14:tracePt t="1034" x="2171700" y="1338263"/>
          <p14:tracePt t="1035" x="2163763" y="1331913"/>
          <p14:tracePt t="1036" x="2157413" y="1325563"/>
          <p14:tracePt t="1037" x="2151063" y="1319213"/>
          <p14:tracePt t="1039" x="2144713" y="1311275"/>
          <p14:tracePt t="1040" x="2138363" y="1304925"/>
          <p14:tracePt t="1041" x="2138363" y="1298575"/>
          <p14:tracePt t="1043" x="2132013" y="1298575"/>
          <p14:tracePt t="1043" x="2124075" y="1292225"/>
          <p14:tracePt t="1044" x="2124075" y="1285875"/>
          <p14:tracePt t="1045" x="2117725" y="1285875"/>
          <p14:tracePt t="1046" x="2117725" y="1279525"/>
          <p14:tracePt t="1047" x="2111375" y="1271588"/>
          <p14:tracePt t="1048" x="2105025" y="1271588"/>
          <p14:tracePt t="1049" x="2105025" y="1265238"/>
          <p14:tracePt t="1051" x="2105025" y="1258888"/>
          <p14:tracePt t="1051" x="2105025" y="1252538"/>
          <p14:tracePt t="1052" x="2098675" y="1252538"/>
          <p14:tracePt t="1053" x="2090738" y="1246188"/>
          <p14:tracePt t="1054" x="2090738" y="1238250"/>
          <p14:tracePt t="1055" x="2084388" y="1238250"/>
          <p14:tracePt t="1057" x="2084388" y="1231900"/>
          <p14:tracePt t="1059" x="2078038" y="1225550"/>
          <p14:tracePt t="1059" x="2078038" y="1219200"/>
          <p14:tracePt t="1060" x="2071688" y="1219200"/>
          <p14:tracePt t="1062" x="2071688" y="1212850"/>
          <p14:tracePt t="1064" x="2065338" y="1204913"/>
          <p14:tracePt t="1066" x="2057400" y="1204913"/>
          <p14:tracePt t="1067" x="2057400" y="1198563"/>
          <p14:tracePt t="1068" x="2057400" y="1192213"/>
          <p14:tracePt t="1069" x="2057400" y="1185863"/>
          <p14:tracePt t="1070" x="2051050" y="1185863"/>
          <p14:tracePt t="1072" x="2044700" y="1179513"/>
          <p14:tracePt t="1073" x="2044700" y="1171575"/>
          <p14:tracePt t="1074" x="2038350" y="1171575"/>
          <p14:tracePt t="1076" x="2038350" y="1165225"/>
          <p14:tracePt t="1077" x="2032000" y="1158875"/>
          <p14:tracePt t="1078" x="2024063" y="1152525"/>
          <p14:tracePt t="1080" x="2024063" y="1146175"/>
          <p14:tracePt t="1082" x="2017713" y="1138238"/>
          <p14:tracePt t="1084" x="2011363" y="1138238"/>
          <p14:tracePt t="1084" x="2005013" y="1131888"/>
          <p14:tracePt t="1085" x="2005013" y="1125538"/>
          <p14:tracePt t="1086" x="1998663" y="1119188"/>
          <p14:tracePt t="1088" x="1990725" y="1119188"/>
          <p14:tracePt t="1089" x="1990725" y="1112838"/>
          <p14:tracePt t="1090" x="1984375" y="1104900"/>
          <p14:tracePt t="1091" x="1978025" y="1104900"/>
          <p14:tracePt t="1092" x="1971675" y="1098550"/>
          <p14:tracePt t="1093" x="1971675" y="1092200"/>
          <p14:tracePt t="1094" x="1971675" y="1085850"/>
          <p14:tracePt t="1095" x="1965325" y="1085850"/>
          <p14:tracePt t="1096" x="1957388" y="1079500"/>
          <p14:tracePt t="1097" x="1957388" y="1071563"/>
          <p14:tracePt t="1098" x="1951038" y="1071563"/>
          <p14:tracePt t="1099" x="1944688" y="1065213"/>
          <p14:tracePt t="1101" x="1938338" y="1058863"/>
          <p14:tracePt t="1102" x="1938338" y="1052513"/>
          <p14:tracePt t="1103" x="1931988" y="1052513"/>
          <p14:tracePt t="1104" x="1924050" y="1046163"/>
          <p14:tracePt t="1105" x="1924050" y="1038225"/>
          <p14:tracePt t="1106" x="1917700" y="1038225"/>
          <p14:tracePt t="1107" x="1917700" y="1031875"/>
          <p14:tracePt t="1109" x="1911350" y="1031875"/>
          <p14:tracePt t="1109" x="1905000" y="1025525"/>
          <p14:tracePt t="1110" x="1905000" y="1019175"/>
          <p14:tracePt t="1112" x="1898650" y="1019175"/>
          <p14:tracePt t="1113" x="1898650" y="1012825"/>
          <p14:tracePt t="1114" x="1890713" y="1012825"/>
          <p14:tracePt t="1115" x="1890713" y="1006475"/>
          <p14:tracePt t="1116" x="1884363" y="1006475"/>
          <p14:tracePt t="1120" x="1884363" y="998538"/>
          <p14:tracePt t="1121" x="1878013" y="998538"/>
          <p14:tracePt t="1122" x="1878013" y="992188"/>
          <p14:tracePt t="1124" x="1871663" y="992188"/>
          <p14:tracePt t="1126" x="1871663" y="985838"/>
          <p14:tracePt t="1131" x="1871663" y="979488"/>
          <p14:tracePt t="1132" x="1865313" y="979488"/>
          <p14:tracePt t="1134" x="1865313" y="973138"/>
          <p14:tracePt t="1136" x="1858963" y="973138"/>
          <p14:tracePt t="1139" x="1858963" y="965200"/>
          <p14:tracePt t="1140" x="1851025" y="965200"/>
          <p14:tracePt t="1142" x="1851025" y="958850"/>
          <p14:tracePt t="1147" x="1844675" y="958850"/>
          <p14:tracePt t="1148" x="1844675" y="952500"/>
          <p14:tracePt t="1149" x="1844675" y="946150"/>
          <p14:tracePt t="1151" x="1838325" y="946150"/>
          <p14:tracePt t="1152" x="1838325" y="939800"/>
          <p14:tracePt t="1155" x="1831975" y="939800"/>
          <p14:tracePt t="1156" x="1831975" y="931863"/>
          <p14:tracePt t="1159" x="1825625" y="925513"/>
          <p14:tracePt t="1162" x="1825625" y="919163"/>
          <p14:tracePt t="1163" x="1817688" y="919163"/>
          <p14:tracePt t="1164" x="1817688" y="912813"/>
          <p14:tracePt t="1165" x="1811338" y="906463"/>
          <p14:tracePt t="1167" x="1804988" y="906463"/>
          <p14:tracePt t="1169" x="1804988" y="898525"/>
          <p14:tracePt t="1171" x="1804988" y="892175"/>
          <p14:tracePt t="1172" x="1798638" y="892175"/>
          <p14:tracePt t="1174" x="1792288" y="885825"/>
          <p14:tracePt t="1176" x="1792288" y="879475"/>
          <p14:tracePt t="1177" x="1792288" y="873125"/>
          <p14:tracePt t="1178" x="1784350" y="873125"/>
          <p14:tracePt t="1180" x="1784350" y="865188"/>
          <p14:tracePt t="1181" x="1778000" y="858838"/>
          <p14:tracePt t="1184" x="1771650" y="852488"/>
          <p14:tracePt t="1184" x="1771650" y="846138"/>
          <p14:tracePt t="1186" x="1771650" y="839788"/>
          <p14:tracePt t="1187" x="1765300" y="839788"/>
          <p14:tracePt t="1188" x="1765300" y="831850"/>
          <p14:tracePt t="1189" x="1758950" y="831850"/>
          <p14:tracePt t="1190" x="1758950" y="825500"/>
          <p14:tracePt t="1192" x="1758950" y="819150"/>
          <p14:tracePt t="1193" x="1751013" y="819150"/>
          <p14:tracePt t="1194" x="1744663" y="812800"/>
          <p14:tracePt t="1195" x="1744663" y="806450"/>
          <p14:tracePt t="1196" x="1738313" y="806450"/>
          <p14:tracePt t="1197" x="1738313" y="798513"/>
          <p14:tracePt t="1199" x="1731963" y="792163"/>
          <p14:tracePt t="1201" x="1725613" y="785813"/>
          <p14:tracePt t="1202" x="1725613" y="779463"/>
          <p14:tracePt t="1203" x="1725613" y="773113"/>
          <p14:tracePt t="1204" x="1717675" y="773113"/>
          <p14:tracePt t="1206" x="1711325" y="765175"/>
          <p14:tracePt t="1207" x="1704975" y="758825"/>
          <p14:tracePt t="1210" x="1698625" y="752475"/>
          <p14:tracePt t="1211" x="1698625" y="746125"/>
          <p14:tracePt t="1212" x="1692275" y="746125"/>
          <p14:tracePt t="1214" x="1692275" y="739775"/>
          <p14:tracePt t="1215" x="1684338" y="731838"/>
          <p14:tracePt t="1216" x="1677988" y="725488"/>
          <p14:tracePt t="1218" x="1671638" y="725488"/>
          <p14:tracePt t="1220" x="1671638" y="719138"/>
          <p14:tracePt t="1222" x="1665288" y="712788"/>
          <p14:tracePt t="1226" x="1658938" y="712788"/>
          <p14:tracePt t="1226" x="1658938" y="706438"/>
          <p14:tracePt t="1229" x="1658938" y="700088"/>
          <p14:tracePt t="1230" x="1651000" y="700088"/>
          <p14:tracePt t="1234" x="1651000" y="692150"/>
          <p14:tracePt t="1234" x="1644650" y="692150"/>
          <p14:tracePt t="1241" x="1638300" y="692150"/>
          <p14:tracePt t="1246" x="1638300" y="685800"/>
          <p14:tracePt t="1290" x="1638300" y="679450"/>
          <p14:tracePt t="1291" x="1631950" y="679450"/>
          <p14:tracePt t="1296" x="1625600" y="679450"/>
          <p14:tracePt t="1301" x="1617663" y="679450"/>
          <p14:tracePt t="1302" x="1617663" y="673100"/>
          <p14:tracePt t="1304" x="1611313" y="673100"/>
          <p14:tracePt t="1306" x="1611313" y="666750"/>
          <p14:tracePt t="1309" x="1604963" y="666750"/>
          <p14:tracePt t="1309" x="1604963" y="658813"/>
          <p14:tracePt t="1311" x="1598613" y="658813"/>
          <p14:tracePt t="1313" x="1592263" y="658813"/>
          <p14:tracePt t="1315" x="1592263" y="652463"/>
          <p14:tracePt t="1316" x="1584325" y="652463"/>
          <p14:tracePt t="1317" x="1584325" y="646113"/>
          <p14:tracePt t="1318" x="1577975" y="646113"/>
          <p14:tracePt t="1322" x="1571625" y="646113"/>
          <p14:tracePt t="1323" x="1571625" y="639763"/>
          <p14:tracePt t="1324" x="1565275" y="639763"/>
          <p14:tracePt t="1327" x="1558925" y="633413"/>
          <p14:tracePt t="1331" x="1558925" y="625475"/>
          <p14:tracePt t="1335" x="1552575" y="625475"/>
          <p14:tracePt t="1389" x="1544638" y="625475"/>
          <p14:tracePt t="1400" x="1544638" y="619125"/>
          <p14:tracePt t="1415" x="1538288" y="619125"/>
          <p14:tracePt t="1416" x="1538288" y="612775"/>
          <p14:tracePt t="1430" x="1531938" y="612775"/>
          <p14:tracePt t="1444" x="1525588" y="612775"/>
          <p14:tracePt t="1446" x="1525588" y="606425"/>
          <p14:tracePt t="1456" x="1525588" y="600075"/>
          <p14:tracePt t="1463" x="1519238" y="600075"/>
          <p14:tracePt t="1466" x="1519238" y="592138"/>
          <p14:tracePt t="1471" x="1511300" y="592138"/>
          <p14:tracePt t="1707" x="1519238" y="592138"/>
          <p14:tracePt t="1728" x="1525588" y="592138"/>
          <p14:tracePt t="1732" x="1525588" y="600075"/>
          <p14:tracePt t="1738" x="1531938" y="600075"/>
          <p14:tracePt t="1747" x="1531938" y="606425"/>
          <p14:tracePt t="1793" x="1538288" y="606425"/>
          <p14:tracePt t="1850" x="1544638" y="606425"/>
          <p14:tracePt t="1903" x="1544638" y="612775"/>
          <p14:tracePt t="1904" x="1552575" y="612775"/>
          <p14:tracePt t="1932" x="1552575" y="619125"/>
          <p14:tracePt t="1935" x="1558925" y="619125"/>
          <p14:tracePt t="1953" x="1565275" y="619125"/>
          <p14:tracePt t="1989" x="1571625" y="619125"/>
          <p14:tracePt t="2032" x="1577975" y="619125"/>
          <p14:tracePt t="2034" x="1577975" y="625475"/>
          <p14:tracePt t="2042" x="1584325" y="625475"/>
          <p14:tracePt t="2056" x="1584325" y="633413"/>
          <p14:tracePt t="2073" x="1592263" y="633413"/>
          <p14:tracePt t="2128" x="1598613" y="633413"/>
          <p14:tracePt t="2136" x="1598613" y="639763"/>
          <p14:tracePt t="2141" x="1604963" y="639763"/>
          <p14:tracePt t="2155" x="1611313" y="639763"/>
          <p14:tracePt t="2160" x="1617663" y="639763"/>
          <p14:tracePt t="2162" x="1617663" y="646113"/>
          <p14:tracePt t="2181" x="1625600" y="646113"/>
          <p14:tracePt t="2182" x="1625600" y="652463"/>
          <p14:tracePt t="2223" x="1631950" y="652463"/>
          <p14:tracePt t="2244" x="1638300" y="652463"/>
          <p14:tracePt t="2250" x="1644650" y="652463"/>
          <p14:tracePt t="2255" x="1651000" y="652463"/>
          <p14:tracePt t="2261" x="1651000" y="658813"/>
          <p14:tracePt t="2263" x="1658938" y="658813"/>
          <p14:tracePt t="2268" x="1665288" y="658813"/>
          <p14:tracePt t="2273" x="1671638" y="658813"/>
          <p14:tracePt t="2276" x="1671638" y="666750"/>
          <p14:tracePt t="2277" x="1677988" y="666750"/>
          <p14:tracePt t="2280" x="1684338" y="666750"/>
          <p14:tracePt t="2287" x="1692275" y="666750"/>
          <p14:tracePt t="2289" x="1698625" y="666750"/>
          <p14:tracePt t="2300" x="1704975" y="666750"/>
          <p14:tracePt t="2307" x="1711325" y="666750"/>
          <p14:tracePt t="2331" x="1717675" y="666750"/>
          <p14:tracePt t="2360" x="1717675" y="673100"/>
          <p14:tracePt t="2363" x="1725613" y="673100"/>
          <p14:tracePt t="2368" x="1731963" y="673100"/>
          <p14:tracePt t="2378" x="1738313" y="673100"/>
          <p14:tracePt t="2382" x="1744663" y="673100"/>
          <p14:tracePt t="2386" x="1751013" y="673100"/>
          <p14:tracePt t="2391" x="1751013" y="679450"/>
          <p14:tracePt t="2393" x="1758950" y="679450"/>
          <p14:tracePt t="2396" x="1765300" y="679450"/>
          <p14:tracePt t="2409" x="1771650" y="679450"/>
          <p14:tracePt t="2410" x="1778000" y="679450"/>
          <p14:tracePt t="2414" x="1778000" y="685800"/>
          <p14:tracePt t="2415" x="1784350" y="685800"/>
          <p14:tracePt t="2430" x="1792288" y="685800"/>
          <p14:tracePt t="2438" x="1798638" y="685800"/>
          <p14:tracePt t="2448" x="1804988" y="685800"/>
          <p14:tracePt t="2453" x="1811338" y="685800"/>
          <p14:tracePt t="2456" x="1817688" y="685800"/>
          <p14:tracePt t="2463" x="1825625" y="685800"/>
          <p14:tracePt t="2468" x="1831975" y="685800"/>
          <p14:tracePt t="2476" x="1838325" y="685800"/>
          <p14:tracePt t="2479" x="1844675" y="685800"/>
          <p14:tracePt t="2487" x="1851025" y="685800"/>
          <p14:tracePt t="2490" x="1851025" y="692150"/>
          <p14:tracePt t="2499" x="1858963" y="692150"/>
          <p14:tracePt t="2509" x="1865313" y="692150"/>
          <p14:tracePt t="2543" x="1865313" y="700088"/>
          <p14:tracePt t="2614" x="1871663" y="700088"/>
          <p14:tracePt t="2648" x="1878013" y="700088"/>
          <p14:tracePt t="2661" x="1878013" y="706438"/>
          <p14:tracePt t="2707" x="1878013" y="712788"/>
          <p14:tracePt t="2713" x="1884363" y="712788"/>
          <p14:tracePt t="2718" x="1884363" y="719138"/>
          <p14:tracePt t="2725" x="1890713" y="719138"/>
          <p14:tracePt t="2739" x="1898650" y="719138"/>
          <p14:tracePt t="2836" x="1905000" y="719138"/>
          <p14:tracePt t="2845" x="1911350" y="719138"/>
          <p14:tracePt t="2860" x="1917700" y="719138"/>
          <p14:tracePt t="2869" x="1924050" y="719138"/>
          <p14:tracePt t="2870" x="1924050" y="725488"/>
          <p14:tracePt t="2892" x="1931988" y="725488"/>
          <p14:tracePt t="2928" x="1938338" y="725488"/>
          <p14:tracePt t="2932" x="1944688" y="725488"/>
          <p14:tracePt t="2940" x="1951038" y="725488"/>
          <p14:tracePt t="2941" x="1951038" y="731838"/>
          <p14:tracePt t="2945" x="1957388" y="731838"/>
          <p14:tracePt t="2949" x="1965325" y="731838"/>
          <p14:tracePt t="2956" x="1971675" y="731838"/>
          <p14:tracePt t="2962" x="1978025" y="731838"/>
          <p14:tracePt t="2972" x="1984375" y="731838"/>
          <p14:tracePt t="2978" x="1990725" y="731838"/>
          <p14:tracePt t="2987" x="1998663" y="731838"/>
          <p14:tracePt t="2999" x="1998663" y="739775"/>
          <p14:tracePt t="3002" x="2005013" y="739775"/>
          <p14:tracePt t="3009" x="2011363" y="739775"/>
          <p14:tracePt t="3019" x="2017713" y="739775"/>
          <p14:tracePt t="3022" x="2024063" y="739775"/>
          <p14:tracePt t="3026" x="2032000" y="739775"/>
          <p14:tracePt t="3030" x="2038350" y="739775"/>
          <p14:tracePt t="3032" x="2044700" y="739775"/>
          <p14:tracePt t="3037" x="2051050" y="739775"/>
          <p14:tracePt t="3038" x="2051050" y="746125"/>
          <p14:tracePt t="3039" x="2057400" y="746125"/>
          <p14:tracePt t="3043" x="2065338" y="746125"/>
          <p14:tracePt t="3045" x="2071688" y="746125"/>
          <p14:tracePt t="3046" x="2071688" y="752475"/>
          <p14:tracePt t="3047" x="2078038" y="752475"/>
          <p14:tracePt t="3051" x="2084388" y="752475"/>
          <p14:tracePt t="3052" x="2090738" y="752475"/>
          <p14:tracePt t="3057" x="2098675" y="752475"/>
          <p14:tracePt t="3059" x="2105025" y="752475"/>
          <p14:tracePt t="3061" x="2111375" y="752475"/>
          <p14:tracePt t="3066" x="2117725" y="752475"/>
          <p14:tracePt t="3069" x="2124075" y="752475"/>
          <p14:tracePt t="3078" x="2132013" y="752475"/>
          <p14:tracePt t="3087" x="2138363" y="752475"/>
          <p14:tracePt t="3103" x="2144713" y="752475"/>
          <p14:tracePt t="3121" x="2151063" y="752475"/>
          <p14:tracePt t="3125" x="2157413" y="752475"/>
          <p14:tracePt t="3132" x="2163763" y="752475"/>
          <p14:tracePt t="3134" x="2171700" y="752475"/>
          <p14:tracePt t="3137" x="2178050" y="752475"/>
          <p14:tracePt t="3138" x="2184400" y="752475"/>
          <p14:tracePt t="3140" x="2190750" y="752475"/>
          <p14:tracePt t="3143" x="2197100" y="752475"/>
          <p14:tracePt t="3143" x="2205038" y="758825"/>
          <p14:tracePt t="3144" x="2211388" y="758825"/>
          <p14:tracePt t="3146" x="2217738" y="758825"/>
          <p14:tracePt t="3147" x="2224088" y="758825"/>
          <p14:tracePt t="3149" x="2230438" y="758825"/>
          <p14:tracePt t="3151" x="2238375" y="758825"/>
          <p14:tracePt t="3151" x="2244725" y="758825"/>
          <p14:tracePt t="3152" x="2251075" y="758825"/>
          <p14:tracePt t="3153" x="2263775" y="765175"/>
          <p14:tracePt t="3155" x="2271713" y="765175"/>
          <p14:tracePt t="3156" x="2284413" y="765175"/>
          <p14:tracePt t="3159" x="2297113" y="765175"/>
          <p14:tracePt t="3160" x="2311400" y="765175"/>
          <p14:tracePt t="3161" x="2317750" y="773113"/>
          <p14:tracePt t="3162" x="2324100" y="773113"/>
          <p14:tracePt t="3163" x="2330450" y="773113"/>
          <p14:tracePt t="3164" x="2338388" y="773113"/>
          <p14:tracePt t="3165" x="2351088" y="773113"/>
          <p14:tracePt t="3166" x="2357438" y="773113"/>
          <p14:tracePt t="3168" x="2371725" y="773113"/>
          <p14:tracePt t="3169" x="2378075" y="773113"/>
          <p14:tracePt t="3170" x="2384425" y="773113"/>
          <p14:tracePt t="3171" x="2390775" y="773113"/>
          <p14:tracePt t="3172" x="2397125" y="773113"/>
          <p14:tracePt t="3173" x="2405063" y="773113"/>
          <p14:tracePt t="3174" x="2411413" y="773113"/>
          <p14:tracePt t="3176" x="2417763" y="773113"/>
          <p14:tracePt t="3176" x="2424113" y="773113"/>
          <p14:tracePt t="3177" x="2430463" y="773113"/>
          <p14:tracePt t="3179" x="2444750" y="773113"/>
          <p14:tracePt t="3180" x="2451100" y="773113"/>
          <p14:tracePt t="3184" x="2457450" y="773113"/>
          <p14:tracePt t="3184" x="2463800" y="773113"/>
          <p14:tracePt t="3185" x="2470150" y="773113"/>
          <p14:tracePt t="3187" x="2484438" y="773113"/>
          <p14:tracePt t="3189" x="2490788" y="773113"/>
          <p14:tracePt t="3192" x="2497138" y="773113"/>
          <p14:tracePt t="3194" x="2503488" y="773113"/>
          <p14:tracePt t="3198" x="2511425" y="773113"/>
          <p14:tracePt t="3202" x="2517775" y="773113"/>
          <p14:tracePt t="3245" x="2524125" y="773113"/>
          <p14:tracePt t="3255" x="2530475" y="773113"/>
          <p14:tracePt t="3259" x="2536825" y="773113"/>
          <p14:tracePt t="3262" x="2544763" y="773113"/>
          <p14:tracePt t="3263" x="2551113" y="773113"/>
          <p14:tracePt t="3264" x="2557463" y="773113"/>
          <p14:tracePt t="3268" x="2563813" y="773113"/>
          <p14:tracePt t="3268" x="2570163" y="773113"/>
          <p14:tracePt t="3270" x="2578100" y="773113"/>
          <p14:tracePt t="3271" x="2584450" y="773113"/>
          <p14:tracePt t="3272" x="2590800" y="773113"/>
          <p14:tracePt t="3274" x="2597150" y="773113"/>
          <p14:tracePt t="3276" x="2603500" y="773113"/>
          <p14:tracePt t="3277" x="2611438" y="773113"/>
          <p14:tracePt t="3278" x="2617788" y="773113"/>
          <p14:tracePt t="3280" x="2624138" y="773113"/>
          <p14:tracePt t="3281" x="2630488" y="773113"/>
          <p14:tracePt t="3282" x="2644775" y="765175"/>
          <p14:tracePt t="3284" x="2657475" y="765175"/>
          <p14:tracePt t="3286" x="2663825" y="765175"/>
          <p14:tracePt t="3287" x="2670175" y="765175"/>
          <p14:tracePt t="3288" x="2678113" y="765175"/>
          <p14:tracePt t="3289" x="2684463" y="765175"/>
          <p14:tracePt t="3290" x="2690813" y="765175"/>
          <p14:tracePt t="3291" x="2697163" y="765175"/>
          <p14:tracePt t="3292" x="2703513" y="758825"/>
          <p14:tracePt t="3294" x="2717800" y="758825"/>
          <p14:tracePt t="3296" x="2724150" y="758825"/>
          <p14:tracePt t="3297" x="2730500" y="758825"/>
          <p14:tracePt t="3298" x="2736850" y="758825"/>
          <p14:tracePt t="3299" x="2743200" y="758825"/>
          <p14:tracePt t="3301" x="2751138" y="758825"/>
          <p14:tracePt t="3301" x="2757488" y="758825"/>
          <p14:tracePt t="3304" x="2763838" y="758825"/>
          <p14:tracePt t="3304" x="2770188" y="758825"/>
          <p14:tracePt t="3306" x="2776538" y="758825"/>
          <p14:tracePt t="3307" x="2784475" y="758825"/>
          <p14:tracePt t="3309" x="2790825" y="758825"/>
          <p14:tracePt t="3310" x="2797175" y="758825"/>
          <p14:tracePt t="3311" x="2803525" y="758825"/>
          <p14:tracePt t="3313" x="2809875" y="758825"/>
          <p14:tracePt t="3314" x="2817813" y="758825"/>
          <p14:tracePt t="3318" x="2824163" y="758825"/>
          <p14:tracePt t="3318" x="2830513" y="758825"/>
          <p14:tracePt t="3319" x="2836863" y="758825"/>
          <p14:tracePt t="3323" x="2843213" y="758825"/>
          <p14:tracePt t="3326" x="2843213" y="752475"/>
          <p14:tracePt t="3326" x="2851150" y="752475"/>
          <p14:tracePt t="3330" x="2857500" y="752475"/>
          <p14:tracePt t="3334" x="2863850" y="752475"/>
          <p14:tracePt t="3338" x="2870200" y="752475"/>
          <p14:tracePt t="3349" x="2876550" y="752475"/>
          <p14:tracePt t="3354" x="2884488" y="752475"/>
          <p14:tracePt t="3362" x="2890838" y="752475"/>
          <p14:tracePt t="3366" x="2897188" y="752475"/>
          <p14:tracePt t="3370" x="2903538" y="752475"/>
          <p14:tracePt t="3377" x="2909888" y="752475"/>
          <p14:tracePt t="3381" x="2917825" y="752475"/>
          <p14:tracePt t="3384" x="2917825" y="746125"/>
          <p14:tracePt t="3386" x="2924175" y="746125"/>
          <p14:tracePt t="3389" x="2930525" y="746125"/>
          <p14:tracePt t="3392" x="2936875" y="746125"/>
          <p14:tracePt t="3397" x="2943225" y="746125"/>
          <p14:tracePt t="3399" x="2951163" y="746125"/>
          <p14:tracePt t="3401" x="2951163" y="739775"/>
          <p14:tracePt t="3403" x="2957513" y="739775"/>
          <p14:tracePt t="3405" x="2963863" y="739775"/>
          <p14:tracePt t="3407" x="2963863" y="731838"/>
          <p14:tracePt t="3407" x="2970213" y="731838"/>
          <p14:tracePt t="3409" x="2976563" y="731838"/>
          <p14:tracePt t="3411" x="2976563" y="725488"/>
          <p14:tracePt t="3412" x="2984500" y="725488"/>
          <p14:tracePt t="3415" x="2990850" y="725488"/>
          <p14:tracePt t="3416" x="2997200" y="725488"/>
          <p14:tracePt t="3418" x="2997200" y="719138"/>
          <p14:tracePt t="3419" x="3003550" y="719138"/>
          <p14:tracePt t="3420" x="3009900" y="719138"/>
          <p14:tracePt t="3421" x="3017838" y="712788"/>
          <p14:tracePt t="3423" x="3024188" y="712788"/>
          <p14:tracePt t="3426" x="3030538" y="712788"/>
          <p14:tracePt t="3427" x="3036888" y="712788"/>
          <p14:tracePt t="3429" x="3043238" y="706438"/>
          <p14:tracePt t="3429" x="3049588" y="706438"/>
          <p14:tracePt t="3431" x="3057525" y="706438"/>
          <p14:tracePt t="3432" x="3063875" y="706438"/>
          <p14:tracePt t="3434" x="3063875" y="700088"/>
          <p14:tracePt t="3435" x="3070225" y="700088"/>
          <p14:tracePt t="3437" x="3076575" y="700088"/>
          <p14:tracePt t="3437" x="3082925" y="700088"/>
          <p14:tracePt t="3438" x="3082925" y="692150"/>
          <p14:tracePt t="3439" x="3090863" y="692150"/>
          <p14:tracePt t="3440" x="3097213" y="692150"/>
          <p14:tracePt t="3442" x="3103563" y="692150"/>
          <p14:tracePt t="3443" x="3109913" y="692150"/>
          <p14:tracePt t="3444" x="3116263" y="692150"/>
          <p14:tracePt t="3446" x="3124200" y="692150"/>
          <p14:tracePt t="3447" x="3130550" y="692150"/>
          <p14:tracePt t="3449" x="3136900" y="692150"/>
          <p14:tracePt t="3451" x="3143250" y="685800"/>
          <p14:tracePt t="3451" x="3149600" y="685800"/>
          <p14:tracePt t="3452" x="3157538" y="685800"/>
          <p14:tracePt t="3453" x="3163888" y="685800"/>
          <p14:tracePt t="3455" x="3170238" y="685800"/>
          <p14:tracePt t="3456" x="3176588" y="685800"/>
          <p14:tracePt t="3457" x="3182938" y="679450"/>
          <p14:tracePt t="3459" x="3190875" y="679450"/>
          <p14:tracePt t="3459" x="3197225" y="679450"/>
          <p14:tracePt t="3460" x="3203575" y="679450"/>
          <p14:tracePt t="3461" x="3209925" y="673100"/>
          <p14:tracePt t="3462" x="3216275" y="673100"/>
          <p14:tracePt t="3463" x="3224213" y="673100"/>
          <p14:tracePt t="3465" x="3230563" y="673100"/>
          <p14:tracePt t="3466" x="3236913" y="673100"/>
          <p14:tracePt t="3467" x="3243263" y="673100"/>
          <p14:tracePt t="3468" x="3249613" y="673100"/>
          <p14:tracePt t="3469" x="3257550" y="673100"/>
          <p14:tracePt t="3470" x="3263900" y="673100"/>
          <p14:tracePt t="3471" x="3270250" y="673100"/>
          <p14:tracePt t="3472" x="3276600" y="666750"/>
          <p14:tracePt t="3474" x="3290888" y="666750"/>
          <p14:tracePt t="3476" x="3297238" y="666750"/>
          <p14:tracePt t="3477" x="3309938" y="658813"/>
          <p14:tracePt t="3480" x="3316288" y="658813"/>
          <p14:tracePt t="3481" x="3322638" y="658813"/>
          <p14:tracePt t="3482" x="3330575" y="658813"/>
          <p14:tracePt t="3484" x="3336925" y="658813"/>
          <p14:tracePt t="3486" x="3349625" y="652463"/>
          <p14:tracePt t="3487" x="3355975" y="652463"/>
          <p14:tracePt t="3490" x="3355975" y="646113"/>
          <p14:tracePt t="3491" x="3363913" y="646113"/>
          <p14:tracePt t="3492" x="3370263" y="646113"/>
          <p14:tracePt t="3494" x="3376613" y="646113"/>
          <p14:tracePt t="3495" x="3376613" y="639763"/>
          <p14:tracePt t="3496" x="3382963" y="639763"/>
          <p14:tracePt t="3501" x="3389313" y="639763"/>
          <p14:tracePt t="3501" x="3397250" y="639763"/>
          <p14:tracePt t="3504" x="3403600" y="639763"/>
          <p14:tracePt t="3505" x="3403600" y="633413"/>
          <p14:tracePt t="3509" x="3409950" y="633413"/>
          <p14:tracePt t="3510" x="3416300" y="633413"/>
          <p14:tracePt t="3511" x="3416300" y="625475"/>
          <p14:tracePt t="3515" x="3422650" y="625475"/>
          <p14:tracePt t="3516" x="3422650" y="619125"/>
          <p14:tracePt t="3517" x="3430588" y="619125"/>
          <p14:tracePt t="3520" x="3436938" y="619125"/>
          <p14:tracePt t="3527" x="3443288" y="619125"/>
          <p14:tracePt t="3531" x="3449638" y="619125"/>
          <p14:tracePt t="3534" x="3449638" y="612775"/>
          <p14:tracePt t="3539" x="3455988" y="612775"/>
          <p14:tracePt t="3543" x="3463925" y="612775"/>
          <p14:tracePt t="3546" x="3463925" y="606425"/>
          <p14:tracePt t="3547" x="3470275" y="606425"/>
          <p14:tracePt t="3553" x="3476625" y="606425"/>
          <p14:tracePt t="3554" x="3482975" y="606425"/>
          <p14:tracePt t="3559" x="3489325" y="606425"/>
          <p14:tracePt t="3561" x="3497263" y="606425"/>
          <p14:tracePt t="3563" x="3503613" y="606425"/>
          <p14:tracePt t="3567" x="3509963" y="606425"/>
          <p14:tracePt t="3568" x="3516313" y="606425"/>
          <p14:tracePt t="3571" x="3516313" y="600075"/>
          <p14:tracePt t="3572" x="3522663" y="600075"/>
          <p14:tracePt t="3573" x="3530600" y="600075"/>
          <p14:tracePt t="3576" x="3536950" y="600075"/>
          <p14:tracePt t="3577" x="3536950" y="592138"/>
          <p14:tracePt t="3578" x="3543300" y="592138"/>
          <p14:tracePt t="3581" x="3549650" y="592138"/>
          <p14:tracePt t="3582" x="3549650" y="585788"/>
          <p14:tracePt t="3584" x="3556000" y="585788"/>
          <p14:tracePt t="3585" x="3563938" y="585788"/>
          <p14:tracePt t="3587" x="3570288" y="585788"/>
          <p14:tracePt t="3592" x="3576638" y="585788"/>
          <p14:tracePt t="3593" x="3576638" y="579438"/>
          <p14:tracePt t="3594" x="3582988" y="579438"/>
          <p14:tracePt t="3597" x="3582988" y="573088"/>
          <p14:tracePt t="3599" x="3589338" y="573088"/>
          <p14:tracePt t="3602" x="3597275" y="573088"/>
          <p14:tracePt t="3610" x="3603625" y="573088"/>
          <p14:tracePt t="3612" x="3603625" y="566738"/>
          <p14:tracePt t="3664" x="3609975" y="566738"/>
          <p14:tracePt t="3676" x="3616325" y="566738"/>
          <p14:tracePt t="3692" x="3622675" y="566738"/>
          <p14:tracePt t="3703" x="3629025" y="566738"/>
          <p14:tracePt t="3791" x="3622675" y="566738"/>
          <p14:tracePt t="3795" x="3622675" y="573088"/>
          <p14:tracePt t="3801" x="3622675" y="579438"/>
          <p14:tracePt t="3815" x="3622675" y="585788"/>
          <p14:tracePt t="3848" x="3616325" y="585788"/>
          <p14:tracePt t="3856" x="3609975" y="592138"/>
          <p14:tracePt t="3861" x="3603625" y="592138"/>
          <p14:tracePt t="3867" x="3603625" y="600075"/>
          <p14:tracePt t="3868" x="3597275" y="600075"/>
          <p14:tracePt t="3870" x="3589338" y="600075"/>
          <p14:tracePt t="3874" x="3582988" y="600075"/>
          <p14:tracePt t="3877" x="3576638" y="600075"/>
          <p14:tracePt t="3878" x="3576638" y="606425"/>
          <p14:tracePt t="3881" x="3570288" y="606425"/>
          <p14:tracePt t="3882" x="3563938" y="606425"/>
          <p14:tracePt t="3884" x="3556000" y="612775"/>
          <p14:tracePt t="3887" x="3549650" y="612775"/>
          <p14:tracePt t="3887" x="3543300" y="612775"/>
          <p14:tracePt t="3890" x="3536950" y="612775"/>
          <p14:tracePt t="3891" x="3530600" y="612775"/>
          <p14:tracePt t="3892" x="3530600" y="619125"/>
          <p14:tracePt t="3900" x="3503613" y="633413"/>
          <p14:tracePt t="3902" x="3497263" y="633413"/>
          <p14:tracePt t="3902" x="3489325" y="633413"/>
          <p14:tracePt t="3905" x="3482975" y="633413"/>
          <p14:tracePt t="3907" x="3476625" y="633413"/>
          <p14:tracePt t="3909" x="3476625" y="639763"/>
          <p14:tracePt t="3911" x="3470275" y="639763"/>
          <p14:tracePt t="3912" x="3470275" y="646113"/>
          <p14:tracePt t="3913" x="3463925" y="646113"/>
          <p14:tracePt t="3915" x="3455988" y="646113"/>
          <p14:tracePt t="3921" x="3449638" y="652463"/>
          <p14:tracePt t="3926" x="3443288" y="652463"/>
          <p14:tracePt t="3930" x="3443288" y="658813"/>
          <p14:tracePt t="3932" x="3436938" y="658813"/>
          <p14:tracePt t="3935" x="3436938" y="666750"/>
          <p14:tracePt t="3936" x="3430588" y="666750"/>
          <p14:tracePt t="3938" x="3422650" y="666750"/>
          <p14:tracePt t="3943" x="3416300" y="666750"/>
          <p14:tracePt t="3945" x="3409950" y="666750"/>
          <p14:tracePt t="3946" x="3409950" y="673100"/>
          <p14:tracePt t="3948" x="3403600" y="673100"/>
          <p14:tracePt t="3949" x="3397250" y="679450"/>
          <p14:tracePt t="3951" x="3389313" y="679450"/>
          <p14:tracePt t="3953" x="3382963" y="679450"/>
          <p14:tracePt t="3955" x="3376613" y="679450"/>
          <p14:tracePt t="3957" x="3370263" y="685800"/>
          <p14:tracePt t="3959" x="3363913" y="685800"/>
          <p14:tracePt t="3960" x="3355975" y="685800"/>
          <p14:tracePt t="3962" x="3349625" y="685800"/>
          <p14:tracePt t="3962" x="3343275" y="692150"/>
          <p14:tracePt t="3964" x="3336925" y="692150"/>
          <p14:tracePt t="3965" x="3330575" y="692150"/>
          <p14:tracePt t="3966" x="3330575" y="700088"/>
          <p14:tracePt t="3967" x="3322638" y="700088"/>
          <p14:tracePt t="3968" x="3309938" y="700088"/>
          <p14:tracePt t="3970" x="3303588" y="700088"/>
          <p14:tracePt t="3971" x="3297238" y="700088"/>
          <p14:tracePt t="3972" x="3290888" y="700088"/>
          <p14:tracePt t="3973" x="3282950" y="700088"/>
          <p14:tracePt t="3974" x="3276600" y="700088"/>
          <p14:tracePt t="3976" x="3270250" y="700088"/>
          <p14:tracePt t="3976" x="3263900" y="700088"/>
          <p14:tracePt t="3977" x="3249613" y="700088"/>
          <p14:tracePt t="3978" x="3243263" y="700088"/>
          <p14:tracePt t="3980" x="3236913" y="700088"/>
          <p14:tracePt t="3981" x="3230563" y="706438"/>
          <p14:tracePt t="3982" x="3224213" y="706438"/>
          <p14:tracePt t="3984" x="3209925" y="706438"/>
          <p14:tracePt t="3986" x="3197225" y="706438"/>
          <p14:tracePt t="3987" x="3190875" y="706438"/>
          <p14:tracePt t="3988" x="3182938" y="706438"/>
          <p14:tracePt t="3989" x="3176588" y="706438"/>
          <p14:tracePt t="3990" x="3170238" y="706438"/>
          <p14:tracePt t="3992" x="3157538" y="706438"/>
          <p14:tracePt t="3993" x="3149600" y="712788"/>
          <p14:tracePt t="3995" x="3143250" y="712788"/>
          <p14:tracePt t="3996" x="3136900" y="712788"/>
          <p14:tracePt t="3997" x="3130550" y="712788"/>
          <p14:tracePt t="3998" x="3124200" y="712788"/>
          <p14:tracePt t="3999" x="3116263" y="712788"/>
          <p14:tracePt t="4001" x="3109913" y="712788"/>
          <p14:tracePt t="4002" x="3103563" y="712788"/>
          <p14:tracePt t="4004" x="3097213" y="712788"/>
          <p14:tracePt t="4005" x="3090863" y="712788"/>
          <p14:tracePt t="4006" x="3090863" y="719138"/>
          <p14:tracePt t="4007" x="3082925" y="719138"/>
          <p14:tracePt t="4009" x="3076575" y="719138"/>
          <p14:tracePt t="4010" x="3070225" y="719138"/>
          <p14:tracePt t="4014" x="3063875" y="719138"/>
          <p14:tracePt t="4016" x="3057525" y="719138"/>
          <p14:tracePt t="4018" x="3049588" y="719138"/>
          <p14:tracePt t="4020" x="3043238" y="719138"/>
          <p14:tracePt t="4022" x="3036888" y="719138"/>
          <p14:tracePt t="4025" x="3030538" y="719138"/>
          <p14:tracePt t="4026" x="3030538" y="725488"/>
          <p14:tracePt t="4027" x="3024188" y="725488"/>
          <p14:tracePt t="4028" x="3017838" y="725488"/>
          <p14:tracePt t="4030" x="3009900" y="725488"/>
          <p14:tracePt t="4031" x="3009900" y="731838"/>
          <p14:tracePt t="4032" x="3003550" y="731838"/>
          <p14:tracePt t="4033" x="2997200" y="731838"/>
          <p14:tracePt t="4034" x="2990850" y="731838"/>
          <p14:tracePt t="4035" x="2984500" y="731838"/>
          <p14:tracePt t="4037" x="2976563" y="731838"/>
          <p14:tracePt t="4038" x="2963863" y="731838"/>
          <p14:tracePt t="4040" x="2957513" y="739775"/>
          <p14:tracePt t="4041" x="2951163" y="739775"/>
          <p14:tracePt t="4042" x="2936875" y="739775"/>
          <p14:tracePt t="4043" x="2930525" y="746125"/>
          <p14:tracePt t="4044" x="2924175" y="746125"/>
          <p14:tracePt t="4045" x="2909888" y="746125"/>
          <p14:tracePt t="4046" x="2903538" y="746125"/>
          <p14:tracePt t="4047" x="2897188" y="746125"/>
          <p14:tracePt t="4048" x="2884488" y="752475"/>
          <p14:tracePt t="4049" x="2876550" y="752475"/>
          <p14:tracePt t="4050" x="2863850" y="752475"/>
          <p14:tracePt t="4051" x="2851150" y="752475"/>
          <p14:tracePt t="4052" x="2843213" y="752475"/>
          <p14:tracePt t="4053" x="2824163" y="752475"/>
          <p14:tracePt t="4054" x="2817813" y="752475"/>
          <p14:tracePt t="4055" x="2803525" y="752475"/>
          <p14:tracePt t="4056" x="2790825" y="752475"/>
          <p14:tracePt t="4057" x="2784475" y="752475"/>
          <p14:tracePt t="4058" x="2770188" y="752475"/>
          <p14:tracePt t="4059" x="2757488" y="752475"/>
          <p14:tracePt t="4060" x="2743200" y="752475"/>
          <p14:tracePt t="4061" x="2724150" y="758825"/>
          <p14:tracePt t="4062" x="2717800" y="758825"/>
          <p14:tracePt t="4063" x="2703513" y="758825"/>
          <p14:tracePt t="4064" x="2684463" y="758825"/>
          <p14:tracePt t="4065" x="2670175" y="758825"/>
          <p14:tracePt t="4066" x="2657475" y="758825"/>
          <p14:tracePt t="4067" x="2651125" y="758825"/>
          <p14:tracePt t="4068" x="2630488" y="758825"/>
          <p14:tracePt t="4069" x="2617788" y="758825"/>
          <p14:tracePt t="4070" x="2597150" y="765175"/>
          <p14:tracePt t="4071" x="2584450" y="765175"/>
          <p14:tracePt t="4072" x="2570163" y="765175"/>
          <p14:tracePt t="4073" x="2563813" y="765175"/>
          <p14:tracePt t="4074" x="2544763" y="765175"/>
          <p14:tracePt t="4075" x="2530475" y="765175"/>
          <p14:tracePt t="4076" x="2524125" y="765175"/>
          <p14:tracePt t="4077" x="2497138" y="765175"/>
          <p14:tracePt t="4078" x="2478088" y="765175"/>
          <p14:tracePt t="4080" x="2463800" y="765175"/>
          <p14:tracePt t="4081" x="2451100" y="765175"/>
          <p14:tracePt t="4082" x="2430463" y="765175"/>
          <p14:tracePt t="4083" x="2417763" y="765175"/>
          <p14:tracePt t="4084" x="2405063" y="773113"/>
          <p14:tracePt t="4086" x="2390775" y="773113"/>
          <p14:tracePt t="4087" x="2378075" y="773113"/>
          <p14:tracePt t="4088" x="2371725" y="773113"/>
          <p14:tracePt t="4089" x="2363788" y="773113"/>
          <p14:tracePt t="4090" x="2351088" y="773113"/>
          <p14:tracePt t="4091" x="2338388" y="773113"/>
          <p14:tracePt t="4093" x="2324100" y="773113"/>
          <p14:tracePt t="4094" x="2317750" y="773113"/>
          <p14:tracePt t="4095" x="2311400" y="773113"/>
          <p14:tracePt t="4096" x="2305050" y="773113"/>
          <p14:tracePt t="4097" x="2297113" y="773113"/>
          <p14:tracePt t="4098" x="2290763" y="773113"/>
          <p14:tracePt t="4099" x="2284413" y="773113"/>
          <p14:tracePt t="4101" x="2278063" y="773113"/>
          <p14:tracePt t="4102" x="2271713" y="773113"/>
          <p14:tracePt t="4103" x="2263775" y="773113"/>
          <p14:tracePt t="4105" x="2257425" y="773113"/>
          <p14:tracePt t="4107" x="2251075" y="773113"/>
          <p14:tracePt t="4114" x="2244725" y="773113"/>
          <p14:tracePt t="4132" x="2238375" y="773113"/>
          <p14:tracePt t="4138" x="2230438" y="773113"/>
          <p14:tracePt t="4145" x="2224088" y="773113"/>
          <p14:tracePt t="4147" x="2217738" y="773113"/>
          <p14:tracePt t="4151" x="2211388" y="773113"/>
          <p14:tracePt t="4153" x="2205038" y="773113"/>
          <p14:tracePt t="4155" x="2197100" y="773113"/>
          <p14:tracePt t="4158" x="2190750" y="773113"/>
          <p14:tracePt t="4159" x="2184400" y="773113"/>
          <p14:tracePt t="4161" x="2178050" y="773113"/>
          <p14:tracePt t="4163" x="2171700" y="773113"/>
          <p14:tracePt t="4164" x="2163763" y="773113"/>
          <p14:tracePt t="4167" x="2157413" y="773113"/>
          <p14:tracePt t="4168" x="2151063" y="773113"/>
          <p14:tracePt t="4171" x="2144713" y="773113"/>
          <p14:tracePt t="4172" x="2138363" y="773113"/>
          <p14:tracePt t="4173" x="2132013" y="773113"/>
          <p14:tracePt t="4176" x="2124075" y="773113"/>
          <p14:tracePt t="4178" x="2117725" y="773113"/>
          <p14:tracePt t="4181" x="2111375" y="773113"/>
          <p14:tracePt t="4184" x="2105025" y="773113"/>
          <p14:tracePt t="4188" x="2098675" y="773113"/>
          <p14:tracePt t="4191" x="2090738" y="773113"/>
          <p14:tracePt t="4193" x="2084388" y="773113"/>
          <p14:tracePt t="4200" x="2078038" y="773113"/>
          <p14:tracePt t="4202" x="2071688" y="773113"/>
          <p14:tracePt t="4207" x="2065338" y="773113"/>
          <p14:tracePt t="4209" x="2057400" y="773113"/>
          <p14:tracePt t="4211" x="2051050" y="773113"/>
          <p14:tracePt t="4215" x="2044700" y="773113"/>
          <p14:tracePt t="4216" x="2038350" y="773113"/>
          <p14:tracePt t="4219" x="2032000" y="773113"/>
          <p14:tracePt t="4220" x="2024063" y="773113"/>
          <p14:tracePt t="4222" x="2017713" y="773113"/>
          <p14:tracePt t="4226" x="2011363" y="773113"/>
          <p14:tracePt t="4226" x="2005013" y="773113"/>
          <p14:tracePt t="4229" x="1998663" y="773113"/>
          <p14:tracePt t="4230" x="1990725" y="773113"/>
          <p14:tracePt t="4232" x="1984375" y="765175"/>
          <p14:tracePt t="4235" x="1978025" y="765175"/>
          <p14:tracePt t="4236" x="1978025" y="758825"/>
          <p14:tracePt t="4237" x="1971675" y="758825"/>
          <p14:tracePt t="4240" x="1965325" y="758825"/>
          <p14:tracePt t="4243" x="1957388" y="758825"/>
          <p14:tracePt t="4244" x="1957388" y="752475"/>
          <p14:tracePt t="4246" x="1951038" y="752475"/>
          <p14:tracePt t="4308" x="1944688" y="752475"/>
          <p14:tracePt t="4314" x="1938338" y="752475"/>
          <p14:tracePt t="4322" x="1931988" y="752475"/>
          <p14:tracePt t="4324" x="1924050" y="752475"/>
          <p14:tracePt t="4326" x="1924050" y="746125"/>
          <p14:tracePt t="4327" x="1917700" y="746125"/>
          <p14:tracePt t="4331" x="1917700" y="739775"/>
          <p14:tracePt t="4333" x="1911350" y="739775"/>
          <p14:tracePt t="4335" x="1905000" y="739775"/>
          <p14:tracePt t="4339" x="1898650" y="739775"/>
          <p14:tracePt t="4341" x="1898650" y="731838"/>
          <p14:tracePt t="4342" x="1890713" y="731838"/>
          <p14:tracePt t="4349" x="1884363" y="731838"/>
          <p14:tracePt t="4350" x="1884363" y="725488"/>
          <p14:tracePt t="4459" x="1884363" y="719138"/>
          <p14:tracePt t="4603" x="1890713" y="719138"/>
          <p14:tracePt t="4606" x="1898650" y="719138"/>
          <p14:tracePt t="4613" x="1905000" y="719138"/>
          <p14:tracePt t="4616" x="1911350" y="719138"/>
          <p14:tracePt t="4622" x="1917700" y="719138"/>
          <p14:tracePt t="4626" x="1924050" y="719138"/>
          <p14:tracePt t="4630" x="1931988" y="719138"/>
          <p14:tracePt t="4639" x="1938338" y="719138"/>
          <p14:tracePt t="4644" x="1944688" y="719138"/>
          <p14:tracePt t="4660" x="1951038" y="719138"/>
          <p14:tracePt t="4670" x="1957388" y="719138"/>
          <p14:tracePt t="4682" x="1965325" y="719138"/>
          <p14:tracePt t="4697" x="1971675" y="719138"/>
          <p14:tracePt t="4703" x="1978025" y="719138"/>
          <p14:tracePt t="4714" x="1984375" y="719138"/>
          <p14:tracePt t="4719" x="1990725" y="719138"/>
          <p14:tracePt t="4724" x="1998663" y="719138"/>
          <p14:tracePt t="4741" x="2005013" y="719138"/>
          <p14:tracePt t="4795" x="2011363" y="719138"/>
          <p14:tracePt t="4823" x="2017713" y="719138"/>
          <p14:tracePt t="4829" x="2017713" y="725488"/>
          <p14:tracePt t="4831" x="2024063" y="725488"/>
          <p14:tracePt t="4837" x="2032000" y="725488"/>
          <p14:tracePt t="4847" x="2038350" y="725488"/>
          <p14:tracePt t="4852" x="2044700" y="725488"/>
          <p14:tracePt t="4866" x="2051050" y="725488"/>
          <p14:tracePt t="4878" x="2057400" y="725488"/>
          <p14:tracePt t="4912" x="2065338" y="725488"/>
          <p14:tracePt t="4943" x="2071688" y="725488"/>
          <p14:tracePt t="4951" x="2078038" y="725488"/>
          <p14:tracePt t="4962" x="2084388" y="725488"/>
          <p14:tracePt t="4966" x="2090738" y="725488"/>
          <p14:tracePt t="4971" x="2090738" y="719138"/>
          <p14:tracePt t="4972" x="2098675" y="719138"/>
          <p14:tracePt t="4981" x="2105025" y="719138"/>
          <p14:tracePt t="4985" x="2111375" y="719138"/>
          <p14:tracePt t="4992" x="2117725" y="719138"/>
          <p14:tracePt t="4997" x="2124075" y="719138"/>
          <p14:tracePt t="5002" x="2124075" y="712788"/>
          <p14:tracePt t="5005" x="2132013" y="712788"/>
          <p14:tracePt t="5009" x="2138363" y="712788"/>
          <p14:tracePt t="5011" x="2138363" y="706438"/>
          <p14:tracePt t="5013" x="2144713" y="706438"/>
          <p14:tracePt t="5025" x="2151063" y="706438"/>
          <p14:tracePt t="5031" x="2157413" y="706438"/>
          <p14:tracePt t="5045" x="2163763" y="706438"/>
          <p14:tracePt t="5054" x="2171700" y="706438"/>
          <p14:tracePt t="5063" x="2178050" y="706438"/>
          <p14:tracePt t="5067" x="2178050" y="700088"/>
          <p14:tracePt t="5083" x="2184400" y="700088"/>
          <p14:tracePt t="5088" x="2190750" y="700088"/>
          <p14:tracePt t="5103" x="2197100" y="700088"/>
          <p14:tracePt t="5105" x="2197100" y="692150"/>
          <p14:tracePt t="5110" x="2205038" y="692150"/>
          <p14:tracePt t="5116" x="2211388" y="692150"/>
          <p14:tracePt t="5128" x="2217738" y="692150"/>
          <p14:tracePt t="5134" x="2224088" y="692150"/>
          <p14:tracePt t="5142" x="2230438" y="692150"/>
          <p14:tracePt t="5146" x="2238375" y="692150"/>
          <p14:tracePt t="5150" x="2244725" y="692150"/>
          <p14:tracePt t="5158" x="2251075" y="692150"/>
          <p14:tracePt t="5162" x="2257425" y="692150"/>
          <p14:tracePt t="5171" x="2263775" y="692150"/>
          <p14:tracePt t="5176" x="2271713" y="692150"/>
          <p14:tracePt t="5181" x="2278063" y="692150"/>
          <p14:tracePt t="5188" x="2278063" y="685800"/>
          <p14:tracePt t="5194" x="2284413" y="685800"/>
          <p14:tracePt t="5202" x="2290763" y="685800"/>
          <p14:tracePt t="5220" x="2297113" y="685800"/>
          <p14:tracePt t="5237" x="2305050" y="685800"/>
          <p14:tracePt t="5262" x="2311400" y="685800"/>
          <p14:tracePt t="5302" x="2317750" y="685800"/>
          <p14:tracePt t="5315" x="2324100" y="685800"/>
          <p14:tracePt t="5329" x="2330450" y="685800"/>
          <p14:tracePt t="5336" x="2338388" y="685800"/>
          <p14:tracePt t="5353" x="2344738" y="685800"/>
          <p14:tracePt t="5362" x="2351088" y="685800"/>
          <p14:tracePt t="5372" x="2357438" y="685800"/>
          <p14:tracePt t="5399" x="2363788" y="685800"/>
          <p14:tracePt t="5403" x="2371725" y="685800"/>
          <p14:tracePt t="5411" x="2378075" y="685800"/>
          <p14:tracePt t="5414" x="2384425" y="685800"/>
          <p14:tracePt t="5418" x="2390775" y="685800"/>
          <p14:tracePt t="5425" x="2397125" y="685800"/>
          <p14:tracePt t="5429" x="2405063" y="685800"/>
          <p14:tracePt t="5435" x="2411413" y="685800"/>
          <p14:tracePt t="5439" x="2417763" y="685800"/>
          <p14:tracePt t="5440" x="2417763" y="692150"/>
          <p14:tracePt t="5443" x="2424113" y="692150"/>
          <p14:tracePt t="5452" x="2430463" y="692150"/>
          <p14:tracePt t="5455" x="2438400" y="692150"/>
          <p14:tracePt t="5467" x="2444750" y="692150"/>
          <p14:tracePt t="5471" x="2451100" y="692150"/>
          <p14:tracePt t="5473" x="2451100" y="700088"/>
          <p14:tracePt t="5475" x="2457450" y="700088"/>
          <p14:tracePt t="5486" x="2463800" y="700088"/>
          <p14:tracePt t="5491" x="2470150" y="700088"/>
          <p14:tracePt t="5503" x="2478088" y="700088"/>
          <p14:tracePt t="5509" x="2484438" y="700088"/>
          <p14:tracePt t="5513" x="2490788" y="700088"/>
          <p14:tracePt t="5525" x="2497138" y="700088"/>
          <p14:tracePt t="5534" x="2503488" y="700088"/>
          <p14:tracePt t="5534" x="2503488" y="692150"/>
          <p14:tracePt t="5560" x="2511425" y="692150"/>
          <p14:tracePt t="5570" x="2517775" y="692150"/>
          <p14:tracePt t="5577" x="2524125" y="692150"/>
          <p14:tracePt t="5588" x="2530475" y="692150"/>
          <p14:tracePt t="5593" x="2536825" y="692150"/>
          <p14:tracePt t="5605" x="2536825" y="685800"/>
          <p14:tracePt t="5606" x="2544763" y="685800"/>
          <p14:tracePt t="5611" x="2551113" y="685800"/>
          <p14:tracePt t="5623" x="2557463" y="685800"/>
          <p14:tracePt t="5631" x="2563813" y="685800"/>
          <p14:tracePt t="5638" x="2570163" y="685800"/>
          <p14:tracePt t="5653" x="2578100" y="685800"/>
          <p14:tracePt t="5662" x="2584450" y="685800"/>
          <p14:tracePt t="5673" x="2590800" y="685800"/>
          <p14:tracePt t="5677" x="2597150" y="685800"/>
          <p14:tracePt t="5682" x="2603500" y="685800"/>
          <p14:tracePt t="5687" x="2611438" y="685800"/>
          <p14:tracePt t="5690" x="2617788" y="685800"/>
          <p14:tracePt t="5696" x="2624138" y="685800"/>
          <p14:tracePt t="5699" x="2630488" y="685800"/>
          <p14:tracePt t="5701" x="2636838" y="685800"/>
          <p14:tracePt t="5705" x="2644775" y="685800"/>
          <p14:tracePt t="5708" x="2651125" y="685800"/>
          <p14:tracePt t="5713" x="2657475" y="685800"/>
          <p14:tracePt t="5716" x="2663825" y="685800"/>
          <p14:tracePt t="5719" x="2670175" y="685800"/>
          <p14:tracePt t="5727" x="2678113" y="685800"/>
          <p14:tracePt t="5730" x="2684463" y="685800"/>
          <p14:tracePt t="5742" x="2690813" y="685800"/>
          <p14:tracePt t="5750" x="2697163" y="685800"/>
          <p14:tracePt t="5757" x="2703513" y="685800"/>
          <p14:tracePt t="5768" x="2711450" y="685800"/>
          <p14:tracePt t="5773" x="2717800" y="685800"/>
          <p14:tracePt t="5779" x="2724150" y="685800"/>
          <p14:tracePt t="5781" x="2730500" y="685800"/>
          <p14:tracePt t="5783" x="2736850" y="685800"/>
          <p14:tracePt t="5786" x="2743200" y="685800"/>
          <p14:tracePt t="5787" x="2751138" y="685800"/>
          <p14:tracePt t="5790" x="2757488" y="685800"/>
          <p14:tracePt t="5791" x="2763838" y="685800"/>
          <p14:tracePt t="5794" x="2770188" y="685800"/>
          <p14:tracePt t="5795" x="2776538" y="685800"/>
          <p14:tracePt t="5796" x="2784475" y="685800"/>
          <p14:tracePt t="5799" x="2790825" y="685800"/>
          <p14:tracePt t="5801" x="2797175" y="685800"/>
          <p14:tracePt t="5802" x="2803525" y="685800"/>
          <p14:tracePt t="5803" x="2809875" y="685800"/>
          <p14:tracePt t="5805" x="2817813" y="685800"/>
          <p14:tracePt t="5807" x="2824163" y="685800"/>
          <p14:tracePt t="5808" x="2830513" y="685800"/>
          <p14:tracePt t="5810" x="2836863" y="685800"/>
          <p14:tracePt t="5811" x="2843213" y="685800"/>
          <p14:tracePt t="5813" x="2851150" y="685800"/>
          <p14:tracePt t="5815" x="2857500" y="685800"/>
          <p14:tracePt t="5817" x="2863850" y="685800"/>
          <p14:tracePt t="5819" x="2870200" y="685800"/>
          <p14:tracePt t="5821" x="2876550" y="685800"/>
          <p14:tracePt t="5823" x="2884488" y="685800"/>
          <p14:tracePt t="5826" x="2890838" y="685800"/>
          <p14:tracePt t="5829" x="2897188" y="685800"/>
          <p14:tracePt t="5834" x="2903538" y="685800"/>
          <p14:tracePt t="5838" x="2909888" y="685800"/>
          <p14:tracePt t="5841" x="2917825" y="685800"/>
          <p14:tracePt t="5854" x="2924175" y="685800"/>
          <p14:tracePt t="5859" x="2930525" y="685800"/>
          <p14:tracePt t="5869" x="2936875" y="685800"/>
          <p14:tracePt t="5873" x="2943225" y="685800"/>
          <p14:tracePt t="5877" x="2951163" y="685800"/>
          <p14:tracePt t="5883" x="2957513" y="685800"/>
          <p14:tracePt t="5885" x="2963863" y="685800"/>
          <p14:tracePt t="5889" x="2970213" y="685800"/>
          <p14:tracePt t="5891" x="2976563" y="685800"/>
          <p14:tracePt t="5895" x="2984500" y="685800"/>
          <p14:tracePt t="5897" x="2990850" y="685800"/>
          <p14:tracePt t="5899" x="2997200" y="685800"/>
          <p14:tracePt t="5903" x="3003550" y="685800"/>
          <p14:tracePt t="5904" x="3009900" y="679450"/>
          <p14:tracePt t="5907" x="3017838" y="679450"/>
          <p14:tracePt t="5908" x="3024188" y="679450"/>
          <p14:tracePt t="5917" x="3043238" y="679450"/>
          <p14:tracePt t="5918" x="3049588" y="679450"/>
          <p14:tracePt t="5919" x="3057525" y="679450"/>
          <p14:tracePt t="5921" x="3063875" y="679450"/>
          <p14:tracePt t="5924" x="3070225" y="679450"/>
          <p14:tracePt t="5926" x="3076575" y="673100"/>
          <p14:tracePt t="5929" x="3082925" y="673100"/>
          <p14:tracePt t="5931" x="3090863" y="673100"/>
          <p14:tracePt t="5933" x="3097213" y="673100"/>
          <p14:tracePt t="5937" x="3103563" y="673100"/>
          <p14:tracePt t="5939" x="3109913" y="673100"/>
          <p14:tracePt t="5943" x="3116263" y="673100"/>
          <p14:tracePt t="5945" x="3124200" y="673100"/>
          <p14:tracePt t="5947" x="3130550" y="673100"/>
          <p14:tracePt t="5951" x="3136900" y="673100"/>
          <p14:tracePt t="5953" x="3143250" y="673100"/>
          <p14:tracePt t="5956" x="3149600" y="673100"/>
          <p14:tracePt t="5959" x="3157538" y="673100"/>
          <p14:tracePt t="5960" x="3163888" y="673100"/>
          <p14:tracePt t="5963" x="3170238" y="673100"/>
          <p14:tracePt t="5965" x="3176588" y="673100"/>
          <p14:tracePt t="5968" x="3182938" y="673100"/>
          <p14:tracePt t="5969" x="3190875" y="673100"/>
          <p14:tracePt t="5972" x="3197225" y="673100"/>
          <p14:tracePt t="5973" x="3203575" y="673100"/>
          <p14:tracePt t="5974" x="3203575" y="666750"/>
          <p14:tracePt t="5976" x="3209925" y="666750"/>
          <p14:tracePt t="5977" x="3216275" y="666750"/>
          <p14:tracePt t="5978" x="3224213" y="666750"/>
          <p14:tracePt t="5981" x="3230563" y="666750"/>
          <p14:tracePt t="5982" x="3236913" y="666750"/>
          <p14:tracePt t="5983" x="3243263" y="666750"/>
          <p14:tracePt t="5986" x="3249613" y="666750"/>
          <p14:tracePt t="5987" x="3257550" y="666750"/>
          <p14:tracePt t="5988" x="3257550" y="658813"/>
          <p14:tracePt t="5989" x="3263900" y="658813"/>
          <p14:tracePt t="5990" x="3270250" y="658813"/>
          <p14:tracePt t="5991" x="3276600" y="658813"/>
          <p14:tracePt t="5993" x="3282950" y="658813"/>
          <p14:tracePt t="5995" x="3290888" y="658813"/>
          <p14:tracePt t="5997" x="3297238" y="658813"/>
          <p14:tracePt t="5999" x="3303588" y="658813"/>
          <p14:tracePt t="6001" x="3309938" y="658813"/>
          <p14:tracePt t="6004" x="3316288" y="658813"/>
          <p14:tracePt t="6006" x="3322638" y="658813"/>
          <p14:tracePt t="6010" x="3330575" y="658813"/>
          <p14:tracePt t="6012" x="3330575" y="652463"/>
          <p14:tracePt t="6013" x="3336925" y="652463"/>
          <p14:tracePt t="6015" x="3343275" y="652463"/>
          <p14:tracePt t="6022" x="3349625" y="652463"/>
          <p14:tracePt t="6026" x="3355975" y="652463"/>
          <p14:tracePt t="6036" x="3363913" y="652463"/>
          <p14:tracePt t="6041" x="3370263" y="652463"/>
          <p14:tracePt t="6047" x="3376613" y="652463"/>
          <p14:tracePt t="6057" x="3382963" y="652463"/>
          <p14:tracePt t="6060" x="3389313" y="652463"/>
          <p14:tracePt t="6067" x="3397250" y="652463"/>
          <p14:tracePt t="6070" x="3403600" y="652463"/>
          <p14:tracePt t="6077" x="3409950" y="652463"/>
          <p14:tracePt t="6080" x="3416300" y="652463"/>
          <p14:tracePt t="6083" x="3422650" y="652463"/>
          <p14:tracePt t="6088" x="3430588" y="652463"/>
          <p14:tracePt t="6092" x="3436938" y="652463"/>
          <p14:tracePt t="6101" x="3443288" y="652463"/>
          <p14:tracePt t="6106" x="3449638" y="652463"/>
          <p14:tracePt t="6114" x="3455988" y="652463"/>
          <p14:tracePt t="6136" x="3463925" y="652463"/>
          <p14:tracePt t="6146" x="3470275" y="652463"/>
          <p14:tracePt t="6162" x="3476625" y="652463"/>
          <p14:tracePt t="6167" x="3482975" y="652463"/>
          <p14:tracePt t="6171" x="3489325" y="652463"/>
          <p14:tracePt t="6179" x="3497263" y="652463"/>
          <p14:tracePt t="6184" x="3503613" y="652463"/>
          <p14:tracePt t="6188" x="3509963" y="652463"/>
          <p14:tracePt t="6191" x="3516313" y="652463"/>
          <p14:tracePt t="6194" x="3522663" y="652463"/>
          <p14:tracePt t="6201" x="3530600" y="652463"/>
          <p14:tracePt t="6203" x="3536950" y="652463"/>
          <p14:tracePt t="6210" x="3543300" y="652463"/>
          <p14:tracePt t="6215" x="3549650" y="652463"/>
          <p14:tracePt t="6220" x="3556000" y="652463"/>
          <p14:tracePt t="6237" x="3563938" y="652463"/>
          <p14:tracePt t="6251" x="3570288" y="652463"/>
          <p14:tracePt t="6279" x="3576638" y="652463"/>
          <p14:tracePt t="6289" x="3582988" y="652463"/>
          <p14:tracePt t="6300" x="3589338" y="652463"/>
          <p14:tracePt t="6326" x="3597275" y="652463"/>
          <p14:tracePt t="6338" x="3603625" y="652463"/>
          <p14:tracePt t="6354" x="3609975" y="652463"/>
          <p14:tracePt t="6358" x="3609975" y="646113"/>
          <p14:tracePt t="6362" x="3616325" y="646113"/>
          <p14:tracePt t="6376" x="3622675" y="646113"/>
          <p14:tracePt t="6383" x="3629025" y="646113"/>
          <p14:tracePt t="6389" x="3636963" y="646113"/>
          <p14:tracePt t="6399" x="3643313" y="646113"/>
          <p14:tracePt t="6403" x="3649663" y="646113"/>
          <p14:tracePt t="6419" x="3656013" y="646113"/>
          <p14:tracePt t="6451" x="3662363" y="646113"/>
          <p14:tracePt t="6474" x="3670300" y="646113"/>
          <p14:tracePt t="6552" x="3676650" y="646113"/>
          <p14:tracePt t="6570" x="3683000" y="646113"/>
          <p14:tracePt t="6584" x="3689350" y="646113"/>
          <p14:tracePt t="6589" x="3695700" y="646113"/>
          <p14:tracePt t="6595" x="3703638" y="646113"/>
          <p14:tracePt t="6604" x="3709988" y="646113"/>
          <p14:tracePt t="6607" x="3716338" y="646113"/>
          <p14:tracePt t="6613" x="3722688" y="646113"/>
          <p14:tracePt t="6617" x="3729038" y="646113"/>
          <p14:tracePt t="6619" x="3736975" y="646113"/>
          <p14:tracePt t="6626" x="3743325" y="646113"/>
          <p14:tracePt t="6629" x="3749675" y="646113"/>
          <p14:tracePt t="6636" x="3756025" y="646113"/>
          <p14:tracePt t="6638" x="3762375" y="646113"/>
          <p14:tracePt t="6642" x="3770313" y="646113"/>
          <p14:tracePt t="6647" x="3776663" y="646113"/>
          <p14:tracePt t="6649" x="3783013" y="646113"/>
          <p14:tracePt t="6653" x="3789363" y="646113"/>
          <p14:tracePt t="6655" x="3795713" y="646113"/>
          <p14:tracePt t="6657" x="3803650" y="646113"/>
          <p14:tracePt t="6660" x="3810000" y="646113"/>
          <p14:tracePt t="6662" x="3816350" y="646113"/>
          <p14:tracePt t="6665" x="3822700" y="646113"/>
          <p14:tracePt t="6666" x="3829050" y="646113"/>
          <p14:tracePt t="6669" x="3836988" y="646113"/>
          <p14:tracePt t="6671" x="3843338" y="646113"/>
          <p14:tracePt t="6672" x="3849688" y="646113"/>
          <p14:tracePt t="6676" x="3856038" y="646113"/>
          <p14:tracePt t="6677" x="3862388" y="652463"/>
          <p14:tracePt t="6681" x="3870325" y="652463"/>
          <p14:tracePt t="6682" x="3876675" y="652463"/>
          <p14:tracePt t="6684" x="3883025" y="652463"/>
          <p14:tracePt t="6689" x="3889375" y="652463"/>
          <p14:tracePt t="6693" x="3895725" y="652463"/>
          <p14:tracePt t="6708" x="3902075" y="652463"/>
          <p14:tracePt t="6779" x="3910013" y="652463"/>
          <p14:tracePt t="6785" x="3910013" y="658813"/>
          <p14:tracePt t="6788" x="3916363" y="658813"/>
          <p14:tracePt t="6810" x="3922713" y="658813"/>
          <p14:tracePt t="6829" x="3929063" y="658813"/>
          <p14:tracePt t="6863" x="3935413" y="658813"/>
          <p14:tracePt t="6868" x="3943350" y="658813"/>
          <p14:tracePt t="6873" x="3949700" y="666750"/>
          <p14:tracePt t="6881" x="3956050" y="666750"/>
          <p14:tracePt t="6885" x="3962400" y="666750"/>
          <p14:tracePt t="6890" x="3968750" y="666750"/>
          <p14:tracePt t="6894" x="3976688" y="666750"/>
          <p14:tracePt t="6897" x="3983038" y="666750"/>
          <p14:tracePt t="6907" x="3989388" y="666750"/>
          <p14:tracePt t="6913" x="3995738" y="666750"/>
          <p14:tracePt t="6977" x="4002088" y="666750"/>
          <p14:tracePt t="6991" x="4010025" y="666750"/>
          <p14:tracePt t="7003" x="4016375" y="666750"/>
          <p14:tracePt t="7028" x="4022725" y="666750"/>
          <p14:tracePt t="7065" x="4029075" y="666750"/>
          <p14:tracePt t="7126" x="4035425" y="666750"/>
          <p14:tracePt t="7151" x="4043363" y="666750"/>
          <p14:tracePt t="7243" x="4049713" y="666750"/>
          <p14:tracePt t="7272" x="4056063" y="666750"/>
          <p14:tracePt t="7502" x="4062413" y="666750"/>
          <p14:tracePt t="7598" x="4068763" y="666750"/>
          <p14:tracePt t="7607" x="4076700" y="666750"/>
          <p14:tracePt t="7626" x="4076700" y="658813"/>
          <p14:tracePt t="7628" x="4083050" y="658813"/>
          <p14:tracePt t="7642" x="4089400" y="658813"/>
          <p14:tracePt t="7663" x="4095750" y="658813"/>
          <p14:tracePt t="7707" x="4102100" y="658813"/>
          <p14:tracePt t="7757" x="4110038" y="658813"/>
          <p14:tracePt t="7827" x="4116388" y="658813"/>
          <p14:tracePt t="7841" x="4122738" y="658813"/>
          <p14:tracePt t="7850" x="4129088" y="658813"/>
          <p14:tracePt t="7877" x="4135438" y="658813"/>
          <p14:tracePt t="7915" x="4143375" y="658813"/>
          <p14:tracePt t="7939" x="4149725" y="658813"/>
          <p14:tracePt t="7944" x="4156075" y="658813"/>
          <p14:tracePt t="7949" x="4162425" y="658813"/>
          <p14:tracePt t="7967" x="4168775" y="658813"/>
          <p14:tracePt t="8026" x="4175125" y="658813"/>
          <p14:tracePt t="9071" x="4175125" y="652463"/>
          <p14:tracePt t="10784" x="4183063" y="652463"/>
          <p14:tracePt t="10797" x="4189413" y="652463"/>
          <p14:tracePt t="10859" x="4195763" y="652463"/>
          <p14:tracePt t="11139" x="4195763" y="658813"/>
          <p14:tracePt t="11142" x="4202113" y="658813"/>
          <p14:tracePt t="11146" x="4202113" y="666750"/>
          <p14:tracePt t="11147" x="4208463" y="666750"/>
          <p14:tracePt t="11152" x="4216400" y="666750"/>
          <p14:tracePt t="11156" x="4222750" y="666750"/>
          <p14:tracePt t="11157" x="4222750" y="673100"/>
          <p14:tracePt t="11159" x="4229100" y="673100"/>
          <p14:tracePt t="11163" x="4229100" y="679450"/>
          <p14:tracePt t="11166" x="4235450" y="679450"/>
          <p14:tracePt t="11171" x="4241800" y="679450"/>
          <p14:tracePt t="11174" x="4241800" y="685800"/>
          <p14:tracePt t="11181" x="4241800" y="692150"/>
          <p14:tracePt t="11182" x="4249738" y="692150"/>
          <p14:tracePt t="11186" x="4249738" y="700088"/>
          <p14:tracePt t="11187" x="4256088" y="700088"/>
          <p14:tracePt t="11201" x="4256088" y="706438"/>
          <p14:tracePt t="11207" x="4262438" y="706438"/>
          <p14:tracePt t="11214" x="4262438" y="712788"/>
          <p14:tracePt t="11241" x="4268788" y="712788"/>
          <p14:tracePt t="11256" x="4275138" y="712788"/>
          <p14:tracePt t="11261" x="4275138" y="719138"/>
          <p14:tracePt t="11267" x="4283075" y="719138"/>
          <p14:tracePt t="11271" x="4289425" y="719138"/>
          <p14:tracePt t="11273" x="4289425" y="725488"/>
          <p14:tracePt t="11279" x="4295775" y="725488"/>
          <p14:tracePt t="11285" x="4302125" y="725488"/>
          <p14:tracePt t="11289" x="4308475" y="725488"/>
          <p14:tracePt t="11294" x="4308475" y="731838"/>
          <p14:tracePt t="11295" x="4316413" y="731838"/>
          <p14:tracePt t="11297" x="4322763" y="731838"/>
          <p14:tracePt t="11303" x="4329113" y="731838"/>
          <p14:tracePt t="11305" x="4335463" y="731838"/>
          <p14:tracePt t="11308" x="4341813" y="731838"/>
          <p14:tracePt t="11310" x="4341813" y="739775"/>
          <p14:tracePt t="11318" x="4349750" y="739775"/>
          <p14:tracePt t="11326" x="4349750" y="746125"/>
          <p14:tracePt t="11328" x="4356100" y="746125"/>
          <p14:tracePt t="11356" x="4356100" y="752475"/>
          <p14:tracePt t="11358" x="4362450" y="752475"/>
          <p14:tracePt t="11360" x="4362450" y="758825"/>
          <p14:tracePt t="11363" x="4368800" y="758825"/>
          <p14:tracePt t="11364" x="4368800" y="765175"/>
          <p14:tracePt t="11367" x="4375150" y="765175"/>
          <p14:tracePt t="11370" x="4375150" y="773113"/>
          <p14:tracePt t="11373" x="4383088" y="779463"/>
          <p14:tracePt t="11377" x="4389438" y="779463"/>
          <p14:tracePt t="11380" x="4389438" y="785813"/>
          <p14:tracePt t="11383" x="4395788" y="792163"/>
          <p14:tracePt t="11385" x="4402138" y="798513"/>
          <p14:tracePt t="11388" x="4408488" y="798513"/>
          <p14:tracePt t="11391" x="4408488" y="806450"/>
          <p14:tracePt t="11393" x="4416425" y="806450"/>
          <p14:tracePt t="11394" x="4416425" y="812800"/>
          <p14:tracePt t="11396" x="4422775" y="812800"/>
          <p14:tracePt t="11403" x="4422775" y="819150"/>
          <p14:tracePt t="11404" x="4429125" y="819150"/>
          <p14:tracePt t="11407" x="4435475" y="819150"/>
          <p14:tracePt t="11408" x="4435475" y="825500"/>
          <p14:tracePt t="11413" x="4441825" y="825500"/>
          <p14:tracePt t="11458" x="4441825" y="831850"/>
          <p14:tracePt t="11499" x="4449763" y="831850"/>
          <p14:tracePt t="11515" x="4449763" y="839788"/>
          <p14:tracePt t="11516" x="4456113" y="839788"/>
          <p14:tracePt t="11531" x="4456113" y="846138"/>
          <p14:tracePt t="11565" x="4449763" y="846138"/>
          <p14:tracePt t="11581" x="4441825" y="846138"/>
          <p14:tracePt t="11585" x="4435475" y="852488"/>
          <p14:tracePt t="11588" x="4429125" y="852488"/>
          <p14:tracePt t="11590" x="4429125" y="858838"/>
          <p14:tracePt t="11595" x="4422775" y="858838"/>
          <p14:tracePt t="11596" x="4416425" y="858838"/>
          <p14:tracePt t="11598" x="4416425" y="865188"/>
          <p14:tracePt t="11601" x="4408488" y="865188"/>
          <p14:tracePt t="11602" x="4408488" y="873125"/>
          <p14:tracePt t="11603" x="4402138" y="873125"/>
          <p14:tracePt t="11604" x="4395788" y="873125"/>
          <p14:tracePt t="11605" x="4395788" y="879475"/>
          <p14:tracePt t="11607" x="4389438" y="879475"/>
          <p14:tracePt t="11608" x="4383088" y="879475"/>
          <p14:tracePt t="11610" x="4383088" y="885825"/>
          <p14:tracePt t="11611" x="4375150" y="885825"/>
          <p14:tracePt t="11612" x="4368800" y="885825"/>
          <p14:tracePt t="11613" x="4362450" y="892175"/>
          <p14:tracePt t="11615" x="4356100" y="892175"/>
          <p14:tracePt t="11616" x="4341813" y="892175"/>
          <p14:tracePt t="11618" x="4341813" y="898525"/>
          <p14:tracePt t="11618" x="4335463" y="898525"/>
          <p14:tracePt t="11619" x="4329113" y="906463"/>
          <p14:tracePt t="11620" x="4322763" y="906463"/>
          <p14:tracePt t="11621" x="4316413" y="912813"/>
          <p14:tracePt t="11622" x="4308475" y="912813"/>
          <p14:tracePt t="11623" x="4302125" y="912813"/>
          <p14:tracePt t="11624" x="4289425" y="912813"/>
          <p14:tracePt t="11626" x="4283075" y="919163"/>
          <p14:tracePt t="11626" x="4268788" y="925513"/>
          <p14:tracePt t="11627" x="4256088" y="925513"/>
          <p14:tracePt t="11628" x="4249738" y="931863"/>
          <p14:tracePt t="11629" x="4235450" y="939800"/>
          <p14:tracePt t="11630" x="4222750" y="939800"/>
          <p14:tracePt t="11631" x="4216400" y="946150"/>
          <p14:tracePt t="11632" x="4202113" y="946150"/>
          <p14:tracePt t="11633" x="4189413" y="946150"/>
          <p14:tracePt t="11634" x="4183063" y="952500"/>
          <p14:tracePt t="11635" x="4162425" y="952500"/>
          <p14:tracePt t="11636" x="4149725" y="958850"/>
          <p14:tracePt t="11637" x="4143375" y="958850"/>
          <p14:tracePt t="11638" x="4122738" y="965200"/>
          <p14:tracePt t="11639" x="4110038" y="965200"/>
          <p14:tracePt t="11640" x="4095750" y="973138"/>
          <p14:tracePt t="11641" x="4083050" y="979488"/>
          <p14:tracePt t="11643" x="4062413" y="979488"/>
          <p14:tracePt t="11643" x="4049713" y="985838"/>
          <p14:tracePt t="11644" x="4035425" y="985838"/>
          <p14:tracePt t="11645" x="4022725" y="992188"/>
          <p14:tracePt t="11646" x="4016375" y="992188"/>
          <p14:tracePt t="11647" x="3995738" y="992188"/>
          <p14:tracePt t="11648" x="3983038" y="992188"/>
          <p14:tracePt t="11649" x="3962400" y="992188"/>
          <p14:tracePt t="11651" x="3956050" y="998538"/>
          <p14:tracePt t="11651" x="3943350" y="998538"/>
          <p14:tracePt t="11652" x="3922713" y="1006475"/>
          <p14:tracePt t="11654" x="3910013" y="1006475"/>
          <p14:tracePt t="11655" x="3889375" y="1012825"/>
          <p14:tracePt t="11656" x="3883025" y="1012825"/>
          <p14:tracePt t="11657" x="3870325" y="1012825"/>
          <p14:tracePt t="11658" x="3862388" y="1019175"/>
          <p14:tracePt t="11659" x="3849688" y="1019175"/>
          <p14:tracePt t="11660" x="3836988" y="1025525"/>
          <p14:tracePt t="11661" x="3829050" y="1025525"/>
          <p14:tracePt t="11662" x="3822700" y="1025525"/>
          <p14:tracePt t="11663" x="3810000" y="1031875"/>
          <p14:tracePt t="11664" x="3803650" y="1031875"/>
          <p14:tracePt t="11665" x="3795713" y="1031875"/>
          <p14:tracePt t="11666" x="3789363" y="1031875"/>
          <p14:tracePt t="11668" x="3783013" y="1031875"/>
          <p14:tracePt t="11668" x="3770313" y="1038225"/>
          <p14:tracePt t="11670" x="3762375" y="1046163"/>
          <p14:tracePt t="11671" x="3749675" y="1046163"/>
          <p14:tracePt t="11673" x="3743325" y="1046163"/>
          <p14:tracePt t="11674" x="3736975" y="1052513"/>
          <p14:tracePt t="11677" x="3729038" y="1052513"/>
          <p14:tracePt t="11677" x="3722688" y="1052513"/>
          <p14:tracePt t="11678" x="3716338" y="1052513"/>
          <p14:tracePt t="11680" x="3709988" y="1058863"/>
          <p14:tracePt t="11681" x="3703638" y="1058863"/>
          <p14:tracePt t="11682" x="3703638" y="1065213"/>
          <p14:tracePt t="11683" x="3695700" y="1065213"/>
          <p14:tracePt t="11686" x="3689350" y="1065213"/>
          <p14:tracePt t="11687" x="3683000" y="1065213"/>
          <p14:tracePt t="11689" x="3676650" y="1071563"/>
          <p14:tracePt t="11691" x="3670300" y="1071563"/>
          <p14:tracePt t="11693" x="3662363" y="1079500"/>
          <p14:tracePt t="11695" x="3656013" y="1079500"/>
          <p14:tracePt t="11696" x="3656013" y="1085850"/>
          <p14:tracePt t="11697" x="3649663" y="1085850"/>
          <p14:tracePt t="11701" x="3643313" y="1085850"/>
          <p14:tracePt t="11703" x="3636963" y="1085850"/>
          <p14:tracePt t="11704" x="3636963" y="1092200"/>
          <p14:tracePt t="11705" x="3629025" y="1092200"/>
          <p14:tracePt t="11707" x="3622675" y="1092200"/>
          <p14:tracePt t="11708" x="3622675" y="1098550"/>
          <p14:tracePt t="11709" x="3616325" y="1098550"/>
          <p14:tracePt t="11711" x="3609975" y="1098550"/>
          <p14:tracePt t="11713" x="3603625" y="1098550"/>
          <p14:tracePt t="11715" x="3597275" y="1098550"/>
          <p14:tracePt t="11718" x="3589338" y="1098550"/>
          <p14:tracePt t="11718" x="3589338" y="1104900"/>
          <p14:tracePt t="11719" x="3582988" y="1104900"/>
          <p14:tracePt t="11721" x="3576638" y="1104900"/>
          <p14:tracePt t="11722" x="3570288" y="1104900"/>
          <p14:tracePt t="11723" x="3563938" y="1104900"/>
          <p14:tracePt t="11724" x="3563938" y="1112838"/>
          <p14:tracePt t="11726" x="3556000" y="1112838"/>
          <p14:tracePt t="11727" x="3549650" y="1112838"/>
          <p14:tracePt t="11729" x="3543300" y="1112838"/>
          <p14:tracePt t="11730" x="3536950" y="1112838"/>
          <p14:tracePt t="11731" x="3530600" y="1112838"/>
          <p14:tracePt t="11733" x="3522663" y="1112838"/>
          <p14:tracePt t="11734" x="3516313" y="1112838"/>
          <p14:tracePt t="11735" x="3509963" y="1112838"/>
          <p14:tracePt t="11736" x="3503613" y="1112838"/>
          <p14:tracePt t="11737" x="3497263" y="1112838"/>
          <p14:tracePt t="11739" x="3482975" y="1112838"/>
          <p14:tracePt t="11740" x="3476625" y="1112838"/>
          <p14:tracePt t="11742" x="3463925" y="1112838"/>
          <p14:tracePt t="11744" x="3455988" y="1112838"/>
          <p14:tracePt t="11745" x="3443288" y="1112838"/>
          <p14:tracePt t="11746" x="3443288" y="1119188"/>
          <p14:tracePt t="11747" x="3430588" y="1119188"/>
          <p14:tracePt t="11748" x="3422650" y="1119188"/>
          <p14:tracePt t="11749" x="3416300" y="1119188"/>
          <p14:tracePt t="11751" x="3409950" y="1119188"/>
          <p14:tracePt t="11751" x="3403600" y="1119188"/>
          <p14:tracePt t="11752" x="3397250" y="1119188"/>
          <p14:tracePt t="11753" x="3382963" y="1119188"/>
          <p14:tracePt t="11754" x="3376613" y="1119188"/>
          <p14:tracePt t="11755" x="3370263" y="1119188"/>
          <p14:tracePt t="11756" x="3363913" y="1119188"/>
          <p14:tracePt t="11757" x="3355975" y="1119188"/>
          <p14:tracePt t="11758" x="3343275" y="1119188"/>
          <p14:tracePt t="11760" x="3330575" y="1119188"/>
          <p14:tracePt t="11761" x="3322638" y="1125538"/>
          <p14:tracePt t="11762" x="3316288" y="1125538"/>
          <p14:tracePt t="11763" x="3309938" y="1125538"/>
          <p14:tracePt t="11764" x="3303588" y="1125538"/>
          <p14:tracePt t="11765" x="3297238" y="1125538"/>
          <p14:tracePt t="11766" x="3282950" y="1125538"/>
          <p14:tracePt t="11768" x="3270250" y="1125538"/>
          <p14:tracePt t="11769" x="3270250" y="1131888"/>
          <p14:tracePt t="11770" x="3257550" y="1131888"/>
          <p14:tracePt t="11771" x="3243263" y="1131888"/>
          <p14:tracePt t="11773" x="3236913" y="1131888"/>
          <p14:tracePt t="11774" x="3224213" y="1131888"/>
          <p14:tracePt t="11776" x="3216275" y="1131888"/>
          <p14:tracePt t="11776" x="3209925" y="1131888"/>
          <p14:tracePt t="11777" x="3203575" y="1131888"/>
          <p14:tracePt t="11778" x="3190875" y="1131888"/>
          <p14:tracePt t="11780" x="3176588" y="1138238"/>
          <p14:tracePt t="11781" x="3170238" y="1138238"/>
          <p14:tracePt t="11782" x="3163888" y="1146175"/>
          <p14:tracePt t="11783" x="3157538" y="1146175"/>
          <p14:tracePt t="11785" x="3149600" y="1146175"/>
          <p14:tracePt t="11786" x="3136900" y="1146175"/>
          <p14:tracePt t="11787" x="3130550" y="1152525"/>
          <p14:tracePt t="11788" x="3124200" y="1152525"/>
          <p14:tracePt t="11789" x="3116263" y="1152525"/>
          <p14:tracePt t="11790" x="3109913" y="1158875"/>
          <p14:tracePt t="11791" x="3103563" y="1158875"/>
          <p14:tracePt t="11793" x="3097213" y="1158875"/>
          <p14:tracePt t="11793" x="3090863" y="1158875"/>
          <p14:tracePt t="11794" x="3082925" y="1158875"/>
          <p14:tracePt t="11795" x="3076575" y="1158875"/>
          <p14:tracePt t="11796" x="3070225" y="1158875"/>
          <p14:tracePt t="11797" x="3063875" y="1165225"/>
          <p14:tracePt t="11798" x="3057525" y="1165225"/>
          <p14:tracePt t="11799" x="3049588" y="1165225"/>
          <p14:tracePt t="11801" x="3036888" y="1171575"/>
          <p14:tracePt t="11802" x="3024188" y="1171575"/>
          <p14:tracePt t="11803" x="3017838" y="1171575"/>
          <p14:tracePt t="11805" x="3003550" y="1171575"/>
          <p14:tracePt t="11806" x="2997200" y="1179513"/>
          <p14:tracePt t="11808" x="2984500" y="1179513"/>
          <p14:tracePt t="11809" x="2976563" y="1185863"/>
          <p14:tracePt t="11810" x="2970213" y="1185863"/>
          <p14:tracePt t="11811" x="2963863" y="1185863"/>
          <p14:tracePt t="11812" x="2957513" y="1192213"/>
          <p14:tracePt t="11813" x="2951163" y="1192213"/>
          <p14:tracePt t="11814" x="2936875" y="1192213"/>
          <p14:tracePt t="11816" x="2930525" y="1192213"/>
          <p14:tracePt t="11818" x="2924175" y="1192213"/>
          <p14:tracePt t="11818" x="2917825" y="1198563"/>
          <p14:tracePt t="11819" x="2903538" y="1198563"/>
          <p14:tracePt t="11821" x="2890838" y="1198563"/>
          <p14:tracePt t="11822" x="2884488" y="1204913"/>
          <p14:tracePt t="11824" x="2870200" y="1204913"/>
          <p14:tracePt t="11826" x="2863850" y="1212850"/>
          <p14:tracePt t="11826" x="2857500" y="1212850"/>
          <p14:tracePt t="11827" x="2851150" y="1212850"/>
          <p14:tracePt t="11829" x="2836863" y="1212850"/>
          <p14:tracePt t="11830" x="2830513" y="1212850"/>
          <p14:tracePt t="11831" x="2830513" y="1219200"/>
          <p14:tracePt t="11832" x="2824163" y="1219200"/>
          <p14:tracePt t="11833" x="2809875" y="1219200"/>
          <p14:tracePt t="11834" x="2809875" y="1225550"/>
          <p14:tracePt t="11835" x="2803525" y="1225550"/>
          <p14:tracePt t="11836" x="2790825" y="1225550"/>
          <p14:tracePt t="11838" x="2784475" y="1225550"/>
          <p14:tracePt t="11839" x="2776538" y="1225550"/>
          <p14:tracePt t="11840" x="2770188" y="1225550"/>
          <p14:tracePt t="11841" x="2763838" y="1231900"/>
          <p14:tracePt t="11843" x="2757488" y="1231900"/>
          <p14:tracePt t="11843" x="2757488" y="1238250"/>
          <p14:tracePt t="11844" x="2751138" y="1238250"/>
          <p14:tracePt t="11845" x="2743200" y="1238250"/>
          <p14:tracePt t="11847" x="2736850" y="1238250"/>
          <p14:tracePt t="11848" x="2730500" y="1238250"/>
          <p14:tracePt t="11849" x="2724150" y="1238250"/>
          <p14:tracePt t="11851" x="2717800" y="1246188"/>
          <p14:tracePt t="11852" x="2711450" y="1246188"/>
          <p14:tracePt t="11854" x="2703513" y="1252538"/>
          <p14:tracePt t="11855" x="2697163" y="1252538"/>
          <p14:tracePt t="11856" x="2690813" y="1252538"/>
          <p14:tracePt t="11857" x="2690813" y="1258888"/>
          <p14:tracePt t="11859" x="2684463" y="1258888"/>
          <p14:tracePt t="11860" x="2678113" y="1258888"/>
          <p14:tracePt t="11862" x="2670175" y="1258888"/>
          <p14:tracePt t="11863" x="2663825" y="1265238"/>
          <p14:tracePt t="11864" x="2657475" y="1265238"/>
          <p14:tracePt t="11866" x="2657475" y="1271588"/>
          <p14:tracePt t="11868" x="2651125" y="1271588"/>
          <p14:tracePt t="11868" x="2644775" y="1271588"/>
          <p14:tracePt t="11870" x="2636838" y="1271588"/>
          <p14:tracePt t="11871" x="2630488" y="1271588"/>
          <p14:tracePt t="11872" x="2624138" y="1271588"/>
          <p14:tracePt t="11873" x="2624138" y="1279525"/>
          <p14:tracePt t="11876" x="2617788" y="1279525"/>
          <p14:tracePt t="11876" x="2617788" y="1285875"/>
          <p14:tracePt t="11877" x="2611438" y="1285875"/>
          <p14:tracePt t="11878" x="2603500" y="1292225"/>
          <p14:tracePt t="11884" x="2584450" y="1292225"/>
          <p14:tracePt t="11885" x="2578100" y="1298575"/>
          <p14:tracePt t="11887" x="2570163" y="1298575"/>
          <p14:tracePt t="11888" x="2563813" y="1304925"/>
          <p14:tracePt t="11889" x="2557463" y="1304925"/>
          <p14:tracePt t="11893" x="2551113" y="1304925"/>
          <p14:tracePt t="11893" x="2544763" y="1304925"/>
          <p14:tracePt t="11894" x="2544763" y="1311275"/>
          <p14:tracePt t="11895" x="2536825" y="1311275"/>
          <p14:tracePt t="11896" x="2530475" y="1311275"/>
          <p14:tracePt t="11897" x="2530475" y="1319213"/>
          <p14:tracePt t="11898" x="2524125" y="1319213"/>
          <p14:tracePt t="11901" x="2517775" y="1325563"/>
          <p14:tracePt t="11901" x="2511425" y="1325563"/>
          <p14:tracePt t="11903" x="2503488" y="1325563"/>
          <p14:tracePt t="11904" x="2497138" y="1325563"/>
          <p14:tracePt t="11905" x="2490788" y="1325563"/>
          <p14:tracePt t="11907" x="2490788" y="1331913"/>
          <p14:tracePt t="11908" x="2484438" y="1331913"/>
          <p14:tracePt t="11909" x="2478088" y="1331913"/>
          <p14:tracePt t="11910" x="2478088" y="1338263"/>
          <p14:tracePt t="11911" x="2470150" y="1338263"/>
          <p14:tracePt t="11912" x="2463800" y="1338263"/>
          <p14:tracePt t="11913" x="2457450" y="1338263"/>
          <p14:tracePt t="11916" x="2451100" y="1338263"/>
          <p14:tracePt t="11918" x="2444750" y="1338263"/>
          <p14:tracePt t="11919" x="2444750" y="1344613"/>
          <p14:tracePt t="11920" x="2438400" y="1344613"/>
          <p14:tracePt t="11921" x="2430463" y="1344613"/>
          <p14:tracePt t="11922" x="2424113" y="1344613"/>
          <p14:tracePt t="11924" x="2417763" y="1344613"/>
          <p14:tracePt t="11926" x="2417763" y="1352550"/>
          <p14:tracePt t="11927" x="2411413" y="1352550"/>
          <p14:tracePt t="11929" x="2405063" y="1352550"/>
          <p14:tracePt t="11930" x="2397125" y="1352550"/>
          <p14:tracePt t="11934" x="2390775" y="1352550"/>
          <p14:tracePt t="11935" x="2384425" y="1352550"/>
          <p14:tracePt t="11937" x="2378075" y="1352550"/>
          <p14:tracePt t="11941" x="2371725" y="1352550"/>
          <p14:tracePt t="11942" x="2371725" y="1358900"/>
          <p14:tracePt t="11943" x="2363788" y="1358900"/>
          <p14:tracePt t="11947" x="2357438" y="1358900"/>
          <p14:tracePt t="11949" x="2351088" y="1358900"/>
          <p14:tracePt t="11951" x="2344738" y="1358900"/>
          <p14:tracePt t="11954" x="2338388" y="1358900"/>
          <p14:tracePt t="11956" x="2330450" y="1358900"/>
          <p14:tracePt t="11960" x="2324100" y="1358900"/>
          <p14:tracePt t="11962" x="2317750" y="1358900"/>
          <p14:tracePt t="11963" x="2311400" y="1358900"/>
          <p14:tracePt t="11968" x="2305050" y="1358900"/>
          <p14:tracePt t="11970" x="2297113" y="1358900"/>
          <p14:tracePt t="11973" x="2290763" y="1358900"/>
          <p14:tracePt t="11976" x="2284413" y="1358900"/>
          <p14:tracePt t="11977" x="2278063" y="1358900"/>
          <p14:tracePt t="11980" x="2271713" y="1358900"/>
          <p14:tracePt t="11982" x="2263775" y="1358900"/>
          <p14:tracePt t="11983" x="2263775" y="1365250"/>
          <p14:tracePt t="11984" x="2257425" y="1365250"/>
          <p14:tracePt t="11987" x="2251075" y="1365250"/>
          <p14:tracePt t="11988" x="2244725" y="1365250"/>
          <p14:tracePt t="11990" x="2238375" y="1365250"/>
          <p14:tracePt t="11991" x="2230438" y="1365250"/>
          <p14:tracePt t="11993" x="2230438" y="1371600"/>
          <p14:tracePt t="11994" x="2224088" y="1371600"/>
          <p14:tracePt t="11995" x="2217738" y="1371600"/>
          <p14:tracePt t="11997" x="2211388" y="1371600"/>
          <p14:tracePt t="11999" x="2205038" y="1371600"/>
          <p14:tracePt t="12001" x="2197100" y="1371600"/>
          <p14:tracePt t="12003" x="2190750" y="1371600"/>
          <p14:tracePt t="12004" x="2184400" y="1371600"/>
          <p14:tracePt t="12007" x="2178050" y="1371600"/>
          <p14:tracePt t="12008" x="2171700" y="1371600"/>
          <p14:tracePt t="12009" x="2163763" y="1371600"/>
          <p14:tracePt t="12010" x="2163763" y="1377950"/>
          <p14:tracePt t="12012" x="2157413" y="1377950"/>
          <p14:tracePt t="12013" x="2151063" y="1377950"/>
          <p14:tracePt t="12015" x="2144713" y="1377950"/>
          <p14:tracePt t="12016" x="2138363" y="1385888"/>
          <p14:tracePt t="12018" x="2132013" y="1385888"/>
          <p14:tracePt t="12019" x="2124075" y="1385888"/>
          <p14:tracePt t="12020" x="2117725" y="1385888"/>
          <p14:tracePt t="12022" x="2117725" y="1392238"/>
          <p14:tracePt t="12023" x="2111375" y="1392238"/>
          <p14:tracePt t="12024" x="2105025" y="1392238"/>
          <p14:tracePt t="12026" x="2098675" y="1392238"/>
          <p14:tracePt t="12027" x="2090738" y="1392238"/>
          <p14:tracePt t="12028" x="2084388" y="1392238"/>
          <p14:tracePt t="12029" x="2078038" y="1392238"/>
          <p14:tracePt t="12030" x="2071688" y="1392238"/>
          <p14:tracePt t="12031" x="2065338" y="1392238"/>
          <p14:tracePt t="12033" x="2057400" y="1392238"/>
          <p14:tracePt t="12034" x="2051050" y="1398588"/>
          <p14:tracePt t="12036" x="2044700" y="1398588"/>
          <p14:tracePt t="12037" x="2038350" y="1398588"/>
          <p14:tracePt t="12038" x="2032000" y="1398588"/>
          <p14:tracePt t="12039" x="2032000" y="1404938"/>
          <p14:tracePt t="12040" x="2024063" y="1404938"/>
          <p14:tracePt t="12041" x="2017713" y="1404938"/>
          <p14:tracePt t="12043" x="2011363" y="1404938"/>
          <p14:tracePt t="12044" x="2005013" y="1404938"/>
          <p14:tracePt t="12045" x="1998663" y="1404938"/>
          <p14:tracePt t="12047" x="1990725" y="1404938"/>
          <p14:tracePt t="12048" x="1984375" y="1411288"/>
          <p14:tracePt t="12051" x="1978025" y="1411288"/>
          <p14:tracePt t="12053" x="1971675" y="1411288"/>
          <p14:tracePt t="12054" x="1971675" y="1419225"/>
          <p14:tracePt t="12055" x="1965325" y="1419225"/>
          <p14:tracePt t="12060" x="1957388" y="1419225"/>
          <p14:tracePt t="12064" x="1951038" y="1419225"/>
          <p14:tracePt t="12065" x="1951038" y="1425575"/>
          <p14:tracePt t="12074" x="1944688" y="1425575"/>
          <p14:tracePt t="12080" x="1938338" y="1425575"/>
          <p14:tracePt t="12084" x="1931988" y="1425575"/>
          <p14:tracePt t="12088" x="1931988" y="1431925"/>
          <p14:tracePt t="12092" x="1924050" y="1431925"/>
          <p14:tracePt t="12096" x="1924050" y="1438275"/>
          <p14:tracePt t="12097" x="1917700" y="1438275"/>
          <p14:tracePt t="12103" x="1911350" y="1438275"/>
          <p14:tracePt t="12105" x="1905000" y="1438275"/>
          <p14:tracePt t="12107" x="1905000" y="1444625"/>
          <p14:tracePt t="12108" x="1898650" y="1444625"/>
          <p14:tracePt t="12112" x="1898650" y="1452563"/>
          <p14:tracePt t="12113" x="1890713" y="1452563"/>
          <p14:tracePt t="12115" x="1884363" y="1452563"/>
          <p14:tracePt t="12119" x="1878013" y="1452563"/>
          <p14:tracePt t="12122" x="1871663" y="1452563"/>
          <p14:tracePt t="12124" x="1871663" y="1458913"/>
          <p14:tracePt t="12126" x="1865313" y="1458913"/>
          <p14:tracePt t="12129" x="1858963" y="1458913"/>
          <p14:tracePt t="12130" x="1858963" y="1465263"/>
          <p14:tracePt t="12131" x="1851025" y="1465263"/>
          <p14:tracePt t="12136" x="1851025" y="1471613"/>
          <p14:tracePt t="12137" x="1844675" y="1471613"/>
          <p14:tracePt t="12140" x="1838325" y="1471613"/>
          <p14:tracePt t="12147" x="1831975" y="1471613"/>
          <p14:tracePt t="12153" x="1825625" y="1471613"/>
          <p14:tracePt t="12158" x="1817688" y="1471613"/>
          <p14:tracePt t="12161" x="1817688" y="1477963"/>
          <p14:tracePt t="12167" x="1811338" y="1477963"/>
          <p14:tracePt t="12172" x="1804988" y="1477963"/>
          <p14:tracePt t="12177" x="1804988" y="1485900"/>
          <p14:tracePt t="12178" x="1798638" y="1485900"/>
          <p14:tracePt t="12182" x="1792288" y="1485900"/>
          <p14:tracePt t="12184" x="1784350" y="1485900"/>
          <p14:tracePt t="12188" x="1778000" y="1485900"/>
          <p14:tracePt t="12191" x="1771650" y="1485900"/>
          <p14:tracePt t="12194" x="1771650" y="1492250"/>
          <p14:tracePt t="12195" x="1765300" y="1492250"/>
          <p14:tracePt t="12197" x="1758950" y="1492250"/>
          <p14:tracePt t="12199" x="1751013" y="1492250"/>
          <p14:tracePt t="12202" x="1751013" y="1498600"/>
          <p14:tracePt t="12203" x="1744663" y="1498600"/>
          <p14:tracePt t="12206" x="1738313" y="1498600"/>
          <p14:tracePt t="12210" x="1738313" y="1504950"/>
          <p14:tracePt t="12211" x="1731963" y="1504950"/>
          <p14:tracePt t="12216" x="1725613" y="1504950"/>
          <p14:tracePt t="12268" x="1717675" y="1504950"/>
          <p14:tracePt t="12287" x="1711325" y="1504950"/>
          <p14:tracePt t="12295" x="1704975" y="1504950"/>
          <p14:tracePt t="12307" x="1698625" y="1504950"/>
          <p14:tracePt t="12311" x="1692275" y="1504950"/>
          <p14:tracePt t="12317" x="1684338" y="1504950"/>
          <p14:tracePt t="12326" x="1677988" y="1504950"/>
          <p14:tracePt t="12330" x="1671638" y="1504950"/>
          <p14:tracePt t="12337" x="1665288" y="1504950"/>
          <p14:tracePt t="12340" x="1658938" y="1504950"/>
          <p14:tracePt t="12344" x="1651000" y="1504950"/>
          <p14:tracePt t="12351" x="1644650" y="1504950"/>
          <p14:tracePt t="12353" x="1638300" y="1504950"/>
          <p14:tracePt t="12359" x="1631950" y="1504950"/>
          <p14:tracePt t="12360" x="1631950" y="1511300"/>
          <p14:tracePt t="12361" x="1625600" y="1511300"/>
          <p14:tracePt t="12368" x="1617663" y="1511300"/>
          <p14:tracePt t="12370" x="1611313" y="1511300"/>
          <p14:tracePt t="12374" x="1604963" y="1511300"/>
          <p14:tracePt t="12384" x="1598613" y="1511300"/>
          <p14:tracePt t="12387" x="1592263" y="1511300"/>
          <p14:tracePt t="12394" x="1592263" y="1504950"/>
          <p14:tracePt t="12396" x="1584325" y="1504950"/>
          <p14:tracePt t="12398" x="1584325" y="1498600"/>
          <p14:tracePt t="12401" x="1577975" y="1498600"/>
          <p14:tracePt t="12401" x="1577975" y="1492250"/>
          <p14:tracePt t="12405" x="1571625" y="1492250"/>
          <p14:tracePt t="12409" x="1571625" y="1485900"/>
          <p14:tracePt t="12414" x="1571625" y="1477963"/>
          <p14:tracePt t="12416" x="1565275" y="1477963"/>
          <p14:tracePt t="12426" x="1558925" y="1477963"/>
          <p14:tracePt t="12426" x="1558925" y="1471613"/>
          <p14:tracePt t="12435" x="1558925" y="1465263"/>
          <p14:tracePt t="12449" x="1558925" y="1458913"/>
          <p14:tracePt t="12451" x="1552575" y="1458913"/>
          <p14:tracePt t="12468" x="1544638" y="1458913"/>
          <p14:tracePt t="12481" x="1538288" y="1458913"/>
          <p14:tracePt t="12493" x="1538288" y="1452563"/>
          <p14:tracePt t="12504" x="1538288" y="1444625"/>
          <p14:tracePt t="12518" x="1531938" y="1444625"/>
          <p14:tracePt t="12519" x="1531938" y="1438275"/>
          <p14:tracePt t="12526" x="1531938" y="1431925"/>
          <p14:tracePt t="12571" x="1525588" y="1431925"/>
          <p14:tracePt t="12605" x="1519238" y="1431925"/>
          <p14:tracePt t="12611" x="1519238" y="1425575"/>
          <p14:tracePt t="12615" x="1511300" y="1425575"/>
          <p14:tracePt t="12630" x="1504950" y="1425575"/>
          <p14:tracePt t="12630" x="1504950" y="1419225"/>
          <p14:tracePt t="12643" x="1498600" y="1419225"/>
          <p14:tracePt t="12644" x="1498600" y="1411288"/>
          <p14:tracePt t="12651" x="1492250" y="1411288"/>
          <p14:tracePt t="13012" x="1498600" y="1411288"/>
          <p14:tracePt t="13049" x="1504950" y="1411288"/>
          <p14:tracePt t="13076" x="1511300" y="1411288"/>
          <p14:tracePt t="13084" x="1519238" y="1411288"/>
          <p14:tracePt t="13096" x="1525588" y="1411288"/>
          <p14:tracePt t="13104" x="1531938" y="1411288"/>
          <p14:tracePt t="13126" x="1538288" y="1411288"/>
          <p14:tracePt t="13155" x="1544638" y="1411288"/>
          <p14:tracePt t="13179" x="1552575" y="1411288"/>
          <p14:tracePt t="13191" x="1552575" y="1419225"/>
          <p14:tracePt t="13193" x="1558925" y="1419225"/>
          <p14:tracePt t="13199" x="1565275" y="1419225"/>
          <p14:tracePt t="13209" x="1565275" y="1425575"/>
          <p14:tracePt t="13211" x="1571625" y="1425575"/>
          <p14:tracePt t="13224" x="1577975" y="1425575"/>
          <p14:tracePt t="13322" x="1584325" y="1425575"/>
          <p14:tracePt t="13659" x="1592263" y="1425575"/>
          <p14:tracePt t="13669" x="1598613" y="1425575"/>
          <p14:tracePt t="13685" x="1604963" y="1425575"/>
          <p14:tracePt t="13693" x="1611313" y="1425575"/>
          <p14:tracePt t="13701" x="1617663" y="1425575"/>
          <p14:tracePt t="13718" x="1625600" y="1425575"/>
          <p14:tracePt t="13726" x="1631950" y="1425575"/>
          <p14:tracePt t="13740" x="1638300" y="1425575"/>
          <p14:tracePt t="13746" x="1644650" y="1425575"/>
          <p14:tracePt t="13755" x="1651000" y="1425575"/>
          <p14:tracePt t="13758" x="1658938" y="1425575"/>
          <p14:tracePt t="13762" x="1665288" y="1425575"/>
          <p14:tracePt t="13770" x="1671638" y="1425575"/>
          <p14:tracePt t="13776" x="1677988" y="1425575"/>
          <p14:tracePt t="13785" x="1684338" y="1425575"/>
          <p14:tracePt t="13789" x="1692275" y="1425575"/>
          <p14:tracePt t="13795" x="1698625" y="1425575"/>
          <p14:tracePt t="13809" x="1704975" y="1425575"/>
          <p14:tracePt t="13817" x="1711325" y="1425575"/>
          <p14:tracePt t="13827" x="1717675" y="1425575"/>
          <p14:tracePt t="13832" x="1725613" y="1425575"/>
          <p14:tracePt t="13835" x="1731963" y="1425575"/>
          <p14:tracePt t="13843" x="1738313" y="1425575"/>
          <p14:tracePt t="13846" x="1744663" y="1425575"/>
          <p14:tracePt t="13852" x="1751013" y="1425575"/>
          <p14:tracePt t="13854" x="1751013" y="1431925"/>
          <p14:tracePt t="13855" x="1758950" y="1431925"/>
          <p14:tracePt t="13857" x="1765300" y="1431925"/>
          <p14:tracePt t="13864" x="1771650" y="1431925"/>
          <p14:tracePt t="13866" x="1778000" y="1431925"/>
          <p14:tracePt t="13877" x="1784350" y="1431925"/>
          <p14:tracePt t="13884" x="1792288" y="1431925"/>
          <p14:tracePt t="13894" x="1798638" y="1431925"/>
          <p14:tracePt t="13924" x="1804988" y="1431925"/>
          <p14:tracePt t="13935" x="1811338" y="1431925"/>
          <p14:tracePt t="13949" x="1817688" y="1431925"/>
          <p14:tracePt t="13956" x="1825625" y="1431925"/>
          <p14:tracePt t="13961" x="1831975" y="1431925"/>
          <p14:tracePt t="13974" x="1838325" y="1431925"/>
          <p14:tracePt t="13982" x="1844675" y="1431925"/>
          <p14:tracePt t="13994" x="1851025" y="1431925"/>
          <p14:tracePt t="13999" x="1858963" y="1431925"/>
          <p14:tracePt t="14009" x="1865313" y="1431925"/>
          <p14:tracePt t="14014" x="1871663" y="1431925"/>
          <p14:tracePt t="14018" x="1878013" y="1431925"/>
          <p14:tracePt t="14026" x="1884363" y="1431925"/>
          <p14:tracePt t="14029" x="1890713" y="1431925"/>
          <p14:tracePt t="14035" x="1898650" y="1431925"/>
          <p14:tracePt t="14038" x="1905000" y="1431925"/>
          <p14:tracePt t="14043" x="1911350" y="1431925"/>
          <p14:tracePt t="14054" x="1917700" y="1431925"/>
          <p14:tracePt t="14059" x="1924050" y="1431925"/>
          <p14:tracePt t="14093" x="1931988" y="1431925"/>
          <p14:tracePt t="14105" x="1931988" y="1425575"/>
          <p14:tracePt t="14114" x="1938338" y="1425575"/>
          <p14:tracePt t="14126" x="1944688" y="1425575"/>
          <p14:tracePt t="14142" x="1951038" y="1425575"/>
          <p14:tracePt t="14151" x="1957388" y="1425575"/>
          <p14:tracePt t="14197" x="1965325" y="1425575"/>
          <p14:tracePt t="14212" x="1971675" y="1425575"/>
          <p14:tracePt t="14219" x="1978025" y="1425575"/>
          <p14:tracePt t="14231" x="1984375" y="1425575"/>
          <p14:tracePt t="14235" x="1990725" y="1425575"/>
          <p14:tracePt t="14246" x="1998663" y="1425575"/>
          <p14:tracePt t="14252" x="2005013" y="1425575"/>
          <p14:tracePt t="14259" x="2011363" y="1425575"/>
          <p14:tracePt t="14276" x="2017713" y="1425575"/>
          <p14:tracePt t="14290" x="2024063" y="1425575"/>
          <p14:tracePt t="14307" x="2032000" y="1425575"/>
          <p14:tracePt t="14311" x="2038350" y="1425575"/>
          <p14:tracePt t="14315" x="2044700" y="1425575"/>
          <p14:tracePt t="14321" x="2051050" y="1425575"/>
          <p14:tracePt t="14324" x="2057400" y="1425575"/>
          <p14:tracePt t="14330" x="2065338" y="1425575"/>
          <p14:tracePt t="14333" x="2071688" y="1425575"/>
          <p14:tracePt t="14339" x="2078038" y="1425575"/>
          <p14:tracePt t="14343" x="2084388" y="1425575"/>
          <p14:tracePt t="14344" x="2090738" y="1425575"/>
          <p14:tracePt t="14352" x="2098675" y="1425575"/>
          <p14:tracePt t="14354" x="2098675" y="1419225"/>
          <p14:tracePt t="14355" x="2105025" y="1419225"/>
          <p14:tracePt t="14363" x="2111375" y="1419225"/>
          <p14:tracePt t="14369" x="2117725" y="1419225"/>
          <p14:tracePt t="14373" x="2124075" y="1419225"/>
          <p14:tracePt t="14382" x="2124075" y="1411288"/>
          <p14:tracePt t="14387" x="2132013" y="1411288"/>
          <p14:tracePt t="14397" x="2138363" y="1411288"/>
          <p14:tracePt t="14446" x="2144713" y="1411288"/>
          <p14:tracePt t="14461" x="2151063" y="1411288"/>
          <p14:tracePt t="14476" x="2157413" y="1411288"/>
          <p14:tracePt t="14503" x="2163763" y="1411288"/>
          <p14:tracePt t="14514" x="2171700" y="1411288"/>
          <p14:tracePt t="14520" x="2171700" y="1404938"/>
          <p14:tracePt t="14532" x="2178050" y="1404938"/>
          <p14:tracePt t="14538" x="2184400" y="1404938"/>
          <p14:tracePt t="14544" x="2190750" y="1404938"/>
          <p14:tracePt t="14554" x="2190750" y="1398588"/>
          <p14:tracePt t="14555" x="2197100" y="1398588"/>
          <p14:tracePt t="14559" x="2205038" y="1398588"/>
          <p14:tracePt t="14567" x="2211388" y="1398588"/>
          <p14:tracePt t="14573" x="2217738" y="1398588"/>
          <p14:tracePt t="14577" x="2224088" y="1398588"/>
          <p14:tracePt t="14588" x="2230438" y="1398588"/>
          <p14:tracePt t="14599" x="2238375" y="1398588"/>
          <p14:tracePt t="14641" x="2244725" y="1398588"/>
          <p14:tracePt t="14652" x="2251075" y="1398588"/>
          <p14:tracePt t="14661" x="2257425" y="1398588"/>
          <p14:tracePt t="14670" x="2263775" y="1398588"/>
          <p14:tracePt t="14674" x="2271713" y="1398588"/>
          <p14:tracePt t="14682" x="2278063" y="1398588"/>
          <p14:tracePt t="14687" x="2284413" y="1398588"/>
          <p14:tracePt t="14694" x="2290763" y="1398588"/>
          <p14:tracePt t="14699" x="2297113" y="1398588"/>
          <p14:tracePt t="14706" x="2305050" y="1398588"/>
          <p14:tracePt t="14723" x="2305050" y="1392238"/>
          <p14:tracePt t="14747" x="2311400" y="1392238"/>
          <p14:tracePt t="14771" x="2317750" y="1392238"/>
          <p14:tracePt t="14787" x="2324100" y="1392238"/>
          <p14:tracePt t="14792" x="2330450" y="1392238"/>
          <p14:tracePt t="14797" x="2338388" y="1392238"/>
          <p14:tracePt t="14886" x="2344738" y="1392238"/>
          <p14:tracePt t="15301" x="2351088" y="1392238"/>
          <p14:tracePt t="15327" x="2357438" y="1392238"/>
          <p14:tracePt t="15329" x="2357438" y="1398588"/>
          <p14:tracePt t="15335" x="2363788" y="1398588"/>
          <p14:tracePt t="15339" x="2363788" y="1404938"/>
          <p14:tracePt t="15343" x="2371725" y="1404938"/>
          <p14:tracePt t="15360" x="2371725" y="1411288"/>
          <p14:tracePt t="15364" x="2378075" y="1411288"/>
          <p14:tracePt t="15377" x="2378075" y="1419225"/>
          <p14:tracePt t="15378" x="2384425" y="1419225"/>
          <p14:tracePt t="15401" x="2384425" y="1425575"/>
          <p14:tracePt t="15411" x="2390775" y="1425575"/>
          <p14:tracePt t="15462" x="2397125" y="1425575"/>
          <p14:tracePt t="15476" x="2405063" y="1425575"/>
          <p14:tracePt t="15490" x="2411413" y="1425575"/>
          <p14:tracePt t="15491" x="2411413" y="1431925"/>
          <p14:tracePt t="15501" x="2417763" y="1431925"/>
          <p14:tracePt t="15531" x="2417763" y="1438275"/>
          <p14:tracePt t="15570" x="2424113" y="1438275"/>
          <p14:tracePt t="15584" x="2430463" y="1438275"/>
          <p14:tracePt t="15593" x="2438400" y="1438275"/>
          <p14:tracePt t="15603" x="2438400" y="1444625"/>
          <p14:tracePt t="15616" x="2444750" y="1444625"/>
          <p14:tracePt t="15641" x="2451100" y="1444625"/>
          <p14:tracePt t="15690" x="2457450" y="1444625"/>
          <p14:tracePt t="15717" x="2463800" y="1444625"/>
          <p14:tracePt t="15735" x="2470150" y="1444625"/>
          <p14:tracePt t="15751" x="2470150" y="1452563"/>
          <p14:tracePt t="15758" x="2478088" y="1452563"/>
          <p14:tracePt t="15765" x="2484438" y="1452563"/>
          <p14:tracePt t="15775" x="2490788" y="1452563"/>
          <p14:tracePt t="15780" x="2497138" y="1452563"/>
          <p14:tracePt t="15789" x="2503488" y="1452563"/>
          <p14:tracePt t="15795" x="2511425" y="1452563"/>
          <p14:tracePt t="15799" x="2517775" y="1452563"/>
          <p14:tracePt t="15808" x="2524125" y="1452563"/>
          <p14:tracePt t="15812" x="2530475" y="1452563"/>
          <p14:tracePt t="15821" x="2536825" y="1452563"/>
          <p14:tracePt t="15825" x="2544763" y="1452563"/>
          <p14:tracePt t="15829" x="2551113" y="1452563"/>
          <p14:tracePt t="15838" x="2557463" y="1452563"/>
          <p14:tracePt t="15843" x="2563813" y="1452563"/>
          <p14:tracePt t="15856" x="2570163" y="1452563"/>
          <p14:tracePt t="15865" x="2578100" y="1452563"/>
          <p14:tracePt t="15874" x="2584450" y="1452563"/>
          <p14:tracePt t="15876" x="2584450" y="1444625"/>
          <p14:tracePt t="15904" x="2590800" y="1444625"/>
          <p14:tracePt t="15915" x="2597150" y="1444625"/>
          <p14:tracePt t="15928" x="2603500" y="1444625"/>
          <p14:tracePt t="15932" x="2611438" y="1444625"/>
          <p14:tracePt t="15938" x="2617788" y="1444625"/>
          <p14:tracePt t="15953" x="2624138" y="1444625"/>
          <p14:tracePt t="15968" x="2630488" y="1444625"/>
          <p14:tracePt t="15995" x="2636838" y="1444625"/>
          <p14:tracePt t="15999" x="2636838" y="1438275"/>
          <p14:tracePt t="16012" x="2644775" y="1438275"/>
          <p14:tracePt t="16055" x="2644775" y="1431925"/>
          <p14:tracePt t="16062" x="2651125" y="1431925"/>
          <p14:tracePt t="16178" x="2651125" y="1425575"/>
          <p14:tracePt t="16184" x="2651125" y="1419225"/>
          <p14:tracePt t="16187" x="2651125" y="1411288"/>
          <p14:tracePt t="16201" x="2651125" y="1404938"/>
          <p14:tracePt t="16285" x="2651125" y="1398588"/>
          <p14:tracePt t="16500" x="2657475" y="1398588"/>
          <p14:tracePt t="16523" x="2663825" y="1398588"/>
          <p14:tracePt t="16539" x="2670175" y="1398588"/>
          <p14:tracePt t="16545" x="2678113" y="1398588"/>
          <p14:tracePt t="16556" x="2684463" y="1398588"/>
          <p14:tracePt t="16577" x="2690813" y="1398588"/>
          <p14:tracePt t="16584" x="2697163" y="1398588"/>
          <p14:tracePt t="16594" x="2703513" y="1398588"/>
          <p14:tracePt t="16600" x="2711450" y="1398588"/>
          <p14:tracePt t="16601" x="2711450" y="1404938"/>
          <p14:tracePt t="16610" x="2717800" y="1404938"/>
          <p14:tracePt t="16615" x="2724150" y="1404938"/>
          <p14:tracePt t="16622" x="2730500" y="1404938"/>
          <p14:tracePt t="16647" x="2736850" y="1404938"/>
          <p14:tracePt t="16665" x="2743200" y="1404938"/>
          <p14:tracePt t="16691" x="2751138" y="1404938"/>
          <p14:tracePt t="16696" x="2757488" y="1404938"/>
          <p14:tracePt t="16700" x="2763838" y="1404938"/>
          <p14:tracePt t="16708" x="2770188" y="1404938"/>
          <p14:tracePt t="16711" x="2776538" y="1404938"/>
          <p14:tracePt t="16718" x="2784475" y="1404938"/>
          <p14:tracePt t="16720" x="2790825" y="1404938"/>
          <p14:tracePt t="16726" x="2797175" y="1404938"/>
          <p14:tracePt t="16732" x="2803525" y="1404938"/>
          <p14:tracePt t="16736" x="2809875" y="1404938"/>
          <p14:tracePt t="16772" x="2817813" y="1404938"/>
          <p14:tracePt t="16802" x="2824163" y="1404938"/>
          <p14:tracePt t="16818" x="2830513" y="1404938"/>
          <p14:tracePt t="16858" x="2836863" y="1404938"/>
          <p14:tracePt t="16933" x="2843213" y="1404938"/>
          <p14:tracePt t="16962" x="2851150" y="1404938"/>
          <p14:tracePt t="16972" x="2857500" y="1404938"/>
          <p14:tracePt t="16984" x="2863850" y="1404938"/>
          <p14:tracePt t="17012" x="2870200" y="1404938"/>
          <p14:tracePt t="17019" x="2876550" y="1404938"/>
          <p14:tracePt t="17032" x="2884488" y="1404938"/>
          <p14:tracePt t="17039" x="2890838" y="1404938"/>
          <p14:tracePt t="17045" x="2897188" y="1404938"/>
          <p14:tracePt t="17054" x="2903538" y="1404938"/>
          <p14:tracePt t="17058" x="2909888" y="1404938"/>
          <p14:tracePt t="17070" x="2917825" y="1404938"/>
          <p14:tracePt t="17076" x="2924175" y="1404938"/>
          <p14:tracePt t="17092" x="2930525" y="1404938"/>
          <p14:tracePt t="17100" x="2930525" y="1411288"/>
          <p14:tracePt t="17101" x="2936875" y="1411288"/>
          <p14:tracePt t="17107" x="2943225" y="1411288"/>
          <p14:tracePt t="17120" x="2951163" y="1411288"/>
          <p14:tracePt t="17127" x="2957513" y="1411288"/>
          <p14:tracePt t="17140" x="2963863" y="1411288"/>
          <p14:tracePt t="17147" x="2970213" y="1411288"/>
          <p14:tracePt t="17160" x="2976563" y="1411288"/>
          <p14:tracePt t="17188" x="2984500" y="1411288"/>
          <p14:tracePt t="17198" x="2990850" y="1411288"/>
          <p14:tracePt t="17209" x="2997200" y="1411288"/>
          <p14:tracePt t="17214" x="3003550" y="1411288"/>
          <p14:tracePt t="17217" x="3009900" y="1411288"/>
          <p14:tracePt t="17224" x="3017838" y="1411288"/>
          <p14:tracePt t="17227" x="3024188" y="1411288"/>
          <p14:tracePt t="17231" x="3030538" y="1411288"/>
          <p14:tracePt t="17234" x="3036888" y="1411288"/>
          <p14:tracePt t="17236" x="3043238" y="1411288"/>
          <p14:tracePt t="17241" x="3049588" y="1411288"/>
          <p14:tracePt t="17243" x="3057525" y="1411288"/>
          <p14:tracePt t="17248" x="3063875" y="1411288"/>
          <p14:tracePt t="17251" x="3070225" y="1411288"/>
          <p14:tracePt t="17253" x="3076575" y="1411288"/>
          <p14:tracePt t="17261" x="3082925" y="1411288"/>
          <p14:tracePt t="17266" x="3090863" y="1411288"/>
          <p14:tracePt t="17281" x="3097213" y="1411288"/>
          <p14:tracePt t="17300" x="3103563" y="1411288"/>
          <p14:tracePt t="17319" x="3109913" y="1411288"/>
          <p14:tracePt t="17334" x="3116263" y="1411288"/>
          <p14:tracePt t="17344" x="3124200" y="1411288"/>
          <p14:tracePt t="17469" x="3130550" y="1411288"/>
          <p14:tracePt t="17488" x="3136900" y="1411288"/>
          <p14:tracePt t="17521" x="3143250" y="1411288"/>
          <p14:tracePt t="17527" x="3149600" y="1411288"/>
          <p14:tracePt t="17535" x="3157538" y="1411288"/>
          <p14:tracePt t="17546" x="3163888" y="1411288"/>
          <p14:tracePt t="17551" x="3170238" y="1411288"/>
          <p14:tracePt t="17564" x="3176588" y="1411288"/>
          <p14:tracePt t="17571" x="3182938" y="1411288"/>
          <p14:tracePt t="17580" x="3190875" y="1404938"/>
          <p14:tracePt t="17597" x="3197225" y="1404938"/>
          <p14:tracePt t="17607" x="3197225" y="1398588"/>
          <p14:tracePt t="17612" x="3203575" y="1398588"/>
          <p14:tracePt t="17634" x="3209925" y="1398588"/>
          <p14:tracePt t="17639" x="3216275" y="1398588"/>
          <p14:tracePt t="17646" x="3224213" y="1398588"/>
          <p14:tracePt t="17655" x="3230563" y="1398588"/>
          <p14:tracePt t="17657" x="3236913" y="1398588"/>
          <p14:tracePt t="17665" x="3243263" y="1398588"/>
          <p14:tracePt t="17670" x="3249613" y="1398588"/>
          <p14:tracePt t="17672" x="3257550" y="1398588"/>
          <p14:tracePt t="17684" x="3263900" y="1398588"/>
          <p14:tracePt t="17691" x="3270250" y="1398588"/>
          <p14:tracePt t="17693" x="3270250" y="1392238"/>
          <p14:tracePt t="17713" x="3276600" y="1392238"/>
          <p14:tracePt t="17716" x="3276600" y="1385888"/>
          <p14:tracePt t="17731" x="3282950" y="1385888"/>
          <p14:tracePt t="17757" x="3290888" y="1385888"/>
          <p14:tracePt t="17770" x="3297238" y="1385888"/>
          <p14:tracePt t="17774" x="3303588" y="1385888"/>
          <p14:tracePt t="17783" x="3309938" y="1385888"/>
          <p14:tracePt t="17786" x="3316288" y="1385888"/>
          <p14:tracePt t="17789" x="3322638" y="1385888"/>
          <p14:tracePt t="17796" x="3330575" y="1385888"/>
          <p14:tracePt t="17800" x="3336925" y="1385888"/>
          <p14:tracePt t="17811" x="3343275" y="1385888"/>
          <p14:tracePt t="17820" x="3343275" y="1377950"/>
          <p14:tracePt t="17821" x="3349625" y="1377950"/>
          <p14:tracePt t="17871" x="3355975" y="1377950"/>
          <p14:tracePt t="17882" x="3363913" y="1377950"/>
          <p14:tracePt t="17892" x="3370263" y="1377950"/>
          <p14:tracePt t="17973" x="3376613" y="1377950"/>
          <p14:tracePt t="17984" x="3382963" y="1377950"/>
          <p14:tracePt t="18015" x="3389313" y="1377950"/>
          <p14:tracePt t="18036" x="3397250" y="1377950"/>
          <p14:tracePt t="18369" x="3403600" y="1377950"/>
          <p14:tracePt t="18511" x="3409950" y="1377950"/>
          <p14:tracePt t="19012" x="3416300" y="1377950"/>
          <p14:tracePt t="19212" x="3422650" y="1377950"/>
          <p14:tracePt t="19230" x="3430588" y="1377950"/>
          <p14:tracePt t="19261" x="3436938" y="1377950"/>
          <p14:tracePt t="19324" x="3443288" y="1377950"/>
          <p14:tracePt t="19336" x="3443288" y="1385888"/>
          <p14:tracePt t="19338" x="3449638" y="1385888"/>
          <p14:tracePt t="19372" x="3455988" y="1385888"/>
          <p14:tracePt t="19384" x="3463925" y="1385888"/>
          <p14:tracePt t="19392" x="3470275" y="1385888"/>
          <p14:tracePt t="19402" x="3476625" y="1385888"/>
          <p14:tracePt t="19407" x="3482975" y="1385888"/>
          <p14:tracePt t="19414" x="3489325" y="1385888"/>
          <p14:tracePt t="19418" x="3497263" y="1385888"/>
          <p14:tracePt t="19422" x="3503613" y="1385888"/>
          <p14:tracePt t="19431" x="3509963" y="1385888"/>
          <p14:tracePt t="19436" x="3516313" y="1385888"/>
          <p14:tracePt t="19455" x="3522663" y="1385888"/>
          <p14:tracePt t="19468" x="3530600" y="1385888"/>
          <p14:tracePt t="19478" x="3536950" y="1385888"/>
          <p14:tracePt t="19498" x="3543300" y="1385888"/>
          <p14:tracePt t="19509" x="3549650" y="1385888"/>
          <p14:tracePt t="19553" x="3556000" y="1385888"/>
          <p14:tracePt t="19565" x="3556000" y="1377950"/>
          <p14:tracePt t="19568" x="3563938" y="1377950"/>
          <p14:tracePt t="19581" x="3570288" y="1377950"/>
          <p14:tracePt t="19587" x="3576638" y="1377950"/>
          <p14:tracePt t="19592" x="3582988" y="1377950"/>
          <p14:tracePt t="19603" x="3589338" y="1377950"/>
          <p14:tracePt t="19609" x="3597275" y="1377950"/>
          <p14:tracePt t="19632" x="3603625" y="1377950"/>
          <p14:tracePt t="19662" x="3609975" y="1377950"/>
          <p14:tracePt t="19686" x="3616325" y="1377950"/>
          <p14:tracePt t="19709" x="3622675" y="1377950"/>
          <p14:tracePt t="19720" x="3629025" y="1377950"/>
          <p14:tracePt t="19726" x="3629025" y="1371600"/>
          <p14:tracePt t="19813" x="3636963" y="1371600"/>
          <p14:tracePt t="19873" x="3643313" y="1371600"/>
          <p14:tracePt t="20195" x="3649663" y="1371600"/>
          <p14:tracePt t="20493" x="3643313" y="1371600"/>
          <p14:tracePt t="20495" x="3636963" y="1371600"/>
          <p14:tracePt t="20498" x="3629025" y="1371600"/>
          <p14:tracePt t="20500" x="3622675" y="1371600"/>
          <p14:tracePt t="20502" x="3616325" y="1371600"/>
          <p14:tracePt t="20503" x="3609975" y="1371600"/>
          <p14:tracePt t="20505" x="3603625" y="1371600"/>
          <p14:tracePt t="20507" x="3597275" y="1371600"/>
          <p14:tracePt t="20508" x="3582988" y="1377950"/>
          <p14:tracePt t="20510" x="3576638" y="1377950"/>
          <p14:tracePt t="20511" x="3570288" y="1377950"/>
          <p14:tracePt t="20512" x="3570288" y="1385888"/>
          <p14:tracePt t="20513" x="3563938" y="1385888"/>
          <p14:tracePt t="20514" x="3556000" y="1385888"/>
          <p14:tracePt t="20515" x="3549650" y="1392238"/>
          <p14:tracePt t="20516" x="3543300" y="1392238"/>
          <p14:tracePt t="20518" x="3536950" y="1392238"/>
          <p14:tracePt t="20518" x="3530600" y="1392238"/>
          <p14:tracePt t="20519" x="3522663" y="1392238"/>
          <p14:tracePt t="20520" x="3509963" y="1392238"/>
          <p14:tracePt t="20522" x="3497263" y="1398588"/>
          <p14:tracePt t="20524" x="3482975" y="1398588"/>
          <p14:tracePt t="20525" x="3476625" y="1398588"/>
          <p14:tracePt t="20526" x="3470275" y="1404938"/>
          <p14:tracePt t="20527" x="3463925" y="1404938"/>
          <p14:tracePt t="20528" x="3455988" y="1404938"/>
          <p14:tracePt t="20529" x="3449638" y="1411288"/>
          <p14:tracePt t="20530" x="3436938" y="1411288"/>
          <p14:tracePt t="20531" x="3430588" y="1411288"/>
          <p14:tracePt t="20532" x="3422650" y="1411288"/>
          <p14:tracePt t="20533" x="3409950" y="1411288"/>
          <p14:tracePt t="20534" x="3409950" y="1419225"/>
          <p14:tracePt t="20535" x="3397250" y="1419225"/>
          <p14:tracePt t="20536" x="3389313" y="1419225"/>
          <p14:tracePt t="20537" x="3382963" y="1425575"/>
          <p14:tracePt t="20538" x="3370263" y="1425575"/>
          <p14:tracePt t="20539" x="3363913" y="1425575"/>
          <p14:tracePt t="20540" x="3349625" y="1431925"/>
          <p14:tracePt t="20541" x="3343275" y="1431925"/>
          <p14:tracePt t="20543" x="3336925" y="1431925"/>
          <p14:tracePt t="20543" x="3322638" y="1431925"/>
          <p14:tracePt t="20544" x="3316288" y="1431925"/>
          <p14:tracePt t="20545" x="3303588" y="1438275"/>
          <p14:tracePt t="20546" x="3297238" y="1438275"/>
          <p14:tracePt t="20547" x="3290888" y="1438275"/>
          <p14:tracePt t="20548" x="3276600" y="1444625"/>
          <p14:tracePt t="20549" x="3263900" y="1444625"/>
          <p14:tracePt t="20550" x="3263900" y="1452563"/>
          <p14:tracePt t="20551" x="3249613" y="1452563"/>
          <p14:tracePt t="20552" x="3236913" y="1458913"/>
          <p14:tracePt t="20553" x="3230563" y="1458913"/>
          <p14:tracePt t="20554" x="3216275" y="1465263"/>
          <p14:tracePt t="20555" x="3209925" y="1465263"/>
          <p14:tracePt t="20556" x="3197225" y="1465263"/>
          <p14:tracePt t="20557" x="3182938" y="1465263"/>
          <p14:tracePt t="20558" x="3176588" y="1465263"/>
          <p14:tracePt t="20560" x="3163888" y="1465263"/>
          <p14:tracePt t="20560" x="3157538" y="1471613"/>
          <p14:tracePt t="20561" x="3149600" y="1471613"/>
          <p14:tracePt t="20562" x="3136900" y="1477963"/>
          <p14:tracePt t="20563" x="3130550" y="1477963"/>
          <p14:tracePt t="20564" x="3109913" y="1477963"/>
          <p14:tracePt t="20565" x="3097213" y="1485900"/>
          <p14:tracePt t="20566" x="3090863" y="1485900"/>
          <p14:tracePt t="20568" x="3076575" y="1492250"/>
          <p14:tracePt t="20568" x="3063875" y="1492250"/>
          <p14:tracePt t="20569" x="3057525" y="1492250"/>
          <p14:tracePt t="20570" x="3043238" y="1498600"/>
          <p14:tracePt t="20571" x="3030538" y="1498600"/>
          <p14:tracePt t="20572" x="3024188" y="1498600"/>
          <p14:tracePt t="20573" x="3009900" y="1498600"/>
          <p14:tracePt t="20574" x="2997200" y="1498600"/>
          <p14:tracePt t="20575" x="2990850" y="1504950"/>
          <p14:tracePt t="20576" x="2976563" y="1504950"/>
          <p14:tracePt t="20577" x="2957513" y="1511300"/>
          <p14:tracePt t="20578" x="2943225" y="1511300"/>
          <p14:tracePt t="20580" x="2930525" y="1511300"/>
          <p14:tracePt t="20581" x="2909888" y="1519238"/>
          <p14:tracePt t="20582" x="2897188" y="1519238"/>
          <p14:tracePt t="20583" x="2884488" y="1519238"/>
          <p14:tracePt t="20585" x="2870200" y="1525588"/>
          <p14:tracePt t="20586" x="2857500" y="1525588"/>
          <p14:tracePt t="20587" x="2836863" y="1525588"/>
          <p14:tracePt t="20588" x="2830513" y="1531938"/>
          <p14:tracePt t="20589" x="2817813" y="1531938"/>
          <p14:tracePt t="20590" x="2803525" y="1531938"/>
          <p14:tracePt t="20591" x="2797175" y="1531938"/>
          <p14:tracePt t="20593" x="2784475" y="1531938"/>
          <p14:tracePt t="20593" x="2770188" y="1531938"/>
          <p14:tracePt t="20594" x="2763838" y="1531938"/>
          <p14:tracePt t="20595" x="2751138" y="1531938"/>
          <p14:tracePt t="20596" x="2743200" y="1538288"/>
          <p14:tracePt t="20597" x="2730500" y="1538288"/>
          <p14:tracePt t="20598" x="2717800" y="1538288"/>
          <p14:tracePt t="20599" x="2711450" y="1538288"/>
          <p14:tracePt t="20600" x="2697163" y="1544638"/>
          <p14:tracePt t="20601" x="2684463" y="1544638"/>
          <p14:tracePt t="20602" x="2678113" y="1544638"/>
          <p14:tracePt t="20603" x="2663825" y="1544638"/>
          <p14:tracePt t="20604" x="2651125" y="1552575"/>
          <p14:tracePt t="20605" x="2644775" y="1552575"/>
          <p14:tracePt t="20606" x="2630488" y="1552575"/>
          <p14:tracePt t="20607" x="2624138" y="1552575"/>
          <p14:tracePt t="20608" x="2611438" y="1552575"/>
          <p14:tracePt t="20610" x="2597150" y="1558925"/>
          <p14:tracePt t="20610" x="2590800" y="1558925"/>
          <p14:tracePt t="20611" x="2578100" y="1558925"/>
          <p14:tracePt t="20612" x="2570163" y="1558925"/>
          <p14:tracePt t="20613" x="2557463" y="1565275"/>
          <p14:tracePt t="20614" x="2544763" y="1565275"/>
          <p14:tracePt t="20615" x="2536825" y="1565275"/>
          <p14:tracePt t="20616" x="2517775" y="1571625"/>
          <p14:tracePt t="20618" x="2503488" y="1571625"/>
          <p14:tracePt t="20618" x="2497138" y="1571625"/>
          <p14:tracePt t="20619" x="2484438" y="1571625"/>
          <p14:tracePt t="20620" x="2478088" y="1571625"/>
          <p14:tracePt t="20621" x="2463800" y="1571625"/>
          <p14:tracePt t="20622" x="2457450" y="1571625"/>
          <p14:tracePt t="20623" x="2451100" y="1571625"/>
          <p14:tracePt t="20624" x="2438400" y="1577975"/>
          <p14:tracePt t="20625" x="2424113" y="1577975"/>
          <p14:tracePt t="20626" x="2417763" y="1577975"/>
          <p14:tracePt t="20627" x="2405063" y="1577975"/>
          <p14:tracePt t="20628" x="2397125" y="1584325"/>
          <p14:tracePt t="20629" x="2384425" y="1584325"/>
          <p14:tracePt t="20630" x="2371725" y="1584325"/>
          <p14:tracePt t="20631" x="2363788" y="1592263"/>
          <p14:tracePt t="20632" x="2351088" y="1592263"/>
          <p14:tracePt t="20633" x="2338388" y="1592263"/>
          <p14:tracePt t="20634" x="2330450" y="1592263"/>
          <p14:tracePt t="20635" x="2317750" y="1598613"/>
          <p14:tracePt t="20636" x="2311400" y="1598613"/>
          <p14:tracePt t="20637" x="2297113" y="1598613"/>
          <p14:tracePt t="20638" x="2284413" y="1604963"/>
          <p14:tracePt t="20639" x="2278063" y="1604963"/>
          <p14:tracePt t="20640" x="2263775" y="1604963"/>
          <p14:tracePt t="20641" x="2251075" y="1611313"/>
          <p14:tracePt t="20643" x="2230438" y="1611313"/>
          <p14:tracePt t="20645" x="2217738" y="1611313"/>
          <p14:tracePt t="20646" x="2205038" y="1611313"/>
          <p14:tracePt t="20647" x="2197100" y="1611313"/>
          <p14:tracePt t="20648" x="2184400" y="1617663"/>
          <p14:tracePt t="20649" x="2178050" y="1617663"/>
          <p14:tracePt t="20650" x="2163763" y="1625600"/>
          <p14:tracePt t="20651" x="2151063" y="1625600"/>
          <p14:tracePt t="20652" x="2144713" y="1625600"/>
          <p14:tracePt t="20653" x="2138363" y="1625600"/>
          <p14:tracePt t="20654" x="2124075" y="1631950"/>
          <p14:tracePt t="20655" x="2117725" y="1631950"/>
          <p14:tracePt t="20656" x="2105025" y="1631950"/>
          <p14:tracePt t="20657" x="2098675" y="1631950"/>
          <p14:tracePt t="20658" x="2090738" y="1631950"/>
          <p14:tracePt t="20659" x="2078038" y="1631950"/>
          <p14:tracePt t="20661" x="2065338" y="1638300"/>
          <p14:tracePt t="20662" x="2057400" y="1638300"/>
          <p14:tracePt t="20663" x="2051050" y="1638300"/>
          <p14:tracePt t="20664" x="2044700" y="1644650"/>
          <p14:tracePt t="20665" x="2038350" y="1644650"/>
          <p14:tracePt t="20666" x="2032000" y="1644650"/>
          <p14:tracePt t="20668" x="2024063" y="1644650"/>
          <p14:tracePt t="20668" x="2017713" y="1651000"/>
          <p14:tracePt t="20670" x="2011363" y="1651000"/>
          <p14:tracePt t="20671" x="2005013" y="1651000"/>
          <p14:tracePt t="20673" x="1998663" y="1651000"/>
          <p14:tracePt t="20674" x="1990725" y="1651000"/>
          <p14:tracePt t="20675" x="1984375" y="1651000"/>
          <p14:tracePt t="20677" x="1984375" y="1658938"/>
          <p14:tracePt t="20678" x="1978025" y="1658938"/>
          <p14:tracePt t="20680" x="1971675" y="1658938"/>
          <p14:tracePt t="20685" x="1965325" y="1658938"/>
          <p14:tracePt t="20690" x="1965325" y="1665288"/>
          <p14:tracePt t="20710" x="1957388" y="1665288"/>
          <p14:tracePt t="20725" x="1951038" y="1665288"/>
          <p14:tracePt t="20736" x="1944688" y="1665288"/>
          <p14:tracePt t="20742" x="1938338" y="1665288"/>
          <p14:tracePt t="20751" x="1931988" y="1665288"/>
          <p14:tracePt t="20754" x="1924050" y="1665288"/>
          <p14:tracePt t="20759" x="1917700" y="1665288"/>
          <p14:tracePt t="20765" x="1911350" y="1665288"/>
          <p14:tracePt t="20766" x="1905000" y="1665288"/>
          <p14:tracePt t="20770" x="1898650" y="1665288"/>
          <p14:tracePt t="20772" x="1890713" y="1665288"/>
          <p14:tracePt t="20773" x="1884363" y="1665288"/>
          <p14:tracePt t="20776" x="1878013" y="1665288"/>
          <p14:tracePt t="20777" x="1871663" y="1665288"/>
          <p14:tracePt t="20780" x="1865313" y="1665288"/>
          <p14:tracePt t="20781" x="1858963" y="1665288"/>
          <p14:tracePt t="20782" x="1851025" y="1665288"/>
          <p14:tracePt t="20783" x="1844675" y="1665288"/>
          <p14:tracePt t="20784" x="1838325" y="1665288"/>
          <p14:tracePt t="20786" x="1831975" y="1665288"/>
          <p14:tracePt t="20787" x="1817688" y="1665288"/>
          <p14:tracePt t="20788" x="1811338" y="1665288"/>
          <p14:tracePt t="20789" x="1804988" y="1665288"/>
          <p14:tracePt t="20790" x="1792288" y="1665288"/>
          <p14:tracePt t="20793" x="1778000" y="1665288"/>
          <p14:tracePt t="20793" x="1765300" y="1665288"/>
          <p14:tracePt t="20794" x="1758950" y="1665288"/>
          <p14:tracePt t="20795" x="1744663" y="1665288"/>
          <p14:tracePt t="20796" x="1738313" y="1665288"/>
          <p14:tracePt t="20797" x="1725613" y="1665288"/>
          <p14:tracePt t="20798" x="1711325" y="1665288"/>
          <p14:tracePt t="20799" x="1704975" y="1665288"/>
          <p14:tracePt t="20800" x="1692275" y="1665288"/>
          <p14:tracePt t="20801" x="1684338" y="1665288"/>
          <p14:tracePt t="20802" x="1671638" y="1665288"/>
          <p14:tracePt t="20803" x="1658938" y="1665288"/>
          <p14:tracePt t="20804" x="1651000" y="1665288"/>
          <p14:tracePt t="20805" x="1638300" y="1665288"/>
          <p14:tracePt t="20806" x="1625600" y="1665288"/>
          <p14:tracePt t="20807" x="1611313" y="1665288"/>
          <p14:tracePt t="20808" x="1598613" y="1665288"/>
          <p14:tracePt t="20810" x="1584325" y="1665288"/>
          <p14:tracePt t="20811" x="1577975" y="1665288"/>
          <p14:tracePt t="20812" x="1565275" y="1665288"/>
          <p14:tracePt t="20813" x="1558925" y="1665288"/>
          <p14:tracePt t="20814" x="1552575" y="1665288"/>
          <p14:tracePt t="20815" x="1544638" y="1665288"/>
          <p14:tracePt t="20816" x="1538288" y="1665288"/>
          <p14:tracePt t="20818" x="1525588" y="1665288"/>
          <p14:tracePt t="20819" x="1519238" y="1665288"/>
          <p14:tracePt t="20822" x="1511300" y="1665288"/>
          <p14:tracePt t="20824" x="1504950" y="1665288"/>
          <p14:tracePt t="20855" x="1504950" y="1658938"/>
          <p14:tracePt t="20860" x="1511300" y="1658938"/>
          <p14:tracePt t="20867" x="1511300" y="1651000"/>
          <p14:tracePt t="20868" x="1519238" y="1651000"/>
          <p14:tracePt t="20873" x="1525588" y="1651000"/>
          <p14:tracePt t="20886" x="1525588" y="1644650"/>
          <p14:tracePt t="21106" x="1531938" y="1644650"/>
          <p14:tracePt t="21117" x="1531938" y="1638300"/>
          <p14:tracePt t="21125" x="1538288" y="1638300"/>
          <p14:tracePt t="21131" x="1544638" y="1638300"/>
          <p14:tracePt t="21141" x="1552575" y="1638300"/>
          <p14:tracePt t="21145" x="1558925" y="1638300"/>
          <p14:tracePt t="21147" x="1558925" y="1631950"/>
          <p14:tracePt t="21150" x="1565275" y="1631950"/>
          <p14:tracePt t="21160" x="1571625" y="1631950"/>
          <p14:tracePt t="21164" x="1571625" y="1625600"/>
          <p14:tracePt t="21165" x="1577975" y="1625600"/>
          <p14:tracePt t="21183" x="1584325" y="1625600"/>
          <p14:tracePt t="21206" x="1592263" y="1625600"/>
          <p14:tracePt t="21215" x="1598613" y="1625600"/>
          <p14:tracePt t="21229" x="1604963" y="1625600"/>
          <p14:tracePt t="21234" x="1611313" y="1625600"/>
          <p14:tracePt t="21243" x="1617663" y="1625600"/>
          <p14:tracePt t="21247" x="1625600" y="1625600"/>
          <p14:tracePt t="21253" x="1631950" y="1625600"/>
          <p14:tracePt t="21257" x="1638300" y="1625600"/>
          <p14:tracePt t="21260" x="1644650" y="1625600"/>
          <p14:tracePt t="21266" x="1651000" y="1625600"/>
          <p14:tracePt t="21268" x="1651000" y="1617663"/>
          <p14:tracePt t="21268" x="1658938" y="1617663"/>
          <p14:tracePt t="21274" x="1665288" y="1617663"/>
          <p14:tracePt t="21278" x="1671638" y="1617663"/>
          <p14:tracePt t="21281" x="1677988" y="1617663"/>
          <p14:tracePt t="21287" x="1684338" y="1617663"/>
          <p14:tracePt t="21291" x="1692275" y="1617663"/>
          <p14:tracePt t="21299" x="1698625" y="1617663"/>
          <p14:tracePt t="21304" x="1704975" y="1617663"/>
          <p14:tracePt t="21312" x="1711325" y="1617663"/>
          <p14:tracePt t="21459" x="1717675" y="1617663"/>
          <p14:tracePt t="21847" x="1725613" y="1617663"/>
          <p14:tracePt t="21928" x="1731963" y="1617663"/>
          <p14:tracePt t="21956" x="1738313" y="1617663"/>
          <p14:tracePt t="22023" x="1744663" y="1617663"/>
          <p14:tracePt t="22039" x="1751013" y="1617663"/>
          <p14:tracePt t="22047" x="1751013" y="1611313"/>
          <p14:tracePt t="22049" x="1758950" y="1611313"/>
          <p14:tracePt t="22100" x="1765300" y="1611313"/>
          <p14:tracePt t="22119" x="1771650" y="1611313"/>
          <p14:tracePt t="22126" x="1778000" y="1611313"/>
          <p14:tracePt t="22137" x="1778000" y="1604963"/>
          <p14:tracePt t="22138" x="1784350" y="1604963"/>
          <p14:tracePt t="22144" x="1792288" y="1604963"/>
          <p14:tracePt t="22172" x="1792288" y="1598613"/>
          <p14:tracePt t="22233" x="1798638" y="1598613"/>
          <p14:tracePt t="22311" x="1798638" y="1592263"/>
          <p14:tracePt t="23417" x="1804988" y="1592263"/>
          <p14:tracePt t="23480" x="1811338" y="1592263"/>
          <p14:tracePt t="23503" x="1817688" y="1592263"/>
          <p14:tracePt t="23510" x="1825625" y="1592263"/>
          <p14:tracePt t="23524" x="1831975" y="1592263"/>
          <p14:tracePt t="23529" x="1838325" y="1592263"/>
          <p14:tracePt t="23538" x="1844675" y="1592263"/>
          <p14:tracePt t="23543" x="1851025" y="1592263"/>
          <p14:tracePt t="23547" x="1858963" y="1592263"/>
          <p14:tracePt t="23559" x="1865313" y="1592263"/>
          <p14:tracePt t="23568" x="1871663" y="1592263"/>
          <p14:tracePt t="23599" x="1878013" y="1592263"/>
          <p14:tracePt t="23600" x="1878013" y="1598613"/>
          <p14:tracePt t="23606" x="1884363" y="1598613"/>
          <p14:tracePt t="23611" x="1890713" y="1598613"/>
          <p14:tracePt t="23616" x="1890713" y="1604963"/>
          <p14:tracePt t="23622" x="1898650" y="1604963"/>
          <p14:tracePt t="23627" x="1905000" y="1604963"/>
          <p14:tracePt t="23635" x="1911350" y="1604963"/>
          <p14:tracePt t="23638" x="1917700" y="1604963"/>
          <p14:tracePt t="23639" x="1917700" y="1611313"/>
          <p14:tracePt t="23643" x="1924050" y="1611313"/>
          <p14:tracePt t="23648" x="1931988" y="1611313"/>
          <p14:tracePt t="23649" x="1931988" y="1617663"/>
          <p14:tracePt t="23650" x="1938338" y="1617663"/>
          <p14:tracePt t="23655" x="1944688" y="1617663"/>
          <p14:tracePt t="23658" x="1951038" y="1617663"/>
          <p14:tracePt t="23660" x="1957388" y="1617663"/>
          <p14:tracePt t="23664" x="1957388" y="1625600"/>
          <p14:tracePt t="23666" x="1965325" y="1625600"/>
          <p14:tracePt t="23669" x="1971675" y="1625600"/>
          <p14:tracePt t="23674" x="1978025" y="1625600"/>
          <p14:tracePt t="23678" x="1984375" y="1625600"/>
          <p14:tracePt t="23680" x="1984375" y="1631950"/>
          <p14:tracePt t="23682" x="1990725" y="1631950"/>
          <p14:tracePt t="23690" x="1998663" y="1631950"/>
          <p14:tracePt t="23695" x="2005013" y="1631950"/>
          <p14:tracePt t="23705" x="2011363" y="1631950"/>
          <p14:tracePt t="23710" x="2017713" y="1631950"/>
          <p14:tracePt t="23714" x="2024063" y="1631950"/>
          <p14:tracePt t="23721" x="2032000" y="1631950"/>
          <p14:tracePt t="23724" x="2038350" y="1631950"/>
          <p14:tracePt t="23729" x="2044700" y="1631950"/>
          <p14:tracePt t="23732" x="2051050" y="1631950"/>
          <p14:tracePt t="23736" x="2057400" y="1631950"/>
          <p14:tracePt t="23738" x="2065338" y="1631950"/>
          <p14:tracePt t="23740" x="2071688" y="1631950"/>
          <p14:tracePt t="23743" x="2078038" y="1631950"/>
          <p14:tracePt t="23745" x="2084388" y="1631950"/>
          <p14:tracePt t="23748" x="2090738" y="1631950"/>
          <p14:tracePt t="23749" x="2098675" y="1631950"/>
          <p14:tracePt t="23750" x="2105025" y="1631950"/>
          <p14:tracePt t="23751" x="2105025" y="1638300"/>
          <p14:tracePt t="23753" x="2111375" y="1638300"/>
          <p14:tracePt t="23754" x="2117725" y="1638300"/>
          <p14:tracePt t="23757" x="2124075" y="1638300"/>
          <p14:tracePt t="23758" x="2132013" y="1638300"/>
          <p14:tracePt t="23759" x="2138363" y="1638300"/>
          <p14:tracePt t="23761" x="2144713" y="1638300"/>
          <p14:tracePt t="23762" x="2144713" y="1644650"/>
          <p14:tracePt t="23763" x="2151063" y="1644650"/>
          <p14:tracePt t="23765" x="2157413" y="1644650"/>
          <p14:tracePt t="23766" x="2163763" y="1644650"/>
          <p14:tracePt t="23768" x="2171700" y="1644650"/>
          <p14:tracePt t="23768" x="2171700" y="1651000"/>
          <p14:tracePt t="23769" x="2178050" y="1651000"/>
          <p14:tracePt t="23770" x="2184400" y="1651000"/>
          <p14:tracePt t="23772" x="2190750" y="1651000"/>
          <p14:tracePt t="23774" x="2197100" y="1651000"/>
          <p14:tracePt t="23776" x="2205038" y="1651000"/>
          <p14:tracePt t="23778" x="2211388" y="1651000"/>
          <p14:tracePt t="23780" x="2217738" y="1651000"/>
          <p14:tracePt t="23783" x="2224088" y="1651000"/>
          <p14:tracePt t="23785" x="2230438" y="1651000"/>
          <p14:tracePt t="23788" x="2238375" y="1651000"/>
          <p14:tracePt t="23789" x="2238375" y="1658938"/>
          <p14:tracePt t="23798" x="2244725" y="1658938"/>
          <p14:tracePt t="23826" x="2251075" y="1658938"/>
          <p14:tracePt t="23844" x="2257425" y="1658938"/>
          <p14:tracePt t="23847" x="2263775" y="1658938"/>
          <p14:tracePt t="23852" x="2271713" y="1658938"/>
          <p14:tracePt t="23854" x="2278063" y="1658938"/>
          <p14:tracePt t="23856" x="2284413" y="1658938"/>
          <p14:tracePt t="23859" x="2290763" y="1658938"/>
          <p14:tracePt t="23860" x="2297113" y="1658938"/>
          <p14:tracePt t="23862" x="2305050" y="1658938"/>
          <p14:tracePt t="23864" x="2311400" y="1658938"/>
          <p14:tracePt t="23865" x="2317750" y="1658938"/>
          <p14:tracePt t="23868" x="2324100" y="1658938"/>
          <p14:tracePt t="23868" x="2330450" y="1658938"/>
          <p14:tracePt t="23870" x="2344738" y="1658938"/>
          <p14:tracePt t="23871" x="2351088" y="1658938"/>
          <p14:tracePt t="23873" x="2357438" y="1658938"/>
          <p14:tracePt t="23874" x="2371725" y="1658938"/>
          <p14:tracePt t="23876" x="2378075" y="1658938"/>
          <p14:tracePt t="23877" x="2390775" y="1658938"/>
          <p14:tracePt t="23878" x="2397125" y="1658938"/>
          <p14:tracePt t="23880" x="2405063" y="1658938"/>
          <p14:tracePt t="23881" x="2411413" y="1658938"/>
          <p14:tracePt t="23882" x="2417763" y="1658938"/>
          <p14:tracePt t="23885" x="2430463" y="1658938"/>
          <p14:tracePt t="23886" x="2444750" y="1658938"/>
          <p14:tracePt t="23887" x="2451100" y="1658938"/>
          <p14:tracePt t="23889" x="2457450" y="1658938"/>
          <p14:tracePt t="23890" x="2463800" y="1658938"/>
          <p14:tracePt t="23891" x="2470150" y="1658938"/>
          <p14:tracePt t="23893" x="2478088" y="1658938"/>
          <p14:tracePt t="23893" x="2484438" y="1658938"/>
          <p14:tracePt t="23895" x="2490788" y="1658938"/>
          <p14:tracePt t="23896" x="2497138" y="1658938"/>
          <p14:tracePt t="23898" x="2503488" y="1658938"/>
          <p14:tracePt t="23899" x="2511425" y="1658938"/>
          <p14:tracePt t="23900" x="2517775" y="1651000"/>
          <p14:tracePt t="23902" x="2524125" y="1651000"/>
          <p14:tracePt t="23903" x="2530475" y="1651000"/>
          <p14:tracePt t="23906" x="2536825" y="1651000"/>
          <p14:tracePt t="23907" x="2544763" y="1651000"/>
          <p14:tracePt t="23909" x="2551113" y="1651000"/>
          <p14:tracePt t="23910" x="2551113" y="1644650"/>
          <p14:tracePt t="23913" x="2557463" y="1644650"/>
          <p14:tracePt t="23915" x="2563813" y="1644650"/>
          <p14:tracePt t="23919" x="2563813" y="1638300"/>
          <p14:tracePt t="23921" x="2570163" y="1638300"/>
          <p14:tracePt t="23926" x="2578100" y="1638300"/>
          <p14:tracePt t="23931" x="2584450" y="1638300"/>
          <p14:tracePt t="23939" x="2584450" y="1631950"/>
          <p14:tracePt t="23943" x="2590800" y="1631950"/>
          <p14:tracePt t="23947" x="2590800" y="1625600"/>
          <p14:tracePt t="23951" x="2597150" y="1625600"/>
          <p14:tracePt t="23962" x="2603500" y="1625600"/>
          <p14:tracePt t="23963" x="2603500" y="1617663"/>
          <p14:tracePt t="23966" x="2611438" y="1617663"/>
          <p14:tracePt t="23970" x="2611438" y="1611313"/>
          <p14:tracePt t="23980" x="2617788" y="1611313"/>
          <p14:tracePt t="23987" x="2617788" y="1604963"/>
          <p14:tracePt t="23988" x="2624138" y="1604963"/>
          <p14:tracePt t="23995" x="2624138" y="1598613"/>
          <p14:tracePt t="23998" x="2630488" y="1598613"/>
          <p14:tracePt t="24006" x="2630488" y="1592263"/>
          <p14:tracePt t="24026" x="2630488" y="1584325"/>
          <p14:tracePt t="24027" x="2636838" y="1584325"/>
          <p14:tracePt t="24036" x="2636838" y="1577975"/>
          <p14:tracePt t="24039" x="2644775" y="1577975"/>
          <p14:tracePt t="24051" x="2644775" y="1571625"/>
          <p14:tracePt t="24057" x="2651125" y="1571625"/>
          <p14:tracePt t="24060" x="2651125" y="1565275"/>
          <p14:tracePt t="24065" x="2657475" y="1565275"/>
          <p14:tracePt t="24069" x="2657475" y="1558925"/>
          <p14:tracePt t="24265" x="2657475" y="1565275"/>
          <p14:tracePt t="24270" x="2657475" y="1571625"/>
          <p14:tracePt t="24283" x="2657475" y="1577975"/>
          <p14:tracePt t="24291" x="2657475" y="1584325"/>
          <p14:tracePt t="24306" x="2651125" y="1584325"/>
          <p14:tracePt t="24310" x="2651125" y="1592263"/>
          <p14:tracePt t="24318" x="2651125" y="1598613"/>
          <p14:tracePt t="24327" x="2651125" y="1604963"/>
          <p14:tracePt t="24350" x="2651125" y="1611313"/>
          <p14:tracePt t="24353" x="2644775" y="1611313"/>
          <p14:tracePt t="24369" x="2644775" y="1617663"/>
          <p14:tracePt t="25500" x="2636838" y="1617663"/>
          <p14:tracePt t="25505" x="2636838" y="1625600"/>
          <p14:tracePt t="25515" x="2636838" y="1631950"/>
          <p14:tracePt t="25804" x="2644775" y="1631950"/>
          <p14:tracePt t="25807" x="2644775" y="1625600"/>
          <p14:tracePt t="26045" x="2644775" y="1631950"/>
          <p14:tracePt t="26050" x="2644775" y="1638300"/>
          <p14:tracePt t="26054" x="2644775" y="1644650"/>
          <p14:tracePt t="26056" x="2651125" y="1644650"/>
          <p14:tracePt t="26058" x="2651125" y="1651000"/>
          <p14:tracePt t="26066" x="2651125" y="1658938"/>
          <p14:tracePt t="26071" x="2657475" y="1658938"/>
          <p14:tracePt t="26071" x="2657475" y="1665288"/>
          <p14:tracePt t="26088" x="2657475" y="1671638"/>
          <p14:tracePt t="26089" x="2663825" y="1671638"/>
          <p14:tracePt t="26098" x="2663825" y="1677988"/>
          <p14:tracePt t="26105" x="2663825" y="1684338"/>
          <p14:tracePt t="26107" x="2670175" y="1684338"/>
          <p14:tracePt t="26114" x="2678113" y="1684338"/>
          <p14:tracePt t="26122" x="2678113" y="1692275"/>
          <p14:tracePt t="26127" x="2684463" y="1692275"/>
          <p14:tracePt t="26130" x="2684463" y="1698625"/>
          <p14:tracePt t="26135" x="2690813" y="1698625"/>
          <p14:tracePt t="26146" x="2697163" y="1698625"/>
          <p14:tracePt t="26148" x="2697163" y="1704975"/>
          <p14:tracePt t="26161" x="2697163" y="1711325"/>
          <p14:tracePt t="26176" x="2697163" y="1717675"/>
          <p14:tracePt t="26183" x="2703513" y="1717675"/>
          <p14:tracePt t="26191" x="2703513" y="1725613"/>
          <p14:tracePt t="26193" x="2711450" y="1725613"/>
          <p14:tracePt t="26196" x="2711450" y="1731963"/>
          <p14:tracePt t="26202" x="2717800" y="1731963"/>
          <p14:tracePt t="26203" x="2717800" y="1738313"/>
          <p14:tracePt t="26205" x="2724150" y="1738313"/>
          <p14:tracePt t="26207" x="2724150" y="1744663"/>
          <p14:tracePt t="26208" x="2730500" y="1744663"/>
          <p14:tracePt t="26210" x="2730500" y="1751013"/>
          <p14:tracePt t="26214" x="2736850" y="1751013"/>
          <p14:tracePt t="26216" x="2743200" y="1751013"/>
          <p14:tracePt t="26218" x="2743200" y="1758950"/>
          <p14:tracePt t="26222" x="2751138" y="1758950"/>
          <p14:tracePt t="26224" x="2751138" y="1765300"/>
          <p14:tracePt t="26225" x="2757488" y="1765300"/>
          <p14:tracePt t="26228" x="2763838" y="1765300"/>
          <p14:tracePt t="26236" x="2770188" y="1765300"/>
          <p14:tracePt t="26241" x="2776538" y="1765300"/>
          <p14:tracePt t="26247" x="2776538" y="1771650"/>
          <p14:tracePt t="26321" x="2784475" y="1771650"/>
          <p14:tracePt t="26334" x="2790825" y="1771650"/>
          <p14:tracePt t="26341" x="2797175" y="1771650"/>
          <p14:tracePt t="26350" x="2803525" y="1771650"/>
          <p14:tracePt t="26353" x="2809875" y="1771650"/>
          <p14:tracePt t="26359" x="2809875" y="1765300"/>
          <p14:tracePt t="26360" x="2817813" y="1765300"/>
          <p14:tracePt t="26362" x="2824163" y="1765300"/>
          <p14:tracePt t="26363" x="2824163" y="1758950"/>
          <p14:tracePt t="26369" x="2830513" y="1758950"/>
          <p14:tracePt t="26372" x="2830513" y="1751013"/>
          <p14:tracePt t="26373" x="2836863" y="1751013"/>
          <p14:tracePt t="26378" x="2843213" y="1751013"/>
          <p14:tracePt t="26381" x="2843213" y="1744663"/>
          <p14:tracePt t="26393" x="2843213" y="1738313"/>
          <p14:tracePt t="26406" x="2851150" y="1738313"/>
          <p14:tracePt t="26433" x="2857500" y="1738313"/>
          <p14:tracePt t="26445" x="2857500" y="1731963"/>
          <p14:tracePt t="26452" x="2863850" y="1731963"/>
          <p14:tracePt t="26458" x="2863850" y="1725613"/>
          <p14:tracePt t="26460" x="2870200" y="1725613"/>
          <p14:tracePt t="26478" x="2876550" y="1725613"/>
          <p14:tracePt t="26658" x="2876550" y="1717675"/>
          <p14:tracePt t="26664" x="2884488" y="1717675"/>
          <p14:tracePt t="26672" x="2884488" y="1711325"/>
          <p14:tracePt t="26673" x="2890838" y="1711325"/>
          <p14:tracePt t="26680" x="2890838" y="1704975"/>
          <p14:tracePt t="26688" x="2897188" y="1704975"/>
          <p14:tracePt t="26696" x="2903538" y="1704975"/>
          <p14:tracePt t="26697" x="2903538" y="1698625"/>
          <p14:tracePt t="26708" x="2909888" y="1698625"/>
          <p14:tracePt t="26710" x="2909888" y="1692275"/>
          <p14:tracePt t="26766" x="2917825" y="1692275"/>
          <p14:tracePt t="26772" x="2924175" y="1692275"/>
          <p14:tracePt t="26773" x="2924175" y="1684338"/>
          <p14:tracePt t="26781" x="2924175" y="1677988"/>
          <p14:tracePt t="26782" x="2930525" y="1677988"/>
          <p14:tracePt t="26785" x="2936875" y="1677988"/>
          <p14:tracePt t="26786" x="2936875" y="1671638"/>
          <p14:tracePt t="26789" x="2943225" y="1671638"/>
          <p14:tracePt t="26795" x="2943225" y="1665288"/>
          <p14:tracePt t="26798" x="2951163" y="1665288"/>
          <p14:tracePt t="26800" x="2951163" y="1658938"/>
          <p14:tracePt t="26803" x="2957513" y="1658938"/>
          <p14:tracePt t="26812" x="2957513" y="1651000"/>
          <p14:tracePt t="26814" x="2963863" y="1651000"/>
          <p14:tracePt t="26818" x="2963863" y="1644650"/>
          <p14:tracePt t="26823" x="2970213" y="1644650"/>
          <p14:tracePt t="26826" x="2970213" y="1638300"/>
          <p14:tracePt t="26833" x="2976563" y="1638300"/>
          <p14:tracePt t="26904" x="2984500" y="1638300"/>
          <p14:tracePt t="26912" x="2984500" y="1631950"/>
          <p14:tracePt t="26914" x="2990850" y="1631950"/>
          <p14:tracePt t="26926" x="2990850" y="1625600"/>
          <p14:tracePt t="26928" x="2997200" y="1625600"/>
          <p14:tracePt t="26934" x="3003550" y="1625600"/>
          <p14:tracePt t="26938" x="3009900" y="1625600"/>
          <p14:tracePt t="26945" x="3009900" y="1617663"/>
          <p14:tracePt t="26947" x="3017838" y="1617663"/>
          <p14:tracePt t="26950" x="3024188" y="1617663"/>
          <p14:tracePt t="26954" x="3024188" y="1611313"/>
          <p14:tracePt t="26957" x="3030538" y="1611313"/>
          <p14:tracePt t="26963" x="3036888" y="1611313"/>
          <p14:tracePt t="26971" x="3043238" y="1611313"/>
          <p14:tracePt t="26976" x="3049588" y="1611313"/>
          <p14:tracePt t="26979" x="3049588" y="1604963"/>
          <p14:tracePt t="26982" x="3057525" y="1604963"/>
          <p14:tracePt t="26990" x="3063875" y="1604963"/>
          <p14:tracePt t="26996" x="3070225" y="1604963"/>
          <p14:tracePt t="26998" x="3070225" y="1598613"/>
          <p14:tracePt t="27007" x="3076575" y="1598613"/>
          <p14:tracePt t="27018" x="3082925" y="1598613"/>
          <p14:tracePt t="27025" x="3090863" y="1598613"/>
          <p14:tracePt t="27028" x="3090863" y="1592263"/>
          <p14:tracePt t="27047" x="3097213" y="1592263"/>
          <p14:tracePt t="27059" x="3103563" y="1592263"/>
          <p14:tracePt t="27073" x="3109913" y="1592263"/>
          <p14:tracePt t="27079" x="3116263" y="1584325"/>
          <p14:tracePt t="27084" x="3124200" y="1584325"/>
          <p14:tracePt t="27093" x="3130550" y="1584325"/>
          <p14:tracePt t="27096" x="3136900" y="1584325"/>
          <p14:tracePt t="27097" x="3136900" y="1577975"/>
          <p14:tracePt t="27105" x="3143250" y="1577975"/>
          <p14:tracePt t="27112" x="3149600" y="1577975"/>
          <p14:tracePt t="27121" x="3157538" y="1577975"/>
          <p14:tracePt t="27175" x="3163888" y="1577975"/>
          <p14:tracePt t="27191" x="3170238" y="1577975"/>
          <p14:tracePt t="27231" x="3176588" y="1577975"/>
          <p14:tracePt t="27256" x="3182938" y="1577975"/>
          <p14:tracePt t="27301" x="3190875" y="1577975"/>
          <p14:tracePt t="27335" x="3197225" y="1577975"/>
          <p14:tracePt t="27343" x="3203575" y="1577975"/>
          <p14:tracePt t="27355" x="3209925" y="1577975"/>
          <p14:tracePt t="27361" x="3216275" y="1577975"/>
          <p14:tracePt t="27368" x="3224213" y="1577975"/>
          <p14:tracePt t="27387" x="3230563" y="1577975"/>
          <p14:tracePt t="27416" x="3236913" y="1577975"/>
          <p14:tracePt t="27435" x="3243263" y="1577975"/>
          <p14:tracePt t="27439" x="3249613" y="1577975"/>
          <p14:tracePt t="27445" x="3257550" y="1577975"/>
          <p14:tracePt t="27448" x="3263900" y="1577975"/>
          <p14:tracePt t="27450" x="3270250" y="1577975"/>
          <p14:tracePt t="27452" x="3270250" y="1571625"/>
          <p14:tracePt t="27454" x="3276600" y="1571625"/>
          <p14:tracePt t="27456" x="3282950" y="1571625"/>
          <p14:tracePt t="27460" x="3290888" y="1571625"/>
          <p14:tracePt t="27462" x="3297238" y="1571625"/>
          <p14:tracePt t="27464" x="3303588" y="1571625"/>
          <p14:tracePt t="27467" x="3309938" y="1571625"/>
          <p14:tracePt t="27469" x="3316288" y="1571625"/>
          <p14:tracePt t="27473" x="3322638" y="1565275"/>
          <p14:tracePt t="27475" x="3330575" y="1565275"/>
          <p14:tracePt t="27477" x="3336925" y="1565275"/>
          <p14:tracePt t="27481" x="3343275" y="1565275"/>
          <p14:tracePt t="27485" x="3349625" y="1565275"/>
          <p14:tracePt t="27488" x="3355975" y="1565275"/>
          <p14:tracePt t="27491" x="3363913" y="1565275"/>
          <p14:tracePt t="27495" x="3370263" y="1565275"/>
          <p14:tracePt t="27504" x="3376613" y="1565275"/>
          <p14:tracePt t="27510" x="3382963" y="1565275"/>
          <p14:tracePt t="27529" x="3389313" y="1565275"/>
          <p14:tracePt t="27537" x="3397250" y="1565275"/>
          <p14:tracePt t="27541" x="3403600" y="1565275"/>
          <p14:tracePt t="27549" x="3409950" y="1565275"/>
          <p14:tracePt t="27552" x="3416300" y="1565275"/>
          <p14:tracePt t="27557" x="3422650" y="1565275"/>
          <p14:tracePt t="27560" x="3430588" y="1565275"/>
          <p14:tracePt t="27563" x="3436938" y="1565275"/>
          <p14:tracePt t="27568" x="3443288" y="1565275"/>
          <p14:tracePt t="27570" x="3449638" y="1565275"/>
          <p14:tracePt t="27576" x="3455988" y="1565275"/>
          <p14:tracePt t="27580" x="3463925" y="1565275"/>
          <p14:tracePt t="27587" x="3470275" y="1565275"/>
          <p14:tracePt t="27591" x="3476625" y="1565275"/>
          <p14:tracePt t="27596" x="3482975" y="1565275"/>
          <p14:tracePt t="27608" x="3489325" y="1565275"/>
          <p14:tracePt t="27614" x="3497263" y="1565275"/>
          <p14:tracePt t="27625" x="3503613" y="1565275"/>
          <p14:tracePt t="27630" x="3509963" y="1565275"/>
          <p14:tracePt t="27634" x="3516313" y="1565275"/>
          <p14:tracePt t="27641" x="3522663" y="1565275"/>
          <p14:tracePt t="27644" x="3530600" y="1565275"/>
          <p14:tracePt t="27649" x="3536950" y="1565275"/>
          <p14:tracePt t="27652" x="3543300" y="1565275"/>
          <p14:tracePt t="27654" x="3549650" y="1565275"/>
          <p14:tracePt t="27659" x="3556000" y="1565275"/>
          <p14:tracePt t="27661" x="3563938" y="1565275"/>
          <p14:tracePt t="27666" x="3570288" y="1565275"/>
          <p14:tracePt t="27668" x="3576638" y="1565275"/>
          <p14:tracePt t="27671" x="3582988" y="1565275"/>
          <p14:tracePt t="27677" x="3589338" y="1565275"/>
          <p14:tracePt t="27680" x="3597275" y="1565275"/>
          <p14:tracePt t="27688" x="3603625" y="1565275"/>
          <p14:tracePt t="27697" x="3609975" y="1565275"/>
          <p14:tracePt t="27716" x="3616325" y="1565275"/>
          <p14:tracePt t="27732" x="3622675" y="1565275"/>
          <p14:tracePt t="27737" x="3629025" y="1565275"/>
          <p14:tracePt t="27744" x="3636963" y="1565275"/>
          <p14:tracePt t="27747" x="3643313" y="1565275"/>
          <p14:tracePt t="27750" x="3649663" y="1565275"/>
          <p14:tracePt t="27751" x="3649663" y="1571625"/>
          <p14:tracePt t="27755" x="3656013" y="1571625"/>
          <p14:tracePt t="27758" x="3662363" y="1571625"/>
          <p14:tracePt t="27764" x="3670300" y="1571625"/>
          <p14:tracePt t="27767" x="3676650" y="1571625"/>
          <p14:tracePt t="27772" x="3683000" y="1571625"/>
          <p14:tracePt t="27777" x="3689350" y="1571625"/>
          <p14:tracePt t="27782" x="3695700" y="1571625"/>
          <p14:tracePt t="27833" x="3703638" y="1571625"/>
          <p14:tracePt t="27837" x="3709988" y="1571625"/>
          <p14:tracePt t="27841" x="3709988" y="1577975"/>
          <p14:tracePt t="27843" x="3716338" y="1577975"/>
          <p14:tracePt t="27845" x="3722688" y="1577975"/>
          <p14:tracePt t="27846" x="3722688" y="1584325"/>
          <p14:tracePt t="27848" x="3729038" y="1584325"/>
          <p14:tracePt t="27851" x="3736975" y="1584325"/>
          <p14:tracePt t="27852" x="3743325" y="1584325"/>
          <p14:tracePt t="27855" x="3743325" y="1592263"/>
          <p14:tracePt t="27856" x="3749675" y="1592263"/>
          <p14:tracePt t="27857" x="3756025" y="1592263"/>
          <p14:tracePt t="27858" x="3762375" y="1592263"/>
          <p14:tracePt t="27859" x="3762375" y="1598613"/>
          <p14:tracePt t="27861" x="3770313" y="1598613"/>
          <p14:tracePt t="27862" x="3776663" y="1598613"/>
          <p14:tracePt t="27863" x="3776663" y="1604963"/>
          <p14:tracePt t="27865" x="3783013" y="1604963"/>
          <p14:tracePt t="27866" x="3789363" y="1604963"/>
          <p14:tracePt t="27867" x="3795713" y="1604963"/>
          <p14:tracePt t="27871" x="3803650" y="1604963"/>
          <p14:tracePt t="27871" x="3810000" y="1604963"/>
          <p14:tracePt t="27873" x="3810000" y="1611313"/>
          <p14:tracePt t="27874" x="3816350" y="1611313"/>
          <p14:tracePt t="27875" x="3822700" y="1611313"/>
          <p14:tracePt t="27876" x="3829050" y="1611313"/>
          <p14:tracePt t="27879" x="3836988" y="1611313"/>
          <p14:tracePt t="27880" x="3836988" y="1617663"/>
          <p14:tracePt t="27881" x="3843338" y="1617663"/>
          <p14:tracePt t="27885" x="3849688" y="1617663"/>
          <p14:tracePt t="27886" x="3856038" y="1617663"/>
          <p14:tracePt t="27889" x="3862388" y="1617663"/>
          <p14:tracePt t="27896" x="3870325" y="1617663"/>
          <p14:tracePt t="27973" x="3876675" y="1617663"/>
          <p14:tracePt t="27974" x="3876675" y="1625600"/>
          <p14:tracePt t="28012" x="3876675" y="1631950"/>
          <p14:tracePt t="28197" x="3883025" y="1631950"/>
          <p14:tracePt t="29887" x="3889375" y="1631950"/>
          <p14:tracePt t="29894" x="3895725" y="1631950"/>
          <p14:tracePt t="29896" x="3902075" y="1631950"/>
          <p14:tracePt t="29897" x="3910013" y="1631950"/>
          <p14:tracePt t="29900" x="3916363" y="1631950"/>
          <p14:tracePt t="29902" x="3922713" y="1631950"/>
          <p14:tracePt t="29903" x="3922713" y="1638300"/>
          <p14:tracePt t="29904" x="3929063" y="1638300"/>
          <p14:tracePt t="29905" x="3935413" y="1638300"/>
          <p14:tracePt t="29906" x="3943350" y="1638300"/>
          <p14:tracePt t="29908" x="3949700" y="1638300"/>
          <p14:tracePt t="29910" x="3956050" y="1638300"/>
          <p14:tracePt t="29910" x="3962400" y="1638300"/>
          <p14:tracePt t="29911" x="3968750" y="1644650"/>
          <p14:tracePt t="29912" x="3976688" y="1644650"/>
          <p14:tracePt t="29913" x="3983038" y="1644650"/>
          <p14:tracePt t="29914" x="3989388" y="1644650"/>
          <p14:tracePt t="29915" x="3995738" y="1644650"/>
          <p14:tracePt t="29916" x="4002088" y="1644650"/>
          <p14:tracePt t="29917" x="4016375" y="1644650"/>
          <p14:tracePt t="29918" x="4022725" y="1644650"/>
          <p14:tracePt t="29919" x="4029075" y="1644650"/>
          <p14:tracePt t="29920" x="4035425" y="1644650"/>
          <p14:tracePt t="29921" x="4056063" y="1644650"/>
          <p14:tracePt t="29922" x="4068763" y="1651000"/>
          <p14:tracePt t="29923" x="4083050" y="1651000"/>
          <p14:tracePt t="29924" x="4095750" y="1651000"/>
          <p14:tracePt t="29925" x="4116388" y="1651000"/>
          <p14:tracePt t="29926" x="4129088" y="1651000"/>
          <p14:tracePt t="29927" x="4149725" y="1651000"/>
          <p14:tracePt t="29928" x="4168775" y="1658938"/>
          <p14:tracePt t="29929" x="4189413" y="1658938"/>
          <p14:tracePt t="29930" x="4202113" y="1658938"/>
          <p14:tracePt t="29931" x="4229100" y="1658938"/>
          <p14:tracePt t="29932" x="4249738" y="1658938"/>
          <p14:tracePt t="29933" x="4268788" y="1658938"/>
          <p14:tracePt t="29935" x="4289425" y="1658938"/>
          <p14:tracePt t="29935" x="4308475" y="1665288"/>
          <p14:tracePt t="29936" x="4329113" y="1665288"/>
          <p14:tracePt t="29937" x="4349750" y="1665288"/>
          <p14:tracePt t="29938" x="4375150" y="1665288"/>
          <p14:tracePt t="29939" x="4389438" y="1665288"/>
          <p14:tracePt t="29940" x="4408488" y="1665288"/>
          <p14:tracePt t="29941" x="4429125" y="1665288"/>
          <p14:tracePt t="29942" x="4449763" y="1665288"/>
          <p14:tracePt t="29943" x="4468813" y="1665288"/>
          <p14:tracePt t="29944" x="4489450" y="1665288"/>
          <p14:tracePt t="29945" x="4514850" y="1665288"/>
          <p14:tracePt t="29946" x="4529138" y="1665288"/>
          <p14:tracePt t="29947" x="4548188" y="1665288"/>
          <p14:tracePt t="29948" x="4575175" y="1665288"/>
          <p14:tracePt t="29949" x="4595813" y="1665288"/>
          <p14:tracePt t="29950" x="4608513" y="1665288"/>
          <p14:tracePt t="29952" x="4635500" y="1658938"/>
          <p14:tracePt t="29952" x="4656138" y="1658938"/>
          <p14:tracePt t="29953" x="4668838" y="1658938"/>
          <p14:tracePt t="29954" x="4689475" y="1651000"/>
          <p14:tracePt t="29955" x="4714875" y="1651000"/>
          <p14:tracePt t="29956" x="4735513" y="1644650"/>
          <p14:tracePt t="29957" x="4748213" y="1644650"/>
          <p14:tracePt t="29958" x="4768850" y="1644650"/>
          <p14:tracePt t="29960" x="4787900" y="1638300"/>
          <p14:tracePt t="29960" x="4795838" y="1638300"/>
          <p14:tracePt t="29961" x="4821238" y="1631950"/>
          <p14:tracePt t="29962" x="4835525" y="1631950"/>
          <p14:tracePt t="29963" x="4862513" y="1631950"/>
          <p14:tracePt t="29964" x="4868863" y="1625600"/>
          <p14:tracePt t="29965" x="4881563" y="1625600"/>
          <p14:tracePt t="29966" x="4902200" y="1617663"/>
          <p14:tracePt t="29967" x="4914900" y="1617663"/>
          <p14:tracePt t="29968" x="4929188" y="1617663"/>
          <p14:tracePt t="29969" x="4941888" y="1611313"/>
          <p14:tracePt t="29970" x="4954588" y="1611313"/>
          <p14:tracePt t="29971" x="4968875" y="1611313"/>
          <p14:tracePt t="29972" x="4981575" y="1611313"/>
          <p14:tracePt t="29973" x="4987925" y="1604963"/>
          <p14:tracePt t="29974" x="5002213" y="1604963"/>
          <p14:tracePt t="29975" x="5014913" y="1598613"/>
          <p14:tracePt t="29977" x="5021263" y="1598613"/>
          <p14:tracePt t="29977" x="5035550" y="1592263"/>
          <p14:tracePt t="29978" x="5041900" y="1592263"/>
          <p14:tracePt t="29980" x="5054600" y="1584325"/>
          <p14:tracePt t="29981" x="5060950" y="1584325"/>
          <p14:tracePt t="29982" x="5068888" y="1577975"/>
          <p14:tracePt t="29983" x="5075238" y="1577975"/>
          <p14:tracePt t="29984" x="5087938" y="1577975"/>
          <p14:tracePt t="29987" x="5094288" y="1571625"/>
          <p14:tracePt t="29988" x="5102225" y="1571625"/>
          <p14:tracePt t="29989" x="5102225" y="1565275"/>
          <p14:tracePt t="29990" x="5108575" y="1565275"/>
          <p14:tracePt t="29992" x="5114925" y="1558925"/>
          <p14:tracePt t="29993" x="5121275" y="1558925"/>
          <p14:tracePt t="29996" x="5121275" y="1552575"/>
          <p14:tracePt t="29997" x="5127625" y="1552575"/>
          <p14:tracePt t="29998" x="5135563" y="1552575"/>
          <p14:tracePt t="29999" x="5135563" y="1544638"/>
          <p14:tracePt t="30000" x="5141913" y="1544638"/>
          <p14:tracePt t="30003" x="5148263" y="1544638"/>
          <p14:tracePt t="30004" x="5148263" y="1538288"/>
          <p14:tracePt t="30005" x="5154613" y="1538288"/>
          <p14:tracePt t="30007" x="5154613" y="1531938"/>
          <p14:tracePt t="30010" x="5160963" y="1531938"/>
          <p14:tracePt t="30010" x="5160963" y="1525588"/>
          <p14:tracePt t="30011" x="5168900" y="1525588"/>
          <p14:tracePt t="30014" x="5175250" y="1525588"/>
          <p14:tracePt t="30016" x="5181600" y="1519238"/>
          <p14:tracePt t="30017" x="5187950" y="1519238"/>
          <p14:tracePt t="30019" x="5187950" y="1511300"/>
          <p14:tracePt t="30020" x="5194300" y="1511300"/>
          <p14:tracePt t="30021" x="5202238" y="1511300"/>
          <p14:tracePt t="30023" x="5208588" y="1511300"/>
          <p14:tracePt t="30024" x="5214938" y="1504950"/>
          <p14:tracePt t="30025" x="5221288" y="1504950"/>
          <p14:tracePt t="30026" x="5227638" y="1504950"/>
          <p14:tracePt t="30027" x="5235575" y="1498600"/>
          <p14:tracePt t="30028" x="5241925" y="1498600"/>
          <p14:tracePt t="30029" x="5241925" y="1492250"/>
          <p14:tracePt t="30030" x="5254625" y="1492250"/>
          <p14:tracePt t="30031" x="5260975" y="1492250"/>
          <p14:tracePt t="30032" x="5268913" y="1492250"/>
          <p14:tracePt t="30033" x="5281613" y="1492250"/>
          <p14:tracePt t="30034" x="5281613" y="1485900"/>
          <p14:tracePt t="30035" x="5294313" y="1485900"/>
          <p14:tracePt t="30036" x="5308600" y="1477963"/>
          <p14:tracePt t="30037" x="5314950" y="1477963"/>
          <p14:tracePt t="30038" x="5327650" y="1471613"/>
          <p14:tracePt t="30039" x="5334000" y="1471613"/>
          <p14:tracePt t="30040" x="5348288" y="1465263"/>
          <p14:tracePt t="30041" x="5360988" y="1465263"/>
          <p14:tracePt t="30042" x="5367338" y="1465263"/>
          <p14:tracePt t="30043" x="5381625" y="1465263"/>
          <p14:tracePt t="30044" x="5394325" y="1458913"/>
          <p14:tracePt t="30045" x="5400675" y="1458913"/>
          <p14:tracePt t="30046" x="5414963" y="1452563"/>
          <p14:tracePt t="30047" x="5427663" y="1452563"/>
          <p14:tracePt t="30048" x="5434013" y="1444625"/>
          <p14:tracePt t="30049" x="5448300" y="1444625"/>
          <p14:tracePt t="30050" x="5467350" y="1438275"/>
          <p14:tracePt t="30052" x="5481638" y="1431925"/>
          <p14:tracePt t="30053" x="5500688" y="1431925"/>
          <p14:tracePt t="30054" x="5508625" y="1425575"/>
          <p14:tracePt t="30055" x="5521325" y="1425575"/>
          <p14:tracePt t="30056" x="5534025" y="1425575"/>
          <p14:tracePt t="30057" x="5541963" y="1425575"/>
          <p14:tracePt t="30058" x="5554663" y="1419225"/>
          <p14:tracePt t="30059" x="5567363" y="1419225"/>
          <p14:tracePt t="30060" x="5575300" y="1411288"/>
          <p14:tracePt t="30061" x="5581650" y="1411288"/>
          <p14:tracePt t="30062" x="5594350" y="1404938"/>
          <p14:tracePt t="30063" x="5600700" y="1404938"/>
          <p14:tracePt t="30064" x="5608638" y="1398588"/>
          <p14:tracePt t="30065" x="5614988" y="1398588"/>
          <p14:tracePt t="30066" x="5627688" y="1398588"/>
          <p14:tracePt t="30067" x="5634038" y="1398588"/>
          <p14:tracePt t="30068" x="5640388" y="1392238"/>
          <p14:tracePt t="30069" x="5648325" y="1392238"/>
          <p14:tracePt t="30070" x="5654675" y="1392238"/>
          <p14:tracePt t="30071" x="5654675" y="1385888"/>
          <p14:tracePt t="30072" x="5661025" y="1385888"/>
          <p14:tracePt t="30073" x="5667375" y="1385888"/>
          <p14:tracePt t="30074" x="5673725" y="1377950"/>
          <p14:tracePt t="30077" x="5688013" y="1377950"/>
          <p14:tracePt t="30078" x="5688013" y="1371600"/>
          <p14:tracePt t="30080" x="5694363" y="1371600"/>
          <p14:tracePt t="30081" x="5694363" y="1365250"/>
          <p14:tracePt t="30083" x="5700713" y="1365250"/>
          <p14:tracePt t="30087" x="5707063" y="1365250"/>
          <p14:tracePt t="30089" x="5707063" y="1358900"/>
          <p14:tracePt t="30096" x="5707063" y="1352550"/>
          <p14:tracePt t="30106" x="5707063" y="1344613"/>
          <p14:tracePt t="30145" x="5707063" y="1338263"/>
          <p14:tracePt t="30151" x="5707063" y="1331913"/>
          <p14:tracePt t="30155" x="5715000" y="1331913"/>
          <p14:tracePt t="30157" x="5715000" y="1325563"/>
          <p14:tracePt t="30158" x="5721350" y="1325563"/>
          <p14:tracePt t="30160" x="5721350" y="1319213"/>
          <p14:tracePt t="30162" x="5721350" y="1311275"/>
          <p14:tracePt t="30163" x="5727700" y="1311275"/>
          <p14:tracePt t="30166" x="5734050" y="1311275"/>
          <p14:tracePt t="30167" x="5734050" y="1304925"/>
          <p14:tracePt t="30168" x="5734050" y="1298575"/>
          <p14:tracePt t="30169" x="5740400" y="1298575"/>
          <p14:tracePt t="30171" x="5740400" y="1292225"/>
          <p14:tracePt t="30172" x="5740400" y="1285875"/>
          <p14:tracePt t="30173" x="5748338" y="1285875"/>
          <p14:tracePt t="30174" x="5754688" y="1285875"/>
          <p14:tracePt t="30175" x="5754688" y="1279525"/>
          <p14:tracePt t="30177" x="5761038" y="1271588"/>
          <p14:tracePt t="30178" x="5761038" y="1265238"/>
          <p14:tracePt t="30180" x="5767388" y="1265238"/>
          <p14:tracePt t="30182" x="5773738" y="1258888"/>
          <p14:tracePt t="30183" x="5773738" y="1252538"/>
          <p14:tracePt t="30186" x="5781675" y="1246188"/>
          <p14:tracePt t="30187" x="5788025" y="1238250"/>
          <p14:tracePt t="30188" x="5788025" y="1231900"/>
          <p14:tracePt t="30191" x="5794375" y="1225550"/>
          <p14:tracePt t="30192" x="5794375" y="1219200"/>
          <p14:tracePt t="30193" x="5800725" y="1219200"/>
          <p14:tracePt t="30195" x="5807075" y="1212850"/>
          <p14:tracePt t="30196" x="5807075" y="1204913"/>
          <p14:tracePt t="30198" x="5807075" y="1198563"/>
          <p14:tracePt t="30200" x="5815013" y="1198563"/>
          <p14:tracePt t="30201" x="5815013" y="1192213"/>
          <p14:tracePt t="30202" x="5815013" y="1185863"/>
          <p14:tracePt t="30203" x="5821363" y="1185863"/>
          <p14:tracePt t="30205" x="5821363" y="1179513"/>
          <p14:tracePt t="30207" x="5821363" y="1171575"/>
          <p14:tracePt t="30208" x="5821363" y="1165225"/>
          <p14:tracePt t="30211" x="5827713" y="1165225"/>
          <p14:tracePt t="30212" x="5827713" y="1158875"/>
          <p14:tracePt t="30213" x="5827713" y="1152525"/>
          <p14:tracePt t="30216" x="5834063" y="1152525"/>
          <p14:tracePt t="30217" x="5834063" y="1146175"/>
          <p14:tracePt t="30219" x="5834063" y="1138238"/>
          <p14:tracePt t="30221" x="5834063" y="1131888"/>
          <p14:tracePt t="30227" x="5834063" y="1125538"/>
          <p14:tracePt t="30229" x="5834063" y="1119188"/>
          <p14:tracePt t="30237" x="5834063" y="1112838"/>
          <p14:tracePt t="30247" x="5834063" y="1104900"/>
          <p14:tracePt t="30312" x="5827713" y="1104900"/>
          <p14:tracePt t="30314" x="5827713" y="1112838"/>
          <p14:tracePt t="30320" x="5821363" y="1112838"/>
          <p14:tracePt t="30321" x="5821363" y="1119188"/>
          <p14:tracePt t="30322" x="5815013" y="1119188"/>
          <p14:tracePt t="30323" x="5815013" y="1125538"/>
          <p14:tracePt t="30327" x="5807075" y="1125538"/>
          <p14:tracePt t="30328" x="5807075" y="1131888"/>
          <p14:tracePt t="30329" x="5800725" y="1131888"/>
          <p14:tracePt t="30330" x="5800725" y="1138238"/>
          <p14:tracePt t="30331" x="5794375" y="1138238"/>
          <p14:tracePt t="30333" x="5794375" y="1146175"/>
          <p14:tracePt t="30335" x="5788025" y="1146175"/>
          <p14:tracePt t="30337" x="5781675" y="1146175"/>
          <p14:tracePt t="30338" x="5781675" y="1152525"/>
          <p14:tracePt t="30341" x="5781675" y="1158875"/>
          <p14:tracePt t="30342" x="5773738" y="1158875"/>
          <p14:tracePt t="30344" x="5767388" y="1158875"/>
          <p14:tracePt t="30346" x="5761038" y="1158875"/>
          <p14:tracePt t="30348" x="5761038" y="1165225"/>
          <p14:tracePt t="30351" x="5754688" y="1165225"/>
          <p14:tracePt t="30352" x="5754688" y="1171575"/>
          <p14:tracePt t="30354" x="5748338" y="1171575"/>
          <p14:tracePt t="30355" x="5748338" y="1179513"/>
          <p14:tracePt t="30360" x="5740400" y="1179513"/>
          <p14:tracePt t="30363" x="5734050" y="1179513"/>
          <p14:tracePt t="30368" x="5734050" y="1185863"/>
          <p14:tracePt t="30369" x="5727700" y="1185863"/>
          <p14:tracePt t="30384" x="5727700" y="1192213"/>
          <p14:tracePt t="30407" x="5721350" y="1192213"/>
          <p14:tracePt t="30415" x="5721350" y="1198563"/>
          <p14:tracePt t="30420" x="5721350" y="1204913"/>
          <p14:tracePt t="30427" x="5715000" y="1204913"/>
          <p14:tracePt t="30428" x="5715000" y="1212850"/>
          <p14:tracePt t="30438" x="5715000" y="1219200"/>
          <p14:tracePt t="30443" x="5715000" y="1225550"/>
          <p14:tracePt t="30448" x="5707063" y="1225550"/>
          <p14:tracePt t="30456" x="5707063" y="1231900"/>
          <p14:tracePt t="30458" x="5700713" y="1231900"/>
          <p14:tracePt t="30466" x="5700713" y="1238250"/>
          <p14:tracePt t="30469" x="5694363" y="1238250"/>
          <p14:tracePt t="30474" x="5688013" y="1238250"/>
          <p14:tracePt t="30475" x="5688013" y="1246188"/>
          <p14:tracePt t="30479" x="5681663" y="1246188"/>
          <p14:tracePt t="30487" x="5673725" y="1246188"/>
          <p14:tracePt t="30488" x="5673725" y="1252538"/>
          <p14:tracePt t="30490" x="5667375" y="1252538"/>
          <p14:tracePt t="30493" x="5667375" y="1258888"/>
          <p14:tracePt t="30495" x="5661025" y="1258888"/>
          <p14:tracePt t="30498" x="5654675" y="1258888"/>
          <p14:tracePt t="30499" x="5654675" y="1265238"/>
          <p14:tracePt t="30500" x="5648325" y="1265238"/>
          <p14:tracePt t="30501" x="5648325" y="1271588"/>
          <p14:tracePt t="30503" x="5648325" y="1279525"/>
          <p14:tracePt t="30504" x="5640388" y="1279525"/>
          <p14:tracePt t="30507" x="5634038" y="1279525"/>
          <p14:tracePt t="30508" x="5634038" y="1285875"/>
          <p14:tracePt t="30510" x="5634038" y="1292225"/>
          <p14:tracePt t="30512" x="5627688" y="1292225"/>
          <p14:tracePt t="30513" x="5627688" y="1298575"/>
          <p14:tracePt t="30514" x="5627688" y="1304925"/>
          <p14:tracePt t="30515" x="5621338" y="1304925"/>
          <p14:tracePt t="30518" x="5621338" y="1311275"/>
          <p14:tracePt t="30519" x="5614988" y="1311275"/>
          <p14:tracePt t="30520" x="5614988" y="1319213"/>
          <p14:tracePt t="30521" x="5614988" y="1325563"/>
          <p14:tracePt t="30525" x="5614988" y="1331913"/>
          <p14:tracePt t="30527" x="5614988" y="1338263"/>
          <p14:tracePt t="30530" x="5608638" y="1338263"/>
          <p14:tracePt t="30531" x="5608638" y="1344613"/>
          <p14:tracePt t="30533" x="5608638" y="1352550"/>
          <p14:tracePt t="30535" x="5608638" y="1358900"/>
          <p14:tracePt t="30540" x="5608638" y="1365250"/>
          <p14:tracePt t="30543" x="5608638" y="1371600"/>
          <p14:tracePt t="30556" x="5608638" y="1377950"/>
          <p14:tracePt t="30614" x="5600700" y="1377950"/>
          <p14:tracePt t="30615" x="5600700" y="1385888"/>
          <p14:tracePt t="30619" x="5600700" y="1392238"/>
          <p14:tracePt t="30626" x="5600700" y="1398588"/>
          <p14:tracePt t="30628" x="5594350" y="1404938"/>
          <p14:tracePt t="30635" x="5594350" y="1411288"/>
          <p14:tracePt t="30635" x="5588000" y="1411288"/>
          <p14:tracePt t="30637" x="5588000" y="1419225"/>
          <p14:tracePt t="30639" x="5588000" y="1425575"/>
          <p14:tracePt t="30640" x="5581650" y="1425575"/>
          <p14:tracePt t="30644" x="5581650" y="1431925"/>
          <p14:tracePt t="30647" x="5581650" y="1438275"/>
          <p14:tracePt t="30651" x="5581650" y="1444625"/>
          <p14:tracePt t="30653" x="5581650" y="1452563"/>
          <p14:tracePt t="30656" x="5575300" y="1452563"/>
          <p14:tracePt t="30657" x="5575300" y="1458913"/>
          <p14:tracePt t="30664" x="5575300" y="1465263"/>
          <p14:tracePt t="30665" x="5567363" y="1465263"/>
          <p14:tracePt t="30670" x="5567363" y="1471613"/>
          <p14:tracePt t="30691" x="5561013" y="1471613"/>
          <p14:tracePt t="30693" x="5561013" y="1477963"/>
          <p14:tracePt t="30697" x="5554663" y="1477963"/>
          <p14:tracePt t="30701" x="5554663" y="1485900"/>
          <p14:tracePt t="30702" x="5548313" y="1485900"/>
          <p14:tracePt t="30705" x="5548313" y="1492250"/>
          <p14:tracePt t="30707" x="5541963" y="1492250"/>
          <p14:tracePt t="30710" x="5534025" y="1492250"/>
          <p14:tracePt t="30714" x="5534025" y="1498600"/>
          <p14:tracePt t="30715" x="5527675" y="1498600"/>
          <p14:tracePt t="30716" x="5527675" y="1504950"/>
          <p14:tracePt t="30717" x="5521325" y="1504950"/>
          <p14:tracePt t="30719" x="5514975" y="1504950"/>
          <p14:tracePt t="30722" x="5514975" y="1511300"/>
          <p14:tracePt t="30723" x="5508625" y="1511300"/>
          <p14:tracePt t="30724" x="5508625" y="1519238"/>
          <p14:tracePt t="30725" x="5500688" y="1519238"/>
          <p14:tracePt t="30729" x="5494338" y="1519238"/>
          <p14:tracePt t="30730" x="5494338" y="1525588"/>
          <p14:tracePt t="30731" x="5487988" y="1525588"/>
          <p14:tracePt t="30732" x="5487988" y="1531938"/>
          <p14:tracePt t="30733" x="5481638" y="1531938"/>
          <p14:tracePt t="30735" x="5481638" y="1538288"/>
          <p14:tracePt t="30735" x="5475288" y="1538288"/>
          <p14:tracePt t="30737" x="5467350" y="1538288"/>
          <p14:tracePt t="30738" x="5467350" y="1544638"/>
          <p14:tracePt t="30740" x="5461000" y="1552575"/>
          <p14:tracePt t="30741" x="5454650" y="1552575"/>
          <p14:tracePt t="30744" x="5448300" y="1558925"/>
          <p14:tracePt t="30745" x="5448300" y="1565275"/>
          <p14:tracePt t="30746" x="5441950" y="1565275"/>
          <p14:tracePt t="30747" x="5434013" y="1571625"/>
          <p14:tracePt t="30750" x="5427663" y="1571625"/>
          <p14:tracePt t="30751" x="5427663" y="1577975"/>
          <p14:tracePt t="30752" x="5421313" y="1577975"/>
          <p14:tracePt t="30754" x="5421313" y="1584325"/>
          <p14:tracePt t="30755" x="5414963" y="1584325"/>
          <p14:tracePt t="30757" x="5408613" y="1584325"/>
          <p14:tracePt t="30759" x="5408613" y="1592263"/>
          <p14:tracePt t="30760" x="5400675" y="1592263"/>
          <p14:tracePt t="30762" x="5400675" y="1598613"/>
          <p14:tracePt t="30763" x="5394325" y="1598613"/>
          <p14:tracePt t="30765" x="5394325" y="1604963"/>
          <p14:tracePt t="30766" x="5387975" y="1604963"/>
          <p14:tracePt t="30771" x="5381625" y="1604963"/>
          <p14:tracePt t="30773" x="5375275" y="1604963"/>
          <p14:tracePt t="30774" x="5375275" y="1611313"/>
          <p14:tracePt t="30776" x="5367338" y="1611313"/>
          <p14:tracePt t="30780" x="5367338" y="1617663"/>
          <p14:tracePt t="30781" x="5360988" y="1617663"/>
          <p14:tracePt t="30784" x="5354638" y="1617663"/>
          <p14:tracePt t="30787" x="5348288" y="1617663"/>
          <p14:tracePt t="30790" x="5341938" y="1617663"/>
          <p14:tracePt t="30792" x="5334000" y="1617663"/>
          <p14:tracePt t="30793" x="5334000" y="1625600"/>
          <p14:tracePt t="30795" x="5327650" y="1625600"/>
          <p14:tracePt t="30796" x="5321300" y="1625600"/>
          <p14:tracePt t="30800" x="5314950" y="1631950"/>
          <p14:tracePt t="30801" x="5308600" y="1631950"/>
          <p14:tracePt t="30803" x="5302250" y="1631950"/>
          <p14:tracePt t="30805" x="5294313" y="1631950"/>
          <p14:tracePt t="30807" x="5287963" y="1631950"/>
          <p14:tracePt t="30810" x="5281613" y="1631950"/>
          <p14:tracePt t="30810" x="5275263" y="1631950"/>
          <p14:tracePt t="30811" x="5275263" y="1638300"/>
          <p14:tracePt t="30813" x="5268913" y="1638300"/>
          <p14:tracePt t="30814" x="5260975" y="1638300"/>
          <p14:tracePt t="30815" x="5254625" y="1638300"/>
          <p14:tracePt t="30817" x="5248275" y="1638300"/>
          <p14:tracePt t="30818" x="5241925" y="1638300"/>
          <p14:tracePt t="30820" x="5235575" y="1638300"/>
          <p14:tracePt t="30822" x="5227638" y="1638300"/>
          <p14:tracePt t="30823" x="5221288" y="1638300"/>
          <p14:tracePt t="30825" x="5214938" y="1638300"/>
          <p14:tracePt t="30826" x="5208588" y="1638300"/>
          <p14:tracePt t="30828" x="5202238" y="1638300"/>
          <p14:tracePt t="30829" x="5194300" y="1644650"/>
          <p14:tracePt t="30830" x="5187950" y="1644650"/>
          <p14:tracePt t="30832" x="5181600" y="1644650"/>
          <p14:tracePt t="30833" x="5175250" y="1644650"/>
          <p14:tracePt t="30835" x="5168900" y="1651000"/>
          <p14:tracePt t="30836" x="5160963" y="1651000"/>
          <p14:tracePt t="30837" x="5154613" y="1651000"/>
          <p14:tracePt t="30839" x="5148263" y="1651000"/>
          <p14:tracePt t="30840" x="5141913" y="1651000"/>
          <p14:tracePt t="30843" x="5135563" y="1651000"/>
          <p14:tracePt t="30844" x="5127625" y="1651000"/>
          <p14:tracePt t="30845" x="5121275" y="1651000"/>
          <p14:tracePt t="30847" x="5114925" y="1651000"/>
          <p14:tracePt t="30848" x="5114925" y="1658938"/>
          <p14:tracePt t="30849" x="5108575" y="1658938"/>
          <p14:tracePt t="30851" x="5102225" y="1658938"/>
          <p14:tracePt t="30852" x="5094288" y="1658938"/>
          <p14:tracePt t="30854" x="5087938" y="1658938"/>
          <p14:tracePt t="30856" x="5087938" y="1665288"/>
          <p14:tracePt t="30857" x="5081588" y="1665288"/>
          <p14:tracePt t="30858" x="5075238" y="1665288"/>
          <p14:tracePt t="30863" x="5068888" y="1665288"/>
          <p14:tracePt t="30864" x="5060950" y="1665288"/>
          <p14:tracePt t="30865" x="5060950" y="1671638"/>
          <p14:tracePt t="30868" x="5054600" y="1671638"/>
          <p14:tracePt t="30870" x="5048250" y="1671638"/>
          <p14:tracePt t="30873" x="5041900" y="1671638"/>
          <p14:tracePt t="30882" x="5035550" y="1671638"/>
          <p14:tracePt t="30893" x="5029200" y="1671638"/>
          <p14:tracePt t="30901" x="5021263" y="1671638"/>
          <p14:tracePt t="30907" x="5014913" y="1671638"/>
          <p14:tracePt t="30910" x="5008563" y="1671638"/>
          <p14:tracePt t="30916" x="5002213" y="1671638"/>
          <p14:tracePt t="30917" x="5002213" y="1665288"/>
          <p14:tracePt t="30918" x="4995863" y="1665288"/>
          <p14:tracePt t="30920" x="4995863" y="1658938"/>
          <p14:tracePt t="30922" x="4987925" y="1658938"/>
          <p14:tracePt t="30924" x="4981575" y="1658938"/>
          <p14:tracePt t="30925" x="4975225" y="1658938"/>
          <p14:tracePt t="30926" x="4975225" y="1651000"/>
          <p14:tracePt t="30928" x="4968875" y="1651000"/>
          <p14:tracePt t="30929" x="4968875" y="1644650"/>
          <p14:tracePt t="30930" x="4962525" y="1644650"/>
          <p14:tracePt t="30932" x="4954588" y="1644650"/>
          <p14:tracePt t="30933" x="4948238" y="1644650"/>
          <p14:tracePt t="30934" x="4948238" y="1638300"/>
          <p14:tracePt t="30935" x="4941888" y="1638300"/>
          <p14:tracePt t="30937" x="4935538" y="1631950"/>
          <p14:tracePt t="30938" x="4929188" y="1631950"/>
          <p14:tracePt t="30939" x="4921250" y="1625600"/>
          <p14:tracePt t="30940" x="4914900" y="1625600"/>
          <p14:tracePt t="30941" x="4908550" y="1625600"/>
          <p14:tracePt t="30943" x="4902200" y="1625600"/>
          <p14:tracePt t="30944" x="4895850" y="1617663"/>
          <p14:tracePt t="30945" x="4887913" y="1617663"/>
          <p14:tracePt t="30946" x="4881563" y="1617663"/>
          <p14:tracePt t="30947" x="4875213" y="1611313"/>
          <p14:tracePt t="30949" x="4868863" y="1611313"/>
          <p14:tracePt t="30950" x="4854575" y="1604963"/>
          <p14:tracePt t="30952" x="4848225" y="1604963"/>
          <p14:tracePt t="30953" x="4835525" y="1604963"/>
          <p14:tracePt t="30955" x="4821238" y="1598613"/>
          <p14:tracePt t="30956" x="4814888" y="1598613"/>
          <p14:tracePt t="30957" x="4808538" y="1598613"/>
          <p14:tracePt t="30958" x="4802188" y="1592263"/>
          <p14:tracePt t="30959" x="4795838" y="1592263"/>
          <p14:tracePt t="30960" x="4787900" y="1592263"/>
          <p14:tracePt t="30961" x="4781550" y="1592263"/>
          <p14:tracePt t="30962" x="4775200" y="1592263"/>
          <p14:tracePt t="30963" x="4768850" y="1584325"/>
          <p14:tracePt t="30964" x="4754563" y="1584325"/>
          <p14:tracePt t="30966" x="4748213" y="1577975"/>
          <p14:tracePt t="30967" x="4741863" y="1577975"/>
          <p14:tracePt t="30968" x="4735513" y="1577975"/>
          <p14:tracePt t="30969" x="4729163" y="1571625"/>
          <p14:tracePt t="30970" x="4722813" y="1571625"/>
          <p14:tracePt t="30971" x="4714875" y="1571625"/>
          <p14:tracePt t="30972" x="4708525" y="1571625"/>
          <p14:tracePt t="30973" x="4702175" y="1571625"/>
          <p14:tracePt t="30975" x="4695825" y="1571625"/>
          <p14:tracePt t="30977" x="4689475" y="1565275"/>
          <p14:tracePt t="30977" x="4681538" y="1565275"/>
          <p14:tracePt t="30978" x="4675188" y="1558925"/>
          <p14:tracePt t="30980" x="4668838" y="1558925"/>
          <p14:tracePt t="30982" x="4656138" y="1558925"/>
          <p14:tracePt t="30984" x="4648200" y="1558925"/>
          <p14:tracePt t="30986" x="4648200" y="1552575"/>
          <p14:tracePt t="30987" x="4641850" y="1552575"/>
          <p14:tracePt t="30988" x="4635500" y="1552575"/>
          <p14:tracePt t="30989" x="4635500" y="1544638"/>
          <p14:tracePt t="30991" x="4629150" y="1544638"/>
          <p14:tracePt t="30993" x="4622800" y="1544638"/>
          <p14:tracePt t="30994" x="4622800" y="1538288"/>
          <p14:tracePt t="30995" x="4614863" y="1538288"/>
          <p14:tracePt t="30999" x="4608513" y="1538288"/>
          <p14:tracePt t="31001" x="4602163" y="1538288"/>
          <p14:tracePt t="31002" x="4602163" y="1531938"/>
          <p14:tracePt t="31006" x="4595813" y="1531938"/>
          <p14:tracePt t="31007" x="4595813" y="1525588"/>
          <p14:tracePt t="31009" x="4589463" y="1525588"/>
          <p14:tracePt t="31014" x="4581525" y="1525588"/>
          <p14:tracePt t="31015" x="4581525" y="1519238"/>
          <p14:tracePt t="31016" x="4575175" y="1519238"/>
          <p14:tracePt t="31018" x="4568825" y="1519238"/>
          <p14:tracePt t="31019" x="4568825" y="1511300"/>
          <p14:tracePt t="31023" x="4568825" y="1504950"/>
          <p14:tracePt t="31024" x="4562475" y="1504950"/>
          <p14:tracePt t="31027" x="4556125" y="1504950"/>
          <p14:tracePt t="31030" x="4556125" y="1498600"/>
          <p14:tracePt t="31031" x="4548188" y="1498600"/>
          <p14:tracePt t="31033" x="4541838" y="1492250"/>
          <p14:tracePt t="31036" x="4535488" y="1492250"/>
          <p14:tracePt t="31040" x="4529138" y="1485900"/>
          <p14:tracePt t="31042" x="4522788" y="1485900"/>
          <p14:tracePt t="31043" x="4522788" y="1477963"/>
          <p14:tracePt t="31045" x="4514850" y="1471613"/>
          <p14:tracePt t="31047" x="4508500" y="1471613"/>
          <p14:tracePt t="31049" x="4502150" y="1471613"/>
          <p14:tracePt t="31050" x="4502150" y="1465263"/>
          <p14:tracePt t="31052" x="4495800" y="1465263"/>
          <p14:tracePt t="31053" x="4495800" y="1458913"/>
          <p14:tracePt t="31054" x="4489450" y="1458913"/>
          <p14:tracePt t="31056" x="4481513" y="1458913"/>
          <p14:tracePt t="31057" x="4481513" y="1452563"/>
          <p14:tracePt t="31058" x="4475163" y="1452563"/>
          <p14:tracePt t="31060" x="4468813" y="1444625"/>
          <p14:tracePt t="31061" x="4468813" y="1438275"/>
          <p14:tracePt t="31062" x="4462463" y="1438275"/>
          <p14:tracePt t="31063" x="4456113" y="1438275"/>
          <p14:tracePt t="31065" x="4449763" y="1431925"/>
          <p14:tracePt t="31066" x="4441825" y="1425575"/>
          <p14:tracePt t="31067" x="4435475" y="1425575"/>
          <p14:tracePt t="31070" x="4429125" y="1419225"/>
          <p14:tracePt t="31071" x="4422775" y="1419225"/>
          <p14:tracePt t="31072" x="4422775" y="1411288"/>
          <p14:tracePt t="31073" x="4416425" y="1411288"/>
          <p14:tracePt t="31074" x="4408488" y="1404938"/>
          <p14:tracePt t="31075" x="4402138" y="1404938"/>
          <p14:tracePt t="31077" x="4395788" y="1398588"/>
          <p14:tracePt t="31078" x="4389438" y="1398588"/>
          <p14:tracePt t="31080" x="4383088" y="1392238"/>
          <p14:tracePt t="31082" x="4375150" y="1392238"/>
          <p14:tracePt t="31083" x="4368800" y="1385888"/>
          <p14:tracePt t="31085" x="4368800" y="1377950"/>
          <p14:tracePt t="31087" x="4362450" y="1377950"/>
          <p14:tracePt t="31088" x="4362450" y="1371600"/>
          <p14:tracePt t="31089" x="4356100" y="1371600"/>
          <p14:tracePt t="31091" x="4349750" y="1371600"/>
          <p14:tracePt t="31092" x="4349750" y="1365250"/>
          <p14:tracePt t="31093" x="4341813" y="1365250"/>
          <p14:tracePt t="31095" x="4341813" y="1358900"/>
          <p14:tracePt t="31096" x="4335463" y="1358900"/>
          <p14:tracePt t="31101" x="4335463" y="1352550"/>
          <p14:tracePt t="31102" x="4329113" y="1352550"/>
          <p14:tracePt t="31105" x="4329113" y="1344613"/>
          <p14:tracePt t="31107" x="4322763" y="1344613"/>
          <p14:tracePt t="31110" x="4322763" y="1338263"/>
          <p14:tracePt t="31118" x="4316413" y="1338263"/>
          <p14:tracePt t="31119" x="4316413" y="1331913"/>
          <p14:tracePt t="31122" x="4316413" y="1325563"/>
          <p14:tracePt t="31129" x="4308475" y="1319213"/>
          <p14:tracePt t="31132" x="4308475" y="1311275"/>
          <p14:tracePt t="31135" x="4308475" y="1304925"/>
          <p14:tracePt t="31139" x="4308475" y="1298575"/>
          <p14:tracePt t="31141" x="4308475" y="1292225"/>
          <p14:tracePt t="31145" x="4308475" y="1285875"/>
          <p14:tracePt t="31146" x="4308475" y="1279525"/>
          <p14:tracePt t="31150" x="4308475" y="1271588"/>
          <p14:tracePt t="31151" x="4308475" y="1265238"/>
          <p14:tracePt t="31152" x="4308475" y="1258888"/>
          <p14:tracePt t="31154" x="4302125" y="1258888"/>
          <p14:tracePt t="31155" x="4302125" y="1252538"/>
          <p14:tracePt t="31157" x="4302125" y="1246188"/>
          <p14:tracePt t="31160" x="4302125" y="1238250"/>
          <p14:tracePt t="31161" x="4302125" y="1231900"/>
          <p14:tracePt t="31162" x="4302125" y="1225550"/>
          <p14:tracePt t="31164" x="4302125" y="1219200"/>
          <p14:tracePt t="31166" x="4302125" y="1212850"/>
          <p14:tracePt t="31168" x="4302125" y="1204913"/>
          <p14:tracePt t="31169" x="4302125" y="1198563"/>
          <p14:tracePt t="31171" x="4302125" y="1192213"/>
          <p14:tracePt t="31173" x="4302125" y="1185863"/>
          <p14:tracePt t="31174" x="4302125" y="1179513"/>
          <p14:tracePt t="31176" x="4302125" y="1171575"/>
          <p14:tracePt t="31177" x="4302125" y="1165225"/>
          <p14:tracePt t="31178" x="4302125" y="1158875"/>
          <p14:tracePt t="31181" x="4302125" y="1152525"/>
          <p14:tracePt t="31182" x="4302125" y="1146175"/>
          <p14:tracePt t="31186" x="4295775" y="1138238"/>
          <p14:tracePt t="31187" x="4295775" y="1131888"/>
          <p14:tracePt t="31188" x="4295775" y="1125538"/>
          <p14:tracePt t="31191" x="4295775" y="1119188"/>
          <p14:tracePt t="31193" x="4295775" y="1112838"/>
          <p14:tracePt t="31197" x="4295775" y="1104900"/>
          <p14:tracePt t="31200" x="4295775" y="1098550"/>
          <p14:tracePt t="31201" x="4289425" y="1098550"/>
          <p14:tracePt t="31202" x="4289425" y="1092200"/>
          <p14:tracePt t="31210" x="4289425" y="1085850"/>
          <p14:tracePt t="31214" x="4289425" y="1079500"/>
          <p14:tracePt t="31226" x="4289425" y="1071563"/>
          <p14:tracePt t="31231" x="4289425" y="1065213"/>
          <p14:tracePt t="31239" x="4289425" y="1058863"/>
          <p14:tracePt t="31243" x="4289425" y="1052513"/>
          <p14:tracePt t="31246" x="4289425" y="1046163"/>
          <p14:tracePt t="31251" x="4289425" y="1038225"/>
          <p14:tracePt t="31254" x="4289425" y="1031875"/>
          <p14:tracePt t="31260" x="4289425" y="1025525"/>
          <p14:tracePt t="31261" x="4289425" y="1019175"/>
          <p14:tracePt t="31263" x="4289425" y="1012825"/>
          <p14:tracePt t="31266" x="4289425" y="1006475"/>
          <p14:tracePt t="31268" x="4289425" y="998538"/>
          <p14:tracePt t="31271" x="4289425" y="992188"/>
          <p14:tracePt t="31272" x="4289425" y="985838"/>
          <p14:tracePt t="31274" x="4289425" y="979488"/>
          <p14:tracePt t="31276" x="4289425" y="973138"/>
          <p14:tracePt t="31278" x="4289425" y="965200"/>
          <p14:tracePt t="31281" x="4289425" y="958850"/>
          <p14:tracePt t="31283" x="4289425" y="952500"/>
          <p14:tracePt t="31285" x="4289425" y="946150"/>
          <p14:tracePt t="31286" x="4289425" y="939800"/>
          <p14:tracePt t="31287" x="4295775" y="931863"/>
          <p14:tracePt t="31290" x="4295775" y="925513"/>
          <p14:tracePt t="31291" x="4295775" y="919163"/>
          <p14:tracePt t="31292" x="4295775" y="912813"/>
          <p14:tracePt t="31295" x="4295775" y="906463"/>
          <p14:tracePt t="31297" x="4295775" y="898525"/>
          <p14:tracePt t="31300" x="4295775" y="892175"/>
          <p14:tracePt t="31301" x="4295775" y="885825"/>
          <p14:tracePt t="31303" x="4295775" y="879475"/>
          <p14:tracePt t="31304" x="4302125" y="879475"/>
          <p14:tracePt t="31307" x="4302125" y="873125"/>
          <p14:tracePt t="31310" x="4302125" y="865188"/>
          <p14:tracePt t="31312" x="4308475" y="865188"/>
          <p14:tracePt t="31313" x="4308475" y="858838"/>
          <p14:tracePt t="31316" x="4308475" y="852488"/>
          <p14:tracePt t="31321" x="4316413" y="846138"/>
          <p14:tracePt t="31324" x="4316413" y="839788"/>
          <p14:tracePt t="31328" x="4316413" y="831850"/>
          <p14:tracePt t="31335" x="4316413" y="825500"/>
          <p14:tracePt t="31338" x="4316413" y="819150"/>
          <p14:tracePt t="31341" x="4322763" y="819150"/>
          <p14:tracePt t="31344" x="4322763" y="812800"/>
          <p14:tracePt t="31348" x="4322763" y="806450"/>
          <p14:tracePt t="31350" x="4322763" y="798513"/>
          <p14:tracePt t="31352" x="4329113" y="798513"/>
          <p14:tracePt t="31356" x="4329113" y="792163"/>
          <p14:tracePt t="31358" x="4329113" y="785813"/>
          <p14:tracePt t="31362" x="4329113" y="779463"/>
          <p14:tracePt t="31364" x="4329113" y="773113"/>
          <p14:tracePt t="31366" x="4329113" y="765175"/>
          <p14:tracePt t="31367" x="4335463" y="765175"/>
          <p14:tracePt t="31369" x="4335463" y="758825"/>
          <p14:tracePt t="31370" x="4335463" y="752475"/>
          <p14:tracePt t="31371" x="4341813" y="752475"/>
          <p14:tracePt t="31373" x="4341813" y="746125"/>
          <p14:tracePt t="31375" x="4341813" y="739775"/>
          <p14:tracePt t="31376" x="4349750" y="739775"/>
          <p14:tracePt t="31377" x="4349750" y="731838"/>
          <p14:tracePt t="31380" x="4349750" y="725488"/>
          <p14:tracePt t="31381" x="4349750" y="719138"/>
          <p14:tracePt t="31383" x="4356100" y="719138"/>
          <p14:tracePt t="31385" x="4356100" y="706438"/>
          <p14:tracePt t="31387" x="4362450" y="700088"/>
          <p14:tracePt t="31389" x="4362450" y="692150"/>
          <p14:tracePt t="31391" x="4362450" y="685800"/>
          <p14:tracePt t="31393" x="4368800" y="679450"/>
          <p14:tracePt t="31394" x="4368800" y="673100"/>
          <p14:tracePt t="31395" x="4368800" y="666750"/>
          <p14:tracePt t="31396" x="4375150" y="666750"/>
          <p14:tracePt t="31398" x="4375150" y="658813"/>
          <p14:tracePt t="31400" x="4375150" y="652463"/>
          <p14:tracePt t="31402" x="4383088" y="652463"/>
          <p14:tracePt t="31403" x="4383088" y="646113"/>
          <p14:tracePt t="31404" x="4383088" y="639763"/>
          <p14:tracePt t="31406" x="4383088" y="633413"/>
          <p14:tracePt t="31407" x="4389438" y="633413"/>
          <p14:tracePt t="31410" x="4389438" y="625475"/>
          <p14:tracePt t="31411" x="4395788" y="625475"/>
          <p14:tracePt t="31412" x="4395788" y="619125"/>
          <p14:tracePt t="31415" x="4395788" y="612775"/>
          <p14:tracePt t="31418" x="4395788" y="606425"/>
          <p14:tracePt t="31419" x="4402138" y="606425"/>
          <p14:tracePt t="31420" x="4402138" y="600075"/>
          <p14:tracePt t="31424" x="4408488" y="600075"/>
          <p14:tracePt t="31425" x="4408488" y="592138"/>
          <p14:tracePt t="31428" x="4408488" y="585788"/>
          <p14:tracePt t="31433" x="4408488" y="579438"/>
          <p14:tracePt t="31435" x="4416425" y="579438"/>
          <p14:tracePt t="31436" x="4416425" y="573088"/>
          <p14:tracePt t="31439" x="4422775" y="573088"/>
          <p14:tracePt t="31440" x="4422775" y="566738"/>
          <p14:tracePt t="31445" x="4422775" y="558800"/>
          <p14:tracePt t="31446" x="4429125" y="558800"/>
          <p14:tracePt t="31448" x="4429125" y="552450"/>
          <p14:tracePt t="31453" x="4429125" y="546100"/>
          <p14:tracePt t="31455" x="4429125" y="539750"/>
          <p14:tracePt t="31456" x="4435475" y="539750"/>
          <p14:tracePt t="31457" x="4435475" y="533400"/>
          <p14:tracePt t="31460" x="4441825" y="533400"/>
          <p14:tracePt t="31462" x="4441825" y="525463"/>
          <p14:tracePt t="31464" x="4441825" y="519113"/>
          <p14:tracePt t="31468" x="4449763" y="519113"/>
          <p14:tracePt t="31469" x="4449763" y="512763"/>
          <p14:tracePt t="31471" x="4449763" y="506413"/>
          <p14:tracePt t="31472" x="4456113" y="506413"/>
          <p14:tracePt t="31475" x="4456113" y="500063"/>
          <p14:tracePt t="31477" x="4462463" y="492125"/>
          <p14:tracePt t="31480" x="4462463" y="485775"/>
          <p14:tracePt t="31483" x="4462463" y="479425"/>
          <p14:tracePt t="31484" x="4468813" y="473075"/>
          <p14:tracePt t="31487" x="4475163" y="473075"/>
          <p14:tracePt t="31488" x="4475163" y="466725"/>
          <p14:tracePt t="31489" x="4475163" y="458788"/>
          <p14:tracePt t="31491" x="4475163" y="452438"/>
          <p14:tracePt t="31493" x="4481513" y="452438"/>
          <p14:tracePt t="31494" x="4481513" y="446088"/>
          <p14:tracePt t="31495" x="4481513" y="439738"/>
          <p14:tracePt t="31496" x="4489450" y="439738"/>
          <p14:tracePt t="31498" x="4495800" y="439738"/>
          <p14:tracePt t="31499" x="4495800" y="433388"/>
          <p14:tracePt t="31500" x="4495800" y="427038"/>
          <p14:tracePt t="31502" x="4495800" y="419100"/>
          <p14:tracePt t="31503" x="4502150" y="419100"/>
          <p14:tracePt t="31505" x="4502150" y="412750"/>
          <p14:tracePt t="31506" x="4508500" y="412750"/>
          <p14:tracePt t="31507" x="4508500" y="406400"/>
          <p14:tracePt t="31511" x="4514850" y="400050"/>
          <p14:tracePt t="31512" x="4514850" y="393700"/>
          <p14:tracePt t="31513" x="4522788" y="393700"/>
          <p14:tracePt t="31514" x="4522788" y="385763"/>
          <p14:tracePt t="31516" x="4529138" y="385763"/>
          <p14:tracePt t="31518" x="4529138" y="379413"/>
          <p14:tracePt t="31520" x="4529138" y="373063"/>
          <p14:tracePt t="31521" x="4535488" y="373063"/>
          <p14:tracePt t="31523" x="4541838" y="373063"/>
          <p14:tracePt t="31524" x="4541838" y="366713"/>
          <p14:tracePt t="31526" x="4541838" y="360363"/>
          <p14:tracePt t="31528" x="4548188" y="360363"/>
          <p14:tracePt t="31529" x="4548188" y="352425"/>
          <p14:tracePt t="31532" x="4556125" y="352425"/>
          <p14:tracePt t="31535" x="4556125" y="346075"/>
          <p14:tracePt t="31535" x="4562475" y="346075"/>
          <p14:tracePt t="31537" x="4562475" y="339725"/>
          <p14:tracePt t="31541" x="4568825" y="339725"/>
          <p14:tracePt t="31544" x="4568825" y="333375"/>
          <p14:tracePt t="31546" x="4575175" y="333375"/>
          <p14:tracePt t="31547" x="4575175" y="327025"/>
          <p14:tracePt t="31551" x="4575175" y="319088"/>
          <p14:tracePt t="31555" x="4581525" y="319088"/>
          <p14:tracePt t="31558" x="4589463" y="312738"/>
          <p14:tracePt t="31562" x="4589463" y="306388"/>
          <p14:tracePt t="31567" x="4595813" y="306388"/>
          <p14:tracePt t="31569" x="4595813" y="300038"/>
          <p14:tracePt t="31571" x="4602163" y="300038"/>
          <p14:tracePt t="31573" x="4602163" y="293688"/>
          <p14:tracePt t="31574" x="4608513" y="293688"/>
          <p14:tracePt t="31578" x="4608513" y="285750"/>
          <p14:tracePt t="31581" x="4614863" y="285750"/>
          <p14:tracePt t="31582" x="4614863" y="279400"/>
          <p14:tracePt t="31583" x="4622800" y="279400"/>
          <p14:tracePt t="31585" x="4622800" y="273050"/>
          <p14:tracePt t="31588" x="4629150" y="273050"/>
          <p14:tracePt t="31589" x="4635500" y="266700"/>
          <p14:tracePt t="31591" x="4635500" y="260350"/>
          <p14:tracePt t="31592" x="4641850" y="260350"/>
          <p14:tracePt t="31594" x="4648200" y="260350"/>
          <p14:tracePt t="31595" x="4648200" y="252413"/>
          <p14:tracePt t="31596" x="4656138" y="252413"/>
          <p14:tracePt t="31597" x="4656138" y="246063"/>
          <p14:tracePt t="31599" x="4656138" y="239713"/>
          <p14:tracePt t="31600" x="4662488" y="239713"/>
          <p14:tracePt t="31602" x="4668838" y="239713"/>
          <p14:tracePt t="31603" x="4675188" y="233363"/>
          <p14:tracePt t="31606" x="4675188" y="227013"/>
          <p14:tracePt t="31607" x="4681538" y="227013"/>
          <p14:tracePt t="31610" x="4689475" y="227013"/>
          <p14:tracePt t="31610" x="4689475" y="219075"/>
          <p14:tracePt t="31612" x="4695825" y="219075"/>
          <p14:tracePt t="31613" x="4695825" y="212725"/>
          <p14:tracePt t="31615" x="4702175" y="212725"/>
          <p14:tracePt t="31616" x="4702175" y="206375"/>
          <p14:tracePt t="31617" x="4708525" y="206375"/>
          <p14:tracePt t="31623" x="4714875" y="206375"/>
          <p14:tracePt t="31624" x="4714875" y="200025"/>
          <p14:tracePt t="31627" x="4722813" y="200025"/>
          <p14:tracePt t="31628" x="4722813" y="193675"/>
          <p14:tracePt t="31637" x="4729163" y="193675"/>
          <p14:tracePt t="31641" x="4729163" y="185738"/>
          <p14:tracePt t="31643" x="4735513" y="185738"/>
          <p14:tracePt t="31648" x="4735513" y="179388"/>
          <p14:tracePt t="31650" x="4741863" y="179388"/>
          <p14:tracePt t="31655" x="4741863" y="173038"/>
          <p14:tracePt t="31660" x="4748213" y="173038"/>
          <p14:tracePt t="31663" x="4754563" y="173038"/>
          <p14:tracePt t="31667" x="4754563" y="166688"/>
          <p14:tracePt t="31669" x="4762500" y="166688"/>
          <p14:tracePt t="31671" x="4762500" y="160338"/>
          <p14:tracePt t="31672" x="4768850" y="160338"/>
          <p14:tracePt t="31675" x="4775200" y="160338"/>
          <p14:tracePt t="31681" x="4781550" y="152400"/>
          <p14:tracePt t="31683" x="4787900" y="152400"/>
          <p14:tracePt t="31685" x="4787900" y="146050"/>
          <p14:tracePt t="31687" x="4795838" y="139700"/>
          <p14:tracePt t="31689" x="4802188" y="139700"/>
          <p14:tracePt t="31694" x="4808538" y="133350"/>
          <p14:tracePt t="31696" x="4814888" y="133350"/>
          <p14:tracePt t="31697" x="4814888" y="127000"/>
          <p14:tracePt t="31698" x="4821238" y="127000"/>
          <p14:tracePt t="31702" x="4829175" y="127000"/>
          <p14:tracePt t="31703" x="4829175" y="120650"/>
          <p14:tracePt t="31705" x="4835525" y="120650"/>
          <p14:tracePt t="31707" x="4835525" y="112713"/>
          <p14:tracePt t="31710" x="4841875" y="112713"/>
          <p14:tracePt t="31710" x="4841875" y="106363"/>
          <p14:tracePt t="31711" x="4848225" y="106363"/>
          <p14:tracePt t="31713" x="4854575" y="106363"/>
          <p14:tracePt t="31716" x="4854575" y="100013"/>
          <p14:tracePt t="31717" x="4862513" y="100013"/>
          <p14:tracePt t="31719" x="4868863" y="93663"/>
          <p14:tracePt t="31724" x="4875213" y="93663"/>
          <p14:tracePt t="31726" x="4881563" y="93663"/>
          <p14:tracePt t="31727" x="4881563" y="87313"/>
          <p14:tracePt t="31729" x="4887913" y="87313"/>
          <p14:tracePt t="31731" x="4887913" y="79375"/>
          <p14:tracePt t="31735" x="4895850" y="79375"/>
          <p14:tracePt t="31738" x="4902200" y="79375"/>
          <p14:tracePt t="31744" x="4902200" y="73025"/>
          <p14:tracePt t="31749" x="4908550" y="73025"/>
          <p14:tracePt t="31755" x="4914900" y="66675"/>
          <p14:tracePt t="31761" x="4921250" y="66675"/>
          <p14:tracePt t="31767" x="4921250" y="60325"/>
          <p14:tracePt t="31771" x="4929188" y="60325"/>
          <p14:tracePt t="31774" x="4935538" y="60325"/>
          <p14:tracePt t="31781" x="4941888" y="60325"/>
          <p14:tracePt t="31785" x="4948238" y="60325"/>
          <p14:tracePt t="31786" x="4948238" y="53975"/>
          <p14:tracePt t="31787" x="4954588" y="53975"/>
          <p14:tracePt t="31793" x="4962525" y="53975"/>
          <p14:tracePt t="31794" x="4962525" y="46038"/>
          <p14:tracePt t="31795" x="4968875" y="46038"/>
          <p14:tracePt t="31800" x="4975225" y="46038"/>
          <p14:tracePt t="31804" x="4981575" y="46038"/>
          <p14:tracePt t="31806" x="4987925" y="46038"/>
          <p14:tracePt t="31810" x="4987925" y="39688"/>
          <p14:tracePt t="31812" x="4995863" y="39688"/>
          <p14:tracePt t="31816" x="5002213" y="39688"/>
          <p14:tracePt t="31821" x="5002213" y="33338"/>
          <p14:tracePt t="31823" x="5008563" y="33338"/>
          <p14:tracePt t="31827" x="5014913" y="33338"/>
          <p14:tracePt t="31832" x="5014913" y="26988"/>
          <p14:tracePt t="31835" x="5021263" y="26988"/>
          <p14:tracePt t="31838" x="5029200" y="26988"/>
          <p14:tracePt t="31841" x="5035550" y="26988"/>
          <p14:tracePt t="31848" x="5041900" y="26988"/>
          <p14:tracePt t="31851" x="5048250" y="26988"/>
          <p14:tracePt t="31856" x="5048250" y="20638"/>
          <p14:tracePt t="31858" x="5054600" y="20638"/>
          <p14:tracePt t="31860" x="5060950" y="20638"/>
          <p14:tracePt t="31863" x="5068888" y="20638"/>
          <p14:tracePt t="31866" x="5068888" y="12700"/>
          <p14:tracePt t="31867" x="5075238" y="12700"/>
          <p14:tracePt t="31869" x="5081588" y="12700"/>
          <p14:tracePt t="31873" x="5087938" y="12700"/>
          <p14:tracePt t="31876" x="5094288" y="12700"/>
          <p14:tracePt t="31877" x="5102225" y="12700"/>
          <p14:tracePt t="31881" x="5108575" y="12700"/>
          <p14:tracePt t="31883" x="5114925" y="6350"/>
          <p14:tracePt t="31887" x="5121275" y="6350"/>
          <p14:tracePt t="31888" x="5127625" y="6350"/>
          <p14:tracePt t="31889" x="5135563" y="6350"/>
          <p14:tracePt t="31890" x="5135563" y="0"/>
          <p14:tracePt t="31892" x="5141913" y="0"/>
          <p14:tracePt t="31893" x="5148263" y="0"/>
          <p14:tracePt t="32148" x="5894388" y="0"/>
          <p14:tracePt t="32151" x="5894388" y="6350"/>
          <p14:tracePt t="32152" x="5900738" y="6350"/>
          <p14:tracePt t="32156" x="5907088" y="6350"/>
          <p14:tracePt t="32158" x="5913438" y="6350"/>
          <p14:tracePt t="32160" x="5921375" y="6350"/>
          <p14:tracePt t="32162" x="5921375" y="12700"/>
          <p14:tracePt t="32164" x="5927725" y="12700"/>
          <p14:tracePt t="32165" x="5934075" y="12700"/>
          <p14:tracePt t="32168" x="5934075" y="20638"/>
          <p14:tracePt t="32169" x="5940425" y="20638"/>
          <p14:tracePt t="32170" x="5946775" y="20638"/>
          <p14:tracePt t="32173" x="5954713" y="20638"/>
          <p14:tracePt t="32174" x="5961063" y="20638"/>
          <p14:tracePt t="32175" x="5967413" y="20638"/>
          <p14:tracePt t="32178" x="5973763" y="20638"/>
          <p14:tracePt t="32179" x="5980113" y="26988"/>
          <p14:tracePt t="32182" x="5988050" y="26988"/>
          <p14:tracePt t="32183" x="5994400" y="26988"/>
          <p14:tracePt t="32185" x="6000750" y="26988"/>
          <p14:tracePt t="32185" x="6007100" y="26988"/>
          <p14:tracePt t="32186" x="6013450" y="26988"/>
          <p14:tracePt t="32188" x="6021388" y="26988"/>
          <p14:tracePt t="32189" x="6021388" y="33338"/>
          <p14:tracePt t="32190" x="6027738" y="33338"/>
          <p14:tracePt t="32191" x="6034088" y="33338"/>
          <p14:tracePt t="32193" x="6040438" y="33338"/>
          <p14:tracePt t="32194" x="6046788" y="33338"/>
          <p14:tracePt t="32195" x="6054725" y="33338"/>
          <p14:tracePt t="32197" x="6054725" y="39688"/>
          <p14:tracePt t="32198" x="6061075" y="39688"/>
          <p14:tracePt t="32199" x="6067425" y="39688"/>
          <p14:tracePt t="32201" x="6073775" y="39688"/>
          <p14:tracePt t="32203" x="6080125" y="39688"/>
          <p14:tracePt t="32206" x="6088063" y="39688"/>
          <p14:tracePt t="32207" x="6094413" y="39688"/>
          <p14:tracePt t="32210" x="6100763" y="39688"/>
          <p14:tracePt t="32212" x="6107113" y="39688"/>
          <p14:tracePt t="32214" x="6113463" y="39688"/>
          <p14:tracePt t="32218" x="6121400" y="39688"/>
          <p14:tracePt t="32219" x="6121400" y="46038"/>
          <p14:tracePt t="32221" x="6127750" y="46038"/>
          <p14:tracePt t="32223" x="6134100" y="46038"/>
          <p14:tracePt t="32228" x="6140450" y="46038"/>
          <p14:tracePt t="32232" x="6146800" y="46038"/>
          <p14:tracePt t="32235" x="6146800" y="53975"/>
          <p14:tracePt t="32240" x="6154738" y="53975"/>
          <p14:tracePt t="32244" x="6161088" y="53975"/>
          <p14:tracePt t="32248" x="6167438" y="53975"/>
          <p14:tracePt t="32256" x="6173788" y="53975"/>
          <p14:tracePt t="32260" x="6180138" y="53975"/>
          <p14:tracePt t="32263" x="6180138" y="60325"/>
          <p14:tracePt t="32266" x="6188075" y="60325"/>
          <p14:tracePt t="32267" x="6188075" y="66675"/>
          <p14:tracePt t="32268" x="6194425" y="66675"/>
          <p14:tracePt t="32270" x="6200775" y="66675"/>
          <p14:tracePt t="32271" x="6200775" y="73025"/>
          <p14:tracePt t="32274" x="6207125" y="73025"/>
          <p14:tracePt t="32276" x="6213475" y="73025"/>
          <p14:tracePt t="32277" x="6213475" y="79375"/>
          <p14:tracePt t="32279" x="6213475" y="87313"/>
          <p14:tracePt t="32280" x="6219825" y="87313"/>
          <p14:tracePt t="32281" x="6227763" y="87313"/>
          <p14:tracePt t="32283" x="6234113" y="87313"/>
          <p14:tracePt t="32285" x="6234113" y="93663"/>
          <p14:tracePt t="32286" x="6240463" y="100013"/>
          <p14:tracePt t="32288" x="6246813" y="100013"/>
          <p14:tracePt t="32290" x="6246813" y="106363"/>
          <p14:tracePt t="32291" x="6253163" y="106363"/>
          <p14:tracePt t="32292" x="6261100" y="112713"/>
          <p14:tracePt t="32294" x="6267450" y="112713"/>
          <p14:tracePt t="32295" x="6267450" y="120650"/>
          <p14:tracePt t="32297" x="6273800" y="120650"/>
          <p14:tracePt t="32298" x="6273800" y="127000"/>
          <p14:tracePt t="32299" x="6280150" y="127000"/>
          <p14:tracePt t="32301" x="6280150" y="133350"/>
          <p14:tracePt t="32302" x="6286500" y="133350"/>
          <p14:tracePt t="32304" x="6294438" y="133350"/>
          <p14:tracePt t="32307" x="6294438" y="139700"/>
          <p14:tracePt t="32308" x="6300788" y="139700"/>
          <p14:tracePt t="32310" x="6300788" y="146050"/>
          <p14:tracePt t="32310" x="6307138" y="146050"/>
          <p14:tracePt t="32312" x="6307138" y="152400"/>
          <p14:tracePt t="32313" x="6313488" y="152400"/>
          <p14:tracePt t="32317" x="6319838" y="152400"/>
          <p14:tracePt t="32319" x="6319838" y="160338"/>
          <p14:tracePt t="32320" x="6327775" y="160338"/>
          <p14:tracePt t="32323" x="6327775" y="166688"/>
          <p14:tracePt t="32330" x="6334125" y="166688"/>
          <p14:tracePt t="32336" x="6334125" y="173038"/>
          <p14:tracePt t="32337" x="6340475" y="173038"/>
          <p14:tracePt t="32341" x="6340475" y="179388"/>
          <p14:tracePt t="32344" x="6346825" y="179388"/>
          <p14:tracePt t="32347" x="6346825" y="185738"/>
          <p14:tracePt t="32353" x="6346825" y="193675"/>
          <p14:tracePt t="32356" x="6346825" y="200025"/>
          <p14:tracePt t="32358" x="6353175" y="200025"/>
          <p14:tracePt t="32363" x="6353175" y="206375"/>
          <p14:tracePt t="32365" x="6361113" y="212725"/>
          <p14:tracePt t="32368" x="6361113" y="219075"/>
          <p14:tracePt t="32373" x="6361113" y="227013"/>
          <p14:tracePt t="32375" x="6361113" y="233363"/>
          <p14:tracePt t="32376" x="6367463" y="233363"/>
          <p14:tracePt t="32380" x="6367463" y="239713"/>
          <p14:tracePt t="32381" x="6373813" y="239713"/>
          <p14:tracePt t="32382" x="6373813" y="246063"/>
          <p14:tracePt t="32385" x="6373813" y="252413"/>
          <p14:tracePt t="32385" x="6380163" y="252413"/>
          <p14:tracePt t="32387" x="6380163" y="260350"/>
          <p14:tracePt t="32390" x="6380163" y="266700"/>
          <p14:tracePt t="32391" x="6386513" y="266700"/>
          <p14:tracePt t="32394" x="6394450" y="273050"/>
          <p14:tracePt t="32396" x="6394450" y="279400"/>
          <p14:tracePt t="32398" x="6394450" y="285750"/>
          <p14:tracePt t="32400" x="6400800" y="285750"/>
          <p14:tracePt t="32401" x="6407150" y="293688"/>
          <p14:tracePt t="32403" x="6407150" y="300038"/>
          <p14:tracePt t="32404" x="6413500" y="300038"/>
          <p14:tracePt t="32407" x="6413500" y="306388"/>
          <p14:tracePt t="32410" x="6413500" y="312738"/>
          <p14:tracePt t="32410" x="6419850" y="312738"/>
          <p14:tracePt t="32412" x="6427788" y="312738"/>
          <p14:tracePt t="32413" x="6427788" y="319088"/>
          <p14:tracePt t="32416" x="6427788" y="327025"/>
          <p14:tracePt t="32417" x="6427788" y="333375"/>
          <p14:tracePt t="32418" x="6434138" y="333375"/>
          <p14:tracePt t="32420" x="6440488" y="333375"/>
          <p14:tracePt t="32422" x="6440488" y="339725"/>
          <p14:tracePt t="32424" x="6446838" y="339725"/>
          <p14:tracePt t="32425" x="6446838" y="346075"/>
          <p14:tracePt t="32431" x="6446838" y="352425"/>
          <p14:tracePt t="32432" x="6453188" y="352425"/>
          <p14:tracePt t="32436" x="6453188" y="360363"/>
          <p14:tracePt t="32438" x="6461125" y="360363"/>
          <p14:tracePt t="32440" x="6461125" y="366713"/>
          <p14:tracePt t="32449" x="6461125" y="373063"/>
          <p14:tracePt t="32452" x="6467475" y="373063"/>
          <p14:tracePt t="32453" x="6467475" y="379413"/>
          <p14:tracePt t="32460" x="6473825" y="379413"/>
          <p14:tracePt t="32460" x="6473825" y="385763"/>
          <p14:tracePt t="32463" x="6473825" y="393700"/>
          <p14:tracePt t="32465" x="6473825" y="400050"/>
          <p14:tracePt t="32467" x="6480175" y="400050"/>
          <p14:tracePt t="32471" x="6480175" y="406400"/>
          <p14:tracePt t="32473" x="6480175" y="412750"/>
          <p14:tracePt t="32477" x="6480175" y="419100"/>
          <p14:tracePt t="32480" x="6486525" y="427038"/>
          <p14:tracePt t="32481" x="6486525" y="433388"/>
          <p14:tracePt t="32485" x="6486525" y="439738"/>
          <p14:tracePt t="32485" x="6492875" y="446088"/>
          <p14:tracePt t="32489" x="6492875" y="452438"/>
          <p14:tracePt t="32491" x="6492875" y="458788"/>
          <p14:tracePt t="32492" x="6492875" y="466725"/>
          <p14:tracePt t="32493" x="6500813" y="466725"/>
          <p14:tracePt t="32495" x="6500813" y="473075"/>
          <p14:tracePt t="32496" x="6500813" y="479425"/>
          <p14:tracePt t="32498" x="6507163" y="479425"/>
          <p14:tracePt t="32500" x="6507163" y="485775"/>
          <p14:tracePt t="32501" x="6507163" y="492125"/>
          <p14:tracePt t="32503" x="6507163" y="500063"/>
          <p14:tracePt t="32504" x="6513513" y="500063"/>
          <p14:tracePt t="32506" x="6513513" y="506413"/>
          <p14:tracePt t="32508" x="6513513" y="512763"/>
          <p14:tracePt t="32510" x="6519863" y="512763"/>
          <p14:tracePt t="32511" x="6519863" y="519113"/>
          <p14:tracePt t="32512" x="6526213" y="519113"/>
          <p14:tracePt t="32513" x="6526213" y="525463"/>
          <p14:tracePt t="32516" x="6526213" y="533400"/>
          <p14:tracePt t="32518" x="6526213" y="539750"/>
          <p14:tracePt t="32520" x="6534150" y="546100"/>
          <p14:tracePt t="32523" x="6534150" y="552450"/>
          <p14:tracePt t="32524" x="6540500" y="552450"/>
          <p14:tracePt t="32525" x="6540500" y="558800"/>
          <p14:tracePt t="32529" x="6540500" y="566738"/>
          <p14:tracePt t="32531" x="6540500" y="573088"/>
          <p14:tracePt t="32532" x="6546850" y="579438"/>
          <p14:tracePt t="32536" x="6553200" y="579438"/>
          <p14:tracePt t="32537" x="6553200" y="585788"/>
          <p14:tracePt t="32539" x="6553200" y="592138"/>
          <p14:tracePt t="32545" x="6559550" y="592138"/>
          <p14:tracePt t="32546" x="6559550" y="600075"/>
          <p14:tracePt t="32549" x="6559550" y="606425"/>
          <p14:tracePt t="32552" x="6559550" y="612775"/>
          <p14:tracePt t="32560" x="6559550" y="619125"/>
          <p14:tracePt t="32562" x="6559550" y="625475"/>
          <p14:tracePt t="32569" x="6559550" y="633413"/>
          <p14:tracePt t="32570" x="6567488" y="633413"/>
          <p14:tracePt t="32572" x="6567488" y="639763"/>
          <p14:tracePt t="32575" x="6567488" y="646113"/>
          <p14:tracePt t="32581" x="6567488" y="652463"/>
          <p14:tracePt t="32583" x="6567488" y="658813"/>
          <p14:tracePt t="32585" x="6573838" y="658813"/>
          <p14:tracePt t="32586" x="6573838" y="666750"/>
          <p14:tracePt t="32588" x="6573838" y="673100"/>
          <p14:tracePt t="32590" x="6573838" y="679450"/>
          <p14:tracePt t="32594" x="6573838" y="685800"/>
          <p14:tracePt t="32596" x="6573838" y="692150"/>
          <p14:tracePt t="32600" x="6573838" y="700088"/>
          <p14:tracePt t="32601" x="6573838" y="706438"/>
          <p14:tracePt t="32603" x="6573838" y="712788"/>
          <p14:tracePt t="32606" x="6573838" y="719138"/>
          <p14:tracePt t="32608" x="6573838" y="725488"/>
          <p14:tracePt t="32611" x="6580188" y="725488"/>
          <p14:tracePt t="32612" x="6580188" y="731838"/>
          <p14:tracePt t="32613" x="6580188" y="739775"/>
          <p14:tracePt t="32616" x="6580188" y="746125"/>
          <p14:tracePt t="32618" x="6580188" y="752475"/>
          <p14:tracePt t="32619" x="6586538" y="752475"/>
          <p14:tracePt t="32620" x="6586538" y="758825"/>
          <p14:tracePt t="32624" x="6586538" y="765175"/>
          <p14:tracePt t="32625" x="6586538" y="773113"/>
          <p14:tracePt t="32627" x="6592888" y="773113"/>
          <p14:tracePt t="32629" x="6592888" y="779463"/>
          <p14:tracePt t="32630" x="6592888" y="785813"/>
          <p14:tracePt t="32633" x="6592888" y="792163"/>
          <p14:tracePt t="32638" x="6592888" y="798513"/>
          <p14:tracePt t="32641" x="6592888" y="806450"/>
          <p14:tracePt t="32649" x="6592888" y="812800"/>
          <p14:tracePt t="32651" x="6600825" y="812800"/>
          <p14:tracePt t="32655" x="6600825" y="819150"/>
          <p14:tracePt t="32662" x="6600825" y="825500"/>
          <p14:tracePt t="32675" x="6600825" y="831850"/>
          <p14:tracePt t="32681" x="6600825" y="839788"/>
          <p14:tracePt t="32688" x="6600825" y="846138"/>
          <p14:tracePt t="32691" x="6600825" y="852488"/>
          <p14:tracePt t="32694" x="6600825" y="858838"/>
          <p14:tracePt t="32699" x="6600825" y="865188"/>
          <p14:tracePt t="32701" x="6600825" y="873125"/>
          <p14:tracePt t="32706" x="6600825" y="879475"/>
          <p14:tracePt t="32707" x="6600825" y="885825"/>
          <p14:tracePt t="32710" x="6600825" y="892175"/>
          <p14:tracePt t="32713" x="6600825" y="898525"/>
          <p14:tracePt t="32715" x="6600825" y="906463"/>
          <p14:tracePt t="32719" x="6600825" y="912813"/>
          <p14:tracePt t="32720" x="6600825" y="919163"/>
          <p14:tracePt t="32722" x="6600825" y="925513"/>
          <p14:tracePt t="32725" x="6600825" y="931863"/>
          <p14:tracePt t="32727" x="6600825" y="939800"/>
          <p14:tracePt t="32731" x="6600825" y="946150"/>
          <p14:tracePt t="32733" x="6600825" y="952500"/>
          <p14:tracePt t="32737" x="6600825" y="958850"/>
          <p14:tracePt t="32739" x="6600825" y="965200"/>
          <p14:tracePt t="32741" x="6600825" y="973138"/>
          <p14:tracePt t="32746" x="6600825" y="979488"/>
          <p14:tracePt t="32749" x="6600825" y="985838"/>
          <p14:tracePt t="32756" x="6600825" y="992188"/>
          <p14:tracePt t="32760" x="6600825" y="998538"/>
          <p14:tracePt t="32765" x="6600825" y="1006475"/>
          <p14:tracePt t="32772" x="6600825" y="1012825"/>
          <p14:tracePt t="32775" x="6600825" y="1019175"/>
          <p14:tracePt t="32783" x="6600825" y="1025525"/>
          <p14:tracePt t="32785" x="6600825" y="1031875"/>
          <p14:tracePt t="32789" x="6600825" y="1038225"/>
          <p14:tracePt t="32792" x="6592888" y="1038225"/>
          <p14:tracePt t="32794" x="6592888" y="1046163"/>
          <p14:tracePt t="32797" x="6592888" y="1052513"/>
          <p14:tracePt t="32802" x="6592888" y="1058863"/>
          <p14:tracePt t="32804" x="6592888" y="1065213"/>
          <p14:tracePt t="32807" x="6592888" y="1071563"/>
          <p14:tracePt t="32811" x="6592888" y="1079500"/>
          <p14:tracePt t="32813" x="6592888" y="1085850"/>
          <p14:tracePt t="32818" x="6592888" y="1092200"/>
          <p14:tracePt t="32820" x="6592888" y="1098550"/>
          <p14:tracePt t="32823" x="6592888" y="1104900"/>
          <p14:tracePt t="32825" x="6586538" y="1104900"/>
          <p14:tracePt t="32828" x="6586538" y="1112838"/>
          <p14:tracePt t="32830" x="6586538" y="1119188"/>
          <p14:tracePt t="32835" x="6586538" y="1125538"/>
          <p14:tracePt t="32836" x="6580188" y="1125538"/>
          <p14:tracePt t="32838" x="6580188" y="1131888"/>
          <p14:tracePt t="32840" x="6580188" y="1138238"/>
          <p14:tracePt t="32847" x="6580188" y="1146175"/>
          <p14:tracePt t="32849" x="6580188" y="1152525"/>
          <p14:tracePt t="32853" x="6573838" y="1152525"/>
          <p14:tracePt t="32854" x="6573838" y="1158875"/>
          <p14:tracePt t="32856" x="6573838" y="1165225"/>
          <p14:tracePt t="32858" x="6567488" y="1165225"/>
          <p14:tracePt t="32860" x="6567488" y="1171575"/>
          <p14:tracePt t="32862" x="6567488" y="1179513"/>
          <p14:tracePt t="32864" x="6567488" y="1185863"/>
          <p14:tracePt t="32868" x="6559550" y="1192213"/>
          <p14:tracePt t="32870" x="6559550" y="1198563"/>
          <p14:tracePt t="32874" x="6553200" y="1198563"/>
          <p14:tracePt t="32875" x="6553200" y="1204913"/>
          <p14:tracePt t="32876" x="6553200" y="1212850"/>
          <p14:tracePt t="32878" x="6546850" y="1219200"/>
          <p14:tracePt t="32881" x="6546850" y="1225550"/>
          <p14:tracePt t="32885" x="6546850" y="1231900"/>
          <p14:tracePt t="32886" x="6546850" y="1238250"/>
          <p14:tracePt t="32887" x="6540500" y="1238250"/>
          <p14:tracePt t="32888" x="6540500" y="1246188"/>
          <p14:tracePt t="32889" x="6540500" y="1252538"/>
          <p14:tracePt t="32891" x="6534150" y="1252538"/>
          <p14:tracePt t="32892" x="6534150" y="1258888"/>
          <p14:tracePt t="32894" x="6534150" y="1265238"/>
          <p14:tracePt t="32895" x="6534150" y="1271588"/>
          <p14:tracePt t="32899" x="6534150" y="1279525"/>
          <p14:tracePt t="32900" x="6526213" y="1279525"/>
          <p14:tracePt t="32901" x="6526213" y="1285875"/>
          <p14:tracePt t="32905" x="6519863" y="1292225"/>
          <p14:tracePt t="32907" x="6519863" y="1298575"/>
          <p14:tracePt t="32911" x="6513513" y="1298575"/>
          <p14:tracePt t="32912" x="6513513" y="1304925"/>
          <p14:tracePt t="32915" x="6513513" y="1311275"/>
          <p14:tracePt t="32919" x="6513513" y="1319213"/>
          <p14:tracePt t="32923" x="6507163" y="1319213"/>
          <p14:tracePt t="32926" x="6507163" y="1325563"/>
          <p14:tracePt t="32930" x="6507163" y="1331913"/>
          <p14:tracePt t="32931" x="6500813" y="1331913"/>
          <p14:tracePt t="32938" x="6500813" y="1338263"/>
          <p14:tracePt t="32942" x="6500813" y="1344613"/>
          <p14:tracePt t="32943" x="6492875" y="1344613"/>
          <p14:tracePt t="32946" x="6492875" y="1352550"/>
          <p14:tracePt t="32948" x="6486525" y="1352550"/>
          <p14:tracePt t="32953" x="6486525" y="1358900"/>
          <p14:tracePt t="32956" x="6486525" y="1365250"/>
          <p14:tracePt t="32958" x="6480175" y="1365250"/>
          <p14:tracePt t="32962" x="6473825" y="1365250"/>
          <p14:tracePt t="32963" x="6473825" y="1371600"/>
          <p14:tracePt t="32966" x="6473825" y="1377950"/>
          <p14:tracePt t="32967" x="6467475" y="1377950"/>
          <p14:tracePt t="32968" x="6467475" y="1385888"/>
          <p14:tracePt t="32973" x="6461125" y="1392238"/>
          <p14:tracePt t="32975" x="6461125" y="1398588"/>
          <p14:tracePt t="32977" x="6453188" y="1398588"/>
          <p14:tracePt t="32980" x="6453188" y="1404938"/>
          <p14:tracePt t="32982" x="6453188" y="1411288"/>
          <p14:tracePt t="32983" x="6446838" y="1411288"/>
          <p14:tracePt t="32985" x="6446838" y="1419225"/>
          <p14:tracePt t="32986" x="6440488" y="1419225"/>
          <p14:tracePt t="32988" x="6440488" y="1425575"/>
          <p14:tracePt t="32989" x="6434138" y="1425575"/>
          <p14:tracePt t="32990" x="6434138" y="1431925"/>
          <p14:tracePt t="32994" x="6427788" y="1438275"/>
          <p14:tracePt t="32996" x="6427788" y="1444625"/>
          <p14:tracePt t="32997" x="6419850" y="1444625"/>
          <p14:tracePt t="32998" x="6419850" y="1452563"/>
          <p14:tracePt t="33002" x="6419850" y="1458913"/>
          <p14:tracePt t="33003" x="6413500" y="1458913"/>
          <p14:tracePt t="33005" x="6413500" y="1465263"/>
          <p14:tracePt t="33006" x="6407150" y="1465263"/>
          <p14:tracePt t="33010" x="6400800" y="1465263"/>
          <p14:tracePt t="33010" x="6400800" y="1471613"/>
          <p14:tracePt t="33013" x="6400800" y="1477963"/>
          <p14:tracePt t="33015" x="6400800" y="1485900"/>
          <p14:tracePt t="33016" x="6394450" y="1485900"/>
          <p14:tracePt t="33019" x="6386513" y="1485900"/>
          <p14:tracePt t="33022" x="6386513" y="1492250"/>
          <p14:tracePt t="33024" x="6386513" y="1498600"/>
          <p14:tracePt t="33025" x="6380163" y="1498600"/>
          <p14:tracePt t="33029" x="6373813" y="1498600"/>
          <p14:tracePt t="33035" x="6367463" y="1511300"/>
          <p14:tracePt t="33038" x="6361113" y="1511300"/>
          <p14:tracePt t="33041" x="6361113" y="1519238"/>
          <p14:tracePt t="33042" x="6353175" y="1519238"/>
          <p14:tracePt t="33045" x="6353175" y="1525588"/>
          <p14:tracePt t="33047" x="6346825" y="1525588"/>
          <p14:tracePt t="33048" x="6346825" y="1531938"/>
          <p14:tracePt t="33050" x="6340475" y="1531938"/>
          <p14:tracePt t="33053" x="6334125" y="1531938"/>
          <p14:tracePt t="33055" x="6334125" y="1538288"/>
          <p14:tracePt t="33057" x="6334125" y="1544638"/>
          <p14:tracePt t="33058" x="6327775" y="1544638"/>
          <p14:tracePt t="33062" x="6319838" y="1544638"/>
          <p14:tracePt t="33064" x="6319838" y="1552575"/>
          <p14:tracePt t="33067" x="6319838" y="1558925"/>
          <p14:tracePt t="33068" x="6313488" y="1558925"/>
          <p14:tracePt t="33069" x="6313488" y="1565275"/>
          <p14:tracePt t="33070" x="6307138" y="1565275"/>
          <p14:tracePt t="33073" x="6300788" y="1565275"/>
          <p14:tracePt t="33074" x="6300788" y="1571625"/>
          <p14:tracePt t="33078" x="6294438" y="1577975"/>
          <p14:tracePt t="33080" x="6286500" y="1577975"/>
          <p14:tracePt t="33082" x="6286500" y="1584325"/>
          <p14:tracePt t="33085" x="6286500" y="1592263"/>
          <p14:tracePt t="33085" x="6280150" y="1592263"/>
          <p14:tracePt t="33087" x="6273800" y="1598613"/>
          <p14:tracePt t="33092" x="6273800" y="1604963"/>
          <p14:tracePt t="33093" x="6267450" y="1604963"/>
          <p14:tracePt t="33094" x="6267450" y="1611313"/>
          <p14:tracePt t="33095" x="6261100" y="1611313"/>
          <p14:tracePt t="33096" x="6253163" y="1611313"/>
          <p14:tracePt t="33099" x="6253163" y="1617663"/>
          <p14:tracePt t="33102" x="6246813" y="1617663"/>
          <p14:tracePt t="33102" x="6246813" y="1625600"/>
          <p14:tracePt t="33103" x="6240463" y="1625600"/>
          <p14:tracePt t="33104" x="6240463" y="1631950"/>
          <p14:tracePt t="33107" x="6234113" y="1631950"/>
          <p14:tracePt t="33108" x="6227763" y="1631950"/>
          <p14:tracePt t="33110" x="6227763" y="1638300"/>
          <p14:tracePt t="33110" x="6219825" y="1638300"/>
          <p14:tracePt t="33111" x="6219825" y="1644650"/>
          <p14:tracePt t="33113" x="6213475" y="1644650"/>
          <p14:tracePt t="33115" x="6207125" y="1644650"/>
          <p14:tracePt t="33116" x="6207125" y="1651000"/>
          <p14:tracePt t="33118" x="6200775" y="1658938"/>
          <p14:tracePt t="33120" x="6194425" y="1658938"/>
          <p14:tracePt t="33121" x="6194425" y="1665288"/>
          <p14:tracePt t="33122" x="6188075" y="1665288"/>
          <p14:tracePt t="33124" x="6180138" y="1665288"/>
          <p14:tracePt t="33125" x="6180138" y="1671638"/>
          <p14:tracePt t="33127" x="6173788" y="1671638"/>
          <p14:tracePt t="33127" x="6173788" y="1677988"/>
          <p14:tracePt t="33128" x="6167438" y="1677988"/>
          <p14:tracePt t="33129" x="6161088" y="1677988"/>
          <p14:tracePt t="33130" x="6154738" y="1677988"/>
          <p14:tracePt t="33131" x="6154738" y="1684338"/>
          <p14:tracePt t="33133" x="6146800" y="1684338"/>
          <p14:tracePt t="33135" x="6146800" y="1692275"/>
          <p14:tracePt t="33135" x="6140450" y="1692275"/>
          <p14:tracePt t="33136" x="6140450" y="1698625"/>
          <p14:tracePt t="33137" x="6134100" y="1698625"/>
          <p14:tracePt t="33138" x="6127750" y="1698625"/>
          <p14:tracePt t="33139" x="6121400" y="1698625"/>
          <p14:tracePt t="33140" x="6121400" y="1704975"/>
          <p14:tracePt t="33142" x="6113463" y="1704975"/>
          <p14:tracePt t="33143" x="6113463" y="1711325"/>
          <p14:tracePt t="33144" x="6107113" y="1711325"/>
          <p14:tracePt t="33146" x="6100763" y="1711325"/>
          <p14:tracePt t="33147" x="6094413" y="1717675"/>
          <p14:tracePt t="33148" x="6088063" y="1717675"/>
          <p14:tracePt t="33149" x="6088063" y="1725613"/>
          <p14:tracePt t="33151" x="6080125" y="1725613"/>
          <p14:tracePt t="33153" x="6073775" y="1725613"/>
          <p14:tracePt t="33155" x="6073775" y="1731963"/>
          <p14:tracePt t="33156" x="6067425" y="1731963"/>
          <p14:tracePt t="33157" x="6061075" y="1738313"/>
          <p14:tracePt t="33160" x="6061075" y="1744663"/>
          <p14:tracePt t="33161" x="6054725" y="1744663"/>
          <p14:tracePt t="33163" x="6046788" y="1744663"/>
          <p14:tracePt t="33165" x="6040438" y="1744663"/>
          <p14:tracePt t="33167" x="6040438" y="1751013"/>
          <p14:tracePt t="33170" x="6040438" y="1758950"/>
          <p14:tracePt t="33171" x="6034088" y="1758950"/>
          <p14:tracePt t="33173" x="6027738" y="1758950"/>
          <p14:tracePt t="33178" x="6027738" y="1765300"/>
          <p14:tracePt t="33180" x="6021388" y="1765300"/>
          <p14:tracePt t="33182" x="6013450" y="1765300"/>
          <p14:tracePt t="33183" x="6013450" y="1771650"/>
          <p14:tracePt t="33186" x="6007100" y="1771650"/>
          <p14:tracePt t="33187" x="6007100" y="1778000"/>
          <p14:tracePt t="33192" x="6000750" y="1778000"/>
          <p14:tracePt t="33195" x="5994400" y="1778000"/>
          <p14:tracePt t="33197" x="5994400" y="1784350"/>
          <p14:tracePt t="33201" x="5988050" y="1784350"/>
          <p14:tracePt t="33203" x="5988050" y="1792288"/>
          <p14:tracePt t="33206" x="5980113" y="1792288"/>
          <p14:tracePt t="33208" x="5973763" y="1792288"/>
          <p14:tracePt t="33213" x="5967413" y="1792288"/>
          <p14:tracePt t="33215" x="5967413" y="1798638"/>
          <p14:tracePt t="33217" x="5961063" y="1798638"/>
          <p14:tracePt t="33221" x="5954713" y="1798638"/>
          <p14:tracePt t="33222" x="5954713" y="1804988"/>
          <p14:tracePt t="33223" x="5946775" y="1804988"/>
          <p14:tracePt t="33225" x="5940425" y="1804988"/>
          <p14:tracePt t="33228" x="5940425" y="1811338"/>
          <p14:tracePt t="33229" x="5934075" y="1811338"/>
          <p14:tracePt t="33231" x="5927725" y="1811338"/>
          <p14:tracePt t="33235" x="5921375" y="1811338"/>
          <p14:tracePt t="33236" x="5913438" y="1811338"/>
          <p14:tracePt t="33237" x="5907088" y="1811338"/>
          <p14:tracePt t="33238" x="5907088" y="1817688"/>
          <p14:tracePt t="33241" x="5900738" y="1817688"/>
          <p14:tracePt t="33242" x="5894388" y="1825625"/>
          <p14:tracePt t="33245" x="5888038" y="1825625"/>
          <p14:tracePt t="33247" x="5881688" y="1825625"/>
          <p14:tracePt t="33249" x="5873750" y="1825625"/>
          <p14:tracePt t="33251" x="5867400" y="1831975"/>
          <p14:tracePt t="33253" x="5861050" y="1831975"/>
          <p14:tracePt t="33255" x="5861050" y="1838325"/>
          <p14:tracePt t="33256" x="5854700" y="1838325"/>
          <p14:tracePt t="33258" x="5848350" y="1838325"/>
          <p14:tracePt t="33260" x="5848350" y="1844675"/>
          <p14:tracePt t="33262" x="5840413" y="1844675"/>
          <p14:tracePt t="33265" x="5834063" y="1844675"/>
          <p14:tracePt t="33269" x="5827713" y="1844675"/>
          <p14:tracePt t="33276" x="5827713" y="1851025"/>
          <p14:tracePt t="33328" x="5821363" y="1851025"/>
          <p14:tracePt t="33343" x="5821363" y="1858963"/>
          <p14:tracePt t="33344" x="5815013" y="1858963"/>
          <p14:tracePt t="33357" x="5807075" y="1858963"/>
          <p14:tracePt t="33362" x="5800725" y="1858963"/>
          <p14:tracePt t="33367" x="5794375" y="1858963"/>
          <p14:tracePt t="33368" x="5794375" y="1865313"/>
          <p14:tracePt t="33375" x="5788025" y="1865313"/>
          <p14:tracePt t="33376" x="5788025" y="1871663"/>
          <p14:tracePt t="33381" x="5781675" y="1871663"/>
          <p14:tracePt t="33385" x="5781675" y="1878013"/>
          <p14:tracePt t="33391" x="5773738" y="1878013"/>
          <p14:tracePt t="33403" x="5767388" y="1878013"/>
          <p14:tracePt t="33689" x="5767388" y="1884363"/>
          <p14:tracePt t="33713" x="5773738" y="1884363"/>
          <p14:tracePt t="33728" x="5781675" y="1884363"/>
          <p14:tracePt t="33736" x="5788025" y="1884363"/>
          <p14:tracePt t="33746" x="5794375" y="1884363"/>
          <p14:tracePt t="33749" x="5794375" y="1878013"/>
          <p14:tracePt t="33750" x="5800725" y="1878013"/>
          <p14:tracePt t="33754" x="5807075" y="1878013"/>
          <p14:tracePt t="33755" x="5807075" y="1871663"/>
          <p14:tracePt t="33760" x="5807075" y="1865313"/>
          <p14:tracePt t="33760" x="5815013" y="1865313"/>
          <p14:tracePt t="33763" x="5821363" y="1865313"/>
          <p14:tracePt t="33767" x="5827713" y="1858963"/>
          <p14:tracePt t="33769" x="5834063" y="1858963"/>
          <p14:tracePt t="33771" x="5834063" y="1851025"/>
          <p14:tracePt t="33772" x="5840413" y="1851025"/>
          <p14:tracePt t="33776" x="5848350" y="1851025"/>
          <p14:tracePt t="33778" x="5854700" y="1851025"/>
          <p14:tracePt t="33780" x="5854700" y="1844675"/>
          <p14:tracePt t="33783" x="5861050" y="1838325"/>
          <p14:tracePt t="33785" x="5867400" y="1838325"/>
          <p14:tracePt t="33787" x="5867400" y="1831975"/>
          <p14:tracePt t="33788" x="5873750" y="1831975"/>
          <p14:tracePt t="33790" x="5881688" y="1831975"/>
          <p14:tracePt t="33792" x="5888038" y="1831975"/>
          <p14:tracePt t="33793" x="5888038" y="1825625"/>
          <p14:tracePt t="33796" x="5894388" y="1825625"/>
          <p14:tracePt t="33797" x="5894388" y="1817688"/>
          <p14:tracePt t="33798" x="5900738" y="1817688"/>
          <p14:tracePt t="33802" x="5907088" y="1817688"/>
          <p14:tracePt t="33803" x="5907088" y="1811338"/>
          <p14:tracePt t="33804" x="5913438" y="1811338"/>
          <p14:tracePt t="33805" x="5913438" y="1804988"/>
          <p14:tracePt t="33806" x="5921375" y="1804988"/>
          <p14:tracePt t="33807" x="5921375" y="1798638"/>
          <p14:tracePt t="33808" x="5927725" y="1798638"/>
          <p14:tracePt t="33810" x="5934075" y="1798638"/>
          <p14:tracePt t="33811" x="5934075" y="1792288"/>
          <p14:tracePt t="33812" x="5940425" y="1784350"/>
          <p14:tracePt t="33813" x="5946775" y="1784350"/>
          <p14:tracePt t="33814" x="5954713" y="1778000"/>
          <p14:tracePt t="33817" x="5954713" y="1771650"/>
          <p14:tracePt t="33818" x="5961063" y="1765300"/>
          <p14:tracePt t="33819" x="5967413" y="1765300"/>
          <p14:tracePt t="33821" x="5967413" y="1758950"/>
          <p14:tracePt t="33822" x="5973763" y="1751013"/>
          <p14:tracePt t="33823" x="5980113" y="1751013"/>
          <p14:tracePt t="33824" x="5988050" y="1751013"/>
          <p14:tracePt t="33825" x="5988050" y="1744663"/>
          <p14:tracePt t="33827" x="5994400" y="1738313"/>
          <p14:tracePt t="33827" x="6000750" y="1731963"/>
          <p14:tracePt t="33829" x="6000750" y="1725613"/>
          <p14:tracePt t="33830" x="6007100" y="1717675"/>
          <p14:tracePt t="33831" x="6013450" y="1717675"/>
          <p14:tracePt t="33832" x="6021388" y="1711325"/>
          <p14:tracePt t="33833" x="6021388" y="1704975"/>
          <p14:tracePt t="33835" x="6027738" y="1704975"/>
          <p14:tracePt t="33835" x="6034088" y="1698625"/>
          <p14:tracePt t="33836" x="6034088" y="1692275"/>
          <p14:tracePt t="33837" x="6040438" y="1684338"/>
          <p14:tracePt t="33838" x="6046788" y="1677988"/>
          <p14:tracePt t="33839" x="6054725" y="1671638"/>
          <p14:tracePt t="33840" x="6054725" y="1665288"/>
          <p14:tracePt t="33841" x="6061075" y="1665288"/>
          <p14:tracePt t="33842" x="6067425" y="1658938"/>
          <p14:tracePt t="33843" x="6073775" y="1644650"/>
          <p14:tracePt t="33845" x="6080125" y="1638300"/>
          <p14:tracePt t="33846" x="6088063" y="1625600"/>
          <p14:tracePt t="33848" x="6094413" y="1617663"/>
          <p14:tracePt t="33849" x="6107113" y="1604963"/>
          <p14:tracePt t="33852" x="6113463" y="1598613"/>
          <p14:tracePt t="33852" x="6121400" y="1584325"/>
          <p14:tracePt t="33853" x="6127750" y="1584325"/>
          <p14:tracePt t="33854" x="6134100" y="1577975"/>
          <p14:tracePt t="33855" x="6140450" y="1565275"/>
          <p14:tracePt t="33856" x="6146800" y="1558925"/>
          <p14:tracePt t="33857" x="6154738" y="1552575"/>
          <p14:tracePt t="33858" x="6154738" y="1544638"/>
          <p14:tracePt t="33860" x="6161088" y="1538288"/>
          <p14:tracePt t="33860" x="6167438" y="1531938"/>
          <p14:tracePt t="33861" x="6173788" y="1519238"/>
          <p14:tracePt t="33863" x="6180138" y="1511300"/>
          <p14:tracePt t="33864" x="6188075" y="1498600"/>
          <p14:tracePt t="33866" x="6194425" y="1485900"/>
          <p14:tracePt t="33867" x="6200775" y="1477963"/>
          <p14:tracePt t="33869" x="6207125" y="1477963"/>
          <p14:tracePt t="33869" x="6207125" y="1465263"/>
          <p14:tracePt t="33870" x="6213475" y="1458913"/>
          <p14:tracePt t="33871" x="6219825" y="1458913"/>
          <p14:tracePt t="33872" x="6227763" y="1444625"/>
          <p14:tracePt t="33873" x="6227763" y="1438275"/>
          <p14:tracePt t="33874" x="6234113" y="1438275"/>
          <p14:tracePt t="33875" x="6240463" y="1431925"/>
          <p14:tracePt t="33877" x="6240463" y="1425575"/>
          <p14:tracePt t="33877" x="6246813" y="1419225"/>
          <p14:tracePt t="33878" x="6253163" y="1411288"/>
          <p14:tracePt t="33880" x="6267450" y="1398588"/>
          <p14:tracePt t="33882" x="6267450" y="1392238"/>
          <p14:tracePt t="33883" x="6273800" y="1385888"/>
          <p14:tracePt t="33885" x="6280150" y="1385888"/>
          <p14:tracePt t="33886" x="6280150" y="1377950"/>
          <p14:tracePt t="33887" x="6280150" y="1371600"/>
          <p14:tracePt t="33888" x="6286500" y="1365250"/>
          <p14:tracePt t="33890" x="6294438" y="1365250"/>
          <p14:tracePt t="33891" x="6294438" y="1358900"/>
          <p14:tracePt t="33892" x="6300788" y="1352550"/>
          <p14:tracePt t="33894" x="6300788" y="1344613"/>
          <p14:tracePt t="33901" x="6313488" y="1325563"/>
          <p14:tracePt t="33902" x="6313488" y="1319213"/>
          <p14:tracePt t="33905" x="6313488" y="1311275"/>
          <p14:tracePt t="33906" x="6313488" y="1304925"/>
          <p14:tracePt t="33907" x="6319838" y="1304925"/>
          <p14:tracePt t="33910" x="6319838" y="1298575"/>
          <p14:tracePt t="33912" x="6319838" y="1292225"/>
          <p14:tracePt t="33913" x="6327775" y="1292225"/>
          <p14:tracePt t="33914" x="6327775" y="1285875"/>
          <p14:tracePt t="33917" x="6327775" y="1279525"/>
          <p14:tracePt t="33919" x="6327775" y="1271588"/>
          <p14:tracePt t="33920" x="6334125" y="1271588"/>
          <p14:tracePt t="33922" x="6334125" y="1265238"/>
          <p14:tracePt t="33923" x="6334125" y="1258888"/>
          <p14:tracePt t="33925" x="6334125" y="1252538"/>
          <p14:tracePt t="33928" x="6334125" y="1246188"/>
          <p14:tracePt t="33929" x="6334125" y="1238250"/>
          <p14:tracePt t="33932" x="6334125" y="1231900"/>
          <p14:tracePt t="33933" x="6334125" y="1225550"/>
          <p14:tracePt t="33935" x="6334125" y="1219200"/>
          <p14:tracePt t="33937" x="6334125" y="1212850"/>
          <p14:tracePt t="33938" x="6334125" y="1204913"/>
          <p14:tracePt t="33939" x="6340475" y="1204913"/>
          <p14:tracePt t="33941" x="6340475" y="1198563"/>
          <p14:tracePt t="33942" x="6340475" y="1192213"/>
          <p14:tracePt t="33943" x="6340475" y="1185863"/>
          <p14:tracePt t="33945" x="6340475" y="1179513"/>
          <p14:tracePt t="33946" x="6340475" y="1171575"/>
          <p14:tracePt t="33948" x="6346825" y="1171575"/>
          <p14:tracePt t="33949" x="6346825" y="1165225"/>
          <p14:tracePt t="33950" x="6346825" y="1158875"/>
          <p14:tracePt t="33951" x="6346825" y="1152525"/>
          <p14:tracePt t="33953" x="6346825" y="1146175"/>
          <p14:tracePt t="33954" x="6346825" y="1138238"/>
          <p14:tracePt t="33956" x="6346825" y="1131888"/>
          <p14:tracePt t="33957" x="6346825" y="1125538"/>
          <p14:tracePt t="33958" x="6346825" y="1119188"/>
          <p14:tracePt t="33960" x="6353175" y="1112838"/>
          <p14:tracePt t="33961" x="6353175" y="1104900"/>
          <p14:tracePt t="33962" x="6353175" y="1098550"/>
          <p14:tracePt t="33963" x="6353175" y="1092200"/>
          <p14:tracePt t="33964" x="6353175" y="1085850"/>
          <p14:tracePt t="33966" x="6361113" y="1079500"/>
          <p14:tracePt t="33967" x="6361113" y="1065213"/>
          <p14:tracePt t="33969" x="6361113" y="1058863"/>
          <p14:tracePt t="33970" x="6361113" y="1052513"/>
          <p14:tracePt t="33972" x="6367463" y="1038225"/>
          <p14:tracePt t="33973" x="6367463" y="1031875"/>
          <p14:tracePt t="33975" x="6367463" y="1025525"/>
          <p14:tracePt t="33976" x="6367463" y="1019175"/>
          <p14:tracePt t="33977" x="6367463" y="1012825"/>
          <p14:tracePt t="33978" x="6367463" y="1006475"/>
          <p14:tracePt t="33980" x="6367463" y="998538"/>
          <p14:tracePt t="33982" x="6367463" y="992188"/>
          <p14:tracePt t="33983" x="6367463" y="979488"/>
          <p14:tracePt t="33985" x="6373813" y="979488"/>
          <p14:tracePt t="33986" x="6373813" y="973138"/>
          <p14:tracePt t="33987" x="6373813" y="965200"/>
          <p14:tracePt t="33988" x="6373813" y="958850"/>
          <p14:tracePt t="33990" x="6373813" y="952500"/>
          <p14:tracePt t="33992" x="6373813" y="946150"/>
          <p14:tracePt t="33994" x="6380163" y="946150"/>
          <p14:tracePt t="33995" x="6380163" y="939800"/>
          <p14:tracePt t="33996" x="6380163" y="931863"/>
          <p14:tracePt t="33997" x="6380163" y="925513"/>
          <p14:tracePt t="34000" x="6380163" y="919163"/>
          <p14:tracePt t="34001" x="6380163" y="912813"/>
          <p14:tracePt t="34004" x="6380163" y="906463"/>
          <p14:tracePt t="34005" x="6380163" y="898525"/>
          <p14:tracePt t="34007" x="6380163" y="892175"/>
          <p14:tracePt t="34010" x="6380163" y="885825"/>
          <p14:tracePt t="34011" x="6380163" y="879475"/>
          <p14:tracePt t="34015" x="6380163" y="873125"/>
          <p14:tracePt t="34016" x="6380163" y="865188"/>
          <p14:tracePt t="34019" x="6380163" y="858838"/>
          <p14:tracePt t="34021" x="6380163" y="852488"/>
          <p14:tracePt t="34022" x="6380163" y="846138"/>
          <p14:tracePt t="34025" x="6380163" y="839788"/>
          <p14:tracePt t="34026" x="6380163" y="831850"/>
          <p14:tracePt t="34029" x="6380163" y="825500"/>
          <p14:tracePt t="34030" x="6380163" y="819150"/>
          <p14:tracePt t="34031" x="6380163" y="812800"/>
          <p14:tracePt t="34035" x="6380163" y="806450"/>
          <p14:tracePt t="34035" x="6380163" y="798513"/>
          <p14:tracePt t="34037" x="6380163" y="792163"/>
          <p14:tracePt t="34038" x="6373813" y="792163"/>
          <p14:tracePt t="34039" x="6373813" y="785813"/>
          <p14:tracePt t="34040" x="6373813" y="779463"/>
          <p14:tracePt t="34042" x="6373813" y="773113"/>
          <p14:tracePt t="34043" x="6373813" y="765175"/>
          <p14:tracePt t="34044" x="6367463" y="758825"/>
          <p14:tracePt t="34045" x="6367463" y="752475"/>
          <p14:tracePt t="34046" x="6367463" y="746125"/>
          <p14:tracePt t="34047" x="6361113" y="746125"/>
          <p14:tracePt t="34048" x="6361113" y="739775"/>
          <p14:tracePt t="34049" x="6353175" y="731838"/>
          <p14:tracePt t="34050" x="6353175" y="725488"/>
          <p14:tracePt t="34052" x="6353175" y="712788"/>
          <p14:tracePt t="34053" x="6346825" y="712788"/>
          <p14:tracePt t="34054" x="6346825" y="706438"/>
          <p14:tracePt t="34055" x="6346825" y="700088"/>
          <p14:tracePt t="34056" x="6340475" y="692150"/>
          <p14:tracePt t="34058" x="6340475" y="685800"/>
          <p14:tracePt t="34060" x="6340475" y="679450"/>
          <p14:tracePt t="34060" x="6334125" y="679450"/>
          <p14:tracePt t="34061" x="6334125" y="673100"/>
          <p14:tracePt t="34062" x="6327775" y="666750"/>
          <p14:tracePt t="34063" x="6327775" y="658813"/>
          <p14:tracePt t="34065" x="6319838" y="658813"/>
          <p14:tracePt t="34066" x="6319838" y="652463"/>
          <p14:tracePt t="34067" x="6319838" y="646113"/>
          <p14:tracePt t="34070" x="6319838" y="639763"/>
          <p14:tracePt t="34071" x="6313488" y="639763"/>
          <p14:tracePt t="34072" x="6313488" y="633413"/>
          <p14:tracePt t="34073" x="6313488" y="625475"/>
          <p14:tracePt t="34074" x="6307138" y="625475"/>
          <p14:tracePt t="34078" x="6307138" y="619125"/>
          <p14:tracePt t="34079" x="6307138" y="612775"/>
          <p14:tracePt t="34085" x="6300788" y="612775"/>
          <p14:tracePt t="34085" x="6300788" y="606425"/>
          <p14:tracePt t="34087" x="6300788" y="600075"/>
          <p14:tracePt t="34088" x="6294438" y="600075"/>
          <p14:tracePt t="34090" x="6294438" y="592138"/>
          <p14:tracePt t="34098" x="6294438" y="585788"/>
          <p14:tracePt t="34102" x="6294438" y="579438"/>
          <p14:tracePt t="34105" x="6286500" y="579438"/>
          <p14:tracePt t="34111" x="6286500" y="573088"/>
          <p14:tracePt t="34115" x="6286500" y="566738"/>
          <p14:tracePt t="34116" x="6280150" y="566738"/>
          <p14:tracePt t="34118" x="6280150" y="558800"/>
          <p14:tracePt t="34122" x="6273800" y="558800"/>
          <p14:tracePt t="34124" x="6273800" y="552450"/>
          <p14:tracePt t="34127" x="6273800" y="546100"/>
          <p14:tracePt t="34131" x="6273800" y="539750"/>
          <p14:tracePt t="34132" x="6267450" y="539750"/>
          <p14:tracePt t="34133" x="6267450" y="533400"/>
          <p14:tracePt t="34135" x="6267450" y="525463"/>
          <p14:tracePt t="34135" x="6261100" y="525463"/>
          <p14:tracePt t="34137" x="6261100" y="519113"/>
          <p14:tracePt t="34139" x="6261100" y="512763"/>
          <p14:tracePt t="34140" x="6253163" y="512763"/>
          <p14:tracePt t="34142" x="6253163" y="506413"/>
          <p14:tracePt t="34143" x="6246813" y="506413"/>
          <p14:tracePt t="34144" x="6246813" y="500063"/>
          <p14:tracePt t="34145" x="6240463" y="500063"/>
          <p14:tracePt t="34147" x="6240463" y="492125"/>
          <p14:tracePt t="34149" x="6240463" y="485775"/>
          <p14:tracePt t="34150" x="6234113" y="485775"/>
          <p14:tracePt t="34152" x="6234113" y="479425"/>
          <p14:tracePt t="34152" x="6227763" y="479425"/>
          <p14:tracePt t="34154" x="6227763" y="473075"/>
          <p14:tracePt t="34155" x="6227763" y="466725"/>
          <p14:tracePt t="34156" x="6219825" y="466725"/>
          <p14:tracePt t="34157" x="6213475" y="466725"/>
          <p14:tracePt t="34158" x="6213475" y="458788"/>
          <p14:tracePt t="34160" x="6207125" y="452438"/>
          <p14:tracePt t="34161" x="6207125" y="446088"/>
          <p14:tracePt t="34163" x="6200775" y="446088"/>
          <p14:tracePt t="34164" x="6194425" y="439738"/>
          <p14:tracePt t="34165" x="6194425" y="433388"/>
          <p14:tracePt t="34168" x="6188075" y="433388"/>
          <p14:tracePt t="34169" x="6188075" y="427038"/>
          <p14:tracePt t="34170" x="6180138" y="427038"/>
          <p14:tracePt t="34171" x="6180138" y="419100"/>
          <p14:tracePt t="34172" x="6173788" y="419100"/>
          <p14:tracePt t="34173" x="6173788" y="412750"/>
          <p14:tracePt t="34178" x="6167438" y="406400"/>
          <p14:tracePt t="34181" x="6161088" y="400050"/>
          <p14:tracePt t="34186" x="6161088" y="393700"/>
          <p14:tracePt t="34187" x="6154738" y="393700"/>
          <p14:tracePt t="34188" x="6154738" y="385763"/>
          <p14:tracePt t="34190" x="6154738" y="379413"/>
          <p14:tracePt t="34191" x="6146800" y="379413"/>
          <p14:tracePt t="34196" x="6140450" y="379413"/>
          <p14:tracePt t="34197" x="6140450" y="373063"/>
          <p14:tracePt t="34201" x="6140450" y="366713"/>
          <p14:tracePt t="34207" x="6134100" y="366713"/>
          <p14:tracePt t="34208" x="6134100" y="360363"/>
          <p14:tracePt t="34211" x="6134100" y="352425"/>
          <p14:tracePt t="34214" x="6127750" y="352425"/>
          <p14:tracePt t="34215" x="6127750" y="346075"/>
          <p14:tracePt t="34221" x="6127750" y="339725"/>
          <p14:tracePt t="34224" x="6121400" y="333375"/>
          <p14:tracePt t="34228" x="6113463" y="333375"/>
          <p14:tracePt t="34229" x="6113463" y="327025"/>
          <p14:tracePt t="34230" x="6107113" y="327025"/>
          <p14:tracePt t="34232" x="6107113" y="319088"/>
          <p14:tracePt t="34235" x="6107113" y="312738"/>
          <p14:tracePt t="34237" x="6100763" y="312738"/>
          <p14:tracePt t="34238" x="6100763" y="306388"/>
          <p14:tracePt t="34239" x="6094413" y="306388"/>
          <p14:tracePt t="34240" x="6094413" y="300038"/>
          <p14:tracePt t="34245" x="6094413" y="293688"/>
          <p14:tracePt t="34246" x="6088063" y="293688"/>
          <p14:tracePt t="34247" x="6088063" y="285750"/>
          <p14:tracePt t="34249" x="6080125" y="285750"/>
          <p14:tracePt t="34251" x="6080125" y="279400"/>
          <p14:tracePt t="34253" x="6080125" y="273050"/>
          <p14:tracePt t="34254" x="6073775" y="273050"/>
          <p14:tracePt t="34255" x="6073775" y="266700"/>
          <p14:tracePt t="34257" x="6067425" y="266700"/>
          <p14:tracePt t="34260" x="6067425" y="260350"/>
          <p14:tracePt t="34261" x="6061075" y="260350"/>
          <p14:tracePt t="34262" x="6061075" y="252413"/>
          <p14:tracePt t="34267" x="6061075" y="246063"/>
          <p14:tracePt t="34268" x="6054725" y="246063"/>
          <p14:tracePt t="34269" x="6054725" y="239713"/>
          <p14:tracePt t="34272" x="6046788" y="239713"/>
          <p14:tracePt t="34273" x="6046788" y="233363"/>
          <p14:tracePt t="34282" x="6046788" y="227013"/>
          <p14:tracePt t="34285" x="6040438" y="227013"/>
          <p14:tracePt t="34287" x="6040438" y="219075"/>
          <p14:tracePt t="34293" x="6034088" y="219075"/>
          <p14:tracePt t="34302" x="6027738" y="219075"/>
          <p14:tracePt t="34305" x="6027738" y="212725"/>
          <p14:tracePt t="34317" x="6021388" y="212725"/>
          <p14:tracePt t="34323" x="6013450" y="212725"/>
          <p14:tracePt t="34339" x="6007100" y="212725"/>
          <p14:tracePt t="34347" x="6000750" y="212725"/>
          <p14:tracePt t="34358" x="5994400" y="212725"/>
          <p14:tracePt t="34466" x="5994400" y="219075"/>
          <p14:tracePt t="34474" x="5994400" y="227013"/>
          <p14:tracePt t="34488" x="6000750" y="227013"/>
          <p14:tracePt t="34497" x="6000750" y="233363"/>
          <p14:tracePt t="34518" x="6000750" y="239713"/>
          <p14:tracePt t="34531" x="6000750" y="246063"/>
          <p14:tracePt t="34544" x="6000750" y="252413"/>
          <p14:tracePt t="34546" x="6007100" y="252413"/>
          <p14:tracePt t="34548" x="6007100" y="260350"/>
          <p14:tracePt t="34554" x="6007100" y="266700"/>
          <p14:tracePt t="34557" x="6007100" y="273050"/>
          <p14:tracePt t="34560" x="6007100" y="279400"/>
          <p14:tracePt t="34560" x="6013450" y="279400"/>
          <p14:tracePt t="34565" x="6013450" y="285750"/>
          <p14:tracePt t="34566" x="6021388" y="285750"/>
          <p14:tracePt t="34568" x="6021388" y="293688"/>
          <p14:tracePt t="34576" x="6021388" y="300038"/>
          <p14:tracePt t="34581" x="6021388" y="306388"/>
          <p14:tracePt t="34585" x="6027738" y="306388"/>
          <p14:tracePt t="34629" x="6027738" y="312738"/>
          <p14:tracePt t="35295" x="6027738" y="319088"/>
          <p14:tracePt t="35384" x="6034088" y="319088"/>
          <p14:tracePt t="35798" x="6034088" y="327025"/>
          <p14:tracePt t="36576" x="6040438" y="327025"/>
          <p14:tracePt t="36702" x="6046788" y="327025"/>
          <p14:tracePt t="36714" x="6046788" y="319088"/>
          <p14:tracePt t="36759" x="6054725" y="319088"/>
          <p14:tracePt t="36882" x="6054725" y="312738"/>
          <p14:tracePt t="36896" x="6061075" y="312738"/>
          <p14:tracePt t="37064" x="6061075" y="319088"/>
          <p14:tracePt t="37079" x="6061075" y="327025"/>
          <p14:tracePt t="37080" x="6054725" y="327025"/>
          <p14:tracePt t="37097" x="6054725" y="333375"/>
          <p14:tracePt t="37103" x="6046788" y="333375"/>
          <p14:tracePt t="37108" x="6046788" y="339725"/>
          <p14:tracePt t="37233" x="6046788" y="346075"/>
          <p14:tracePt t="37247" x="6046788" y="352425"/>
          <p14:tracePt t="37285" x="6046788" y="360363"/>
          <p14:tracePt t="37310" x="6040438" y="360363"/>
          <p14:tracePt t="37326" x="6040438" y="366713"/>
          <p14:tracePt t="37332" x="6034088" y="366713"/>
          <p14:tracePt t="37343" x="6034088" y="373063"/>
          <p14:tracePt t="39053" x="6034088" y="366713"/>
          <p14:tracePt t="39067" x="6034088" y="360363"/>
          <p14:tracePt t="39069" x="6040438" y="352425"/>
          <p14:tracePt t="39073" x="6040438" y="346075"/>
          <p14:tracePt t="39080" x="6040438" y="339725"/>
          <p14:tracePt t="39082" x="6040438" y="333375"/>
          <p14:tracePt t="39088" x="6040438" y="327025"/>
          <p14:tracePt t="39092" x="6040438" y="319088"/>
          <p14:tracePt t="39095" x="6040438" y="312738"/>
          <p14:tracePt t="39104" x="6040438" y="306388"/>
          <p14:tracePt t="39113" x="6040438" y="300038"/>
          <p14:tracePt t="39175" x="6040438" y="293688"/>
          <p14:tracePt t="39181" x="6040438" y="285750"/>
          <p14:tracePt t="39193" x="6040438" y="279400"/>
          <p14:tracePt t="39200" x="6040438" y="273050"/>
          <p14:tracePt t="39209" x="6040438" y="266700"/>
          <p14:tracePt t="40167" x="6040438" y="273050"/>
          <p14:tracePt t="40174" x="6034088" y="273050"/>
          <p14:tracePt t="40178" x="6034088" y="279400"/>
          <p14:tracePt t="40180" x="6027738" y="279400"/>
          <p14:tracePt t="40189" x="6021388" y="279400"/>
          <p14:tracePt t="40191" x="6021388" y="285750"/>
          <p14:tracePt t="40192" x="6013450" y="285750"/>
          <p14:tracePt t="40196" x="6013450" y="293688"/>
          <p14:tracePt t="40199" x="6007100" y="293688"/>
          <p14:tracePt t="40202" x="6000750" y="293688"/>
          <p14:tracePt t="40204" x="6000750" y="300038"/>
          <p14:tracePt t="40205" x="5994400" y="300038"/>
          <p14:tracePt t="40208" x="5994400" y="306388"/>
          <p14:tracePt t="40210" x="5988050" y="306388"/>
          <p14:tracePt t="40213" x="5980113" y="306388"/>
          <p14:tracePt t="40214" x="5980113" y="312738"/>
          <p14:tracePt t="40218" x="5980113" y="319088"/>
          <p14:tracePt t="40219" x="5973763" y="319088"/>
          <p14:tracePt t="40220" x="5967413" y="319088"/>
          <p14:tracePt t="40221" x="5967413" y="327025"/>
          <p14:tracePt t="40223" x="5961063" y="327025"/>
          <p14:tracePt t="40227" x="5954713" y="327025"/>
          <p14:tracePt t="40228" x="5954713" y="333375"/>
          <p14:tracePt t="40229" x="5946775" y="333375"/>
          <p14:tracePt t="40230" x="5946775" y="339725"/>
          <p14:tracePt t="40233" x="5940425" y="339725"/>
          <p14:tracePt t="40235" x="5934075" y="339725"/>
          <p14:tracePt t="40236" x="5934075" y="346075"/>
          <p14:tracePt t="40237" x="5927725" y="346075"/>
          <p14:tracePt t="40239" x="5927725" y="352425"/>
          <p14:tracePt t="40240" x="5921375" y="352425"/>
          <p14:tracePt t="40241" x="5921375" y="360363"/>
          <p14:tracePt t="40243" x="5913438" y="360363"/>
          <p14:tracePt t="40246" x="5907088" y="360363"/>
          <p14:tracePt t="40247" x="5900738" y="360363"/>
          <p14:tracePt t="40248" x="5900738" y="366713"/>
          <p14:tracePt t="40249" x="5894388" y="366713"/>
          <p14:tracePt t="40251" x="5894388" y="373063"/>
          <p14:tracePt t="40253" x="5888038" y="373063"/>
          <p14:tracePt t="40256" x="5881688" y="373063"/>
          <p14:tracePt t="40259" x="5881688" y="379413"/>
          <p14:tracePt t="40260" x="5873750" y="379413"/>
          <p14:tracePt t="40263" x="5867400" y="379413"/>
          <p14:tracePt t="40264" x="5867400" y="385763"/>
          <p14:tracePt t="40269" x="5861050" y="385763"/>
          <p14:tracePt t="40269" x="5861050" y="393700"/>
          <p14:tracePt t="40271" x="5854700" y="393700"/>
          <p14:tracePt t="40274" x="5848350" y="393700"/>
          <p14:tracePt t="40281" x="5840413" y="393700"/>
          <p14:tracePt t="40282" x="5840413" y="400050"/>
          <p14:tracePt t="40284" x="5834063" y="400050"/>
          <p14:tracePt t="40290" x="5834063" y="406400"/>
          <p14:tracePt t="40291" x="5827713" y="406400"/>
          <p14:tracePt t="40295" x="5821363" y="406400"/>
          <p14:tracePt t="40298" x="5815013" y="406400"/>
          <p14:tracePt t="40305" x="5807075" y="406400"/>
          <p14:tracePt t="40306" x="5807075" y="412750"/>
          <p14:tracePt t="40309" x="5800725" y="412750"/>
          <p14:tracePt t="40316" x="5800725" y="419100"/>
          <p14:tracePt t="40317" x="5794375" y="419100"/>
          <p14:tracePt t="40321" x="5788025" y="419100"/>
          <p14:tracePt t="40324" x="5788025" y="427038"/>
          <p14:tracePt t="40325" x="5781675" y="427038"/>
          <p14:tracePt t="40332" x="5773738" y="427038"/>
          <p14:tracePt t="40336" x="5767388" y="427038"/>
          <p14:tracePt t="40341" x="5767388" y="433388"/>
          <p14:tracePt t="40347" x="5761038" y="433388"/>
          <p14:tracePt t="40350" x="5761038" y="439738"/>
          <p14:tracePt t="40351" x="5754688" y="439738"/>
          <p14:tracePt t="40356" x="5748338" y="439738"/>
          <p14:tracePt t="40364" x="5740400" y="439738"/>
          <p14:tracePt t="40368" x="5734050" y="439738"/>
          <p14:tracePt t="40369" x="5734050" y="446088"/>
          <p14:tracePt t="40374" x="5727700" y="446088"/>
          <p14:tracePt t="40377" x="5721350" y="452438"/>
          <p14:tracePt t="40379" x="5715000" y="452438"/>
          <p14:tracePt t="40385" x="5707063" y="458788"/>
          <p14:tracePt t="40386" x="5700713" y="458788"/>
          <p14:tracePt t="40390" x="5694363" y="458788"/>
          <p14:tracePt t="40392" x="5688013" y="458788"/>
          <p14:tracePt t="40394" x="5681663" y="458788"/>
          <p14:tracePt t="40398" x="5673725" y="466725"/>
          <p14:tracePt t="40400" x="5667375" y="466725"/>
          <p14:tracePt t="40403" x="5667375" y="473075"/>
          <p14:tracePt t="40404" x="5661025" y="473075"/>
          <p14:tracePt t="40406" x="5654675" y="473075"/>
          <p14:tracePt t="40411" x="5648325" y="473075"/>
          <p14:tracePt t="40413" x="5640388" y="473075"/>
          <p14:tracePt t="40416" x="5634038" y="473075"/>
          <p14:tracePt t="40417" x="5634038" y="479425"/>
          <p14:tracePt t="40423" x="5627688" y="479425"/>
          <p14:tracePt t="40430" x="5621338" y="479425"/>
          <p14:tracePt t="40436" x="5621338" y="485775"/>
          <p14:tracePt t="40473" x="5614988" y="485775"/>
          <p14:tracePt t="40476" x="5608638" y="485775"/>
          <p14:tracePt t="40479" x="5600700" y="485775"/>
          <p14:tracePt t="40484" x="5594350" y="485775"/>
          <p14:tracePt t="40486" x="5588000" y="485775"/>
          <p14:tracePt t="40487" x="5588000" y="479425"/>
          <p14:tracePt t="40489" x="5581650" y="479425"/>
          <p14:tracePt t="40490" x="5575300" y="479425"/>
          <p14:tracePt t="40491" x="5567363" y="479425"/>
          <p14:tracePt t="40494" x="5561013" y="479425"/>
          <p14:tracePt t="40495" x="5554663" y="479425"/>
          <p14:tracePt t="40497" x="5548313" y="479425"/>
          <p14:tracePt t="40498" x="5541963" y="479425"/>
          <p14:tracePt t="40499" x="5534025" y="479425"/>
          <p14:tracePt t="40501" x="5527675" y="479425"/>
          <p14:tracePt t="40502" x="5521325" y="479425"/>
          <p14:tracePt t="40504" x="5514975" y="479425"/>
          <p14:tracePt t="40505" x="5508625" y="479425"/>
          <p14:tracePt t="40506" x="5500688" y="479425"/>
          <p14:tracePt t="40508" x="5494338" y="479425"/>
          <p14:tracePt t="40509" x="5487988" y="479425"/>
          <p14:tracePt t="40511" x="5481638" y="479425"/>
          <p14:tracePt t="40512" x="5475288" y="479425"/>
          <p14:tracePt t="40513" x="5467350" y="479425"/>
          <p14:tracePt t="40515" x="5461000" y="479425"/>
          <p14:tracePt t="40516" x="5454650" y="479425"/>
          <p14:tracePt t="40518" x="5448300" y="479425"/>
          <p14:tracePt t="40519" x="5441950" y="479425"/>
          <p14:tracePt t="40522" x="5434013" y="479425"/>
          <p14:tracePt t="40523" x="5427663" y="479425"/>
          <p14:tracePt t="40525" x="5421313" y="479425"/>
          <p14:tracePt t="40528" x="5414963" y="479425"/>
          <p14:tracePt t="40531" x="5408613" y="479425"/>
          <p14:tracePt t="40543" x="5400675" y="479425"/>
          <p14:tracePt t="40826" x="5400675" y="473075"/>
          <p14:tracePt t="40852" x="5400675" y="466725"/>
          <p14:tracePt t="41226" x="5400675" y="458788"/>
          <p14:tracePt t="41254" x="5400675" y="452438"/>
          <p14:tracePt t="41302" x="5400675" y="446088"/>
          <p14:tracePt t="41319" x="5394325" y="446088"/>
          <p14:tracePt t="41329" x="5394325" y="439738"/>
          <p14:tracePt t="41334" x="5387975" y="439738"/>
          <p14:tracePt t="41338" x="5387975" y="433388"/>
          <p14:tracePt t="41356" x="5387975" y="427038"/>
          <p14:tracePt t="41371" x="5387975" y="419100"/>
          <p14:tracePt t="41389" x="5387975" y="412750"/>
          <p14:tracePt t="41409" x="5381625" y="412750"/>
          <p14:tracePt t="41433" x="5375275" y="412750"/>
          <p14:tracePt t="41437" x="5375275" y="406400"/>
          <p14:tracePt t="41740" x="5375275" y="412750"/>
          <p14:tracePt t="41753" x="5375275" y="419100"/>
          <p14:tracePt t="41760" x="5375275" y="427038"/>
          <p14:tracePt t="41763" x="5367338" y="427038"/>
          <p14:tracePt t="41773" x="5360988" y="427038"/>
          <p14:tracePt t="41774" x="5360988" y="433388"/>
          <p14:tracePt t="41781" x="5360988" y="439738"/>
          <p14:tracePt t="41782" x="5354638" y="439738"/>
          <p14:tracePt t="41805" x="5348288" y="439738"/>
          <p14:tracePt t="41822" x="5348288" y="446088"/>
          <p14:tracePt t="41886" x="5341938" y="446088"/>
          <p14:tracePt t="42050" x="5348288" y="446088"/>
          <p14:tracePt t="42066" x="5354638" y="446088"/>
          <p14:tracePt t="42088" x="5360988" y="446088"/>
          <p14:tracePt t="42172" x="5367338" y="446088"/>
          <p14:tracePt t="42177" x="5367338" y="439738"/>
          <p14:tracePt t="42193" x="5375275" y="439738"/>
          <p14:tracePt t="42208" x="5381625" y="439738"/>
          <p14:tracePt t="42214" x="5381625" y="433388"/>
          <p14:tracePt t="42263" x="5387975" y="433388"/>
          <p14:tracePt t="42293" x="5394325" y="433388"/>
          <p14:tracePt t="42306" x="5400675" y="433388"/>
          <p14:tracePt t="42312" x="5400675" y="427038"/>
          <p14:tracePt t="42333" x="5408613" y="427038"/>
          <p14:tracePt t="42334" x="5408613" y="419100"/>
          <p14:tracePt t="42350" x="5414963" y="419100"/>
          <p14:tracePt t="42384" x="5414963" y="412750"/>
          <p14:tracePt t="43550" x="5414963" y="406400"/>
          <p14:tracePt t="43552" x="5414963" y="400050"/>
          <p14:tracePt t="43560" x="5414963" y="393700"/>
          <p14:tracePt t="43564" x="5414963" y="385763"/>
          <p14:tracePt t="43568" x="5414963" y="379413"/>
          <p14:tracePt t="43576" x="5414963" y="373063"/>
          <p14:tracePt t="43579" x="5414963" y="366713"/>
          <p14:tracePt t="43586" x="5414963" y="360363"/>
          <p14:tracePt t="43591" x="5414963" y="352425"/>
          <p14:tracePt t="43595" x="5414963" y="346075"/>
          <p14:tracePt t="43611" x="5414963" y="339725"/>
          <p14:tracePt t="43661" x="5414963" y="333375"/>
          <p14:tracePt t="43684" x="5414963" y="327025"/>
          <p14:tracePt t="43691" x="5414963" y="319088"/>
          <p14:tracePt t="43699" x="5414963" y="312738"/>
          <p14:tracePt t="43772" x="5408613" y="312738"/>
          <p14:tracePt t="43796" x="5400675" y="312738"/>
          <p14:tracePt t="43803" x="5400675" y="319088"/>
          <p14:tracePt t="43805" x="5394325" y="319088"/>
          <p14:tracePt t="43811" x="5387975" y="319088"/>
          <p14:tracePt t="43818" x="5387975" y="327025"/>
          <p14:tracePt t="43823" x="5381625" y="327025"/>
          <p14:tracePt t="43828" x="5375275" y="327025"/>
          <p14:tracePt t="43836" x="5367338" y="327025"/>
          <p14:tracePt t="43837" x="5367338" y="333375"/>
          <p14:tracePt t="43841" x="5360988" y="333375"/>
          <p14:tracePt t="43845" x="5360988" y="339725"/>
          <p14:tracePt t="43846" x="5354638" y="339725"/>
          <p14:tracePt t="43856" x="5348288" y="339725"/>
          <p14:tracePt t="43863" x="5341938" y="339725"/>
          <p14:tracePt t="43866" x="5341938" y="346075"/>
          <p14:tracePt t="43873" x="5334000" y="346075"/>
          <p14:tracePt t="43877" x="5334000" y="352425"/>
          <p14:tracePt t="43878" x="5327650" y="352425"/>
          <p14:tracePt t="43881" x="5321300" y="352425"/>
          <p14:tracePt t="43882" x="5321300" y="360363"/>
          <p14:tracePt t="43887" x="5314950" y="360363"/>
          <p14:tracePt t="43890" x="5308600" y="360363"/>
          <p14:tracePt t="43896" x="5302250" y="366713"/>
          <p14:tracePt t="43899" x="5294313" y="366713"/>
          <p14:tracePt t="43902" x="5287963" y="366713"/>
          <p14:tracePt t="43908" x="5281613" y="366713"/>
          <p14:tracePt t="43909" x="5281613" y="373063"/>
          <p14:tracePt t="43911" x="5275263" y="373063"/>
          <p14:tracePt t="43922" x="5268913" y="373063"/>
          <p14:tracePt t="43976" x="5268913" y="366713"/>
          <p14:tracePt t="43983" x="5260975" y="366713"/>
          <p14:tracePt t="43985" x="5260975" y="360363"/>
          <p14:tracePt t="43988" x="5260975" y="352425"/>
          <p14:tracePt t="43992" x="5260975" y="346075"/>
          <p14:tracePt t="43999" x="5254625" y="339725"/>
          <p14:tracePt t="44003" x="5254625" y="333375"/>
          <p14:tracePt t="44012" x="5254625" y="327025"/>
          <p14:tracePt t="44021" x="5254625" y="319088"/>
          <p14:tracePt t="44028" x="5248275" y="319088"/>
          <p14:tracePt t="44041" x="5248275" y="312738"/>
          <p14:tracePt t="44090" x="5248275" y="306388"/>
          <p14:tracePt t="44098" x="5248275" y="300038"/>
          <p14:tracePt t="44112" x="5248275" y="293688"/>
          <p14:tracePt t="44117" x="5248275" y="285750"/>
          <p14:tracePt t="44133" x="5248275" y="279400"/>
          <p14:tracePt t="44183" x="5248275" y="273050"/>
          <p14:tracePt t="44189" x="5254625" y="273050"/>
          <p14:tracePt t="44199" x="5260975" y="273050"/>
          <p14:tracePt t="44204" x="5260975" y="266700"/>
          <p14:tracePt t="44207" x="5268913" y="266700"/>
          <p14:tracePt t="44220" x="5275263" y="266700"/>
          <p14:tracePt t="44229" x="5281613" y="260350"/>
          <p14:tracePt t="44282" x="5287963" y="252413"/>
          <p14:tracePt t="44292" x="5294313" y="252413"/>
          <p14:tracePt t="44300" x="5302250" y="252413"/>
          <p14:tracePt t="44312" x="5302250" y="246063"/>
          <p14:tracePt t="44317" x="5308600" y="246063"/>
          <p14:tracePt t="44326" x="5308600" y="239713"/>
          <p14:tracePt t="44327" x="5314950" y="239713"/>
          <p14:tracePt t="44353" x="5314950" y="233363"/>
          <p14:tracePt t="44378" x="5321300" y="233363"/>
          <p14:tracePt t="44403" x="5327650" y="233363"/>
          <p14:tracePt t="44412" x="5334000" y="233363"/>
          <p14:tracePt t="44429" x="5341938" y="233363"/>
          <p14:tracePt t="44438" x="5348288" y="233363"/>
          <p14:tracePt t="44457" x="5354638" y="233363"/>
          <p14:tracePt t="44466" x="5360988" y="233363"/>
          <p14:tracePt t="44476" x="5367338" y="233363"/>
          <p14:tracePt t="44481" x="5367338" y="239713"/>
          <p14:tracePt t="44486" x="5367338" y="246063"/>
          <p14:tracePt t="44488" x="5375275" y="246063"/>
          <p14:tracePt t="44495" x="5381625" y="252413"/>
          <p14:tracePt t="44499" x="5381625" y="260350"/>
          <p14:tracePt t="44507" x="5387975" y="260350"/>
          <p14:tracePt t="44508" x="5387975" y="266700"/>
          <p14:tracePt t="44511" x="5387975" y="273050"/>
          <p14:tracePt t="44514" x="5394325" y="273050"/>
          <p14:tracePt t="44515" x="5394325" y="279400"/>
          <p14:tracePt t="44522" x="5400675" y="279400"/>
          <p14:tracePt t="44524" x="5400675" y="285750"/>
          <p14:tracePt t="44531" x="5400675" y="293688"/>
          <p14:tracePt t="44552" x="5400675" y="300038"/>
          <p14:tracePt t="44574" x="5400675" y="306388"/>
          <p14:tracePt t="44576" x="5408613" y="306388"/>
          <p14:tracePt t="44600" x="5408613" y="312738"/>
          <p14:tracePt t="44607" x="5408613" y="319088"/>
          <p14:tracePt t="44615" x="5408613" y="327025"/>
          <p14:tracePt t="44629" x="5408613" y="333375"/>
          <p14:tracePt t="44630" x="5400675" y="333375"/>
          <p14:tracePt t="44636" x="5400675" y="339725"/>
          <p14:tracePt t="44637" x="5394325" y="339725"/>
          <p14:tracePt t="44642" x="5387975" y="339725"/>
          <p14:tracePt t="44649" x="5387975" y="346075"/>
          <p14:tracePt t="44650" x="5381625" y="346075"/>
          <p14:tracePt t="44654" x="5375275" y="346075"/>
          <p14:tracePt t="44656" x="5375275" y="352425"/>
          <p14:tracePt t="44661" x="5375275" y="360363"/>
          <p14:tracePt t="44663" x="5367338" y="360363"/>
          <p14:tracePt t="44666" x="5360988" y="360363"/>
          <p14:tracePt t="44671" x="5354638" y="360363"/>
          <p14:tracePt t="44674" x="5354638" y="366713"/>
          <p14:tracePt t="44680" x="5348288" y="366713"/>
          <p14:tracePt t="44682" x="5348288" y="373063"/>
          <p14:tracePt t="44684" x="5341938" y="373063"/>
          <p14:tracePt t="44696" x="5334000" y="373063"/>
          <p14:tracePt t="44700" x="5334000" y="379413"/>
          <p14:tracePt t="44708" x="5327650" y="379413"/>
          <p14:tracePt t="44722" x="5321300" y="379413"/>
          <p14:tracePt t="44742" x="5314950" y="379413"/>
          <p14:tracePt t="44748" x="5308600" y="379413"/>
          <p14:tracePt t="44756" x="5302250" y="379413"/>
          <p14:tracePt t="44760" x="5294313" y="379413"/>
          <p14:tracePt t="44765" x="5287963" y="379413"/>
          <p14:tracePt t="44774" x="5281613" y="379413"/>
          <p14:tracePt t="44779" x="5281613" y="373063"/>
          <p14:tracePt t="44783" x="5275263" y="373063"/>
          <p14:tracePt t="44843" x="5275263" y="366713"/>
          <p14:tracePt t="44864" x="5281613" y="366713"/>
          <p14:tracePt t="44877" x="5281613" y="360363"/>
          <p14:tracePt t="44904" x="5287963" y="360363"/>
          <p14:tracePt t="44905" x="5287963" y="352425"/>
          <p14:tracePt t="45046" x="5287963" y="360363"/>
          <p14:tracePt t="45050" x="5281613" y="360363"/>
          <p14:tracePt t="45053" x="5275263" y="360363"/>
          <p14:tracePt t="45054" x="5275263" y="366713"/>
          <p14:tracePt t="45057" x="5275263" y="373063"/>
          <p14:tracePt t="45059" x="5268913" y="373063"/>
          <p14:tracePt t="45061" x="5260975" y="373063"/>
          <p14:tracePt t="45062" x="5260975" y="379413"/>
          <p14:tracePt t="45063" x="5254625" y="385763"/>
          <p14:tracePt t="45064" x="5254625" y="393700"/>
          <p14:tracePt t="45067" x="5248275" y="393700"/>
          <p14:tracePt t="45068" x="5248275" y="400050"/>
          <p14:tracePt t="45069" x="5241925" y="406400"/>
          <p14:tracePt t="45071" x="5241925" y="412750"/>
          <p14:tracePt t="45072" x="5235575" y="419100"/>
          <p14:tracePt t="45073" x="5227638" y="419100"/>
          <p14:tracePt t="45074" x="5227638" y="427038"/>
          <p14:tracePt t="45077" x="5221288" y="433388"/>
          <p14:tracePt t="45077" x="5214938" y="446088"/>
          <p14:tracePt t="45078" x="5208588" y="446088"/>
          <p14:tracePt t="45080" x="5202238" y="458788"/>
          <p14:tracePt t="45081" x="5194300" y="466725"/>
          <p14:tracePt t="45083" x="5181600" y="473075"/>
          <p14:tracePt t="45084" x="5181600" y="479425"/>
          <p14:tracePt t="45086" x="5175250" y="485775"/>
          <p14:tracePt t="45087" x="5168900" y="492125"/>
          <p14:tracePt t="45088" x="5168900" y="500063"/>
          <p14:tracePt t="45089" x="5160963" y="506413"/>
          <p14:tracePt t="45091" x="5154613" y="512763"/>
          <p14:tracePt t="45092" x="5148263" y="519113"/>
          <p14:tracePt t="45094" x="5141913" y="525463"/>
          <p14:tracePt t="45095" x="5141913" y="533400"/>
          <p14:tracePt t="45096" x="5135563" y="539750"/>
          <p14:tracePt t="45097" x="5127625" y="539750"/>
          <p14:tracePt t="45098" x="5127625" y="546100"/>
          <p14:tracePt t="45099" x="5121275" y="552450"/>
          <p14:tracePt t="45102" x="5114925" y="558800"/>
          <p14:tracePt t="45102" x="5114925" y="566738"/>
          <p14:tracePt t="45103" x="5114925" y="573088"/>
          <p14:tracePt t="45104" x="5108575" y="573088"/>
          <p14:tracePt t="45105" x="5102225" y="579438"/>
          <p14:tracePt t="45106" x="5102225" y="585788"/>
          <p14:tracePt t="45107" x="5094288" y="585788"/>
          <p14:tracePt t="45109" x="5094288" y="592138"/>
          <p14:tracePt t="45110" x="5094288" y="600075"/>
          <p14:tracePt t="45111" x="5087938" y="600075"/>
          <p14:tracePt t="45113" x="5087938" y="606425"/>
          <p14:tracePt t="45114" x="5081588" y="606425"/>
          <p14:tracePt t="45115" x="5081588" y="612775"/>
          <p14:tracePt t="45117" x="5081588" y="619125"/>
          <p14:tracePt t="45119" x="5075238" y="619125"/>
          <p14:tracePt t="45120" x="5075238" y="625475"/>
          <p14:tracePt t="45121" x="5075238" y="633413"/>
          <p14:tracePt t="45122" x="5068888" y="633413"/>
          <p14:tracePt t="45125" x="5068888" y="639763"/>
          <p14:tracePt t="45127" x="5060950" y="639763"/>
          <p14:tracePt t="45127" x="5060950" y="646113"/>
          <p14:tracePt t="45129" x="5060950" y="652463"/>
          <p14:tracePt t="45133" x="5060950" y="658813"/>
          <p14:tracePt t="45135" x="5060950" y="666750"/>
          <p14:tracePt t="45137" x="5054600" y="666750"/>
          <p14:tracePt t="45138" x="5054600" y="673100"/>
          <p14:tracePt t="45140" x="5054600" y="679450"/>
          <p14:tracePt t="45141" x="5054600" y="685800"/>
          <p14:tracePt t="45144" x="5048250" y="692150"/>
          <p14:tracePt t="45146" x="5048250" y="700088"/>
          <p14:tracePt t="45149" x="5048250" y="706438"/>
          <p14:tracePt t="45150" x="5048250" y="712788"/>
          <p14:tracePt t="45152" x="5048250" y="719138"/>
          <p14:tracePt t="45154" x="5041900" y="719138"/>
          <p14:tracePt t="45155" x="5041900" y="725488"/>
          <p14:tracePt t="45156" x="5041900" y="731838"/>
          <p14:tracePt t="45157" x="5035550" y="731838"/>
          <p14:tracePt t="45159" x="5035550" y="739775"/>
          <p14:tracePt t="45160" x="5035550" y="746125"/>
          <p14:tracePt t="45161" x="5029200" y="746125"/>
          <p14:tracePt t="45162" x="5029200" y="752475"/>
          <p14:tracePt t="45164" x="5029200" y="758825"/>
          <p14:tracePt t="45165" x="5029200" y="765175"/>
          <p14:tracePt t="45168" x="5021263" y="773113"/>
          <p14:tracePt t="45169" x="5021263" y="779463"/>
          <p14:tracePt t="45170" x="5014913" y="779463"/>
          <p14:tracePt t="45171" x="5014913" y="785813"/>
          <p14:tracePt t="45174" x="5014913" y="792163"/>
          <p14:tracePt t="45175" x="5014913" y="798513"/>
          <p14:tracePt t="45177" x="5008563" y="798513"/>
          <p14:tracePt t="45178" x="5008563" y="806450"/>
          <p14:tracePt t="45180" x="5002213" y="812800"/>
          <p14:tracePt t="45183" x="4995863" y="819150"/>
          <p14:tracePt t="45184" x="4995863" y="825500"/>
          <p14:tracePt t="45185" x="4995863" y="831850"/>
          <p14:tracePt t="45188" x="4987925" y="839788"/>
          <p14:tracePt t="45189" x="4987925" y="846138"/>
          <p14:tracePt t="45190" x="4981575" y="846138"/>
          <p14:tracePt t="45192" x="4981575" y="852488"/>
          <p14:tracePt t="45194" x="4981575" y="858838"/>
          <p14:tracePt t="45195" x="4975225" y="865188"/>
          <p14:tracePt t="45198" x="4968875" y="865188"/>
          <p14:tracePt t="45199" x="4968875" y="873125"/>
          <p14:tracePt t="45200" x="4968875" y="879475"/>
          <p14:tracePt t="45202" x="4962525" y="879475"/>
          <p14:tracePt t="45203" x="4962525" y="885825"/>
          <p14:tracePt t="45205" x="4962525" y="892175"/>
          <p14:tracePt t="45206" x="4954588" y="892175"/>
          <p14:tracePt t="45207" x="4954588" y="898525"/>
          <p14:tracePt t="45209" x="4948238" y="898525"/>
          <p14:tracePt t="45211" x="4948238" y="906463"/>
          <p14:tracePt t="45213" x="4948238" y="912813"/>
          <p14:tracePt t="45214" x="4941888" y="912813"/>
          <p14:tracePt t="45216" x="4941888" y="919163"/>
          <p14:tracePt t="45217" x="4935538" y="919163"/>
          <p14:tracePt t="45218" x="4935538" y="925513"/>
          <p14:tracePt t="45220" x="4935538" y="931863"/>
          <p14:tracePt t="45222" x="4929188" y="931863"/>
          <p14:tracePt t="45223" x="4929188" y="939800"/>
          <p14:tracePt t="45225" x="4929188" y="946150"/>
          <p14:tracePt t="45227" x="4921250" y="946150"/>
          <p14:tracePt t="45228" x="4914900" y="946150"/>
          <p14:tracePt t="45229" x="4914900" y="952500"/>
          <p14:tracePt t="45230" x="4914900" y="958850"/>
          <p14:tracePt t="45232" x="4914900" y="965200"/>
          <p14:tracePt t="45233" x="4908550" y="965200"/>
          <p14:tracePt t="45235" x="4902200" y="973138"/>
          <p14:tracePt t="45236" x="4902200" y="979488"/>
          <p14:tracePt t="45239" x="4902200" y="985838"/>
          <p14:tracePt t="45240" x="4895850" y="992188"/>
          <p14:tracePt t="45241" x="4895850" y="998538"/>
          <p14:tracePt t="45242" x="4887913" y="998538"/>
          <p14:tracePt t="45244" x="4887913" y="1006475"/>
          <p14:tracePt t="45246" x="4881563" y="1006475"/>
          <p14:tracePt t="45247" x="4881563" y="1012825"/>
          <p14:tracePt t="45250" x="4881563" y="1019175"/>
          <p14:tracePt t="45252" x="4881563" y="1025525"/>
          <p14:tracePt t="45253" x="4875213" y="1025525"/>
          <p14:tracePt t="45254" x="4875213" y="1031875"/>
          <p14:tracePt t="45256" x="4875213" y="1038225"/>
          <p14:tracePt t="45257" x="4875213" y="1046163"/>
          <p14:tracePt t="45259" x="4868863" y="1046163"/>
          <p14:tracePt t="45261" x="4868863" y="1052513"/>
          <p14:tracePt t="45263" x="4868863" y="1058863"/>
          <p14:tracePt t="45266" x="4868863" y="1065213"/>
          <p14:tracePt t="45268" x="4868863" y="1071563"/>
          <p14:tracePt t="45270" x="4868863" y="1079500"/>
          <p14:tracePt t="45274" x="4868863" y="1085850"/>
          <p14:tracePt t="45277" x="4868863" y="1092200"/>
          <p14:tracePt t="45282" x="4868863" y="1098550"/>
          <p14:tracePt t="45285" x="4868863" y="1104900"/>
          <p14:tracePt t="45288" x="4868863" y="1112838"/>
          <p14:tracePt t="45800" x="4875213" y="1112838"/>
          <p14:tracePt t="45827" x="4881563" y="1112838"/>
          <p14:tracePt t="45864" x="4887913" y="1112838"/>
          <p14:tracePt t="46015" x="4895850" y="1112838"/>
          <p14:tracePt t="46295" x="4902200" y="1112838"/>
          <p14:tracePt t="46535" x="4908550" y="1112838"/>
          <p14:tracePt t="46840" x="4914900" y="1112838"/>
          <p14:tracePt t="46851" x="4921250" y="1112838"/>
          <p14:tracePt t="46916" x="4929188" y="1112838"/>
          <p14:tracePt t="47188" x="4929188" y="1104900"/>
          <p14:tracePt t="47189" x="4935538" y="1104900"/>
          <p14:tracePt t="47206" x="4941888" y="1104900"/>
          <p14:tracePt t="47222" x="4941888" y="1098550"/>
          <p14:tracePt t="47743" x="4948238" y="1098550"/>
          <p14:tracePt t="47748" x="4954588" y="1098550"/>
          <p14:tracePt t="47749" x="4954588" y="1104900"/>
          <p14:tracePt t="47755" x="4954588" y="1112838"/>
          <p14:tracePt t="47762" x="4962525" y="1112838"/>
          <p14:tracePt t="47766" x="4962525" y="1119188"/>
          <p14:tracePt t="47768" x="4968875" y="1119188"/>
          <p14:tracePt t="47770" x="4968875" y="1125538"/>
          <p14:tracePt t="47774" x="4975225" y="1125538"/>
          <p14:tracePt t="47777" x="4975225" y="1131888"/>
          <p14:tracePt t="47781" x="4975225" y="1138238"/>
          <p14:tracePt t="47784" x="4975225" y="1146175"/>
          <p14:tracePt t="47787" x="4981575" y="1146175"/>
          <p14:tracePt t="47791" x="4981575" y="1152525"/>
          <p14:tracePt t="47795" x="4981575" y="1158875"/>
          <p14:tracePt t="47796" x="4987925" y="1158875"/>
          <p14:tracePt t="47802" x="4987925" y="1165225"/>
          <p14:tracePt t="47805" x="4987925" y="1171575"/>
          <p14:tracePt t="47809" x="4987925" y="1179513"/>
          <p14:tracePt t="47816" x="4987925" y="1185863"/>
          <p14:tracePt t="47819" x="4995863" y="1185863"/>
          <p14:tracePt t="47820" x="4995863" y="1192213"/>
          <p14:tracePt t="47829" x="4995863" y="1198563"/>
          <p14:tracePt t="47835" x="4995863" y="1204913"/>
          <p14:tracePt t="47840" x="4995863" y="1212850"/>
          <p14:tracePt t="47848" x="5002213" y="1212850"/>
          <p14:tracePt t="47855" x="5002213" y="1219200"/>
          <p14:tracePt t="47862" x="5002213" y="1225550"/>
          <p14:tracePt t="47869" x="5008563" y="1225550"/>
          <p14:tracePt t="47878" x="5008563" y="1231900"/>
          <p14:tracePt t="47885" x="5008563" y="1238250"/>
          <p14:tracePt t="47891" x="5014913" y="1238250"/>
          <p14:tracePt t="47894" x="5014913" y="1246188"/>
          <p14:tracePt t="47902" x="5014913" y="1252538"/>
          <p14:tracePt t="47903" x="5021263" y="1252538"/>
          <p14:tracePt t="47912" x="5021263" y="1258888"/>
          <p14:tracePt t="47935" x="5021263" y="1265238"/>
          <p14:tracePt t="47946" x="5021263" y="1271588"/>
          <p14:tracePt t="47947" x="5029200" y="1271588"/>
          <p14:tracePt t="47956" x="5035550" y="1271588"/>
          <p14:tracePt t="47964" x="5035550" y="1279525"/>
          <p14:tracePt t="47967" x="5041900" y="1279525"/>
          <p14:tracePt t="47980" x="5041900" y="1285875"/>
          <p14:tracePt t="48059" x="5048250" y="1285875"/>
          <p14:tracePt t="48063" x="5048250" y="1292225"/>
          <p14:tracePt t="48075" x="5054600" y="1292225"/>
          <p14:tracePt t="48231" x="5060950" y="1292225"/>
          <p14:tracePt t="48241" x="5068888" y="1292225"/>
          <p14:tracePt t="48252" x="5075238" y="1292225"/>
          <p14:tracePt t="48598" x="5075238" y="1285875"/>
          <p14:tracePt t="48620" x="5081588" y="1285875"/>
          <p14:tracePt t="48733" x="5087938" y="1285875"/>
          <p14:tracePt t="48784" x="5087938" y="1279525"/>
          <p14:tracePt t="48882" x="5094288" y="1279525"/>
          <p14:tracePt t="48912" x="5094288" y="1271588"/>
          <p14:tracePt t="49282" x="5094288" y="1265238"/>
          <p14:tracePt t="49316" x="5102225" y="1265238"/>
          <p14:tracePt t="49353" x="5102225" y="1258888"/>
          <p14:tracePt t="49365" x="5108575" y="1258888"/>
          <p14:tracePt t="50463" x="5102225" y="1258888"/>
          <p14:tracePt t="50466" x="5102225" y="1265238"/>
          <p14:tracePt t="50469" x="5094288" y="1265238"/>
          <p14:tracePt t="50472" x="5094288" y="1271588"/>
          <p14:tracePt t="50480" x="5087938" y="1271588"/>
          <p14:tracePt t="50481" x="5087938" y="1279525"/>
          <p14:tracePt t="50485" x="5081588" y="1279525"/>
          <p14:tracePt t="50486" x="5081588" y="1285875"/>
          <p14:tracePt t="50490" x="5081588" y="1292225"/>
          <p14:tracePt t="50494" x="5075238" y="1292225"/>
          <p14:tracePt t="50497" x="5068888" y="1292225"/>
          <p14:tracePt t="50498" x="5068888" y="1298575"/>
          <p14:tracePt t="50502" x="5068888" y="1304925"/>
          <p14:tracePt t="50503" x="5060950" y="1304925"/>
          <p14:tracePt t="50511" x="5060950" y="1311275"/>
          <p14:tracePt t="50513" x="5054600" y="1311275"/>
          <p14:tracePt t="50515" x="5054600" y="1319213"/>
          <p14:tracePt t="50519" x="5048250" y="1325563"/>
          <p14:tracePt t="50527" x="5048250" y="1331913"/>
          <p14:tracePt t="50531" x="5041900" y="1331913"/>
          <p14:tracePt t="50532" x="5041900" y="1338263"/>
          <p14:tracePt t="50537" x="5035550" y="1338263"/>
          <p14:tracePt t="50539" x="5035550" y="1344613"/>
          <p14:tracePt t="50541" x="5029200" y="1344613"/>
          <p14:tracePt t="50544" x="5029200" y="1352550"/>
          <p14:tracePt t="50546" x="5029200" y="1358900"/>
          <p14:tracePt t="50549" x="5021263" y="1358900"/>
          <p14:tracePt t="50552" x="5021263" y="1365250"/>
          <p14:tracePt t="50553" x="5014913" y="1365250"/>
          <p14:tracePt t="50556" x="5014913" y="1371600"/>
          <p14:tracePt t="50560" x="5008563" y="1371600"/>
          <p14:tracePt t="50562" x="5008563" y="1377950"/>
          <p14:tracePt t="50563" x="5002213" y="1377950"/>
          <p14:tracePt t="50565" x="5002213" y="1385888"/>
          <p14:tracePt t="50566" x="4995863" y="1385888"/>
          <p14:tracePt t="50569" x="4995863" y="1392238"/>
          <p14:tracePt t="50571" x="4987925" y="1392238"/>
          <p14:tracePt t="50573" x="4981575" y="1392238"/>
          <p14:tracePt t="50575" x="4981575" y="1398588"/>
          <p14:tracePt t="50577" x="4975225" y="1398588"/>
          <p14:tracePt t="50578" x="4975225" y="1404938"/>
          <p14:tracePt t="50580" x="4968875" y="1404938"/>
          <p14:tracePt t="50582" x="4962525" y="1404938"/>
          <p14:tracePt t="50584" x="4962525" y="1411288"/>
          <p14:tracePt t="50586" x="4954588" y="1411288"/>
          <p14:tracePt t="50587" x="4948238" y="1411288"/>
          <p14:tracePt t="50588" x="4948238" y="1419225"/>
          <p14:tracePt t="50590" x="4941888" y="1419225"/>
          <p14:tracePt t="50591" x="4941888" y="1425575"/>
          <p14:tracePt t="50592" x="4935538" y="1425575"/>
          <p14:tracePt t="50597" x="4929188" y="1425575"/>
          <p14:tracePt t="50597" x="4921250" y="1425575"/>
          <p14:tracePt t="50598" x="4921250" y="1431925"/>
          <p14:tracePt t="50599" x="4914900" y="1431925"/>
          <p14:tracePt t="50602" x="4914900" y="1438275"/>
          <p14:tracePt t="50603" x="4908550" y="1438275"/>
          <p14:tracePt t="50605" x="4902200" y="1438275"/>
          <p14:tracePt t="50609" x="4902200" y="1444625"/>
          <p14:tracePt t="50610" x="4895850" y="1444625"/>
          <p14:tracePt t="50612" x="4887913" y="1444625"/>
          <p14:tracePt t="50613" x="4887913" y="1452563"/>
          <p14:tracePt t="50615" x="4881563" y="1452563"/>
          <p14:tracePt t="50622" x="4875213" y="1452563"/>
          <p14:tracePt t="50625" x="4875213" y="1458913"/>
          <p14:tracePt t="50627" x="4868863" y="1458913"/>
          <p14:tracePt t="50630" x="4868863" y="1465263"/>
          <p14:tracePt t="50638" x="4868863" y="1471613"/>
          <p14:tracePt t="50640" x="4862513" y="1471613"/>
          <p14:tracePt t="50648" x="4854575" y="1471613"/>
          <p14:tracePt t="50655" x="4854575" y="1477963"/>
          <p14:tracePt t="50657" x="4848225" y="1477963"/>
          <p14:tracePt t="50663" x="4848225" y="1485900"/>
          <p14:tracePt t="50675" x="4841875" y="1485900"/>
          <p14:tracePt t="50680" x="4841875" y="1492250"/>
          <p14:tracePt t="50684" x="4835525" y="1492250"/>
          <p14:tracePt t="50688" x="4835525" y="1498600"/>
          <p14:tracePt t="50808" x="4841875" y="1498600"/>
          <p14:tracePt t="50815" x="4848225" y="1498600"/>
          <p14:tracePt t="50818" x="4854575" y="1498600"/>
          <p14:tracePt t="50821" x="4862513" y="1498600"/>
          <p14:tracePt t="50827" x="4868863" y="1498600"/>
          <p14:tracePt t="50830" x="4875213" y="1498600"/>
          <p14:tracePt t="50835" x="4881563" y="1498600"/>
          <p14:tracePt t="50838" x="4887913" y="1492250"/>
          <p14:tracePt t="50841" x="4895850" y="1492250"/>
          <p14:tracePt t="50848" x="4902200" y="1492250"/>
          <p14:tracePt t="50852" x="4908550" y="1492250"/>
          <p14:tracePt t="50860" x="4914900" y="1492250"/>
          <p14:tracePt t="50867" x="4921250" y="1492250"/>
          <p14:tracePt t="50873" x="4929188" y="1492250"/>
          <p14:tracePt t="50880" x="4929188" y="1485900"/>
          <p14:tracePt t="50886" x="4935538" y="1485900"/>
          <p14:tracePt t="50890" x="4941888" y="1485900"/>
          <p14:tracePt t="50898" x="4948238" y="1485900"/>
          <p14:tracePt t="50899" x="4948238" y="1477963"/>
          <p14:tracePt t="50900" x="4954588" y="1477963"/>
          <p14:tracePt t="50905" x="4962525" y="1477963"/>
          <p14:tracePt t="50910" x="4968875" y="1477963"/>
          <p14:tracePt t="50911" x="4975225" y="1477963"/>
          <p14:tracePt t="50915" x="4981575" y="1477963"/>
          <p14:tracePt t="50916" x="4981575" y="1471613"/>
          <p14:tracePt t="50919" x="4987925" y="1471613"/>
          <p14:tracePt t="50925" x="4995863" y="1465263"/>
          <p14:tracePt t="50929" x="5002213" y="1465263"/>
          <p14:tracePt t="50935" x="5008563" y="1465263"/>
          <p14:tracePt t="50936" x="5008563" y="1458913"/>
          <p14:tracePt t="51181" x="5002213" y="1458913"/>
          <p14:tracePt t="51187" x="4995863" y="1458913"/>
          <p14:tracePt t="51190" x="4995863" y="1465263"/>
          <p14:tracePt t="51194" x="4987925" y="1465263"/>
          <p14:tracePt t="51198" x="4981575" y="1471613"/>
          <p14:tracePt t="51205" x="4975225" y="1471613"/>
          <p14:tracePt t="51210" x="4968875" y="1471613"/>
          <p14:tracePt t="51213" x="4968875" y="1477963"/>
          <p14:tracePt t="51214" x="4962525" y="1477963"/>
          <p14:tracePt t="51223" x="4954588" y="1477963"/>
          <p14:tracePt t="51224" x="4954588" y="1485900"/>
          <p14:tracePt t="51227" x="4948238" y="1485900"/>
          <p14:tracePt t="51236" x="4941888" y="1485900"/>
          <p14:tracePt t="51240" x="4935538" y="1485900"/>
          <p14:tracePt t="51248" x="4929188" y="1485900"/>
          <p14:tracePt t="51251" x="4929188" y="1492250"/>
          <p14:tracePt t="51252" x="4921250" y="1492250"/>
          <p14:tracePt t="51256" x="4914900" y="1492250"/>
          <p14:tracePt t="51265" x="4908550" y="1492250"/>
          <p14:tracePt t="51273" x="4902200" y="1492250"/>
          <p14:tracePt t="51298" x="4895850" y="1492250"/>
          <p14:tracePt t="51308" x="4887913" y="1492250"/>
          <p14:tracePt t="51314" x="4887913" y="1485900"/>
          <p14:tracePt t="51317" x="4881563" y="1477963"/>
          <p14:tracePt t="51322" x="4881563" y="1471613"/>
          <p14:tracePt t="51323" x="4881563" y="1465263"/>
          <p14:tracePt t="51326" x="4881563" y="1458913"/>
          <p14:tracePt t="51329" x="4875213" y="1458913"/>
          <p14:tracePt t="51330" x="4875213" y="1452563"/>
          <p14:tracePt t="51332" x="4875213" y="1444625"/>
          <p14:tracePt t="51334" x="4868863" y="1444625"/>
          <p14:tracePt t="51336" x="4868863" y="1438275"/>
          <p14:tracePt t="51339" x="4868863" y="1431925"/>
          <p14:tracePt t="51344" x="4868863" y="1425575"/>
          <p14:tracePt t="51348" x="4868863" y="1419225"/>
          <p14:tracePt t="51353" x="4868863" y="1411288"/>
          <p14:tracePt t="51371" x="4868863" y="1404938"/>
          <p14:tracePt t="51379" x="4868863" y="1398588"/>
          <p14:tracePt t="51394" x="4868863" y="1392238"/>
          <p14:tracePt t="51396" x="4875213" y="1392238"/>
          <p14:tracePt t="51401" x="4875213" y="1385888"/>
          <p14:tracePt t="51406" x="4881563" y="1385888"/>
          <p14:tracePt t="51407" x="4881563" y="1377950"/>
          <p14:tracePt t="51411" x="4887913" y="1377950"/>
          <p14:tracePt t="51414" x="4895850" y="1377950"/>
          <p14:tracePt t="51419" x="4895850" y="1371600"/>
          <p14:tracePt t="51421" x="4902200" y="1371600"/>
          <p14:tracePt t="51425" x="4908550" y="1371600"/>
          <p14:tracePt t="51426" x="4908550" y="1365250"/>
          <p14:tracePt t="51432" x="4914900" y="1365250"/>
          <p14:tracePt t="51436" x="4921250" y="1365250"/>
          <p14:tracePt t="51441" x="4929188" y="1365250"/>
          <p14:tracePt t="51451" x="4935538" y="1365250"/>
          <p14:tracePt t="51455" x="4941888" y="1365250"/>
          <p14:tracePt t="51464" x="4948238" y="1365250"/>
          <p14:tracePt t="51468" x="4954588" y="1365250"/>
          <p14:tracePt t="51473" x="4954588" y="1371600"/>
          <p14:tracePt t="51475" x="4962525" y="1371600"/>
          <p14:tracePt t="51478" x="4968875" y="1371600"/>
          <p14:tracePt t="51480" x="4968875" y="1377950"/>
          <p14:tracePt t="51482" x="4975225" y="1377950"/>
          <p14:tracePt t="51483" x="4975225" y="1385888"/>
          <p14:tracePt t="51484" x="4975225" y="1392238"/>
          <p14:tracePt t="51489" x="4981575" y="1398588"/>
          <p14:tracePt t="51491" x="4981575" y="1404938"/>
          <p14:tracePt t="51493" x="4987925" y="1404938"/>
          <p14:tracePt t="51496" x="4987925" y="1411288"/>
          <p14:tracePt t="51499" x="4987925" y="1419225"/>
          <p14:tracePt t="51502" x="4987925" y="1425575"/>
          <p14:tracePt t="51507" x="4995863" y="1425575"/>
          <p14:tracePt t="51512" x="4995863" y="1431925"/>
          <p14:tracePt t="51522" x="4995863" y="1438275"/>
          <p14:tracePt t="51538" x="4995863" y="1444625"/>
          <p14:tracePt t="51541" x="4987925" y="1444625"/>
          <p14:tracePt t="51542" x="4987925" y="1452563"/>
          <p14:tracePt t="51543" x="4981575" y="1452563"/>
          <p14:tracePt t="51548" x="4975225" y="1452563"/>
          <p14:tracePt t="51550" x="4975225" y="1458913"/>
          <p14:tracePt t="51551" x="4968875" y="1458913"/>
          <p14:tracePt t="51552" x="4962525" y="1458913"/>
          <p14:tracePt t="51554" x="4962525" y="1465263"/>
          <p14:tracePt t="51556" x="4954588" y="1465263"/>
          <p14:tracePt t="51557" x="4954588" y="1471613"/>
          <p14:tracePt t="51558" x="4948238" y="1471613"/>
          <p14:tracePt t="51561" x="4941888" y="1471613"/>
          <p14:tracePt t="51562" x="4935538" y="1471613"/>
          <p14:tracePt t="51564" x="4935538" y="1477963"/>
          <p14:tracePt t="51566" x="4929188" y="1477963"/>
          <p14:tracePt t="51567" x="4921250" y="1477963"/>
          <p14:tracePt t="51568" x="4921250" y="1485900"/>
          <p14:tracePt t="51569" x="4914900" y="1485900"/>
          <p14:tracePt t="51573" x="4908550" y="1485900"/>
          <p14:tracePt t="51574" x="4902200" y="1485900"/>
          <p14:tracePt t="51576" x="4902200" y="1492250"/>
          <p14:tracePt t="51578" x="4895850" y="1492250"/>
          <p14:tracePt t="51580" x="4895850" y="1498600"/>
          <p14:tracePt t="51581" x="4887913" y="1498600"/>
          <p14:tracePt t="51582" x="4881563" y="1498600"/>
          <p14:tracePt t="51584" x="4881563" y="1504950"/>
          <p14:tracePt t="51587" x="4875213" y="1504950"/>
          <p14:tracePt t="51588" x="4868863" y="1504950"/>
          <p14:tracePt t="51593" x="4862513" y="1504950"/>
          <p14:tracePt t="51595" x="4862513" y="1511300"/>
          <p14:tracePt t="51597" x="4854575" y="1511300"/>
          <p14:tracePt t="51602" x="4848225" y="1511300"/>
          <p14:tracePt t="51605" x="4848225" y="1519238"/>
          <p14:tracePt t="51619" x="4841875" y="1519238"/>
          <p14:tracePt t="51625" x="4835525" y="1519238"/>
          <p14:tracePt t="51636" x="4829175" y="1519238"/>
          <p14:tracePt t="51642" x="4829175" y="1511300"/>
          <p14:tracePt t="51643" x="4821238" y="1511300"/>
          <p14:tracePt t="51651" x="4821238" y="1504950"/>
          <p14:tracePt t="51655" x="4821238" y="1498600"/>
          <p14:tracePt t="51658" x="4821238" y="1492250"/>
          <p14:tracePt t="51664" x="4821238" y="1485900"/>
          <p14:tracePt t="51668" x="4821238" y="1477963"/>
          <p14:tracePt t="51673" x="4821238" y="1471613"/>
          <p14:tracePt t="51676" x="4821238" y="1465263"/>
          <p14:tracePt t="51678" x="4829175" y="1465263"/>
          <p14:tracePt t="51680" x="4829175" y="1458913"/>
          <p14:tracePt t="51685" x="4829175" y="1452563"/>
          <p14:tracePt t="51686" x="4835525" y="1452563"/>
          <p14:tracePt t="51688" x="4835525" y="1444625"/>
          <p14:tracePt t="51689" x="4841875" y="1444625"/>
          <p14:tracePt t="51694" x="4841875" y="1438275"/>
          <p14:tracePt t="51696" x="4848225" y="1438275"/>
          <p14:tracePt t="51698" x="4848225" y="1431925"/>
          <p14:tracePt t="51700" x="4854575" y="1431925"/>
          <p14:tracePt t="51704" x="4862513" y="1431925"/>
          <p14:tracePt t="51706" x="4862513" y="1425575"/>
          <p14:tracePt t="51710" x="4862513" y="1419225"/>
          <p14:tracePt t="51712" x="4868863" y="1419225"/>
          <p14:tracePt t="51714" x="4868863" y="1411288"/>
          <p14:tracePt t="51716" x="4875213" y="1411288"/>
          <p14:tracePt t="51725" x="4881563" y="1411288"/>
          <p14:tracePt t="51726" x="4881563" y="1404938"/>
          <p14:tracePt t="51728" x="4887913" y="1404938"/>
          <p14:tracePt t="51731" x="4887913" y="1398588"/>
          <p14:tracePt t="51733" x="4895850" y="1398588"/>
          <p14:tracePt t="51742" x="4902200" y="1398588"/>
          <p14:tracePt t="51743" x="4902200" y="1392238"/>
          <p14:tracePt t="51746" x="4908550" y="1392238"/>
          <p14:tracePt t="51749" x="4908550" y="1385888"/>
          <p14:tracePt t="51755" x="4914900" y="1385888"/>
          <p14:tracePt t="51756" x="4914900" y="1377950"/>
          <p14:tracePt t="51758" x="4921250" y="1377950"/>
          <p14:tracePt t="51765" x="4929188" y="1377950"/>
          <p14:tracePt t="51784" x="4935538" y="1377950"/>
          <p14:tracePt t="51793" x="4941888" y="1377950"/>
          <p14:tracePt t="51806" x="4948238" y="1377950"/>
          <p14:tracePt t="51813" x="4948238" y="1385888"/>
          <p14:tracePt t="51814" x="4954588" y="1385888"/>
          <p14:tracePt t="51816" x="4954588" y="1392238"/>
          <p14:tracePt t="51824" x="4954588" y="1398588"/>
          <p14:tracePt t="51827" x="4954588" y="1404938"/>
          <p14:tracePt t="51834" x="4954588" y="1411288"/>
          <p14:tracePt t="51837" x="4954588" y="1419225"/>
          <p14:tracePt t="51841" x="4954588" y="1425575"/>
          <p14:tracePt t="51847" x="4954588" y="1431925"/>
          <p14:tracePt t="51852" x="4954588" y="1438275"/>
          <p14:tracePt t="51863" x="4954588" y="1444625"/>
          <p14:tracePt t="51866" x="4948238" y="1444625"/>
          <p14:tracePt t="51876" x="4948238" y="1452563"/>
          <p14:tracePt t="51888" x="4941888" y="1452563"/>
          <p14:tracePt t="51899" x="4935538" y="1452563"/>
          <p14:tracePt t="51907" x="4935538" y="1458913"/>
          <p14:tracePt t="51925" x="4929188" y="1458913"/>
          <p14:tracePt t="51941" x="4921250" y="1458913"/>
          <p14:tracePt t="51952" x="4914900" y="1458913"/>
          <p14:tracePt t="51970" x="4914900" y="1452563"/>
          <p14:tracePt t="51973" x="4914900" y="1444625"/>
          <p14:tracePt t="51979" x="4914900" y="1438275"/>
          <p14:tracePt t="51981" x="4914900" y="1431925"/>
          <p14:tracePt t="51986" x="4914900" y="1425575"/>
          <p14:tracePt t="51987" x="4914900" y="1419225"/>
          <p14:tracePt t="51989" x="4914900" y="1411288"/>
          <p14:tracePt t="51993" x="4914900" y="1404938"/>
          <p14:tracePt t="51995" x="4914900" y="1398588"/>
          <p14:tracePt t="52001" x="4914900" y="1392238"/>
          <p14:tracePt t="52002" x="4921250" y="1392238"/>
          <p14:tracePt t="52004" x="4921250" y="1385888"/>
          <p14:tracePt t="52008" x="4921250" y="1377950"/>
          <p14:tracePt t="52009" x="4929188" y="1377950"/>
          <p14:tracePt t="52016" x="4929188" y="1371600"/>
          <p14:tracePt t="52019" x="4929188" y="1365250"/>
          <p14:tracePt t="52025" x="4935538" y="1365250"/>
          <p14:tracePt t="52031" x="4935538" y="1358900"/>
          <p14:tracePt t="52037" x="4941888" y="1358900"/>
          <p14:tracePt t="52043" x="4941888" y="1352550"/>
          <p14:tracePt t="52063" x="4948238" y="1352550"/>
          <p14:tracePt t="52069" x="4954588" y="1352550"/>
          <p14:tracePt t="52078" x="4962525" y="1352550"/>
          <p14:tracePt t="52082" x="4968875" y="1352550"/>
          <p14:tracePt t="52086" x="4975225" y="1358900"/>
          <p14:tracePt t="52094" x="4981575" y="1358900"/>
          <p14:tracePt t="52099" x="4987925" y="1358900"/>
          <p14:tracePt t="52100" x="4987925" y="1365250"/>
          <p14:tracePt t="52107" x="4987925" y="1371600"/>
          <p14:tracePt t="52111" x="4995863" y="1371600"/>
          <p14:tracePt t="52118" x="5002213" y="1371600"/>
          <p14:tracePt t="52125" x="5002213" y="1377950"/>
          <p14:tracePt t="52126" x="5008563" y="1377950"/>
          <p14:tracePt t="52136" x="5008563" y="1385888"/>
          <p14:tracePt t="52145" x="5008563" y="1392238"/>
          <p14:tracePt t="52165" x="5008563" y="1398588"/>
          <p14:tracePt t="52170" x="5008563" y="1404938"/>
          <p14:tracePt t="52184" x="5008563" y="1411288"/>
          <p14:tracePt t="52185" x="5002213" y="1411288"/>
          <p14:tracePt t="52189" x="5002213" y="1419225"/>
          <p14:tracePt t="52192" x="4995863" y="1419225"/>
          <p14:tracePt t="52203" x="4995863" y="1425575"/>
          <p14:tracePt t="52240" x="4987925" y="1425575"/>
          <p14:tracePt t="52253" x="4987925" y="1419225"/>
          <p14:tracePt t="52255" x="4981575" y="1419225"/>
          <p14:tracePt t="52259" x="4981575" y="1411288"/>
          <p14:tracePt t="52267" x="4981575" y="1404938"/>
          <p14:tracePt t="52274" x="4981575" y="1398588"/>
          <p14:tracePt t="52302" x="4981575" y="1392238"/>
          <p14:tracePt t="52337" x="4981575" y="1385888"/>
          <p14:tracePt t="52361" x="4981575" y="1377950"/>
          <p14:tracePt t="52384" x="4987925" y="1377950"/>
          <p14:tracePt t="53013" x="4987925" y="1371600"/>
          <p14:tracePt t="53025" x="4987925" y="1365250"/>
          <p14:tracePt t="53034" x="4995863" y="1365250"/>
          <p14:tracePt t="53069" x="4995863" y="1358900"/>
          <p14:tracePt t="53594" x="5002213" y="1358900"/>
          <p14:tracePt t="53603" x="5008563" y="1358900"/>
          <p14:tracePt t="53614" x="5008563" y="1352550"/>
          <p14:tracePt t="53615" x="5014913" y="1352550"/>
          <p14:tracePt t="53622" x="5021263" y="1352550"/>
          <p14:tracePt t="53623" x="5021263" y="1344613"/>
          <p14:tracePt t="53640" x="5029200" y="1344613"/>
          <p14:tracePt t="53646" x="5029200" y="1338263"/>
          <p14:tracePt t="53667" x="5035550" y="1338263"/>
          <p14:tracePt t="53694" x="5041900" y="1338263"/>
          <p14:tracePt t="53695" x="5041900" y="1331913"/>
          <p14:tracePt t="53739" x="5048250" y="1331913"/>
          <p14:tracePt t="53747" x="5054600" y="1331913"/>
          <p14:tracePt t="53751" x="5054600" y="1325563"/>
          <p14:tracePt t="53764" x="5060950" y="1325563"/>
          <p14:tracePt t="53767" x="5060950" y="1319213"/>
          <p14:tracePt t="53773" x="5068888" y="1319213"/>
          <p14:tracePt t="53785" x="5075238" y="1319213"/>
          <p14:tracePt t="53787" x="5075238" y="1311275"/>
          <p14:tracePt t="53834" x="5081588" y="1311275"/>
          <p14:tracePt t="53836" x="5081588" y="1304925"/>
          <p14:tracePt t="53842" x="5081588" y="1298575"/>
          <p14:tracePt t="53844" x="5087938" y="1298575"/>
          <p14:tracePt t="53851" x="5087938" y="1292225"/>
          <p14:tracePt t="53854" x="5094288" y="1285875"/>
          <p14:tracePt t="53857" x="5094288" y="1279525"/>
          <p14:tracePt t="53859" x="5102225" y="1279525"/>
          <p14:tracePt t="53863" x="5108575" y="1271588"/>
          <p14:tracePt t="53865" x="5108575" y="1265238"/>
          <p14:tracePt t="53869" x="5114925" y="1258888"/>
          <p14:tracePt t="53871" x="5114925" y="1252538"/>
          <p14:tracePt t="53872" x="5121275" y="1252538"/>
          <p14:tracePt t="53873" x="5121275" y="1246188"/>
          <p14:tracePt t="53877" x="5127625" y="1238250"/>
          <p14:tracePt t="53878" x="5127625" y="1231900"/>
          <p14:tracePt t="53880" x="5135563" y="1231900"/>
          <p14:tracePt t="53882" x="5141913" y="1225550"/>
          <p14:tracePt t="53885" x="5141913" y="1219200"/>
          <p14:tracePt t="53887" x="5148263" y="1219200"/>
          <p14:tracePt t="53888" x="5148263" y="1212850"/>
          <p14:tracePt t="53889" x="5154613" y="1212850"/>
          <p14:tracePt t="53890" x="5154613" y="1204913"/>
          <p14:tracePt t="53892" x="5154613" y="1198563"/>
          <p14:tracePt t="53894" x="5160963" y="1198563"/>
          <p14:tracePt t="53895" x="5168900" y="1198563"/>
          <p14:tracePt t="53896" x="5168900" y="1192213"/>
          <p14:tracePt t="53897" x="5168900" y="1185863"/>
          <p14:tracePt t="53900" x="5175250" y="1185863"/>
          <p14:tracePt t="53902" x="5175250" y="1179513"/>
          <p14:tracePt t="53904" x="5181600" y="1179513"/>
          <p14:tracePt t="53907" x="5181600" y="1171575"/>
          <p14:tracePt t="53909" x="5187950" y="1171575"/>
          <p14:tracePt t="53910" x="5187950" y="1165225"/>
          <p14:tracePt t="53983" x="5187950" y="1158875"/>
          <p14:tracePt t="53991" x="5187950" y="1152525"/>
          <p14:tracePt t="54003" x="5187950" y="1146175"/>
          <p14:tracePt t="54007" x="5187950" y="1138238"/>
          <p14:tracePt t="54018" x="5187950" y="1131888"/>
          <p14:tracePt t="54050" x="5187950" y="1125538"/>
          <p14:tracePt t="54142" x="5181600" y="1125538"/>
          <p14:tracePt t="54158" x="5175250" y="1125538"/>
          <p14:tracePt t="54174" x="5175250" y="1131888"/>
          <p14:tracePt t="54183" x="5168900" y="1131888"/>
          <p14:tracePt t="54184" x="5168900" y="1138238"/>
          <p14:tracePt t="54197" x="5160963" y="1138238"/>
          <p14:tracePt t="54198" x="5160963" y="1146175"/>
          <p14:tracePt t="54217" x="5160963" y="1152525"/>
          <p14:tracePt t="54218" x="5154613" y="1152525"/>
          <p14:tracePt t="54225" x="5154613" y="1158875"/>
          <p14:tracePt t="54231" x="5148263" y="1158875"/>
          <p14:tracePt t="54242" x="5148263" y="1165225"/>
          <p14:tracePt t="54251" x="5148263" y="1171575"/>
          <p14:tracePt t="54252" x="5141913" y="1171575"/>
          <p14:tracePt t="54258" x="5141913" y="1179513"/>
          <p14:tracePt t="54262" x="5135563" y="1179513"/>
          <p14:tracePt t="54267" x="5127625" y="1179513"/>
          <p14:tracePt t="54270" x="5127625" y="1185863"/>
          <p14:tracePt t="54278" x="5121275" y="1192213"/>
          <p14:tracePt t="54283" x="5114925" y="1192213"/>
          <p14:tracePt t="54287" x="5114925" y="1198563"/>
          <p14:tracePt t="54291" x="5114925" y="1204913"/>
          <p14:tracePt t="54292" x="5108575" y="1204913"/>
          <p14:tracePt t="54295" x="5102225" y="1204913"/>
          <p14:tracePt t="54297" x="5102225" y="1212850"/>
          <p14:tracePt t="54300" x="5094288" y="1212850"/>
          <p14:tracePt t="54303" x="5094288" y="1219200"/>
          <p14:tracePt t="54306" x="5094288" y="1225550"/>
          <p14:tracePt t="54308" x="5087938" y="1225550"/>
          <p14:tracePt t="54312" x="5081588" y="1225550"/>
          <p14:tracePt t="54313" x="5081588" y="1231900"/>
          <p14:tracePt t="54317" x="5081588" y="1238250"/>
          <p14:tracePt t="54321" x="5075238" y="1238250"/>
          <p14:tracePt t="54326" x="5075238" y="1246188"/>
          <p14:tracePt t="54329" x="5068888" y="1246188"/>
          <p14:tracePt t="54332" x="5068888" y="1252538"/>
          <p14:tracePt t="54338" x="5060950" y="1252538"/>
          <p14:tracePt t="54339" x="5060950" y="1258888"/>
          <p14:tracePt t="54358" x="5060950" y="1265238"/>
          <p14:tracePt t="54379" x="5060950" y="1271588"/>
          <p14:tracePt t="54383" x="5054600" y="1271588"/>
          <p14:tracePt t="54401" x="5048250" y="1271588"/>
          <p14:tracePt t="54416" x="5048250" y="1279525"/>
          <p14:tracePt t="54427" x="5048250" y="1285875"/>
          <p14:tracePt t="54432" x="5041900" y="1285875"/>
          <p14:tracePt t="54439" x="5041900" y="1292225"/>
          <p14:tracePt t="54447" x="5035550" y="1292225"/>
          <p14:tracePt t="54469" x="5029200" y="1292225"/>
          <p14:tracePt t="54470" x="5029200" y="1298575"/>
          <p14:tracePt t="54536" x="5021263" y="1298575"/>
          <p14:tracePt t="54537" x="5021263" y="1304925"/>
          <p14:tracePt t="54551" x="5014913" y="1304925"/>
          <p14:tracePt t="54570" x="5014913" y="1311275"/>
          <p14:tracePt t="54571" x="5008563" y="1311275"/>
          <p14:tracePt t="54582" x="5002213" y="1311275"/>
          <p14:tracePt t="54583" x="5002213" y="1319213"/>
          <p14:tracePt t="54593" x="4995863" y="1319213"/>
          <p14:tracePt t="54597" x="4995863" y="1325563"/>
          <p14:tracePt t="54631" x="4987925" y="1325563"/>
          <p14:tracePt t="54650" x="4981575" y="1325563"/>
          <p14:tracePt t="54673" x="4975225" y="1325563"/>
          <p14:tracePt t="54726" x="4968875" y="1325563"/>
          <p14:tracePt t="54739" x="4968875" y="1331913"/>
          <p14:tracePt t="54746" x="4962525" y="1331913"/>
          <p14:tracePt t="54769" x="4962525" y="1338263"/>
          <p14:tracePt t="54774" x="4954588" y="1338263"/>
          <p14:tracePt t="54782" x="4948238" y="1338263"/>
          <p14:tracePt t="54796" x="4941888" y="1338263"/>
          <p14:tracePt t="54803" x="4935538" y="1338263"/>
          <p14:tracePt t="54808" x="4935538" y="1344613"/>
          <p14:tracePt t="54816" x="4929188" y="1344613"/>
          <p14:tracePt t="54823" x="4921250" y="1344613"/>
          <p14:tracePt t="54831" x="4914900" y="1344613"/>
          <p14:tracePt t="54835" x="4914900" y="1352550"/>
          <p14:tracePt t="54846" x="4908550" y="1352550"/>
          <p14:tracePt t="54856" x="4902200" y="1352550"/>
          <p14:tracePt t="55422" x="4902200" y="1344613"/>
          <p14:tracePt t="55424" x="4908550" y="1344613"/>
          <p14:tracePt t="55445" x="4908550" y="1338263"/>
          <p14:tracePt t="55452" x="4914900" y="1338263"/>
          <p14:tracePt t="55458" x="4914900" y="1331913"/>
          <p14:tracePt t="55543" x="4921250" y="1331913"/>
          <p14:tracePt t="55553" x="4921250" y="1325563"/>
          <p14:tracePt t="55563" x="4921250" y="1319213"/>
          <p14:tracePt t="55565" x="4929188" y="1319213"/>
          <p14:tracePt t="55570" x="4929188" y="1311275"/>
          <p14:tracePt t="55591" x="4929188" y="1304925"/>
          <p14:tracePt t="55675" x="4929188" y="1298575"/>
          <p14:tracePt t="55686" x="4921250" y="1298575"/>
          <p14:tracePt t="55727" x="4914900" y="1298575"/>
          <p14:tracePt t="55743" x="4914900" y="1292225"/>
          <p14:tracePt t="55750" x="4914900" y="1285875"/>
          <p14:tracePt t="55756" x="4908550" y="1285875"/>
          <p14:tracePt t="55756" x="4908550" y="1279525"/>
          <p14:tracePt t="55762" x="4902200" y="1279525"/>
          <p14:tracePt t="55765" x="4902200" y="1271588"/>
          <p14:tracePt t="55769" x="4902200" y="1265238"/>
          <p14:tracePt t="55773" x="4895850" y="1265238"/>
          <p14:tracePt t="55776" x="4895850" y="1258888"/>
          <p14:tracePt t="55779" x="4887913" y="1258888"/>
          <p14:tracePt t="55781" x="4887913" y="1252538"/>
          <p14:tracePt t="55785" x="4887913" y="1246188"/>
          <p14:tracePt t="55786" x="4881563" y="1246188"/>
          <p14:tracePt t="55805" x="4881563" y="1238250"/>
          <p14:tracePt t="55818" x="4875213" y="1238250"/>
          <p14:tracePt t="55831" x="4875213" y="1231900"/>
          <p14:tracePt t="55838" x="4868863" y="1231900"/>
          <p14:tracePt t="55844" x="4868863" y="1225550"/>
          <p14:tracePt t="55848" x="4868863" y="1219200"/>
          <p14:tracePt t="55849" x="4862513" y="1219200"/>
          <p14:tracePt t="55852" x="4854575" y="1219200"/>
          <p14:tracePt t="55855" x="4848225" y="1212850"/>
          <p14:tracePt t="55858" x="4848225" y="1204913"/>
          <p14:tracePt t="55860" x="4841875" y="1204913"/>
          <p14:tracePt t="55862" x="4841875" y="1198563"/>
          <p14:tracePt t="55863" x="4835525" y="1198563"/>
          <p14:tracePt t="55869" x="4829175" y="1198563"/>
          <p14:tracePt t="55870" x="4829175" y="1192213"/>
          <p14:tracePt t="55872" x="4821238" y="1192213"/>
          <p14:tracePt t="55875" x="4814888" y="1192213"/>
          <p14:tracePt t="55877" x="4814888" y="1185863"/>
          <p14:tracePt t="55885" x="4808538" y="1185863"/>
          <p14:tracePt t="55977" x="4808538" y="1179513"/>
          <p14:tracePt t="55984" x="4808538" y="1171575"/>
          <p14:tracePt t="55988" x="4808538" y="1165225"/>
          <p14:tracePt t="55996" x="4808538" y="1158875"/>
          <p14:tracePt t="56001" x="4808538" y="1152525"/>
          <p14:tracePt t="56009" x="4808538" y="1146175"/>
          <p14:tracePt t="56013" x="4808538" y="1138238"/>
          <p14:tracePt t="56014" x="4814888" y="1138238"/>
          <p14:tracePt t="56016" x="4814888" y="1131888"/>
          <p14:tracePt t="56017" x="4821238" y="1131888"/>
          <p14:tracePt t="56021" x="4829175" y="1131888"/>
          <p14:tracePt t="56022" x="4829175" y="1125538"/>
          <p14:tracePt t="56026" x="4829175" y="1119188"/>
          <p14:tracePt t="56027" x="4835525" y="1119188"/>
          <p14:tracePt t="56030" x="4841875" y="1119188"/>
          <p14:tracePt t="56031" x="4841875" y="1112838"/>
          <p14:tracePt t="56033" x="4841875" y="1104900"/>
          <p14:tracePt t="56035" x="4848225" y="1104900"/>
          <p14:tracePt t="56036" x="4848225" y="1098550"/>
          <p14:tracePt t="56037" x="4854575" y="1098550"/>
          <p14:tracePt t="56040" x="4862513" y="1098550"/>
          <p14:tracePt t="56041" x="4862513" y="1092200"/>
          <p14:tracePt t="56042" x="4862513" y="1085850"/>
          <p14:tracePt t="56046" x="4868863" y="1085850"/>
          <p14:tracePt t="56047" x="4868863" y="1079500"/>
          <p14:tracePt t="56048" x="4875213" y="1079500"/>
          <p14:tracePt t="56049" x="4875213" y="1071563"/>
          <p14:tracePt t="56052" x="4875213" y="1065213"/>
          <p14:tracePt t="56053" x="4881563" y="1065213"/>
          <p14:tracePt t="56055" x="4881563" y="1058863"/>
          <p14:tracePt t="56056" x="4887913" y="1058863"/>
          <p14:tracePt t="56057" x="4887913" y="1052513"/>
          <p14:tracePt t="56058" x="4895850" y="1052513"/>
          <p14:tracePt t="56060" x="4895850" y="1046163"/>
          <p14:tracePt t="56062" x="4895850" y="1038225"/>
          <p14:tracePt t="56064" x="4902200" y="1031875"/>
          <p14:tracePt t="56067" x="4902200" y="1025525"/>
          <p14:tracePt t="56069" x="4908550" y="1025525"/>
          <p14:tracePt t="56069" x="4908550" y="1019175"/>
          <p14:tracePt t="56073" x="4908550" y="1012825"/>
          <p14:tracePt t="56074" x="4908550" y="1006475"/>
          <p14:tracePt t="56075" x="4914900" y="1006475"/>
          <p14:tracePt t="56078" x="4914900" y="998538"/>
          <p14:tracePt t="56081" x="4921250" y="992188"/>
          <p14:tracePt t="56083" x="4921250" y="985838"/>
          <p14:tracePt t="56086" x="4929188" y="985838"/>
          <p14:tracePt t="56087" x="4929188" y="979488"/>
          <p14:tracePt t="56089" x="4929188" y="973138"/>
          <p14:tracePt t="56094" x="4929188" y="965200"/>
          <p14:tracePt t="56098" x="4929188" y="958850"/>
          <p14:tracePt t="56101" x="4929188" y="952500"/>
          <p14:tracePt t="56110" x="4929188" y="946150"/>
          <p14:tracePt t="56115" x="4929188" y="939800"/>
          <p14:tracePt t="56124" x="4929188" y="931863"/>
          <p14:tracePt t="56128" x="4929188" y="925513"/>
          <p14:tracePt t="56130" x="4935538" y="925513"/>
          <p14:tracePt t="56133" x="4935538" y="919163"/>
          <p14:tracePt t="56139" x="4935538" y="912813"/>
          <p14:tracePt t="56142" x="4935538" y="906463"/>
          <p14:tracePt t="56144" x="4941888" y="906463"/>
          <p14:tracePt t="56146" x="4941888" y="898525"/>
          <p14:tracePt t="56149" x="4941888" y="892175"/>
          <p14:tracePt t="56150" x="4941888" y="885825"/>
          <p14:tracePt t="56153" x="4948238" y="885825"/>
          <p14:tracePt t="56154" x="4948238" y="879475"/>
          <p14:tracePt t="56155" x="4948238" y="873125"/>
          <p14:tracePt t="56157" x="4954588" y="873125"/>
          <p14:tracePt t="56159" x="4954588" y="865188"/>
          <p14:tracePt t="56161" x="4954588" y="858838"/>
          <p14:tracePt t="56163" x="4954588" y="852488"/>
          <p14:tracePt t="56165" x="4962525" y="852488"/>
          <p14:tracePt t="56166" x="4962525" y="846138"/>
          <p14:tracePt t="56167" x="4962525" y="839788"/>
          <p14:tracePt t="56169" x="4968875" y="839788"/>
          <p14:tracePt t="56170" x="4968875" y="831850"/>
          <p14:tracePt t="56173" x="4968875" y="825500"/>
          <p14:tracePt t="56174" x="4968875" y="819150"/>
          <p14:tracePt t="56175" x="4975225" y="819150"/>
          <p14:tracePt t="56178" x="4975225" y="812800"/>
          <p14:tracePt t="56182" x="4975225" y="806450"/>
          <p14:tracePt t="56183" x="4981575" y="806450"/>
          <p14:tracePt t="56187" x="4981575" y="798513"/>
          <p14:tracePt t="56188" x="4987925" y="792163"/>
          <p14:tracePt t="56194" x="4987925" y="785813"/>
          <p14:tracePt t="56196" x="4987925" y="779463"/>
          <p14:tracePt t="56197" x="4995863" y="779463"/>
          <p14:tracePt t="56198" x="4995863" y="773113"/>
          <p14:tracePt t="56200" x="5002213" y="773113"/>
          <p14:tracePt t="56204" x="5002213" y="765175"/>
          <p14:tracePt t="56205" x="5008563" y="765175"/>
          <p14:tracePt t="56208" x="5008563" y="758825"/>
          <p14:tracePt t="56215" x="5014913" y="758825"/>
          <p14:tracePt t="56216" x="5014913" y="752475"/>
          <p14:tracePt t="56217" x="5014913" y="746125"/>
          <p14:tracePt t="56219" x="5021263" y="746125"/>
          <p14:tracePt t="56221" x="5021263" y="739775"/>
          <p14:tracePt t="56226" x="5029200" y="739775"/>
          <p14:tracePt t="56227" x="5029200" y="731838"/>
          <p14:tracePt t="56229" x="5035550" y="731838"/>
          <p14:tracePt t="56230" x="5035550" y="725488"/>
          <p14:tracePt t="56231" x="5041900" y="725488"/>
          <p14:tracePt t="56234" x="5041900" y="719138"/>
          <p14:tracePt t="56236" x="5041900" y="712788"/>
          <p14:tracePt t="56237" x="5048250" y="712788"/>
          <p14:tracePt t="56238" x="5048250" y="706438"/>
          <p14:tracePt t="56239" x="5054600" y="706438"/>
          <p14:tracePt t="56242" x="5054600" y="700088"/>
          <p14:tracePt t="56244" x="5060950" y="692150"/>
          <p14:tracePt t="56244" x="5068888" y="692150"/>
          <p14:tracePt t="56246" x="5075238" y="692150"/>
          <p14:tracePt t="56247" x="5075238" y="685800"/>
          <p14:tracePt t="56248" x="5075238" y="679450"/>
          <p14:tracePt t="56249" x="5081588" y="673100"/>
          <p14:tracePt t="56250" x="5087938" y="673100"/>
          <p14:tracePt t="56251" x="5087938" y="666750"/>
          <p14:tracePt t="56253" x="5087938" y="658813"/>
          <p14:tracePt t="56254" x="5094288" y="658813"/>
          <p14:tracePt t="56255" x="5102225" y="658813"/>
          <p14:tracePt t="56256" x="5102225" y="652463"/>
          <p14:tracePt t="56257" x="5108575" y="652463"/>
          <p14:tracePt t="56258" x="5108575" y="646113"/>
          <p14:tracePt t="56259" x="5108575" y="639763"/>
          <p14:tracePt t="56261" x="5114925" y="639763"/>
          <p14:tracePt t="56261" x="5121275" y="639763"/>
          <p14:tracePt t="56262" x="5121275" y="633413"/>
          <p14:tracePt t="56263" x="5121275" y="625475"/>
          <p14:tracePt t="56264" x="5127625" y="625475"/>
          <p14:tracePt t="56266" x="5135563" y="625475"/>
          <p14:tracePt t="56267" x="5141913" y="619125"/>
          <p14:tracePt t="56269" x="5141913" y="612775"/>
          <p14:tracePt t="56269" x="5141913" y="606425"/>
          <p14:tracePt t="56270" x="5148263" y="606425"/>
          <p14:tracePt t="56272" x="5154613" y="600075"/>
          <p14:tracePt t="56274" x="5154613" y="592138"/>
          <p14:tracePt t="56275" x="5160963" y="592138"/>
          <p14:tracePt t="56276" x="5168900" y="585788"/>
          <p14:tracePt t="56278" x="5168900" y="579438"/>
          <p14:tracePt t="56280" x="5175250" y="579438"/>
          <p14:tracePt t="56281" x="5181600" y="573088"/>
          <p14:tracePt t="56284" x="5187950" y="566738"/>
          <p14:tracePt t="56286" x="5194300" y="558800"/>
          <p14:tracePt t="56288" x="5202238" y="558800"/>
          <p14:tracePt t="56289" x="5202238" y="552450"/>
          <p14:tracePt t="56291" x="5202238" y="546100"/>
          <p14:tracePt t="56292" x="5208588" y="546100"/>
          <p14:tracePt t="56294" x="5214938" y="546100"/>
          <p14:tracePt t="56295" x="5214938" y="539750"/>
          <p14:tracePt t="56296" x="5221288" y="539750"/>
          <p14:tracePt t="56298" x="5221288" y="533400"/>
          <p14:tracePt t="56299" x="5227638" y="533400"/>
          <p14:tracePt t="56300" x="5227638" y="525463"/>
          <p14:tracePt t="56301" x="5235575" y="525463"/>
          <p14:tracePt t="56304" x="5235575" y="519113"/>
          <p14:tracePt t="56305" x="5241925" y="519113"/>
          <p14:tracePt t="56306" x="5241925" y="512763"/>
          <p14:tracePt t="56307" x="5248275" y="512763"/>
          <p14:tracePt t="56308" x="5254625" y="512763"/>
          <p14:tracePt t="56310" x="5254625" y="506413"/>
          <p14:tracePt t="56311" x="5260975" y="506413"/>
          <p14:tracePt t="56312" x="5260975" y="500063"/>
          <p14:tracePt t="56313" x="5268913" y="500063"/>
          <p14:tracePt t="56315" x="5268913" y="492125"/>
          <p14:tracePt t="56316" x="5275263" y="492125"/>
          <p14:tracePt t="56317" x="5281613" y="492125"/>
          <p14:tracePt t="56319" x="5281613" y="485775"/>
          <p14:tracePt t="56319" x="5287963" y="485775"/>
          <p14:tracePt t="56320" x="5287963" y="479425"/>
          <p14:tracePt t="56321" x="5294313" y="479425"/>
          <p14:tracePt t="56323" x="5302250" y="473075"/>
          <p14:tracePt t="56325" x="5302250" y="466725"/>
          <p14:tracePt t="56326" x="5308600" y="466725"/>
          <p14:tracePt t="56327" x="5314950" y="458788"/>
          <p14:tracePt t="56328" x="5321300" y="458788"/>
          <p14:tracePt t="56331" x="5321300" y="452438"/>
          <p14:tracePt t="56332" x="5327650" y="452438"/>
          <p14:tracePt t="56333" x="5334000" y="446088"/>
          <p14:tracePt t="56336" x="5334000" y="439738"/>
          <p14:tracePt t="56337" x="5341938" y="439738"/>
          <p14:tracePt t="56338" x="5348288" y="433388"/>
          <p14:tracePt t="56339" x="5354638" y="433388"/>
          <p14:tracePt t="56340" x="5354638" y="427038"/>
          <p14:tracePt t="56344" x="5360988" y="419100"/>
          <p14:tracePt t="56344" x="5367338" y="419100"/>
          <p14:tracePt t="56345" x="5367338" y="412750"/>
          <p14:tracePt t="56348" x="5375275" y="412750"/>
          <p14:tracePt t="56349" x="5375275" y="406400"/>
          <p14:tracePt t="56350" x="5375275" y="400050"/>
          <p14:tracePt t="56351" x="5381625" y="400050"/>
          <p14:tracePt t="56352" x="5387975" y="400050"/>
          <p14:tracePt t="56353" x="5387975" y="393700"/>
          <p14:tracePt t="56357" x="5387975" y="385763"/>
          <p14:tracePt t="56359" x="5394325" y="385763"/>
          <p14:tracePt t="56361" x="5394325" y="379413"/>
          <p14:tracePt t="56365" x="5400675" y="379413"/>
          <p14:tracePt t="56370" x="5400675" y="373063"/>
          <p14:tracePt t="56439" x="5400675" y="366713"/>
          <p14:tracePt t="56448" x="5408613" y="366713"/>
          <p14:tracePt t="56450" x="5408613" y="360363"/>
          <p14:tracePt t="56454" x="5414963" y="360363"/>
          <p14:tracePt t="56455" x="5414963" y="352425"/>
          <p14:tracePt t="56458" x="5414963" y="346075"/>
          <p14:tracePt t="56465" x="5414963" y="339725"/>
          <p14:tracePt t="56466" x="5421313" y="339725"/>
          <p14:tracePt t="56470" x="5421313" y="333375"/>
          <p14:tracePt t="56471" x="5427663" y="333375"/>
          <p14:tracePt t="56478" x="5434013" y="333375"/>
          <p14:tracePt t="56480" x="5434013" y="327025"/>
          <p14:tracePt t="56484" x="5434013" y="319088"/>
          <p14:tracePt t="56490" x="5434013" y="312738"/>
          <p14:tracePt t="56534" x="5441950" y="312738"/>
          <p14:tracePt t="56543" x="5441950" y="306388"/>
          <p14:tracePt t="56551" x="5441950" y="300038"/>
          <p14:tracePt t="56561" x="5441950" y="293688"/>
          <p14:tracePt t="56565" x="5441950" y="285750"/>
          <p14:tracePt t="56567" x="5448300" y="285750"/>
          <p14:tracePt t="56569" x="5448300" y="279400"/>
          <p14:tracePt t="56577" x="5448300" y="273050"/>
          <p14:tracePt t="56581" x="5448300" y="266700"/>
          <p14:tracePt t="56589" x="5448300" y="260350"/>
          <p14:tracePt t="56596" x="5448300" y="252413"/>
          <p14:tracePt t="56613" x="5448300" y="246063"/>
          <p14:tracePt t="56650" x="5454650" y="246063"/>
          <p14:tracePt t="56661" x="5461000" y="246063"/>
          <p14:tracePt t="56666" x="5467350" y="246063"/>
          <p14:tracePt t="56672" x="5467350" y="252413"/>
          <p14:tracePt t="56686" x="5475288" y="252413"/>
          <p14:tracePt t="56688" x="5475288" y="260350"/>
          <p14:tracePt t="56696" x="5481638" y="260350"/>
          <p14:tracePt t="56705" x="5481638" y="266700"/>
          <p14:tracePt t="56710" x="5481638" y="273050"/>
          <p14:tracePt t="56713" x="5487988" y="273050"/>
          <p14:tracePt t="56719" x="5487988" y="279400"/>
          <p14:tracePt t="56719" x="5494338" y="279400"/>
          <p14:tracePt t="56722" x="5494338" y="285750"/>
          <p14:tracePt t="56725" x="5500688" y="285750"/>
          <p14:tracePt t="56726" x="5500688" y="293688"/>
          <p14:tracePt t="56735" x="5500688" y="300038"/>
          <p14:tracePt t="56739" x="5500688" y="306388"/>
          <p14:tracePt t="56742" x="5508625" y="306388"/>
          <p14:tracePt t="56752" x="5508625" y="312738"/>
          <p14:tracePt t="56762" x="5508625" y="319088"/>
          <p14:tracePt t="56774" x="5508625" y="327025"/>
          <p14:tracePt t="56786" x="5500688" y="327025"/>
          <p14:tracePt t="56794" x="5494338" y="327025"/>
          <p14:tracePt t="56798" x="5494338" y="333375"/>
          <p14:tracePt t="56803" x="5487988" y="333375"/>
          <p14:tracePt t="56807" x="5487988" y="339725"/>
          <p14:tracePt t="56815" x="5481638" y="339725"/>
          <p14:tracePt t="56816" x="5481638" y="346075"/>
          <p14:tracePt t="56820" x="5475288" y="352425"/>
          <p14:tracePt t="56824" x="5475288" y="360363"/>
          <p14:tracePt t="56828" x="5467350" y="360363"/>
          <p14:tracePt t="56831" x="5467350" y="366713"/>
          <p14:tracePt t="56833" x="5461000" y="366713"/>
          <p14:tracePt t="56835" x="5461000" y="373063"/>
          <p14:tracePt t="56838" x="5454650" y="373063"/>
          <p14:tracePt t="56844" x="5454650" y="379413"/>
          <p14:tracePt t="56845" x="5448300" y="379413"/>
          <p14:tracePt t="56848" x="5448300" y="385763"/>
          <p14:tracePt t="56850" x="5441950" y="385763"/>
          <p14:tracePt t="56859" x="5434013" y="385763"/>
          <p14:tracePt t="56861" x="5434013" y="393700"/>
          <p14:tracePt t="56864" x="5427663" y="393700"/>
          <p14:tracePt t="56869" x="5427663" y="400050"/>
          <p14:tracePt t="56870" x="5421313" y="400050"/>
          <p14:tracePt t="56882" x="5421313" y="406400"/>
          <p14:tracePt t="56883" x="5414963" y="406400"/>
          <p14:tracePt t="56889" x="5408613" y="406400"/>
          <p14:tracePt t="56905" x="5400675" y="406400"/>
          <p14:tracePt t="56913" x="5394325" y="406400"/>
          <p14:tracePt t="56923" x="5387975" y="406400"/>
          <p14:tracePt t="56928" x="5381625" y="406400"/>
          <p14:tracePt t="56931" x="5381625" y="412750"/>
          <p14:tracePt t="56932" x="5375275" y="412750"/>
          <p14:tracePt t="56938" x="5367338" y="412750"/>
          <p14:tracePt t="56940" x="5360988" y="412750"/>
          <p14:tracePt t="56945" x="5354638" y="412750"/>
          <p14:tracePt t="56947" x="5348288" y="412750"/>
          <p14:tracePt t="56950" x="5341938" y="412750"/>
          <p14:tracePt t="56954" x="5334000" y="412750"/>
          <p14:tracePt t="56956" x="5327650" y="412750"/>
          <p14:tracePt t="56960" x="5321300" y="412750"/>
          <p14:tracePt t="56962" x="5314950" y="412750"/>
          <p14:tracePt t="56964" x="5308600" y="412750"/>
          <p14:tracePt t="56969" x="5302250" y="412750"/>
          <p14:tracePt t="56971" x="5294313" y="412750"/>
          <p14:tracePt t="56977" x="5287963" y="412750"/>
          <p14:tracePt t="56981" x="5281613" y="412750"/>
          <p14:tracePt t="56985" x="5275263" y="412750"/>
          <p14:tracePt t="56998" x="5268913" y="412750"/>
          <p14:tracePt t="56999" x="5268913" y="406400"/>
          <p14:tracePt t="57007" x="5260975" y="406400"/>
          <p14:tracePt t="57008" x="5260975" y="400050"/>
          <p14:tracePt t="57015" x="5260975" y="393700"/>
          <p14:tracePt t="57028" x="5254625" y="393700"/>
          <p14:tracePt t="57034" x="5254625" y="385763"/>
          <p14:tracePt t="57035" x="5248275" y="385763"/>
          <p14:tracePt t="57044" x="5241925" y="385763"/>
          <p14:tracePt t="57044" x="5241925" y="379413"/>
          <p14:tracePt t="57051" x="5235575" y="379413"/>
          <p14:tracePt t="57052" x="5235575" y="373063"/>
          <p14:tracePt t="57054" x="5227638" y="373063"/>
          <p14:tracePt t="57055" x="5227638" y="366713"/>
          <p14:tracePt t="57059" x="5221288" y="366713"/>
          <p14:tracePt t="57061" x="5221288" y="360363"/>
          <p14:tracePt t="57062" x="5214938" y="360363"/>
          <p14:tracePt t="57064" x="5214938" y="352425"/>
          <p14:tracePt t="57065" x="5208588" y="352425"/>
          <p14:tracePt t="57066" x="5208588" y="346075"/>
          <p14:tracePt t="57070" x="5202238" y="346075"/>
          <p14:tracePt t="57071" x="5202238" y="339725"/>
          <p14:tracePt t="57072" x="5194300" y="339725"/>
          <p14:tracePt t="57073" x="5194300" y="333375"/>
          <p14:tracePt t="57077" x="5187950" y="327025"/>
          <p14:tracePt t="57080" x="5181600" y="319088"/>
          <p14:tracePt t="57082" x="5181600" y="312738"/>
          <p14:tracePt t="57084" x="5175250" y="312738"/>
          <p14:tracePt t="57087" x="5175250" y="306388"/>
          <p14:tracePt t="57090" x="5175250" y="300038"/>
          <p14:tracePt t="57094" x="5168900" y="300038"/>
          <p14:tracePt t="57097" x="5168900" y="293688"/>
          <p14:tracePt t="57101" x="5168900" y="285750"/>
          <p14:tracePt t="57108" x="5168900" y="279400"/>
          <p14:tracePt t="57121" x="5168900" y="273050"/>
          <p14:tracePt t="57127" x="5168900" y="266700"/>
          <p14:tracePt t="57140" x="5168900" y="260350"/>
          <p14:tracePt t="57147" x="5168900" y="252413"/>
          <p14:tracePt t="57152" x="5168900" y="246063"/>
          <p14:tracePt t="57162" x="5168900" y="239713"/>
          <p14:tracePt t="57166" x="5168900" y="233363"/>
          <p14:tracePt t="57169" x="5175250" y="233363"/>
          <p14:tracePt t="57174" x="5175250" y="227013"/>
          <p14:tracePt t="57176" x="5181600" y="227013"/>
          <p14:tracePt t="57177" x="5181600" y="219075"/>
          <p14:tracePt t="57180" x="5181600" y="212725"/>
          <p14:tracePt t="57185" x="5187950" y="212725"/>
          <p14:tracePt t="57186" x="5187950" y="206375"/>
          <p14:tracePt t="57189" x="5187950" y="200025"/>
          <p14:tracePt t="57194" x="5187950" y="193675"/>
          <p14:tracePt t="57196" x="5187950" y="185738"/>
          <p14:tracePt t="57199" x="5194300" y="185738"/>
          <p14:tracePt t="57200" x="5194300" y="179388"/>
          <p14:tracePt t="57204" x="5194300" y="173038"/>
          <p14:tracePt t="57206" x="5202238" y="173038"/>
          <p14:tracePt t="57207" x="5202238" y="166688"/>
          <p14:tracePt t="57216" x="5202238" y="160338"/>
          <p14:tracePt t="57227" x="5202238" y="152400"/>
          <p14:tracePt t="57272" x="5208588" y="152400"/>
          <p14:tracePt t="57284" x="5214938" y="152400"/>
          <p14:tracePt t="57287" x="5221288" y="152400"/>
          <p14:tracePt t="57289" x="5221288" y="146050"/>
          <p14:tracePt t="57294" x="5227638" y="146050"/>
          <p14:tracePt t="57294" x="5227638" y="139700"/>
          <p14:tracePt t="57296" x="5235575" y="139700"/>
          <p14:tracePt t="57299" x="5235575" y="133350"/>
          <p14:tracePt t="57301" x="5241925" y="133350"/>
          <p14:tracePt t="57303" x="5248275" y="133350"/>
          <p14:tracePt t="57306" x="5254625" y="133350"/>
          <p14:tracePt t="57307" x="5254625" y="127000"/>
          <p14:tracePt t="57310" x="5260975" y="127000"/>
          <p14:tracePt t="57311" x="5260975" y="120650"/>
          <p14:tracePt t="57312" x="5268913" y="120650"/>
          <p14:tracePt t="57319" x="5275263" y="120650"/>
          <p14:tracePt t="57319" x="5275263" y="112713"/>
          <p14:tracePt t="57320" x="5281613" y="112713"/>
          <p14:tracePt t="57322" x="5287963" y="112713"/>
          <p14:tracePt t="57323" x="5287963" y="106363"/>
          <p14:tracePt t="57327" x="5287963" y="100013"/>
          <p14:tracePt t="57328" x="5294313" y="100013"/>
          <p14:tracePt t="57332" x="5302250" y="100013"/>
          <p14:tracePt t="57341" x="5308600" y="100013"/>
          <p14:tracePt t="57344" x="5308600" y="93663"/>
          <p14:tracePt t="57347" x="5314950" y="93663"/>
          <p14:tracePt t="57354" x="5321300" y="93663"/>
          <p14:tracePt t="57369" x="5327650" y="93663"/>
          <p14:tracePt t="57373" x="5334000" y="93663"/>
          <p14:tracePt t="57381" x="5341938" y="93663"/>
          <p14:tracePt t="57384" x="5348288" y="93663"/>
          <p14:tracePt t="57387" x="5354638" y="93663"/>
          <p14:tracePt t="57392" x="5360988" y="93663"/>
          <p14:tracePt t="57394" x="5367338" y="93663"/>
          <p14:tracePt t="57398" x="5367338" y="100013"/>
          <p14:tracePt t="57399" x="5375275" y="100013"/>
          <p14:tracePt t="57400" x="5381625" y="100013"/>
          <p14:tracePt t="57402" x="5387975" y="100013"/>
          <p14:tracePt t="57404" x="5387975" y="106363"/>
          <p14:tracePt t="57406" x="5394325" y="106363"/>
          <p14:tracePt t="57408" x="5400675" y="106363"/>
          <p14:tracePt t="57411" x="5400675" y="112713"/>
          <p14:tracePt t="57412" x="5408613" y="112713"/>
          <p14:tracePt t="57414" x="5414963" y="112713"/>
          <p14:tracePt t="57419" x="5421313" y="112713"/>
          <p14:tracePt t="57422" x="5427663" y="112713"/>
          <p14:tracePt t="57424" x="5434013" y="112713"/>
          <p14:tracePt t="57431" x="5441950" y="112713"/>
          <p14:tracePt t="57436" x="5448300" y="112713"/>
          <p14:tracePt t="57446" x="5454650" y="112713"/>
          <p14:tracePt t="57447" x="5454650" y="120650"/>
          <p14:tracePt t="57452" x="5461000" y="120650"/>
          <p14:tracePt t="57461" x="5467350" y="120650"/>
          <p14:tracePt t="57477" x="5475288" y="127000"/>
          <p14:tracePt t="57481" x="5481638" y="127000"/>
          <p14:tracePt t="57490" x="5487988" y="127000"/>
          <p14:tracePt t="57492" x="5487988" y="133350"/>
          <p14:tracePt t="57494" x="5494338" y="133350"/>
          <p14:tracePt t="57497" x="5500688" y="133350"/>
          <p14:tracePt t="57498" x="5500688" y="139700"/>
          <p14:tracePt t="57503" x="5500688" y="146050"/>
          <p14:tracePt t="57504" x="5508625" y="146050"/>
          <p14:tracePt t="57507" x="5514975" y="146050"/>
          <p14:tracePt t="57513" x="5514975" y="152400"/>
          <p14:tracePt t="57514" x="5521325" y="152400"/>
          <p14:tracePt t="57517" x="5527675" y="152400"/>
          <p14:tracePt t="57519" x="5527675" y="160338"/>
          <p14:tracePt t="57520" x="5534025" y="160338"/>
          <p14:tracePt t="57530" x="5541963" y="160338"/>
          <p14:tracePt t="57536" x="5548313" y="160338"/>
          <p14:tracePt t="57537" x="5548313" y="166688"/>
          <p14:tracePt t="57552" x="5554663" y="173038"/>
          <p14:tracePt t="57584" x="5561013" y="173038"/>
          <p14:tracePt t="57589" x="5561013" y="179388"/>
          <p14:tracePt t="57593" x="5561013" y="185738"/>
          <p14:tracePt t="57598" x="5561013" y="193675"/>
          <p14:tracePt t="57604" x="5561013" y="200025"/>
          <p14:tracePt t="57608" x="5561013" y="206375"/>
          <p14:tracePt t="57610" x="5567363" y="206375"/>
          <p14:tracePt t="57614" x="5567363" y="212725"/>
          <p14:tracePt t="57616" x="5567363" y="219075"/>
          <p14:tracePt t="57619" x="5567363" y="227013"/>
          <p14:tracePt t="57625" x="5567363" y="233363"/>
          <p14:tracePt t="57628" x="5567363" y="239713"/>
          <p14:tracePt t="57637" x="5567363" y="246063"/>
          <p14:tracePt t="57642" x="5575300" y="246063"/>
          <p14:tracePt t="57644" x="5575300" y="252413"/>
          <p14:tracePt t="57650" x="5575300" y="260350"/>
          <p14:tracePt t="57684" x="5575300" y="266700"/>
          <p14:tracePt t="57688" x="5575300" y="273050"/>
          <p14:tracePt t="57694" x="5575300" y="279400"/>
          <p14:tracePt t="57697" x="5575300" y="285750"/>
          <p14:tracePt t="57700" x="5575300" y="293688"/>
          <p14:tracePt t="57704" x="5575300" y="300038"/>
          <p14:tracePt t="57706" x="5575300" y="306388"/>
          <p14:tracePt t="57709" x="5567363" y="306388"/>
          <p14:tracePt t="57711" x="5567363" y="312738"/>
          <p14:tracePt t="57713" x="5567363" y="319088"/>
          <p14:tracePt t="57715" x="5561013" y="319088"/>
          <p14:tracePt t="57716" x="5561013" y="327025"/>
          <p14:tracePt t="57721" x="5554663" y="327025"/>
          <p14:tracePt t="57722" x="5554663" y="333375"/>
          <p14:tracePt t="57725" x="5554663" y="339725"/>
          <p14:tracePt t="57732" x="5554663" y="346075"/>
          <p14:tracePt t="57733" x="5548313" y="346075"/>
          <p14:tracePt t="57738" x="5548313" y="352425"/>
          <p14:tracePt t="57740" x="5541963" y="352425"/>
          <p14:tracePt t="57744" x="5541963" y="360363"/>
          <p14:tracePt t="57752" x="5534025" y="360363"/>
          <p14:tracePt t="57758" x="5534025" y="366713"/>
          <p14:tracePt t="57759" x="5527675" y="366713"/>
          <p14:tracePt t="57763" x="5521325" y="366713"/>
          <p14:tracePt t="57766" x="5521325" y="373063"/>
          <p14:tracePt t="57773" x="5514975" y="373063"/>
          <p14:tracePt t="57778" x="5508625" y="373063"/>
          <p14:tracePt t="57780" x="5508625" y="379413"/>
          <p14:tracePt t="57786" x="5508625" y="385763"/>
          <p14:tracePt t="57788" x="5500688" y="385763"/>
          <p14:tracePt t="57792" x="5494338" y="385763"/>
          <p14:tracePt t="57796" x="5487988" y="385763"/>
          <p14:tracePt t="57797" x="5487988" y="393700"/>
          <p14:tracePt t="57803" x="5487988" y="400050"/>
          <p14:tracePt t="57805" x="5481638" y="400050"/>
          <p14:tracePt t="57807" x="5481638" y="406400"/>
          <p14:tracePt t="57808" x="5475288" y="406400"/>
          <p14:tracePt t="57815" x="5467350" y="406400"/>
          <p14:tracePt t="57816" x="5467350" y="412750"/>
          <p14:tracePt t="57819" x="5461000" y="412750"/>
          <p14:tracePt t="57820" x="5461000" y="419100"/>
          <p14:tracePt t="57822" x="5454650" y="419100"/>
          <p14:tracePt t="57829" x="5454650" y="427038"/>
          <p14:tracePt t="57830" x="5448300" y="427038"/>
          <p14:tracePt t="57833" x="5441950" y="427038"/>
          <p14:tracePt t="57836" x="5441950" y="433388"/>
          <p14:tracePt t="57840" x="5434013" y="439738"/>
          <p14:tracePt t="57842" x="5427663" y="439738"/>
          <p14:tracePt t="57845" x="5421313" y="439738"/>
          <p14:tracePt t="57851" x="5414963" y="439738"/>
          <p14:tracePt t="57852" x="5414963" y="446088"/>
          <p14:tracePt t="57853" x="5408613" y="446088"/>
          <p14:tracePt t="57858" x="5400675" y="446088"/>
          <p14:tracePt t="57859" x="5400675" y="452438"/>
          <p14:tracePt t="57860" x="5394325" y="452438"/>
          <p14:tracePt t="57864" x="5387975" y="452438"/>
          <p14:tracePt t="57866" x="5381625" y="452438"/>
          <p14:tracePt t="57869" x="5375275" y="452438"/>
          <p14:tracePt t="57872" x="5375275" y="458788"/>
          <p14:tracePt t="57873" x="5367338" y="458788"/>
          <p14:tracePt t="57874" x="5360988" y="458788"/>
          <p14:tracePt t="57878" x="5360988" y="466725"/>
          <p14:tracePt t="57879" x="5354638" y="466725"/>
          <p14:tracePt t="57880" x="5348288" y="466725"/>
          <p14:tracePt t="57885" x="5341938" y="466725"/>
          <p14:tracePt t="57886" x="5334000" y="473075"/>
          <p14:tracePt t="57888" x="5327650" y="473075"/>
          <p14:tracePt t="57894" x="5321300" y="473075"/>
          <p14:tracePt t="57894" x="5314950" y="473075"/>
          <p14:tracePt t="57897" x="5308600" y="473075"/>
          <p14:tracePt t="57900" x="5308600" y="479425"/>
          <p14:tracePt t="57902" x="5302250" y="479425"/>
          <p14:tracePt t="57904" x="5294313" y="479425"/>
          <p14:tracePt t="57908" x="5294313" y="485775"/>
          <p14:tracePt t="57911" x="5287963" y="485775"/>
          <p14:tracePt t="57914" x="5281613" y="485775"/>
          <p14:tracePt t="57919" x="5275263" y="485775"/>
          <p14:tracePt t="57929" x="5268913" y="485775"/>
          <p14:tracePt t="57934" x="5260975" y="485775"/>
          <p14:tracePt t="57939" x="5260975" y="492125"/>
          <p14:tracePt t="57942" x="5254625" y="492125"/>
          <p14:tracePt t="57945" x="5248275" y="492125"/>
          <p14:tracePt t="57948" x="5241925" y="492125"/>
          <p14:tracePt t="57953" x="5235575" y="492125"/>
          <p14:tracePt t="57955" x="5227638" y="492125"/>
          <p14:tracePt t="57959" x="5221288" y="492125"/>
          <p14:tracePt t="57961" x="5214938" y="492125"/>
          <p14:tracePt t="57963" x="5208588" y="492125"/>
          <p14:tracePt t="57967" x="5202238" y="492125"/>
          <p14:tracePt t="57969" x="5194300" y="492125"/>
          <p14:tracePt t="57972" x="5187950" y="492125"/>
          <p14:tracePt t="57974" x="5181600" y="492125"/>
          <p14:tracePt t="57976" x="5175250" y="492125"/>
          <p14:tracePt t="57980" x="5168900" y="492125"/>
          <p14:tracePt t="57982" x="5160963" y="500063"/>
          <p14:tracePt t="57985" x="5154613" y="500063"/>
          <p14:tracePt t="57987" x="5148263" y="500063"/>
          <p14:tracePt t="57992" x="5141913" y="500063"/>
          <p14:tracePt t="57996" x="5135563" y="500063"/>
          <p14:tracePt t="58001" x="5127625" y="500063"/>
          <p14:tracePt t="58043" x="5121275" y="500063"/>
          <p14:tracePt t="58053" x="5114925" y="500063"/>
          <p14:tracePt t="58059" x="5114925" y="492125"/>
          <p14:tracePt t="58070" x="5108575" y="492125"/>
          <p14:tracePt t="58075" x="5102225" y="485775"/>
          <p14:tracePt t="58079" x="5094288" y="485775"/>
          <p14:tracePt t="58081" x="5094288" y="479425"/>
          <p14:tracePt t="58087" x="5087938" y="479425"/>
          <p14:tracePt t="58089" x="5087938" y="473075"/>
          <p14:tracePt t="58091" x="5081588" y="473075"/>
          <p14:tracePt t="58094" x="5081588" y="466725"/>
          <p14:tracePt t="58098" x="5081588" y="458788"/>
          <p14:tracePt t="58099" x="5075238" y="458788"/>
          <p14:tracePt t="58103" x="5068888" y="458788"/>
          <p14:tracePt t="58107" x="5068888" y="452438"/>
          <p14:tracePt t="58108" x="5060950" y="452438"/>
          <p14:tracePt t="58112" x="5060950" y="446088"/>
          <p14:tracePt t="58122" x="5054600" y="446088"/>
          <p14:tracePt t="58130" x="5054600" y="439738"/>
          <p14:tracePt t="58164" x="5048250" y="439738"/>
          <p14:tracePt t="58168" x="5048250" y="433388"/>
          <p14:tracePt t="58186" x="5048250" y="427038"/>
          <p14:tracePt t="58199" x="5048250" y="419100"/>
          <p14:tracePt t="58203" x="5041900" y="419100"/>
          <p14:tracePt t="58205" x="5041900" y="412750"/>
          <p14:tracePt t="58212" x="5035550" y="412750"/>
          <p14:tracePt t="58214" x="5035550" y="406400"/>
          <p14:tracePt t="58219" x="5035550" y="400050"/>
          <p14:tracePt t="58220" x="5029200" y="400050"/>
          <p14:tracePt t="58226" x="5029200" y="393700"/>
          <p14:tracePt t="58252" x="5029200" y="385763"/>
          <p14:tracePt t="58267" x="5029200" y="379413"/>
          <p14:tracePt t="58282" x="5029200" y="373063"/>
          <p14:tracePt t="58286" x="5029200" y="366713"/>
          <p14:tracePt t="58293" x="5029200" y="360363"/>
          <p14:tracePt t="58295" x="5029200" y="352425"/>
          <p14:tracePt t="58298" x="5029200" y="346075"/>
          <p14:tracePt t="58302" x="5029200" y="339725"/>
          <p14:tracePt t="58304" x="5029200" y="333375"/>
          <p14:tracePt t="58308" x="5029200" y="327025"/>
          <p14:tracePt t="58309" x="5029200" y="319088"/>
          <p14:tracePt t="58311" x="5029200" y="312738"/>
          <p14:tracePt t="58314" x="5035550" y="312738"/>
          <p14:tracePt t="58315" x="5035550" y="306388"/>
          <p14:tracePt t="58316" x="5035550" y="300038"/>
          <p14:tracePt t="58319" x="5041900" y="300038"/>
          <p14:tracePt t="58320" x="5041900" y="293688"/>
          <p14:tracePt t="58321" x="5041900" y="285750"/>
          <p14:tracePt t="58324" x="5041900" y="279400"/>
          <p14:tracePt t="58328" x="5041900" y="273050"/>
          <p14:tracePt t="58330" x="5041900" y="266700"/>
          <p14:tracePt t="58334" x="5048250" y="266700"/>
          <p14:tracePt t="58336" x="5048250" y="260350"/>
          <p14:tracePt t="58341" x="5054600" y="252413"/>
          <p14:tracePt t="58348" x="5054600" y="246063"/>
          <p14:tracePt t="58397" x="5054600" y="239713"/>
          <p14:tracePt t="58406" x="5060950" y="239713"/>
          <p14:tracePt t="58408" x="5060950" y="233363"/>
          <p14:tracePt t="58418" x="5068888" y="233363"/>
          <p14:tracePt t="58421" x="5068888" y="227013"/>
          <p14:tracePt t="58425" x="5068888" y="219075"/>
          <p14:tracePt t="58428" x="5075238" y="219075"/>
          <p14:tracePt t="58430" x="5075238" y="212725"/>
          <p14:tracePt t="58439" x="5075238" y="206375"/>
          <p14:tracePt t="58444" x="5075238" y="200025"/>
          <p14:tracePt t="58444" x="5081588" y="200025"/>
          <p14:tracePt t="58462" x="5081588" y="193675"/>
          <p14:tracePt t="58469" x="5087938" y="193675"/>
          <p14:tracePt t="58482" x="5087938" y="185738"/>
          <p14:tracePt t="58492" x="5087938" y="179388"/>
          <p14:tracePt t="58496" x="5094288" y="179388"/>
          <p14:tracePt t="58503" x="5102225" y="179388"/>
          <p14:tracePt t="58505" x="5102225" y="173038"/>
          <p14:tracePt t="58510" x="5102225" y="166688"/>
          <p14:tracePt t="58511" x="5108575" y="166688"/>
          <p14:tracePt t="58519" x="5108575" y="160338"/>
          <p14:tracePt t="58520" x="5114925" y="160338"/>
          <p14:tracePt t="58523" x="5114925" y="152400"/>
          <p14:tracePt t="58524" x="5121275" y="152400"/>
          <p14:tracePt t="58530" x="5121275" y="146050"/>
          <p14:tracePt t="58533" x="5127625" y="146050"/>
          <p14:tracePt t="58534" x="5127625" y="139700"/>
          <p14:tracePt t="58536" x="5135563" y="133350"/>
          <p14:tracePt t="58541" x="5141913" y="133350"/>
          <p14:tracePt t="58544" x="5141913" y="127000"/>
          <p14:tracePt t="58549" x="5141913" y="120650"/>
          <p14:tracePt t="58550" x="5148263" y="120650"/>
          <p14:tracePt t="58559" x="5154613" y="120650"/>
          <p14:tracePt t="58585" x="5154613" y="112713"/>
          <p14:tracePt t="58614" x="5160963" y="112713"/>
          <p14:tracePt t="58627" x="5168900" y="112713"/>
          <p14:tracePt t="58632" x="5168900" y="106363"/>
          <p14:tracePt t="58642" x="5175250" y="106363"/>
          <p14:tracePt t="58645" x="5175250" y="100013"/>
          <p14:tracePt t="58648" x="5181600" y="100013"/>
          <p14:tracePt t="58657" x="5187950" y="100013"/>
          <p14:tracePt t="58676" x="5187950" y="93663"/>
          <p14:tracePt t="58679" x="5194300" y="93663"/>
          <p14:tracePt t="58697" x="5202238" y="93663"/>
          <p14:tracePt t="58705" x="5202238" y="87313"/>
          <p14:tracePt t="58719" x="5208588" y="87313"/>
          <p14:tracePt t="58727" x="5214938" y="87313"/>
          <p14:tracePt t="58733" x="5221288" y="87313"/>
          <p14:tracePt t="58741" x="5221288" y="79375"/>
          <p14:tracePt t="58744" x="5227638" y="79375"/>
          <p14:tracePt t="58749" x="5235575" y="79375"/>
          <p14:tracePt t="58754" x="5235575" y="73025"/>
          <p14:tracePt t="58759" x="5241925" y="73025"/>
          <p14:tracePt t="58762" x="5248275" y="73025"/>
          <p14:tracePt t="58767" x="5248275" y="66675"/>
          <p14:tracePt t="58769" x="5254625" y="66675"/>
          <p14:tracePt t="58782" x="5260975" y="66675"/>
          <p14:tracePt t="58787" x="5268913" y="66675"/>
          <p14:tracePt t="58823" x="5275263" y="66675"/>
          <p14:tracePt t="58831" x="5281613" y="66675"/>
          <p14:tracePt t="58836" x="5287963" y="66675"/>
          <p14:tracePt t="58844" x="5294313" y="66675"/>
          <p14:tracePt t="58847" x="5302250" y="66675"/>
          <p14:tracePt t="58853" x="5308600" y="66675"/>
          <p14:tracePt t="58856" x="5314950" y="66675"/>
          <p14:tracePt t="58859" x="5321300" y="66675"/>
          <p14:tracePt t="58865" x="5327650" y="66675"/>
          <p14:tracePt t="58867" x="5334000" y="66675"/>
          <p14:tracePt t="58872" x="5341938" y="66675"/>
          <p14:tracePt t="58875" x="5348288" y="66675"/>
          <p14:tracePt t="58877" x="5354638" y="66675"/>
          <p14:tracePt t="58883" x="5360988" y="66675"/>
          <p14:tracePt t="58886" x="5367338" y="66675"/>
          <p14:tracePt t="58892" x="5375275" y="66675"/>
          <p14:tracePt t="58895" x="5381625" y="66675"/>
          <p14:tracePt t="58899" x="5387975" y="66675"/>
          <p14:tracePt t="58912" x="5394325" y="66675"/>
          <p14:tracePt t="58922" x="5400675" y="66675"/>
          <p14:tracePt t="58942" x="5408613" y="66675"/>
          <p14:tracePt t="58948" x="5414963" y="66675"/>
          <p14:tracePt t="58959" x="5421313" y="66675"/>
          <p14:tracePt t="58963" x="5427663" y="66675"/>
          <p14:tracePt t="58969" x="5434013" y="66675"/>
          <p14:tracePt t="58976" x="5441950" y="66675"/>
          <p14:tracePt t="58979" x="5448300" y="73025"/>
          <p14:tracePt t="58989" x="5454650" y="73025"/>
          <p14:tracePt t="58994" x="5461000" y="73025"/>
          <p14:tracePt t="58999" x="5467350" y="73025"/>
          <p14:tracePt t="59006" x="5467350" y="79375"/>
          <p14:tracePt t="59015" x="5475288" y="79375"/>
          <p14:tracePt t="59026" x="5481638" y="79375"/>
          <p14:tracePt t="59045" x="5487988" y="79375"/>
          <p14:tracePt t="59050" x="5494338" y="79375"/>
          <p14:tracePt t="59051" x="5494338" y="87313"/>
          <p14:tracePt t="59055" x="5500688" y="87313"/>
          <p14:tracePt t="59057" x="5500688" y="93663"/>
          <p14:tracePt t="59065" x="5508625" y="93663"/>
          <p14:tracePt t="59069" x="5514975" y="93663"/>
          <p14:tracePt t="59070" x="5514975" y="100013"/>
          <p14:tracePt t="59078" x="5514975" y="106363"/>
          <p14:tracePt t="59079" x="5521325" y="106363"/>
          <p14:tracePt t="59083" x="5527675" y="106363"/>
          <p14:tracePt t="59085" x="5527675" y="112713"/>
          <p14:tracePt t="59089" x="5534025" y="112713"/>
          <p14:tracePt t="59098" x="5534025" y="120650"/>
          <p14:tracePt t="59101" x="5541963" y="120650"/>
          <p14:tracePt t="59108" x="5548313" y="120650"/>
          <p14:tracePt t="59109" x="5548313" y="127000"/>
          <p14:tracePt t="59128" x="5554663" y="127000"/>
          <p14:tracePt t="59145" x="5561013" y="127000"/>
          <p14:tracePt t="59146" x="5561013" y="133350"/>
          <p14:tracePt t="59154" x="5567363" y="133350"/>
          <p14:tracePt t="59156" x="5567363" y="139700"/>
          <p14:tracePt t="59161" x="5567363" y="146050"/>
          <p14:tracePt t="59167" x="5575300" y="146050"/>
          <p14:tracePt t="59170" x="5575300" y="152400"/>
          <p14:tracePt t="59172" x="5581650" y="152400"/>
          <p14:tracePt t="59174" x="5581650" y="160338"/>
          <p14:tracePt t="59183" x="5588000" y="166688"/>
          <p14:tracePt t="59186" x="5588000" y="173038"/>
          <p14:tracePt t="59187" x="5594350" y="173038"/>
          <p14:tracePt t="59192" x="5600700" y="173038"/>
          <p14:tracePt t="59194" x="5600700" y="179388"/>
          <p14:tracePt t="59199" x="5600700" y="185738"/>
          <p14:tracePt t="59205" x="5600700" y="193675"/>
          <p14:tracePt t="59213" x="5608638" y="193675"/>
          <p14:tracePt t="59227" x="5608638" y="200025"/>
          <p14:tracePt t="59230" x="5614988" y="200025"/>
          <p14:tracePt t="59236" x="5614988" y="206375"/>
          <p14:tracePt t="59253" x="5614988" y="212725"/>
          <p14:tracePt t="59261" x="5614988" y="219075"/>
          <p14:tracePt t="59262" x="5621338" y="219075"/>
          <p14:tracePt t="59266" x="5621338" y="227013"/>
          <p14:tracePt t="59278" x="5627688" y="233363"/>
          <p14:tracePt t="59284" x="5627688" y="239713"/>
          <p14:tracePt t="59296" x="5627688" y="246063"/>
          <p14:tracePt t="59305" x="5627688" y="252413"/>
          <p14:tracePt t="59316" x="5627688" y="260350"/>
          <p14:tracePt t="59328" x="5634038" y="260350"/>
          <p14:tracePt t="59343" x="5634038" y="266700"/>
          <p14:tracePt t="59353" x="5634038" y="273050"/>
          <p14:tracePt t="59368" x="5634038" y="279400"/>
          <p14:tracePt t="59374" x="5634038" y="285750"/>
          <p14:tracePt t="59380" x="5634038" y="293688"/>
          <p14:tracePt t="59394" x="5634038" y="300038"/>
          <p14:tracePt t="59406" x="5634038" y="306388"/>
          <p14:tracePt t="59448" x="5634038" y="312738"/>
          <p14:tracePt t="59458" x="5634038" y="319088"/>
          <p14:tracePt t="59467" x="5634038" y="327025"/>
          <p14:tracePt t="59476" x="5627688" y="327025"/>
          <p14:tracePt t="59485" x="5627688" y="333375"/>
          <p14:tracePt t="59491" x="5621338" y="333375"/>
          <p14:tracePt t="59494" x="5621338" y="339725"/>
          <p14:tracePt t="59513" x="5614988" y="339725"/>
          <p14:tracePt t="59517" x="5614988" y="346075"/>
          <p14:tracePt t="59521" x="5608638" y="346075"/>
          <p14:tracePt t="59527" x="5608638" y="352425"/>
          <p14:tracePt t="59531" x="5600700" y="352425"/>
          <p14:tracePt t="59534" x="5600700" y="360363"/>
          <p14:tracePt t="59535" x="5594350" y="360363"/>
          <p14:tracePt t="59540" x="5588000" y="360363"/>
          <p14:tracePt t="59544" x="5588000" y="366713"/>
          <p14:tracePt t="59546" x="5581650" y="366713"/>
          <p14:tracePt t="59549" x="5581650" y="373063"/>
          <p14:tracePt t="59550" x="5575300" y="373063"/>
          <p14:tracePt t="59556" x="5567363" y="373063"/>
          <p14:tracePt t="59558" x="5567363" y="379413"/>
          <p14:tracePt t="59559" x="5561013" y="379413"/>
          <p14:tracePt t="59560" x="5561013" y="385763"/>
          <p14:tracePt t="59562" x="5554663" y="385763"/>
          <p14:tracePt t="59567" x="5548313" y="393700"/>
          <p14:tracePt t="59570" x="5548313" y="400050"/>
          <p14:tracePt t="59571" x="5541963" y="400050"/>
          <p14:tracePt t="59573" x="5541963" y="406400"/>
          <p14:tracePt t="59577" x="5534025" y="406400"/>
          <p14:tracePt t="59580" x="5527675" y="412750"/>
          <p14:tracePt t="59584" x="5521325" y="419100"/>
          <p14:tracePt t="59593" x="5514975" y="419100"/>
          <p14:tracePt t="59594" x="5514975" y="427038"/>
          <p14:tracePt t="59600" x="5508625" y="427038"/>
          <p14:tracePt t="59601" x="5508625" y="433388"/>
          <p14:tracePt t="59615" x="5508625" y="439738"/>
          <p14:tracePt t="59617" x="5500688" y="439738"/>
          <p14:tracePt t="59625" x="5494338" y="439738"/>
          <p14:tracePt t="59631" x="5487988" y="439738"/>
          <p14:tracePt t="59643" x="5481638" y="439738"/>
          <p14:tracePt t="59648" x="5475288" y="439738"/>
          <p14:tracePt t="59651" x="5475288" y="446088"/>
          <p14:tracePt t="59658" x="5467350" y="446088"/>
          <p14:tracePt t="59663" x="5461000" y="446088"/>
          <p14:tracePt t="59665" x="5461000" y="452438"/>
          <p14:tracePt t="59669" x="5454650" y="452438"/>
          <p14:tracePt t="59679" x="5448300" y="452438"/>
          <p14:tracePt t="59684" x="5441950" y="452438"/>
          <p14:tracePt t="59692" x="5441950" y="458788"/>
          <p14:tracePt t="59697" x="5434013" y="458788"/>
          <p14:tracePt t="59707" x="5427663" y="458788"/>
          <p14:tracePt t="59709" x="5427663" y="466725"/>
          <p14:tracePt t="59715" x="5421313" y="466725"/>
          <p14:tracePt t="59728" x="5414963" y="466725"/>
          <p14:tracePt t="59733" x="5408613" y="466725"/>
          <p14:tracePt t="59734" x="5408613" y="473075"/>
          <p14:tracePt t="59741" x="5400675" y="473075"/>
          <p14:tracePt t="59744" x="5394325" y="473075"/>
          <p14:tracePt t="59751" x="5387975" y="473075"/>
          <p14:tracePt t="59754" x="5381625" y="473075"/>
          <p14:tracePt t="59757" x="5375275" y="473075"/>
          <p14:tracePt t="59761" x="5375275" y="479425"/>
          <p14:tracePt t="59763" x="5367338" y="479425"/>
          <p14:tracePt t="59767" x="5360988" y="479425"/>
          <p14:tracePt t="59771" x="5360988" y="485775"/>
          <p14:tracePt t="59774" x="5354638" y="485775"/>
          <p14:tracePt t="59778" x="5348288" y="485775"/>
          <p14:tracePt t="59783" x="5341938" y="485775"/>
          <p14:tracePt t="59788" x="5341938" y="492125"/>
          <p14:tracePt t="59794" x="5334000" y="492125"/>
          <p14:tracePt t="59800" x="5334000" y="500063"/>
          <p14:tracePt t="59802" x="5327650" y="500063"/>
          <p14:tracePt t="59820" x="5327650" y="506413"/>
          <p14:tracePt t="59832" x="5321300" y="506413"/>
          <p14:tracePt t="59845" x="5314950" y="506413"/>
          <p14:tracePt t="59857" x="5308600" y="506413"/>
          <p14:tracePt t="59883" x="5302250" y="506413"/>
          <p14:tracePt t="59942" x="5294313" y="506413"/>
          <p14:tracePt t="59968" x="5287963" y="506413"/>
          <p14:tracePt t="59982" x="5281613" y="506413"/>
          <p14:tracePt t="60032" x="5275263" y="506413"/>
          <p14:tracePt t="60078" x="5268913" y="506413"/>
          <p14:tracePt t="60097" x="5260975" y="506413"/>
          <p14:tracePt t="60198" x="5254625" y="506413"/>
          <p14:tracePt t="60217" x="5248275" y="506413"/>
          <p14:tracePt t="60237" x="5248275" y="500063"/>
          <p14:tracePt t="60287" x="5241925" y="500063"/>
          <p14:tracePt t="60339" x="5241925" y="492125"/>
          <p14:tracePt t="60348" x="5235575" y="492125"/>
          <p14:tracePt t="60379" x="5227638" y="492125"/>
          <p14:tracePt t="60523" x="5227638" y="485775"/>
          <p14:tracePt t="60761" x="5221288" y="485775"/>
          <p14:tracePt t="60788" x="5214938" y="485775"/>
          <p14:tracePt t="60875" x="5214938" y="479425"/>
          <p14:tracePt t="60990" x="5208588" y="479425"/>
          <p14:tracePt t="60994" x="5208588" y="473075"/>
          <p14:tracePt t="61022" x="5208588" y="466725"/>
          <p14:tracePt t="61233" x="5202238" y="466725"/>
          <p14:tracePt t="61237" x="5202238" y="458788"/>
          <p14:tracePt t="61372" x="5194300" y="458788"/>
          <p14:tracePt t="61493" x="5194300" y="452438"/>
          <p14:tracePt t="61509" x="5194300" y="446088"/>
          <p14:tracePt t="61563" x="5187950" y="446088"/>
          <p14:tracePt t="61671" x="5187950" y="439738"/>
          <p14:tracePt t="61683" x="5181600" y="439738"/>
          <p14:tracePt t="61931" x="5175250" y="439738"/>
          <p14:tracePt t="62039" x="5175250" y="433388"/>
          <p14:tracePt t="62354" x="5168900" y="433388"/>
          <p14:tracePt t="62362" x="5168900" y="427038"/>
          <p14:tracePt t="62396" x="5160963" y="427038"/>
          <p14:tracePt t="62403" x="5160963" y="419100"/>
          <p14:tracePt t="62410" x="5160963" y="412750"/>
          <p14:tracePt t="62413" x="5154613" y="412750"/>
          <p14:tracePt t="62417" x="5154613" y="406400"/>
          <p14:tracePt t="62419" x="5148263" y="406400"/>
          <p14:tracePt t="62420" x="5148263" y="400050"/>
          <p14:tracePt t="62423" x="5148263" y="393700"/>
          <p14:tracePt t="62427" x="5141913" y="393700"/>
          <p14:tracePt t="62429" x="5141913" y="385763"/>
          <p14:tracePt t="62430" x="5135563" y="385763"/>
          <p14:tracePt t="62431" x="5135563" y="379413"/>
          <p14:tracePt t="62433" x="5127625" y="379413"/>
          <p14:tracePt t="62437" x="5127625" y="373063"/>
          <p14:tracePt t="62439" x="5127625" y="366713"/>
          <p14:tracePt t="62440" x="5121275" y="366713"/>
          <p14:tracePt t="62444" x="5114925" y="366713"/>
          <p14:tracePt t="62446" x="5114925" y="360363"/>
          <p14:tracePt t="62450" x="5114925" y="352425"/>
          <p14:tracePt t="62456" x="5114925" y="346075"/>
          <p14:tracePt t="62458" x="5108575" y="346075"/>
          <p14:tracePt t="62475" x="5102225" y="346075"/>
          <p14:tracePt t="62479" x="5102225" y="339725"/>
          <p14:tracePt t="62497" x="5102225" y="333375"/>
          <p14:tracePt t="62498" x="5094288" y="333375"/>
          <p14:tracePt t="62512" x="5094288" y="327025"/>
          <p14:tracePt t="62519" x="5094288" y="319088"/>
          <p14:tracePt t="62523" x="5094288" y="312738"/>
          <p14:tracePt t="62531" x="5094288" y="306388"/>
          <p14:tracePt t="62534" x="5094288" y="300038"/>
          <p14:tracePt t="62536" x="5087938" y="300038"/>
          <p14:tracePt t="62541" x="5087938" y="293688"/>
          <p14:tracePt t="62544" x="5087938" y="285750"/>
          <p14:tracePt t="62547" x="5087938" y="279400"/>
          <p14:tracePt t="62549" x="5081588" y="279400"/>
          <p14:tracePt t="62557" x="5081588" y="273050"/>
          <p14:tracePt t="62564" x="5081588" y="266700"/>
          <p14:tracePt t="62590" x="5081588" y="260350"/>
          <p14:tracePt t="62600" x="5081588" y="252413"/>
          <p14:tracePt t="62608" x="5081588" y="246063"/>
          <p14:tracePt t="62616" x="5081588" y="239713"/>
          <p14:tracePt t="62619" x="5081588" y="233363"/>
          <p14:tracePt t="62624" x="5081588" y="227013"/>
          <p14:tracePt t="62626" x="5081588" y="219075"/>
          <p14:tracePt t="62628" x="5081588" y="212725"/>
          <p14:tracePt t="62633" x="5081588" y="206375"/>
          <p14:tracePt t="62635" x="5081588" y="200025"/>
          <p14:tracePt t="62639" x="5081588" y="193675"/>
          <p14:tracePt t="62641" x="5081588" y="185738"/>
          <p14:tracePt t="62643" x="5081588" y="179388"/>
          <p14:tracePt t="62648" x="5081588" y="173038"/>
          <p14:tracePt t="62651" x="5081588" y="166688"/>
          <p14:tracePt t="62661" x="5081588" y="160338"/>
          <p14:tracePt t="62670" x="5081588" y="152400"/>
          <p14:tracePt t="62724" x="5081588" y="146050"/>
          <p14:tracePt t="62726" x="5087938" y="146050"/>
          <p14:tracePt t="62734" x="5087938" y="139700"/>
          <p14:tracePt t="62742" x="5087938" y="133350"/>
          <p14:tracePt t="62755" x="5094288" y="133350"/>
          <p14:tracePt t="62757" x="5094288" y="127000"/>
          <p14:tracePt t="62766" x="5094288" y="120650"/>
          <p14:tracePt t="62767" x="5102225" y="120650"/>
          <p14:tracePt t="62787" x="5108575" y="120650"/>
          <p14:tracePt t="62797" x="5108575" y="112713"/>
          <p14:tracePt t="62822" x="5108575" y="106363"/>
          <p14:tracePt t="62834" x="5114925" y="106363"/>
          <p14:tracePt t="62837" x="5114925" y="100013"/>
          <p14:tracePt t="62841" x="5121275" y="100013"/>
          <p14:tracePt t="62858" x="5121275" y="93663"/>
          <p14:tracePt t="62860" x="5127625" y="93663"/>
          <p14:tracePt t="62869" x="5127625" y="87313"/>
          <p14:tracePt t="62871" x="5135563" y="87313"/>
          <p14:tracePt t="62879" x="5141913" y="87313"/>
          <p14:tracePt t="62894" x="5141913" y="79375"/>
          <p14:tracePt t="62897" x="5148263" y="79375"/>
          <p14:tracePt t="62909" x="5148263" y="73025"/>
          <p14:tracePt t="62911" x="5154613" y="73025"/>
          <p14:tracePt t="62931" x="5154613" y="66675"/>
          <p14:tracePt t="62940" x="5160963" y="66675"/>
          <p14:tracePt t="62959" x="5168900" y="66675"/>
          <p14:tracePt t="63000" x="5175250" y="66675"/>
          <p14:tracePt t="63009" x="5181600" y="66675"/>
          <p14:tracePt t="63012" x="5181600" y="60325"/>
          <p14:tracePt t="63016" x="5187950" y="60325"/>
          <p14:tracePt t="63031" x="5187950" y="53975"/>
          <p14:tracePt t="63036" x="5194300" y="53975"/>
          <p14:tracePt t="63068" x="5202238" y="53975"/>
          <p14:tracePt t="63105" x="5208588" y="53975"/>
          <p14:tracePt t="63111" x="5214938" y="53975"/>
          <p14:tracePt t="63118" x="5221288" y="53975"/>
          <p14:tracePt t="63129" x="5227638" y="53975"/>
          <p14:tracePt t="63132" x="5227638" y="46038"/>
          <p14:tracePt t="63133" x="5235575" y="46038"/>
          <p14:tracePt t="63144" x="5241925" y="46038"/>
          <p14:tracePt t="63149" x="5248275" y="46038"/>
          <p14:tracePt t="63154" x="5254625" y="46038"/>
          <p14:tracePt t="63159" x="5254625" y="39688"/>
          <p14:tracePt t="63166" x="5260975" y="39688"/>
          <p14:tracePt t="63172" x="5268913" y="39688"/>
          <p14:tracePt t="63184" x="5275263" y="33338"/>
          <p14:tracePt t="63189" x="5281613" y="33338"/>
          <p14:tracePt t="63195" x="5287963" y="33338"/>
          <p14:tracePt t="63214" x="5294313" y="33338"/>
          <p14:tracePt t="63234" x="5302250" y="33338"/>
          <p14:tracePt t="63268" x="5308600" y="33338"/>
          <p14:tracePt t="63278" x="5314950" y="33338"/>
          <p14:tracePt t="63287" x="5321300" y="33338"/>
          <p14:tracePt t="63307" x="5327650" y="33338"/>
          <p14:tracePt t="63319" x="5334000" y="33338"/>
          <p14:tracePt t="63353" x="5341938" y="33338"/>
          <p14:tracePt t="63365" x="5348288" y="33338"/>
          <p14:tracePt t="63372" x="5354638" y="33338"/>
          <p14:tracePt t="63386" x="5360988" y="33338"/>
          <p14:tracePt t="63391" x="5367338" y="33338"/>
          <p14:tracePt t="63403" x="5375275" y="33338"/>
          <p14:tracePt t="63409" x="5381625" y="33338"/>
          <p14:tracePt t="63417" x="5387975" y="33338"/>
          <p14:tracePt t="63423" x="5387975" y="39688"/>
          <p14:tracePt t="63435" x="5394325" y="39688"/>
          <p14:tracePt t="63446" x="5400675" y="39688"/>
          <p14:tracePt t="63455" x="5400675" y="46038"/>
          <p14:tracePt t="63467" x="5408613" y="46038"/>
          <p14:tracePt t="63478" x="5414963" y="46038"/>
          <p14:tracePt t="63492" x="5421313" y="46038"/>
          <p14:tracePt t="63500" x="5421313" y="53975"/>
          <p14:tracePt t="63501" x="5427663" y="53975"/>
          <p14:tracePt t="63508" x="5434013" y="53975"/>
          <p14:tracePt t="63518" x="5434013" y="60325"/>
          <p14:tracePt t="63521" x="5441950" y="60325"/>
          <p14:tracePt t="63527" x="5448300" y="60325"/>
          <p14:tracePt t="63540" x="5454650" y="60325"/>
          <p14:tracePt t="63546" x="5461000" y="60325"/>
          <p14:tracePt t="63550" x="5461000" y="66675"/>
          <p14:tracePt t="63554" x="5467350" y="66675"/>
          <p14:tracePt t="63573" x="5467350" y="73025"/>
          <p14:tracePt t="63574" x="5475288" y="73025"/>
          <p14:tracePt t="63591" x="5481638" y="73025"/>
          <p14:tracePt t="63613" x="5481638" y="79375"/>
          <p14:tracePt t="63616" x="5487988" y="79375"/>
          <p14:tracePt t="63625" x="5494338" y="79375"/>
          <p14:tracePt t="63631" x="5500688" y="79375"/>
          <p14:tracePt t="63646" x="5500688" y="87313"/>
          <p14:tracePt t="63647" x="5508625" y="87313"/>
          <p14:tracePt t="63655" x="5514975" y="87313"/>
          <p14:tracePt t="63656" x="5514975" y="93663"/>
          <p14:tracePt t="63678" x="5521325" y="93663"/>
          <p14:tracePt t="63692" x="5527675" y="93663"/>
          <p14:tracePt t="63694" x="5527675" y="100013"/>
          <p14:tracePt t="63708" x="5534025" y="100013"/>
          <p14:tracePt t="63711" x="5534025" y="106363"/>
          <p14:tracePt t="63729" x="5534025" y="112713"/>
          <p14:tracePt t="63730" x="5541963" y="112713"/>
          <p14:tracePt t="63745" x="5548313" y="112713"/>
          <p14:tracePt t="63769" x="5548313" y="120650"/>
          <p14:tracePt t="63782" x="5554663" y="120650"/>
          <p14:tracePt t="63788" x="5554663" y="127000"/>
          <p14:tracePt t="63790" x="5561013" y="127000"/>
          <p14:tracePt t="63799" x="5567363" y="127000"/>
          <p14:tracePt t="63801" x="5567363" y="133350"/>
          <p14:tracePt t="63806" x="5567363" y="139700"/>
          <p14:tracePt t="63811" x="5567363" y="146050"/>
          <p14:tracePt t="63818" x="5575300" y="146050"/>
          <p14:tracePt t="63822" x="5575300" y="152400"/>
          <p14:tracePt t="63826" x="5581650" y="152400"/>
          <p14:tracePt t="63829" x="5581650" y="160338"/>
          <p14:tracePt t="63849" x="5581650" y="166688"/>
          <p14:tracePt t="63863" x="5581650" y="173038"/>
          <p14:tracePt t="63885" x="5581650" y="179388"/>
          <p14:tracePt t="63893" x="5581650" y="185738"/>
          <p14:tracePt t="63898" x="5581650" y="193675"/>
          <p14:tracePt t="63907" x="5581650" y="200025"/>
          <p14:tracePt t="63913" x="5581650" y="206375"/>
          <p14:tracePt t="63922" x="5581650" y="212725"/>
          <p14:tracePt t="63928" x="5581650" y="219075"/>
          <p14:tracePt t="63934" x="5581650" y="227013"/>
          <p14:tracePt t="63947" x="5581650" y="233363"/>
          <p14:tracePt t="63952" x="5581650" y="239713"/>
          <p14:tracePt t="63962" x="5581650" y="246063"/>
          <p14:tracePt t="63966" x="5581650" y="252413"/>
          <p14:tracePt t="63971" x="5581650" y="260350"/>
          <p14:tracePt t="63980" x="5581650" y="266700"/>
          <p14:tracePt t="63986" x="5581650" y="273050"/>
          <p14:tracePt t="63995" x="5581650" y="279400"/>
          <p14:tracePt t="64002" x="5581650" y="285750"/>
          <p14:tracePt t="64007" x="5581650" y="293688"/>
          <p14:tracePt t="64022" x="5581650" y="300038"/>
          <p14:tracePt t="64022" x="5575300" y="300038"/>
          <p14:tracePt t="64030" x="5575300" y="306388"/>
          <p14:tracePt t="64048" x="5575300" y="312738"/>
          <p14:tracePt t="64058" x="5575300" y="319088"/>
          <p14:tracePt t="64070" x="5575300" y="327025"/>
          <p14:tracePt t="64084" x="5567363" y="327025"/>
          <p14:tracePt t="64097" x="5567363" y="333375"/>
          <p14:tracePt t="64112" x="5561013" y="333375"/>
          <p14:tracePt t="64116" x="5561013" y="339725"/>
          <p14:tracePt t="64140" x="5554663" y="346075"/>
          <p14:tracePt t="64149" x="5554663" y="352425"/>
          <p14:tracePt t="64157" x="5554663" y="360363"/>
          <p14:tracePt t="64171" x="5548313" y="360363"/>
          <p14:tracePt t="64173" x="5548313" y="366713"/>
          <p14:tracePt t="64185" x="5541963" y="366713"/>
          <p14:tracePt t="64186" x="5541963" y="373063"/>
          <p14:tracePt t="64217" x="5541963" y="379413"/>
          <p14:tracePt t="64224" x="5534025" y="379413"/>
          <p14:tracePt t="64232" x="5534025" y="385763"/>
          <p14:tracePt t="64242" x="5527675" y="385763"/>
          <p14:tracePt t="64255" x="5521325" y="385763"/>
          <p14:tracePt t="64260" x="5521325" y="393700"/>
          <p14:tracePt t="64269" x="5521325" y="400050"/>
          <p14:tracePt t="64273" x="5514975" y="400050"/>
          <p14:tracePt t="64278" x="5514975" y="406400"/>
          <p14:tracePt t="64280" x="5508625" y="406400"/>
          <p14:tracePt t="64290" x="5500688" y="406400"/>
          <p14:tracePt t="64292" x="5500688" y="412750"/>
          <p14:tracePt t="64294" x="5494338" y="412750"/>
          <p14:tracePt t="64297" x="5494338" y="419100"/>
          <p14:tracePt t="64298" x="5487988" y="419100"/>
          <p14:tracePt t="64306" x="5481638" y="419100"/>
          <p14:tracePt t="64307" x="5481638" y="427038"/>
          <p14:tracePt t="64311" x="5475288" y="427038"/>
          <p14:tracePt t="64312" x="5475288" y="433388"/>
          <p14:tracePt t="64316" x="5475288" y="439738"/>
          <p14:tracePt t="64317" x="5467350" y="439738"/>
          <p14:tracePt t="64322" x="5461000" y="439738"/>
          <p14:tracePt t="64324" x="5461000" y="446088"/>
          <p14:tracePt t="64326" x="5454650" y="446088"/>
          <p14:tracePt t="64329" x="5454650" y="452438"/>
          <p14:tracePt t="64335" x="5448300" y="452438"/>
          <p14:tracePt t="64338" x="5441950" y="452438"/>
          <p14:tracePt t="64339" x="5441950" y="458788"/>
          <p14:tracePt t="64344" x="5441950" y="466725"/>
          <p14:tracePt t="64348" x="5434013" y="466725"/>
          <p14:tracePt t="64349" x="5434013" y="473075"/>
          <p14:tracePt t="64353" x="5427663" y="473075"/>
          <p14:tracePt t="64359" x="5421313" y="473075"/>
          <p14:tracePt t="64363" x="5421313" y="479425"/>
          <p14:tracePt t="64370" x="5414963" y="479425"/>
          <p14:tracePt t="64372" x="5414963" y="485775"/>
          <p14:tracePt t="64374" x="5408613" y="485775"/>
          <p14:tracePt t="64388" x="5400675" y="485775"/>
          <p14:tracePt t="64395" x="5394325" y="485775"/>
          <p14:tracePt t="64397" x="5394325" y="492125"/>
          <p14:tracePt t="64410" x="5387975" y="492125"/>
          <p14:tracePt t="64413" x="5387975" y="500063"/>
          <p14:tracePt t="64416" x="5381625" y="500063"/>
          <p14:tracePt t="64423" x="5375275" y="500063"/>
          <p14:tracePt t="64425" x="5375275" y="506413"/>
          <p14:tracePt t="64434" x="5367338" y="506413"/>
          <p14:tracePt t="64439" x="5360988" y="506413"/>
          <p14:tracePt t="64448" x="5354638" y="506413"/>
          <p14:tracePt t="64450" x="5354638" y="512763"/>
          <p14:tracePt t="64453" x="5348288" y="512763"/>
          <p14:tracePt t="64457" x="5341938" y="512763"/>
          <p14:tracePt t="64465" x="5334000" y="512763"/>
          <p14:tracePt t="64468" x="5334000" y="519113"/>
          <p14:tracePt t="64469" x="5327650" y="519113"/>
          <p14:tracePt t="64479" x="5321300" y="519113"/>
          <p14:tracePt t="64484" x="5314950" y="519113"/>
          <p14:tracePt t="64489" x="5308600" y="519113"/>
          <p14:tracePt t="64499" x="5302250" y="519113"/>
          <p14:tracePt t="64504" x="5294313" y="519113"/>
          <p14:tracePt t="64515" x="5287963" y="519113"/>
          <p14:tracePt t="64521" x="5281613" y="519113"/>
          <p14:tracePt t="64526" x="5275263" y="519113"/>
          <p14:tracePt t="64535" x="5268913" y="519113"/>
          <p14:tracePt t="64539" x="5260975" y="519113"/>
          <p14:tracePt t="64545" x="5254625" y="519113"/>
          <p14:tracePt t="64548" x="5248275" y="519113"/>
          <p14:tracePt t="64551" x="5241925" y="519113"/>
          <p14:tracePt t="64556" x="5235575" y="519113"/>
          <p14:tracePt t="64557" x="5235575" y="512763"/>
          <p14:tracePt t="64558" x="5227638" y="512763"/>
          <p14:tracePt t="64564" x="5221288" y="512763"/>
          <p14:tracePt t="64566" x="5214938" y="512763"/>
          <p14:tracePt t="64569" x="5214938" y="506413"/>
          <p14:tracePt t="64570" x="5208588" y="506413"/>
          <p14:tracePt t="64574" x="5202238" y="506413"/>
          <p14:tracePt t="64575" x="5202238" y="500063"/>
          <p14:tracePt t="64576" x="5194300" y="500063"/>
          <p14:tracePt t="64582" x="5187950" y="492125"/>
          <p14:tracePt t="64584" x="5181600" y="492125"/>
          <p14:tracePt t="64587" x="5175250" y="492125"/>
          <p14:tracePt t="64593" x="5168900" y="492125"/>
          <p14:tracePt t="64597" x="5168900" y="485775"/>
          <p14:tracePt t="64598" x="5160963" y="485775"/>
          <p14:tracePt t="64618" x="5154613" y="485775"/>
          <p14:tracePt t="64625" x="5154613" y="479425"/>
          <p14:tracePt t="64635" x="5148263" y="479425"/>
          <p14:tracePt t="64657" x="5141913" y="473075"/>
          <p14:tracePt t="64662" x="5135563" y="473075"/>
          <p14:tracePt t="64663" x="5135563" y="466725"/>
          <p14:tracePt t="64666" x="5127625" y="466725"/>
          <p14:tracePt t="64668" x="5127625" y="458788"/>
          <p14:tracePt t="64673" x="5121275" y="458788"/>
          <p14:tracePt t="64676" x="5121275" y="452438"/>
          <p14:tracePt t="64677" x="5114925" y="452438"/>
          <p14:tracePt t="64680" x="5114925" y="446088"/>
          <p14:tracePt t="64684" x="5108575" y="446088"/>
          <p14:tracePt t="64687" x="5102225" y="446088"/>
          <p14:tracePt t="64688" x="5102225" y="439738"/>
          <p14:tracePt t="64691" x="5094288" y="433388"/>
          <p14:tracePt t="64697" x="5094288" y="427038"/>
          <p14:tracePt t="64701" x="5087938" y="427038"/>
          <p14:tracePt t="64706" x="5081588" y="427038"/>
          <p14:tracePt t="64709" x="5081588" y="419100"/>
          <p14:tracePt t="64719" x="5081588" y="412750"/>
          <p14:tracePt t="64732" x="5075238" y="412750"/>
          <p14:tracePt t="64751" x="5075238" y="406400"/>
          <p14:tracePt t="64756" x="5068888" y="406400"/>
          <p14:tracePt t="64759" x="5068888" y="400050"/>
          <p14:tracePt t="64764" x="5068888" y="393700"/>
          <p14:tracePt t="64766" x="5060950" y="393700"/>
          <p14:tracePt t="64773" x="5060950" y="385763"/>
          <p14:tracePt t="64776" x="5060950" y="379413"/>
          <p14:tracePt t="64781" x="5060950" y="373063"/>
          <p14:tracePt t="64783" x="5054600" y="366713"/>
          <p14:tracePt t="64786" x="5054600" y="360363"/>
          <p14:tracePt t="64789" x="5054600" y="352425"/>
          <p14:tracePt t="64790" x="5048250" y="352425"/>
          <p14:tracePt t="64791" x="5048250" y="346075"/>
          <p14:tracePt t="64794" x="5048250" y="339725"/>
          <p14:tracePt t="64797" x="5048250" y="333375"/>
          <p14:tracePt t="64801" x="5048250" y="327025"/>
          <p14:tracePt t="64804" x="5048250" y="319088"/>
          <p14:tracePt t="64808" x="5048250" y="312738"/>
          <p14:tracePt t="64819" x="5048250" y="306388"/>
          <p14:tracePt t="64828" x="5048250" y="300038"/>
          <p14:tracePt t="64855" x="5048250" y="293688"/>
          <p14:tracePt t="64862" x="5048250" y="285750"/>
          <p14:tracePt t="64867" x="5048250" y="279400"/>
          <p14:tracePt t="64877" x="5048250" y="273050"/>
          <p14:tracePt t="64882" x="5048250" y="266700"/>
          <p14:tracePt t="64889" x="5048250" y="260350"/>
          <p14:tracePt t="64892" x="5048250" y="252413"/>
          <p14:tracePt t="64897" x="5048250" y="246063"/>
          <p14:tracePt t="64904" x="5048250" y="239713"/>
          <p14:tracePt t="64905" x="5054600" y="239713"/>
          <p14:tracePt t="64909" x="5054600" y="233363"/>
          <p14:tracePt t="64918" x="5054600" y="227013"/>
          <p14:tracePt t="64923" x="5054600" y="219075"/>
          <p14:tracePt t="64934" x="5054600" y="212725"/>
          <p14:tracePt t="64942" x="5060950" y="212725"/>
          <p14:tracePt t="64968" x="5060950" y="206375"/>
          <p14:tracePt t="64969" x="5068888" y="206375"/>
          <p14:tracePt t="64976" x="5068888" y="200025"/>
          <p14:tracePt t="64983" x="5075238" y="200025"/>
          <p14:tracePt t="64989" x="5075238" y="193675"/>
          <p14:tracePt t="64993" x="5075238" y="185738"/>
          <p14:tracePt t="64998" x="5081588" y="185738"/>
          <p14:tracePt t="64999" x="5081588" y="179388"/>
          <p14:tracePt t="65004" x="5087938" y="179388"/>
          <p14:tracePt t="65007" x="5087938" y="173038"/>
          <p14:tracePt t="65013" x="5087938" y="166688"/>
          <p14:tracePt t="65018" x="5094288" y="166688"/>
          <p14:tracePt t="65020" x="5094288" y="160338"/>
          <p14:tracePt t="65024" x="5094288" y="152400"/>
          <p14:tracePt t="65025" x="5102225" y="152400"/>
          <p14:tracePt t="65031" x="5108575" y="152400"/>
          <p14:tracePt t="65034" x="5108575" y="146050"/>
          <p14:tracePt t="65040" x="5108575" y="139700"/>
          <p14:tracePt t="65048" x="5108575" y="133350"/>
          <p14:tracePt t="65052" x="5114925" y="133350"/>
          <p14:tracePt t="65069" x="5121275" y="133350"/>
          <p14:tracePt t="65074" x="5121275" y="127000"/>
          <p14:tracePt t="65085" x="5121275" y="120650"/>
          <p14:tracePt t="65095" x="5127625" y="120650"/>
          <p14:tracePt t="65101" x="5127625" y="112713"/>
          <p14:tracePt t="65102" x="5135563" y="112713"/>
          <p14:tracePt t="65109" x="5141913" y="112713"/>
          <p14:tracePt t="65111" x="5141913" y="106363"/>
          <p14:tracePt t="65114" x="5141913" y="100013"/>
          <p14:tracePt t="65121" x="5148263" y="100013"/>
          <p14:tracePt t="65126" x="5148263" y="93663"/>
          <p14:tracePt t="65127" x="5154613" y="93663"/>
          <p14:tracePt t="65132" x="5154613" y="87313"/>
          <p14:tracePt t="65137" x="5160963" y="87313"/>
          <p14:tracePt t="65142" x="5168900" y="87313"/>
          <p14:tracePt t="65143" x="5168900" y="79375"/>
          <p14:tracePt t="65148" x="5168900" y="73025"/>
          <p14:tracePt t="65154" x="5175250" y="73025"/>
          <p14:tracePt t="65155" x="5175250" y="66675"/>
          <p14:tracePt t="65161" x="5181600" y="66675"/>
          <p14:tracePt t="65173" x="5187950" y="66675"/>
          <p14:tracePt t="65176" x="5187950" y="60325"/>
          <p14:tracePt t="65192" x="5187950" y="53975"/>
          <p14:tracePt t="65193" x="5194300" y="53975"/>
          <p14:tracePt t="65200" x="5202238" y="53975"/>
          <p14:tracePt t="65214" x="5208588" y="53975"/>
          <p14:tracePt t="65219" x="5214938" y="53975"/>
          <p14:tracePt t="65221" x="5214938" y="46038"/>
          <p14:tracePt t="65225" x="5221288" y="46038"/>
          <p14:tracePt t="65233" x="5221288" y="39688"/>
          <p14:tracePt t="65236" x="5227638" y="39688"/>
          <p14:tracePt t="65240" x="5235575" y="39688"/>
          <p14:tracePt t="65244" x="5235575" y="33338"/>
          <p14:tracePt t="65255" x="5241925" y="33338"/>
          <p14:tracePt t="65264" x="5248275" y="33338"/>
          <p14:tracePt t="65274" x="5254625" y="33338"/>
          <p14:tracePt t="65290" x="5254625" y="26988"/>
          <p14:tracePt t="65301" x="5260975" y="26988"/>
          <p14:tracePt t="65316" x="5268913" y="26988"/>
          <p14:tracePt t="65341" x="5275263" y="26988"/>
          <p14:tracePt t="65353" x="5281613" y="26988"/>
          <p14:tracePt t="65362" x="5287963" y="26988"/>
          <p14:tracePt t="65383" x="5294313" y="26988"/>
          <p14:tracePt t="65391" x="5302250" y="26988"/>
          <p14:tracePt t="65414" x="5308600" y="26988"/>
          <p14:tracePt t="65427" x="5314950" y="26988"/>
          <p14:tracePt t="65435" x="5321300" y="26988"/>
          <p14:tracePt t="65450" x="5327650" y="26988"/>
          <p14:tracePt t="65456" x="5334000" y="26988"/>
          <p14:tracePt t="65468" x="5341938" y="26988"/>
          <p14:tracePt t="65473" x="5348288" y="26988"/>
          <p14:tracePt t="65476" x="5348288" y="33338"/>
          <p14:tracePt t="65479" x="5354638" y="33338"/>
          <p14:tracePt t="65488" x="5360988" y="33338"/>
          <p14:tracePt t="65492" x="5360988" y="39688"/>
          <p14:tracePt t="65494" x="5367338" y="39688"/>
          <p14:tracePt t="65506" x="5375275" y="39688"/>
          <p14:tracePt t="65507" x="5375275" y="46038"/>
          <p14:tracePt t="65512" x="5381625" y="46038"/>
          <p14:tracePt t="65518" x="5387975" y="46038"/>
          <p14:tracePt t="65531" x="5394325" y="46038"/>
          <p14:tracePt t="65541" x="5400675" y="46038"/>
          <p14:tracePt t="65567" x="5408613" y="46038"/>
          <p14:tracePt t="65573" x="5408613" y="53975"/>
          <p14:tracePt t="65579" x="5414963" y="53975"/>
          <p14:tracePt t="65592" x="5421313" y="53975"/>
          <p14:tracePt t="65596" x="5421313" y="60325"/>
          <p14:tracePt t="65599" x="5427663" y="60325"/>
          <p14:tracePt t="65606" x="5434013" y="60325"/>
          <p14:tracePt t="65616" x="5441950" y="60325"/>
          <p14:tracePt t="65621" x="5448300" y="60325"/>
          <p14:tracePt t="65631" x="5448300" y="66675"/>
          <p14:tracePt t="65632" x="5454650" y="66675"/>
          <p14:tracePt t="65639" x="5461000" y="66675"/>
          <p14:tracePt t="65647" x="5467350" y="66675"/>
          <p14:tracePt t="65671" x="5475288" y="66675"/>
          <p14:tracePt t="65676" x="5475288" y="73025"/>
          <p14:tracePt t="65683" x="5481638" y="73025"/>
          <p14:tracePt t="65691" x="5481638" y="79375"/>
          <p14:tracePt t="65694" x="5487988" y="79375"/>
          <p14:tracePt t="65700" x="5494338" y="79375"/>
          <p14:tracePt t="65705" x="5500688" y="79375"/>
          <p14:tracePt t="65709" x="5500688" y="87313"/>
          <p14:tracePt t="65715" x="5508625" y="87313"/>
          <p14:tracePt t="65717" x="5508625" y="93663"/>
          <p14:tracePt t="65720" x="5514975" y="93663"/>
          <p14:tracePt t="65734" x="5521325" y="93663"/>
          <p14:tracePt t="65744" x="5521325" y="100013"/>
          <p14:tracePt t="65745" x="5527675" y="100013"/>
          <p14:tracePt t="65779" x="5534025" y="100013"/>
          <p14:tracePt t="65805" x="5534025" y="106363"/>
          <p14:tracePt t="65815" x="5541963" y="106363"/>
          <p14:tracePt t="65816" x="5541963" y="112713"/>
          <p14:tracePt t="65820" x="5548313" y="112713"/>
          <p14:tracePt t="65831" x="5548313" y="120650"/>
          <p14:tracePt t="65835" x="5554663" y="120650"/>
          <p14:tracePt t="65842" x="5554663" y="127000"/>
          <p14:tracePt t="65847" x="5561013" y="127000"/>
          <p14:tracePt t="65908" x="5561013" y="133350"/>
          <p14:tracePt t="65912" x="5561013" y="139700"/>
          <p14:tracePt t="65918" x="5561013" y="146050"/>
          <p14:tracePt t="65925" x="5561013" y="152400"/>
          <p14:tracePt t="65928" x="5561013" y="160338"/>
          <p14:tracePt t="65936" x="5567363" y="166688"/>
          <p14:tracePt t="65941" x="5567363" y="173038"/>
          <p14:tracePt t="65952" x="5567363" y="179388"/>
          <p14:tracePt t="65956" x="5567363" y="185738"/>
          <p14:tracePt t="65963" x="5567363" y="193675"/>
          <p14:tracePt t="65979" x="5567363" y="200025"/>
          <p14:tracePt t="65987" x="5567363" y="206375"/>
          <p14:tracePt t="65999" x="5567363" y="212725"/>
          <p14:tracePt t="66004" x="5567363" y="219075"/>
          <p14:tracePt t="66008" x="5567363" y="227013"/>
          <p14:tracePt t="66017" x="5561013" y="227013"/>
          <p14:tracePt t="66018" x="5561013" y="233363"/>
          <p14:tracePt t="66021" x="5561013" y="239713"/>
          <p14:tracePt t="66030" x="5561013" y="246063"/>
          <p14:tracePt t="66031" x="5554663" y="246063"/>
          <p14:tracePt t="66036" x="5554663" y="252413"/>
          <p14:tracePt t="66042" x="5554663" y="260350"/>
          <p14:tracePt t="66060" x="5554663" y="266700"/>
          <p14:tracePt t="66081" x="5554663" y="273050"/>
          <p14:tracePt t="66087" x="5548313" y="273050"/>
          <p14:tracePt t="66102" x="5548313" y="279400"/>
          <p14:tracePt t="66109" x="5541963" y="279400"/>
          <p14:tracePt t="66110" x="5541963" y="285750"/>
          <p14:tracePt t="66120" x="5541963" y="293688"/>
          <p14:tracePt t="66136" x="5541963" y="300038"/>
          <p14:tracePt t="66141" x="5534025" y="300038"/>
          <p14:tracePt t="66143" x="5534025" y="306388"/>
          <p14:tracePt t="66153" x="5527675" y="306388"/>
          <p14:tracePt t="66159" x="5527675" y="312738"/>
          <p14:tracePt t="66166" x="5521325" y="312738"/>
          <p14:tracePt t="66168" x="5521325" y="319088"/>
          <p14:tracePt t="66175" x="5521325" y="327025"/>
          <p14:tracePt t="66191" x="5521325" y="333375"/>
          <p14:tracePt t="66192" x="5514975" y="333375"/>
          <p14:tracePt t="66198" x="5514975" y="339725"/>
          <p14:tracePt t="66201" x="5508625" y="339725"/>
          <p14:tracePt t="66210" x="5508625" y="346075"/>
          <p14:tracePt t="66215" x="5508625" y="352425"/>
          <p14:tracePt t="66217" x="5500688" y="352425"/>
          <p14:tracePt t="66220" x="5500688" y="360363"/>
          <p14:tracePt t="66225" x="5494338" y="360363"/>
          <p14:tracePt t="66230" x="5487988" y="360363"/>
          <p14:tracePt t="66232" x="5487988" y="366713"/>
          <p14:tracePt t="66240" x="5487988" y="373063"/>
          <p14:tracePt t="66246" x="5481638" y="373063"/>
          <p14:tracePt t="66256" x="5481638" y="379413"/>
          <p14:tracePt t="66257" x="5475288" y="379413"/>
          <p14:tracePt t="66265" x="5475288" y="385763"/>
          <p14:tracePt t="66269" x="5467350" y="385763"/>
          <p14:tracePt t="66277" x="5461000" y="393700"/>
          <p14:tracePt t="66283" x="5454650" y="393700"/>
          <p14:tracePt t="66285" x="5454650" y="400050"/>
          <p14:tracePt t="66291" x="5454650" y="406400"/>
          <p14:tracePt t="66297" x="5448300" y="406400"/>
          <p14:tracePt t="66304" x="5441950" y="406400"/>
          <p14:tracePt t="66308" x="5441950" y="412750"/>
          <p14:tracePt t="66319" x="5434013" y="412750"/>
          <p14:tracePt t="66321" x="5434013" y="419100"/>
          <p14:tracePt t="66331" x="5427663" y="419100"/>
          <p14:tracePt t="66348" x="5421313" y="419100"/>
          <p14:tracePt t="66371" x="5414963" y="419100"/>
          <p14:tracePt t="66377" x="5408613" y="427038"/>
          <p14:tracePt t="66387" x="5400675" y="427038"/>
          <p14:tracePt t="66390" x="5400675" y="433388"/>
          <p14:tracePt t="66392" x="5394325" y="433388"/>
          <p14:tracePt t="66400" x="5387975" y="433388"/>
          <p14:tracePt t="66401" x="5387975" y="439738"/>
          <p14:tracePt t="66405" x="5381625" y="439738"/>
          <p14:tracePt t="66411" x="5375275" y="439738"/>
          <p14:tracePt t="66418" x="5367338" y="439738"/>
          <p14:tracePt t="66423" x="5360988" y="439738"/>
          <p14:tracePt t="66435" x="5354638" y="439738"/>
          <p14:tracePt t="66439" x="5354638" y="446088"/>
          <p14:tracePt t="66443" x="5348288" y="446088"/>
          <p14:tracePt t="66449" x="5341938" y="446088"/>
          <p14:tracePt t="66461" x="5334000" y="446088"/>
          <p14:tracePt t="66467" x="5327650" y="446088"/>
          <p14:tracePt t="66477" x="5321300" y="446088"/>
          <p14:tracePt t="66481" x="5314950" y="446088"/>
          <p14:tracePt t="66487" x="5308600" y="446088"/>
          <p14:tracePt t="66498" x="5302250" y="446088"/>
          <p14:tracePt t="66504" x="5294313" y="446088"/>
          <p14:tracePt t="66522" x="5287963" y="446088"/>
          <p14:tracePt t="66533" x="5281613" y="446088"/>
          <p14:tracePt t="66546" x="5275263" y="446088"/>
          <p14:tracePt t="66572" x="5268913" y="446088"/>
          <p14:tracePt t="66583" x="5260975" y="446088"/>
          <p14:tracePt t="66599" x="5254625" y="446088"/>
          <p14:tracePt t="66604" x="5254625" y="439738"/>
          <p14:tracePt t="66609" x="5248275" y="439738"/>
          <p14:tracePt t="66620" x="5241925" y="439738"/>
          <p14:tracePt t="66638" x="5241925" y="433388"/>
          <p14:tracePt t="66655" x="5235575" y="433388"/>
          <p14:tracePt t="66661" x="5235575" y="427038"/>
          <p14:tracePt t="66666" x="5227638" y="427038"/>
          <p14:tracePt t="66685" x="5221288" y="427038"/>
          <p14:tracePt t="66689" x="5221288" y="419100"/>
          <p14:tracePt t="66694" x="5214938" y="419100"/>
          <p14:tracePt t="66709" x="5214938" y="412750"/>
          <p14:tracePt t="66731" x="5208588" y="412750"/>
          <p14:tracePt t="66789" x="5208588" y="406400"/>
          <p14:tracePt t="66791" x="5202238" y="406400"/>
          <p14:tracePt t="66805" x="5194300" y="406400"/>
          <p14:tracePt t="66807" x="5194300" y="400050"/>
          <p14:tracePt t="66885" x="5194300" y="393700"/>
          <p14:tracePt t="66905" x="5187950" y="393700"/>
          <p14:tracePt t="66917" x="5187950" y="385763"/>
          <p14:tracePt t="66921" x="5181600" y="385763"/>
          <p14:tracePt t="66924" x="5181600" y="379413"/>
          <p14:tracePt t="66931" x="5175250" y="379413"/>
          <p14:tracePt t="66941" x="5175250" y="373063"/>
          <p14:tracePt t="66956" x="5175250" y="366713"/>
          <p14:tracePt t="66992" x="5168900" y="366713"/>
          <p14:tracePt t="67020" x="5168900" y="360363"/>
          <p14:tracePt t="67029" x="5160963" y="360363"/>
          <p14:tracePt t="67034" x="5160963" y="352425"/>
          <p14:tracePt t="67043" x="5160963" y="346075"/>
          <p14:tracePt t="67060" x="5160963" y="339725"/>
          <p14:tracePt t="67102" x="5160963" y="333375"/>
          <p14:tracePt t="67161" x="5160963" y="327025"/>
          <p14:tracePt t="67168" x="5154613" y="327025"/>
          <p14:tracePt t="67210" x="5154613" y="319088"/>
          <p14:tracePt t="67242" x="5154613" y="312738"/>
          <p14:tracePt t="67305" x="5154613" y="306388"/>
          <p14:tracePt t="67497" x="5154613" y="300038"/>
          <p14:tracePt t="68609" x="5154613" y="306388"/>
          <p14:tracePt t="68613" x="5154613" y="312738"/>
          <p14:tracePt t="68615" x="5154613" y="319088"/>
          <p14:tracePt t="68617" x="5154613" y="327025"/>
          <p14:tracePt t="68622" x="5154613" y="333375"/>
          <p14:tracePt t="68625" x="5154613" y="339725"/>
          <p14:tracePt t="68633" x="5154613" y="346075"/>
          <p14:tracePt t="68636" x="5154613" y="352425"/>
          <p14:tracePt t="68640" x="5154613" y="360363"/>
          <p14:tracePt t="68649" x="5154613" y="366713"/>
          <p14:tracePt t="68651" x="5160963" y="366713"/>
          <p14:tracePt t="68655" x="5160963" y="373063"/>
          <p14:tracePt t="68703" x="5160963" y="379413"/>
          <p14:tracePt t="68707" x="5168900" y="379413"/>
          <p14:tracePt t="68710" x="5168900" y="385763"/>
          <p14:tracePt t="68718" x="5168900" y="393700"/>
          <p14:tracePt t="68720" x="5175250" y="393700"/>
          <p14:tracePt t="68725" x="5175250" y="400050"/>
          <p14:tracePt t="68731" x="5175250" y="406400"/>
          <p14:tracePt t="68732" x="5181600" y="406400"/>
          <p14:tracePt t="68745" x="5181600" y="412750"/>
          <p14:tracePt t="68746" x="5187950" y="412750"/>
          <p14:tracePt t="68761" x="5187950" y="419100"/>
          <p14:tracePt t="68838" x="5181600" y="419100"/>
          <p14:tracePt t="68865" x="5175250" y="419100"/>
          <p14:tracePt t="68874" x="5168900" y="419100"/>
          <p14:tracePt t="68878" x="5160963" y="419100"/>
          <p14:tracePt t="68882" x="5154613" y="412750"/>
          <p14:tracePt t="68886" x="5148263" y="412750"/>
          <p14:tracePt t="68889" x="5148263" y="406400"/>
          <p14:tracePt t="68890" x="5141913" y="406400"/>
          <p14:tracePt t="68893" x="5141913" y="400050"/>
          <p14:tracePt t="68894" x="5135563" y="400050"/>
          <p14:tracePt t="68898" x="5135563" y="393700"/>
          <p14:tracePt t="68898" x="5127625" y="393700"/>
          <p14:tracePt t="68909" x="5121275" y="385763"/>
          <p14:tracePt t="68927" x="5121275" y="379413"/>
          <p14:tracePt t="68952" x="5114925" y="379413"/>
          <p14:tracePt t="68973" x="5114925" y="373063"/>
          <p14:tracePt t="68980" x="5114925" y="366713"/>
          <p14:tracePt t="68991" x="5114925" y="360363"/>
          <p14:tracePt t="68995" x="5114925" y="352425"/>
          <p14:tracePt t="68999" x="5114925" y="346075"/>
          <p14:tracePt t="69006" x="5114925" y="339725"/>
          <p14:tracePt t="69011" x="5114925" y="333375"/>
          <p14:tracePt t="69021" x="5114925" y="327025"/>
          <p14:tracePt t="69029" x="5114925" y="319088"/>
          <p14:tracePt t="69038" x="5114925" y="312738"/>
          <p14:tracePt t="69057" x="5121275" y="312738"/>
          <p14:tracePt t="69061" x="5121275" y="306388"/>
          <p14:tracePt t="69067" x="5121275" y="300038"/>
          <p14:tracePt t="69070" x="5127625" y="300038"/>
          <p14:tracePt t="69075" x="5135563" y="300038"/>
          <p14:tracePt t="69077" x="5135563" y="293688"/>
          <p14:tracePt t="69079" x="5141913" y="293688"/>
          <p14:tracePt t="69080" x="5141913" y="285750"/>
          <p14:tracePt t="69083" x="5141913" y="279400"/>
          <p14:tracePt t="69086" x="5148263" y="279400"/>
          <p14:tracePt t="69087" x="5154613" y="279400"/>
          <p14:tracePt t="69088" x="5154613" y="273050"/>
          <p14:tracePt t="69090" x="5154613" y="266700"/>
          <p14:tracePt t="69091" x="5160963" y="266700"/>
          <p14:tracePt t="69093" x="5168900" y="266700"/>
          <p14:tracePt t="69094" x="5168900" y="260350"/>
          <p14:tracePt t="69097" x="5168900" y="252413"/>
          <p14:tracePt t="69098" x="5175250" y="252413"/>
          <p14:tracePt t="69099" x="5175250" y="246063"/>
          <p14:tracePt t="69100" x="5181600" y="246063"/>
          <p14:tracePt t="69103" x="5187950" y="246063"/>
          <p14:tracePt t="69104" x="5187950" y="239713"/>
          <p14:tracePt t="69105" x="5187950" y="233363"/>
          <p14:tracePt t="69107" x="5194300" y="233363"/>
          <p14:tracePt t="69111" x="5194300" y="227013"/>
          <p14:tracePt t="69111" x="5202238" y="227013"/>
          <p14:tracePt t="69113" x="5202238" y="219075"/>
          <p14:tracePt t="69116" x="5208588" y="219075"/>
          <p14:tracePt t="69117" x="5208588" y="212725"/>
          <p14:tracePt t="69120" x="5214938" y="212725"/>
          <p14:tracePt t="69129" x="5221288" y="212725"/>
          <p14:tracePt t="69145" x="5221288" y="206375"/>
          <p14:tracePt t="69193" x="5227638" y="206375"/>
          <p14:tracePt t="69194" x="5227638" y="200025"/>
          <p14:tracePt t="69199" x="5235575" y="200025"/>
          <p14:tracePt t="69206" x="5235575" y="193675"/>
          <p14:tracePt t="69211" x="5241925" y="193675"/>
          <p14:tracePt t="69214" x="5241925" y="185738"/>
          <p14:tracePt t="69216" x="5248275" y="185738"/>
          <p14:tracePt t="69219" x="5248275" y="179388"/>
          <p14:tracePt t="69220" x="5254625" y="179388"/>
          <p14:tracePt t="69234" x="5260975" y="179388"/>
          <p14:tracePt t="69236" x="5260975" y="173038"/>
          <p14:tracePt t="69245" x="5268913" y="173038"/>
          <p14:tracePt t="69250" x="5268913" y="166688"/>
          <p14:tracePt t="69275" x="5275263" y="166688"/>
          <p14:tracePt t="69283" x="5281613" y="166688"/>
          <p14:tracePt t="69290" x="5287963" y="166688"/>
          <p14:tracePt t="69300" x="5294313" y="166688"/>
          <p14:tracePt t="69304" x="5302250" y="166688"/>
          <p14:tracePt t="69314" x="5308600" y="166688"/>
          <p14:tracePt t="69319" x="5314950" y="166688"/>
          <p14:tracePt t="69324" x="5321300" y="166688"/>
          <p14:tracePt t="69339" x="5327650" y="166688"/>
          <p14:tracePt t="69340" x="5327650" y="160338"/>
          <p14:tracePt t="69348" x="5334000" y="160338"/>
          <p14:tracePt t="69366" x="5341938" y="160338"/>
          <p14:tracePt t="69372" x="5348288" y="160338"/>
          <p14:tracePt t="69378" x="5354638" y="160338"/>
          <p14:tracePt t="69388" x="5360988" y="160338"/>
          <p14:tracePt t="69392" x="5367338" y="160338"/>
          <p14:tracePt t="69402" x="5375275" y="160338"/>
          <p14:tracePt t="69407" x="5381625" y="160338"/>
          <p14:tracePt t="69412" x="5381625" y="166688"/>
          <p14:tracePt t="69413" x="5387975" y="166688"/>
          <p14:tracePt t="69424" x="5394325" y="166688"/>
          <p14:tracePt t="69429" x="5400675" y="166688"/>
          <p14:tracePt t="69440" x="5408613" y="166688"/>
          <p14:tracePt t="69446" x="5408613" y="173038"/>
          <p14:tracePt t="69447" x="5414963" y="173038"/>
          <p14:tracePt t="69463" x="5421313" y="173038"/>
          <p14:tracePt t="69470" x="5427663" y="173038"/>
          <p14:tracePt t="69475" x="5427663" y="179388"/>
          <p14:tracePt t="69477" x="5434013" y="179388"/>
          <p14:tracePt t="69483" x="5434013" y="185738"/>
          <p14:tracePt t="69487" x="5441950" y="185738"/>
          <p14:tracePt t="69488" x="5441950" y="193675"/>
          <p14:tracePt t="69492" x="5448300" y="193675"/>
          <p14:tracePt t="69500" x="5448300" y="200025"/>
          <p14:tracePt t="69502" x="5454650" y="200025"/>
          <p14:tracePt t="69505" x="5454650" y="206375"/>
          <p14:tracePt t="69506" x="5461000" y="206375"/>
          <p14:tracePt t="69511" x="5467350" y="206375"/>
          <p14:tracePt t="69516" x="5467350" y="212725"/>
          <p14:tracePt t="69521" x="5475288" y="212725"/>
          <p14:tracePt t="69522" x="5475288" y="219075"/>
          <p14:tracePt t="69526" x="5481638" y="219075"/>
          <p14:tracePt t="69530" x="5481638" y="227013"/>
          <p14:tracePt t="69544" x="5487988" y="227013"/>
          <p14:tracePt t="69566" x="5487988" y="233363"/>
          <p14:tracePt t="69575" x="5494338" y="233363"/>
          <p14:tracePt t="69582" x="5494338" y="239713"/>
          <p14:tracePt t="69590" x="5500688" y="239713"/>
          <p14:tracePt t="69599" x="5500688" y="246063"/>
          <p14:tracePt t="69605" x="5500688" y="252413"/>
          <p14:tracePt t="69610" x="5500688" y="260350"/>
          <p14:tracePt t="69614" x="5508625" y="260350"/>
          <p14:tracePt t="69622" x="5508625" y="266700"/>
          <p14:tracePt t="69628" x="5508625" y="273050"/>
          <p14:tracePt t="69631" x="5514975" y="273050"/>
          <p14:tracePt t="69643" x="5514975" y="279400"/>
          <p14:tracePt t="69662" x="5514975" y="285750"/>
          <p14:tracePt t="69672" x="5514975" y="293688"/>
          <p14:tracePt t="69691" x="5514975" y="300038"/>
          <p14:tracePt t="69696" x="5514975" y="306388"/>
          <p14:tracePt t="69704" x="5514975" y="312738"/>
          <p14:tracePt t="69705" x="5508625" y="312738"/>
          <p14:tracePt t="69708" x="5508625" y="319088"/>
          <p14:tracePt t="69712" x="5508625" y="327025"/>
          <p14:tracePt t="69720" x="5508625" y="333375"/>
          <p14:tracePt t="69721" x="5500688" y="333375"/>
          <p14:tracePt t="69724" x="5500688" y="339725"/>
          <p14:tracePt t="69728" x="5494338" y="339725"/>
          <p14:tracePt t="69733" x="5494338" y="346075"/>
          <p14:tracePt t="69734" x="5487988" y="346075"/>
          <p14:tracePt t="69739" x="5487988" y="352425"/>
          <p14:tracePt t="69747" x="5487988" y="360363"/>
          <p14:tracePt t="69753" x="5481638" y="360363"/>
          <p14:tracePt t="69767" x="5475288" y="360363"/>
          <p14:tracePt t="69783" x="5475288" y="366713"/>
          <p14:tracePt t="69786" x="5467350" y="366713"/>
          <p14:tracePt t="69792" x="5461000" y="366713"/>
          <p14:tracePt t="69795" x="5461000" y="373063"/>
          <p14:tracePt t="69797" x="5454650" y="373063"/>
          <p14:tracePt t="69806" x="5448300" y="373063"/>
          <p14:tracePt t="69807" x="5448300" y="379413"/>
          <p14:tracePt t="69811" x="5441950" y="379413"/>
          <p14:tracePt t="69813" x="5441950" y="385763"/>
          <p14:tracePt t="69817" x="5434013" y="385763"/>
          <p14:tracePt t="69821" x="5427663" y="385763"/>
          <p14:tracePt t="69824" x="5427663" y="393700"/>
          <p14:tracePt t="69825" x="5421313" y="393700"/>
          <p14:tracePt t="69831" x="5421313" y="400050"/>
          <p14:tracePt t="69834" x="5414963" y="400050"/>
          <p14:tracePt t="69837" x="5414963" y="406400"/>
          <p14:tracePt t="69838" x="5408613" y="406400"/>
          <p14:tracePt t="69846" x="5400675" y="406400"/>
          <p14:tracePt t="69850" x="5394325" y="406400"/>
          <p14:tracePt t="69851" x="5394325" y="412750"/>
          <p14:tracePt t="69856" x="5387975" y="412750"/>
          <p14:tracePt t="69857" x="5387975" y="419100"/>
          <p14:tracePt t="69858" x="5381625" y="419100"/>
          <p14:tracePt t="69861" x="5375275" y="419100"/>
          <p14:tracePt t="69866" x="5367338" y="419100"/>
          <p14:tracePt t="69868" x="5360988" y="419100"/>
          <p14:tracePt t="69871" x="5360988" y="427038"/>
          <p14:tracePt t="69873" x="5354638" y="427038"/>
          <p14:tracePt t="69875" x="5348288" y="427038"/>
          <p14:tracePt t="69877" x="5348288" y="433388"/>
          <p14:tracePt t="69878" x="5341938" y="433388"/>
          <p14:tracePt t="69883" x="5334000" y="433388"/>
          <p14:tracePt t="69886" x="5327650" y="439738"/>
          <p14:tracePt t="69894" x="5321300" y="439738"/>
          <p14:tracePt t="69894" x="5314950" y="439738"/>
          <p14:tracePt t="69896" x="5308600" y="439738"/>
          <p14:tracePt t="69905" x="5302250" y="439738"/>
          <p14:tracePt t="69909" x="5294313" y="439738"/>
          <p14:tracePt t="69913" x="5294313" y="446088"/>
          <p14:tracePt t="69921" x="5287963" y="446088"/>
          <p14:tracePt t="69928" x="5281613" y="446088"/>
          <p14:tracePt t="69933" x="5275263" y="446088"/>
          <p14:tracePt t="69942" x="5268913" y="446088"/>
          <p14:tracePt t="69946" x="5260975" y="446088"/>
          <p14:tracePt t="69954" x="5254625" y="446088"/>
          <p14:tracePt t="69959" x="5248275" y="446088"/>
          <p14:tracePt t="69963" x="5241925" y="446088"/>
          <p14:tracePt t="69968" x="5241925" y="439738"/>
          <p14:tracePt t="69972" x="5235575" y="439738"/>
          <p14:tracePt t="69978" x="5227638" y="439738"/>
          <p14:tracePt t="69978" x="5227638" y="433388"/>
          <p14:tracePt t="69987" x="5221288" y="427038"/>
          <p14:tracePt t="69991" x="5214938" y="427038"/>
          <p14:tracePt t="69995" x="5208588" y="427038"/>
          <p14:tracePt t="70008" x="5208588" y="419100"/>
          <p14:tracePt t="70009" x="5202238" y="419100"/>
          <p14:tracePt t="70015" x="5194300" y="419100"/>
          <p14:tracePt t="70021" x="5194300" y="412750"/>
          <p14:tracePt t="70033" x="5187950" y="412750"/>
          <p14:tracePt t="70041" x="5181600" y="412750"/>
          <p14:tracePt t="70042" x="5181600" y="406400"/>
          <p14:tracePt t="70047" x="5181600" y="400050"/>
          <p14:tracePt t="70049" x="5175250" y="400050"/>
          <p14:tracePt t="70053" x="5175250" y="393700"/>
          <p14:tracePt t="70061" x="5175250" y="385763"/>
          <p14:tracePt t="70061" x="5168900" y="385763"/>
          <p14:tracePt t="70063" x="5168900" y="379413"/>
          <p14:tracePt t="70067" x="5160963" y="379413"/>
          <p14:tracePt t="70068" x="5160963" y="373063"/>
          <p14:tracePt t="70071" x="5160963" y="366713"/>
          <p14:tracePt t="70076" x="5160963" y="360363"/>
          <p14:tracePt t="70078" x="5160963" y="352425"/>
          <p14:tracePt t="70080" x="5154613" y="352425"/>
          <p14:tracePt t="70081" x="5154613" y="346075"/>
          <p14:tracePt t="70086" x="5148263" y="346075"/>
          <p14:tracePt t="70087" x="5148263" y="339725"/>
          <p14:tracePt t="70090" x="5148263" y="333375"/>
          <p14:tracePt t="70096" x="5148263" y="327025"/>
          <p14:tracePt t="70100" x="5148263" y="319088"/>
          <p14:tracePt t="70104" x="5148263" y="312738"/>
          <p14:tracePt t="70124" x="5148263" y="306388"/>
          <p14:tracePt t="70155" x="5148263" y="300038"/>
          <p14:tracePt t="70188" x="5148263" y="293688"/>
          <p14:tracePt t="70197" x="5148263" y="285750"/>
          <p14:tracePt t="70205" x="5148263" y="279400"/>
          <p14:tracePt t="70220" x="5154613" y="273050"/>
          <p14:tracePt t="70229" x="5154613" y="266700"/>
          <p14:tracePt t="70245" x="5160963" y="266700"/>
          <p14:tracePt t="70248" x="5160963" y="260350"/>
          <p14:tracePt t="70255" x="5168900" y="260350"/>
          <p14:tracePt t="70256" x="5168900" y="252413"/>
          <p14:tracePt t="70263" x="5168900" y="246063"/>
          <p14:tracePt t="70269" x="5175250" y="246063"/>
          <p14:tracePt t="70275" x="5181600" y="239713"/>
          <p14:tracePt t="70282" x="5187950" y="233363"/>
          <p14:tracePt t="70291" x="5194300" y="233363"/>
          <p14:tracePt t="70292" x="5194300" y="227013"/>
          <p14:tracePt t="70295" x="5202238" y="227013"/>
          <p14:tracePt t="70297" x="5202238" y="219075"/>
          <p14:tracePt t="70303" x="5202238" y="212725"/>
          <p14:tracePt t="70307" x="5208588" y="212725"/>
          <p14:tracePt t="70313" x="5214938" y="212725"/>
          <p14:tracePt t="70317" x="5214938" y="206375"/>
          <p14:tracePt t="70321" x="5221288" y="206375"/>
          <p14:tracePt t="70327" x="5221288" y="200025"/>
          <p14:tracePt t="70353" x="5227638" y="200025"/>
          <p14:tracePt t="70370" x="5235575" y="200025"/>
          <p14:tracePt t="70374" x="5235575" y="193675"/>
          <p14:tracePt t="70389" x="5241925" y="193675"/>
          <p14:tracePt t="70390" x="5241925" y="185738"/>
          <p14:tracePt t="70394" x="5248275" y="185738"/>
          <p14:tracePt t="70398" x="5254625" y="185738"/>
          <p14:tracePt t="70402" x="5254625" y="179388"/>
          <p14:tracePt t="70413" x="5260975" y="179388"/>
          <p14:tracePt t="70426" x="5268913" y="179388"/>
          <p14:tracePt t="70447" x="5275263" y="179388"/>
          <p14:tracePt t="70455" x="5281613" y="179388"/>
          <p14:tracePt t="70467" x="5287963" y="179388"/>
          <p14:tracePt t="70483" x="5294313" y="179388"/>
          <p14:tracePt t="70489" x="5302250" y="179388"/>
          <p14:tracePt t="70496" x="5302250" y="185738"/>
          <p14:tracePt t="70501" x="5308600" y="185738"/>
          <p14:tracePt t="70508" x="5314950" y="185738"/>
          <p14:tracePt t="70512" x="5321300" y="185738"/>
          <p14:tracePt t="70515" x="5321300" y="193675"/>
          <p14:tracePt t="70525" x="5327650" y="193675"/>
          <p14:tracePt t="70535" x="5334000" y="193675"/>
          <p14:tracePt t="70570" x="5341938" y="193675"/>
          <p14:tracePt t="70583" x="5348288" y="193675"/>
          <p14:tracePt t="70590" x="5348288" y="200025"/>
          <p14:tracePt t="70591" x="5354638" y="200025"/>
          <p14:tracePt t="70598" x="5354638" y="206375"/>
          <p14:tracePt t="70604" x="5360988" y="206375"/>
          <p14:tracePt t="70609" x="5367338" y="206375"/>
          <p14:tracePt t="70611" x="5367338" y="212725"/>
          <p14:tracePt t="70615" x="5367338" y="219075"/>
          <p14:tracePt t="70620" x="5375275" y="219075"/>
          <p14:tracePt t="70624" x="5375275" y="227013"/>
          <p14:tracePt t="70627" x="5381625" y="227013"/>
          <p14:tracePt t="70639" x="5387975" y="227013"/>
          <p14:tracePt t="70703" x="5387975" y="233363"/>
          <p14:tracePt t="70705" x="5394325" y="233363"/>
          <p14:tracePt t="70714" x="5394325" y="239713"/>
          <p14:tracePt t="70715" x="5400675" y="239713"/>
          <p14:tracePt t="70736" x="5400675" y="246063"/>
          <p14:tracePt t="70737" x="5408613" y="246063"/>
          <p14:tracePt t="70760" x="5408613" y="252413"/>
          <p14:tracePt t="70766" x="5414963" y="252413"/>
          <p14:tracePt t="70779" x="5414963" y="260350"/>
          <p14:tracePt t="70793" x="5414963" y="266700"/>
          <p14:tracePt t="70798" x="5414963" y="273050"/>
          <p14:tracePt t="70801" x="5421313" y="273050"/>
          <p14:tracePt t="70807" x="5421313" y="279400"/>
          <p14:tracePt t="70811" x="5421313" y="285750"/>
          <p14:tracePt t="70815" x="5421313" y="293688"/>
          <p14:tracePt t="70816" x="5427663" y="293688"/>
          <p14:tracePt t="70822" x="5427663" y="300038"/>
          <p14:tracePt t="70825" x="5427663" y="306388"/>
          <p14:tracePt t="70828" x="5434013" y="306388"/>
          <p14:tracePt t="70832" x="5434013" y="312738"/>
          <p14:tracePt t="70836" x="5434013" y="319088"/>
          <p14:tracePt t="70841" x="5434013" y="327025"/>
          <p14:tracePt t="70852" x="5434013" y="333375"/>
          <p14:tracePt t="70863" x="5434013" y="339725"/>
          <p14:tracePt t="71179" x="5434013" y="346075"/>
          <p14:tracePt t="71469" x="5434013" y="352425"/>
          <p14:tracePt t="71476" x="5434013" y="360363"/>
          <p14:tracePt t="71487" x="5434013" y="366713"/>
          <p14:tracePt t="71493" x="5434013" y="373063"/>
          <p14:tracePt t="71510" x="5434013" y="379413"/>
          <p14:tracePt t="71526" x="5434013" y="385763"/>
          <p14:tracePt t="71540" x="5434013" y="393700"/>
          <p14:tracePt t="71543" x="5434013" y="400050"/>
          <p14:tracePt t="71546" x="5434013" y="406400"/>
          <p14:tracePt t="71547" x="5441950" y="406400"/>
          <p14:tracePt t="71551" x="5441950" y="412750"/>
          <p14:tracePt t="71553" x="5441950" y="419100"/>
          <p14:tracePt t="71556" x="5448300" y="419100"/>
          <p14:tracePt t="71557" x="5448300" y="427038"/>
          <p14:tracePt t="71559" x="5448300" y="433388"/>
          <p14:tracePt t="71561" x="5448300" y="439738"/>
          <p14:tracePt t="71565" x="5448300" y="446088"/>
          <p14:tracePt t="71566" x="5448300" y="452438"/>
          <p14:tracePt t="71569" x="5454650" y="452438"/>
          <p14:tracePt t="71570" x="5454650" y="458788"/>
          <p14:tracePt t="71572" x="5454650" y="466725"/>
          <p14:tracePt t="71574" x="5454650" y="473075"/>
          <p14:tracePt t="71578" x="5461000" y="479425"/>
          <p14:tracePt t="71581" x="5461000" y="485775"/>
          <p14:tracePt t="71584" x="5461000" y="492125"/>
          <p14:tracePt t="71586" x="5467350" y="492125"/>
          <p14:tracePt t="71587" x="5467350" y="500063"/>
          <p14:tracePt t="71588" x="5467350" y="506413"/>
          <p14:tracePt t="71591" x="5467350" y="512763"/>
          <p14:tracePt t="71594" x="5467350" y="519113"/>
          <p14:tracePt t="71598" x="5467350" y="525463"/>
          <p14:tracePt t="71601" x="5467350" y="533400"/>
          <p14:tracePt t="71604" x="5467350" y="539750"/>
          <p14:tracePt t="71606" x="5475288" y="539750"/>
          <p14:tracePt t="71613" x="5475288" y="546100"/>
          <p14:tracePt t="71622" x="5475288" y="552450"/>
          <p14:tracePt t="71624" x="5481638" y="552450"/>
          <p14:tracePt t="71654" x="5487988" y="552450"/>
          <p14:tracePt t="71655" x="5487988" y="558800"/>
          <p14:tracePt t="71659" x="5494338" y="558800"/>
          <p14:tracePt t="71661" x="5494338" y="566738"/>
          <p14:tracePt t="71662" x="5500688" y="566738"/>
          <p14:tracePt t="71664" x="5500688" y="573088"/>
          <p14:tracePt t="71668" x="5508625" y="573088"/>
          <p14:tracePt t="71671" x="5508625" y="579438"/>
          <p14:tracePt t="71672" x="5514975" y="579438"/>
          <p14:tracePt t="71674" x="5514975" y="585788"/>
          <p14:tracePt t="71678" x="5521325" y="585788"/>
          <p14:tracePt t="71681" x="5527675" y="592138"/>
          <p14:tracePt t="71683" x="5527675" y="600075"/>
          <p14:tracePt t="71684" x="5534025" y="600075"/>
          <p14:tracePt t="71689" x="5534025" y="606425"/>
          <p14:tracePt t="71690" x="5541963" y="606425"/>
          <p14:tracePt t="71692" x="5541963" y="612775"/>
          <p14:tracePt t="71694" x="5548313" y="612775"/>
          <p14:tracePt t="71696" x="5548313" y="619125"/>
          <p14:tracePt t="71702" x="5554663" y="619125"/>
          <p14:tracePt t="71703" x="5554663" y="625475"/>
          <p14:tracePt t="71707" x="5561013" y="625475"/>
          <p14:tracePt t="71708" x="5561013" y="633413"/>
          <p14:tracePt t="71714" x="5567363" y="633413"/>
          <p14:tracePt t="71719" x="5567363" y="639763"/>
          <p14:tracePt t="71724" x="5567363" y="646113"/>
          <p14:tracePt t="71730" x="5575300" y="646113"/>
          <p14:tracePt t="71731" x="5575300" y="652463"/>
          <p14:tracePt t="71736" x="5581650" y="652463"/>
          <p14:tracePt t="71737" x="5581650" y="658813"/>
          <p14:tracePt t="71741" x="5581650" y="666750"/>
          <p14:tracePt t="71746" x="5581650" y="673100"/>
          <p14:tracePt t="71747" x="5588000" y="673100"/>
          <p14:tracePt t="71749" x="5588000" y="679450"/>
          <p14:tracePt t="71751" x="5594350" y="679450"/>
          <p14:tracePt t="71752" x="5594350" y="685800"/>
          <p14:tracePt t="71756" x="5600700" y="685800"/>
          <p14:tracePt t="71757" x="5600700" y="692150"/>
          <p14:tracePt t="71761" x="5600700" y="700088"/>
          <p14:tracePt t="71766" x="5608638" y="700088"/>
          <p14:tracePt t="71768" x="5608638" y="706438"/>
          <p14:tracePt t="71770" x="5614988" y="706438"/>
          <p14:tracePt t="71772" x="5614988" y="712788"/>
          <p14:tracePt t="71778" x="5614988" y="719138"/>
          <p14:tracePt t="71783" x="5621338" y="719138"/>
          <p14:tracePt t="71796" x="5627688" y="719138"/>
          <p14:tracePt t="71834" x="5627688" y="725488"/>
          <p14:tracePt t="71844" x="5627688" y="731838"/>
          <p14:tracePt t="71847" x="5634038" y="731838"/>
          <p14:tracePt t="71853" x="5640388" y="731838"/>
          <p14:tracePt t="71855" x="5640388" y="739775"/>
          <p14:tracePt t="71858" x="5648325" y="739775"/>
          <p14:tracePt t="71861" x="5648325" y="746125"/>
          <p14:tracePt t="71863" x="5648325" y="752475"/>
          <p14:tracePt t="71867" x="5654675" y="752475"/>
          <p14:tracePt t="71868" x="5654675" y="758825"/>
          <p14:tracePt t="71869" x="5661025" y="758825"/>
          <p14:tracePt t="71877" x="5661025" y="773113"/>
          <p14:tracePt t="71878" x="5667375" y="773113"/>
          <p14:tracePt t="71880" x="5667375" y="779463"/>
          <p14:tracePt t="71883" x="5673725" y="785813"/>
          <p14:tracePt t="71889" x="5681663" y="785813"/>
          <p14:tracePt t="71893" x="5681663" y="792163"/>
          <p14:tracePt t="71975" x="5681663" y="798513"/>
          <p14:tracePt t="71995" x="5688013" y="798513"/>
          <p14:tracePt t="73004" x="5694363" y="798513"/>
          <p14:tracePt t="73173" x="5700713" y="798513"/>
          <p14:tracePt t="73184" x="5700713" y="792163"/>
          <p14:tracePt t="73187" x="5707063" y="792163"/>
          <p14:tracePt t="73207" x="5715000" y="792163"/>
          <p14:tracePt t="73264" x="5721350" y="792163"/>
          <p14:tracePt t="73269" x="5721350" y="785813"/>
          <p14:tracePt t="73274" x="5727700" y="785813"/>
          <p14:tracePt t="73284" x="5727700" y="779463"/>
          <p14:tracePt t="73292" x="5734050" y="779463"/>
          <p14:tracePt t="73303" x="5734050" y="773113"/>
          <p14:tracePt t="73309" x="5740400" y="773113"/>
          <p14:tracePt t="73323" x="5748338" y="773113"/>
          <p14:tracePt t="73731" x="5748338" y="765175"/>
          <p14:tracePt t="73763" x="5748338" y="758825"/>
          <p14:tracePt t="73773" x="5740400" y="758825"/>
          <p14:tracePt t="73774" x="5740400" y="752475"/>
          <p14:tracePt t="73779" x="5734050" y="746125"/>
          <p14:tracePt t="73783" x="5734050" y="739775"/>
          <p14:tracePt t="73786" x="5727700" y="739775"/>
          <p14:tracePt t="73787" x="5727700" y="731838"/>
          <p14:tracePt t="73789" x="5721350" y="731838"/>
          <p14:tracePt t="73790" x="5721350" y="725488"/>
          <p14:tracePt t="73794" x="5715000" y="719138"/>
          <p14:tracePt t="73796" x="5715000" y="712788"/>
          <p14:tracePt t="73797" x="5707063" y="712788"/>
          <p14:tracePt t="73798" x="5707063" y="706438"/>
          <p14:tracePt t="73799" x="5700713" y="706438"/>
          <p14:tracePt t="73803" x="5700713" y="700088"/>
          <p14:tracePt t="73803" x="5694363" y="700088"/>
          <p14:tracePt t="73804" x="5694363" y="692150"/>
          <p14:tracePt t="73805" x="5688013" y="692150"/>
          <p14:tracePt t="73807" x="5688013" y="685800"/>
          <p14:tracePt t="73808" x="5681663" y="679450"/>
          <p14:tracePt t="73809" x="5681663" y="673100"/>
          <p14:tracePt t="73811" x="5673725" y="673100"/>
          <p14:tracePt t="73812" x="5667375" y="673100"/>
          <p14:tracePt t="73813" x="5667375" y="666750"/>
          <p14:tracePt t="73814" x="5667375" y="658813"/>
          <p14:tracePt t="73815" x="5661025" y="658813"/>
          <p14:tracePt t="73817" x="5654675" y="652463"/>
          <p14:tracePt t="73819" x="5654675" y="646113"/>
          <p14:tracePt t="73820" x="5648325" y="639763"/>
          <p14:tracePt t="73821" x="5640388" y="639763"/>
          <p14:tracePt t="73822" x="5640388" y="633413"/>
          <p14:tracePt t="73823" x="5634038" y="633413"/>
          <p14:tracePt t="73824" x="5634038" y="625475"/>
          <p14:tracePt t="73827" x="5627688" y="625475"/>
          <p14:tracePt t="73828" x="5627688" y="619125"/>
          <p14:tracePt t="73829" x="5621338" y="619125"/>
          <p14:tracePt t="73830" x="5621338" y="612775"/>
          <p14:tracePt t="73832" x="5621338" y="606425"/>
          <p14:tracePt t="73833" x="5614988" y="606425"/>
          <p14:tracePt t="73836" x="5608638" y="606425"/>
          <p14:tracePt t="73838" x="5608638" y="600075"/>
          <p14:tracePt t="73842" x="5608638" y="592138"/>
          <p14:tracePt t="73843" x="5600700" y="592138"/>
          <p14:tracePt t="73847" x="5594350" y="592138"/>
          <p14:tracePt t="73850" x="5594350" y="585788"/>
          <p14:tracePt t="73851" x="5588000" y="585788"/>
          <p14:tracePt t="73855" x="5588000" y="579438"/>
          <p14:tracePt t="73862" x="5581650" y="579438"/>
          <p14:tracePt t="73864" x="5581650" y="573088"/>
          <p14:tracePt t="73866" x="5575300" y="573088"/>
          <p14:tracePt t="73867" x="5575300" y="566738"/>
          <p14:tracePt t="73870" x="5575300" y="558800"/>
          <p14:tracePt t="73878" x="5567363" y="552450"/>
          <p14:tracePt t="73878" x="5567363" y="546100"/>
          <p14:tracePt t="73881" x="5561013" y="546100"/>
          <p14:tracePt t="73883" x="5561013" y="539750"/>
          <p14:tracePt t="73884" x="5554663" y="539750"/>
          <p14:tracePt t="73886" x="5554663" y="533400"/>
          <p14:tracePt t="73887" x="5554663" y="525463"/>
          <p14:tracePt t="73890" x="5548313" y="525463"/>
          <p14:tracePt t="73891" x="5548313" y="519113"/>
          <p14:tracePt t="73893" x="5548313" y="512763"/>
          <p14:tracePt t="73894" x="5541963" y="512763"/>
          <p14:tracePt t="73896" x="5541963" y="506413"/>
          <p14:tracePt t="73898" x="5541963" y="500063"/>
          <p14:tracePt t="73899" x="5534025" y="500063"/>
          <p14:tracePt t="73900" x="5534025" y="492125"/>
          <p14:tracePt t="73903" x="5527675" y="492125"/>
          <p14:tracePt t="73903" x="5527675" y="485775"/>
          <p14:tracePt t="73905" x="5527675" y="479425"/>
          <p14:tracePt t="73906" x="5521325" y="479425"/>
          <p14:tracePt t="73911" x="5521325" y="473075"/>
          <p14:tracePt t="73911" x="5521325" y="466725"/>
          <p14:tracePt t="73913" x="5514975" y="466725"/>
          <p14:tracePt t="73914" x="5514975" y="458788"/>
          <p14:tracePt t="73916" x="5508625" y="458788"/>
          <p14:tracePt t="73919" x="5508625" y="452438"/>
          <p14:tracePt t="73922" x="5508625" y="446088"/>
          <p14:tracePt t="73926" x="5500688" y="446088"/>
          <p14:tracePt t="73931" x="5500688" y="439738"/>
          <p14:tracePt t="73934" x="5494338" y="439738"/>
          <p14:tracePt t="73942" x="5494338" y="433388"/>
          <p14:tracePt t="73949" x="5487988" y="433388"/>
          <p14:tracePt t="73952" x="5487988" y="427038"/>
          <p14:tracePt t="73968" x="5487988" y="419100"/>
          <p14:tracePt t="73975" x="5481638" y="419100"/>
          <p14:tracePt t="73976" x="5481638" y="412750"/>
          <p14:tracePt t="73983" x="5475288" y="412750"/>
          <p14:tracePt t="73987" x="5475288" y="406400"/>
          <p14:tracePt t="73992" x="5475288" y="400050"/>
          <p14:tracePt t="73996" x="5467350" y="400050"/>
          <p14:tracePt t="73997" x="5467350" y="393700"/>
          <p14:tracePt t="74003" x="5461000" y="393700"/>
          <p14:tracePt t="74006" x="5461000" y="385763"/>
          <p14:tracePt t="74008" x="5454650" y="385763"/>
          <p14:tracePt t="74011" x="5454650" y="379413"/>
          <p14:tracePt t="74134" x="5448300" y="379413"/>
          <p14:tracePt t="74140" x="5441950" y="379413"/>
          <p14:tracePt t="74153" x="5434013" y="379413"/>
          <p14:tracePt t="74157" x="5427663" y="379413"/>
          <p14:tracePt t="74166" x="5421313" y="379413"/>
          <p14:tracePt t="74201" x="5414963" y="379413"/>
          <p14:tracePt t="74224" x="5408613" y="379413"/>
          <p14:tracePt t="74286" x="5408613" y="373063"/>
          <p14:tracePt t="74294" x="5408613" y="366713"/>
          <p14:tracePt t="74314" x="5408613" y="360363"/>
          <p14:tracePt t="74322" x="5408613" y="352425"/>
          <p14:tracePt t="74337" x="5408613" y="346075"/>
          <p14:tracePt t="74861" x="5414963" y="346075"/>
          <p14:tracePt t="74930" x="5421313" y="346075"/>
          <p14:tracePt t="74941" x="5427663" y="346075"/>
          <p14:tracePt t="74949" x="5434013" y="346075"/>
          <p14:tracePt t="74966" x="5441950" y="346075"/>
          <p14:tracePt t="74978" x="5448300" y="346075"/>
          <p14:tracePt t="74980" x="5448300" y="352425"/>
          <p14:tracePt t="75013" x="5448300" y="360363"/>
          <p14:tracePt t="75026" x="5448300" y="366713"/>
          <p14:tracePt t="75031" x="5448300" y="373063"/>
          <p14:tracePt t="75039" x="5448300" y="379413"/>
          <p14:tracePt t="75044" x="5448300" y="385763"/>
          <p14:tracePt t="75050" x="5441950" y="385763"/>
          <p14:tracePt t="75052" x="5441950" y="393700"/>
          <p14:tracePt t="75058" x="5441950" y="400050"/>
          <p14:tracePt t="75064" x="5441950" y="406400"/>
          <p14:tracePt t="75071" x="5434013" y="406400"/>
          <p14:tracePt t="75083" x="5427663" y="406400"/>
          <p14:tracePt t="75093" x="5427663" y="412750"/>
          <p14:tracePt t="75102" x="5421313" y="412750"/>
          <p14:tracePt t="75109" x="5421313" y="419100"/>
          <p14:tracePt t="75119" x="5414963" y="419100"/>
          <p14:tracePt t="75122" x="5414963" y="427038"/>
          <p14:tracePt t="75124" x="5408613" y="427038"/>
          <p14:tracePt t="75126" x="5408613" y="433388"/>
          <p14:tracePt t="75130" x="5408613" y="439738"/>
          <p14:tracePt t="75132" x="5400675" y="439738"/>
          <p14:tracePt t="75136" x="5394325" y="439738"/>
          <p14:tracePt t="75137" x="5394325" y="446088"/>
          <p14:tracePt t="75140" x="5394325" y="452438"/>
          <p14:tracePt t="75143" x="5387975" y="452438"/>
          <p14:tracePt t="75145" x="5387975" y="458788"/>
          <p14:tracePt t="75146" x="5381625" y="458788"/>
          <p14:tracePt t="75147" x="5381625" y="466725"/>
          <p14:tracePt t="75148" x="5375275" y="466725"/>
          <p14:tracePt t="75150" x="5375275" y="473075"/>
          <p14:tracePt t="75155" x="5367338" y="473075"/>
          <p14:tracePt t="75156" x="5367338" y="479425"/>
          <p14:tracePt t="75157" x="5367338" y="485775"/>
          <p14:tracePt t="75158" x="5360988" y="485775"/>
          <p14:tracePt t="75163" x="5360988" y="492125"/>
          <p14:tracePt t="75164" x="5354638" y="492125"/>
          <p14:tracePt t="75165" x="5354638" y="500063"/>
          <p14:tracePt t="75168" x="5348288" y="500063"/>
          <p14:tracePt t="75169" x="5348288" y="506413"/>
          <p14:tracePt t="75173" x="5341938" y="506413"/>
          <p14:tracePt t="75178" x="5341938" y="512763"/>
          <p14:tracePt t="75188" x="5341938" y="519113"/>
          <p14:tracePt t="75242" x="5334000" y="519113"/>
          <p14:tracePt t="75258" x="5327650" y="519113"/>
          <p14:tracePt t="75271" x="5321300" y="519113"/>
          <p14:tracePt t="75277" x="5314950" y="519113"/>
          <p14:tracePt t="75283" x="5308600" y="519113"/>
          <p14:tracePt t="75298" x="5302250" y="519113"/>
          <p14:tracePt t="75305" x="5294313" y="519113"/>
          <p14:tracePt t="75321" x="5287963" y="519113"/>
          <p14:tracePt t="75328" x="5287963" y="512763"/>
          <p14:tracePt t="75329" x="5281613" y="512763"/>
          <p14:tracePt t="75336" x="5275263" y="512763"/>
          <p14:tracePt t="75340" x="5275263" y="506413"/>
          <p14:tracePt t="75345" x="5275263" y="500063"/>
          <p14:tracePt t="75349" x="5275263" y="492125"/>
          <p14:tracePt t="75350" x="5268913" y="492125"/>
          <p14:tracePt t="75357" x="5268913" y="485775"/>
          <p14:tracePt t="75358" x="5260975" y="485775"/>
          <p14:tracePt t="75360" x="5260975" y="479425"/>
          <p14:tracePt t="75368" x="5260975" y="473075"/>
          <p14:tracePt t="75371" x="5254625" y="473075"/>
          <p14:tracePt t="75372" x="5254625" y="466725"/>
          <p14:tracePt t="75375" x="5254625" y="458788"/>
          <p14:tracePt t="75378" x="5248275" y="458788"/>
          <p14:tracePt t="75384" x="5248275" y="452438"/>
          <p14:tracePt t="75387" x="5241925" y="452438"/>
          <p14:tracePt t="75389" x="5241925" y="446088"/>
          <p14:tracePt t="75401" x="5241925" y="439738"/>
          <p14:tracePt t="75408" x="5241925" y="433388"/>
          <p14:tracePt t="75412" x="5235575" y="433388"/>
          <p14:tracePt t="75428" x="5235575" y="427038"/>
          <p14:tracePt t="75464" x="5227638" y="427038"/>
          <p14:tracePt t="75485" x="5227638" y="419100"/>
          <p14:tracePt t="75490" x="5227638" y="412750"/>
          <p14:tracePt t="75498" x="5227638" y="406400"/>
          <p14:tracePt t="75501" x="5227638" y="400050"/>
          <p14:tracePt t="75503" x="5227638" y="393700"/>
          <p14:tracePt t="75504" x="5235575" y="393700"/>
          <p14:tracePt t="75508" x="5235575" y="385763"/>
          <p14:tracePt t="75512" x="5235575" y="379413"/>
          <p14:tracePt t="75516" x="5241925" y="379413"/>
          <p14:tracePt t="75519" x="5241925" y="373063"/>
          <p14:tracePt t="75522" x="5241925" y="366713"/>
          <p14:tracePt t="75523" x="5248275" y="366713"/>
          <p14:tracePt t="75530" x="5254625" y="366713"/>
          <p14:tracePt t="75531" x="5254625" y="360363"/>
          <p14:tracePt t="75537" x="5254625" y="352425"/>
          <p14:tracePt t="75542" x="5254625" y="346075"/>
          <p14:tracePt t="75547" x="5260975" y="346075"/>
          <p14:tracePt t="75555" x="5268913" y="346075"/>
          <p14:tracePt t="75561" x="5268913" y="339725"/>
          <p14:tracePt t="75569" x="5275263" y="339725"/>
          <p14:tracePt t="75574" x="5281613" y="339725"/>
          <p14:tracePt t="75575" x="5281613" y="333375"/>
          <p14:tracePt t="75579" x="5287963" y="333375"/>
          <p14:tracePt t="75587" x="5294313" y="333375"/>
          <p14:tracePt t="75589" x="5302250" y="333375"/>
          <p14:tracePt t="75598" x="5308600" y="333375"/>
          <p14:tracePt t="75605" x="5314950" y="333375"/>
          <p14:tracePt t="75614" x="5321300" y="333375"/>
          <p14:tracePt t="75639" x="5327650" y="333375"/>
          <p14:tracePt t="75644" x="5327650" y="339725"/>
          <p14:tracePt t="75654" x="5334000" y="339725"/>
          <p14:tracePt t="75656" x="5334000" y="346075"/>
          <p14:tracePt t="75660" x="5334000" y="352425"/>
          <p14:tracePt t="75663" x="5334000" y="360363"/>
          <p14:tracePt t="75670" x="5334000" y="366713"/>
          <p14:tracePt t="75672" x="5334000" y="373063"/>
          <p14:tracePt t="75679" x="5334000" y="379413"/>
          <p14:tracePt t="75681" x="5334000" y="385763"/>
          <p14:tracePt t="75687" x="5334000" y="393700"/>
          <p14:tracePt t="75690" x="5334000" y="400050"/>
          <p14:tracePt t="75693" x="5334000" y="406400"/>
          <p14:tracePt t="75695" x="5341938" y="406400"/>
          <p14:tracePt t="75700" x="5341938" y="412750"/>
          <p14:tracePt t="75705" x="5341938" y="419100"/>
          <p14:tracePt t="75719" x="5341938" y="427038"/>
          <p14:tracePt t="75737" x="5341938" y="433388"/>
          <p14:tracePt t="75755" x="5341938" y="439738"/>
          <p14:tracePt t="75764" x="5334000" y="439738"/>
          <p14:tracePt t="75769" x="5327650" y="439738"/>
          <p14:tracePt t="75773" x="5327650" y="446088"/>
          <p14:tracePt t="75779" x="5321300" y="446088"/>
          <p14:tracePt t="75781" x="5321300" y="452438"/>
          <p14:tracePt t="75783" x="5314950" y="452438"/>
          <p14:tracePt t="75789" x="5308600" y="452438"/>
          <p14:tracePt t="75805" x="5308600" y="458788"/>
          <p14:tracePt t="75812" x="5302250" y="458788"/>
          <p14:tracePt t="75855" x="5294313" y="458788"/>
          <p14:tracePt t="75866" x="5294313" y="452438"/>
          <p14:tracePt t="75871" x="5294313" y="446088"/>
          <p14:tracePt t="75889" x="5294313" y="439738"/>
          <p14:tracePt t="75892" x="5287963" y="439738"/>
          <p14:tracePt t="75904" x="5287963" y="433388"/>
          <p14:tracePt t="75915" x="5287963" y="427038"/>
          <p14:tracePt t="75930" x="5287963" y="419100"/>
          <p14:tracePt t="75934" x="5287963" y="412750"/>
          <p14:tracePt t="75946" x="5287963" y="406400"/>
          <p14:tracePt t="75948" x="5294313" y="406400"/>
          <p14:tracePt t="75952" x="5294313" y="400050"/>
          <p14:tracePt t="75958" x="5302250" y="400050"/>
          <p14:tracePt t="75961" x="5302250" y="393700"/>
          <p14:tracePt t="76031" x="5308600" y="393700"/>
          <p14:tracePt t="76898" x="5314950" y="393700"/>
          <p14:tracePt t="76903" x="5321300" y="393700"/>
          <p14:tracePt t="76910" x="5327650" y="393700"/>
          <p14:tracePt t="76912" x="5334000" y="393700"/>
          <p14:tracePt t="76913" x="5334000" y="400050"/>
          <p14:tracePt t="76915" x="5341938" y="400050"/>
          <p14:tracePt t="76917" x="5348288" y="400050"/>
          <p14:tracePt t="76918" x="5348288" y="406400"/>
          <p14:tracePt t="76919" x="5354638" y="406400"/>
          <p14:tracePt t="76921" x="5360988" y="406400"/>
          <p14:tracePt t="76922" x="5367338" y="406400"/>
          <p14:tracePt t="76925" x="5375275" y="406400"/>
          <p14:tracePt t="76926" x="5381625" y="406400"/>
          <p14:tracePt t="76928" x="5387975" y="406400"/>
          <p14:tracePt t="76930" x="5387975" y="412750"/>
          <p14:tracePt t="76931" x="5394325" y="412750"/>
          <p14:tracePt t="76932" x="5400675" y="412750"/>
          <p14:tracePt t="76935" x="5408613" y="412750"/>
          <p14:tracePt t="76936" x="5414963" y="412750"/>
          <p14:tracePt t="76937" x="5414963" y="419100"/>
          <p14:tracePt t="76939" x="5421313" y="419100"/>
          <p14:tracePt t="76940" x="5427663" y="419100"/>
          <p14:tracePt t="76942" x="5434013" y="419100"/>
          <p14:tracePt t="76945" x="5441950" y="419100"/>
          <p14:tracePt t="76946" x="5448300" y="419100"/>
          <p14:tracePt t="76949" x="5454650" y="419100"/>
          <p14:tracePt t="76950" x="5461000" y="419100"/>
          <p14:tracePt t="76952" x="5467350" y="419100"/>
          <p14:tracePt t="76956" x="5475288" y="419100"/>
          <p14:tracePt t="76957" x="5481638" y="419100"/>
          <p14:tracePt t="76961" x="5487988" y="419100"/>
          <p14:tracePt t="76963" x="5494338" y="419100"/>
          <p14:tracePt t="76964" x="5500688" y="419100"/>
          <p14:tracePt t="76968" x="5508625" y="419100"/>
          <p14:tracePt t="76970" x="5514975" y="419100"/>
          <p14:tracePt t="76975" x="5521325" y="419100"/>
          <p14:tracePt t="76977" x="5527675" y="419100"/>
          <p14:tracePt t="76981" x="5534025" y="419100"/>
          <p14:tracePt t="76985" x="5541963" y="419100"/>
          <p14:tracePt t="76988" x="5548313" y="419100"/>
          <p14:tracePt t="76994" x="5554663" y="419100"/>
          <p14:tracePt t="76997" x="5561013" y="419100"/>
          <p14:tracePt t="77000" x="5567363" y="419100"/>
          <p14:tracePt t="77006" x="5575300" y="419100"/>
          <p14:tracePt t="77008" x="5581650" y="419100"/>
          <p14:tracePt t="77013" x="5588000" y="419100"/>
          <p14:tracePt t="77015" x="5594350" y="419100"/>
          <p14:tracePt t="77017" x="5600700" y="419100"/>
          <p14:tracePt t="77020" x="5608638" y="412750"/>
          <p14:tracePt t="77021" x="5614988" y="412750"/>
          <p14:tracePt t="77023" x="5621338" y="412750"/>
          <p14:tracePt t="77024" x="5627688" y="412750"/>
          <p14:tracePt t="77026" x="5634038" y="412750"/>
          <p14:tracePt t="77028" x="5640388" y="412750"/>
          <p14:tracePt t="77028" x="5648325" y="412750"/>
          <p14:tracePt t="77030" x="5654675" y="412750"/>
          <p14:tracePt t="77031" x="5661025" y="412750"/>
          <p14:tracePt t="77032" x="5667375" y="412750"/>
          <p14:tracePt t="77033" x="5681663" y="406400"/>
          <p14:tracePt t="77034" x="5688013" y="406400"/>
          <p14:tracePt t="77035" x="5694363" y="406400"/>
          <p14:tracePt t="77036" x="5700713" y="406400"/>
          <p14:tracePt t="77037" x="5707063" y="406400"/>
          <p14:tracePt t="77038" x="5721350" y="406400"/>
          <p14:tracePt t="77039" x="5734050" y="406400"/>
          <p14:tracePt t="77041" x="5748338" y="406400"/>
          <p14:tracePt t="77042" x="5754688" y="406400"/>
          <p14:tracePt t="77043" x="5767388" y="406400"/>
          <p14:tracePt t="77044" x="5781675" y="406400"/>
          <p14:tracePt t="77045" x="5788025" y="406400"/>
          <p14:tracePt t="77046" x="5800725" y="406400"/>
          <p14:tracePt t="77047" x="5815013" y="406400"/>
          <p14:tracePt t="77048" x="5821363" y="406400"/>
          <p14:tracePt t="77049" x="5834063" y="406400"/>
          <p14:tracePt t="77050" x="5840413" y="400050"/>
          <p14:tracePt t="77051" x="5854700" y="400050"/>
          <p14:tracePt t="77052" x="5867400" y="400050"/>
          <p14:tracePt t="77053" x="5873750" y="400050"/>
          <p14:tracePt t="77054" x="5888038" y="400050"/>
          <p14:tracePt t="77055" x="5894388" y="400050"/>
          <p14:tracePt t="77056" x="5900738" y="400050"/>
          <p14:tracePt t="77057" x="5913438" y="393700"/>
          <p14:tracePt t="77058" x="5921375" y="393700"/>
          <p14:tracePt t="77059" x="5934075" y="393700"/>
          <p14:tracePt t="77060" x="5940425" y="393700"/>
          <p14:tracePt t="77061" x="5946775" y="385763"/>
          <p14:tracePt t="77062" x="5961063" y="385763"/>
          <p14:tracePt t="77063" x="5967413" y="385763"/>
          <p14:tracePt t="77064" x="5980113" y="385763"/>
          <p14:tracePt t="77065" x="5988050" y="385763"/>
          <p14:tracePt t="77066" x="5994400" y="379413"/>
          <p14:tracePt t="77067" x="6000750" y="379413"/>
          <p14:tracePt t="77068" x="6007100" y="379413"/>
          <p14:tracePt t="77069" x="6013450" y="379413"/>
          <p14:tracePt t="77070" x="6027738" y="379413"/>
          <p14:tracePt t="77072" x="6034088" y="379413"/>
          <p14:tracePt t="77073" x="6046788" y="379413"/>
          <p14:tracePt t="77075" x="6054725" y="373063"/>
          <p14:tracePt t="77076" x="6061075" y="373063"/>
          <p14:tracePt t="77078" x="6067425" y="366713"/>
          <p14:tracePt t="77079" x="6073775" y="366713"/>
          <p14:tracePt t="77080" x="6080125" y="366713"/>
          <p14:tracePt t="77084" x="6088063" y="366713"/>
          <p14:tracePt t="77085" x="6094413" y="366713"/>
          <p14:tracePt t="77089" x="6094413" y="360363"/>
          <p14:tracePt t="77091" x="6100763" y="360363"/>
          <p14:tracePt t="77097" x="6107113" y="360363"/>
          <p14:tracePt t="77099" x="6107113" y="352425"/>
          <p14:tracePt t="77119" x="6113463" y="352425"/>
          <p14:tracePt t="77137" x="6113463" y="346075"/>
          <p14:tracePt t="77152" x="6121400" y="346075"/>
          <p14:tracePt t="77160" x="6127750" y="346075"/>
          <p14:tracePt t="77169" x="6134100" y="346075"/>
          <p14:tracePt t="77173" x="6140450" y="346075"/>
          <p14:tracePt t="77175" x="6140450" y="339725"/>
          <p14:tracePt t="77176" x="6146800" y="339725"/>
          <p14:tracePt t="77181" x="6154738" y="333375"/>
          <p14:tracePt t="77186" x="6161088" y="333375"/>
          <p14:tracePt t="77190" x="6167438" y="333375"/>
          <p14:tracePt t="77191" x="6167438" y="327025"/>
          <p14:tracePt t="77193" x="6173788" y="327025"/>
          <p14:tracePt t="77197" x="6180138" y="319088"/>
          <p14:tracePt t="77203" x="6180138" y="312738"/>
          <p14:tracePt t="77205" x="6188075" y="312738"/>
          <p14:tracePt t="77212" x="6194425" y="312738"/>
          <p14:tracePt t="77242" x="6194425" y="306388"/>
          <p14:tracePt t="77328" x="6188075" y="306388"/>
          <p14:tracePt t="77331" x="6188075" y="300038"/>
          <p14:tracePt t="77337" x="6180138" y="300038"/>
          <p14:tracePt t="77340" x="6173788" y="300038"/>
          <p14:tracePt t="77343" x="6167438" y="300038"/>
          <p14:tracePt t="77349" x="6161088" y="300038"/>
          <p14:tracePt t="77351" x="6154738" y="300038"/>
          <p14:tracePt t="77355" x="6146800" y="300038"/>
          <p14:tracePt t="77356" x="6140450" y="300038"/>
          <p14:tracePt t="77358" x="6134100" y="300038"/>
          <p14:tracePt t="77362" x="6127750" y="300038"/>
          <p14:tracePt t="77364" x="6121400" y="300038"/>
          <p14:tracePt t="77368" x="6113463" y="300038"/>
          <p14:tracePt t="77370" x="6107113" y="300038"/>
          <p14:tracePt t="77372" x="6100763" y="300038"/>
          <p14:tracePt t="77375" x="6100763" y="306388"/>
          <p14:tracePt t="77376" x="6094413" y="306388"/>
          <p14:tracePt t="77378" x="6088063" y="306388"/>
          <p14:tracePt t="77382" x="6080125" y="306388"/>
          <p14:tracePt t="77384" x="6073775" y="306388"/>
          <p14:tracePt t="77386" x="6067425" y="312738"/>
          <p14:tracePt t="77390" x="6061075" y="312738"/>
          <p14:tracePt t="77391" x="6061075" y="319088"/>
          <p14:tracePt t="77393" x="6054725" y="319088"/>
          <p14:tracePt t="77397" x="6046788" y="327025"/>
          <p14:tracePt t="77399" x="6040438" y="327025"/>
          <p14:tracePt t="77404" x="6034088" y="327025"/>
          <p14:tracePt t="77406" x="6027738" y="327025"/>
          <p14:tracePt t="77407" x="6027738" y="333375"/>
          <p14:tracePt t="77408" x="6021388" y="333375"/>
          <p14:tracePt t="77413" x="6021388" y="339725"/>
          <p14:tracePt t="77414" x="6013450" y="339725"/>
          <p14:tracePt t="77417" x="6007100" y="339725"/>
          <p14:tracePt t="77423" x="6000750" y="339725"/>
          <p14:tracePt t="77426" x="5994400" y="339725"/>
          <p14:tracePt t="77428" x="5994400" y="346075"/>
          <p14:tracePt t="77429" x="5988050" y="346075"/>
          <p14:tracePt t="77437" x="5980113" y="346075"/>
          <p14:tracePt t="77440" x="5980113" y="352425"/>
          <p14:tracePt t="77441" x="5973763" y="352425"/>
          <p14:tracePt t="77446" x="5967413" y="352425"/>
          <p14:tracePt t="77448" x="5967413" y="360363"/>
          <p14:tracePt t="77449" x="5961063" y="360363"/>
          <p14:tracePt t="77453" x="5954713" y="360363"/>
          <p14:tracePt t="77459" x="5946775" y="360363"/>
          <p14:tracePt t="77462" x="5940425" y="360363"/>
          <p14:tracePt t="77469" x="5934075" y="360363"/>
          <p14:tracePt t="77473" x="5927725" y="360363"/>
          <p14:tracePt t="77477" x="5921375" y="360363"/>
          <p14:tracePt t="77488" x="5913438" y="360363"/>
          <p14:tracePt t="77499" x="5907088" y="360363"/>
          <p14:tracePt t="77521" x="5900738" y="360363"/>
          <p14:tracePt t="77525" x="5894388" y="360363"/>
          <p14:tracePt t="77529" x="5888038" y="360363"/>
          <p14:tracePt t="77536" x="5881688" y="360363"/>
          <p14:tracePt t="77537" x="5881688" y="352425"/>
          <p14:tracePt t="77540" x="5873750" y="352425"/>
          <p14:tracePt t="77541" x="5873750" y="346075"/>
          <p14:tracePt t="77550" x="5867400" y="346075"/>
          <p14:tracePt t="77553" x="5867400" y="339725"/>
          <p14:tracePt t="77564" x="5861050" y="339725"/>
          <p14:tracePt t="77569" x="5861050" y="333375"/>
          <p14:tracePt t="77606" x="5861050" y="327025"/>
          <p14:tracePt t="77613" x="5861050" y="319088"/>
          <p14:tracePt t="77617" x="5861050" y="312738"/>
          <p14:tracePt t="77626" x="5861050" y="306388"/>
          <p14:tracePt t="77631" x="5861050" y="300038"/>
          <p14:tracePt t="77639" x="5861050" y="293688"/>
          <p14:tracePt t="77642" x="5861050" y="285750"/>
          <p14:tracePt t="77646" x="5861050" y="279400"/>
          <p14:tracePt t="77648" x="5867400" y="279400"/>
          <p14:tracePt t="77654" x="5867400" y="273050"/>
          <p14:tracePt t="77657" x="5867400" y="266700"/>
          <p14:tracePt t="77666" x="5867400" y="260350"/>
          <p14:tracePt t="77669" x="5873750" y="260350"/>
          <p14:tracePt t="77671" x="5873750" y="252413"/>
          <p14:tracePt t="77682" x="5881688" y="252413"/>
          <p14:tracePt t="77686" x="5881688" y="246063"/>
          <p14:tracePt t="77710" x="5881688" y="239713"/>
          <p14:tracePt t="77716" x="5888038" y="239713"/>
          <p14:tracePt t="77721" x="5894388" y="239713"/>
          <p14:tracePt t="77726" x="5900738" y="239713"/>
          <p14:tracePt t="77734" x="5907088" y="239713"/>
          <p14:tracePt t="77739" x="5913438" y="239713"/>
          <p14:tracePt t="77742" x="5913438" y="246063"/>
          <p14:tracePt t="77751" x="5921375" y="246063"/>
          <p14:tracePt t="77763" x="5927725" y="246063"/>
          <p14:tracePt t="77769" x="5927725" y="252413"/>
          <p14:tracePt t="77780" x="5927725" y="260350"/>
          <p14:tracePt t="77794" x="5927725" y="266700"/>
          <p14:tracePt t="77798" x="5927725" y="273050"/>
          <p14:tracePt t="77806" x="5927725" y="279400"/>
          <p14:tracePt t="77809" x="5921375" y="279400"/>
          <p14:tracePt t="77810" x="5921375" y="285750"/>
          <p14:tracePt t="77812" x="5921375" y="293688"/>
          <p14:tracePt t="77816" x="5913438" y="293688"/>
          <p14:tracePt t="77817" x="5913438" y="300038"/>
          <p14:tracePt t="77820" x="5907088" y="306388"/>
          <p14:tracePt t="77825" x="5907088" y="312738"/>
          <p14:tracePt t="77826" x="5900738" y="312738"/>
          <p14:tracePt t="77827" x="5900738" y="319088"/>
          <p14:tracePt t="77828" x="5894388" y="319088"/>
          <p14:tracePt t="77830" x="5894388" y="327025"/>
          <p14:tracePt t="77831" x="5888038" y="327025"/>
          <p14:tracePt t="77835" x="5888038" y="333375"/>
          <p14:tracePt t="77837" x="5881688" y="333375"/>
          <p14:tracePt t="77838" x="5881688" y="339725"/>
          <p14:tracePt t="77840" x="5873750" y="339725"/>
          <p14:tracePt t="77845" x="5873750" y="346075"/>
          <p14:tracePt t="77847" x="5867400" y="346075"/>
          <p14:tracePt t="77851" x="5867400" y="352425"/>
          <p14:tracePt t="77852" x="5861050" y="352425"/>
          <p14:tracePt t="77859" x="5854700" y="352425"/>
          <p14:tracePt t="77861" x="5854700" y="360363"/>
          <p14:tracePt t="77935" x="5848350" y="360363"/>
          <p14:tracePt t="77937" x="5848350" y="352425"/>
          <p14:tracePt t="77939" x="5840413" y="352425"/>
          <p14:tracePt t="77940" x="5840413" y="346075"/>
          <p14:tracePt t="77945" x="5840413" y="339725"/>
          <p14:tracePt t="77949" x="5840413" y="333375"/>
          <p14:tracePt t="77956" x="5840413" y="327025"/>
          <p14:tracePt t="77960" x="5840413" y="319088"/>
          <p14:tracePt t="77964" x="5840413" y="312738"/>
          <p14:tracePt t="77966" x="5834063" y="312738"/>
          <p14:tracePt t="77971" x="5834063" y="306388"/>
          <p14:tracePt t="77975" x="5834063" y="300038"/>
          <p14:tracePt t="77985" x="5834063" y="293688"/>
          <p14:tracePt t="77988" x="5834063" y="285750"/>
          <p14:tracePt t="77996" x="5834063" y="279400"/>
          <p14:tracePt t="78059" x="5840413" y="279400"/>
          <p14:tracePt t="78063" x="5840413" y="285750"/>
          <p14:tracePt t="78066" x="5848350" y="285750"/>
          <p14:tracePt t="78067" x="5848350" y="293688"/>
          <p14:tracePt t="78076" x="5848350" y="300038"/>
          <p14:tracePt t="78082" x="5848350" y="306388"/>
          <p14:tracePt t="78084" x="5854700" y="306388"/>
          <p14:tracePt t="78093" x="5861050" y="306388"/>
          <p14:tracePt t="78096" x="5861050" y="312738"/>
          <p14:tracePt t="78114" x="5861050" y="319088"/>
          <p14:tracePt t="78168" x="5861050" y="327025"/>
          <p14:tracePt t="78191" x="5861050" y="333375"/>
          <p14:tracePt t="78204" x="5861050" y="339725"/>
          <p14:tracePt t="78441" x="5861050" y="333375"/>
          <p14:tracePt t="78463" x="5867400" y="333375"/>
          <p14:tracePt t="78482" x="5873750" y="333375"/>
          <p14:tracePt t="78486" x="5873750" y="327025"/>
          <p14:tracePt t="78489" x="5881688" y="327025"/>
          <p14:tracePt t="78501" x="5881688" y="319088"/>
          <p14:tracePt t="78503" x="5888038" y="319088"/>
          <p14:tracePt t="78511" x="5894388" y="319088"/>
          <p14:tracePt t="78516" x="5894388" y="312738"/>
          <p14:tracePt t="78520" x="5900738" y="312738"/>
          <p14:tracePt t="78538" x="5907088" y="312738"/>
          <p14:tracePt t="78564" x="5913438" y="312738"/>
          <p14:tracePt t="79563" x="5913438" y="319088"/>
          <p14:tracePt t="79567" x="5907088" y="319088"/>
          <p14:tracePt t="79573" x="5907088" y="327025"/>
          <p14:tracePt t="79587" x="5900738" y="327025"/>
          <p14:tracePt t="79591" x="5900738" y="333375"/>
          <p14:tracePt t="79593" x="5894388" y="333375"/>
          <p14:tracePt t="79597" x="5894388" y="339725"/>
          <p14:tracePt t="79598" x="5888038" y="339725"/>
          <p14:tracePt t="79606" x="5888038" y="346075"/>
          <p14:tracePt t="79607" x="5881688" y="346075"/>
          <p14:tracePt t="79609" x="5881688" y="352425"/>
          <p14:tracePt t="79610" x="5873750" y="352425"/>
          <p14:tracePt t="79613" x="5873750" y="360363"/>
          <p14:tracePt t="79617" x="5867400" y="360363"/>
          <p14:tracePt t="79619" x="5867400" y="366713"/>
          <p14:tracePt t="79620" x="5861050" y="366713"/>
          <p14:tracePt t="79621" x="5861050" y="373063"/>
          <p14:tracePt t="79622" x="5854700" y="373063"/>
          <p14:tracePt t="79626" x="5854700" y="379413"/>
          <p14:tracePt t="79628" x="5848350" y="379413"/>
          <p14:tracePt t="79628" x="5848350" y="385763"/>
          <p14:tracePt t="79629" x="5840413" y="385763"/>
          <p14:tracePt t="79630" x="5840413" y="393700"/>
          <p14:tracePt t="79633" x="5840413" y="400050"/>
          <p14:tracePt t="79634" x="5834063" y="400050"/>
          <p14:tracePt t="79635" x="5834063" y="406400"/>
          <p14:tracePt t="79636" x="5827713" y="406400"/>
          <p14:tracePt t="79639" x="5827713" y="412750"/>
          <p14:tracePt t="79640" x="5821363" y="419100"/>
          <p14:tracePt t="79641" x="5821363" y="427038"/>
          <p14:tracePt t="79642" x="5815013" y="427038"/>
          <p14:tracePt t="79644" x="5807075" y="427038"/>
          <p14:tracePt t="79645" x="5807075" y="433388"/>
          <p14:tracePt t="79646" x="5800725" y="439738"/>
          <p14:tracePt t="79647" x="5794375" y="439738"/>
          <p14:tracePt t="79648" x="5794375" y="446088"/>
          <p14:tracePt t="79649" x="5794375" y="452438"/>
          <p14:tracePt t="79650" x="5788025" y="452438"/>
          <p14:tracePt t="79651" x="5781675" y="458788"/>
          <p14:tracePt t="79653" x="5773738" y="458788"/>
          <p14:tracePt t="79653" x="5773738" y="466725"/>
          <p14:tracePt t="79654" x="5767388" y="473075"/>
          <p14:tracePt t="79656" x="5761038" y="479425"/>
          <p14:tracePt t="79658" x="5754688" y="485775"/>
          <p14:tracePt t="79659" x="5748338" y="485775"/>
          <p14:tracePt t="79660" x="5740400" y="492125"/>
          <p14:tracePt t="79661" x="5740400" y="500063"/>
          <p14:tracePt t="79662" x="5734050" y="506413"/>
          <p14:tracePt t="79663" x="5727700" y="506413"/>
          <p14:tracePt t="79664" x="5727700" y="512763"/>
          <p14:tracePt t="79665" x="5721350" y="519113"/>
          <p14:tracePt t="79666" x="5715000" y="519113"/>
          <p14:tracePt t="79667" x="5707063" y="525463"/>
          <p14:tracePt t="79668" x="5707063" y="533400"/>
          <p14:tracePt t="79670" x="5700713" y="539750"/>
          <p14:tracePt t="79670" x="5694363" y="539750"/>
          <p14:tracePt t="79671" x="5694363" y="546100"/>
          <p14:tracePt t="79672" x="5681663" y="552450"/>
          <p14:tracePt t="79673" x="5673725" y="566738"/>
          <p14:tracePt t="79674" x="5667375" y="566738"/>
          <p14:tracePt t="79675" x="5667375" y="573088"/>
          <p14:tracePt t="79676" x="5661025" y="573088"/>
          <p14:tracePt t="79678" x="5648325" y="585788"/>
          <p14:tracePt t="79678" x="5640388" y="585788"/>
          <p14:tracePt t="79680" x="5634038" y="600075"/>
          <p14:tracePt t="79681" x="5621338" y="606425"/>
          <p14:tracePt t="79682" x="5608638" y="619125"/>
          <p14:tracePt t="79684" x="5594350" y="625475"/>
          <p14:tracePt t="79686" x="5581650" y="639763"/>
          <p14:tracePt t="79687" x="5575300" y="646113"/>
          <p14:tracePt t="79688" x="5575300" y="652463"/>
          <p14:tracePt t="79689" x="5561013" y="652463"/>
          <p14:tracePt t="79690" x="5548313" y="658813"/>
          <p14:tracePt t="79691" x="5548313" y="673100"/>
          <p14:tracePt t="79692" x="5534025" y="679450"/>
          <p14:tracePt t="79693" x="5527675" y="679450"/>
          <p14:tracePt t="79695" x="5514975" y="692150"/>
          <p14:tracePt t="79695" x="5514975" y="700088"/>
          <p14:tracePt t="79696" x="5500688" y="706438"/>
          <p14:tracePt t="79698" x="5487988" y="712788"/>
          <p14:tracePt t="79699" x="5475288" y="725488"/>
          <p14:tracePt t="79700" x="5467350" y="731838"/>
          <p14:tracePt t="79701" x="5461000" y="739775"/>
          <p14:tracePt t="79703" x="5454650" y="746125"/>
          <p14:tracePt t="79703" x="5448300" y="752475"/>
          <p14:tracePt t="79704" x="5441950" y="758825"/>
          <p14:tracePt t="79705" x="5427663" y="773113"/>
          <p14:tracePt t="79706" x="5414963" y="779463"/>
          <p14:tracePt t="79707" x="5414963" y="785813"/>
          <p14:tracePt t="79708" x="5400675" y="792163"/>
          <p14:tracePt t="79709" x="5387975" y="806450"/>
          <p14:tracePt t="79710" x="5375275" y="812800"/>
          <p14:tracePt t="79712" x="5375275" y="819150"/>
          <p14:tracePt t="79712" x="5360988" y="825500"/>
          <p14:tracePt t="79713" x="5348288" y="831850"/>
          <p14:tracePt t="79714" x="5348288" y="846138"/>
          <p14:tracePt t="79715" x="5334000" y="852488"/>
          <p14:tracePt t="79716" x="5321300" y="858838"/>
          <p14:tracePt t="79717" x="5308600" y="865188"/>
          <p14:tracePt t="79718" x="5302250" y="879475"/>
          <p14:tracePt t="79720" x="5294313" y="885825"/>
          <p14:tracePt t="79720" x="5281613" y="892175"/>
          <p14:tracePt t="79721" x="5281613" y="898525"/>
          <p14:tracePt t="79722" x="5260975" y="912813"/>
          <p14:tracePt t="79723" x="5254625" y="912813"/>
          <p14:tracePt t="79724" x="5248275" y="925513"/>
          <p14:tracePt t="79725" x="5241925" y="931863"/>
          <p14:tracePt t="79726" x="5227638" y="939800"/>
          <p14:tracePt t="79728" x="5221288" y="946150"/>
          <p14:tracePt t="79728" x="5208588" y="952500"/>
          <p14:tracePt t="79729" x="5194300" y="965200"/>
          <p14:tracePt t="79730" x="5181600" y="979488"/>
          <p14:tracePt t="79732" x="5168900" y="985838"/>
          <p14:tracePt t="79733" x="5154613" y="998538"/>
          <p14:tracePt t="79734" x="5148263" y="1012825"/>
          <p14:tracePt t="79735" x="5135563" y="1019175"/>
          <p14:tracePt t="79737" x="5121275" y="1019175"/>
          <p14:tracePt t="79737" x="5114925" y="1031875"/>
          <p14:tracePt t="79738" x="5108575" y="1038225"/>
          <p14:tracePt t="79739" x="5094288" y="1052513"/>
          <p14:tracePt t="79740" x="5087938" y="1052513"/>
          <p14:tracePt t="79741" x="5081588" y="1058863"/>
          <p14:tracePt t="79742" x="5068888" y="1071563"/>
          <p14:tracePt t="79743" x="5060950" y="1071563"/>
          <p14:tracePt t="79745" x="5054600" y="1085850"/>
          <p14:tracePt t="79745" x="5048250" y="1085850"/>
          <p14:tracePt t="79746" x="5035550" y="1092200"/>
          <p14:tracePt t="79747" x="5029200" y="1104900"/>
          <p14:tracePt t="79748" x="5014913" y="1112838"/>
          <p14:tracePt t="79749" x="5014913" y="1119188"/>
          <p14:tracePt t="79750" x="5002213" y="1119188"/>
          <p14:tracePt t="79751" x="4995863" y="1131888"/>
          <p14:tracePt t="79753" x="4987925" y="1138238"/>
          <p14:tracePt t="79753" x="4981575" y="1146175"/>
          <p14:tracePt t="79754" x="4968875" y="1146175"/>
          <p14:tracePt t="79755" x="4968875" y="1152525"/>
          <p14:tracePt t="79756" x="4962525" y="1158875"/>
          <p14:tracePt t="79757" x="4954588" y="1165225"/>
          <p14:tracePt t="79758" x="4948238" y="1165225"/>
          <p14:tracePt t="79759" x="4941888" y="1171575"/>
          <p14:tracePt t="79760" x="4935538" y="1179513"/>
          <p14:tracePt t="79761" x="4929188" y="1179513"/>
          <p14:tracePt t="79762" x="4929188" y="1185863"/>
          <p14:tracePt t="79763" x="4921250" y="1192213"/>
          <p14:tracePt t="79764" x="4914900" y="1192213"/>
          <p14:tracePt t="79765" x="4914900" y="1198563"/>
          <p14:tracePt t="79767" x="4908550" y="1204913"/>
          <p14:tracePt t="79768" x="4902200" y="1212850"/>
          <p14:tracePt t="79770" x="4895850" y="1212850"/>
          <p14:tracePt t="79771" x="4887913" y="1219200"/>
          <p14:tracePt t="79772" x="4887913" y="1225550"/>
          <p14:tracePt t="79774" x="4881563" y="1225550"/>
          <p14:tracePt t="79774" x="4881563" y="1231900"/>
          <p14:tracePt t="79776" x="4875213" y="1238250"/>
          <p14:tracePt t="79778" x="4868863" y="1246188"/>
          <p14:tracePt t="79778" x="4862513" y="1246188"/>
          <p14:tracePt t="79780" x="4862513" y="1252538"/>
          <p14:tracePt t="79781" x="4854575" y="1258888"/>
          <p14:tracePt t="79782" x="4848225" y="1265238"/>
          <p14:tracePt t="79784" x="4841875" y="1279525"/>
          <p14:tracePt t="79786" x="4835525" y="1285875"/>
          <p14:tracePt t="79787" x="4829175" y="1285875"/>
          <p14:tracePt t="79788" x="4829175" y="1292225"/>
          <p14:tracePt t="79789" x="4829175" y="1298575"/>
          <p14:tracePt t="79790" x="4821238" y="1298575"/>
          <p14:tracePt t="79792" x="4814888" y="1304925"/>
          <p14:tracePt t="79793" x="4814888" y="1311275"/>
          <p14:tracePt t="79795" x="4808538" y="1311275"/>
          <p14:tracePt t="79795" x="4808538" y="1319213"/>
          <p14:tracePt t="79796" x="4802188" y="1325563"/>
          <p14:tracePt t="79797" x="4795838" y="1325563"/>
          <p14:tracePt t="79798" x="4795838" y="1331913"/>
          <p14:tracePt t="79799" x="4787900" y="1331913"/>
          <p14:tracePt t="79800" x="4787900" y="1338263"/>
          <p14:tracePt t="79801" x="4781550" y="1344613"/>
          <p14:tracePt t="79803" x="4781550" y="1352550"/>
          <p14:tracePt t="79803" x="4775200" y="1352550"/>
          <p14:tracePt t="79804" x="4768850" y="1358900"/>
          <p14:tracePt t="79805" x="4762500" y="1358900"/>
          <p14:tracePt t="79806" x="4762500" y="1365250"/>
          <p14:tracePt t="79807" x="4754563" y="1365250"/>
          <p14:tracePt t="79808" x="4754563" y="1371600"/>
          <p14:tracePt t="79809" x="4741863" y="1377950"/>
          <p14:tracePt t="79810" x="4741863" y="1385888"/>
          <p14:tracePt t="79812" x="4735513" y="1385888"/>
          <p14:tracePt t="79813" x="4729163" y="1392238"/>
          <p14:tracePt t="79814" x="4729163" y="1398588"/>
          <p14:tracePt t="79815" x="4722813" y="1404938"/>
          <p14:tracePt t="79816" x="4714875" y="1404938"/>
          <p14:tracePt t="79817" x="4708525" y="1411288"/>
          <p14:tracePt t="79818" x="4702175" y="1411288"/>
          <p14:tracePt t="79820" x="4695825" y="1419225"/>
          <p14:tracePt t="79820" x="4689475" y="1419225"/>
          <p14:tracePt t="79821" x="4689475" y="1425575"/>
          <p14:tracePt t="79822" x="4681538" y="1431925"/>
          <p14:tracePt t="79823" x="4675188" y="1438275"/>
          <p14:tracePt t="79824" x="4668838" y="1438275"/>
          <p14:tracePt t="79825" x="4662488" y="1438275"/>
          <p14:tracePt t="79826" x="4656138" y="1444625"/>
          <p14:tracePt t="79828" x="4656138" y="1452563"/>
          <p14:tracePt t="79828" x="4648200" y="1452563"/>
          <p14:tracePt t="79829" x="4641850" y="1452563"/>
          <p14:tracePt t="79830" x="4635500" y="1458913"/>
          <p14:tracePt t="79831" x="4629150" y="1465263"/>
          <p14:tracePt t="79832" x="4622800" y="1471613"/>
          <p14:tracePt t="79833" x="4614863" y="1471613"/>
          <p14:tracePt t="79834" x="4608513" y="1471613"/>
          <p14:tracePt t="79835" x="4602163" y="1477963"/>
          <p14:tracePt t="79836" x="4602163" y="1485900"/>
          <p14:tracePt t="79837" x="4595813" y="1492250"/>
          <p14:tracePt t="79838" x="4589463" y="1492250"/>
          <p14:tracePt t="79839" x="4581525" y="1492250"/>
          <p14:tracePt t="79840" x="4581525" y="1498600"/>
          <p14:tracePt t="79841" x="4568825" y="1504950"/>
          <p14:tracePt t="79842" x="4562475" y="1504950"/>
          <p14:tracePt t="79845" x="4556125" y="1511300"/>
          <p14:tracePt t="79845" x="4548188" y="1519238"/>
          <p14:tracePt t="79847" x="4541838" y="1525588"/>
          <p14:tracePt t="79848" x="4535488" y="1525588"/>
          <p14:tracePt t="79849" x="4529138" y="1531938"/>
          <p14:tracePt t="79851" x="4522788" y="1538288"/>
          <p14:tracePt t="79853" x="4514850" y="1538288"/>
          <p14:tracePt t="79854" x="4514850" y="1544638"/>
          <p14:tracePt t="79855" x="4502150" y="1552575"/>
          <p14:tracePt t="79856" x="4502150" y="1558925"/>
          <p14:tracePt t="79857" x="4495800" y="1558925"/>
          <p14:tracePt t="79859" x="4489450" y="1565275"/>
          <p14:tracePt t="79860" x="4481513" y="1571625"/>
          <p14:tracePt t="79861" x="4475163" y="1577975"/>
          <p14:tracePt t="79862" x="4468813" y="1577975"/>
          <p14:tracePt t="79863" x="4462463" y="1584325"/>
          <p14:tracePt t="79864" x="4456113" y="1584325"/>
          <p14:tracePt t="79865" x="4456113" y="1592263"/>
          <p14:tracePt t="79866" x="4449763" y="1592263"/>
          <p14:tracePt t="79867" x="4435475" y="1598613"/>
          <p14:tracePt t="79868" x="4435475" y="1611313"/>
          <p14:tracePt t="79870" x="4429125" y="1611313"/>
          <p14:tracePt t="79870" x="4422775" y="1617663"/>
          <p14:tracePt t="79871" x="4416425" y="1617663"/>
          <p14:tracePt t="79872" x="4416425" y="1625600"/>
          <p14:tracePt t="79873" x="4402138" y="1631950"/>
          <p14:tracePt t="79874" x="4395788" y="1638300"/>
          <p14:tracePt t="79876" x="4389438" y="1651000"/>
          <p14:tracePt t="79878" x="4375150" y="1658938"/>
          <p14:tracePt t="79879" x="4368800" y="1665288"/>
          <p14:tracePt t="79880" x="4356100" y="1671638"/>
          <p14:tracePt t="79882" x="4349750" y="1677988"/>
          <p14:tracePt t="79883" x="4341813" y="1684338"/>
          <p14:tracePt t="79884" x="4335463" y="1692275"/>
          <p14:tracePt t="79885" x="4322763" y="1698625"/>
          <p14:tracePt t="79886" x="4322763" y="1704975"/>
          <p14:tracePt t="79888" x="4308475" y="1711325"/>
          <p14:tracePt t="79889" x="4302125" y="1711325"/>
          <p14:tracePt t="79890" x="4302125" y="1717675"/>
          <p14:tracePt t="79891" x="4289425" y="1725613"/>
          <p14:tracePt t="79892" x="4283075" y="1731963"/>
          <p14:tracePt t="79895" x="4275138" y="1738313"/>
          <p14:tracePt t="79895" x="4262438" y="1744663"/>
          <p14:tracePt t="79897" x="4256088" y="1751013"/>
          <p14:tracePt t="79898" x="4241800" y="1758950"/>
          <p14:tracePt t="79900" x="4235450" y="1765300"/>
          <p14:tracePt t="79901" x="4229100" y="1765300"/>
          <p14:tracePt t="79903" x="4222750" y="1771650"/>
          <p14:tracePt t="79903" x="4222750" y="1778000"/>
          <p14:tracePt t="79904" x="4208463" y="1784350"/>
          <p14:tracePt t="79905" x="4202113" y="1784350"/>
          <p14:tracePt t="79906" x="4202113" y="1792288"/>
          <p14:tracePt t="79907" x="4189413" y="1798638"/>
          <p14:tracePt t="79908" x="4183063" y="1798638"/>
          <p14:tracePt t="79909" x="4183063" y="1804988"/>
          <p14:tracePt t="79910" x="4168775" y="1811338"/>
          <p14:tracePt t="79911" x="4162425" y="1817688"/>
          <p14:tracePt t="79912" x="4156075" y="1817688"/>
          <p14:tracePt t="79913" x="4149725" y="1817688"/>
          <p14:tracePt t="79914" x="4149725" y="1825625"/>
          <p14:tracePt t="79915" x="4135438" y="1831975"/>
          <p14:tracePt t="79916" x="4129088" y="1838325"/>
          <p14:tracePt t="79917" x="4122738" y="1838325"/>
          <p14:tracePt t="79918" x="4116388" y="1844675"/>
          <p14:tracePt t="79920" x="4110038" y="1851025"/>
          <p14:tracePt t="79920" x="4102100" y="1858963"/>
          <p14:tracePt t="79921" x="4095750" y="1858963"/>
          <p14:tracePt t="79922" x="4083050" y="1858963"/>
          <p14:tracePt t="79923" x="4083050" y="1865313"/>
          <p14:tracePt t="79924" x="4068763" y="1871663"/>
          <p14:tracePt t="79925" x="4062413" y="1878013"/>
          <p14:tracePt t="79928" x="4049713" y="1878013"/>
          <p14:tracePt t="79928" x="4043363" y="1884363"/>
          <p14:tracePt t="79929" x="4035425" y="1890713"/>
          <p14:tracePt t="79930" x="4029075" y="1890713"/>
          <p14:tracePt t="79931" x="4022725" y="1890713"/>
          <p14:tracePt t="79932" x="4016375" y="1898650"/>
          <p14:tracePt t="79933" x="4010025" y="1905000"/>
          <p14:tracePt t="79934" x="4002088" y="1911350"/>
          <p14:tracePt t="79935" x="3995738" y="1911350"/>
          <p14:tracePt t="79936" x="3989388" y="1911350"/>
          <p14:tracePt t="79937" x="3983038" y="1917700"/>
          <p14:tracePt t="79938" x="3976688" y="1917700"/>
          <p14:tracePt t="79939" x="3968750" y="1924050"/>
          <p14:tracePt t="79941" x="3956050" y="1931988"/>
          <p14:tracePt t="79942" x="3949700" y="1931988"/>
          <p14:tracePt t="79943" x="3943350" y="1938338"/>
          <p14:tracePt t="79945" x="3935413" y="1938338"/>
          <p14:tracePt t="79945" x="3929063" y="1944688"/>
          <p14:tracePt t="79946" x="3922713" y="1944688"/>
          <p14:tracePt t="79947" x="3910013" y="1951038"/>
          <p14:tracePt t="79948" x="3902075" y="1951038"/>
          <p14:tracePt t="79949" x="3895725" y="1957388"/>
          <p14:tracePt t="79950" x="3889375" y="1957388"/>
          <p14:tracePt t="79951" x="3883025" y="1965325"/>
          <p14:tracePt t="79953" x="3870325" y="1971675"/>
          <p14:tracePt t="79953" x="3862388" y="1978025"/>
          <p14:tracePt t="79954" x="3856038" y="1978025"/>
          <p14:tracePt t="79955" x="3843338" y="1978025"/>
          <p14:tracePt t="79956" x="3829050" y="1984375"/>
          <p14:tracePt t="79957" x="3822700" y="1990725"/>
          <p14:tracePt t="79958" x="3810000" y="1998663"/>
          <p14:tracePt t="79959" x="3795713" y="2005013"/>
          <p14:tracePt t="79960" x="3783013" y="2011363"/>
          <p14:tracePt t="79961" x="3776663" y="2011363"/>
          <p14:tracePt t="79962" x="3762375" y="2017713"/>
          <p14:tracePt t="79963" x="3756025" y="2017713"/>
          <p14:tracePt t="79964" x="3743325" y="2024063"/>
          <p14:tracePt t="79965" x="3736975" y="2032000"/>
          <p14:tracePt t="79966" x="3722688" y="2038350"/>
          <p14:tracePt t="79967" x="3709988" y="2044700"/>
          <p14:tracePt t="79968" x="3695700" y="2044700"/>
          <p14:tracePt t="79970" x="3689350" y="2051050"/>
          <p14:tracePt t="79970" x="3670300" y="2057400"/>
          <p14:tracePt t="79971" x="3656013" y="2065338"/>
          <p14:tracePt t="79972" x="3643313" y="2071688"/>
          <p14:tracePt t="79973" x="3629025" y="2078038"/>
          <p14:tracePt t="79974" x="3616325" y="2084388"/>
          <p14:tracePt t="79975" x="3603625" y="2084388"/>
          <p14:tracePt t="79976" x="3597275" y="2090738"/>
          <p14:tracePt t="79978" x="3570288" y="2098675"/>
          <p14:tracePt t="79978" x="3556000" y="2105025"/>
          <p14:tracePt t="79980" x="3536950" y="2111375"/>
          <p14:tracePt t="79981" x="3530600" y="2117725"/>
          <p14:tracePt t="79982" x="3509963" y="2124075"/>
          <p14:tracePt t="79983" x="3489325" y="2132013"/>
          <p14:tracePt t="79984" x="3470275" y="2138363"/>
          <p14:tracePt t="79987" x="3463925" y="2144713"/>
          <p14:tracePt t="79987" x="3443288" y="2144713"/>
          <p14:tracePt t="79988" x="3436938" y="2151063"/>
          <p14:tracePt t="79989" x="3430588" y="2151063"/>
          <p14:tracePt t="79990" x="3416300" y="2157413"/>
          <p14:tracePt t="79991" x="3403600" y="2163763"/>
          <p14:tracePt t="79992" x="3397250" y="2171700"/>
          <p14:tracePt t="79993" x="3382963" y="2178050"/>
          <p14:tracePt t="79995" x="3370263" y="2178050"/>
          <p14:tracePt t="79995" x="3363913" y="2178050"/>
          <p14:tracePt t="79996" x="3349625" y="2184400"/>
          <p14:tracePt t="79997" x="3336925" y="2190750"/>
          <p14:tracePt t="79998" x="3330575" y="2197100"/>
          <p14:tracePt t="79999" x="3322638" y="2205038"/>
          <p14:tracePt t="80000" x="3309938" y="2205038"/>
          <p14:tracePt t="80001" x="3297238" y="2211388"/>
          <p14:tracePt t="80003" x="3290888" y="2217738"/>
          <p14:tracePt t="80003" x="3282950" y="2224088"/>
          <p14:tracePt t="80004" x="3270250" y="2230438"/>
          <p14:tracePt t="80005" x="3263900" y="2230438"/>
          <p14:tracePt t="80006" x="3257550" y="2230438"/>
          <p14:tracePt t="80007" x="3249613" y="2238375"/>
          <p14:tracePt t="80008" x="3243263" y="2244725"/>
          <p14:tracePt t="80009" x="3236913" y="2251075"/>
          <p14:tracePt t="80010" x="3230563" y="2251075"/>
          <p14:tracePt t="80011" x="3224213" y="2257425"/>
          <p14:tracePt t="80012" x="3216275" y="2263775"/>
          <p14:tracePt t="80013" x="3209925" y="2263775"/>
          <p14:tracePt t="80014" x="3203575" y="2263775"/>
          <p14:tracePt t="80015" x="3197225" y="2271713"/>
          <p14:tracePt t="80016" x="3197225" y="2278063"/>
          <p14:tracePt t="80017" x="3190875" y="2278063"/>
          <p14:tracePt t="80018" x="3182938" y="2284413"/>
          <p14:tracePt t="80020" x="3176588" y="2284413"/>
          <p14:tracePt t="80021" x="3170238" y="2290763"/>
          <p14:tracePt t="80022" x="3163888" y="2290763"/>
          <p14:tracePt t="80023" x="3163888" y="2297113"/>
          <p14:tracePt t="80025" x="3157538" y="2297113"/>
          <p14:tracePt t="80026" x="3149600" y="2297113"/>
          <p14:tracePt t="80028" x="3149600" y="2305050"/>
          <p14:tracePt t="80028" x="3143250" y="2305050"/>
          <p14:tracePt t="80029" x="3143250" y="2311400"/>
          <p14:tracePt t="80031" x="3136900" y="2311400"/>
          <p14:tracePt t="80032" x="3136900" y="2317750"/>
          <p14:tracePt t="80033" x="3130550" y="2317750"/>
          <p14:tracePt t="80035" x="3130550" y="2324100"/>
          <p14:tracePt t="80036" x="3124200" y="2324100"/>
          <p14:tracePt t="80037" x="3116263" y="2324100"/>
          <p14:tracePt t="80038" x="3116263" y="2330450"/>
          <p14:tracePt t="80039" x="3109913" y="2330450"/>
          <p14:tracePt t="80042" x="3109913" y="2338388"/>
          <p14:tracePt t="80043" x="3103563" y="2338388"/>
          <p14:tracePt t="80044" x="3103563" y="2344738"/>
          <p14:tracePt t="80045" x="3097213" y="2344738"/>
          <p14:tracePt t="80046" x="3097213" y="2351088"/>
          <p14:tracePt t="80047" x="3090863" y="2351088"/>
          <p14:tracePt t="80049" x="3082925" y="2351088"/>
          <p14:tracePt t="80050" x="3076575" y="2357438"/>
          <p14:tracePt t="80051" x="3076575" y="2363788"/>
          <p14:tracePt t="80053" x="3070225" y="2363788"/>
          <p14:tracePt t="80054" x="3063875" y="2363788"/>
          <p14:tracePt t="80055" x="3063875" y="2371725"/>
          <p14:tracePt t="80056" x="3063875" y="2378075"/>
          <p14:tracePt t="80057" x="3057525" y="2378075"/>
          <p14:tracePt t="80058" x="3049588" y="2384425"/>
          <p14:tracePt t="80059" x="3043238" y="2384425"/>
          <p14:tracePt t="80061" x="3036888" y="2390775"/>
          <p14:tracePt t="80062" x="3030538" y="2397125"/>
          <p14:tracePt t="80064" x="3024188" y="2397125"/>
          <p14:tracePt t="80065" x="3017838" y="2405063"/>
          <p14:tracePt t="80066" x="3009900" y="2405063"/>
          <p14:tracePt t="80067" x="3003550" y="2411413"/>
          <p14:tracePt t="80068" x="2997200" y="2417763"/>
          <p14:tracePt t="80070" x="2990850" y="2417763"/>
          <p14:tracePt t="80071" x="2976563" y="2424113"/>
          <p14:tracePt t="80072" x="2976563" y="2430463"/>
          <p14:tracePt t="80073" x="2970213" y="2430463"/>
          <p14:tracePt t="80074" x="2963863" y="2430463"/>
          <p14:tracePt t="80075" x="2957513" y="2438400"/>
          <p14:tracePt t="80076" x="2951163" y="2438400"/>
          <p14:tracePt t="80078" x="2936875" y="2451100"/>
          <p14:tracePt t="80078" x="2930525" y="2451100"/>
          <p14:tracePt t="80080" x="2917825" y="2463800"/>
          <p14:tracePt t="80081" x="2903538" y="2463800"/>
          <p14:tracePt t="80082" x="2897188" y="2463800"/>
          <p14:tracePt t="80083" x="2890838" y="2470150"/>
          <p14:tracePt t="80084" x="2876550" y="2478088"/>
          <p14:tracePt t="80086" x="2870200" y="2484438"/>
          <p14:tracePt t="80087" x="2857500" y="2490788"/>
          <p14:tracePt t="80088" x="2851150" y="2490788"/>
          <p14:tracePt t="80089" x="2843213" y="2490788"/>
          <p14:tracePt t="80090" x="2836863" y="2497138"/>
          <p14:tracePt t="80091" x="2824163" y="2497138"/>
          <p14:tracePt t="80092" x="2817813" y="2503488"/>
          <p14:tracePt t="80093" x="2809875" y="2511425"/>
          <p14:tracePt t="80095" x="2797175" y="2511425"/>
          <p14:tracePt t="80096" x="2784475" y="2517775"/>
          <p14:tracePt t="80097" x="2776538" y="2517775"/>
          <p14:tracePt t="80098" x="2770188" y="2524125"/>
          <p14:tracePt t="80099" x="2763838" y="2524125"/>
          <p14:tracePt t="80100" x="2757488" y="2530475"/>
          <p14:tracePt t="80101" x="2751138" y="2536825"/>
          <p14:tracePt t="80103" x="2736850" y="2536825"/>
          <p14:tracePt t="80104" x="2724150" y="2536825"/>
          <p14:tracePt t="80105" x="2717800" y="2544763"/>
          <p14:tracePt t="80107" x="2703513" y="2544763"/>
          <p14:tracePt t="80108" x="2697163" y="2551113"/>
          <p14:tracePt t="80110" x="2690813" y="2551113"/>
          <p14:tracePt t="80111" x="2678113" y="2551113"/>
          <p14:tracePt t="80113" x="2670175" y="2551113"/>
          <p14:tracePt t="80114" x="2663825" y="2557463"/>
          <p14:tracePt t="80116" x="2657475" y="2557463"/>
          <p14:tracePt t="80117" x="2651125" y="2557463"/>
          <p14:tracePt t="80118" x="2651125" y="2563813"/>
          <p14:tracePt t="80119" x="2644775" y="2563813"/>
          <p14:tracePt t="80120" x="2636838" y="2563813"/>
          <p14:tracePt t="80121" x="2630488" y="2563813"/>
          <p14:tracePt t="80122" x="2630488" y="2570163"/>
          <p14:tracePt t="80124" x="2624138" y="2570163"/>
          <p14:tracePt t="80125" x="2617788" y="2570163"/>
          <p14:tracePt t="80129" x="2611438" y="2570163"/>
          <p14:tracePt t="80130" x="2603500" y="2570163"/>
          <p14:tracePt t="80131" x="2597150" y="2570163"/>
          <p14:tracePt t="80132" x="2597150" y="2578100"/>
          <p14:tracePt t="80134" x="2590800" y="2578100"/>
          <p14:tracePt t="80136" x="2584450" y="2578100"/>
          <p14:tracePt t="80138" x="2584450" y="2584450"/>
          <p14:tracePt t="80139" x="2578100" y="2584450"/>
          <p14:tracePt t="80140" x="2570163" y="2584450"/>
          <p14:tracePt t="80142" x="2563813" y="2584450"/>
          <p14:tracePt t="80146" x="2557463" y="2584450"/>
          <p14:tracePt t="80147" x="2551113" y="2584450"/>
          <p14:tracePt t="80148" x="2551113" y="2590800"/>
          <p14:tracePt t="80151" x="2544763" y="2597150"/>
          <p14:tracePt t="80153" x="2536825" y="2597150"/>
          <p14:tracePt t="80154" x="2530475" y="2597150"/>
          <p14:tracePt t="80157" x="2530475" y="2603500"/>
          <p14:tracePt t="80158" x="2524125" y="2603500"/>
          <p14:tracePt t="80160" x="2517775" y="2603500"/>
          <p14:tracePt t="80165" x="2511425" y="2603500"/>
          <p14:tracePt t="80166" x="2511425" y="2611438"/>
          <p14:tracePt t="80167" x="2503488" y="2611438"/>
          <p14:tracePt t="80170" x="2497138" y="2611438"/>
          <p14:tracePt t="80171" x="2497138" y="2617788"/>
          <p14:tracePt t="80174" x="2490788" y="2617788"/>
          <p14:tracePt t="80178" x="2484438" y="2617788"/>
          <p14:tracePt t="80182" x="2478088" y="2624138"/>
          <p14:tracePt t="80184" x="2470150" y="2624138"/>
          <p14:tracePt t="80185" x="2470150" y="2630488"/>
          <p14:tracePt t="80187" x="2463800" y="2630488"/>
          <p14:tracePt t="80190" x="2457450" y="2630488"/>
          <p14:tracePt t="80191" x="2457450" y="2636838"/>
          <p14:tracePt t="80192" x="2451100" y="2636838"/>
          <p14:tracePt t="80195" x="2444750" y="2636838"/>
          <p14:tracePt t="80197" x="2438400" y="2636838"/>
          <p14:tracePt t="80201" x="2430463" y="2644775"/>
          <p14:tracePt t="80203" x="2424113" y="2644775"/>
          <p14:tracePt t="80204" x="2417763" y="2644775"/>
          <p14:tracePt t="80208" x="2411413" y="2644775"/>
          <p14:tracePt t="80210" x="2405063" y="2644775"/>
          <p14:tracePt t="80211" x="2405063" y="2651125"/>
          <p14:tracePt t="80214" x="2397125" y="2651125"/>
          <p14:tracePt t="80216" x="2390775" y="2651125"/>
          <p14:tracePt t="80218" x="2384425" y="2651125"/>
          <p14:tracePt t="80223" x="2378075" y="2651125"/>
          <p14:tracePt t="80226" x="2371725" y="2651125"/>
          <p14:tracePt t="80229" x="2363788" y="2651125"/>
          <p14:tracePt t="80231" x="2357438" y="2651125"/>
          <p14:tracePt t="80233" x="2351088" y="2651125"/>
          <p14:tracePt t="80236" x="2351088" y="2657475"/>
          <p14:tracePt t="80237" x="2344738" y="2657475"/>
          <p14:tracePt t="80238" x="2338388" y="2657475"/>
          <p14:tracePt t="80240" x="2330450" y="2657475"/>
          <p14:tracePt t="80242" x="2324100" y="2657475"/>
          <p14:tracePt t="80243" x="2317750" y="2657475"/>
          <p14:tracePt t="80246" x="2317750" y="2663825"/>
          <p14:tracePt t="80247" x="2311400" y="2663825"/>
          <p14:tracePt t="80248" x="2305050" y="2663825"/>
          <p14:tracePt t="80250" x="2297113" y="2663825"/>
          <p14:tracePt t="80251" x="2290763" y="2663825"/>
          <p14:tracePt t="80253" x="2290763" y="2670175"/>
          <p14:tracePt t="80253" x="2284413" y="2670175"/>
          <p14:tracePt t="80256" x="2278063" y="2670175"/>
          <p14:tracePt t="80257" x="2271713" y="2670175"/>
          <p14:tracePt t="80260" x="2263775" y="2670175"/>
          <p14:tracePt t="80262" x="2257425" y="2670175"/>
          <p14:tracePt t="80264" x="2251075" y="2670175"/>
          <p14:tracePt t="80267" x="2244725" y="2670175"/>
          <p14:tracePt t="80268" x="2244725" y="2678113"/>
          <p14:tracePt t="80270" x="2238375" y="2678113"/>
          <p14:tracePt t="80276" x="2230438" y="2678113"/>
          <p14:tracePt t="80280" x="2224088" y="2678113"/>
          <p14:tracePt t="80287" x="2224088" y="2684463"/>
          <p14:tracePt t="80289" x="2217738" y="2684463"/>
          <p14:tracePt t="80294" x="2211388" y="2684463"/>
          <p14:tracePt t="80297" x="2205038" y="2684463"/>
          <p14:tracePt t="80303" x="2197100" y="2684463"/>
          <p14:tracePt t="80306" x="2190750" y="2684463"/>
          <p14:tracePt t="80310" x="2184400" y="2684463"/>
          <p14:tracePt t="80312" x="2178050" y="2684463"/>
          <p14:tracePt t="80314" x="2171700" y="2684463"/>
          <p14:tracePt t="80318" x="2163763" y="2684463"/>
          <p14:tracePt t="80319" x="2157413" y="2684463"/>
          <p14:tracePt t="80322" x="2151063" y="2684463"/>
          <p14:tracePt t="80323" x="2144713" y="2684463"/>
          <p14:tracePt t="80325" x="2138363" y="2684463"/>
          <p14:tracePt t="80328" x="2132013" y="2684463"/>
          <p14:tracePt t="80328" x="2124075" y="2684463"/>
          <p14:tracePt t="80331" x="2117725" y="2684463"/>
          <p14:tracePt t="80332" x="2111375" y="2684463"/>
          <p14:tracePt t="80333" x="2105025" y="2684463"/>
          <p14:tracePt t="80335" x="2098675" y="2684463"/>
          <p14:tracePt t="80336" x="2090738" y="2684463"/>
          <p14:tracePt t="80338" x="2084388" y="2684463"/>
          <p14:tracePt t="80339" x="2078038" y="2684463"/>
          <p14:tracePt t="80340" x="2071688" y="2684463"/>
          <p14:tracePt t="80342" x="2065338" y="2684463"/>
          <p14:tracePt t="80344" x="2057400" y="2684463"/>
          <p14:tracePt t="80346" x="2051050" y="2684463"/>
          <p14:tracePt t="80347" x="2044700" y="2684463"/>
          <p14:tracePt t="80348" x="2044700" y="2678113"/>
          <p14:tracePt t="80349" x="2038350" y="2678113"/>
          <p14:tracePt t="80351" x="2032000" y="2678113"/>
          <p14:tracePt t="80353" x="2024063" y="2678113"/>
          <p14:tracePt t="80354" x="2017713" y="2678113"/>
          <p14:tracePt t="80355" x="2011363" y="2678113"/>
          <p14:tracePt t="80358" x="2005013" y="2678113"/>
          <p14:tracePt t="80360" x="1998663" y="2678113"/>
          <p14:tracePt t="80362" x="1990725" y="2678113"/>
          <p14:tracePt t="80364" x="1990725" y="2670175"/>
          <p14:tracePt t="80366" x="1984375" y="2670175"/>
          <p14:tracePt t="80369" x="1978025" y="2670175"/>
          <p14:tracePt t="80388" x="1971675" y="2670175"/>
          <p14:tracePt t="80395" x="1971675" y="2663825"/>
          <p14:tracePt t="80396" x="1965325" y="2663825"/>
          <p14:tracePt t="80403" x="1957388" y="2663825"/>
          <p14:tracePt t="80408" x="1951038" y="2663825"/>
          <p14:tracePt t="80411" x="1944688" y="2663825"/>
          <p14:tracePt t="80412" x="1944688" y="2657475"/>
          <p14:tracePt t="80415" x="1938338" y="2657475"/>
          <p14:tracePt t="80417" x="1931988" y="2657475"/>
          <p14:tracePt t="80419" x="1924050" y="2657475"/>
          <p14:tracePt t="80422" x="1917700" y="2657475"/>
          <p14:tracePt t="80423" x="1911350" y="2657475"/>
          <p14:tracePt t="80424" x="1911350" y="2651125"/>
          <p14:tracePt t="80428" x="1905000" y="2651125"/>
          <p14:tracePt t="80428" x="1905000" y="2644775"/>
          <p14:tracePt t="80429" x="1898650" y="2644775"/>
          <p14:tracePt t="80430" x="1890713" y="2644775"/>
          <p14:tracePt t="80432" x="1884363" y="2644775"/>
          <p14:tracePt t="80434" x="1878013" y="2644775"/>
          <p14:tracePt t="80436" x="1878013" y="2636838"/>
          <p14:tracePt t="80437" x="1871663" y="2636838"/>
          <p14:tracePt t="80438" x="1865313" y="2636838"/>
          <p14:tracePt t="80439" x="1858963" y="2636838"/>
          <p14:tracePt t="80441" x="1858963" y="2630488"/>
          <p14:tracePt t="80443" x="1851025" y="2630488"/>
          <p14:tracePt t="80444" x="1851025" y="2624138"/>
          <p14:tracePt t="80445" x="1844675" y="2624138"/>
          <p14:tracePt t="80447" x="1838325" y="2624138"/>
          <p14:tracePt t="80449" x="1831975" y="2624138"/>
          <p14:tracePt t="80451" x="1825625" y="2624138"/>
          <p14:tracePt t="80453" x="1825625" y="2617788"/>
          <p14:tracePt t="80456" x="1817688" y="2617788"/>
          <p14:tracePt t="80457" x="1817688" y="2611438"/>
          <p14:tracePt t="80460" x="1811338" y="2611438"/>
          <p14:tracePt t="80469" x="1811338" y="2603500"/>
          <p14:tracePt t="80477" x="1811338" y="2597150"/>
          <p14:tracePt t="80480" x="1804988" y="2597150"/>
          <p14:tracePt t="80484" x="1804988" y="2590800"/>
          <p14:tracePt t="80490" x="1798638" y="2590800"/>
          <p14:tracePt t="80494" x="1798638" y="2584450"/>
          <p14:tracePt t="80498" x="1798638" y="2578100"/>
          <p14:tracePt t="80503" x="1792288" y="2578100"/>
          <p14:tracePt t="80505" x="1792288" y="2570163"/>
          <p14:tracePt t="80508" x="1784350" y="2570163"/>
          <p14:tracePt t="80509" x="1784350" y="2563813"/>
          <p14:tracePt t="80510" x="1778000" y="2563813"/>
          <p14:tracePt t="80511" x="1778000" y="2557463"/>
          <p14:tracePt t="80516" x="1771650" y="2557463"/>
          <p14:tracePt t="80517" x="1771650" y="2551113"/>
          <p14:tracePt t="80519" x="1765300" y="2551113"/>
          <p14:tracePt t="80520" x="1765300" y="2544763"/>
          <p14:tracePt t="80523" x="1758950" y="2544763"/>
          <p14:tracePt t="80525" x="1751013" y="2544763"/>
          <p14:tracePt t="80526" x="1751013" y="2536825"/>
          <p14:tracePt t="80528" x="1744663" y="2536825"/>
          <p14:tracePt t="80529" x="1744663" y="2530475"/>
          <p14:tracePt t="80532" x="1738313" y="2530475"/>
          <p14:tracePt t="80534" x="1731963" y="2530475"/>
          <p14:tracePt t="80537" x="1731963" y="2524125"/>
          <p14:tracePt t="80538" x="1725613" y="2524125"/>
          <p14:tracePt t="80540" x="1717675" y="2524125"/>
          <p14:tracePt t="80541" x="1717675" y="2517775"/>
          <p14:tracePt t="80543" x="1711325" y="2517775"/>
          <p14:tracePt t="80547" x="1711325" y="2511425"/>
          <p14:tracePt t="80548" x="1704975" y="2511425"/>
          <p14:tracePt t="80551" x="1698625" y="2511425"/>
          <p14:tracePt t="80565" x="1692275" y="2511425"/>
          <p14:tracePt t="80584" x="1692275" y="2503488"/>
          <p14:tracePt t="80607" x="1684338" y="2503488"/>
          <p14:tracePt t="80675" x="1677988" y="2503488"/>
          <p14:tracePt t="80827" x="1684338" y="2503488"/>
          <p14:tracePt t="80831" x="1692275" y="2503488"/>
          <p14:tracePt t="80848" x="1698625" y="2503488"/>
          <p14:tracePt t="80873" x="1704975" y="2503488"/>
          <p14:tracePt t="80906" x="1711325" y="2503488"/>
          <p14:tracePt t="80912" x="1717675" y="2503488"/>
          <p14:tracePt t="80917" x="1725613" y="2503488"/>
          <p14:tracePt t="80926" x="1731963" y="2503488"/>
          <p14:tracePt t="80931" x="1738313" y="2503488"/>
          <p14:tracePt t="80939" x="1744663" y="2503488"/>
          <p14:tracePt t="80944" x="1751013" y="2503488"/>
          <p14:tracePt t="80947" x="1758950" y="2503488"/>
          <p14:tracePt t="80955" x="1765300" y="2503488"/>
          <p14:tracePt t="80958" x="1771650" y="2503488"/>
          <p14:tracePt t="80965" x="1778000" y="2503488"/>
          <p14:tracePt t="80967" x="1784350" y="2503488"/>
          <p14:tracePt t="80971" x="1792288" y="2503488"/>
          <p14:tracePt t="80978" x="1798638" y="2503488"/>
          <p14:tracePt t="80980" x="1804988" y="2503488"/>
          <p14:tracePt t="80986" x="1811338" y="2503488"/>
          <p14:tracePt t="80989" x="1817688" y="2503488"/>
          <p14:tracePt t="80993" x="1817688" y="2497138"/>
          <p14:tracePt t="80995" x="1825625" y="2497138"/>
          <p14:tracePt t="80998" x="1831975" y="2497138"/>
          <p14:tracePt t="81003" x="1838325" y="2497138"/>
          <p14:tracePt t="81010" x="1844675" y="2497138"/>
          <p14:tracePt t="81013" x="1851025" y="2497138"/>
          <p14:tracePt t="81023" x="1858963" y="2497138"/>
          <p14:tracePt t="81028" x="1865313" y="2497138"/>
          <p14:tracePt t="81033" x="1871663" y="2497138"/>
          <p14:tracePt t="81045" x="1878013" y="2497138"/>
          <p14:tracePt t="81051" x="1884363" y="2497138"/>
          <p14:tracePt t="81064" x="1890713" y="2497138"/>
          <p14:tracePt t="81072" x="1898650" y="2497138"/>
          <p14:tracePt t="81078" x="1905000" y="2497138"/>
          <p14:tracePt t="81088" x="1911350" y="2497138"/>
          <p14:tracePt t="81093" x="1917700" y="2497138"/>
          <p14:tracePt t="81100" x="1924050" y="2497138"/>
          <p14:tracePt t="81103" x="1931988" y="2497138"/>
          <p14:tracePt t="81105" x="1938338" y="2497138"/>
          <p14:tracePt t="81111" x="1944688" y="2497138"/>
          <p14:tracePt t="81114" x="1951038" y="2497138"/>
          <p14:tracePt t="81119" x="1957388" y="2497138"/>
          <p14:tracePt t="81122" x="1965325" y="2497138"/>
          <p14:tracePt t="81124" x="1965325" y="2503488"/>
          <p14:tracePt t="81125" x="1971675" y="2503488"/>
          <p14:tracePt t="81132" x="1978025" y="2503488"/>
          <p14:tracePt t="81135" x="1984375" y="2503488"/>
          <p14:tracePt t="81141" x="1990725" y="2503488"/>
          <p14:tracePt t="81145" x="1998663" y="2503488"/>
          <p14:tracePt t="81148" x="2005013" y="2503488"/>
          <p14:tracePt t="81156" x="2011363" y="2503488"/>
          <p14:tracePt t="81160" x="2017713" y="2503488"/>
          <p14:tracePt t="81174" x="2024063" y="2503488"/>
          <p14:tracePt t="81183" x="2032000" y="2503488"/>
          <p14:tracePt t="81204" x="2038350" y="2503488"/>
          <p14:tracePt t="81210" x="2044700" y="2503488"/>
          <p14:tracePt t="81214" x="2051050" y="2503488"/>
          <p14:tracePt t="81221" x="2057400" y="2503488"/>
          <p14:tracePt t="81224" x="2065338" y="2503488"/>
          <p14:tracePt t="81230" x="2071688" y="2503488"/>
          <p14:tracePt t="81234" x="2078038" y="2503488"/>
          <p14:tracePt t="81237" x="2084388" y="2503488"/>
          <p14:tracePt t="81238" x="2084388" y="2511425"/>
          <p14:tracePt t="81245" x="2090738" y="2511425"/>
          <p14:tracePt t="81250" x="2098675" y="2511425"/>
          <p14:tracePt t="81264" x="2105025" y="2511425"/>
          <p14:tracePt t="81273" x="2111375" y="2511425"/>
          <p14:tracePt t="81288" x="2117725" y="2511425"/>
          <p14:tracePt t="81303" x="2124075" y="2511425"/>
          <p14:tracePt t="81308" x="2132013" y="2511425"/>
          <p14:tracePt t="81317" x="2138363" y="2511425"/>
          <p14:tracePt t="81321" x="2144713" y="2511425"/>
          <p14:tracePt t="81325" x="2151063" y="2511425"/>
          <p14:tracePt t="81332" x="2157413" y="2511425"/>
          <p14:tracePt t="81336" x="2163763" y="2511425"/>
          <p14:tracePt t="81345" x="2171700" y="2511425"/>
          <p14:tracePt t="81349" x="2178050" y="2511425"/>
          <p14:tracePt t="81355" x="2184400" y="2511425"/>
          <p14:tracePt t="81367" x="2190750" y="2511425"/>
          <p14:tracePt t="81385" x="2197100" y="2511425"/>
          <p14:tracePt t="81423" x="2205038" y="2511425"/>
          <p14:tracePt t="81428" x="2205038" y="2517775"/>
          <p14:tracePt t="81431" x="2211388" y="2517775"/>
          <p14:tracePt t="81437" x="2217738" y="2517775"/>
          <p14:tracePt t="81449" x="2224088" y="2517775"/>
          <p14:tracePt t="81459" x="2230438" y="2517775"/>
          <p14:tracePt t="81470" x="2230438" y="2524125"/>
          <p14:tracePt t="81479" x="2238375" y="2524125"/>
          <p14:tracePt t="81498" x="2244725" y="2524125"/>
          <p14:tracePt t="81518" x="2251075" y="2524125"/>
          <p14:tracePt t="81523" x="2257425" y="2524125"/>
          <p14:tracePt t="81527" x="2263775" y="2524125"/>
          <p14:tracePt t="81533" x="2271713" y="2524125"/>
          <p14:tracePt t="81536" x="2278063" y="2524125"/>
          <p14:tracePt t="81537" x="2278063" y="2530475"/>
          <p14:tracePt t="81540" x="2284413" y="2530475"/>
          <p14:tracePt t="81542" x="2290763" y="2530475"/>
          <p14:tracePt t="81544" x="2297113" y="2530475"/>
          <p14:tracePt t="81547" x="2305050" y="2530475"/>
          <p14:tracePt t="81549" x="2311400" y="2536825"/>
          <p14:tracePt t="81553" x="2317750" y="2536825"/>
          <p14:tracePt t="81553" x="2324100" y="2536825"/>
          <p14:tracePt t="81555" x="2330450" y="2536825"/>
          <p14:tracePt t="81558" x="2338388" y="2536825"/>
          <p14:tracePt t="81560" x="2344738" y="2536825"/>
          <p14:tracePt t="81563" x="2351088" y="2536825"/>
          <p14:tracePt t="81564" x="2357438" y="2536825"/>
          <p14:tracePt t="81566" x="2363788" y="2536825"/>
          <p14:tracePt t="81569" x="2371725" y="2536825"/>
          <p14:tracePt t="81571" x="2378075" y="2536825"/>
          <p14:tracePt t="81575" x="2384425" y="2536825"/>
          <p14:tracePt t="81578" x="2390775" y="2536825"/>
          <p14:tracePt t="81582" x="2397125" y="2536825"/>
          <p14:tracePt t="81590" x="2405063" y="2536825"/>
          <p14:tracePt t="81597" x="2411413" y="2536825"/>
          <p14:tracePt t="81625" x="2417763" y="2536825"/>
          <p14:tracePt t="81631" x="2424113" y="2536825"/>
          <p14:tracePt t="81635" x="2430463" y="2536825"/>
          <p14:tracePt t="81643" x="2438400" y="2536825"/>
          <p14:tracePt t="81646" x="2444750" y="2536825"/>
          <p14:tracePt t="81651" x="2451100" y="2536825"/>
          <p14:tracePt t="81654" x="2457450" y="2536825"/>
          <p14:tracePt t="81658" x="2457450" y="2544763"/>
          <p14:tracePt t="81660" x="2463800" y="2544763"/>
          <p14:tracePt t="81663" x="2470150" y="2544763"/>
          <p14:tracePt t="81666" x="2478088" y="2544763"/>
          <p14:tracePt t="81671" x="2484438" y="2544763"/>
          <p14:tracePt t="81673" x="2490788" y="2544763"/>
          <p14:tracePt t="81680" x="2497138" y="2544763"/>
          <p14:tracePt t="81683" x="2503488" y="2544763"/>
          <p14:tracePt t="81686" x="2511425" y="2544763"/>
          <p14:tracePt t="81693" x="2517775" y="2544763"/>
          <p14:tracePt t="81697" x="2524125" y="2544763"/>
          <p14:tracePt t="81707" x="2530475" y="2544763"/>
          <p14:tracePt t="81711" x="2536825" y="2544763"/>
          <p14:tracePt t="81715" x="2544763" y="2544763"/>
          <p14:tracePt t="81721" x="2551113" y="2544763"/>
          <p14:tracePt t="81724" x="2557463" y="2544763"/>
          <p14:tracePt t="81729" x="2563813" y="2544763"/>
          <p14:tracePt t="81731" x="2570163" y="2544763"/>
          <p14:tracePt t="81732" x="2578100" y="2544763"/>
          <p14:tracePt t="81736" x="2584450" y="2544763"/>
          <p14:tracePt t="81737" x="2590800" y="2544763"/>
          <p14:tracePt t="81740" x="2597150" y="2544763"/>
          <p14:tracePt t="81741" x="2603500" y="2544763"/>
          <p14:tracePt t="81742" x="2611438" y="2544763"/>
          <p14:tracePt t="81745" x="2617788" y="2544763"/>
          <p14:tracePt t="81746" x="2624138" y="2544763"/>
          <p14:tracePt t="81748" x="2630488" y="2544763"/>
          <p14:tracePt t="81750" x="2636838" y="2544763"/>
          <p14:tracePt t="81751" x="2644775" y="2544763"/>
          <p14:tracePt t="81753" x="2651125" y="2551113"/>
          <p14:tracePt t="81754" x="2657475" y="2551113"/>
          <p14:tracePt t="81756" x="2663825" y="2551113"/>
          <p14:tracePt t="81757" x="2670175" y="2551113"/>
          <p14:tracePt t="81759" x="2678113" y="2551113"/>
          <p14:tracePt t="81760" x="2684463" y="2551113"/>
          <p14:tracePt t="81761" x="2690813" y="2551113"/>
          <p14:tracePt t="81763" x="2697163" y="2551113"/>
          <p14:tracePt t="81764" x="2703513" y="2551113"/>
          <p14:tracePt t="81766" x="2711450" y="2551113"/>
          <p14:tracePt t="81767" x="2717800" y="2551113"/>
          <p14:tracePt t="81768" x="2724150" y="2551113"/>
          <p14:tracePt t="81770" x="2730500" y="2551113"/>
          <p14:tracePt t="81771" x="2736850" y="2551113"/>
          <p14:tracePt t="81773" x="2743200" y="2551113"/>
          <p14:tracePt t="81774" x="2751138" y="2551113"/>
          <p14:tracePt t="81775" x="2757488" y="2551113"/>
          <p14:tracePt t="81778" x="2763838" y="2551113"/>
          <p14:tracePt t="81778" x="2770188" y="2551113"/>
          <p14:tracePt t="81780" x="2776538" y="2551113"/>
          <p14:tracePt t="81782" x="2784475" y="2551113"/>
          <p14:tracePt t="81783" x="2790825" y="2551113"/>
          <p14:tracePt t="81784" x="2797175" y="2551113"/>
          <p14:tracePt t="81785" x="2803525" y="2551113"/>
          <p14:tracePt t="81788" x="2809875" y="2551113"/>
          <p14:tracePt t="81789" x="2817813" y="2551113"/>
          <p14:tracePt t="81790" x="2824163" y="2551113"/>
          <p14:tracePt t="81793" x="2830513" y="2551113"/>
          <p14:tracePt t="81795" x="2836863" y="2551113"/>
          <p14:tracePt t="81797" x="2843213" y="2551113"/>
          <p14:tracePt t="81798" x="2851150" y="2551113"/>
          <p14:tracePt t="81800" x="2857500" y="2551113"/>
          <p14:tracePt t="81804" x="2863850" y="2551113"/>
          <p14:tracePt t="81806" x="2870200" y="2551113"/>
          <p14:tracePt t="81812" x="2876550" y="2551113"/>
          <p14:tracePt t="81816" x="2884488" y="2551113"/>
          <p14:tracePt t="81820" x="2890838" y="2551113"/>
          <p14:tracePt t="81843" x="2897188" y="2551113"/>
          <p14:tracePt t="81864" x="2903538" y="2551113"/>
          <p14:tracePt t="81878" x="2909888" y="2551113"/>
          <p14:tracePt t="81882" x="2917825" y="2551113"/>
          <p14:tracePt t="81887" x="2924175" y="2551113"/>
          <p14:tracePt t="81893" x="2930525" y="2551113"/>
          <p14:tracePt t="81896" x="2936875" y="2551113"/>
          <p14:tracePt t="81903" x="2943225" y="2551113"/>
          <p14:tracePt t="81904" x="2951163" y="2551113"/>
          <p14:tracePt t="81907" x="2957513" y="2551113"/>
          <p14:tracePt t="81911" x="2963863" y="2551113"/>
          <p14:tracePt t="81913" x="2970213" y="2551113"/>
          <p14:tracePt t="81918" x="2976563" y="2551113"/>
          <p14:tracePt t="81920" x="2984500" y="2551113"/>
          <p14:tracePt t="81922" x="2990850" y="2551113"/>
          <p14:tracePt t="81928" x="2997200" y="2551113"/>
          <p14:tracePt t="81929" x="3003550" y="2551113"/>
          <p14:tracePt t="81934" x="3009900" y="2551113"/>
          <p14:tracePt t="81937" x="3017838" y="2551113"/>
          <p14:tracePt t="81945" x="3024188" y="2551113"/>
          <p14:tracePt t="81947" x="3030538" y="2551113"/>
          <p14:tracePt t="81951" x="3036888" y="2551113"/>
          <p14:tracePt t="81959" x="3043238" y="2551113"/>
          <p14:tracePt t="81964" x="3049588" y="2551113"/>
          <p14:tracePt t="81972" x="3057525" y="2551113"/>
          <p14:tracePt t="81978" x="3063875" y="2551113"/>
          <p14:tracePt t="81980" x="3070225" y="2551113"/>
          <p14:tracePt t="81988" x="3076575" y="2551113"/>
          <p14:tracePt t="81993" x="3082925" y="2551113"/>
          <p14:tracePt t="82000" x="3090863" y="2551113"/>
          <p14:tracePt t="82004" x="3097213" y="2551113"/>
          <p14:tracePt t="82007" x="3103563" y="2551113"/>
          <p14:tracePt t="82014" x="3109913" y="2551113"/>
          <p14:tracePt t="82018" x="3116263" y="2551113"/>
          <p14:tracePt t="82025" x="3124200" y="2551113"/>
          <p14:tracePt t="82029" x="3130550" y="2551113"/>
          <p14:tracePt t="82033" x="3136900" y="2551113"/>
          <p14:tracePt t="82041" x="3143250" y="2551113"/>
          <p14:tracePt t="82042" x="3143250" y="2544763"/>
          <p14:tracePt t="82045" x="3149600" y="2544763"/>
          <p14:tracePt t="82053" x="3157538" y="2544763"/>
          <p14:tracePt t="82056" x="3163888" y="2544763"/>
          <p14:tracePt t="82060" x="3170238" y="2544763"/>
          <p14:tracePt t="82068" x="3176588" y="2544763"/>
          <p14:tracePt t="82071" x="3182938" y="2544763"/>
          <p14:tracePt t="82078" x="3190875" y="2544763"/>
          <p14:tracePt t="82082" x="3197225" y="2544763"/>
          <p14:tracePt t="82085" x="3203575" y="2544763"/>
          <p14:tracePt t="82092" x="3209925" y="2544763"/>
          <p14:tracePt t="82096" x="3216275" y="2544763"/>
          <p14:tracePt t="82107" x="3224213" y="2544763"/>
          <p14:tracePt t="82115" x="3230563" y="2544763"/>
          <p14:tracePt t="82141" x="3236913" y="2544763"/>
          <p14:tracePt t="82150" x="3243263" y="2544763"/>
          <p14:tracePt t="82156" x="3249613" y="2544763"/>
          <p14:tracePt t="82166" x="3257550" y="2544763"/>
          <p14:tracePt t="82169" x="3263900" y="2544763"/>
          <p14:tracePt t="82178" x="3270250" y="2544763"/>
          <p14:tracePt t="82181" x="3276600" y="2544763"/>
          <p14:tracePt t="82184" x="3282950" y="2544763"/>
          <p14:tracePt t="82191" x="3290888" y="2544763"/>
          <p14:tracePt t="82194" x="3297238" y="2544763"/>
          <p14:tracePt t="82200" x="3303588" y="2544763"/>
          <p14:tracePt t="82205" x="3309938" y="2544763"/>
          <p14:tracePt t="82208" x="3316288" y="2544763"/>
          <p14:tracePt t="82218" x="3322638" y="2544763"/>
          <p14:tracePt t="82225" x="3330575" y="2544763"/>
          <p14:tracePt t="82244" x="3336925" y="2544763"/>
          <p14:tracePt t="82251" x="3343275" y="2544763"/>
          <p14:tracePt t="82256" x="3349625" y="2544763"/>
          <p14:tracePt t="82263" x="3355975" y="2544763"/>
          <p14:tracePt t="82267" x="3363913" y="2544763"/>
          <p14:tracePt t="82274" x="3370263" y="2544763"/>
          <p14:tracePt t="82278" x="3376613" y="2544763"/>
          <p14:tracePt t="82282" x="3382963" y="2544763"/>
          <p14:tracePt t="82287" x="3389313" y="2544763"/>
          <p14:tracePt t="82290" x="3397250" y="2544763"/>
          <p14:tracePt t="82295" x="3397250" y="2536825"/>
          <p14:tracePt t="82296" x="3403600" y="2536825"/>
          <p14:tracePt t="82300" x="3409950" y="2536825"/>
          <p14:tracePt t="82303" x="3416300" y="2536825"/>
          <p14:tracePt t="82310" x="3422650" y="2536825"/>
          <p14:tracePt t="82315" x="3430588" y="2536825"/>
          <p14:tracePt t="82326" x="3436938" y="2536825"/>
          <p14:tracePt t="82331" x="3443288" y="2536825"/>
          <p14:tracePt t="82341" x="3449638" y="2536825"/>
          <p14:tracePt t="82345" x="3455988" y="2536825"/>
          <p14:tracePt t="82349" x="3463925" y="2536825"/>
          <p14:tracePt t="82356" x="3470275" y="2536825"/>
          <p14:tracePt t="82359" x="3476625" y="2536825"/>
          <p14:tracePt t="82368" x="3482975" y="2536825"/>
          <p14:tracePt t="82373" x="3489325" y="2536825"/>
          <p14:tracePt t="82378" x="3497263" y="2536825"/>
          <p14:tracePt t="82393" x="3503613" y="2536825"/>
          <p14:tracePt t="82413" x="3509963" y="2536825"/>
          <p14:tracePt t="82440" x="3516313" y="2536825"/>
          <p14:tracePt t="82446" x="3522663" y="2536825"/>
          <p14:tracePt t="82456" x="3530600" y="2536825"/>
          <p14:tracePt t="82471" x="3536950" y="2536825"/>
          <p14:tracePt t="82476" x="3543300" y="2536825"/>
          <p14:tracePt t="82488" x="3549650" y="2536825"/>
          <p14:tracePt t="82494" x="3556000" y="2536825"/>
          <p14:tracePt t="82499" x="3563938" y="2536825"/>
          <p14:tracePt t="82513" x="3570288" y="2536825"/>
          <p14:tracePt t="82521" x="3576638" y="2536825"/>
          <p14:tracePt t="82537" x="3582988" y="2536825"/>
          <p14:tracePt t="82544" x="3589338" y="2536825"/>
          <p14:tracePt t="82553" x="3589338" y="2530475"/>
          <p14:tracePt t="82555" x="3597275" y="2530475"/>
          <p14:tracePt t="82583" x="3603625" y="2530475"/>
          <p14:tracePt t="82598" x="3609975" y="2530475"/>
          <p14:tracePt t="82625" x="3616325" y="2530475"/>
          <p14:tracePt t="82638" x="3622675" y="2530475"/>
          <p14:tracePt t="82650" x="3629025" y="2530475"/>
          <p14:tracePt t="82653" x="3629025" y="2524125"/>
          <p14:tracePt t="82714" x="3636963" y="2524125"/>
          <p14:tracePt t="83066" x="3643313" y="2524125"/>
          <p14:tracePt t="83096" x="3649663" y="2524125"/>
          <p14:tracePt t="83105" x="3656013" y="2524125"/>
          <p14:tracePt t="83165" x="3662363" y="2524125"/>
          <p14:tracePt t="83186" x="3670300" y="2524125"/>
          <p14:tracePt t="83216" x="3676650" y="2524125"/>
          <p14:tracePt t="83300" x="3683000" y="2524125"/>
          <p14:tracePt t="83550" x="3689350" y="2524125"/>
          <p14:tracePt t="83643" x="3689350" y="2530475"/>
          <p14:tracePt t="83684" x="3695700" y="2530475"/>
          <p14:tracePt t="83720" x="3695700" y="2536825"/>
          <p14:tracePt t="83722" x="3703638" y="2536825"/>
          <p14:tracePt t="83748" x="3709988" y="2536825"/>
          <p14:tracePt t="83772" x="3716338" y="2536825"/>
          <p14:tracePt t="83781" x="3722688" y="2536825"/>
          <p14:tracePt t="83837" x="3729038" y="2536825"/>
          <p14:tracePt t="83850" x="3729038" y="2544763"/>
          <p14:tracePt t="83860" x="3736975" y="2544763"/>
          <p14:tracePt t="83870" x="3743325" y="2544763"/>
          <p14:tracePt t="83873" x="3743325" y="2551113"/>
          <p14:tracePt t="83893" x="3749675" y="2551113"/>
          <p14:tracePt t="83914" x="3756025" y="2551113"/>
          <p14:tracePt t="83943" x="3762375" y="2551113"/>
          <p14:tracePt t="83949" x="3770313" y="2551113"/>
          <p14:tracePt t="83950" x="3770313" y="2557463"/>
          <p14:tracePt t="83953" x="3776663" y="2557463"/>
          <p14:tracePt t="83960" x="3783013" y="2557463"/>
          <p14:tracePt t="83962" x="3783013" y="2563813"/>
          <p14:tracePt t="83964" x="3789363" y="2563813"/>
          <p14:tracePt t="83969" x="3795713" y="2563813"/>
          <p14:tracePt t="83972" x="3803650" y="2563813"/>
          <p14:tracePt t="83973" x="3803650" y="2570163"/>
          <p14:tracePt t="83974" x="3810000" y="2570163"/>
          <p14:tracePt t="83978" x="3816350" y="2570163"/>
          <p14:tracePt t="83981" x="3822700" y="2570163"/>
          <p14:tracePt t="83985" x="3829050" y="2570163"/>
          <p14:tracePt t="83987" x="3836988" y="2570163"/>
          <p14:tracePt t="83988" x="3836988" y="2578100"/>
          <p14:tracePt t="83989" x="3843338" y="2578100"/>
          <p14:tracePt t="83995" x="3849688" y="2578100"/>
          <p14:tracePt t="83996" x="3856038" y="2584450"/>
          <p14:tracePt t="84003" x="3862388" y="2584450"/>
          <p14:tracePt t="84005" x="3870325" y="2584450"/>
          <p14:tracePt t="84014" x="3876675" y="2584450"/>
          <p14:tracePt t="84017" x="3876675" y="2590800"/>
          <p14:tracePt t="84020" x="3883025" y="2590800"/>
          <p14:tracePt t="84034" x="3889375" y="2590800"/>
          <p14:tracePt t="84043" x="3889375" y="2597150"/>
          <p14:tracePt t="84053" x="3895725" y="2597150"/>
          <p14:tracePt t="84058" x="3902075" y="2597150"/>
          <p14:tracePt t="84065" x="3910013" y="2597150"/>
          <p14:tracePt t="84068" x="3916363" y="2597150"/>
          <p14:tracePt t="84070" x="3922713" y="2597150"/>
          <p14:tracePt t="84075" x="3929063" y="2597150"/>
          <p14:tracePt t="84078" x="3935413" y="2597150"/>
          <p14:tracePt t="84081" x="3943350" y="2597150"/>
          <p14:tracePt t="84082" x="3949700" y="2597150"/>
          <p14:tracePt t="84084" x="3956050" y="2597150"/>
          <p14:tracePt t="84087" x="3962400" y="2597150"/>
          <p14:tracePt t="84088" x="3968750" y="2597150"/>
          <p14:tracePt t="84092" x="3976688" y="2597150"/>
          <p14:tracePt t="84093" x="3976688" y="2590800"/>
          <p14:tracePt t="84094" x="3983038" y="2590800"/>
          <p14:tracePt t="84095" x="3989388" y="2590800"/>
          <p14:tracePt t="84097" x="3995738" y="2590800"/>
          <p14:tracePt t="84099" x="4002088" y="2590800"/>
          <p14:tracePt t="84103" x="4010025" y="2590800"/>
          <p14:tracePt t="84103" x="4016375" y="2590800"/>
          <p14:tracePt t="84105" x="4022725" y="2590800"/>
          <p14:tracePt t="84108" x="4029075" y="2590800"/>
          <p14:tracePt t="84110" x="4035425" y="2590800"/>
          <p14:tracePt t="84111" x="4035425" y="2584450"/>
          <p14:tracePt t="84114" x="4043363" y="2584450"/>
          <p14:tracePt t="84116" x="4049713" y="2584450"/>
          <p14:tracePt t="84118" x="4056063" y="2584450"/>
          <p14:tracePt t="84124" x="4062413" y="2584450"/>
          <p14:tracePt t="84128" x="4068763" y="2584450"/>
          <p14:tracePt t="84137" x="4068763" y="2578100"/>
          <p14:tracePt t="84141" x="4076700" y="2578100"/>
          <p14:tracePt t="84148" x="4083050" y="2578100"/>
          <p14:tracePt t="84157" x="4089400" y="2578100"/>
          <p14:tracePt t="84161" x="4095750" y="2578100"/>
          <p14:tracePt t="84164" x="4102100" y="2578100"/>
          <p14:tracePt t="84169" x="4110038" y="2578100"/>
          <p14:tracePt t="84171" x="4116388" y="2578100"/>
          <p14:tracePt t="84174" x="4122738" y="2578100"/>
          <p14:tracePt t="84176" x="4129088" y="2578100"/>
          <p14:tracePt t="84178" x="4135438" y="2578100"/>
          <p14:tracePt t="84181" x="4143375" y="2578100"/>
          <p14:tracePt t="84183" x="4149725" y="2578100"/>
          <p14:tracePt t="84185" x="4156075" y="2578100"/>
          <p14:tracePt t="84186" x="4168775" y="2578100"/>
          <p14:tracePt t="84188" x="4175125" y="2578100"/>
          <p14:tracePt t="84189" x="4183063" y="2578100"/>
          <p14:tracePt t="84190" x="4189413" y="2578100"/>
          <p14:tracePt t="84192" x="4195763" y="2578100"/>
          <p14:tracePt t="84193" x="4202113" y="2578100"/>
          <p14:tracePt t="84195" x="4208463" y="2578100"/>
          <p14:tracePt t="84196" x="4216400" y="2578100"/>
          <p14:tracePt t="84198" x="4222750" y="2578100"/>
          <p14:tracePt t="84199" x="4229100" y="2578100"/>
          <p14:tracePt t="84200" x="4235450" y="2578100"/>
          <p14:tracePt t="84203" x="4241800" y="2578100"/>
          <p14:tracePt t="84203" x="4249738" y="2578100"/>
          <p14:tracePt t="84205" x="4256088" y="2578100"/>
          <p14:tracePt t="84206" x="4262438" y="2578100"/>
          <p14:tracePt t="84207" x="4268788" y="2578100"/>
          <p14:tracePt t="84209" x="4275138" y="2578100"/>
          <p14:tracePt t="84210" x="4283075" y="2584450"/>
          <p14:tracePt t="84212" x="4289425" y="2584450"/>
          <p14:tracePt t="84213" x="4295775" y="2584450"/>
          <p14:tracePt t="84214" x="4302125" y="2584450"/>
          <p14:tracePt t="84216" x="4308475" y="2584450"/>
          <p14:tracePt t="84217" x="4316413" y="2584450"/>
          <p14:tracePt t="84219" x="4322763" y="2584450"/>
          <p14:tracePt t="84220" x="4329113" y="2584450"/>
          <p14:tracePt t="84221" x="4335463" y="2584450"/>
          <p14:tracePt t="84225" x="4341813" y="2584450"/>
          <p14:tracePt t="84226" x="4349750" y="2584450"/>
          <p14:tracePt t="84228" x="4356100" y="2584450"/>
          <p14:tracePt t="84229" x="4362450" y="2584450"/>
          <p14:tracePt t="84231" x="4368800" y="2584450"/>
          <p14:tracePt t="84234" x="4375150" y="2584450"/>
          <p14:tracePt t="84236" x="4383088" y="2584450"/>
          <p14:tracePt t="84239" x="4389438" y="2584450"/>
          <p14:tracePt t="84242" x="4395788" y="2584450"/>
          <p14:tracePt t="84244" x="4402138" y="2584450"/>
          <p14:tracePt t="84249" x="4408488" y="2584450"/>
          <p14:tracePt t="84253" x="4416425" y="2584450"/>
          <p14:tracePt t="84259" x="4422775" y="2584450"/>
          <p14:tracePt t="84262" x="4429125" y="2584450"/>
          <p14:tracePt t="84267" x="4435475" y="2584450"/>
          <p14:tracePt t="84270" x="4441825" y="2584450"/>
          <p14:tracePt t="84272" x="4449763" y="2584450"/>
          <p14:tracePt t="84278" x="4456113" y="2584450"/>
          <p14:tracePt t="84280" x="4462463" y="2584450"/>
          <p14:tracePt t="84283" x="4468813" y="2584450"/>
          <p14:tracePt t="84284" x="4475163" y="2584450"/>
          <p14:tracePt t="84287" x="4481513" y="2584450"/>
          <p14:tracePt t="84290" x="4489450" y="2584450"/>
          <p14:tracePt t="84291" x="4495800" y="2584450"/>
          <p14:tracePt t="84295" x="4502150" y="2584450"/>
          <p14:tracePt t="84297" x="4508500" y="2584450"/>
          <p14:tracePt t="84299" x="4514850" y="2584450"/>
          <p14:tracePt t="84303" x="4522788" y="2584450"/>
          <p14:tracePt t="84304" x="4529138" y="2584450"/>
          <p14:tracePt t="84308" x="4535488" y="2584450"/>
          <p14:tracePt t="84310" x="4541838" y="2584450"/>
          <p14:tracePt t="84313" x="4548188" y="2584450"/>
          <p14:tracePt t="84317" x="4556125" y="2584450"/>
          <p14:tracePt t="84319" x="4562475" y="2584450"/>
          <p14:tracePt t="84324" x="4568825" y="2584450"/>
          <p14:tracePt t="84328" x="4575175" y="2584450"/>
          <p14:tracePt t="84332" x="4581525" y="2584450"/>
          <p14:tracePt t="84340" x="4589463" y="2584450"/>
          <p14:tracePt t="84345" x="4595813" y="2584450"/>
          <p14:tracePt t="84354" x="4602163" y="2584450"/>
          <p14:tracePt t="84358" x="4608513" y="2584450"/>
          <p14:tracePt t="84361" x="4614863" y="2584450"/>
          <p14:tracePt t="84368" x="4622800" y="2584450"/>
          <p14:tracePt t="84371" x="4629150" y="2584450"/>
          <p14:tracePt t="84373" x="4629150" y="2578100"/>
          <p14:tracePt t="84378" x="4635500" y="2578100"/>
          <p14:tracePt t="84380" x="4641850" y="2578100"/>
          <p14:tracePt t="84386" x="4648200" y="2578100"/>
          <p14:tracePt t="84388" x="4656138" y="2578100"/>
          <p14:tracePt t="84391" x="4662488" y="2578100"/>
          <p14:tracePt t="84397" x="4668838" y="2578100"/>
          <p14:tracePt t="84400" x="4675188" y="2578100"/>
          <p14:tracePt t="84406" x="4681538" y="2578100"/>
          <p14:tracePt t="84408" x="4689475" y="2578100"/>
          <p14:tracePt t="84412" x="4695825" y="2570163"/>
          <p14:tracePt t="84419" x="4702175" y="2570163"/>
          <p14:tracePt t="84423" x="4708525" y="2570163"/>
          <p14:tracePt t="84428" x="4708525" y="2563813"/>
          <p14:tracePt t="84432" x="4714875" y="2563813"/>
          <p14:tracePt t="84437" x="4722813" y="2563813"/>
          <p14:tracePt t="84441" x="4729163" y="2563813"/>
          <p14:tracePt t="84445" x="4729163" y="2557463"/>
          <p14:tracePt t="84449" x="4735513" y="2557463"/>
          <p14:tracePt t="84453" x="4741863" y="2557463"/>
          <p14:tracePt t="84459" x="4748213" y="2557463"/>
          <p14:tracePt t="84462" x="4754563" y="2557463"/>
          <p14:tracePt t="84465" x="4762500" y="2557463"/>
          <p14:tracePt t="84468" x="4762500" y="2551113"/>
          <p14:tracePt t="84469" x="4768850" y="2551113"/>
          <p14:tracePt t="84471" x="4775200" y="2551113"/>
          <p14:tracePt t="84476" x="4781550" y="2551113"/>
          <p14:tracePt t="84478" x="4787900" y="2551113"/>
          <p14:tracePt t="84479" x="4787900" y="2544763"/>
          <p14:tracePt t="84480" x="4795838" y="2544763"/>
          <p14:tracePt t="84484" x="4802188" y="2544763"/>
          <p14:tracePt t="84486" x="4808538" y="2544763"/>
          <p14:tracePt t="84489" x="4814888" y="2544763"/>
          <p14:tracePt t="84491" x="4821238" y="2544763"/>
          <p14:tracePt t="84493" x="4829175" y="2544763"/>
          <p14:tracePt t="84496" x="4835525" y="2544763"/>
          <p14:tracePt t="84497" x="4841875" y="2544763"/>
          <p14:tracePt t="84499" x="4841875" y="2536825"/>
          <p14:tracePt t="84501" x="4848225" y="2536825"/>
          <p14:tracePt t="84503" x="4854575" y="2536825"/>
          <p14:tracePt t="84506" x="4862513" y="2536825"/>
          <p14:tracePt t="84508" x="4868863" y="2530475"/>
          <p14:tracePt t="84510" x="4875213" y="2530475"/>
          <p14:tracePt t="84514" x="4881563" y="2530475"/>
          <p14:tracePt t="84516" x="4887913" y="2530475"/>
          <p14:tracePt t="84521" x="4895850" y="2530475"/>
          <p14:tracePt t="84524" x="4902200" y="2530475"/>
          <p14:tracePt t="84526" x="4908550" y="2530475"/>
          <p14:tracePt t="84528" x="4908550" y="2524125"/>
          <p14:tracePt t="84533" x="4914900" y="2524125"/>
          <p14:tracePt t="84537" x="4921250" y="2524125"/>
          <p14:tracePt t="84539" x="4921250" y="2517775"/>
          <p14:tracePt t="84548" x="4929188" y="2517775"/>
          <p14:tracePt t="84554" x="4935538" y="2517775"/>
          <p14:tracePt t="84560" x="4941888" y="2517775"/>
          <p14:tracePt t="84566" x="4941888" y="2511425"/>
          <p14:tracePt t="84571" x="4948238" y="2511425"/>
          <p14:tracePt t="84575" x="4954588" y="2511425"/>
          <p14:tracePt t="84587" x="4962525" y="2511425"/>
          <p14:tracePt t="84592" x="4968875" y="2511425"/>
          <p14:tracePt t="84596" x="4975225" y="2511425"/>
          <p14:tracePt t="84604" x="4981575" y="2511425"/>
          <p14:tracePt t="84606" x="4981575" y="2503488"/>
          <p14:tracePt t="84609" x="4987925" y="2503488"/>
          <p14:tracePt t="84618" x="4995863" y="2503488"/>
          <p14:tracePt t="84621" x="4995863" y="2497138"/>
          <p14:tracePt t="84622" x="5002213" y="2497138"/>
          <p14:tracePt t="84628" x="5008563" y="2497138"/>
          <p14:tracePt t="84642" x="5014913" y="2497138"/>
          <p14:tracePt t="84649" x="5021263" y="2497138"/>
          <p14:tracePt t="84665" x="5029200" y="2497138"/>
          <p14:tracePt t="84666" x="5029200" y="2490788"/>
          <p14:tracePt t="84671" x="5035550" y="2490788"/>
          <p14:tracePt t="84678" x="5041900" y="2490788"/>
          <p14:tracePt t="84686" x="5041900" y="2484438"/>
          <p14:tracePt t="84688" x="5048250" y="2484438"/>
          <p14:tracePt t="84693" x="5054600" y="2484438"/>
          <p14:tracePt t="84705" x="5054600" y="2478088"/>
          <p14:tracePt t="84706" x="5060950" y="2478088"/>
          <p14:tracePt t="84714" x="5068888" y="2478088"/>
          <p14:tracePt t="85120" x="5060950" y="2478088"/>
          <p14:tracePt t="85131" x="5054600" y="2478088"/>
          <p14:tracePt t="85136" x="5048250" y="2478088"/>
          <p14:tracePt t="85137" x="5048250" y="2484438"/>
          <p14:tracePt t="85145" x="5041900" y="2484438"/>
          <p14:tracePt t="85149" x="5035550" y="2484438"/>
          <p14:tracePt t="85153" x="5035550" y="2490788"/>
          <p14:tracePt t="85154" x="5029200" y="2490788"/>
          <p14:tracePt t="85164" x="5021263" y="2490788"/>
          <p14:tracePt t="85168" x="5014913" y="2490788"/>
          <p14:tracePt t="85173" x="5014913" y="2497138"/>
          <p14:tracePt t="85175" x="5008563" y="2497138"/>
          <p14:tracePt t="85178" x="5002213" y="2497138"/>
          <p14:tracePt t="85180" x="4995863" y="2503488"/>
          <p14:tracePt t="85183" x="4987925" y="2503488"/>
          <p14:tracePt t="85185" x="4981575" y="2503488"/>
          <p14:tracePt t="85187" x="4981575" y="2511425"/>
          <p14:tracePt t="85188" x="4975225" y="2511425"/>
          <p14:tracePt t="85189" x="4968875" y="2517775"/>
          <p14:tracePt t="85190" x="4962525" y="2517775"/>
          <p14:tracePt t="85191" x="4962525" y="2524125"/>
          <p14:tracePt t="85192" x="4954588" y="2524125"/>
          <p14:tracePt t="85193" x="4948238" y="2524125"/>
          <p14:tracePt t="85195" x="4941888" y="2524125"/>
          <p14:tracePt t="85195" x="4941888" y="2530475"/>
          <p14:tracePt t="85196" x="4935538" y="2536825"/>
          <p14:tracePt t="85197" x="4929188" y="2536825"/>
          <p14:tracePt t="85198" x="4921250" y="2536825"/>
          <p14:tracePt t="85199" x="4914900" y="2544763"/>
          <p14:tracePt t="85200" x="4908550" y="2551113"/>
          <p14:tracePt t="85201" x="4902200" y="2551113"/>
          <p14:tracePt t="85203" x="4895850" y="2557463"/>
          <p14:tracePt t="85203" x="4887913" y="2557463"/>
          <p14:tracePt t="85204" x="4875213" y="2563813"/>
          <p14:tracePt t="85205" x="4862513" y="2563813"/>
          <p14:tracePt t="85206" x="4862513" y="2570163"/>
          <p14:tracePt t="85207" x="4848225" y="2578100"/>
          <p14:tracePt t="85208" x="4835525" y="2584450"/>
          <p14:tracePt t="85209" x="4829175" y="2584450"/>
          <p14:tracePt t="85210" x="4814888" y="2590800"/>
          <p14:tracePt t="85212" x="4795838" y="2597150"/>
          <p14:tracePt t="85212" x="4781550" y="2603500"/>
          <p14:tracePt t="85213" x="4775200" y="2617788"/>
          <p14:tracePt t="85214" x="4762500" y="2617788"/>
          <p14:tracePt t="85215" x="4741863" y="2630488"/>
          <p14:tracePt t="85216" x="4729163" y="2636838"/>
          <p14:tracePt t="85217" x="4714875" y="2644775"/>
          <p14:tracePt t="85218" x="4702175" y="2644775"/>
          <p14:tracePt t="85219" x="4681538" y="2651125"/>
          <p14:tracePt t="85220" x="4675188" y="2663825"/>
          <p14:tracePt t="85221" x="4662488" y="2670175"/>
          <p14:tracePt t="85222" x="4641850" y="2678113"/>
          <p14:tracePt t="85223" x="4622800" y="2684463"/>
          <p14:tracePt t="85224" x="4614863" y="2697163"/>
          <p14:tracePt t="85225" x="4595813" y="2697163"/>
          <p14:tracePt t="85226" x="4575175" y="2703513"/>
          <p14:tracePt t="85228" x="4562475" y="2717800"/>
          <p14:tracePt t="85228" x="4548188" y="2724150"/>
          <p14:tracePt t="85229" x="4529138" y="2730500"/>
          <p14:tracePt t="85230" x="4508500" y="2736850"/>
          <p14:tracePt t="85231" x="4495800" y="2751138"/>
          <p14:tracePt t="85232" x="4475163" y="2757488"/>
          <p14:tracePt t="85233" x="4462463" y="2757488"/>
          <p14:tracePt t="85234" x="4449763" y="2763838"/>
          <p14:tracePt t="85235" x="4429125" y="2770188"/>
          <p14:tracePt t="85237" x="4422775" y="2776538"/>
          <p14:tracePt t="85237" x="4402138" y="2784475"/>
          <p14:tracePt t="85238" x="4383088" y="2790825"/>
          <p14:tracePt t="85239" x="4368800" y="2803525"/>
          <p14:tracePt t="85240" x="4356100" y="2809875"/>
          <p14:tracePt t="85241" x="4341813" y="2817813"/>
          <p14:tracePt t="85242" x="4329113" y="2817813"/>
          <p14:tracePt t="85243" x="4308475" y="2824163"/>
          <p14:tracePt t="85244" x="4302125" y="2824163"/>
          <p14:tracePt t="85245" x="4289425" y="2830513"/>
          <p14:tracePt t="85246" x="4275138" y="2836863"/>
          <p14:tracePt t="85247" x="4262438" y="2843213"/>
          <p14:tracePt t="85248" x="4249738" y="2851150"/>
          <p14:tracePt t="85249" x="4235450" y="2857500"/>
          <p14:tracePt t="85250" x="4229100" y="2863850"/>
          <p14:tracePt t="85251" x="4208463" y="2863850"/>
          <p14:tracePt t="85253" x="4195763" y="2870200"/>
          <p14:tracePt t="85253" x="4189413" y="2870200"/>
          <p14:tracePt t="85254" x="4175125" y="2876550"/>
          <p14:tracePt t="85255" x="4162425" y="2884488"/>
          <p14:tracePt t="85256" x="4149725" y="2884488"/>
          <p14:tracePt t="85257" x="4143375" y="2890838"/>
          <p14:tracePt t="85258" x="4129088" y="2897188"/>
          <p14:tracePt t="85259" x="4116388" y="2903538"/>
          <p14:tracePt t="85262" x="4102100" y="2903538"/>
          <p14:tracePt t="85262" x="4089400" y="2909888"/>
          <p14:tracePt t="85263" x="4089400" y="2917825"/>
          <p14:tracePt t="85264" x="4076700" y="2917825"/>
          <p14:tracePt t="85265" x="4076700" y="2924175"/>
          <p14:tracePt t="85266" x="4062413" y="2924175"/>
          <p14:tracePt t="85267" x="4049713" y="2924175"/>
          <p14:tracePt t="85268" x="4049713" y="2930525"/>
          <p14:tracePt t="85269" x="4035425" y="2936875"/>
          <p14:tracePt t="85270" x="4029075" y="2943225"/>
          <p14:tracePt t="85271" x="4022725" y="2943225"/>
          <p14:tracePt t="85272" x="4010025" y="2943225"/>
          <p14:tracePt t="85273" x="3995738" y="2951163"/>
          <p14:tracePt t="85275" x="3983038" y="2957513"/>
          <p14:tracePt t="85276" x="3968750" y="2963863"/>
          <p14:tracePt t="85278" x="3962400" y="2970213"/>
          <p14:tracePt t="85278" x="3949700" y="2976563"/>
          <p14:tracePt t="85280" x="3929063" y="2984500"/>
          <p14:tracePt t="85282" x="3910013" y="2990850"/>
          <p14:tracePt t="85283" x="3895725" y="2997200"/>
          <p14:tracePt t="85284" x="3889375" y="3003550"/>
          <p14:tracePt t="85287" x="3876675" y="3003550"/>
          <p14:tracePt t="85287" x="3856038" y="3009900"/>
          <p14:tracePt t="85288" x="3856038" y="3017838"/>
          <p14:tracePt t="85289" x="3843338" y="3017838"/>
          <p14:tracePt t="85290" x="3829050" y="3024188"/>
          <p14:tracePt t="85291" x="3822700" y="3030538"/>
          <p14:tracePt t="85292" x="3803650" y="3036888"/>
          <p14:tracePt t="85293" x="3789363" y="3043238"/>
          <p14:tracePt t="85294" x="3776663" y="3049588"/>
          <p14:tracePt t="85295" x="3770313" y="3049588"/>
          <p14:tracePt t="85296" x="3756025" y="3057525"/>
          <p14:tracePt t="85297" x="3743325" y="3063875"/>
          <p14:tracePt t="85298" x="3729038" y="3070225"/>
          <p14:tracePt t="85299" x="3716338" y="3076575"/>
          <p14:tracePt t="85300" x="3703638" y="3082925"/>
          <p14:tracePt t="85301" x="3689350" y="3090863"/>
          <p14:tracePt t="85303" x="3676650" y="3103563"/>
          <p14:tracePt t="85303" x="3662363" y="3103563"/>
          <p14:tracePt t="85304" x="3649663" y="3109913"/>
          <p14:tracePt t="85305" x="3636963" y="3116263"/>
          <p14:tracePt t="85306" x="3622675" y="3124200"/>
          <p14:tracePt t="85307" x="3609975" y="3130550"/>
          <p14:tracePt t="85308" x="3597275" y="3136900"/>
          <p14:tracePt t="85309" x="3582988" y="3149600"/>
          <p14:tracePt t="85310" x="3570288" y="3157538"/>
          <p14:tracePt t="85312" x="3549650" y="3157538"/>
          <p14:tracePt t="85312" x="3536950" y="3170238"/>
          <p14:tracePt t="85313" x="3522663" y="3176588"/>
          <p14:tracePt t="85314" x="3509963" y="3182938"/>
          <p14:tracePt t="85315" x="3489325" y="3197225"/>
          <p14:tracePt t="85316" x="3476625" y="3203575"/>
          <p14:tracePt t="85317" x="3463925" y="3209925"/>
          <p14:tracePt t="85318" x="3449638" y="3216275"/>
          <p14:tracePt t="85319" x="3430588" y="3224213"/>
          <p14:tracePt t="85320" x="3416300" y="3230563"/>
          <p14:tracePt t="85321" x="3403600" y="3243263"/>
          <p14:tracePt t="85322" x="3382963" y="3249613"/>
          <p14:tracePt t="85323" x="3370263" y="3263900"/>
          <p14:tracePt t="85324" x="3349625" y="3270250"/>
          <p14:tracePt t="85325" x="3343275" y="3276600"/>
          <p14:tracePt t="85326" x="3322638" y="3282950"/>
          <p14:tracePt t="85328" x="3303588" y="3290888"/>
          <p14:tracePt t="85329" x="3297238" y="3297238"/>
          <p14:tracePt t="85329" x="3276600" y="3309938"/>
          <p14:tracePt t="85330" x="3263900" y="3316288"/>
          <p14:tracePt t="85331" x="3249613" y="3316288"/>
          <p14:tracePt t="85332" x="3236913" y="3322638"/>
          <p14:tracePt t="85333" x="3224213" y="3330575"/>
          <p14:tracePt t="85334" x="3209925" y="3343275"/>
          <p14:tracePt t="85335" x="3197225" y="3349625"/>
          <p14:tracePt t="85337" x="3182938" y="3355975"/>
          <p14:tracePt t="85337" x="3163888" y="3363913"/>
          <p14:tracePt t="85338" x="3149600" y="3370263"/>
          <p14:tracePt t="85339" x="3143250" y="3370263"/>
          <p14:tracePt t="85340" x="3130550" y="3376613"/>
          <p14:tracePt t="85341" x="3109913" y="3382963"/>
          <p14:tracePt t="85342" x="3097213" y="3389313"/>
          <p14:tracePt t="85343" x="3090863" y="3397250"/>
          <p14:tracePt t="85344" x="3076575" y="3403600"/>
          <p14:tracePt t="85345" x="3063875" y="3409950"/>
          <p14:tracePt t="85346" x="3057525" y="3409950"/>
          <p14:tracePt t="85347" x="3043238" y="3416300"/>
          <p14:tracePt t="85348" x="3030538" y="3422650"/>
          <p14:tracePt t="85349" x="3024188" y="3422650"/>
          <p14:tracePt t="85350" x="3009900" y="3430588"/>
          <p14:tracePt t="85351" x="3003550" y="3436938"/>
          <p14:tracePt t="85353" x="2990850" y="3436938"/>
          <p14:tracePt t="85353" x="2984500" y="3436938"/>
          <p14:tracePt t="85354" x="2976563" y="3436938"/>
          <p14:tracePt t="85355" x="2970213" y="3443288"/>
          <p14:tracePt t="85356" x="2957513" y="3443288"/>
          <p14:tracePt t="85357" x="2957513" y="3449638"/>
          <p14:tracePt t="85358" x="2951163" y="3449638"/>
          <p14:tracePt t="85359" x="2936875" y="3455988"/>
          <p14:tracePt t="85361" x="2930525" y="3455988"/>
          <p14:tracePt t="85362" x="2917825" y="3455988"/>
          <p14:tracePt t="85364" x="2909888" y="3455988"/>
          <p14:tracePt t="85365" x="2903538" y="3463925"/>
          <p14:tracePt t="85366" x="2897188" y="3463925"/>
          <p14:tracePt t="85367" x="2890838" y="3463925"/>
          <p14:tracePt t="85368" x="2884488" y="3463925"/>
          <p14:tracePt t="85370" x="2876550" y="3470275"/>
          <p14:tracePt t="85371" x="2870200" y="3470275"/>
          <p14:tracePt t="85372" x="2863850" y="3470275"/>
          <p14:tracePt t="85373" x="2863850" y="3476625"/>
          <p14:tracePt t="85374" x="2857500" y="3476625"/>
          <p14:tracePt t="85375" x="2851150" y="3476625"/>
          <p14:tracePt t="85378" x="2843213" y="3476625"/>
          <p14:tracePt t="85381" x="2836863" y="3476625"/>
          <p14:tracePt t="85381" x="2830513" y="3476625"/>
          <p14:tracePt t="85382" x="2824163" y="3476625"/>
          <p14:tracePt t="85384" x="2809875" y="3482975"/>
          <p14:tracePt t="85386" x="2803525" y="3482975"/>
          <p14:tracePt t="85388" x="2797175" y="3482975"/>
          <p14:tracePt t="85389" x="2790825" y="3482975"/>
          <p14:tracePt t="85390" x="2790825" y="3489325"/>
          <p14:tracePt t="85391" x="2784475" y="3489325"/>
          <p14:tracePt t="85392" x="2776538" y="3489325"/>
          <p14:tracePt t="85393" x="2770188" y="3489325"/>
          <p14:tracePt t="85395" x="2763838" y="3489325"/>
          <p14:tracePt t="85395" x="2757488" y="3497263"/>
          <p14:tracePt t="85397" x="2751138" y="3497263"/>
          <p14:tracePt t="85398" x="2743200" y="3497263"/>
          <p14:tracePt t="85399" x="2736850" y="3497263"/>
          <p14:tracePt t="85400" x="2730500" y="3497263"/>
          <p14:tracePt t="85401" x="2724150" y="3497263"/>
          <p14:tracePt t="85403" x="2717800" y="3497263"/>
          <p14:tracePt t="85403" x="2711450" y="3497263"/>
          <p14:tracePt t="85404" x="2703513" y="3497263"/>
          <p14:tracePt t="85406" x="2690813" y="3503613"/>
          <p14:tracePt t="85407" x="2684463" y="3503613"/>
          <p14:tracePt t="85408" x="2678113" y="3503613"/>
          <p14:tracePt t="85409" x="2670175" y="3503613"/>
          <p14:tracePt t="85410" x="2663825" y="3509963"/>
          <p14:tracePt t="85411" x="2657475" y="3509963"/>
          <p14:tracePt t="85412" x="2651125" y="3509963"/>
          <p14:tracePt t="85413" x="2644775" y="3509963"/>
          <p14:tracePt t="85414" x="2636838" y="3509963"/>
          <p14:tracePt t="85415" x="2630488" y="3509963"/>
          <p14:tracePt t="85416" x="2624138" y="3509963"/>
          <p14:tracePt t="85417" x="2617788" y="3509963"/>
          <p14:tracePt t="85418" x="2611438" y="3509963"/>
          <p14:tracePt t="85420" x="2611438" y="3516313"/>
          <p14:tracePt t="85420" x="2597150" y="3516313"/>
          <p14:tracePt t="85421" x="2590800" y="3516313"/>
          <p14:tracePt t="85423" x="2578100" y="3516313"/>
          <p14:tracePt t="85424" x="2570163" y="3522663"/>
          <p14:tracePt t="85426" x="2557463" y="3522663"/>
          <p14:tracePt t="85428" x="2551113" y="3522663"/>
          <p14:tracePt t="85428" x="2544763" y="3522663"/>
          <p14:tracePt t="85429" x="2536825" y="3530600"/>
          <p14:tracePt t="85430" x="2530475" y="3530600"/>
          <p14:tracePt t="85431" x="2524125" y="3530600"/>
          <p14:tracePt t="85432" x="2517775" y="3530600"/>
          <p14:tracePt t="85433" x="2511425" y="3530600"/>
          <p14:tracePt t="85434" x="2503488" y="3530600"/>
          <p14:tracePt t="85435" x="2497138" y="3530600"/>
          <p14:tracePt t="85436" x="2490788" y="3530600"/>
          <p14:tracePt t="85437" x="2484438" y="3530600"/>
          <p14:tracePt t="85438" x="2478088" y="3530600"/>
          <p14:tracePt t="85439" x="2463800" y="3530600"/>
          <p14:tracePt t="85440" x="2457450" y="3530600"/>
          <p14:tracePt t="85442" x="2451100" y="3530600"/>
          <p14:tracePt t="85443" x="2438400" y="3530600"/>
          <p14:tracePt t="85445" x="2430463" y="3536950"/>
          <p14:tracePt t="85446" x="2417763" y="3536950"/>
          <p14:tracePt t="85448" x="2411413" y="3536950"/>
          <p14:tracePt t="85449" x="2397125" y="3536950"/>
          <p14:tracePt t="85451" x="2390775" y="3536950"/>
          <p14:tracePt t="85453" x="2384425" y="3536950"/>
          <p14:tracePt t="85454" x="2371725" y="3536950"/>
          <p14:tracePt t="85455" x="2363788" y="3536950"/>
          <p14:tracePt t="85457" x="2357438" y="3536950"/>
          <p14:tracePt t="85458" x="2351088" y="3536950"/>
          <p14:tracePt t="85460" x="2344738" y="3536950"/>
          <p14:tracePt t="85461" x="2338388" y="3536950"/>
          <p14:tracePt t="85462" x="2330450" y="3536950"/>
          <p14:tracePt t="85464" x="2324100" y="3536950"/>
          <p14:tracePt t="85465" x="2317750" y="3536950"/>
          <p14:tracePt t="85466" x="2311400" y="3536950"/>
          <p14:tracePt t="85467" x="2305050" y="3536950"/>
          <p14:tracePt t="85468" x="2297113" y="3536950"/>
          <p14:tracePt t="85470" x="2290763" y="3536950"/>
          <p14:tracePt t="85471" x="2284413" y="3536950"/>
          <p14:tracePt t="85473" x="2278063" y="3536950"/>
          <p14:tracePt t="85474" x="2271713" y="3536950"/>
          <p14:tracePt t="85475" x="2263775" y="3536950"/>
          <p14:tracePt t="85478" x="2257425" y="3536950"/>
          <p14:tracePt t="85478" x="2244725" y="3536950"/>
          <p14:tracePt t="85481" x="2238375" y="3536950"/>
          <p14:tracePt t="85482" x="2230438" y="3536950"/>
          <p14:tracePt t="85484" x="2224088" y="3536950"/>
          <p14:tracePt t="85486" x="2217738" y="3536950"/>
          <p14:tracePt t="85487" x="2211388" y="3536950"/>
          <p14:tracePt t="85489" x="2205038" y="3536950"/>
          <p14:tracePt t="85490" x="2197100" y="3536950"/>
          <p14:tracePt t="85492" x="2190750" y="3536950"/>
          <p14:tracePt t="85495" x="2184400" y="3536950"/>
          <p14:tracePt t="85496" x="2178050" y="3536950"/>
          <p14:tracePt t="85498" x="2171700" y="3536950"/>
          <p14:tracePt t="85500" x="2163763" y="3536950"/>
          <p14:tracePt t="85503" x="2157413" y="3536950"/>
          <p14:tracePt t="85504" x="2151063" y="3536950"/>
          <p14:tracePt t="85507" x="2144713" y="3536950"/>
          <p14:tracePt t="85509" x="2138363" y="3536950"/>
          <p14:tracePt t="85511" x="2132013" y="3536950"/>
          <p14:tracePt t="85514" x="2124075" y="3536950"/>
          <p14:tracePt t="85516" x="2117725" y="3536950"/>
          <p14:tracePt t="85520" x="2111375" y="3536950"/>
          <p14:tracePt t="85521" x="2111375" y="3530600"/>
          <p14:tracePt t="85522" x="2105025" y="3530600"/>
          <p14:tracePt t="85524" x="2098675" y="3530600"/>
          <p14:tracePt t="85528" x="2090738" y="3530600"/>
          <p14:tracePt t="85529" x="2084388" y="3530600"/>
          <p14:tracePt t="85532" x="2078038" y="3530600"/>
          <p14:tracePt t="85534" x="2071688" y="3530600"/>
          <p14:tracePt t="85535" x="2065338" y="3530600"/>
          <p14:tracePt t="85536" x="2065338" y="3522663"/>
          <p14:tracePt t="85538" x="2057400" y="3522663"/>
          <p14:tracePt t="85539" x="2051050" y="3522663"/>
          <p14:tracePt t="85541" x="2044700" y="3522663"/>
          <p14:tracePt t="85542" x="2038350" y="3522663"/>
          <p14:tracePt t="85543" x="2032000" y="3522663"/>
          <p14:tracePt t="85545" x="2017713" y="3522663"/>
          <p14:tracePt t="85547" x="2011363" y="3522663"/>
          <p14:tracePt t="85548" x="1998663" y="3522663"/>
          <p14:tracePt t="85550" x="1990725" y="3522663"/>
          <p14:tracePt t="85551" x="1978025" y="3522663"/>
          <p14:tracePt t="85553" x="1971675" y="3522663"/>
          <p14:tracePt t="85553" x="1965325" y="3522663"/>
          <p14:tracePt t="85554" x="1957388" y="3522663"/>
          <p14:tracePt t="85555" x="1951038" y="3522663"/>
          <p14:tracePt t="85556" x="1938338" y="3522663"/>
          <p14:tracePt t="85557" x="1931988" y="3522663"/>
          <p14:tracePt t="85558" x="1924050" y="3522663"/>
          <p14:tracePt t="85559" x="1917700" y="3522663"/>
          <p14:tracePt t="85560" x="1905000" y="3522663"/>
          <p14:tracePt t="85561" x="1890713" y="3522663"/>
          <p14:tracePt t="85562" x="1884363" y="3522663"/>
          <p14:tracePt t="85563" x="1878013" y="3522663"/>
          <p14:tracePt t="85564" x="1865313" y="3522663"/>
          <p14:tracePt t="85565" x="1858963" y="3522663"/>
          <p14:tracePt t="85566" x="1851025" y="3522663"/>
          <p14:tracePt t="85567" x="1844675" y="3522663"/>
          <p14:tracePt t="85568" x="1838325" y="3522663"/>
          <p14:tracePt t="85569" x="1825625" y="3522663"/>
          <p14:tracePt t="85571" x="1811338" y="3522663"/>
          <p14:tracePt t="85572" x="1804988" y="3522663"/>
          <p14:tracePt t="85573" x="1798638" y="3522663"/>
          <p14:tracePt t="85574" x="1784350" y="3530600"/>
          <p14:tracePt t="85576" x="1771650" y="3530600"/>
          <p14:tracePt t="85578" x="1758950" y="3530600"/>
          <p14:tracePt t="85580" x="1744663" y="3530600"/>
          <p14:tracePt t="85582" x="1731963" y="3530600"/>
          <p14:tracePt t="85583" x="1725613" y="3530600"/>
          <p14:tracePt t="85586" x="1717675" y="3530600"/>
          <p14:tracePt t="85587" x="1711325" y="3530600"/>
          <p14:tracePt t="85588" x="1704975" y="3530600"/>
          <p14:tracePt t="85590" x="1698625" y="3530600"/>
          <p14:tracePt t="85592" x="1692275" y="3530600"/>
          <p14:tracePt t="85597" x="1684338" y="3530600"/>
          <p14:tracePt t="85600" x="1684338" y="3536950"/>
          <p14:tracePt t="85603" x="1677988" y="3536950"/>
          <p14:tracePt t="85671" x="1671638" y="3536950"/>
          <p14:tracePt t="85690" x="1665288" y="3536950"/>
          <p14:tracePt t="85704" x="1658938" y="3536950"/>
          <p14:tracePt t="85797" x="1665288" y="3536950"/>
          <p14:tracePt t="85805" x="1671638" y="3536950"/>
          <p14:tracePt t="85808" x="1677988" y="3536950"/>
          <p14:tracePt t="85810" x="1684338" y="3536950"/>
          <p14:tracePt t="85815" x="1692275" y="3536950"/>
          <p14:tracePt t="85817" x="1698625" y="3536950"/>
          <p14:tracePt t="85821" x="1704975" y="3536950"/>
          <p14:tracePt t="85822" x="1711325" y="3536950"/>
          <p14:tracePt t="85824" x="1717675" y="3536950"/>
          <p14:tracePt t="85828" x="1725613" y="3536950"/>
          <p14:tracePt t="85830" x="1731963" y="3536950"/>
          <p14:tracePt t="85833" x="1738313" y="3536950"/>
          <p14:tracePt t="85835" x="1744663" y="3536950"/>
          <p14:tracePt t="85837" x="1751013" y="3536950"/>
          <p14:tracePt t="85840" x="1758950" y="3536950"/>
          <p14:tracePt t="85841" x="1765300" y="3536950"/>
          <p14:tracePt t="85845" x="1771650" y="3536950"/>
          <p14:tracePt t="85846" x="1778000" y="3536950"/>
          <p14:tracePt t="85848" x="1784350" y="3536950"/>
          <p14:tracePt t="85851" x="1792288" y="3536950"/>
          <p14:tracePt t="85853" x="1798638" y="3536950"/>
          <p14:tracePt t="85856" x="1804988" y="3536950"/>
          <p14:tracePt t="85858" x="1811338" y="3536950"/>
          <p14:tracePt t="85860" x="1817688" y="3536950"/>
          <p14:tracePt t="85864" x="1825625" y="3536950"/>
          <p14:tracePt t="85867" x="1831975" y="3536950"/>
          <p14:tracePt t="85871" x="1838325" y="3536950"/>
          <p14:tracePt t="85873" x="1844675" y="3536950"/>
          <p14:tracePt t="85875" x="1851025" y="3536950"/>
          <p14:tracePt t="85880" x="1858963" y="3536950"/>
          <p14:tracePt t="85882" x="1865313" y="3536950"/>
          <p14:tracePt t="85886" x="1871663" y="3536950"/>
          <p14:tracePt t="85888" x="1878013" y="3536950"/>
          <p14:tracePt t="85891" x="1878013" y="3530600"/>
          <p14:tracePt t="85892" x="1884363" y="3530600"/>
          <p14:tracePt t="85895" x="1890713" y="3530600"/>
          <p14:tracePt t="85896" x="1898650" y="3530600"/>
          <p14:tracePt t="85898" x="1898650" y="3522663"/>
          <p14:tracePt t="85900" x="1905000" y="3522663"/>
          <p14:tracePt t="85903" x="1911350" y="3522663"/>
          <p14:tracePt t="85905" x="1917700" y="3522663"/>
          <p14:tracePt t="85907" x="1924050" y="3522663"/>
          <p14:tracePt t="85909" x="1931988" y="3522663"/>
          <p14:tracePt t="85910" x="1931988" y="3516313"/>
          <p14:tracePt t="85912" x="1938338" y="3516313"/>
          <p14:tracePt t="85914" x="1944688" y="3516313"/>
          <p14:tracePt t="85916" x="1944688" y="3509963"/>
          <p14:tracePt t="85917" x="1951038" y="3509963"/>
          <p14:tracePt t="85918" x="1957388" y="3509963"/>
          <p14:tracePt t="85920" x="1965325" y="3509963"/>
          <p14:tracePt t="85923" x="1971675" y="3509963"/>
          <p14:tracePt t="85924" x="1978025" y="3509963"/>
          <p14:tracePt t="85928" x="1984375" y="3509963"/>
          <p14:tracePt t="85928" x="1990725" y="3509963"/>
          <p14:tracePt t="85929" x="1998663" y="3509963"/>
          <p14:tracePt t="85930" x="1998663" y="3503613"/>
          <p14:tracePt t="85932" x="2005013" y="3503613"/>
          <p14:tracePt t="85933" x="2011363" y="3503613"/>
          <p14:tracePt t="85936" x="2017713" y="3503613"/>
          <p14:tracePt t="85937" x="2024063" y="3503613"/>
          <p14:tracePt t="85938" x="2024063" y="3497263"/>
          <p14:tracePt t="85939" x="2032000" y="3497263"/>
          <p14:tracePt t="85941" x="2038350" y="3497263"/>
          <p14:tracePt t="85942" x="2044700" y="3497263"/>
          <p14:tracePt t="85945" x="2051050" y="3497263"/>
          <p14:tracePt t="85946" x="2057400" y="3497263"/>
          <p14:tracePt t="85947" x="2065338" y="3489325"/>
          <p14:tracePt t="85949" x="2071688" y="3489325"/>
          <p14:tracePt t="85950" x="2078038" y="3489325"/>
          <p14:tracePt t="85953" x="2084388" y="3489325"/>
          <p14:tracePt t="85955" x="2090738" y="3489325"/>
          <p14:tracePt t="85959" x="2098675" y="3489325"/>
          <p14:tracePt t="85960" x="2105025" y="3489325"/>
          <p14:tracePt t="85961" x="2111375" y="3489325"/>
          <p14:tracePt t="85964" x="2117725" y="3489325"/>
          <p14:tracePt t="85966" x="2124075" y="3489325"/>
          <p14:tracePt t="85967" x="2124075" y="3482975"/>
          <p14:tracePt t="85969" x="2132013" y="3482975"/>
          <p14:tracePt t="85971" x="2138363" y="3482975"/>
          <p14:tracePt t="85973" x="2144713" y="3482975"/>
          <p14:tracePt t="85974" x="2144713" y="3476625"/>
          <p14:tracePt t="85977" x="2151063" y="3476625"/>
          <p14:tracePt t="85978" x="2157413" y="3476625"/>
          <p14:tracePt t="85983" x="2163763" y="3476625"/>
          <p14:tracePt t="85984" x="2171700" y="3476625"/>
          <p14:tracePt t="85987" x="2178050" y="3470275"/>
          <p14:tracePt t="85990" x="2184400" y="3470275"/>
          <p14:tracePt t="85991" x="2190750" y="3470275"/>
          <p14:tracePt t="85992" x="2190750" y="3463925"/>
          <p14:tracePt t="85995" x="2197100" y="3463925"/>
          <p14:tracePt t="85998" x="2197100" y="3455988"/>
          <p14:tracePt t="85999" x="2205038" y="3455988"/>
          <p14:tracePt t="86000" x="2211388" y="3455988"/>
          <p14:tracePt t="86004" x="2217738" y="3455988"/>
          <p14:tracePt t="86006" x="2224088" y="3455988"/>
          <p14:tracePt t="86010" x="2230438" y="3455988"/>
          <p14:tracePt t="86011" x="2230438" y="3449638"/>
          <p14:tracePt t="86012" x="2238375" y="3449638"/>
          <p14:tracePt t="86013" x="2244725" y="3449638"/>
          <p14:tracePt t="86016" x="2244725" y="3443288"/>
          <p14:tracePt t="86017" x="2251075" y="3443288"/>
          <p14:tracePt t="86018" x="2257425" y="3443288"/>
          <p14:tracePt t="86020" x="2263775" y="3443288"/>
          <p14:tracePt t="86022" x="2271713" y="3443288"/>
          <p14:tracePt t="86023" x="2278063" y="3443288"/>
          <p14:tracePt t="86025" x="2284413" y="3443288"/>
          <p14:tracePt t="86026" x="2284413" y="3436938"/>
          <p14:tracePt t="86027" x="2290763" y="3436938"/>
          <p14:tracePt t="86029" x="2297113" y="3436938"/>
          <p14:tracePt t="86030" x="2305050" y="3436938"/>
          <p14:tracePt t="86032" x="2311400" y="3430588"/>
          <p14:tracePt t="86033" x="2317750" y="3430588"/>
          <p14:tracePt t="86034" x="2324100" y="3430588"/>
          <p14:tracePt t="86035" x="2330450" y="3430588"/>
          <p14:tracePt t="86037" x="2338388" y="3430588"/>
          <p14:tracePt t="86037" x="2344738" y="3430588"/>
          <p14:tracePt t="86038" x="2344738" y="3422650"/>
          <p14:tracePt t="86039" x="2357438" y="3422650"/>
          <p14:tracePt t="86041" x="2363788" y="3422650"/>
          <p14:tracePt t="86042" x="2378075" y="3422650"/>
          <p14:tracePt t="86045" x="2390775" y="3422650"/>
          <p14:tracePt t="86045" x="2397125" y="3422650"/>
          <p14:tracePt t="86046" x="2405063" y="3422650"/>
          <p14:tracePt t="86047" x="2411413" y="3422650"/>
          <p14:tracePt t="86048" x="2417763" y="3422650"/>
          <p14:tracePt t="86049" x="2424113" y="3422650"/>
          <p14:tracePt t="86050" x="2430463" y="3416300"/>
          <p14:tracePt t="86051" x="2438400" y="3416300"/>
          <p14:tracePt t="86052" x="2451100" y="3416300"/>
          <p14:tracePt t="86053" x="2457450" y="3416300"/>
          <p14:tracePt t="86054" x="2463800" y="3416300"/>
          <p14:tracePt t="86055" x="2470150" y="3409950"/>
          <p14:tracePt t="86056" x="2478088" y="3409950"/>
          <p14:tracePt t="86057" x="2490788" y="3409950"/>
          <p14:tracePt t="86058" x="2503488" y="3409950"/>
          <p14:tracePt t="86060" x="2517775" y="3409950"/>
          <p14:tracePt t="86062" x="2530475" y="3409950"/>
          <p14:tracePt t="86063" x="2544763" y="3403600"/>
          <p14:tracePt t="86065" x="2557463" y="3403600"/>
          <p14:tracePt t="86066" x="2563813" y="3403600"/>
          <p14:tracePt t="86067" x="2570163" y="3403600"/>
          <p14:tracePt t="86068" x="2578100" y="3403600"/>
          <p14:tracePt t="86070" x="2584450" y="3403600"/>
          <p14:tracePt t="86070" x="2590800" y="3403600"/>
          <p14:tracePt t="86071" x="2603500" y="3403600"/>
          <p14:tracePt t="86073" x="2611438" y="3403600"/>
          <p14:tracePt t="86074" x="2624138" y="3403600"/>
          <p14:tracePt t="86075" x="2624138" y="3397250"/>
          <p14:tracePt t="86076" x="2636838" y="3397250"/>
          <p14:tracePt t="86077" x="2644775" y="3397250"/>
          <p14:tracePt t="86078" x="2651125" y="3389313"/>
          <p14:tracePt t="86080" x="2663825" y="3389313"/>
          <p14:tracePt t="86082" x="2670175" y="3389313"/>
          <p14:tracePt t="86083" x="2684463" y="3389313"/>
          <p14:tracePt t="86086" x="2690813" y="3389313"/>
          <p14:tracePt t="86087" x="2697163" y="3389313"/>
          <p14:tracePt t="86088" x="2703513" y="3389313"/>
          <p14:tracePt t="86089" x="2711450" y="3389313"/>
          <p14:tracePt t="86090" x="2711450" y="3382963"/>
          <p14:tracePt t="86091" x="2717800" y="3382963"/>
          <p14:tracePt t="86093" x="2724150" y="3382963"/>
          <p14:tracePt t="86095" x="2730500" y="3376613"/>
          <p14:tracePt t="86097" x="2736850" y="3376613"/>
          <p14:tracePt t="86098" x="2743200" y="3370263"/>
          <p14:tracePt t="86100" x="2751138" y="3370263"/>
          <p14:tracePt t="86104" x="2757488" y="3370263"/>
          <p14:tracePt t="86107" x="2763838" y="3370263"/>
          <p14:tracePt t="86111" x="2763838" y="3363913"/>
          <p14:tracePt t="86112" x="2770188" y="3363913"/>
          <p14:tracePt t="86116" x="2776538" y="3363913"/>
          <p14:tracePt t="86118" x="2776538" y="3355975"/>
          <p14:tracePt t="86119" x="2784475" y="3355975"/>
          <p14:tracePt t="86125" x="2790825" y="3355975"/>
          <p14:tracePt t="86128" x="2797175" y="3355975"/>
          <p14:tracePt t="86132" x="2803525" y="3355975"/>
          <p14:tracePt t="86133" x="2803525" y="3349625"/>
          <p14:tracePt t="86134" x="2809875" y="3349625"/>
          <p14:tracePt t="86136" x="2817813" y="3349625"/>
          <p14:tracePt t="86138" x="2817813" y="3343275"/>
          <p14:tracePt t="86139" x="2824163" y="3343275"/>
          <p14:tracePt t="86141" x="2830513" y="3343275"/>
          <p14:tracePt t="86143" x="2830513" y="3336925"/>
          <p14:tracePt t="86145" x="2836863" y="3336925"/>
          <p14:tracePt t="86145" x="2843213" y="3336925"/>
          <p14:tracePt t="86147" x="2851150" y="3336925"/>
          <p14:tracePt t="86148" x="2857500" y="3336925"/>
          <p14:tracePt t="86149" x="2863850" y="3336925"/>
          <p14:tracePt t="86151" x="2870200" y="3336925"/>
          <p14:tracePt t="86152" x="2876550" y="3336925"/>
          <p14:tracePt t="86153" x="2876550" y="3330575"/>
          <p14:tracePt t="86154" x="2884488" y="3330575"/>
          <p14:tracePt t="86155" x="2890838" y="3330575"/>
          <p14:tracePt t="86156" x="2897188" y="3322638"/>
          <p14:tracePt t="86158" x="2903538" y="3322638"/>
          <p14:tracePt t="86159" x="2909888" y="3322638"/>
          <p14:tracePt t="86160" x="2917825" y="3322638"/>
          <p14:tracePt t="86161" x="2924175" y="3322638"/>
          <p14:tracePt t="86162" x="2930525" y="3322638"/>
          <p14:tracePt t="86163" x="2930525" y="3316288"/>
          <p14:tracePt t="86164" x="2936875" y="3316288"/>
          <p14:tracePt t="86165" x="2951163" y="3316288"/>
          <p14:tracePt t="86166" x="2951163" y="3309938"/>
          <p14:tracePt t="86167" x="2957513" y="3309938"/>
          <p14:tracePt t="86168" x="2963863" y="3309938"/>
          <p14:tracePt t="86170" x="2976563" y="3303588"/>
          <p14:tracePt t="86171" x="2984500" y="3303588"/>
          <p14:tracePt t="86173" x="2990850" y="3303588"/>
          <p14:tracePt t="86174" x="2997200" y="3303588"/>
          <p14:tracePt t="86175" x="3003550" y="3303588"/>
          <p14:tracePt t="86177" x="3017838" y="3303588"/>
          <p14:tracePt t="86178" x="3017838" y="3297238"/>
          <p14:tracePt t="86180" x="3024188" y="3297238"/>
          <p14:tracePt t="86181" x="3036888" y="3297238"/>
          <p14:tracePt t="86182" x="3036888" y="3290888"/>
          <p14:tracePt t="86183" x="3043238" y="3290888"/>
          <p14:tracePt t="86184" x="3049588" y="3290888"/>
          <p14:tracePt t="86186" x="3057525" y="3290888"/>
          <p14:tracePt t="86188" x="3063875" y="3290888"/>
          <p14:tracePt t="86189" x="3070225" y="3290888"/>
          <p14:tracePt t="86192" x="3076575" y="3290888"/>
          <p14:tracePt t="86193" x="3076575" y="3282950"/>
          <p14:tracePt t="86195" x="3082925" y="3282950"/>
          <p14:tracePt t="86195" x="3090863" y="3282950"/>
          <p14:tracePt t="86198" x="3097213" y="3276600"/>
          <p14:tracePt t="86200" x="3103563" y="3276600"/>
          <p14:tracePt t="86204" x="3109913" y="3276600"/>
          <p14:tracePt t="86205" x="3109913" y="3270250"/>
          <p14:tracePt t="86207" x="3116263" y="3270250"/>
          <p14:tracePt t="86209" x="3124200" y="3270250"/>
          <p14:tracePt t="86214" x="3130550" y="3270250"/>
          <p14:tracePt t="86216" x="3136900" y="3270250"/>
          <p14:tracePt t="86219" x="3136900" y="3263900"/>
          <p14:tracePt t="86221" x="3143250" y="3263900"/>
          <p14:tracePt t="86223" x="3149600" y="3263900"/>
          <p14:tracePt t="86229" x="3157538" y="3263900"/>
          <p14:tracePt t="86230" x="3157538" y="3257550"/>
          <p14:tracePt t="86231" x="3163888" y="3257550"/>
          <p14:tracePt t="86234" x="3170238" y="3257550"/>
          <p14:tracePt t="86238" x="3176588" y="3257550"/>
          <p14:tracePt t="86241" x="3182938" y="3257550"/>
          <p14:tracePt t="86245" x="3190875" y="3257550"/>
          <p14:tracePt t="86248" x="3190875" y="3249613"/>
          <p14:tracePt t="86249" x="3197225" y="3249613"/>
          <p14:tracePt t="86250" x="3203575" y="3249613"/>
          <p14:tracePt t="86255" x="3209925" y="3249613"/>
          <p14:tracePt t="86257" x="3216275" y="3249613"/>
          <p14:tracePt t="86259" x="3216275" y="3243263"/>
          <p14:tracePt t="86263" x="3224213" y="3243263"/>
          <p14:tracePt t="86266" x="3230563" y="3243263"/>
          <p14:tracePt t="86268" x="3236913" y="3243263"/>
          <p14:tracePt t="86272" x="3236913" y="3236913"/>
          <p14:tracePt t="86275" x="3243263" y="3236913"/>
          <p14:tracePt t="86277" x="3249613" y="3236913"/>
          <p14:tracePt t="86283" x="3257550" y="3236913"/>
          <p14:tracePt t="86286" x="3263900" y="3236913"/>
          <p14:tracePt t="86288" x="3270250" y="3236913"/>
          <p14:tracePt t="86292" x="3276600" y="3236913"/>
          <p14:tracePt t="86294" x="3282950" y="3236913"/>
          <p14:tracePt t="86298" x="3290888" y="3236913"/>
          <p14:tracePt t="86299" x="3297238" y="3236913"/>
          <p14:tracePt t="86300" x="3303588" y="3236913"/>
          <p14:tracePt t="86303" x="3309938" y="3236913"/>
          <p14:tracePt t="86304" x="3316288" y="3236913"/>
          <p14:tracePt t="86306" x="3322638" y="3236913"/>
          <p14:tracePt t="86307" x="3330575" y="3236913"/>
          <p14:tracePt t="86308" x="3336925" y="3236913"/>
          <p14:tracePt t="86310" x="3343275" y="3236913"/>
          <p14:tracePt t="86311" x="3349625" y="3236913"/>
          <p14:tracePt t="86313" x="3363913" y="3236913"/>
          <p14:tracePt t="86314" x="3370263" y="3236913"/>
          <p14:tracePt t="86315" x="3376613" y="3236913"/>
          <p14:tracePt t="86316" x="3382963" y="3230563"/>
          <p14:tracePt t="86317" x="3389313" y="3230563"/>
          <p14:tracePt t="86318" x="3397250" y="3230563"/>
          <p14:tracePt t="86320" x="3409950" y="3230563"/>
          <p14:tracePt t="86321" x="3422650" y="3230563"/>
          <p14:tracePt t="86322" x="3430588" y="3230563"/>
          <p14:tracePt t="86323" x="3436938" y="3230563"/>
          <p14:tracePt t="86324" x="3449638" y="3230563"/>
          <p14:tracePt t="86325" x="3455988" y="3230563"/>
          <p14:tracePt t="86326" x="3463925" y="3230563"/>
          <p14:tracePt t="86327" x="3470275" y="3230563"/>
          <p14:tracePt t="86328" x="3482975" y="3230563"/>
          <p14:tracePt t="86329" x="3489325" y="3230563"/>
          <p14:tracePt t="86330" x="3503613" y="3230563"/>
          <p14:tracePt t="86331" x="3509963" y="3230563"/>
          <p14:tracePt t="86332" x="3516313" y="3230563"/>
          <p14:tracePt t="86333" x="3522663" y="3230563"/>
          <p14:tracePt t="86334" x="3536950" y="3230563"/>
          <p14:tracePt t="86335" x="3543300" y="3230563"/>
          <p14:tracePt t="86336" x="3556000" y="3230563"/>
          <p14:tracePt t="86337" x="3563938" y="3230563"/>
          <p14:tracePt t="86338" x="3570288" y="3230563"/>
          <p14:tracePt t="86339" x="3582988" y="3230563"/>
          <p14:tracePt t="86341" x="3597275" y="3230563"/>
          <p14:tracePt t="86342" x="3603625" y="3230563"/>
          <p14:tracePt t="86343" x="3609975" y="3230563"/>
          <p14:tracePt t="86344" x="3622675" y="3230563"/>
          <p14:tracePt t="86345" x="3629025" y="3230563"/>
          <p14:tracePt t="86346" x="3636963" y="3224213"/>
          <p14:tracePt t="86347" x="3649663" y="3224213"/>
          <p14:tracePt t="86349" x="3656013" y="3224213"/>
          <p14:tracePt t="86350" x="3662363" y="3224213"/>
          <p14:tracePt t="86351" x="3670300" y="3224213"/>
          <p14:tracePt t="86352" x="3676650" y="3224213"/>
          <p14:tracePt t="86353" x="3683000" y="3224213"/>
          <p14:tracePt t="86354" x="3689350" y="3224213"/>
          <p14:tracePt t="86355" x="3695700" y="3224213"/>
          <p14:tracePt t="86356" x="3703638" y="3224213"/>
          <p14:tracePt t="86358" x="3709988" y="3224213"/>
          <p14:tracePt t="86359" x="3716338" y="3224213"/>
          <p14:tracePt t="86361" x="3722688" y="3224213"/>
          <p14:tracePt t="86362" x="3729038" y="3224213"/>
          <p14:tracePt t="86363" x="3736975" y="3216275"/>
          <p14:tracePt t="86365" x="3743325" y="3216275"/>
          <p14:tracePt t="86366" x="3749675" y="3216275"/>
          <p14:tracePt t="86370" x="3756025" y="3209925"/>
          <p14:tracePt t="86371" x="3762375" y="3209925"/>
          <p14:tracePt t="86379" x="3770313" y="3209925"/>
          <p14:tracePt t="86391" x="3776663" y="3209925"/>
          <p14:tracePt t="86398" x="3776663" y="3203575"/>
          <p14:tracePt t="86409" x="3783013" y="3203575"/>
          <p14:tracePt t="86421" x="3789363" y="3203575"/>
          <p14:tracePt t="86426" x="3795713" y="3203575"/>
          <p14:tracePt t="86433" x="3803650" y="3203575"/>
          <p14:tracePt t="86436" x="3810000" y="3203575"/>
          <p14:tracePt t="86440" x="3816350" y="3203575"/>
          <p14:tracePt t="86446" x="3822700" y="3203575"/>
          <p14:tracePt t="86448" x="3829050" y="3203575"/>
          <p14:tracePt t="86452" x="3829050" y="3197225"/>
          <p14:tracePt t="86453" x="3836988" y="3197225"/>
          <p14:tracePt t="86455" x="3843338" y="3197225"/>
          <p14:tracePt t="86456" x="3849688" y="3197225"/>
          <p14:tracePt t="86460" x="3856038" y="3197225"/>
          <p14:tracePt t="86463" x="3862388" y="3197225"/>
          <p14:tracePt t="86464" x="3862388" y="3190875"/>
          <p14:tracePt t="86467" x="3870325" y="3190875"/>
          <p14:tracePt t="86470" x="3876675" y="3190875"/>
          <p14:tracePt t="86471" x="3883025" y="3190875"/>
          <p14:tracePt t="86474" x="3889375" y="3190875"/>
          <p14:tracePt t="86476" x="3895725" y="3190875"/>
          <p14:tracePt t="86478" x="3895725" y="3182938"/>
          <p14:tracePt t="86481" x="3902075" y="3182938"/>
          <p14:tracePt t="86483" x="3910013" y="3182938"/>
          <p14:tracePt t="86484" x="3916363" y="3182938"/>
          <p14:tracePt t="86485" x="3916363" y="3176588"/>
          <p14:tracePt t="86488" x="3922713" y="3176588"/>
          <p14:tracePt t="86490" x="3929063" y="3176588"/>
          <p14:tracePt t="86495" x="3935413" y="3176588"/>
          <p14:tracePt t="86497" x="3935413" y="3170238"/>
          <p14:tracePt t="86498" x="3943350" y="3170238"/>
          <p14:tracePt t="86500" x="3949700" y="3170238"/>
          <p14:tracePt t="86505" x="3956050" y="3170238"/>
          <p14:tracePt t="86506" x="3956050" y="3163888"/>
          <p14:tracePt t="86509" x="3962400" y="3163888"/>
          <p14:tracePt t="86515" x="3968750" y="3163888"/>
          <p14:tracePt t="86517" x="3976688" y="3163888"/>
          <p14:tracePt t="86523" x="3983038" y="3163888"/>
          <p14:tracePt t="86526" x="3989388" y="3163888"/>
          <p14:tracePt t="86527" x="3989388" y="3157538"/>
          <p14:tracePt t="86528" x="3995738" y="3157538"/>
          <p14:tracePt t="86532" x="4002088" y="3157538"/>
          <p14:tracePt t="86534" x="4010025" y="3157538"/>
          <p14:tracePt t="86538" x="4016375" y="3157538"/>
          <p14:tracePt t="86539" x="4022725" y="3157538"/>
          <p14:tracePt t="86541" x="4029075" y="3157538"/>
          <p14:tracePt t="86544" x="4035425" y="3157538"/>
          <p14:tracePt t="86545" x="4043363" y="3157538"/>
          <p14:tracePt t="86548" x="4049713" y="3157538"/>
          <p14:tracePt t="86550" x="4056063" y="3157538"/>
          <p14:tracePt t="86551" x="4062413" y="3157538"/>
          <p14:tracePt t="86555" x="4068763" y="3157538"/>
          <p14:tracePt t="86556" x="4076700" y="3157538"/>
          <p14:tracePt t="86559" x="4083050" y="3157538"/>
          <p14:tracePt t="86561" x="4089400" y="3157538"/>
          <p14:tracePt t="86562" x="4095750" y="3157538"/>
          <p14:tracePt t="86565" x="4102100" y="3157538"/>
          <p14:tracePt t="86566" x="4110038" y="3157538"/>
          <p14:tracePt t="86569" x="4116388" y="3157538"/>
          <p14:tracePt t="86571" x="4122738" y="3157538"/>
          <p14:tracePt t="86572" x="4129088" y="3157538"/>
          <p14:tracePt t="86576" x="4135438" y="3157538"/>
          <p14:tracePt t="86578" x="4143375" y="3157538"/>
          <p14:tracePt t="86582" x="4149725" y="3157538"/>
          <p14:tracePt t="86583" x="4156075" y="3157538"/>
          <p14:tracePt t="86584" x="4162425" y="3157538"/>
          <p14:tracePt t="86588" x="4168775" y="3157538"/>
          <p14:tracePt t="86589" x="4175125" y="3157538"/>
          <p14:tracePt t="86594" x="4183063" y="3157538"/>
          <p14:tracePt t="86596" x="4189413" y="3157538"/>
          <p14:tracePt t="86601" x="4195763" y="3157538"/>
          <p14:tracePt t="86603" x="4195763" y="3149600"/>
          <p14:tracePt t="86604" x="4202113" y="3149600"/>
          <p14:tracePt t="86606" x="4208463" y="3149600"/>
          <p14:tracePt t="86610" x="4216400" y="3143250"/>
          <p14:tracePt t="86612" x="4222750" y="3143250"/>
          <p14:tracePt t="86616" x="4229100" y="3143250"/>
          <p14:tracePt t="86618" x="4235450" y="3143250"/>
          <p14:tracePt t="86620" x="4241800" y="3143250"/>
          <p14:tracePt t="86624" x="4249738" y="3143250"/>
          <p14:tracePt t="86625" x="4249738" y="3136900"/>
          <p14:tracePt t="86626" x="4256088" y="3136900"/>
          <p14:tracePt t="86629" x="4262438" y="3136900"/>
          <p14:tracePt t="86630" x="4268788" y="3136900"/>
          <p14:tracePt t="86632" x="4275138" y="3136900"/>
          <p14:tracePt t="86633" x="4275138" y="3130550"/>
          <p14:tracePt t="86635" x="4283075" y="3130550"/>
          <p14:tracePt t="86636" x="4289425" y="3130550"/>
          <p14:tracePt t="86640" x="4295775" y="3130550"/>
          <p14:tracePt t="86641" x="4302125" y="3130550"/>
          <p14:tracePt t="86643" x="4308475" y="3130550"/>
          <p14:tracePt t="86644" x="4308475" y="3124200"/>
          <p14:tracePt t="86646" x="4316413" y="3124200"/>
          <p14:tracePt t="86648" x="4322763" y="3124200"/>
          <p14:tracePt t="86651" x="4329113" y="3124200"/>
          <p14:tracePt t="86652" x="4335463" y="3124200"/>
          <p14:tracePt t="86654" x="4341813" y="3124200"/>
          <p14:tracePt t="86658" x="4349750" y="3124200"/>
          <p14:tracePt t="86660" x="4356100" y="3124200"/>
          <p14:tracePt t="86664" x="4362450" y="3124200"/>
          <p14:tracePt t="86667" x="4368800" y="3124200"/>
          <p14:tracePt t="86669" x="4375150" y="3124200"/>
          <p14:tracePt t="86677" x="4383088" y="3124200"/>
          <p14:tracePt t="86682" x="4389438" y="3124200"/>
          <p14:tracePt t="86699" x="4395788" y="3124200"/>
          <p14:tracePt t="86707" x="4395788" y="3116263"/>
          <p14:tracePt t="86708" x="4402138" y="3116263"/>
          <p14:tracePt t="86716" x="4402138" y="3109913"/>
          <p14:tracePt t="86717" x="4408488" y="3109913"/>
          <p14:tracePt t="86720" x="4416425" y="3109913"/>
          <p14:tracePt t="86724" x="4422775" y="3109913"/>
          <p14:tracePt t="86728" x="4422775" y="3103563"/>
          <p14:tracePt t="86730" x="4429125" y="3103563"/>
          <p14:tracePt t="86733" x="4435475" y="3103563"/>
          <p14:tracePt t="86735" x="4435475" y="3097213"/>
          <p14:tracePt t="86739" x="4441825" y="3097213"/>
          <p14:tracePt t="86742" x="4441825" y="3090863"/>
          <p14:tracePt t="86743" x="4449763" y="3090863"/>
          <p14:tracePt t="86745" x="4456113" y="3090863"/>
          <p14:tracePt t="86753" x="4462463" y="3090863"/>
          <p14:tracePt t="86756" x="4468813" y="3090863"/>
          <p14:tracePt t="86761" x="4475163" y="3090863"/>
          <p14:tracePt t="86764" x="4481513" y="3090863"/>
          <p14:tracePt t="86765" x="4481513" y="3082925"/>
          <p14:tracePt t="86766" x="4489450" y="3082925"/>
          <p14:tracePt t="86771" x="4495800" y="3082925"/>
          <p14:tracePt t="86773" x="4502150" y="3082925"/>
          <p14:tracePt t="86777" x="4502150" y="3076575"/>
          <p14:tracePt t="86779" x="4508500" y="3076575"/>
          <p14:tracePt t="86781" x="4514850" y="3076575"/>
          <p14:tracePt t="86784" x="4522788" y="3076575"/>
          <p14:tracePt t="86788" x="4529138" y="3076575"/>
          <p14:tracePt t="86790" x="4535488" y="3076575"/>
          <p14:tracePt t="86794" x="4535488" y="3070225"/>
          <p14:tracePt t="86795" x="4541838" y="3070225"/>
          <p14:tracePt t="86797" x="4548188" y="3070225"/>
          <p14:tracePt t="86799" x="4556125" y="3070225"/>
          <p14:tracePt t="86801" x="4556125" y="3063875"/>
          <p14:tracePt t="86804" x="4562475" y="3063875"/>
          <p14:tracePt t="86806" x="4568825" y="3063875"/>
          <p14:tracePt t="86808" x="4568825" y="3057525"/>
          <p14:tracePt t="86811" x="4575175" y="3057525"/>
          <p14:tracePt t="86813" x="4581525" y="3057525"/>
          <p14:tracePt t="86815" x="4589463" y="3057525"/>
          <p14:tracePt t="86821" x="4589463" y="3049588"/>
          <p14:tracePt t="86822" x="4595813" y="3049588"/>
          <p14:tracePt t="86824" x="4602163" y="3049588"/>
          <p14:tracePt t="86826" x="4602163" y="3043238"/>
          <p14:tracePt t="86830" x="4608513" y="3043238"/>
          <p14:tracePt t="86833" x="4614863" y="3043238"/>
          <p14:tracePt t="86839" x="4614863" y="3036888"/>
          <p14:tracePt t="86841" x="4622800" y="3036888"/>
          <p14:tracePt t="86847" x="4629150" y="3030538"/>
          <p14:tracePt t="86852" x="4635500" y="3030538"/>
          <p14:tracePt t="86858" x="4635500" y="3024188"/>
          <p14:tracePt t="86864" x="4641850" y="3024188"/>
          <p14:tracePt t="86868" x="4648200" y="3024188"/>
          <p14:tracePt t="86874" x="4656138" y="3024188"/>
          <p14:tracePt t="86876" x="4656138" y="3017838"/>
          <p14:tracePt t="86878" x="4662488" y="3017838"/>
          <p14:tracePt t="86881" x="4668838" y="3017838"/>
          <p14:tracePt t="86884" x="4675188" y="3009900"/>
          <p14:tracePt t="86886" x="4681538" y="3009900"/>
          <p14:tracePt t="86890" x="4689475" y="3009900"/>
          <p14:tracePt t="86891" x="4695825" y="3009900"/>
          <p14:tracePt t="86893" x="4702175" y="3009900"/>
          <p14:tracePt t="86896" x="4708525" y="3009900"/>
          <p14:tracePt t="86897" x="4714875" y="3009900"/>
          <p14:tracePt t="86900" x="4714875" y="3003550"/>
          <p14:tracePt t="86901" x="4722813" y="3003550"/>
          <p14:tracePt t="86902" x="4729163" y="3003550"/>
          <p14:tracePt t="86903" x="4735513" y="3003550"/>
          <p14:tracePt t="86904" x="4735513" y="2997200"/>
          <p14:tracePt t="86906" x="4741863" y="2997200"/>
          <p14:tracePt t="86908" x="4748213" y="2997200"/>
          <p14:tracePt t="86911" x="4754563" y="2997200"/>
          <p14:tracePt t="86912" x="4754563" y="2990850"/>
          <p14:tracePt t="86913" x="4762500" y="2990850"/>
          <p14:tracePt t="86914" x="4768850" y="2990850"/>
          <p14:tracePt t="86918" x="4775200" y="2990850"/>
          <p14:tracePt t="86920" x="4781550" y="2990850"/>
          <p14:tracePt t="86924" x="4787900" y="2990850"/>
          <p14:tracePt t="86928" x="4795838" y="2990850"/>
          <p14:tracePt t="86932" x="4802188" y="2990850"/>
          <p14:tracePt t="86936" x="4802188" y="2984500"/>
          <p14:tracePt t="86946" x="4808538" y="2984500"/>
          <p14:tracePt t="86974" x="4814888" y="2984500"/>
          <p14:tracePt t="86990" x="4821238" y="2984500"/>
          <p14:tracePt t="86994" x="4829175" y="2984500"/>
          <p14:tracePt t="87000" x="4835525" y="2984500"/>
          <p14:tracePt t="87001" x="4835525" y="2976563"/>
          <p14:tracePt t="87002" x="4841875" y="2976563"/>
          <p14:tracePt t="87004" x="4848225" y="2976563"/>
          <p14:tracePt t="87009" x="4854575" y="2976563"/>
          <p14:tracePt t="87011" x="4862513" y="2976563"/>
          <p14:tracePt t="87015" x="4868863" y="2976563"/>
          <p14:tracePt t="87017" x="4875213" y="2976563"/>
          <p14:tracePt t="87019" x="4881563" y="2976563"/>
          <p14:tracePt t="87021" x="4881563" y="2970213"/>
          <p14:tracePt t="87023" x="4887913" y="2970213"/>
          <p14:tracePt t="87025" x="4895850" y="2970213"/>
          <p14:tracePt t="87029" x="4902200" y="2970213"/>
          <p14:tracePt t="87031" x="4902200" y="2963863"/>
          <p14:tracePt t="87032" x="4908550" y="2963863"/>
          <p14:tracePt t="87034" x="4914900" y="2963863"/>
          <p14:tracePt t="87039" x="4921250" y="2963863"/>
          <p14:tracePt t="87042" x="4929188" y="2963863"/>
          <p14:tracePt t="87048" x="4935538" y="2963863"/>
          <p14:tracePt t="87052" x="4941888" y="2963863"/>
          <p14:tracePt t="87058" x="4948238" y="2963863"/>
          <p14:tracePt t="87059" x="4948238" y="2957513"/>
          <p14:tracePt t="87072" x="4954588" y="2957513"/>
          <p14:tracePt t="87079" x="4962525" y="2957513"/>
          <p14:tracePt t="87086" x="4962525" y="2951163"/>
          <p14:tracePt t="87088" x="4968875" y="2951163"/>
          <p14:tracePt t="87092" x="4975225" y="2951163"/>
          <p14:tracePt t="87095" x="4981575" y="2951163"/>
          <p14:tracePt t="87098" x="4981575" y="2943225"/>
          <p14:tracePt t="87100" x="4987925" y="2943225"/>
          <p14:tracePt t="87102" x="4995863" y="2943225"/>
          <p14:tracePt t="87106" x="5002213" y="2943225"/>
          <p14:tracePt t="87109" x="5008563" y="2943225"/>
          <p14:tracePt t="87110" x="5014913" y="2943225"/>
          <p14:tracePt t="87115" x="5021263" y="2936875"/>
          <p14:tracePt t="87117" x="5029200" y="2936875"/>
          <p14:tracePt t="87121" x="5035550" y="2936875"/>
          <p14:tracePt t="87122" x="5035550" y="2930525"/>
          <p14:tracePt t="87123" x="5041900" y="2930525"/>
          <p14:tracePt t="87128" x="5048250" y="2930525"/>
          <p14:tracePt t="87130" x="5054600" y="2930525"/>
          <p14:tracePt t="87133" x="5060950" y="2930525"/>
          <p14:tracePt t="87135" x="5060950" y="2924175"/>
          <p14:tracePt t="87140" x="5068888" y="2924175"/>
          <p14:tracePt t="87145" x="5068888" y="2917825"/>
          <p14:tracePt t="87146" x="5075238" y="2917825"/>
          <p14:tracePt t="87256" x="5068888" y="2917825"/>
          <p14:tracePt t="87261" x="5060950" y="2917825"/>
          <p14:tracePt t="87262" x="5054600" y="2917825"/>
          <p14:tracePt t="87264" x="5048250" y="2917825"/>
          <p14:tracePt t="87267" x="5048250" y="2909888"/>
          <p14:tracePt t="87268" x="5041900" y="2909888"/>
          <p14:tracePt t="87269" x="5035550" y="2909888"/>
          <p14:tracePt t="87271" x="5029200" y="2909888"/>
          <p14:tracePt t="87273" x="5021263" y="2909888"/>
          <p14:tracePt t="87275" x="5014913" y="2909888"/>
          <p14:tracePt t="87277" x="5008563" y="2909888"/>
          <p14:tracePt t="87278" x="5002213" y="2909888"/>
          <p14:tracePt t="87281" x="4987925" y="2909888"/>
          <p14:tracePt t="87282" x="4981575" y="2909888"/>
          <p14:tracePt t="87284" x="4975225" y="2909888"/>
          <p14:tracePt t="87286" x="4968875" y="2909888"/>
          <p14:tracePt t="87288" x="4962525" y="2909888"/>
          <p14:tracePt t="87289" x="4954588" y="2909888"/>
          <p14:tracePt t="87290" x="4948238" y="2909888"/>
          <p14:tracePt t="87292" x="4941888" y="2909888"/>
          <p14:tracePt t="87293" x="4935538" y="2909888"/>
          <p14:tracePt t="87295" x="4929188" y="2909888"/>
          <p14:tracePt t="87296" x="4921250" y="2909888"/>
          <p14:tracePt t="87297" x="4914900" y="2909888"/>
          <p14:tracePt t="87298" x="4914900" y="2917825"/>
          <p14:tracePt t="87299" x="4908550" y="2917825"/>
          <p14:tracePt t="87300" x="4902200" y="2917825"/>
          <p14:tracePt t="87302" x="4895850" y="2917825"/>
          <p14:tracePt t="87303" x="4895850" y="2924175"/>
          <p14:tracePt t="87304" x="4887913" y="2924175"/>
          <p14:tracePt t="87305" x="4881563" y="2924175"/>
          <p14:tracePt t="87306" x="4875213" y="2924175"/>
          <p14:tracePt t="87307" x="4868863" y="2924175"/>
          <p14:tracePt t="87309" x="4862513" y="2930525"/>
          <p14:tracePt t="87310" x="4848225" y="2930525"/>
          <p14:tracePt t="87312" x="4835525" y="2936875"/>
          <p14:tracePt t="87313" x="4829175" y="2936875"/>
          <p14:tracePt t="87315" x="4814888" y="2943225"/>
          <p14:tracePt t="87316" x="4808538" y="2943225"/>
          <p14:tracePt t="87317" x="4802188" y="2943225"/>
          <p14:tracePt t="87318" x="4795838" y="2943225"/>
          <p14:tracePt t="87319" x="4787900" y="2951163"/>
          <p14:tracePt t="87320" x="4775200" y="2957513"/>
          <p14:tracePt t="87321" x="4768850" y="2957513"/>
          <p14:tracePt t="87322" x="4762500" y="2963863"/>
          <p14:tracePt t="87323" x="4748213" y="2963863"/>
          <p14:tracePt t="87324" x="4735513" y="2970213"/>
          <p14:tracePt t="87325" x="4729163" y="2970213"/>
          <p14:tracePt t="87326" x="4714875" y="2970213"/>
          <p14:tracePt t="87327" x="4702175" y="2976563"/>
          <p14:tracePt t="87328" x="4695825" y="2976563"/>
          <p14:tracePt t="87329" x="4681538" y="2984500"/>
          <p14:tracePt t="87330" x="4662488" y="2990850"/>
          <p14:tracePt t="87331" x="4656138" y="2990850"/>
          <p14:tracePt t="87332" x="4641850" y="2997200"/>
          <p14:tracePt t="87333" x="4622800" y="2997200"/>
          <p14:tracePt t="87334" x="4614863" y="3003550"/>
          <p14:tracePt t="87335" x="4602163" y="3003550"/>
          <p14:tracePt t="87337" x="4581525" y="3009900"/>
          <p14:tracePt t="87337" x="4568825" y="3017838"/>
          <p14:tracePt t="87338" x="4556125" y="3017838"/>
          <p14:tracePt t="87339" x="4541838" y="3017838"/>
          <p14:tracePt t="87340" x="4522788" y="3024188"/>
          <p14:tracePt t="87341" x="4508500" y="3024188"/>
          <p14:tracePt t="87342" x="4495800" y="3030538"/>
          <p14:tracePt t="87343" x="4475163" y="3036888"/>
          <p14:tracePt t="87344" x="4462463" y="3036888"/>
          <p14:tracePt t="87345" x="4441825" y="3043238"/>
          <p14:tracePt t="87346" x="4429125" y="3043238"/>
          <p14:tracePt t="87347" x="4408488" y="3049588"/>
          <p14:tracePt t="87348" x="4395788" y="3049588"/>
          <p14:tracePt t="87349" x="4375150" y="3057525"/>
          <p14:tracePt t="87350" x="4356100" y="3057525"/>
          <p14:tracePt t="87351" x="4349750" y="3063875"/>
          <p14:tracePt t="87352" x="4329113" y="3063875"/>
          <p14:tracePt t="87353" x="4308475" y="3063875"/>
          <p14:tracePt t="87354" x="4302125" y="3070225"/>
          <p14:tracePt t="87355" x="4283075" y="3070225"/>
          <p14:tracePt t="87356" x="4262438" y="3070225"/>
          <p14:tracePt t="87357" x="4256088" y="3070225"/>
          <p14:tracePt t="87358" x="4241800" y="3070225"/>
          <p14:tracePt t="87359" x="4216400" y="3070225"/>
          <p14:tracePt t="87361" x="4195763" y="3070225"/>
          <p14:tracePt t="87362" x="4189413" y="3070225"/>
          <p14:tracePt t="87363" x="4168775" y="3076575"/>
          <p14:tracePt t="87364" x="4156075" y="3076575"/>
          <p14:tracePt t="87365" x="4143375" y="3076575"/>
          <p14:tracePt t="87366" x="4129088" y="3076575"/>
          <p14:tracePt t="87367" x="4116388" y="3076575"/>
          <p14:tracePt t="87368" x="4102100" y="3076575"/>
          <p14:tracePt t="87370" x="4089400" y="3082925"/>
          <p14:tracePt t="87370" x="4076700" y="3082925"/>
          <p14:tracePt t="87371" x="4062413" y="3082925"/>
          <p14:tracePt t="87372" x="4049713" y="3082925"/>
          <p14:tracePt t="87373" x="4035425" y="3082925"/>
          <p14:tracePt t="87374" x="4029075" y="3082925"/>
          <p14:tracePt t="87375" x="4016375" y="3082925"/>
          <p14:tracePt t="87376" x="4010025" y="3082925"/>
          <p14:tracePt t="87377" x="3989388" y="3082925"/>
          <p14:tracePt t="87378" x="3976688" y="3082925"/>
          <p14:tracePt t="87380" x="3968750" y="3082925"/>
          <p14:tracePt t="87381" x="3956050" y="3082925"/>
          <p14:tracePt t="87382" x="3949700" y="3082925"/>
          <p14:tracePt t="87383" x="3935413" y="3082925"/>
          <p14:tracePt t="87384" x="3922713" y="3082925"/>
          <p14:tracePt t="87386" x="3916363" y="3090863"/>
          <p14:tracePt t="87387" x="3902075" y="3090863"/>
          <p14:tracePt t="87388" x="3895725" y="3090863"/>
          <p14:tracePt t="87390" x="3883025" y="3090863"/>
          <p14:tracePt t="87391" x="3876675" y="3090863"/>
          <p14:tracePt t="87393" x="3862388" y="3090863"/>
          <p14:tracePt t="87395" x="3856038" y="3097213"/>
          <p14:tracePt t="87396" x="3849688" y="3097213"/>
          <p14:tracePt t="87397" x="3843338" y="3097213"/>
          <p14:tracePt t="87398" x="3836988" y="3097213"/>
          <p14:tracePt t="87399" x="3829050" y="3097213"/>
          <p14:tracePt t="87400" x="3822700" y="3097213"/>
          <p14:tracePt t="87402" x="3816350" y="3097213"/>
          <p14:tracePt t="87403" x="3810000" y="3097213"/>
          <p14:tracePt t="87404" x="3803650" y="3097213"/>
          <p14:tracePt t="87405" x="3795713" y="3097213"/>
          <p14:tracePt t="87406" x="3789363" y="3097213"/>
          <p14:tracePt t="87407" x="3789363" y="3103563"/>
          <p14:tracePt t="87408" x="3783013" y="3103563"/>
          <p14:tracePt t="87409" x="3776663" y="3103563"/>
          <p14:tracePt t="87410" x="3770313" y="3103563"/>
          <p14:tracePt t="87411" x="3762375" y="3109913"/>
          <p14:tracePt t="87412" x="3756025" y="3109913"/>
          <p14:tracePt t="87413" x="3749675" y="3109913"/>
          <p14:tracePt t="87414" x="3743325" y="3109913"/>
          <p14:tracePt t="87415" x="3736975" y="3116263"/>
          <p14:tracePt t="87416" x="3729038" y="3116263"/>
          <p14:tracePt t="87417" x="3722688" y="3116263"/>
          <p14:tracePt t="87418" x="3716338" y="3116263"/>
          <p14:tracePt t="87420" x="3703638" y="3116263"/>
          <p14:tracePt t="87422" x="3695700" y="3116263"/>
          <p14:tracePt t="87423" x="3689350" y="3124200"/>
          <p14:tracePt t="87424" x="3683000" y="3124200"/>
          <p14:tracePt t="87425" x="3676650" y="3124200"/>
          <p14:tracePt t="87426" x="3662363" y="3124200"/>
          <p14:tracePt t="87427" x="3662363" y="3130550"/>
          <p14:tracePt t="87428" x="3656013" y="3130550"/>
          <p14:tracePt t="87429" x="3649663" y="3130550"/>
          <p14:tracePt t="87430" x="3643313" y="3130550"/>
          <p14:tracePt t="87431" x="3636963" y="3130550"/>
          <p14:tracePt t="87432" x="3629025" y="3130550"/>
          <p14:tracePt t="87433" x="3622675" y="3130550"/>
          <p14:tracePt t="87434" x="3616325" y="3130550"/>
          <p14:tracePt t="87435" x="3609975" y="3136900"/>
          <p14:tracePt t="87437" x="3597275" y="3136900"/>
          <p14:tracePt t="87438" x="3589338" y="3136900"/>
          <p14:tracePt t="87440" x="3576638" y="3143250"/>
          <p14:tracePt t="87441" x="3570288" y="3143250"/>
          <p14:tracePt t="87443" x="3563938" y="3143250"/>
          <p14:tracePt t="87445" x="3549650" y="3149600"/>
          <p14:tracePt t="87446" x="3543300" y="3149600"/>
          <p14:tracePt t="87447" x="3536950" y="3149600"/>
          <p14:tracePt t="87448" x="3530600" y="3149600"/>
          <p14:tracePt t="87449" x="3522663" y="3149600"/>
          <p14:tracePt t="87450" x="3516313" y="3149600"/>
          <p14:tracePt t="87451" x="3509963" y="3157538"/>
          <p14:tracePt t="87452" x="3503613" y="3157538"/>
          <p14:tracePt t="87453" x="3497263" y="3157538"/>
          <p14:tracePt t="87454" x="3489325" y="3157538"/>
          <p14:tracePt t="87455" x="3476625" y="3157538"/>
          <p14:tracePt t="87456" x="3476625" y="3163888"/>
          <p14:tracePt t="87457" x="3463925" y="3163888"/>
          <p14:tracePt t="87458" x="3455988" y="3163888"/>
          <p14:tracePt t="87459" x="3449638" y="3170238"/>
          <p14:tracePt t="87460" x="3443288" y="3170238"/>
          <p14:tracePt t="87461" x="3436938" y="3170238"/>
          <p14:tracePt t="87462" x="3430588" y="3170238"/>
          <p14:tracePt t="87463" x="3416300" y="3170238"/>
          <p14:tracePt t="87465" x="3403600" y="3176588"/>
          <p14:tracePt t="87466" x="3397250" y="3176588"/>
          <p14:tracePt t="87467" x="3389313" y="3176588"/>
          <p14:tracePt t="87468" x="3376613" y="3182938"/>
          <p14:tracePt t="87470" x="3363913" y="3182938"/>
          <p14:tracePt t="87471" x="3355975" y="3190875"/>
          <p14:tracePt t="87472" x="3349625" y="3190875"/>
          <p14:tracePt t="87473" x="3336925" y="3190875"/>
          <p14:tracePt t="87474" x="3330575" y="3197225"/>
          <p14:tracePt t="87475" x="3316288" y="3197225"/>
          <p14:tracePt t="87476" x="3309938" y="3197225"/>
          <p14:tracePt t="87477" x="3297238" y="3197225"/>
          <p14:tracePt t="87478" x="3282950" y="3203575"/>
          <p14:tracePt t="87480" x="3263900" y="3203575"/>
          <p14:tracePt t="87481" x="3257550" y="3209925"/>
          <p14:tracePt t="87482" x="3243263" y="3209925"/>
          <p14:tracePt t="87483" x="3224213" y="3216275"/>
          <p14:tracePt t="87484" x="3216275" y="3216275"/>
          <p14:tracePt t="87486" x="3197225" y="3224213"/>
          <p14:tracePt t="87487" x="3182938" y="3224213"/>
          <p14:tracePt t="87488" x="3176588" y="3230563"/>
          <p14:tracePt t="87489" x="3170238" y="3230563"/>
          <p14:tracePt t="87490" x="3163888" y="3230563"/>
          <p14:tracePt t="87491" x="3143250" y="3236913"/>
          <p14:tracePt t="87492" x="3136900" y="3236913"/>
          <p14:tracePt t="87493" x="3130550" y="3236913"/>
          <p14:tracePt t="87494" x="3116263" y="3236913"/>
          <p14:tracePt t="87495" x="3103563" y="3236913"/>
          <p14:tracePt t="87496" x="3097213" y="3243263"/>
          <p14:tracePt t="87497" x="3082925" y="3243263"/>
          <p14:tracePt t="87498" x="3076575" y="3243263"/>
          <p14:tracePt t="87499" x="3070225" y="3249613"/>
          <p14:tracePt t="87500" x="3057525" y="3249613"/>
          <p14:tracePt t="87501" x="3049588" y="3249613"/>
          <p14:tracePt t="87502" x="3036888" y="3257550"/>
          <p14:tracePt t="87503" x="3024188" y="3257550"/>
          <p14:tracePt t="87505" x="3009900" y="3263900"/>
          <p14:tracePt t="87506" x="3003550" y="3263900"/>
          <p14:tracePt t="87507" x="2997200" y="3263900"/>
          <p14:tracePt t="87508" x="2984500" y="3263900"/>
          <p14:tracePt t="87509" x="2976563" y="3263900"/>
          <p14:tracePt t="87511" x="2963863" y="3263900"/>
          <p14:tracePt t="87512" x="2957513" y="3263900"/>
          <p14:tracePt t="87513" x="2951163" y="3263900"/>
          <p14:tracePt t="87514" x="2943225" y="3263900"/>
          <p14:tracePt t="87515" x="2936875" y="3263900"/>
          <p14:tracePt t="87516" x="2936875" y="3270250"/>
          <p14:tracePt t="87517" x="2930525" y="3270250"/>
          <p14:tracePt t="87518" x="2924175" y="3270250"/>
          <p14:tracePt t="87520" x="2917825" y="3270250"/>
          <p14:tracePt t="87520" x="2909888" y="3270250"/>
          <p14:tracePt t="87521" x="2903538" y="3270250"/>
          <p14:tracePt t="87523" x="2897188" y="3270250"/>
          <p14:tracePt t="87524" x="2897188" y="3276600"/>
          <p14:tracePt t="87525" x="2890838" y="3276600"/>
          <p14:tracePt t="87527" x="2884488" y="3276600"/>
          <p14:tracePt t="87528" x="2876550" y="3276600"/>
          <p14:tracePt t="87530" x="2870200" y="3276600"/>
          <p14:tracePt t="87533" x="2863850" y="3276600"/>
          <p14:tracePt t="87536" x="2857500" y="3276600"/>
          <p14:tracePt t="87540" x="2851150" y="3276600"/>
          <p14:tracePt t="87542" x="2851150" y="3282950"/>
          <p14:tracePt t="87543" x="2843213" y="3282950"/>
          <p14:tracePt t="87545" x="2836863" y="3282950"/>
          <p14:tracePt t="87549" x="2836863" y="3290888"/>
          <p14:tracePt t="87550" x="2830513" y="3290888"/>
          <p14:tracePt t="87551" x="2824163" y="3290888"/>
          <p14:tracePt t="87554" x="2824163" y="3297238"/>
          <p14:tracePt t="87555" x="2817813" y="3297238"/>
          <p14:tracePt t="87556" x="2809875" y="3297238"/>
          <p14:tracePt t="87557" x="2803525" y="3297238"/>
          <p14:tracePt t="87560" x="2797175" y="3297238"/>
          <p14:tracePt t="87561" x="2790825" y="3297238"/>
          <p14:tracePt t="87563" x="2784475" y="3303588"/>
          <p14:tracePt t="87564" x="2776538" y="3303588"/>
          <p14:tracePt t="87565" x="2770188" y="3303588"/>
          <p14:tracePt t="87566" x="2770188" y="3309938"/>
          <p14:tracePt t="87567" x="2763838" y="3309938"/>
          <p14:tracePt t="87568" x="2757488" y="3309938"/>
          <p14:tracePt t="87569" x="2751138" y="3316288"/>
          <p14:tracePt t="87570" x="2743200" y="3316288"/>
          <p14:tracePt t="87571" x="2736850" y="3316288"/>
          <p14:tracePt t="87572" x="2730500" y="3316288"/>
          <p14:tracePt t="87573" x="2724150" y="3316288"/>
          <p14:tracePt t="87574" x="2717800" y="3316288"/>
          <p14:tracePt t="87575" x="2711450" y="3322638"/>
          <p14:tracePt t="87576" x="2697163" y="3322638"/>
          <p14:tracePt t="87577" x="2690813" y="3322638"/>
          <p14:tracePt t="87578" x="2678113" y="3330575"/>
          <p14:tracePt t="87580" x="2670175" y="3330575"/>
          <p14:tracePt t="87581" x="2657475" y="3330575"/>
          <p14:tracePt t="87582" x="2644775" y="3336925"/>
          <p14:tracePt t="87583" x="2636838" y="3336925"/>
          <p14:tracePt t="87584" x="2624138" y="3336925"/>
          <p14:tracePt t="87586" x="2611438" y="3343275"/>
          <p14:tracePt t="87587" x="2603500" y="3343275"/>
          <p14:tracePt t="87588" x="2597150" y="3343275"/>
          <p14:tracePt t="87589" x="2584450" y="3343275"/>
          <p14:tracePt t="87590" x="2578100" y="3343275"/>
          <p14:tracePt t="87591" x="2563813" y="3343275"/>
          <p14:tracePt t="87592" x="2557463" y="3349625"/>
          <p14:tracePt t="87593" x="2551113" y="3349625"/>
          <p14:tracePt t="87594" x="2536825" y="3349625"/>
          <p14:tracePt t="87595" x="2530475" y="3355975"/>
          <p14:tracePt t="87596" x="2524125" y="3355975"/>
          <p14:tracePt t="87597" x="2511425" y="3363913"/>
          <p14:tracePt t="87598" x="2503488" y="3363913"/>
          <p14:tracePt t="87599" x="2497138" y="3363913"/>
          <p14:tracePt t="87600" x="2490788" y="3370263"/>
          <p14:tracePt t="87601" x="2484438" y="3370263"/>
          <p14:tracePt t="87602" x="2470150" y="3370263"/>
          <p14:tracePt t="87603" x="2463800" y="3370263"/>
          <p14:tracePt t="87604" x="2457450" y="3370263"/>
          <p14:tracePt t="87605" x="2444750" y="3370263"/>
          <p14:tracePt t="87606" x="2438400" y="3376613"/>
          <p14:tracePt t="87607" x="2430463" y="3376613"/>
          <p14:tracePt t="87608" x="2417763" y="3376613"/>
          <p14:tracePt t="87609" x="2417763" y="3382963"/>
          <p14:tracePt t="87610" x="2405063" y="3382963"/>
          <p14:tracePt t="87612" x="2390775" y="3389313"/>
          <p14:tracePt t="87613" x="2384425" y="3389313"/>
          <p14:tracePt t="87614" x="2378075" y="3389313"/>
          <p14:tracePt t="87615" x="2371725" y="3389313"/>
          <p14:tracePt t="87616" x="2363788" y="3389313"/>
          <p14:tracePt t="87617" x="2357438" y="3397250"/>
          <p14:tracePt t="87618" x="2351088" y="3397250"/>
          <p14:tracePt t="87619" x="2344738" y="3403600"/>
          <p14:tracePt t="87621" x="2330450" y="3403600"/>
          <p14:tracePt t="87622" x="2324100" y="3409950"/>
          <p14:tracePt t="87623" x="2317750" y="3409950"/>
          <p14:tracePt t="87624" x="2311400" y="3409950"/>
          <p14:tracePt t="87625" x="2305050" y="3409950"/>
          <p14:tracePt t="87626" x="2297113" y="3416300"/>
          <p14:tracePt t="87627" x="2290763" y="3416300"/>
          <p14:tracePt t="87628" x="2284413" y="3416300"/>
          <p14:tracePt t="87629" x="2278063" y="3422650"/>
          <p14:tracePt t="87630" x="2271713" y="3422650"/>
          <p14:tracePt t="87631" x="2263775" y="3430588"/>
          <p14:tracePt t="87632" x="2257425" y="3430588"/>
          <p14:tracePt t="87633" x="2244725" y="3436938"/>
          <p14:tracePt t="87635" x="2230438" y="3436938"/>
          <p14:tracePt t="87636" x="2224088" y="3436938"/>
          <p14:tracePt t="87638" x="2211388" y="3443288"/>
          <p14:tracePt t="87639" x="2205038" y="3443288"/>
          <p14:tracePt t="87640" x="2197100" y="3449638"/>
          <p14:tracePt t="87641" x="2190750" y="3449638"/>
          <p14:tracePt t="87642" x="2184400" y="3455988"/>
          <p14:tracePt t="87643" x="2178050" y="3455988"/>
          <p14:tracePt t="87644" x="2163763" y="3455988"/>
          <p14:tracePt t="87646" x="2157413" y="3463925"/>
          <p14:tracePt t="87647" x="2144713" y="3463925"/>
          <p14:tracePt t="87648" x="2144713" y="3470275"/>
          <p14:tracePt t="87649" x="2132013" y="3476625"/>
          <p14:tracePt t="87650" x="2124075" y="3476625"/>
          <p14:tracePt t="87651" x="2117725" y="3476625"/>
          <p14:tracePt t="87652" x="2111375" y="3476625"/>
          <p14:tracePt t="87653" x="2098675" y="3482975"/>
          <p14:tracePt t="87655" x="2084388" y="3489325"/>
          <p14:tracePt t="87657" x="2071688" y="3497263"/>
          <p14:tracePt t="87658" x="2065338" y="3497263"/>
          <p14:tracePt t="87659" x="2057400" y="3497263"/>
          <p14:tracePt t="87660" x="2051050" y="3497263"/>
          <p14:tracePt t="87661" x="2038350" y="3503613"/>
          <p14:tracePt t="87662" x="2038350" y="3509963"/>
          <p14:tracePt t="87663" x="2032000" y="3509963"/>
          <p14:tracePt t="87664" x="2017713" y="3509963"/>
          <p14:tracePt t="87665" x="2017713" y="3516313"/>
          <p14:tracePt t="87666" x="2011363" y="3516313"/>
          <p14:tracePt t="87667" x="2005013" y="3516313"/>
          <p14:tracePt t="87669" x="1990725" y="3522663"/>
          <p14:tracePt t="87670" x="1984375" y="3522663"/>
          <p14:tracePt t="87672" x="1978025" y="3530600"/>
          <p14:tracePt t="87673" x="1971675" y="3530600"/>
          <p14:tracePt t="87674" x="1965325" y="3530600"/>
          <p14:tracePt t="87675" x="1965325" y="3536950"/>
          <p14:tracePt t="87676" x="1957388" y="3536950"/>
          <p14:tracePt t="87677" x="1951038" y="3536950"/>
          <p14:tracePt t="87680" x="1944688" y="3543300"/>
          <p14:tracePt t="87682" x="1938338" y="3543300"/>
          <p14:tracePt t="87685" x="1938338" y="3549650"/>
          <p14:tracePt t="87687" x="1931988" y="3549650"/>
          <p14:tracePt t="87693" x="1924050" y="3549650"/>
          <p14:tracePt t="87719" x="1917700" y="3549650"/>
          <p14:tracePt t="87732" x="1917700" y="3556000"/>
          <p14:tracePt t="87738" x="1911350" y="3556000"/>
          <p14:tracePt t="87740" x="1911350" y="3563938"/>
          <p14:tracePt t="87742" x="1905000" y="3563938"/>
          <p14:tracePt t="87748" x="1905000" y="3570288"/>
          <p14:tracePt t="87749" x="1898650" y="3570288"/>
          <p14:tracePt t="87751" x="1890713" y="3570288"/>
          <p14:tracePt t="87754" x="1884363" y="3570288"/>
          <p14:tracePt t="87758" x="1878013" y="3570288"/>
          <p14:tracePt t="87760" x="1871663" y="3576638"/>
          <p14:tracePt t="87763" x="1871663" y="3582988"/>
          <p14:tracePt t="87764" x="1865313" y="3582988"/>
          <p14:tracePt t="87765" x="1858963" y="3582988"/>
          <p14:tracePt t="87767" x="1851025" y="3582988"/>
          <p14:tracePt t="87770" x="1844675" y="3582988"/>
          <p14:tracePt t="87771" x="1838325" y="3582988"/>
          <p14:tracePt t="87772" x="1838325" y="3589338"/>
          <p14:tracePt t="87774" x="1831975" y="3589338"/>
          <p14:tracePt t="87775" x="1831975" y="3597275"/>
          <p14:tracePt t="87776" x="1825625" y="3597275"/>
          <p14:tracePt t="87777" x="1817688" y="3597275"/>
          <p14:tracePt t="87778" x="1817688" y="3603625"/>
          <p14:tracePt t="87781" x="1811338" y="3603625"/>
          <p14:tracePt t="87782" x="1804988" y="3603625"/>
          <p14:tracePt t="87783" x="1804988" y="3609975"/>
          <p14:tracePt t="87786" x="1798638" y="3616325"/>
          <p14:tracePt t="87787" x="1792288" y="3616325"/>
          <p14:tracePt t="87789" x="1784350" y="3616325"/>
          <p14:tracePt t="87790" x="1784350" y="3622675"/>
          <p14:tracePt t="87792" x="1778000" y="3622675"/>
          <p14:tracePt t="87793" x="1778000" y="3629025"/>
          <p14:tracePt t="87794" x="1771650" y="3629025"/>
          <p14:tracePt t="87795" x="1771650" y="3636963"/>
          <p14:tracePt t="87799" x="1765300" y="3636963"/>
          <p14:tracePt t="87800" x="1765300" y="3643313"/>
          <p14:tracePt t="87802" x="1765300" y="3649663"/>
          <p14:tracePt t="87806" x="1758950" y="3649663"/>
          <p14:tracePt t="87807" x="1758950" y="3656013"/>
          <p14:tracePt t="87809" x="1758950" y="3662363"/>
          <p14:tracePt t="87811" x="1758950" y="3670300"/>
          <p14:tracePt t="87815" x="1758950" y="3676650"/>
          <p14:tracePt t="87817" x="1758950" y="3683000"/>
          <p14:tracePt t="87822" x="1758950" y="3689350"/>
          <p14:tracePt t="87826" x="1758950" y="3695700"/>
          <p14:tracePt t="87829" x="1758950" y="3703638"/>
          <p14:tracePt t="87833" x="1765300" y="3703638"/>
          <p14:tracePt t="87841" x="1765300" y="3709988"/>
          <p14:tracePt t="87892" x="1765300" y="3716338"/>
          <p14:tracePt t="87904" x="1765300" y="3722688"/>
          <p14:tracePt t="87908" x="1765300" y="3729038"/>
          <p14:tracePt t="87914" x="1765300" y="3736975"/>
          <p14:tracePt t="87917" x="1765300" y="3743325"/>
          <p14:tracePt t="87920" x="1765300" y="3749675"/>
          <p14:tracePt t="87925" x="1765300" y="3756025"/>
          <p14:tracePt t="87928" x="1765300" y="3762375"/>
          <p14:tracePt t="87935" x="1765300" y="3770313"/>
          <p14:tracePt t="87947" x="1765300" y="3776663"/>
          <p14:tracePt t="87989" x="1765300" y="3783013"/>
          <p14:tracePt t="87997" x="1765300" y="3789363"/>
          <p14:tracePt t="87999" x="1771650" y="3789363"/>
          <p14:tracePt t="88001" x="1771650" y="3795713"/>
          <p14:tracePt t="88004" x="1778000" y="3795713"/>
          <p14:tracePt t="88007" x="1778000" y="3803650"/>
          <p14:tracePt t="88010" x="1778000" y="3810000"/>
          <p14:tracePt t="88013" x="1778000" y="3816350"/>
          <p14:tracePt t="88015" x="1784350" y="3816350"/>
          <p14:tracePt t="88021" x="1784350" y="3822700"/>
          <p14:tracePt t="88022" x="1792288" y="3822700"/>
          <p14:tracePt t="88026" x="1792288" y="3829050"/>
          <p14:tracePt t="88035" x="1798638" y="3829050"/>
          <p14:tracePt t="88039" x="1798638" y="3836988"/>
          <p14:tracePt t="88136" x="1798638" y="3843338"/>
          <p14:tracePt t="88146" x="1804988" y="3843338"/>
          <p14:tracePt t="88149" x="1804988" y="3849688"/>
          <p14:tracePt t="88161" x="1811338" y="3849688"/>
          <p14:tracePt t="88186" x="1811338" y="3856038"/>
          <p14:tracePt t="88264" x="1811338" y="3862388"/>
          <p14:tracePt t="88273" x="1817688" y="3862388"/>
          <p14:tracePt t="88283" x="1825625" y="3862388"/>
          <p14:tracePt t="88284" x="1825625" y="3870325"/>
          <p14:tracePt t="88296" x="1825625" y="3876675"/>
          <p14:tracePt t="88297" x="1831975" y="3876675"/>
          <p14:tracePt t="88312" x="1831975" y="3883025"/>
          <p14:tracePt t="88339" x="1831975" y="3889375"/>
          <p14:tracePt t="88347" x="1831975" y="3895725"/>
          <p14:tracePt t="88366" x="1831975" y="3902075"/>
          <p14:tracePt t="88379" x="1831975" y="3910013"/>
          <p14:tracePt t="88508" x="1831975" y="3916363"/>
          <p14:tracePt t="88536" x="1825625" y="3916363"/>
          <p14:tracePt t="88551" x="1817688" y="3916363"/>
          <p14:tracePt t="88615" x="1811338" y="3916363"/>
          <p14:tracePt t="88620" x="1804988" y="3916363"/>
          <p14:tracePt t="88623" x="1804988" y="3910013"/>
          <p14:tracePt t="88629" x="1798638" y="3910013"/>
          <p14:tracePt t="88630" x="1798638" y="3902075"/>
          <p14:tracePt t="88632" x="1792288" y="3902075"/>
          <p14:tracePt t="88636" x="1784350" y="3902075"/>
          <p14:tracePt t="88640" x="1784350" y="3895725"/>
          <p14:tracePt t="88643" x="1778000" y="3895725"/>
          <p14:tracePt t="88644" x="1778000" y="3889375"/>
          <p14:tracePt t="88646" x="1771650" y="3889375"/>
          <p14:tracePt t="88652" x="1771650" y="3883025"/>
          <p14:tracePt t="88653" x="1765300" y="3883025"/>
          <p14:tracePt t="88657" x="1758950" y="3883025"/>
          <p14:tracePt t="88658" x="1758950" y="3876675"/>
          <p14:tracePt t="88662" x="1751013" y="3876675"/>
          <p14:tracePt t="88664" x="1751013" y="3870325"/>
          <p14:tracePt t="88749" x="1744663" y="3870325"/>
          <p14:tracePt t="88760" x="1744663" y="3862388"/>
          <p14:tracePt t="89412" x="1744663" y="3856038"/>
          <p14:tracePt t="89596" x="1751013" y="3856038"/>
          <p14:tracePt t="89598" x="1751013" y="3849688"/>
          <p14:tracePt t="89610" x="1758950" y="3849688"/>
          <p14:tracePt t="89621" x="1758950" y="3843338"/>
          <p14:tracePt t="89624" x="1765300" y="3843338"/>
          <p14:tracePt t="89693" x="1771650" y="3843338"/>
          <p14:tracePt t="89700" x="1771650" y="3836988"/>
          <p14:tracePt t="89709" x="1778000" y="3836988"/>
          <p14:tracePt t="89721" x="1784350" y="3836988"/>
          <p14:tracePt t="89725" x="1792288" y="3836988"/>
          <p14:tracePt t="89728" x="1792288" y="3829050"/>
          <p14:tracePt t="89730" x="1798638" y="3829050"/>
          <p14:tracePt t="89737" x="1798638" y="3822700"/>
          <p14:tracePt t="89741" x="1804988" y="3822700"/>
          <p14:tracePt t="89749" x="1811338" y="3822700"/>
          <p14:tracePt t="90294" x="1804988" y="3822700"/>
          <p14:tracePt t="90314" x="1798638" y="3822700"/>
          <p14:tracePt t="90335" x="1792288" y="3822700"/>
          <p14:tracePt t="90734" x="1784350" y="3822700"/>
          <p14:tracePt t="90840" x="1778000" y="3822700"/>
          <p14:tracePt t="90872" x="1771650" y="3822700"/>
          <p14:tracePt t="91335" x="1765300" y="3822700"/>
          <p14:tracePt t="91341" x="1765300" y="3816350"/>
          <p14:tracePt t="91359" x="1758950" y="3816350"/>
          <p14:tracePt t="91368" x="1751013" y="3816350"/>
          <p14:tracePt t="91377" x="1744663" y="3816350"/>
          <p14:tracePt t="91380" x="1744663" y="3810000"/>
          <p14:tracePt t="91381" x="1738313" y="3810000"/>
          <p14:tracePt t="91385" x="1731963" y="3810000"/>
          <p14:tracePt t="91387" x="1725613" y="3810000"/>
          <p14:tracePt t="91392" x="1717675" y="3810000"/>
          <p14:tracePt t="91393" x="1711325" y="3810000"/>
          <p14:tracePt t="91396" x="1704975" y="3810000"/>
          <p14:tracePt t="91397" x="1704975" y="3803650"/>
          <p14:tracePt t="91401" x="1698625" y="3803650"/>
          <p14:tracePt t="91403" x="1692275" y="3803650"/>
          <p14:tracePt t="91408" x="1684338" y="3803650"/>
          <p14:tracePt t="91412" x="1677988" y="3803650"/>
          <p14:tracePt t="91415" x="1671638" y="3803650"/>
          <p14:tracePt t="91510" x="1665288" y="3803650"/>
          <p14:tracePt t="91518" x="1658938" y="3803650"/>
          <p14:tracePt t="91530" x="1651000" y="3803650"/>
          <p14:tracePt t="91538" x="1644650" y="3803650"/>
          <p14:tracePt t="91548" x="1638300" y="3803650"/>
          <p14:tracePt t="91589" x="1631950" y="3803650"/>
          <p14:tracePt t="91598" x="1625600" y="3803650"/>
          <p14:tracePt t="91611" x="1625600" y="3795713"/>
          <p14:tracePt t="91612" x="1617663" y="3795713"/>
          <p14:tracePt t="91617" x="1611313" y="3795713"/>
          <p14:tracePt t="91621" x="1604963" y="3795713"/>
          <p14:tracePt t="91622" x="1604963" y="3789363"/>
          <p14:tracePt t="91634" x="1598613" y="3789363"/>
          <p14:tracePt t="91651" x="1592263" y="3789363"/>
          <p14:tracePt t="91733" x="1584325" y="3789363"/>
          <p14:tracePt t="91739" x="1584325" y="3783013"/>
          <p14:tracePt t="91777" x="1577975" y="3783013"/>
          <p14:tracePt t="91800" x="1571625" y="3783013"/>
          <p14:tracePt t="91802" x="1571625" y="3776663"/>
          <p14:tracePt t="91815" x="1565275" y="3776663"/>
          <p14:tracePt t="91816" x="1565275" y="3770313"/>
          <p14:tracePt t="91826" x="1558925" y="3770313"/>
          <p14:tracePt t="91998" x="1558925" y="3762375"/>
          <p14:tracePt t="92018" x="1558925" y="3756025"/>
          <p14:tracePt t="92278" x="1558925" y="3749675"/>
          <p14:tracePt t="92489" x="1558925" y="3743325"/>
          <p14:tracePt t="92627" x="1565275" y="3743325"/>
          <p14:tracePt t="92643" x="1565275" y="3736975"/>
          <p14:tracePt t="93050" x="1571625" y="3736975"/>
          <p14:tracePt t="93478" x="1577975" y="3736975"/>
          <p14:tracePt t="94267" x="1584325" y="3736975"/>
          <p14:tracePt t="95411" x="1584325" y="3729038"/>
          <p14:tracePt t="95413" x="1584325" y="3722688"/>
          <p14:tracePt t="95418" x="1584325" y="3716338"/>
          <p14:tracePt t="95421" x="1584325" y="3709988"/>
          <p14:tracePt t="95428" x="1584325" y="3703638"/>
          <p14:tracePt t="95431" x="1584325" y="3695700"/>
          <p14:tracePt t="95435" x="1584325" y="3689350"/>
          <p14:tracePt t="95442" x="1584325" y="3683000"/>
          <p14:tracePt t="95445" x="1584325" y="3676650"/>
          <p14:tracePt t="95449" x="1584325" y="3670300"/>
          <p14:tracePt t="95451" x="1584325" y="3662363"/>
          <p14:tracePt t="95452" x="1584325" y="3656013"/>
          <p14:tracePt t="95456" x="1584325" y="3649663"/>
          <p14:tracePt t="95457" x="1584325" y="3643313"/>
          <p14:tracePt t="95461" x="1584325" y="3636963"/>
          <p14:tracePt t="95462" x="1584325" y="3629025"/>
          <p14:tracePt t="95463" x="1584325" y="3622675"/>
          <p14:tracePt t="95465" x="1577975" y="3622675"/>
          <p14:tracePt t="95466" x="1577975" y="3616325"/>
          <p14:tracePt t="95467" x="1577975" y="3609975"/>
          <p14:tracePt t="95470" x="1577975" y="3603625"/>
          <p14:tracePt t="95470" x="1571625" y="3603625"/>
          <p14:tracePt t="95471" x="1571625" y="3597275"/>
          <p14:tracePt t="95472" x="1571625" y="3589338"/>
          <p14:tracePt t="95474" x="1571625" y="3582988"/>
          <p14:tracePt t="95475" x="1571625" y="3576638"/>
          <p14:tracePt t="95477" x="1571625" y="3570288"/>
          <p14:tracePt t="95478" x="1571625" y="3563938"/>
          <p14:tracePt t="95480" x="1571625" y="3556000"/>
          <p14:tracePt t="95481" x="1565275" y="3556000"/>
          <p14:tracePt t="95482" x="1565275" y="3549650"/>
          <p14:tracePt t="95483" x="1565275" y="3543300"/>
          <p14:tracePt t="95486" x="1565275" y="3536950"/>
          <p14:tracePt t="95487" x="1565275" y="3530600"/>
          <p14:tracePt t="95488" x="1558925" y="3522663"/>
          <p14:tracePt t="95491" x="1558925" y="3516313"/>
          <p14:tracePt t="95493" x="1558925" y="3509963"/>
          <p14:tracePt t="95496" x="1558925" y="3503613"/>
          <p14:tracePt t="95498" x="1558925" y="3497263"/>
          <p14:tracePt t="95501" x="1558925" y="3489325"/>
          <p14:tracePt t="95505" x="1558925" y="3482975"/>
          <p14:tracePt t="95508" x="1558925" y="3476625"/>
          <p14:tracePt t="95516" x="1558925" y="3470275"/>
          <p14:tracePt t="95528" x="1558925" y="3463925"/>
          <p14:tracePt t="95543" x="1565275" y="3463925"/>
          <p14:tracePt t="95562" x="1565275" y="3455988"/>
          <p14:tracePt t="95628" x="1565275" y="3449638"/>
          <p14:tracePt t="95652" x="1565275" y="3443288"/>
          <p14:tracePt t="95678" x="1565275" y="3436938"/>
          <p14:tracePt t="95682" x="1565275" y="3430588"/>
          <p14:tracePt t="95686" x="1565275" y="3422650"/>
          <p14:tracePt t="95693" x="1565275" y="3416300"/>
          <p14:tracePt t="95695" x="1558925" y="3416300"/>
          <p14:tracePt t="95696" x="1558925" y="3409950"/>
          <p14:tracePt t="95703" x="1558925" y="3403600"/>
          <p14:tracePt t="95707" x="1558925" y="3397250"/>
          <p14:tracePt t="95711" x="1558925" y="3389313"/>
          <p14:tracePt t="95716" x="1552575" y="3389313"/>
          <p14:tracePt t="95720" x="1552575" y="3382963"/>
          <p14:tracePt t="95724" x="1552575" y="3376613"/>
          <p14:tracePt t="95737" x="1552575" y="3370263"/>
          <p14:tracePt t="95745" x="1552575" y="3363913"/>
          <p14:tracePt t="95756" x="1552575" y="3355975"/>
          <p14:tracePt t="95762" x="1552575" y="3349625"/>
          <p14:tracePt t="95767" x="1552575" y="3343275"/>
          <p14:tracePt t="95778" x="1552575" y="3336925"/>
          <p14:tracePt t="95782" x="1544638" y="3336925"/>
          <p14:tracePt t="95783" x="1544638" y="3330575"/>
          <p14:tracePt t="95792" x="1544638" y="3322638"/>
          <p14:tracePt t="95798" x="1544638" y="3316288"/>
          <p14:tracePt t="95806" x="1544638" y="3309938"/>
          <p14:tracePt t="95879" x="1552575" y="3309938"/>
          <p14:tracePt t="95909" x="1558925" y="3309938"/>
          <p14:tracePt t="95917" x="1565275" y="3309938"/>
          <p14:tracePt t="95927" x="1571625" y="3309938"/>
          <p14:tracePt t="95931" x="1571625" y="3316288"/>
          <p14:tracePt t="95933" x="1577975" y="3316288"/>
          <p14:tracePt t="95934" x="1577975" y="3322638"/>
          <p14:tracePt t="95938" x="1577975" y="3330575"/>
          <p14:tracePt t="95939" x="1584325" y="3330575"/>
          <p14:tracePt t="95940" x="1584325" y="3336925"/>
          <p14:tracePt t="95945" x="1584325" y="3343275"/>
          <p14:tracePt t="95947" x="1584325" y="3349625"/>
          <p14:tracePt t="95949" x="1584325" y="3355975"/>
          <p14:tracePt t="95954" x="1584325" y="3363913"/>
          <p14:tracePt t="95955" x="1592263" y="3363913"/>
          <p14:tracePt t="95956" x="1592263" y="3370263"/>
          <p14:tracePt t="95961" x="1592263" y="3376613"/>
          <p14:tracePt t="95963" x="1592263" y="3382963"/>
          <p14:tracePt t="95970" x="1592263" y="3389313"/>
          <p14:tracePt t="95971" x="1598613" y="3389313"/>
          <p14:tracePt t="95972" x="1598613" y="3397250"/>
          <p14:tracePt t="95977" x="1598613" y="3403600"/>
          <p14:tracePt t="96068" x="1598613" y="3409950"/>
          <p14:tracePt t="96077" x="1592263" y="3416300"/>
          <p14:tracePt t="96092" x="1592263" y="3422650"/>
          <p14:tracePt t="96112" x="1584325" y="3422650"/>
          <p14:tracePt t="96249" x="1577975" y="3422650"/>
          <p14:tracePt t="96256" x="1577975" y="3416300"/>
          <p14:tracePt t="96257" x="1571625" y="3416300"/>
          <p14:tracePt t="96260" x="1571625" y="3409950"/>
          <p14:tracePt t="96268" x="1571625" y="3403600"/>
          <p14:tracePt t="96272" x="1571625" y="3397250"/>
          <p14:tracePt t="96276" x="1571625" y="3389313"/>
          <p14:tracePt t="96295" x="1571625" y="3382963"/>
          <p14:tracePt t="96315" x="1571625" y="3376613"/>
          <p14:tracePt t="96326" x="1571625" y="3370263"/>
          <p14:tracePt t="96330" x="1571625" y="3363913"/>
          <p14:tracePt t="96336" x="1571625" y="3355975"/>
          <p14:tracePt t="96339" x="1571625" y="3349625"/>
          <p14:tracePt t="96342" x="1571625" y="3343275"/>
          <p14:tracePt t="96347" x="1571625" y="3336925"/>
          <p14:tracePt t="96350" x="1571625" y="3330575"/>
          <p14:tracePt t="96356" x="1571625" y="3322638"/>
          <p14:tracePt t="96358" x="1571625" y="3316288"/>
          <p14:tracePt t="96361" x="1571625" y="3309938"/>
          <p14:tracePt t="96371" x="1571625" y="3303588"/>
          <p14:tracePt t="96454" x="1571625" y="3297238"/>
          <p14:tracePt t="96575" x="1571625" y="3290888"/>
          <p14:tracePt t="96603" x="1571625" y="3282950"/>
          <p14:tracePt t="96646" x="1571625" y="3276600"/>
          <p14:tracePt t="96649" x="1577975" y="3276600"/>
          <p14:tracePt t="96654" x="1584325" y="3276600"/>
          <p14:tracePt t="96662" x="1584325" y="3270250"/>
          <p14:tracePt t="96664" x="1592263" y="3270250"/>
          <p14:tracePt t="96666" x="1592263" y="3263900"/>
          <p14:tracePt t="96668" x="1598613" y="3263900"/>
          <p14:tracePt t="96674" x="1598613" y="3257550"/>
          <p14:tracePt t="96675" x="1604963" y="3257550"/>
          <p14:tracePt t="96677" x="1604963" y="3249613"/>
          <p14:tracePt t="96678" x="1611313" y="3249613"/>
          <p14:tracePt t="96681" x="1611313" y="3243263"/>
          <p14:tracePt t="96683" x="1617663" y="3243263"/>
          <p14:tracePt t="96687" x="1617663" y="3236913"/>
          <p14:tracePt t="96690" x="1625600" y="3236913"/>
          <p14:tracePt t="96691" x="1625600" y="3230563"/>
          <p14:tracePt t="96695" x="1631950" y="3230563"/>
          <p14:tracePt t="96697" x="1631950" y="3224213"/>
          <p14:tracePt t="96702" x="1631950" y="3216275"/>
          <p14:tracePt t="96709" x="1631950" y="3209925"/>
          <p14:tracePt t="96710" x="1638300" y="3209925"/>
          <p14:tracePt t="96784" x="1644650" y="3209925"/>
          <p14:tracePt t="96798" x="1644650" y="3203575"/>
          <p14:tracePt t="96801" x="1651000" y="3203575"/>
          <p14:tracePt t="96820" x="1651000" y="3197225"/>
          <p14:tracePt t="96833" x="1658938" y="3197225"/>
          <p14:tracePt t="97828" x="1665288" y="3197225"/>
          <p14:tracePt t="97842" x="1665288" y="3203575"/>
          <p14:tracePt t="97846" x="1665288" y="3209925"/>
          <p14:tracePt t="97849" x="1665288" y="3216275"/>
          <p14:tracePt t="97851" x="1665288" y="3224213"/>
          <p14:tracePt t="97855" x="1665288" y="3230563"/>
          <p14:tracePt t="97857" x="1671638" y="3230563"/>
          <p14:tracePt t="97858" x="1671638" y="3236913"/>
          <p14:tracePt t="97862" x="1677988" y="3236913"/>
          <p14:tracePt t="97862" x="1677988" y="3243263"/>
          <p14:tracePt t="97863" x="1677988" y="3249613"/>
          <p14:tracePt t="97865" x="1677988" y="3257550"/>
          <p14:tracePt t="97866" x="1684338" y="3257550"/>
          <p14:tracePt t="97868" x="1684338" y="3263900"/>
          <p14:tracePt t="97870" x="1684338" y="3270250"/>
          <p14:tracePt t="97871" x="1692275" y="3270250"/>
          <p14:tracePt t="97874" x="1692275" y="3276600"/>
          <p14:tracePt t="97875" x="1698625" y="3276600"/>
          <p14:tracePt t="97876" x="1698625" y="3282950"/>
          <p14:tracePt t="97877" x="1698625" y="3290888"/>
          <p14:tracePt t="97878" x="1704975" y="3290888"/>
          <p14:tracePt t="97881" x="1711325" y="3297238"/>
          <p14:tracePt t="97882" x="1717675" y="3297238"/>
          <p14:tracePt t="97883" x="1717675" y="3303588"/>
          <p14:tracePt t="97886" x="1717675" y="3309938"/>
          <p14:tracePt t="97887" x="1725613" y="3309938"/>
          <p14:tracePt t="97888" x="1731963" y="3316288"/>
          <p14:tracePt t="97889" x="1731963" y="3322638"/>
          <p14:tracePt t="97891" x="1738313" y="3322638"/>
          <p14:tracePt t="97892" x="1738313" y="3330575"/>
          <p14:tracePt t="97893" x="1744663" y="3330575"/>
          <p14:tracePt t="97894" x="1744663" y="3336925"/>
          <p14:tracePt t="97896" x="1751013" y="3336925"/>
          <p14:tracePt t="97897" x="1758950" y="3343275"/>
          <p14:tracePt t="97898" x="1765300" y="3343275"/>
          <p14:tracePt t="97899" x="1765300" y="3349625"/>
          <p14:tracePt t="97901" x="1765300" y="3355975"/>
          <p14:tracePt t="97902" x="1771650" y="3355975"/>
          <p14:tracePt t="97904" x="1778000" y="3363913"/>
          <p14:tracePt t="97906" x="1778000" y="3370263"/>
          <p14:tracePt t="97907" x="1784350" y="3370263"/>
          <p14:tracePt t="97912" x="1798638" y="3376613"/>
          <p14:tracePt t="97913" x="1798638" y="3382963"/>
          <p14:tracePt t="97915" x="1804988" y="3382963"/>
          <p14:tracePt t="97917" x="1811338" y="3382963"/>
          <p14:tracePt t="97919" x="1811338" y="3389313"/>
          <p14:tracePt t="97922" x="1817688" y="3389313"/>
          <p14:tracePt t="97923" x="1817688" y="3397250"/>
          <p14:tracePt t="97925" x="1825625" y="3397250"/>
          <p14:tracePt t="97927" x="1825625" y="3403600"/>
          <p14:tracePt t="97928" x="1831975" y="3403600"/>
          <p14:tracePt t="97932" x="1838325" y="3403600"/>
          <p14:tracePt t="97936" x="1838325" y="3409950"/>
          <p14:tracePt t="97937" x="1844675" y="3409950"/>
          <p14:tracePt t="97940" x="1844675" y="3416300"/>
          <p14:tracePt t="97942" x="1851025" y="3416300"/>
          <p14:tracePt t="97944" x="1858963" y="3416300"/>
          <p14:tracePt t="97947" x="1858963" y="3422650"/>
          <p14:tracePt t="97948" x="1865313" y="3422650"/>
          <p14:tracePt t="97950" x="1865313" y="3430588"/>
          <p14:tracePt t="97952" x="1871663" y="3430588"/>
          <p14:tracePt t="97954" x="1871663" y="3436938"/>
          <p14:tracePt t="97955" x="1878013" y="3436938"/>
          <p14:tracePt t="97960" x="1884363" y="3436938"/>
          <p14:tracePt t="97961" x="1884363" y="3443288"/>
          <p14:tracePt t="97963" x="1890713" y="3443288"/>
          <p14:tracePt t="97964" x="1890713" y="3449638"/>
          <p14:tracePt t="97966" x="1898650" y="3449638"/>
          <p14:tracePt t="97972" x="1898650" y="3455988"/>
          <p14:tracePt t="97973" x="1905000" y="3455988"/>
          <p14:tracePt t="97975" x="1911350" y="3463925"/>
          <p14:tracePt t="97980" x="1911350" y="3470275"/>
          <p14:tracePt t="97982" x="1917700" y="3470275"/>
          <p14:tracePt t="97985" x="1924050" y="3470275"/>
          <p14:tracePt t="97988" x="1931988" y="3476625"/>
          <p14:tracePt t="97992" x="1931988" y="3482975"/>
          <p14:tracePt t="97996" x="1938338" y="3482975"/>
          <p14:tracePt t="98002" x="1944688" y="3482975"/>
          <p14:tracePt t="98006" x="1944688" y="3489325"/>
          <p14:tracePt t="98031" x="1944688" y="3497263"/>
          <p14:tracePt t="98038" x="1951038" y="3497263"/>
          <p14:tracePt t="98049" x="1957388" y="3497263"/>
          <p14:tracePt t="98050" x="1957388" y="3503613"/>
          <p14:tracePt t="98057" x="1965325" y="3503613"/>
          <p14:tracePt t="98059" x="1971675" y="3503613"/>
          <p14:tracePt t="98060" x="1971675" y="3509963"/>
          <p14:tracePt t="98063" x="1978025" y="3516313"/>
          <p14:tracePt t="98067" x="1984375" y="3516313"/>
          <p14:tracePt t="98068" x="1984375" y="3522663"/>
          <p14:tracePt t="98069" x="1990725" y="3522663"/>
          <p14:tracePt t="98070" x="1990725" y="3530600"/>
          <p14:tracePt t="98072" x="1990725" y="3536950"/>
          <p14:tracePt t="98073" x="1998663" y="3536950"/>
          <p14:tracePt t="98075" x="2005013" y="3536950"/>
          <p14:tracePt t="98076" x="2005013" y="3543300"/>
          <p14:tracePt t="98077" x="2011363" y="3543300"/>
          <p14:tracePt t="98078" x="2011363" y="3549650"/>
          <p14:tracePt t="98082" x="2017713" y="3549650"/>
          <p14:tracePt t="98083" x="2017713" y="3556000"/>
          <p14:tracePt t="98086" x="2024063" y="3563938"/>
          <p14:tracePt t="98089" x="2024063" y="3570288"/>
          <p14:tracePt t="98091" x="2032000" y="3570288"/>
          <p14:tracePt t="98094" x="2038350" y="3570288"/>
          <p14:tracePt t="98096" x="2038350" y="3576638"/>
          <p14:tracePt t="98098" x="2044700" y="3576638"/>
          <p14:tracePt t="98100" x="2044700" y="3582988"/>
          <p14:tracePt t="98218" x="2051050" y="3582988"/>
          <p14:tracePt t="98231" x="2057400" y="3582988"/>
          <p14:tracePt t="98232" x="2057400" y="3589338"/>
          <p14:tracePt t="98246" x="2057400" y="3597275"/>
          <p14:tracePt t="98273" x="2065338" y="3597275"/>
          <p14:tracePt t="98286" x="2071688" y="3597275"/>
          <p14:tracePt t="98291" x="2078038" y="3597275"/>
          <p14:tracePt t="98293" x="2078038" y="3603625"/>
          <p14:tracePt t="98298" x="2084388" y="3603625"/>
          <p14:tracePt t="98301" x="2090738" y="3603625"/>
          <p14:tracePt t="98302" x="2090738" y="3609975"/>
          <p14:tracePt t="98306" x="2098675" y="3609975"/>
          <p14:tracePt t="98308" x="2105025" y="3609975"/>
          <p14:tracePt t="98310" x="2111375" y="3609975"/>
          <p14:tracePt t="98313" x="2111375" y="3616325"/>
          <p14:tracePt t="98314" x="2117725" y="3616325"/>
          <p14:tracePt t="98315" x="2124075" y="3616325"/>
          <p14:tracePt t="98318" x="2132013" y="3616325"/>
          <p14:tracePt t="98319" x="2138363" y="3616325"/>
          <p14:tracePt t="98321" x="2144713" y="3616325"/>
          <p14:tracePt t="98324" x="2151063" y="3616325"/>
          <p14:tracePt t="98325" x="2157413" y="3616325"/>
          <p14:tracePt t="98327" x="2163763" y="3616325"/>
          <p14:tracePt t="98329" x="2171700" y="3616325"/>
          <p14:tracePt t="98331" x="2178050" y="3616325"/>
          <p14:tracePt t="98332" x="2178050" y="3622675"/>
          <p14:tracePt t="98333" x="2184400" y="3622675"/>
          <p14:tracePt t="98334" x="2190750" y="3622675"/>
          <p14:tracePt t="98336" x="2197100" y="3622675"/>
          <p14:tracePt t="98338" x="2205038" y="3622675"/>
          <p14:tracePt t="98341" x="2211388" y="3622675"/>
          <p14:tracePt t="98343" x="2217738" y="3622675"/>
          <p14:tracePt t="98345" x="2224088" y="3622675"/>
          <p14:tracePt t="98349" x="2230438" y="3622675"/>
          <p14:tracePt t="98351" x="2238375" y="3622675"/>
          <p14:tracePt t="98356" x="2244725" y="3622675"/>
          <p14:tracePt t="98359" x="2251075" y="3622675"/>
          <p14:tracePt t="98363" x="2257425" y="3622675"/>
          <p14:tracePt t="98376" x="2263775" y="3622675"/>
          <p14:tracePt t="98388" x="2271713" y="3622675"/>
          <p14:tracePt t="98412" x="2278063" y="3622675"/>
          <p14:tracePt t="98426" x="2284413" y="3622675"/>
          <p14:tracePt t="98435" x="2290763" y="3622675"/>
          <p14:tracePt t="98458" x="2297113" y="3622675"/>
          <p14:tracePt t="98467" x="2305050" y="3622675"/>
          <p14:tracePt t="98478" x="2311400" y="3622675"/>
          <p14:tracePt t="98484" x="2317750" y="3622675"/>
          <p14:tracePt t="98488" x="2324100" y="3622675"/>
          <p14:tracePt t="98498" x="2330450" y="3622675"/>
          <p14:tracePt t="98504" x="2338388" y="3622675"/>
          <p14:tracePt t="98510" x="2338388" y="3616325"/>
          <p14:tracePt t="98515" x="2344738" y="3616325"/>
          <p14:tracePt t="98521" x="2351088" y="3616325"/>
          <p14:tracePt t="98527" x="2357438" y="3616325"/>
          <p14:tracePt t="98544" x="2363788" y="3616325"/>
          <p14:tracePt t="98551" x="2371725" y="3616325"/>
          <p14:tracePt t="98555" x="2371725" y="3609975"/>
          <p14:tracePt t="98563" x="2378075" y="3609975"/>
          <p14:tracePt t="98568" x="2384425" y="3609975"/>
          <p14:tracePt t="98576" x="2390775" y="3609975"/>
          <p14:tracePt t="98581" x="2397125" y="3609975"/>
          <p14:tracePt t="98583" x="2405063" y="3609975"/>
          <p14:tracePt t="98590" x="2411413" y="3609975"/>
          <p14:tracePt t="98593" x="2417763" y="3609975"/>
          <p14:tracePt t="98600" x="2424113" y="3609975"/>
          <p14:tracePt t="98603" x="2430463" y="3616325"/>
          <p14:tracePt t="98607" x="2438400" y="3616325"/>
          <p14:tracePt t="98613" x="2444750" y="3616325"/>
          <p14:tracePt t="98616" x="2451100" y="3616325"/>
          <p14:tracePt t="98623" x="2457450" y="3616325"/>
          <p14:tracePt t="98624" x="2457450" y="3622675"/>
          <p14:tracePt t="98627" x="2463800" y="3622675"/>
          <p14:tracePt t="98631" x="2470150" y="3622675"/>
          <p14:tracePt t="98633" x="2470150" y="3629025"/>
          <p14:tracePt t="98639" x="2478088" y="3629025"/>
          <p14:tracePt t="98644" x="2484438" y="3629025"/>
          <p14:tracePt t="98646" x="2484438" y="3636963"/>
          <p14:tracePt t="98652" x="2490788" y="3636963"/>
          <p14:tracePt t="98653" x="2490788" y="3643313"/>
          <p14:tracePt t="98656" x="2497138" y="3643313"/>
          <p14:tracePt t="98659" x="2497138" y="3649663"/>
          <p14:tracePt t="98660" x="2503488" y="3649663"/>
          <p14:tracePt t="98667" x="2511425" y="3649663"/>
          <p14:tracePt t="98670" x="2517775" y="3649663"/>
          <p14:tracePt t="98671" x="2517775" y="3656013"/>
          <p14:tracePt t="98677" x="2524125" y="3662363"/>
          <p14:tracePt t="98682" x="2530475" y="3662363"/>
          <p14:tracePt t="98684" x="2536825" y="3662363"/>
          <p14:tracePt t="98690" x="2536825" y="3670300"/>
          <p14:tracePt t="98691" x="2544763" y="3670300"/>
          <p14:tracePt t="98695" x="2551113" y="3670300"/>
          <p14:tracePt t="98699" x="2551113" y="3676650"/>
          <p14:tracePt t="98707" x="2557463" y="3676650"/>
          <p14:tracePt t="98709" x="2557463" y="3683000"/>
          <p14:tracePt t="98717" x="2563813" y="3683000"/>
          <p14:tracePt t="98729" x="2570163" y="3683000"/>
          <p14:tracePt t="98737" x="2570163" y="3689350"/>
          <p14:tracePt t="98743" x="2570163" y="3695700"/>
          <p14:tracePt t="98748" x="2578100" y="3695700"/>
          <p14:tracePt t="98754" x="2584450" y="3695700"/>
          <p14:tracePt t="98755" x="2584450" y="3703638"/>
          <p14:tracePt t="98759" x="2584450" y="3709988"/>
          <p14:tracePt t="98762" x="2590800" y="3709988"/>
          <p14:tracePt t="98763" x="2590800" y="3716338"/>
          <p14:tracePt t="98766" x="2597150" y="3716338"/>
          <p14:tracePt t="98772" x="2597150" y="3722688"/>
          <p14:tracePt t="98773" x="2603500" y="3722688"/>
          <p14:tracePt t="98774" x="2611438" y="3729038"/>
          <p14:tracePt t="98777" x="2617788" y="3729038"/>
          <p14:tracePt t="98783" x="2624138" y="3736975"/>
          <p14:tracePt t="98785" x="2630488" y="3736975"/>
          <p14:tracePt t="98788" x="2630488" y="3743325"/>
          <p14:tracePt t="98790" x="2636838" y="3743325"/>
          <p14:tracePt t="98791" x="2636838" y="3749675"/>
          <p14:tracePt t="98792" x="2644775" y="3749675"/>
          <p14:tracePt t="98795" x="2651125" y="3749675"/>
          <p14:tracePt t="98801" x="2657475" y="3749675"/>
          <p14:tracePt t="98802" x="2657475" y="3756025"/>
          <p14:tracePt t="98804" x="2663825" y="3756025"/>
          <p14:tracePt t="98813" x="2670175" y="3756025"/>
          <p14:tracePt t="98815" x="2670175" y="3762375"/>
          <p14:tracePt t="98819" x="2678113" y="3762375"/>
          <p14:tracePt t="98831" x="2684463" y="3762375"/>
          <p14:tracePt t="98851" x="2690813" y="3762375"/>
          <p14:tracePt t="98856" x="2697163" y="3762375"/>
          <p14:tracePt t="98864" x="2703513" y="3762375"/>
          <p14:tracePt t="98867" x="2703513" y="3770313"/>
          <p14:tracePt t="98868" x="2711450" y="3770313"/>
          <p14:tracePt t="98870" x="2717800" y="3770313"/>
          <p14:tracePt t="98876" x="2724150" y="3770313"/>
          <p14:tracePt t="98878" x="2730500" y="3770313"/>
          <p14:tracePt t="98882" x="2736850" y="3776663"/>
          <p14:tracePt t="98887" x="2751138" y="3776663"/>
          <p14:tracePt t="98888" x="2757488" y="3776663"/>
          <p14:tracePt t="98890" x="2763838" y="3776663"/>
          <p14:tracePt t="98892" x="2770188" y="3776663"/>
          <p14:tracePt t="98893" x="2770188" y="3783013"/>
          <p14:tracePt t="98894" x="2776538" y="3783013"/>
          <p14:tracePt t="98895" x="2784475" y="3783013"/>
          <p14:tracePt t="98899" x="2790825" y="3783013"/>
          <p14:tracePt t="98900" x="2797175" y="3783013"/>
          <p14:tracePt t="98904" x="2803525" y="3783013"/>
          <p14:tracePt t="98906" x="2809875" y="3783013"/>
          <p14:tracePt t="98910" x="2817813" y="3783013"/>
          <p14:tracePt t="98912" x="2824163" y="3783013"/>
          <p14:tracePt t="98913" x="2824163" y="3789363"/>
          <p14:tracePt t="98914" x="2830513" y="3789363"/>
          <p14:tracePt t="98920" x="2836863" y="3789363"/>
          <p14:tracePt t="98921" x="2836863" y="3795713"/>
          <p14:tracePt t="98924" x="2843213" y="3795713"/>
          <p14:tracePt t="98932" x="2851150" y="3795713"/>
          <p14:tracePt t="98937" x="2857500" y="3795713"/>
          <p14:tracePt t="98940" x="2857500" y="3803650"/>
          <p14:tracePt t="98942" x="2863850" y="3803650"/>
          <p14:tracePt t="98950" x="2870200" y="3803650"/>
          <p14:tracePt t="98951" x="2870200" y="3810000"/>
          <p14:tracePt t="98953" x="2876550" y="3810000"/>
          <p14:tracePt t="98958" x="2884488" y="3810000"/>
          <p14:tracePt t="98961" x="2890838" y="3810000"/>
          <p14:tracePt t="98963" x="2897188" y="3810000"/>
          <p14:tracePt t="98965" x="2897188" y="3816350"/>
          <p14:tracePt t="98967" x="2903538" y="3816350"/>
          <p14:tracePt t="98968" x="2909888" y="3816350"/>
          <p14:tracePt t="98971" x="2909888" y="3822700"/>
          <p14:tracePt t="98972" x="2917825" y="3822700"/>
          <p14:tracePt t="98973" x="2924175" y="3822700"/>
          <p14:tracePt t="98975" x="2930525" y="3822700"/>
          <p14:tracePt t="98978" x="2936875" y="3822700"/>
          <p14:tracePt t="98979" x="2943225" y="3822700"/>
          <p14:tracePt t="98980" x="2943225" y="3829050"/>
          <p14:tracePt t="98982" x="2951163" y="3829050"/>
          <p14:tracePt t="98983" x="2957513" y="3829050"/>
          <p14:tracePt t="98985" x="2963863" y="3829050"/>
          <p14:tracePt t="98987" x="2970213" y="3829050"/>
          <p14:tracePt t="98988" x="2976563" y="3829050"/>
          <p14:tracePt t="98991" x="2984500" y="3829050"/>
          <p14:tracePt t="98992" x="2990850" y="3829050"/>
          <p14:tracePt t="98993" x="2997200" y="3829050"/>
          <p14:tracePt t="98996" x="3003550" y="3829050"/>
          <p14:tracePt t="98998" x="3009900" y="3829050"/>
          <p14:tracePt t="99001" x="3017838" y="3829050"/>
          <p14:tracePt t="99002" x="3024188" y="3829050"/>
          <p14:tracePt t="99005" x="3030538" y="3829050"/>
          <p14:tracePt t="99007" x="3036888" y="3829050"/>
          <p14:tracePt t="99009" x="3043238" y="3829050"/>
          <p14:tracePt t="99013" x="3049588" y="3829050"/>
          <p14:tracePt t="99015" x="3057525" y="3829050"/>
          <p14:tracePt t="99020" x="3063875" y="3829050"/>
          <p14:tracePt t="99023" x="3070225" y="3829050"/>
          <p14:tracePt t="99027" x="3076575" y="3829050"/>
          <p14:tracePt t="99034" x="3082925" y="3829050"/>
          <p14:tracePt t="99037" x="3090863" y="3829050"/>
          <p14:tracePt t="99044" x="3097213" y="3829050"/>
          <p14:tracePt t="99047" x="3103563" y="3829050"/>
          <p14:tracePt t="99050" x="3109913" y="3829050"/>
          <p14:tracePt t="99054" x="3116263" y="3829050"/>
          <p14:tracePt t="99056" x="3124200" y="3829050"/>
          <p14:tracePt t="99058" x="3130550" y="3829050"/>
          <p14:tracePt t="99060" x="3136900" y="3829050"/>
          <p14:tracePt t="99061" x="3143250" y="3829050"/>
          <p14:tracePt t="99063" x="3149600" y="3829050"/>
          <p14:tracePt t="99065" x="3157538" y="3829050"/>
          <p14:tracePt t="99067" x="3163888" y="3829050"/>
          <p14:tracePt t="99068" x="3170238" y="3829050"/>
          <p14:tracePt t="99069" x="3176588" y="3829050"/>
          <p14:tracePt t="99071" x="3182938" y="3829050"/>
          <p14:tracePt t="99072" x="3190875" y="3829050"/>
          <p14:tracePt t="99074" x="3203575" y="3829050"/>
          <p14:tracePt t="99075" x="3209925" y="3829050"/>
          <p14:tracePt t="99077" x="3224213" y="3829050"/>
          <p14:tracePt t="99078" x="3230563" y="3836988"/>
          <p14:tracePt t="99080" x="3236913" y="3836988"/>
          <p14:tracePt t="99081" x="3243263" y="3836988"/>
          <p14:tracePt t="99082" x="3249613" y="3836988"/>
          <p14:tracePt t="99083" x="3257550" y="3836988"/>
          <p14:tracePt t="99084" x="3263900" y="3836988"/>
          <p14:tracePt t="99086" x="3276600" y="3836988"/>
          <p14:tracePt t="99087" x="3282950" y="3843338"/>
          <p14:tracePt t="99088" x="3290888" y="3843338"/>
          <p14:tracePt t="99090" x="3297238" y="3843338"/>
          <p14:tracePt t="99091" x="3303588" y="3843338"/>
          <p14:tracePt t="99093" x="3316288" y="3843338"/>
          <p14:tracePt t="99094" x="3322638" y="3843338"/>
          <p14:tracePt t="99096" x="3330575" y="3843338"/>
          <p14:tracePt t="99097" x="3336925" y="3843338"/>
          <p14:tracePt t="99099" x="3343275" y="3843338"/>
          <p14:tracePt t="99100" x="3349625" y="3843338"/>
          <p14:tracePt t="99101" x="3355975" y="3843338"/>
          <p14:tracePt t="99103" x="3363913" y="3843338"/>
          <p14:tracePt t="99104" x="3370263" y="3843338"/>
          <p14:tracePt t="99107" x="3376613" y="3843338"/>
          <p14:tracePt t="99108" x="3376613" y="3849688"/>
          <p14:tracePt t="99109" x="3382963" y="3849688"/>
          <p14:tracePt t="99111" x="3389313" y="3849688"/>
          <p14:tracePt t="99116" x="3397250" y="3849688"/>
          <p14:tracePt t="99119" x="3403600" y="3849688"/>
          <p14:tracePt t="99129" x="3409950" y="3849688"/>
          <p14:tracePt t="99135" x="3416300" y="3849688"/>
          <p14:tracePt t="99142" x="3422650" y="3849688"/>
          <p14:tracePt t="99151" x="3430588" y="3849688"/>
          <p14:tracePt t="99155" x="3436938" y="3849688"/>
          <p14:tracePt t="99160" x="3443288" y="3849688"/>
          <p14:tracePt t="99162" x="3449638" y="3849688"/>
          <p14:tracePt t="99167" x="3455988" y="3849688"/>
          <p14:tracePt t="99168" x="3463925" y="3849688"/>
          <p14:tracePt t="99170" x="3463925" y="3856038"/>
          <p14:tracePt t="99171" x="3470275" y="3856038"/>
          <p14:tracePt t="99174" x="3476625" y="3856038"/>
          <p14:tracePt t="99175" x="3482975" y="3856038"/>
          <p14:tracePt t="99179" x="3489325" y="3856038"/>
          <p14:tracePt t="99181" x="3497263" y="3856038"/>
          <p14:tracePt t="99182" x="3503613" y="3856038"/>
          <p14:tracePt t="99185" x="3509963" y="3856038"/>
          <p14:tracePt t="99187" x="3516313" y="3856038"/>
          <p14:tracePt t="99189" x="3522663" y="3856038"/>
          <p14:tracePt t="99191" x="3530600" y="3856038"/>
          <p14:tracePt t="99192" x="3536950" y="3856038"/>
          <p14:tracePt t="99195" x="3543300" y="3856038"/>
          <p14:tracePt t="99197" x="3549650" y="3856038"/>
          <p14:tracePt t="99201" x="3556000" y="3856038"/>
          <p14:tracePt t="99203" x="3563938" y="3856038"/>
          <p14:tracePt t="99205" x="3570288" y="3856038"/>
          <p14:tracePt t="99209" x="3576638" y="3856038"/>
          <p14:tracePt t="99211" x="3582988" y="3856038"/>
          <p14:tracePt t="99216" x="3589338" y="3856038"/>
          <p14:tracePt t="99219" x="3597275" y="3856038"/>
          <p14:tracePt t="99222" x="3603625" y="3856038"/>
          <p14:tracePt t="99227" x="3609975" y="3856038"/>
          <p14:tracePt t="99230" x="3616325" y="3856038"/>
          <p14:tracePt t="99234" x="3622675" y="3856038"/>
          <p14:tracePt t="99236" x="3629025" y="3856038"/>
          <p14:tracePt t="99238" x="3636963" y="3856038"/>
          <p14:tracePt t="99241" x="3636963" y="3862388"/>
          <p14:tracePt t="99242" x="3643313" y="3862388"/>
          <p14:tracePt t="99243" x="3649663" y="3862388"/>
          <p14:tracePt t="99246" x="3656013" y="3862388"/>
          <p14:tracePt t="99247" x="3662363" y="3862388"/>
          <p14:tracePt t="99249" x="3670300" y="3862388"/>
          <p14:tracePt t="99251" x="3676650" y="3862388"/>
          <p14:tracePt t="99252" x="3683000" y="3862388"/>
          <p14:tracePt t="99254" x="3689350" y="3862388"/>
          <p14:tracePt t="99255" x="3695700" y="3862388"/>
          <p14:tracePt t="99258" x="3703638" y="3862388"/>
          <p14:tracePt t="99259" x="3709988" y="3862388"/>
          <p14:tracePt t="99260" x="3716338" y="3862388"/>
          <p14:tracePt t="99262" x="3722688" y="3862388"/>
          <p14:tracePt t="99263" x="3729038" y="3862388"/>
          <p14:tracePt t="99265" x="3736975" y="3862388"/>
          <p14:tracePt t="99266" x="3743325" y="3862388"/>
          <p14:tracePt t="99268" x="3749675" y="3862388"/>
          <p14:tracePt t="99270" x="3756025" y="3862388"/>
          <p14:tracePt t="99271" x="3762375" y="3862388"/>
          <p14:tracePt t="99273" x="3770313" y="3862388"/>
          <p14:tracePt t="99274" x="3776663" y="3862388"/>
          <p14:tracePt t="99275" x="3783013" y="3862388"/>
          <p14:tracePt t="99278" x="3789363" y="3862388"/>
          <p14:tracePt t="99280" x="3795713" y="3862388"/>
          <p14:tracePt t="99282" x="3803650" y="3862388"/>
          <p14:tracePt t="99283" x="3810000" y="3862388"/>
          <p14:tracePt t="99286" x="3816350" y="3862388"/>
          <p14:tracePt t="99288" x="3822700" y="3862388"/>
          <p14:tracePt t="99290" x="3829050" y="3862388"/>
          <p14:tracePt t="99295" x="3836988" y="3862388"/>
          <p14:tracePt t="99298" x="3843338" y="3862388"/>
          <p14:tracePt t="99304" x="3849688" y="3862388"/>
          <p14:tracePt t="99320" x="3856038" y="3862388"/>
          <p14:tracePt t="99329" x="3862388" y="3862388"/>
          <p14:tracePt t="99341" x="3870325" y="3862388"/>
          <p14:tracePt t="99346" x="3876675" y="3862388"/>
          <p14:tracePt t="99352" x="3883025" y="3862388"/>
          <p14:tracePt t="99354" x="3889375" y="3862388"/>
          <p14:tracePt t="99357" x="3895725" y="3862388"/>
          <p14:tracePt t="99361" x="3902075" y="3862388"/>
          <p14:tracePt t="99363" x="3910013" y="3862388"/>
          <p14:tracePt t="99367" x="3916363" y="3862388"/>
          <p14:tracePt t="99369" x="3922713" y="3862388"/>
          <p14:tracePt t="99371" x="3929063" y="3862388"/>
          <p14:tracePt t="99372" x="3929063" y="3870325"/>
          <p14:tracePt t="99375" x="3935413" y="3870325"/>
          <p14:tracePt t="99377" x="3943350" y="3870325"/>
          <p14:tracePt t="99382" x="3949700" y="3870325"/>
          <p14:tracePt t="99384" x="3956050" y="3876675"/>
          <p14:tracePt t="99386" x="3962400" y="3876675"/>
          <p14:tracePt t="99391" x="3968750" y="3876675"/>
          <p14:tracePt t="99393" x="3976688" y="3876675"/>
          <p14:tracePt t="99399" x="3983038" y="3876675"/>
          <p14:tracePt t="99402" x="3989388" y="3876675"/>
          <p14:tracePt t="99406" x="3995738" y="3876675"/>
          <p14:tracePt t="99409" x="3995738" y="3883025"/>
          <p14:tracePt t="99412" x="4002088" y="3883025"/>
          <p14:tracePt t="99415" x="4010025" y="3883025"/>
          <p14:tracePt t="99420" x="4016375" y="3883025"/>
          <p14:tracePt t="99422" x="4022725" y="3883025"/>
          <p14:tracePt t="99424" x="4022725" y="3889375"/>
          <p14:tracePt t="99425" x="4029075" y="3889375"/>
          <p14:tracePt t="99429" x="4035425" y="3889375"/>
          <p14:tracePt t="99431" x="4043363" y="3889375"/>
          <p14:tracePt t="99435" x="4049713" y="3889375"/>
          <p14:tracePt t="99437" x="4056063" y="3889375"/>
          <p14:tracePt t="99438" x="4056063" y="3895725"/>
          <p14:tracePt t="99439" x="4062413" y="3895725"/>
          <p14:tracePt t="99442" x="4068763" y="3895725"/>
          <p14:tracePt t="99443" x="4076700" y="3895725"/>
          <p14:tracePt t="99447" x="4083050" y="3895725"/>
          <p14:tracePt t="99449" x="4089400" y="3895725"/>
          <p14:tracePt t="99452" x="4095750" y="3895725"/>
          <p14:tracePt t="99454" x="4102100" y="3895725"/>
          <p14:tracePt t="99456" x="4110038" y="3895725"/>
          <p14:tracePt t="99460" x="4116388" y="3895725"/>
          <p14:tracePt t="99461" x="4116388" y="3902075"/>
          <p14:tracePt t="99463" x="4122738" y="3902075"/>
          <p14:tracePt t="99468" x="4129088" y="3902075"/>
          <p14:tracePt t="99471" x="4135438" y="3902075"/>
          <p14:tracePt t="99472" x="4135438" y="3910013"/>
          <p14:tracePt t="99473" x="4143375" y="3910013"/>
          <p14:tracePt t="99481" x="4149725" y="3910013"/>
          <p14:tracePt t="99486" x="4156075" y="3910013"/>
          <p14:tracePt t="99495" x="4162425" y="3910013"/>
          <p14:tracePt t="99499" x="4168775" y="3910013"/>
          <p14:tracePt t="99503" x="4175125" y="3910013"/>
          <p14:tracePt t="99509" x="4183063" y="3910013"/>
          <p14:tracePt t="99510" x="4183063" y="3916363"/>
          <p14:tracePt t="99512" x="4189413" y="3916363"/>
          <p14:tracePt t="99517" x="4195763" y="3916363"/>
          <p14:tracePt t="99520" x="4202113" y="3916363"/>
          <p14:tracePt t="99522" x="4208463" y="3916363"/>
          <p14:tracePt t="99528" x="4216400" y="3916363"/>
          <p14:tracePt t="99530" x="4222750" y="3916363"/>
          <p14:tracePt t="99531" x="4222750" y="3922713"/>
          <p14:tracePt t="99536" x="4229100" y="3922713"/>
          <p14:tracePt t="99539" x="4235450" y="3922713"/>
          <p14:tracePt t="99542" x="4241800" y="3922713"/>
          <p14:tracePt t="99549" x="4249738" y="3922713"/>
          <p14:tracePt t="99552" x="4256088" y="3922713"/>
          <p14:tracePt t="99557" x="4262438" y="3922713"/>
          <p14:tracePt t="99560" x="4268788" y="3922713"/>
          <p14:tracePt t="99563" x="4275138" y="3922713"/>
          <p14:tracePt t="99567" x="4283075" y="3922713"/>
          <p14:tracePt t="99569" x="4289425" y="3922713"/>
          <p14:tracePt t="99572" x="4295775" y="3922713"/>
          <p14:tracePt t="99574" x="4302125" y="3922713"/>
          <p14:tracePt t="99577" x="4308475" y="3922713"/>
          <p14:tracePt t="99578" x="4316413" y="3922713"/>
          <p14:tracePt t="99581" x="4322763" y="3922713"/>
          <p14:tracePt t="99583" x="4329113" y="3922713"/>
          <p14:tracePt t="99584" x="4335463" y="3922713"/>
          <p14:tracePt t="99587" x="4341813" y="3922713"/>
          <p14:tracePt t="99588" x="4349750" y="3922713"/>
          <p14:tracePt t="99589" x="4356100" y="3922713"/>
          <p14:tracePt t="99591" x="4362450" y="3922713"/>
          <p14:tracePt t="99592" x="4368800" y="3922713"/>
          <p14:tracePt t="99594" x="4375150" y="3922713"/>
          <p14:tracePt t="99596" x="4383088" y="3922713"/>
          <p14:tracePt t="99597" x="4389438" y="3922713"/>
          <p14:tracePt t="99599" x="4395788" y="3922713"/>
          <p14:tracePt t="99600" x="4402138" y="3922713"/>
          <p14:tracePt t="99602" x="4408488" y="3922713"/>
          <p14:tracePt t="99604" x="4416425" y="3922713"/>
          <p14:tracePt t="99605" x="4422775" y="3922713"/>
          <p14:tracePt t="99607" x="4429125" y="3922713"/>
          <p14:tracePt t="99609" x="4435475" y="3922713"/>
          <p14:tracePt t="99612" x="4441825" y="3922713"/>
          <p14:tracePt t="99613" x="4449763" y="3922713"/>
          <p14:tracePt t="99615" x="4456113" y="3922713"/>
          <p14:tracePt t="99619" x="4462463" y="3922713"/>
          <p14:tracePt t="99621" x="4468813" y="3922713"/>
          <p14:tracePt t="99627" x="4475163" y="3922713"/>
          <p14:tracePt t="99631" x="4481513" y="3922713"/>
          <p14:tracePt t="99637" x="4489450" y="3922713"/>
          <p14:tracePt t="99654" x="4495800" y="3922713"/>
          <p14:tracePt t="99660" x="4502150" y="3922713"/>
          <p14:tracePt t="99663" x="4502150" y="3929063"/>
          <p14:tracePt t="99667" x="4508500" y="3929063"/>
          <p14:tracePt t="99669" x="4514850" y="3929063"/>
          <p14:tracePt t="99674" x="4522788" y="3929063"/>
          <p14:tracePt t="99675" x="4529138" y="3929063"/>
          <p14:tracePt t="99678" x="4535488" y="3929063"/>
          <p14:tracePt t="99680" x="4541838" y="3929063"/>
          <p14:tracePt t="99681" x="4548188" y="3929063"/>
          <p14:tracePt t="99685" x="4556125" y="3929063"/>
          <p14:tracePt t="99686" x="4562475" y="3935413"/>
          <p14:tracePt t="99687" x="4568825" y="3935413"/>
          <p14:tracePt t="99690" x="4575175" y="3935413"/>
          <p14:tracePt t="99691" x="4581525" y="3935413"/>
          <p14:tracePt t="99693" x="4581525" y="3943350"/>
          <p14:tracePt t="99694" x="4589463" y="3943350"/>
          <p14:tracePt t="99695" x="4595813" y="3943350"/>
          <p14:tracePt t="99696" x="4602163" y="3943350"/>
          <p14:tracePt t="99698" x="4608513" y="3943350"/>
          <p14:tracePt t="99699" x="4614863" y="3943350"/>
          <p14:tracePt t="99703" x="4622800" y="3943350"/>
          <p14:tracePt t="99704" x="4629150" y="3943350"/>
          <p14:tracePt t="99705" x="4635500" y="3943350"/>
          <p14:tracePt t="99708" x="4641850" y="3943350"/>
          <p14:tracePt t="99709" x="4648200" y="3949700"/>
          <p14:tracePt t="99713" x="4656138" y="3949700"/>
          <p14:tracePt t="99715" x="4662488" y="3949700"/>
          <p14:tracePt t="99717" x="4668838" y="3949700"/>
          <p14:tracePt t="99721" x="4675188" y="3949700"/>
          <p14:tracePt t="99724" x="4681538" y="3949700"/>
          <p14:tracePt t="99731" x="4689475" y="3949700"/>
          <p14:tracePt t="99734" x="4695825" y="3949700"/>
          <p14:tracePt t="99735" x="4695825" y="3956050"/>
          <p14:tracePt t="99738" x="4702175" y="3956050"/>
          <p14:tracePt t="99744" x="4708525" y="3956050"/>
          <p14:tracePt t="99746" x="4714875" y="3956050"/>
          <p14:tracePt t="99750" x="4722813" y="3956050"/>
          <p14:tracePt t="99752" x="4729163" y="3956050"/>
          <p14:tracePt t="99756" x="4735513" y="3956050"/>
          <p14:tracePt t="99757" x="4741863" y="3956050"/>
          <p14:tracePt t="99758" x="4748213" y="3956050"/>
          <p14:tracePt t="99761" x="4754563" y="3956050"/>
          <p14:tracePt t="99762" x="4762500" y="3956050"/>
          <p14:tracePt t="99764" x="4768850" y="3956050"/>
          <p14:tracePt t="99766" x="4775200" y="3956050"/>
          <p14:tracePt t="99767" x="4781550" y="3956050"/>
          <p14:tracePt t="99769" x="4787900" y="3956050"/>
          <p14:tracePt t="99770" x="4795838" y="3956050"/>
          <p14:tracePt t="99772" x="4802188" y="3956050"/>
          <p14:tracePt t="99773" x="4808538" y="3956050"/>
          <p14:tracePt t="99774" x="4814888" y="3956050"/>
          <p14:tracePt t="99776" x="4821238" y="3956050"/>
          <p14:tracePt t="99777" x="4829175" y="3956050"/>
          <p14:tracePt t="99780" x="4841875" y="3956050"/>
          <p14:tracePt t="99781" x="4848225" y="3956050"/>
          <p14:tracePt t="99783" x="4854575" y="3956050"/>
          <p14:tracePt t="99784" x="4862513" y="3956050"/>
          <p14:tracePt t="99786" x="4868863" y="3956050"/>
          <p14:tracePt t="99787" x="4875213" y="3956050"/>
          <p14:tracePt t="99788" x="4881563" y="3956050"/>
          <p14:tracePt t="99790" x="4887913" y="3956050"/>
          <p14:tracePt t="99792" x="4895850" y="3956050"/>
          <p14:tracePt t="99793" x="4902200" y="3956050"/>
          <p14:tracePt t="99796" x="4908550" y="3956050"/>
          <p14:tracePt t="99797" x="4914900" y="3956050"/>
          <p14:tracePt t="99801" x="4921250" y="3956050"/>
          <p14:tracePt t="99803" x="4929188" y="3956050"/>
          <p14:tracePt t="99805" x="4935538" y="3956050"/>
          <p14:tracePt t="99811" x="4941888" y="3956050"/>
          <p14:tracePt t="99815" x="4948238" y="3956050"/>
          <p14:tracePt t="99827" x="4954588" y="3956050"/>
          <p14:tracePt t="99833" x="4962525" y="3956050"/>
          <p14:tracePt t="99838" x="4968875" y="3956050"/>
          <p14:tracePt t="99845" x="4975225" y="3956050"/>
          <p14:tracePt t="99848" x="4981575" y="3956050"/>
          <p14:tracePt t="99852" x="4987925" y="3962400"/>
          <p14:tracePt t="99854" x="4995863" y="3962400"/>
          <p14:tracePt t="99857" x="5002213" y="3962400"/>
          <p14:tracePt t="99859" x="5008563" y="3962400"/>
          <p14:tracePt t="99860" x="5014913" y="3962400"/>
          <p14:tracePt t="99863" x="5021263" y="3962400"/>
          <p14:tracePt t="99864" x="5029200" y="3962400"/>
          <p14:tracePt t="99867" x="5035550" y="3962400"/>
          <p14:tracePt t="99868" x="5041900" y="3962400"/>
          <p14:tracePt t="99869" x="5048250" y="3962400"/>
          <p14:tracePt t="99872" x="5054600" y="3962400"/>
          <p14:tracePt t="99873" x="5060950" y="3962400"/>
          <p14:tracePt t="99876" x="5068888" y="3962400"/>
          <p14:tracePt t="99877" x="5075238" y="3962400"/>
          <p14:tracePt t="99878" x="5081588" y="3962400"/>
          <p14:tracePt t="99881" x="5087938" y="3962400"/>
          <p14:tracePt t="99882" x="5094288" y="3962400"/>
          <p14:tracePt t="99884" x="5102225" y="3962400"/>
          <p14:tracePt t="99887" x="5108575" y="3962400"/>
          <p14:tracePt t="99888" x="5114925" y="3962400"/>
          <p14:tracePt t="99890" x="5121275" y="3962400"/>
          <p14:tracePt t="99891" x="5127625" y="3962400"/>
          <p14:tracePt t="99894" x="5135563" y="3962400"/>
          <p14:tracePt t="99896" x="5141913" y="3962400"/>
          <p14:tracePt t="99898" x="5148263" y="3962400"/>
          <p14:tracePt t="99901" x="5154613" y="3962400"/>
          <p14:tracePt t="99903" x="5160963" y="3962400"/>
          <p14:tracePt t="99912" x="5181600" y="3962400"/>
          <p14:tracePt t="99917" x="5187950" y="3962400"/>
          <p14:tracePt t="99919" x="5194300" y="3962400"/>
          <p14:tracePt t="99925" x="5202238" y="3962400"/>
          <p14:tracePt t="99928" x="5208588" y="3962400"/>
          <p14:tracePt t="99933" x="5214938" y="3962400"/>
          <p14:tracePt t="99936" x="5221288" y="3962400"/>
          <p14:tracePt t="99939" x="5227638" y="3962400"/>
          <p14:tracePt t="99943" x="5227638" y="3956050"/>
          <p14:tracePt t="99944" x="5235575" y="3956050"/>
          <p14:tracePt t="99947" x="5241925" y="3956050"/>
          <p14:tracePt t="99952" x="5248275" y="3956050"/>
          <p14:tracePt t="99954" x="5254625" y="3956050"/>
          <p14:tracePt t="99956" x="5260975" y="3956050"/>
          <p14:tracePt t="99957" x="5260975" y="3949700"/>
          <p14:tracePt t="99960" x="5268913" y="3949700"/>
          <p14:tracePt t="99962" x="5275263" y="3949700"/>
          <p14:tracePt t="99966" x="5281613" y="3949700"/>
          <p14:tracePt t="99968" x="5287963" y="3949700"/>
          <p14:tracePt t="99970" x="5294313" y="3949700"/>
          <p14:tracePt t="99974" x="5302250" y="3949700"/>
          <p14:tracePt t="99978" x="5308600" y="3949700"/>
          <p14:tracePt t="99982" x="5314950" y="3949700"/>
          <p14:tracePt t="99986" x="5321300" y="3949700"/>
          <p14:tracePt t="99989" x="5327650" y="3949700"/>
          <p14:tracePt t="100000" x="5334000" y="3949700"/>
          <p14:tracePt t="100009" x="5341938" y="3949700"/>
          <p14:tracePt t="100022" x="5348288" y="3949700"/>
          <p14:tracePt t="100027" x="5354638" y="3949700"/>
          <p14:tracePt t="100030" x="5360988" y="3949700"/>
          <p14:tracePt t="100036" x="5367338" y="3949700"/>
          <p14:tracePt t="100040" x="5375275" y="3949700"/>
          <p14:tracePt t="100044" x="5381625" y="3949700"/>
          <p14:tracePt t="100046" x="5387975" y="3949700"/>
          <p14:tracePt t="100049" x="5394325" y="3949700"/>
          <p14:tracePt t="100053" x="5400675" y="3949700"/>
          <p14:tracePt t="100055" x="5408613" y="3949700"/>
          <p14:tracePt t="100059" x="5414963" y="3949700"/>
          <p14:tracePt t="100061" x="5421313" y="3949700"/>
          <p14:tracePt t="100065" x="5427663" y="3949700"/>
          <p14:tracePt t="100067" x="5434013" y="3949700"/>
          <p14:tracePt t="100070" x="5441950" y="3949700"/>
          <p14:tracePt t="100074" x="5448300" y="3949700"/>
          <p14:tracePt t="100077" x="5454650" y="3949700"/>
          <p14:tracePt t="100082" x="5461000" y="3949700"/>
          <p14:tracePt t="100084" x="5467350" y="3949700"/>
          <p14:tracePt t="100086" x="5475288" y="3949700"/>
          <p14:tracePt t="100094" x="5481638" y="3949700"/>
          <p14:tracePt t="100098" x="5487988" y="3949700"/>
          <p14:tracePt t="100108" x="5494338" y="3949700"/>
          <p14:tracePt t="100113" x="5500688" y="3949700"/>
          <p14:tracePt t="100117" x="5508625" y="3949700"/>
          <p14:tracePt t="100124" x="5514975" y="3949700"/>
          <p14:tracePt t="100127" x="5521325" y="3949700"/>
          <p14:tracePt t="100132" x="5527675" y="3949700"/>
          <p14:tracePt t="100134" x="5534025" y="3949700"/>
          <p14:tracePt t="100136" x="5541963" y="3949700"/>
          <p14:tracePt t="100140" x="5548313" y="3949700"/>
          <p14:tracePt t="100142" x="5554663" y="3949700"/>
          <p14:tracePt t="100145" x="5561013" y="3949700"/>
          <p14:tracePt t="100147" x="5567363" y="3949700"/>
          <p14:tracePt t="100148" x="5575300" y="3949700"/>
          <p14:tracePt t="100152" x="5581650" y="3949700"/>
          <p14:tracePt t="100154" x="5588000" y="3949700"/>
          <p14:tracePt t="100158" x="5594350" y="3949700"/>
          <p14:tracePt t="100160" x="5600700" y="3949700"/>
          <p14:tracePt t="100161" x="5608638" y="3949700"/>
          <p14:tracePt t="100165" x="5614988" y="3949700"/>
          <p14:tracePt t="100168" x="5621338" y="3949700"/>
          <p14:tracePt t="100172" x="5627688" y="3949700"/>
          <p14:tracePt t="100174" x="5634038" y="3949700"/>
          <p14:tracePt t="100180" x="5640388" y="3949700"/>
          <p14:tracePt t="100182" x="5648325" y="3949700"/>
          <p14:tracePt t="100185" x="5654675" y="3949700"/>
          <p14:tracePt t="100189" x="5661025" y="3949700"/>
          <p14:tracePt t="100192" x="5667375" y="3949700"/>
          <p14:tracePt t="100196" x="5667375" y="3943350"/>
          <p14:tracePt t="100197" x="5673725" y="3943350"/>
          <p14:tracePt t="100199" x="5681663" y="3943350"/>
          <p14:tracePt t="100201" x="5688013" y="3943350"/>
          <p14:tracePt t="100203" x="5688013" y="3935413"/>
          <p14:tracePt t="100206" x="5694363" y="3935413"/>
          <p14:tracePt t="100208" x="5700713" y="3935413"/>
          <p14:tracePt t="100211" x="5707063" y="3935413"/>
          <p14:tracePt t="100213" x="5715000" y="3935413"/>
          <p14:tracePt t="100215" x="5721350" y="3935413"/>
          <p14:tracePt t="100217" x="5721350" y="3929063"/>
          <p14:tracePt t="100218" x="5727700" y="3929063"/>
          <p14:tracePt t="100220" x="5734050" y="3929063"/>
          <p14:tracePt t="100223" x="5740400" y="3929063"/>
          <p14:tracePt t="100224" x="5740400" y="3922713"/>
          <p14:tracePt t="100225" x="5748338" y="3922713"/>
          <p14:tracePt t="100226" x="5754688" y="3922713"/>
          <p14:tracePt t="100229" x="5761038" y="3922713"/>
          <p14:tracePt t="100231" x="5767388" y="3922713"/>
          <p14:tracePt t="100232" x="5767388" y="3916363"/>
          <p14:tracePt t="100234" x="5773738" y="3916363"/>
          <p14:tracePt t="100236" x="5781675" y="3916363"/>
          <p14:tracePt t="100237" x="5788025" y="3916363"/>
          <p14:tracePt t="100241" x="5794375" y="3916363"/>
          <p14:tracePt t="100243" x="5800725" y="3916363"/>
          <p14:tracePt t="100246" x="5800725" y="3910013"/>
          <p14:tracePt t="100247" x="5807075" y="3910013"/>
          <p14:tracePt t="100250" x="5815013" y="3910013"/>
          <p14:tracePt t="100252" x="5821363" y="3910013"/>
          <p14:tracePt t="100260" x="5827713" y="3910013"/>
          <p14:tracePt t="100262" x="5827713" y="3902075"/>
          <p14:tracePt t="100266" x="5834063" y="3902075"/>
          <p14:tracePt t="100284" x="5840413" y="3902075"/>
          <p14:tracePt t="100290" x="5848350" y="3902075"/>
          <p14:tracePt t="100299" x="5854700" y="3902075"/>
          <p14:tracePt t="100302" x="5861050" y="3902075"/>
          <p14:tracePt t="100303" x="5867400" y="3902075"/>
          <p14:tracePt t="100304" x="5867400" y="3895725"/>
          <p14:tracePt t="100307" x="5873750" y="3895725"/>
          <p14:tracePt t="100309" x="5881688" y="3895725"/>
          <p14:tracePt t="100312" x="5888038" y="3895725"/>
          <p14:tracePt t="100313" x="5894388" y="3895725"/>
          <p14:tracePt t="100314" x="5894388" y="3889375"/>
          <p14:tracePt t="100315" x="5900738" y="3889375"/>
          <p14:tracePt t="100317" x="5907088" y="3889375"/>
          <p14:tracePt t="100318" x="5913438" y="3889375"/>
          <p14:tracePt t="100320" x="5921375" y="3889375"/>
          <p14:tracePt t="100321" x="5927725" y="3889375"/>
          <p14:tracePt t="100322" x="5934075" y="3889375"/>
          <p14:tracePt t="100325" x="5940425" y="3883025"/>
          <p14:tracePt t="100326" x="5946775" y="3883025"/>
          <p14:tracePt t="100328" x="5954713" y="3883025"/>
          <p14:tracePt t="100329" x="5961063" y="3883025"/>
          <p14:tracePt t="100330" x="5967413" y="3883025"/>
          <p14:tracePt t="100333" x="5973763" y="3883025"/>
          <p14:tracePt t="100334" x="5980113" y="3883025"/>
          <p14:tracePt t="100337" x="5988050" y="3883025"/>
          <p14:tracePt t="100337" x="5994400" y="3883025"/>
          <p14:tracePt t="100338" x="6000750" y="3883025"/>
          <p14:tracePt t="100339" x="6000750" y="3876675"/>
          <p14:tracePt t="100340" x="6007100" y="3876675"/>
          <p14:tracePt t="100341" x="6013450" y="3876675"/>
          <p14:tracePt t="100344" x="6021388" y="3870325"/>
          <p14:tracePt t="100345" x="6027738" y="3870325"/>
          <p14:tracePt t="100347" x="6034088" y="3870325"/>
          <p14:tracePt t="100351" x="6040438" y="3870325"/>
          <p14:tracePt t="100353" x="6046788" y="3870325"/>
          <p14:tracePt t="100356" x="6046788" y="3862388"/>
          <p14:tracePt t="100363" x="6046788" y="3856038"/>
          <p14:tracePt t="100373" x="6054725" y="3856038"/>
          <p14:tracePt t="100668" x="6046788" y="3856038"/>
          <p14:tracePt t="100707" x="6040438" y="3856038"/>
          <p14:tracePt t="100712" x="6040438" y="3862388"/>
          <p14:tracePt t="100730" x="6034088" y="3862388"/>
          <p14:tracePt t="100736" x="6027738" y="3862388"/>
          <p14:tracePt t="100737" x="6027738" y="3870325"/>
          <p14:tracePt t="100741" x="6021388" y="3870325"/>
          <p14:tracePt t="100744" x="6021388" y="3876675"/>
          <p14:tracePt t="100749" x="6013450" y="3876675"/>
          <p14:tracePt t="100752" x="6007100" y="3876675"/>
          <p14:tracePt t="100755" x="6007100" y="3883025"/>
          <p14:tracePt t="100758" x="6000750" y="3883025"/>
          <p14:tracePt t="100759" x="6000750" y="3889375"/>
          <p14:tracePt t="100761" x="5994400" y="3889375"/>
          <p14:tracePt t="100763" x="5988050" y="3889375"/>
          <p14:tracePt t="100765" x="5988050" y="3895725"/>
          <p14:tracePt t="100768" x="5980113" y="3895725"/>
          <p14:tracePt t="100771" x="5973763" y="3895725"/>
          <p14:tracePt t="100774" x="5973763" y="3902075"/>
          <p14:tracePt t="100775" x="5967413" y="3902075"/>
          <p14:tracePt t="100777" x="5961063" y="3910013"/>
          <p14:tracePt t="100779" x="5954713" y="3910013"/>
          <p14:tracePt t="100784" x="5946775" y="3910013"/>
          <p14:tracePt t="100785" x="5940425" y="3910013"/>
          <p14:tracePt t="100787" x="5940425" y="3916363"/>
          <p14:tracePt t="100789" x="5934075" y="3916363"/>
          <p14:tracePt t="100791" x="5927725" y="3916363"/>
          <p14:tracePt t="100792" x="5927725" y="3922713"/>
          <p14:tracePt t="100793" x="5921375" y="3922713"/>
          <p14:tracePt t="100796" x="5913438" y="3922713"/>
          <p14:tracePt t="100797" x="5913438" y="3929063"/>
          <p14:tracePt t="100798" x="5907088" y="3929063"/>
          <p14:tracePt t="100802" x="5900738" y="3929063"/>
          <p14:tracePt t="100803" x="5894388" y="3929063"/>
          <p14:tracePt t="100805" x="5888038" y="3929063"/>
          <p14:tracePt t="100807" x="5888038" y="3935413"/>
          <p14:tracePt t="100808" x="5881688" y="3935413"/>
          <p14:tracePt t="100810" x="5873750" y="3935413"/>
          <p14:tracePt t="100813" x="5873750" y="3943350"/>
          <p14:tracePt t="100814" x="5867400" y="3943350"/>
          <p14:tracePt t="100815" x="5861050" y="3943350"/>
          <p14:tracePt t="100816" x="5854700" y="3943350"/>
          <p14:tracePt t="100819" x="5848350" y="3943350"/>
          <p14:tracePt t="100820" x="5840413" y="3943350"/>
          <p14:tracePt t="100823" x="5834063" y="3943350"/>
          <p14:tracePt t="100824" x="5827713" y="3943350"/>
          <p14:tracePt t="100826" x="5827713" y="3949700"/>
          <p14:tracePt t="100827" x="5821363" y="3949700"/>
          <p14:tracePt t="100828" x="5815013" y="3949700"/>
          <p14:tracePt t="100829" x="5807075" y="3949700"/>
          <p14:tracePt t="100831" x="5800725" y="3949700"/>
          <p14:tracePt t="100832" x="5794375" y="3949700"/>
          <p14:tracePt t="100835" x="5788025" y="3949700"/>
          <p14:tracePt t="100836" x="5781675" y="3956050"/>
          <p14:tracePt t="100837" x="5773738" y="3956050"/>
          <p14:tracePt t="100839" x="5767388" y="3956050"/>
          <p14:tracePt t="100840" x="5761038" y="3956050"/>
          <p14:tracePt t="100843" x="5754688" y="3956050"/>
          <p14:tracePt t="100844" x="5748338" y="3956050"/>
          <p14:tracePt t="100845" x="5740400" y="3956050"/>
          <p14:tracePt t="100847" x="5734050" y="3956050"/>
          <p14:tracePt t="100848" x="5727700" y="3956050"/>
          <p14:tracePt t="100851" x="5721350" y="3956050"/>
          <p14:tracePt t="100852" x="5721350" y="3962400"/>
          <p14:tracePt t="100853" x="5715000" y="3962400"/>
          <p14:tracePt t="100854" x="5707063" y="3962400"/>
          <p14:tracePt t="100856" x="5700713" y="3962400"/>
          <p14:tracePt t="100857" x="5694363" y="3962400"/>
          <p14:tracePt t="100860" x="5688013" y="3962400"/>
          <p14:tracePt t="100861" x="5681663" y="3962400"/>
          <p14:tracePt t="100862" x="5673725" y="3962400"/>
          <p14:tracePt t="100865" x="5667375" y="3962400"/>
          <p14:tracePt t="100867" x="5661025" y="3962400"/>
          <p14:tracePt t="100871" x="5654675" y="3962400"/>
          <p14:tracePt t="100873" x="5648325" y="3962400"/>
          <p14:tracePt t="100875" x="5640388" y="3962400"/>
          <p14:tracePt t="100886" x="5627688" y="3962400"/>
          <p14:tracePt t="100899" x="5621338" y="3962400"/>
          <p14:tracePt t="101000" x="5627688" y="3962400"/>
          <p14:tracePt t="101003" x="5634038" y="3962400"/>
          <p14:tracePt t="101008" x="5640388" y="3962400"/>
          <p14:tracePt t="101011" x="5648325" y="3962400"/>
          <p14:tracePt t="101013" x="5654675" y="3962400"/>
          <p14:tracePt t="101019" x="5661025" y="3962400"/>
          <p14:tracePt t="101022" x="5667375" y="3962400"/>
          <p14:tracePt t="101028" x="5673725" y="3962400"/>
          <p14:tracePt t="101032" x="5681663" y="3962400"/>
          <p14:tracePt t="101037" x="5688013" y="3962400"/>
          <p14:tracePt t="101049" x="5694363" y="3962400"/>
          <p14:tracePt t="101055" x="5700713" y="3962400"/>
          <p14:tracePt t="101064" x="5707063" y="3962400"/>
          <p14:tracePt t="101068" x="5715000" y="3962400"/>
          <p14:tracePt t="101071" x="5721350" y="3962400"/>
          <p14:tracePt t="101076" x="5727700" y="3962400"/>
          <p14:tracePt t="101078" x="5734050" y="3962400"/>
          <p14:tracePt t="101082" x="5740400" y="3962400"/>
          <p14:tracePt t="101083" x="5740400" y="3956050"/>
          <p14:tracePt t="101084" x="5748338" y="3956050"/>
          <p14:tracePt t="101087" x="5754688" y="3956050"/>
          <p14:tracePt t="101089" x="5761038" y="3956050"/>
          <p14:tracePt t="101091" x="5767388" y="3956050"/>
          <p14:tracePt t="101092" x="5767388" y="3949700"/>
          <p14:tracePt t="101094" x="5773738" y="3949700"/>
          <p14:tracePt t="101095" x="5781675" y="3949700"/>
          <p14:tracePt t="101096" x="5788025" y="3949700"/>
          <p14:tracePt t="101100" x="5794375" y="3949700"/>
          <p14:tracePt t="101101" x="5800725" y="3949700"/>
          <p14:tracePt t="101104" x="5807075" y="3949700"/>
          <p14:tracePt t="101105" x="5815013" y="3949700"/>
          <p14:tracePt t="101106" x="5815013" y="3943350"/>
          <p14:tracePt t="101108" x="5821363" y="3943350"/>
          <p14:tracePt t="101111" x="5827713" y="3943350"/>
          <p14:tracePt t="101113" x="5834063" y="3943350"/>
          <p14:tracePt t="101116" x="5834063" y="3935413"/>
          <p14:tracePt t="101117" x="5840413" y="3935413"/>
          <p14:tracePt t="101120" x="5848350" y="3935413"/>
          <p14:tracePt t="101124" x="5854700" y="3935413"/>
          <p14:tracePt t="101128" x="5861050" y="3935413"/>
          <p14:tracePt t="101132" x="5867400" y="3935413"/>
          <p14:tracePt t="101142" x="5873750" y="3935413"/>
          <p14:tracePt t="101147" x="5881688" y="3935413"/>
          <p14:tracePt t="101156" x="5888038" y="3935413"/>
          <p14:tracePt t="101157" x="5888038" y="3929063"/>
          <p14:tracePt t="101160" x="5894388" y="3929063"/>
          <p14:tracePt t="101163" x="5900738" y="3929063"/>
          <p14:tracePt t="101171" x="5907088" y="3929063"/>
          <p14:tracePt t="101172" x="5907088" y="3922713"/>
          <p14:tracePt t="101174" x="5913438" y="3922713"/>
          <p14:tracePt t="101180" x="5921375" y="3922713"/>
          <p14:tracePt t="101183" x="5927725" y="3922713"/>
          <p14:tracePt t="101185" x="5934075" y="3916363"/>
          <p14:tracePt t="101190" x="5940425" y="3916363"/>
          <p14:tracePt t="101194" x="5946775" y="3916363"/>
          <p14:tracePt t="101203" x="5954713" y="3916363"/>
          <p14:tracePt t="101209" x="5961063" y="3916363"/>
          <p14:tracePt t="101210" x="5961063" y="3910013"/>
          <p14:tracePt t="101243" x="5967413" y="3910013"/>
          <p14:tracePt t="101260" x="5967413" y="3902075"/>
          <p14:tracePt t="101268" x="5973763" y="3902075"/>
          <p14:tracePt t="101272" x="5980113" y="3902075"/>
          <p14:tracePt t="101278" x="5980113" y="3895725"/>
          <p14:tracePt t="101281" x="5988050" y="3895725"/>
          <p14:tracePt t="101283" x="5994400" y="3889375"/>
          <p14:tracePt t="101287" x="6000750" y="3889375"/>
          <p14:tracePt t="101290" x="6000750" y="3883025"/>
          <p14:tracePt t="101292" x="6007100" y="3883025"/>
          <p14:tracePt t="101295" x="6013450" y="3883025"/>
          <p14:tracePt t="101301" x="6021388" y="3883025"/>
          <p14:tracePt t="101303" x="6021388" y="3876675"/>
          <p14:tracePt t="101306" x="6027738" y="3876675"/>
          <p14:tracePt t="101311" x="6034088" y="3876675"/>
          <p14:tracePt t="101313" x="6034088" y="3870325"/>
          <p14:tracePt t="101649" x="6040438" y="3870325"/>
          <p14:tracePt t="101657" x="6046788" y="3870325"/>
          <p14:tracePt t="101660" x="6046788" y="3862388"/>
          <p14:tracePt t="101665" x="6046788" y="3856038"/>
          <p14:tracePt t="101668" x="6054725" y="3849688"/>
          <p14:tracePt t="101673" x="6061075" y="3849688"/>
          <p14:tracePt t="101674" x="6061075" y="3843338"/>
          <p14:tracePt t="101677" x="6061075" y="3836988"/>
          <p14:tracePt t="101682" x="6061075" y="3829050"/>
          <p14:tracePt t="101684" x="6067425" y="3822700"/>
          <p14:tracePt t="101687" x="6067425" y="3816350"/>
          <p14:tracePt t="101690" x="6073775" y="3816350"/>
          <p14:tracePt t="101691" x="6073775" y="3810000"/>
          <p14:tracePt t="101693" x="6073775" y="3803650"/>
          <p14:tracePt t="101698" x="6080125" y="3795713"/>
          <p14:tracePt t="101700" x="6080125" y="3789363"/>
          <p14:tracePt t="101705" x="6080125" y="3783013"/>
          <p14:tracePt t="101707" x="6080125" y="3776663"/>
          <p14:tracePt t="101710" x="6080125" y="3770313"/>
          <p14:tracePt t="101717" x="6080125" y="3762375"/>
          <p14:tracePt t="101722" x="6080125" y="3756025"/>
          <p14:tracePt t="101789" x="6088063" y="3756025"/>
          <p14:tracePt t="101834" x="6094413" y="3756025"/>
          <p14:tracePt t="101841" x="6094413" y="3762375"/>
          <p14:tracePt t="101848" x="6100763" y="3762375"/>
          <p14:tracePt t="101854" x="6100763" y="3770313"/>
          <p14:tracePt t="101858" x="6107113" y="3770313"/>
          <p14:tracePt t="101861" x="6107113" y="3776663"/>
          <p14:tracePt t="101872" x="6113463" y="3776663"/>
          <p14:tracePt t="101918" x="6113463" y="3783013"/>
          <p14:tracePt t="101927" x="6121400" y="3783013"/>
          <p14:tracePt t="101932" x="6127750" y="3783013"/>
          <p14:tracePt t="101942" x="6134100" y="3783013"/>
          <p14:tracePt t="101945" x="6140450" y="3783013"/>
          <p14:tracePt t="101951" x="6146800" y="3783013"/>
          <p14:tracePt t="101960" x="6154738" y="3783013"/>
          <p14:tracePt t="101965" x="6161088" y="3783013"/>
          <p14:tracePt t="102025" x="6167438" y="3783013"/>
          <p14:tracePt t="102056" x="6173788" y="3783013"/>
          <p14:tracePt t="102585" x="6173788" y="3789363"/>
          <p14:tracePt t="102685" x="6173788" y="3795713"/>
          <p14:tracePt t="102704" x="6173788" y="3803650"/>
          <p14:tracePt t="102719" x="6173788" y="3810000"/>
          <p14:tracePt t="102935" x="6167438" y="3810000"/>
          <p14:tracePt t="102950" x="6161088" y="3810000"/>
          <p14:tracePt t="102958" x="6154738" y="3810000"/>
          <p14:tracePt t="102959" x="6154738" y="3803650"/>
          <p14:tracePt t="102966" x="6154738" y="3795713"/>
          <p14:tracePt t="102969" x="6154738" y="3789363"/>
          <p14:tracePt t="102974" x="6154738" y="3783013"/>
          <p14:tracePt t="102977" x="6154738" y="3776663"/>
          <p14:tracePt t="102981" x="6154738" y="3770313"/>
          <p14:tracePt t="102987" x="6146800" y="3770313"/>
          <p14:tracePt t="102988" x="6146800" y="3762375"/>
          <p14:tracePt t="102991" x="6146800" y="3756025"/>
          <p14:tracePt t="102997" x="6146800" y="3749675"/>
          <p14:tracePt t="103000" x="6146800" y="3743325"/>
          <p14:tracePt t="103003" x="6146800" y="3736975"/>
          <p14:tracePt t="103008" x="6146800" y="3729038"/>
          <p14:tracePt t="103012" x="6146800" y="3722688"/>
          <p14:tracePt t="103016" x="6140450" y="3722688"/>
          <p14:tracePt t="103017" x="6140450" y="3716338"/>
          <p14:tracePt t="103018" x="6140450" y="3709988"/>
          <p14:tracePt t="103021" x="6140450" y="3703638"/>
          <p14:tracePt t="103026" x="6140450" y="3695700"/>
          <p14:tracePt t="103028" x="6140450" y="3689350"/>
          <p14:tracePt t="103032" x="6134100" y="3689350"/>
          <p14:tracePt t="103034" x="6134100" y="3683000"/>
          <p14:tracePt t="103037" x="6134100" y="3676650"/>
          <p14:tracePt t="103038" x="6134100" y="3670300"/>
          <p14:tracePt t="103044" x="6134100" y="3662363"/>
          <p14:tracePt t="103047" x="6134100" y="3656013"/>
          <p14:tracePt t="103048" x="6127750" y="3656013"/>
          <p14:tracePt t="103051" x="6127750" y="3649663"/>
          <p14:tracePt t="103053" x="6127750" y="3643313"/>
          <p14:tracePt t="103054" x="6121400" y="3643313"/>
          <p14:tracePt t="103055" x="6121400" y="3636963"/>
          <p14:tracePt t="103060" x="6121400" y="3629025"/>
          <p14:tracePt t="103062" x="6121400" y="3622675"/>
          <p14:tracePt t="103065" x="6121400" y="3616325"/>
          <p14:tracePt t="103067" x="6113463" y="3609975"/>
          <p14:tracePt t="103068" x="6113463" y="3603625"/>
          <p14:tracePt t="103071" x="6113463" y="3597275"/>
          <p14:tracePt t="103072" x="6107113" y="3597275"/>
          <p14:tracePt t="103073" x="6107113" y="3589338"/>
          <p14:tracePt t="103075" x="6107113" y="3582988"/>
          <p14:tracePt t="103076" x="6100763" y="3582988"/>
          <p14:tracePt t="103077" x="6100763" y="3576638"/>
          <p14:tracePt t="103080" x="6100763" y="3570288"/>
          <p14:tracePt t="103081" x="6100763" y="3563938"/>
          <p14:tracePt t="103082" x="6100763" y="3556000"/>
          <p14:tracePt t="103085" x="6100763" y="3543300"/>
          <p14:tracePt t="103087" x="6100763" y="3536950"/>
          <p14:tracePt t="103087" x="6094413" y="3536950"/>
          <p14:tracePt t="103088" x="6094413" y="3530600"/>
          <p14:tracePt t="103089" x="6094413" y="3522663"/>
          <p14:tracePt t="103091" x="6094413" y="3516313"/>
          <p14:tracePt t="103092" x="6094413" y="3509963"/>
          <p14:tracePt t="103093" x="6088063" y="3503613"/>
          <p14:tracePt t="103095" x="6088063" y="3497263"/>
          <p14:tracePt t="103096" x="6088063" y="3489325"/>
          <p14:tracePt t="103097" x="6088063" y="3482975"/>
          <p14:tracePt t="103098" x="6088063" y="3476625"/>
          <p14:tracePt t="103099" x="6088063" y="3470275"/>
          <p14:tracePt t="103100" x="6088063" y="3463925"/>
          <p14:tracePt t="103101" x="6088063" y="3455988"/>
          <p14:tracePt t="103102" x="6080125" y="3449638"/>
          <p14:tracePt t="103103" x="6080125" y="3443288"/>
          <p14:tracePt t="103104" x="6080125" y="3436938"/>
          <p14:tracePt t="103105" x="6080125" y="3430588"/>
          <p14:tracePt t="103106" x="6080125" y="3422650"/>
          <p14:tracePt t="103107" x="6073775" y="3409950"/>
          <p14:tracePt t="103109" x="6073775" y="3403600"/>
          <p14:tracePt t="103110" x="6073775" y="3389313"/>
          <p14:tracePt t="103112" x="6067425" y="3376613"/>
          <p14:tracePt t="103113" x="6067425" y="3370263"/>
          <p14:tracePt t="103115" x="6067425" y="3355975"/>
          <p14:tracePt t="103117" x="6067425" y="3349625"/>
          <p14:tracePt t="103118" x="6067425" y="3336925"/>
          <p14:tracePt t="103120" x="6067425" y="3330575"/>
          <p14:tracePt t="103121" x="6067425" y="3322638"/>
          <p14:tracePt t="103122" x="6067425" y="3316288"/>
          <p14:tracePt t="103123" x="6067425" y="3309938"/>
          <p14:tracePt t="103124" x="6067425" y="3303588"/>
          <p14:tracePt t="103126" x="6067425" y="3297238"/>
          <p14:tracePt t="103127" x="6067425" y="3290888"/>
          <p14:tracePt t="103128" x="6061075" y="3282950"/>
          <p14:tracePt t="103130" x="6061075" y="3276600"/>
          <p14:tracePt t="103131" x="6061075" y="3270250"/>
          <p14:tracePt t="103133" x="6061075" y="3263900"/>
          <p14:tracePt t="103134" x="6061075" y="3257550"/>
          <p14:tracePt t="103135" x="6061075" y="3249613"/>
          <p14:tracePt t="103138" x="6061075" y="3243263"/>
          <p14:tracePt t="103139" x="6061075" y="3236913"/>
          <p14:tracePt t="103142" x="6061075" y="3230563"/>
          <p14:tracePt t="103144" x="6061075" y="3224213"/>
          <p14:tracePt t="103145" x="6061075" y="3216275"/>
          <p14:tracePt t="103148" x="6061075" y="3209925"/>
          <p14:tracePt t="103150" x="6061075" y="3203575"/>
          <p14:tracePt t="103154" x="6061075" y="3197225"/>
          <p14:tracePt t="103156" x="6061075" y="3190875"/>
          <p14:tracePt t="103158" x="6061075" y="3182938"/>
          <p14:tracePt t="103162" x="6061075" y="3176588"/>
          <p14:tracePt t="103163" x="6061075" y="3170238"/>
          <p14:tracePt t="103167" x="6061075" y="3163888"/>
          <p14:tracePt t="103170" x="6061075" y="3157538"/>
          <p14:tracePt t="103178" x="6061075" y="3136900"/>
          <p14:tracePt t="103182" x="6061075" y="3130550"/>
          <p14:tracePt t="103183" x="6061075" y="3124200"/>
          <p14:tracePt t="103187" x="6061075" y="3116263"/>
          <p14:tracePt t="103187" x="6067425" y="3116263"/>
          <p14:tracePt t="103188" x="6067425" y="3109913"/>
          <p14:tracePt t="103190" x="6067425" y="3103563"/>
          <p14:tracePt t="103193" x="6067425" y="3097213"/>
          <p14:tracePt t="103194" x="6073775" y="3097213"/>
          <p14:tracePt t="103195" x="6073775" y="3090863"/>
          <p14:tracePt t="103198" x="6073775" y="3082925"/>
          <p14:tracePt t="103200" x="6073775" y="3076575"/>
          <p14:tracePt t="103201" x="6073775" y="3070225"/>
          <p14:tracePt t="103203" x="6080125" y="3070225"/>
          <p14:tracePt t="103204" x="6080125" y="3063875"/>
          <p14:tracePt t="103205" x="6080125" y="3057525"/>
          <p14:tracePt t="103207" x="6088063" y="3057525"/>
          <p14:tracePt t="103208" x="6088063" y="3049588"/>
          <p14:tracePt t="103209" x="6088063" y="3043238"/>
          <p14:tracePt t="103210" x="6094413" y="3043238"/>
          <p14:tracePt t="103212" x="6094413" y="3036888"/>
          <p14:tracePt t="103213" x="6094413" y="3030538"/>
          <p14:tracePt t="103214" x="6094413" y="3024188"/>
          <p14:tracePt t="103217" x="6094413" y="3017838"/>
          <p14:tracePt t="103218" x="6100763" y="3009900"/>
          <p14:tracePt t="103219" x="6100763" y="3003550"/>
          <p14:tracePt t="103222" x="6100763" y="2997200"/>
          <p14:tracePt t="103223" x="6107113" y="2997200"/>
          <p14:tracePt t="103224" x="6107113" y="2990850"/>
          <p14:tracePt t="103226" x="6107113" y="2984500"/>
          <p14:tracePt t="103228" x="6107113" y="2976563"/>
          <p14:tracePt t="103229" x="6107113" y="2970213"/>
          <p14:tracePt t="103232" x="6113463" y="2970213"/>
          <p14:tracePt t="103233" x="6113463" y="2963863"/>
          <p14:tracePt t="103235" x="6113463" y="2957513"/>
          <p14:tracePt t="103240" x="6113463" y="2951163"/>
          <p14:tracePt t="103342" x="6113463" y="2943225"/>
          <p14:tracePt t="103343" x="6121400" y="2943225"/>
          <p14:tracePt t="103350" x="6121400" y="2936875"/>
          <p14:tracePt t="103456" x="6121400" y="2930525"/>
          <p14:tracePt t="103475" x="6121400" y="2924175"/>
          <p14:tracePt t="103503" x="6127750" y="2924175"/>
          <p14:tracePt t="103553" x="6127750" y="2917825"/>
          <p14:tracePt t="103985" x="6127750" y="2924175"/>
          <p14:tracePt t="103991" x="6127750" y="2930525"/>
          <p14:tracePt t="104005" x="6127750" y="2936875"/>
          <p14:tracePt t="104011" x="6127750" y="2943225"/>
          <p14:tracePt t="104022" x="6127750" y="2951163"/>
          <p14:tracePt t="104219" x="6134100" y="2951163"/>
          <p14:tracePt t="104238" x="6134100" y="2943225"/>
          <p14:tracePt t="104703" x="6134100" y="2951163"/>
          <p14:tracePt t="104707" x="6140450" y="2951163"/>
          <p14:tracePt t="104714" x="6140450" y="2957513"/>
          <p14:tracePt t="104718" x="6140450" y="2963863"/>
          <p14:tracePt t="104727" x="6140450" y="2970213"/>
          <p14:tracePt t="104730" x="6140450" y="2976563"/>
          <p14:tracePt t="104734" x="6140450" y="2984500"/>
          <p14:tracePt t="104741" x="6140450" y="2990850"/>
          <p14:tracePt t="104745" x="6140450" y="2997200"/>
          <p14:tracePt t="104747" x="6146800" y="2997200"/>
          <p14:tracePt t="104756" x="6146800" y="3003550"/>
          <p14:tracePt t="104779" x="6146800" y="3009900"/>
          <p14:tracePt t="104820" x="6146800" y="3017838"/>
          <p14:tracePt t="104825" x="6154738" y="3017838"/>
          <p14:tracePt t="104826" x="6154738" y="3024188"/>
          <p14:tracePt t="104829" x="6154738" y="3030538"/>
          <p14:tracePt t="104833" x="6154738" y="3036888"/>
          <p14:tracePt t="104835" x="6154738" y="3043238"/>
          <p14:tracePt t="104837" x="6154738" y="3049588"/>
          <p14:tracePt t="104842" x="6154738" y="3057525"/>
          <p14:tracePt t="104845" x="6154738" y="3063875"/>
          <p14:tracePt t="104849" x="6154738" y="3070225"/>
          <p14:tracePt t="104852" x="6154738" y="3076575"/>
          <p14:tracePt t="104854" x="6154738" y="3082925"/>
          <p14:tracePt t="104860" x="6154738" y="3090863"/>
          <p14:tracePt t="104864" x="6154738" y="3097213"/>
          <p14:tracePt t="104876" x="6154738" y="3103563"/>
          <p14:tracePt t="105462" x="6154738" y="3109913"/>
          <p14:tracePt t="106776" x="6161088" y="3109913"/>
          <p14:tracePt t="106895" x="6161088" y="3103563"/>
          <p14:tracePt t="106901" x="6154738" y="3103563"/>
          <p14:tracePt t="106902" x="6146800" y="3103563"/>
          <p14:tracePt t="106904" x="6146800" y="3097213"/>
          <p14:tracePt t="106907" x="6146800" y="3090863"/>
          <p14:tracePt t="106908" x="6140450" y="3090863"/>
          <p14:tracePt t="106910" x="6134100" y="3090863"/>
          <p14:tracePt t="106914" x="6134100" y="3082925"/>
          <p14:tracePt t="106916" x="6127750" y="3082925"/>
          <p14:tracePt t="106918" x="6127750" y="3076575"/>
          <p14:tracePt t="106919" x="6121400" y="3076575"/>
          <p14:tracePt t="106921" x="6113463" y="3076575"/>
          <p14:tracePt t="106922" x="6113463" y="3070225"/>
          <p14:tracePt t="106927" x="6107113" y="3070225"/>
          <p14:tracePt t="106931" x="6100763" y="3070225"/>
          <p14:tracePt t="106932" x="6100763" y="3063875"/>
          <p14:tracePt t="106937" x="6094413" y="3063875"/>
          <p14:tracePt t="106938" x="6094413" y="3057525"/>
          <p14:tracePt t="106941" x="6088063" y="3057525"/>
          <p14:tracePt t="106945" x="6080125" y="3057525"/>
          <p14:tracePt t="106951" x="6080125" y="3049588"/>
          <p14:tracePt t="106954" x="6073775" y="3049588"/>
          <p14:tracePt t="106957" x="6073775" y="3043238"/>
          <p14:tracePt t="106958" x="6067425" y="3043238"/>
          <p14:tracePt t="106962" x="6067425" y="3036888"/>
          <p14:tracePt t="106964" x="6061075" y="3036888"/>
          <p14:tracePt t="106967" x="6054725" y="3036888"/>
          <p14:tracePt t="106970" x="6046788" y="3036888"/>
          <p14:tracePt t="106974" x="6046788" y="3030538"/>
          <p14:tracePt t="106977" x="6040438" y="3030538"/>
          <p14:tracePt t="106981" x="6034088" y="3030538"/>
          <p14:tracePt t="106984" x="6034088" y="3024188"/>
          <p14:tracePt t="106987" x="6027738" y="3024188"/>
          <p14:tracePt t="106990" x="6021388" y="3024188"/>
          <p14:tracePt t="106995" x="6013450" y="3024188"/>
          <p14:tracePt t="107069" x="6013450" y="3030538"/>
          <p14:tracePt t="107073" x="6013450" y="3036888"/>
          <p14:tracePt t="107074" x="6013450" y="3043238"/>
          <p14:tracePt t="107077" x="6013450" y="3049588"/>
          <p14:tracePt t="107080" x="6007100" y="3049588"/>
          <p14:tracePt t="107081" x="6007100" y="3057525"/>
          <p14:tracePt t="107082" x="6007100" y="3063875"/>
          <p14:tracePt t="107087" x="6000750" y="3070225"/>
          <p14:tracePt t="107088" x="6000750" y="3076575"/>
          <p14:tracePt t="107090" x="6000750" y="3082925"/>
          <p14:tracePt t="107095" x="6000750" y="3090863"/>
          <p14:tracePt t="107097" x="6000750" y="3097213"/>
          <p14:tracePt t="107100" x="5994400" y="3097213"/>
          <p14:tracePt t="107102" x="5994400" y="3103563"/>
          <p14:tracePt t="107105" x="5994400" y="3109913"/>
          <p14:tracePt t="107106" x="5988050" y="3109913"/>
          <p14:tracePt t="107108" x="5988050" y="3116263"/>
          <p14:tracePt t="107115" x="5988050" y="3124200"/>
          <p14:tracePt t="107116" x="5980113" y="3124200"/>
          <p14:tracePt t="107123" x="5980113" y="3130550"/>
          <p14:tracePt t="107129" x="5973763" y="3130550"/>
          <p14:tracePt t="107135" x="5967413" y="3130550"/>
          <p14:tracePt t="107144" x="5961063" y="3130550"/>
          <p14:tracePt t="107148" x="5954713" y="3130550"/>
          <p14:tracePt t="107153" x="5946775" y="3130550"/>
          <p14:tracePt t="107155" x="5940425" y="3130550"/>
          <p14:tracePt t="107157" x="5934075" y="3130550"/>
          <p14:tracePt t="107162" x="5927725" y="3130550"/>
          <p14:tracePt t="107163" x="5921375" y="3130550"/>
          <p14:tracePt t="107166" x="5913438" y="3130550"/>
          <p14:tracePt t="107168" x="5907088" y="3130550"/>
          <p14:tracePt t="107170" x="5900738" y="3130550"/>
          <p14:tracePt t="107172" x="5894388" y="3130550"/>
          <p14:tracePt t="107174" x="5888038" y="3130550"/>
          <p14:tracePt t="107175" x="5888038" y="3124200"/>
          <p14:tracePt t="107177" x="5881688" y="3124200"/>
          <p14:tracePt t="107178" x="5873750" y="3124200"/>
          <p14:tracePt t="107180" x="5867400" y="3124200"/>
          <p14:tracePt t="107183" x="5861050" y="3124200"/>
          <p14:tracePt t="107184" x="5854700" y="3124200"/>
          <p14:tracePt t="107187" x="5854700" y="3116263"/>
          <p14:tracePt t="107188" x="5848350" y="3116263"/>
          <p14:tracePt t="107189" x="5840413" y="3116263"/>
          <p14:tracePt t="107191" x="5834063" y="3116263"/>
          <p14:tracePt t="107193" x="5834063" y="3109913"/>
          <p14:tracePt t="107194" x="5827713" y="3109913"/>
          <p14:tracePt t="107196" x="5821363" y="3109913"/>
          <p14:tracePt t="107199" x="5815013" y="3109913"/>
          <p14:tracePt t="107201" x="5807075" y="3109913"/>
          <p14:tracePt t="107202" x="5807075" y="3103563"/>
          <p14:tracePt t="107203" x="5800725" y="3103563"/>
          <p14:tracePt t="107207" x="5794375" y="3103563"/>
          <p14:tracePt t="107209" x="5788025" y="3103563"/>
          <p14:tracePt t="107214" x="5781675" y="3103563"/>
          <p14:tracePt t="107216" x="5773738" y="3103563"/>
          <p14:tracePt t="107219" x="5767388" y="3103563"/>
          <p14:tracePt t="107224" x="5761038" y="3103563"/>
          <p14:tracePt t="107227" x="5754688" y="3103563"/>
          <p14:tracePt t="107233" x="5748338" y="3103563"/>
          <p14:tracePt t="107237" x="5740400" y="3103563"/>
          <p14:tracePt t="107239" x="5740400" y="3097213"/>
          <p14:tracePt t="107242" x="5734050" y="3097213"/>
          <p14:tracePt t="107246" x="5727700" y="3097213"/>
          <p14:tracePt t="107251" x="5721350" y="3097213"/>
          <p14:tracePt t="107257" x="5721350" y="3090863"/>
          <p14:tracePt t="107265" x="5715000" y="3090863"/>
          <p14:tracePt t="107274" x="5707063" y="3082925"/>
          <p14:tracePt t="107279" x="5707063" y="3076575"/>
          <p14:tracePt t="107282" x="5707063" y="3070225"/>
          <p14:tracePt t="107287" x="5707063" y="3063875"/>
          <p14:tracePt t="107289" x="5707063" y="3057525"/>
          <p14:tracePt t="107293" x="5707063" y="3049588"/>
          <p14:tracePt t="107295" x="5707063" y="3043238"/>
          <p14:tracePt t="107297" x="5707063" y="3036888"/>
          <p14:tracePt t="107300" x="5700713" y="3036888"/>
          <p14:tracePt t="107301" x="5700713" y="3030538"/>
          <p14:tracePt t="107303" x="5700713" y="3024188"/>
          <p14:tracePt t="107307" x="5700713" y="3017838"/>
          <p14:tracePt t="107308" x="5700713" y="3009900"/>
          <p14:tracePt t="107310" x="5700713" y="3003550"/>
          <p14:tracePt t="107314" x="5700713" y="2997200"/>
          <p14:tracePt t="107316" x="5700713" y="2990850"/>
          <p14:tracePt t="107320" x="5700713" y="2984500"/>
          <p14:tracePt t="107321" x="5700713" y="2976563"/>
          <p14:tracePt t="107323" x="5700713" y="2970213"/>
          <p14:tracePt t="107324" x="5694363" y="2970213"/>
          <p14:tracePt t="107327" x="5694363" y="2963863"/>
          <p14:tracePt t="107329" x="5694363" y="2957513"/>
          <p14:tracePt t="107333" x="5694363" y="2951163"/>
          <p14:tracePt t="107337" x="5694363" y="2943225"/>
          <p14:tracePt t="107338" x="5694363" y="2936875"/>
          <p14:tracePt t="107342" x="5694363" y="2930525"/>
          <p14:tracePt t="107345" x="5694363" y="2924175"/>
          <p14:tracePt t="107350" x="5694363" y="2917825"/>
          <p14:tracePt t="107352" x="5694363" y="2909888"/>
          <p14:tracePt t="107358" x="5694363" y="2903538"/>
          <p14:tracePt t="107360" x="5694363" y="2897188"/>
          <p14:tracePt t="107362" x="5694363" y="2890838"/>
          <p14:tracePt t="107366" x="5694363" y="2884488"/>
          <p14:tracePt t="107368" x="5700713" y="2884488"/>
          <p14:tracePt t="107369" x="5700713" y="2876550"/>
          <p14:tracePt t="107373" x="5700713" y="2870200"/>
          <p14:tracePt t="107375" x="5700713" y="2863850"/>
          <p14:tracePt t="107377" x="5707063" y="2857500"/>
          <p14:tracePt t="107381" x="5715000" y="2851150"/>
          <p14:tracePt t="107383" x="5715000" y="2843213"/>
          <p14:tracePt t="107387" x="5721350" y="2836863"/>
          <p14:tracePt t="107388" x="5721350" y="2830513"/>
          <p14:tracePt t="107389" x="5727700" y="2830513"/>
          <p14:tracePt t="107390" x="5727700" y="2824163"/>
          <p14:tracePt t="107392" x="5734050" y="2824163"/>
          <p14:tracePt t="107393" x="5734050" y="2817813"/>
          <p14:tracePt t="107395" x="5734050" y="2809875"/>
          <p14:tracePt t="107397" x="5740400" y="2809875"/>
          <p14:tracePt t="107398" x="5740400" y="2803525"/>
          <p14:tracePt t="107399" x="5748338" y="2803525"/>
          <p14:tracePt t="107400" x="5748338" y="2797175"/>
          <p14:tracePt t="107404" x="5748338" y="2790825"/>
          <p14:tracePt t="107404" x="5754688" y="2790825"/>
          <p14:tracePt t="107408" x="5754688" y="2784475"/>
          <p14:tracePt t="107409" x="5761038" y="2784475"/>
          <p14:tracePt t="107410" x="5761038" y="2776538"/>
          <p14:tracePt t="107415" x="5767388" y="2776538"/>
          <p14:tracePt t="107416" x="5767388" y="2770188"/>
          <p14:tracePt t="107417" x="5773738" y="2770188"/>
          <p14:tracePt t="107419" x="5773738" y="2763838"/>
          <p14:tracePt t="107421" x="5781675" y="2763838"/>
          <p14:tracePt t="107422" x="5781675" y="2757488"/>
          <p14:tracePt t="107427" x="5788025" y="2757488"/>
          <p14:tracePt t="107429" x="5788025" y="2751138"/>
          <p14:tracePt t="107431" x="5794375" y="2751138"/>
          <p14:tracePt t="107432" x="5794375" y="2743200"/>
          <p14:tracePt t="107438" x="5800725" y="2736850"/>
          <p14:tracePt t="107441" x="5800725" y="2730500"/>
          <p14:tracePt t="107442" x="5807075" y="2730500"/>
          <p14:tracePt t="107444" x="5807075" y="2724150"/>
          <p14:tracePt t="107445" x="5815013" y="2724150"/>
          <p14:tracePt t="107450" x="5815013" y="2717800"/>
          <p14:tracePt t="107451" x="5821363" y="2717800"/>
          <p14:tracePt t="107452" x="5821363" y="2711450"/>
          <p14:tracePt t="107454" x="5827713" y="2711450"/>
          <p14:tracePt t="107458" x="5827713" y="2703513"/>
          <p14:tracePt t="107462" x="5834063" y="2703513"/>
          <p14:tracePt t="107462" x="5834063" y="2697163"/>
          <p14:tracePt t="107465" x="5840413" y="2697163"/>
          <p14:tracePt t="107467" x="5840413" y="2690813"/>
          <p14:tracePt t="107468" x="5848350" y="2690813"/>
          <p14:tracePt t="107470" x="5848350" y="2684463"/>
          <p14:tracePt t="107473" x="5848350" y="2678113"/>
          <p14:tracePt t="107475" x="5854700" y="2678113"/>
          <p14:tracePt t="107479" x="5861050" y="2670175"/>
          <p14:tracePt t="107484" x="5861050" y="2663825"/>
          <p14:tracePt t="107489" x="5867400" y="2663825"/>
          <p14:tracePt t="107493" x="5867400" y="2657475"/>
          <p14:tracePt t="107494" x="5873750" y="2657475"/>
          <p14:tracePt t="107498" x="5873750" y="2651125"/>
          <p14:tracePt t="107500" x="5881688" y="2651125"/>
          <p14:tracePt t="107507" x="5881688" y="2644775"/>
          <p14:tracePt t="107512" x="5888038" y="2644775"/>
          <p14:tracePt t="107517" x="5894388" y="2644775"/>
          <p14:tracePt t="107526" x="5894388" y="2636838"/>
          <p14:tracePt t="107530" x="5900738" y="2636838"/>
          <p14:tracePt t="107537" x="5907088" y="2636838"/>
          <p14:tracePt t="107540" x="5913438" y="2636838"/>
          <p14:tracePt t="107548" x="5921375" y="2636838"/>
          <p14:tracePt t="107551" x="5927725" y="2636838"/>
          <p14:tracePt t="107556" x="5934075" y="2636838"/>
          <p14:tracePt t="107558" x="5934075" y="2630488"/>
          <p14:tracePt t="107559" x="5940425" y="2630488"/>
          <p14:tracePt t="107560" x="5946775" y="2630488"/>
          <p14:tracePt t="107563" x="5954713" y="2630488"/>
          <p14:tracePt t="107565" x="5961063" y="2630488"/>
          <p14:tracePt t="107568" x="5967413" y="2630488"/>
          <p14:tracePt t="107570" x="5973763" y="2630488"/>
          <p14:tracePt t="107573" x="5980113" y="2630488"/>
          <p14:tracePt t="107574" x="5988050" y="2630488"/>
          <p14:tracePt t="107576" x="5994400" y="2630488"/>
          <p14:tracePt t="107580" x="6000750" y="2630488"/>
          <p14:tracePt t="107581" x="6007100" y="2630488"/>
          <p14:tracePt t="107584" x="6013450" y="2630488"/>
          <p14:tracePt t="107585" x="6021388" y="2630488"/>
          <p14:tracePt t="107587" x="6027738" y="2630488"/>
          <p14:tracePt t="107590" x="6034088" y="2630488"/>
          <p14:tracePt t="107592" x="6040438" y="2630488"/>
          <p14:tracePt t="107595" x="6046788" y="2630488"/>
          <p14:tracePt t="107596" x="6046788" y="2636838"/>
          <p14:tracePt t="107597" x="6054725" y="2636838"/>
          <p14:tracePt t="107598" x="6061075" y="2636838"/>
          <p14:tracePt t="107602" x="6067425" y="2636838"/>
          <p14:tracePt t="107603" x="6073775" y="2644775"/>
          <p14:tracePt t="107605" x="6073775" y="2651125"/>
          <p14:tracePt t="107606" x="6080125" y="2651125"/>
          <p14:tracePt t="107607" x="6088063" y="2651125"/>
          <p14:tracePt t="107608" x="6088063" y="2657475"/>
          <p14:tracePt t="107609" x="6094413" y="2657475"/>
          <p14:tracePt t="107612" x="6100763" y="2657475"/>
          <p14:tracePt t="107613" x="6100763" y="2663825"/>
          <p14:tracePt t="107614" x="6107113" y="2663825"/>
          <p14:tracePt t="107616" x="6113463" y="2670175"/>
          <p14:tracePt t="107617" x="6121400" y="2670175"/>
          <p14:tracePt t="107618" x="6127750" y="2670175"/>
          <p14:tracePt t="107619" x="6127750" y="2678113"/>
          <p14:tracePt t="107621" x="6134100" y="2678113"/>
          <p14:tracePt t="107622" x="6134100" y="2684463"/>
          <p14:tracePt t="107623" x="6140450" y="2690813"/>
          <p14:tracePt t="107625" x="6146800" y="2690813"/>
          <p14:tracePt t="107627" x="6154738" y="2690813"/>
          <p14:tracePt t="107629" x="6161088" y="2697163"/>
          <p14:tracePt t="107630" x="6161088" y="2703513"/>
          <p14:tracePt t="107631" x="6167438" y="2703513"/>
          <p14:tracePt t="107632" x="6173788" y="2703513"/>
          <p14:tracePt t="107633" x="6173788" y="2711450"/>
          <p14:tracePt t="107634" x="6180138" y="2711450"/>
          <p14:tracePt t="107635" x="6180138" y="2717800"/>
          <p14:tracePt t="107637" x="6188075" y="2717800"/>
          <p14:tracePt t="107638" x="6194425" y="2717800"/>
          <p14:tracePt t="107639" x="6200775" y="2717800"/>
          <p14:tracePt t="107640" x="6200775" y="2724150"/>
          <p14:tracePt t="107641" x="6207125" y="2724150"/>
          <p14:tracePt t="107642" x="6207125" y="2730500"/>
          <p14:tracePt t="107643" x="6213475" y="2730500"/>
          <p14:tracePt t="107644" x="6213475" y="2736850"/>
          <p14:tracePt t="107645" x="6219825" y="2736850"/>
          <p14:tracePt t="107647" x="6227763" y="2736850"/>
          <p14:tracePt t="107649" x="6234113" y="2743200"/>
          <p14:tracePt t="107650" x="6240463" y="2743200"/>
          <p14:tracePt t="107652" x="6240463" y="2751138"/>
          <p14:tracePt t="107654" x="6246813" y="2751138"/>
          <p14:tracePt t="107657" x="6253163" y="2751138"/>
          <p14:tracePt t="107660" x="6253163" y="2757488"/>
          <p14:tracePt t="107662" x="6261100" y="2757488"/>
          <p14:tracePt t="107665" x="6267450" y="2757488"/>
          <p14:tracePt t="107669" x="6267450" y="2763838"/>
          <p14:tracePt t="107672" x="6273800" y="2763838"/>
          <p14:tracePt t="107700" x="6280150" y="2763838"/>
          <p14:tracePt t="107704" x="6280150" y="2770188"/>
          <p14:tracePt t="107710" x="6286500" y="2770188"/>
          <p14:tracePt t="107718" x="6286500" y="2776538"/>
          <p14:tracePt t="107721" x="6286500" y="2784475"/>
          <p14:tracePt t="107722" x="6294438" y="2784475"/>
          <p14:tracePt t="107726" x="6294438" y="2790825"/>
          <p14:tracePt t="107727" x="6300788" y="2790825"/>
          <p14:tracePt t="107729" x="6300788" y="2797175"/>
          <p14:tracePt t="107731" x="6300788" y="2803525"/>
          <p14:tracePt t="107732" x="6307138" y="2803525"/>
          <p14:tracePt t="107735" x="6307138" y="2809875"/>
          <p14:tracePt t="107737" x="6307138" y="2817813"/>
          <p14:tracePt t="107741" x="6307138" y="2824163"/>
          <p14:tracePt t="107743" x="6307138" y="2830513"/>
          <p14:tracePt t="107746" x="6313488" y="2836863"/>
          <p14:tracePt t="107750" x="6313488" y="2843213"/>
          <p14:tracePt t="107752" x="6313488" y="2851150"/>
          <p14:tracePt t="107753" x="6319838" y="2851150"/>
          <p14:tracePt t="107757" x="6319838" y="2857500"/>
          <p14:tracePt t="107759" x="6319838" y="2863850"/>
          <p14:tracePt t="107762" x="6319838" y="2870200"/>
          <p14:tracePt t="107768" x="6319838" y="2876550"/>
          <p14:tracePt t="107771" x="6319838" y="2884488"/>
          <p14:tracePt t="107777" x="6319838" y="2890838"/>
          <p14:tracePt t="107781" x="6319838" y="2897188"/>
          <p14:tracePt t="107783" x="6319838" y="2903538"/>
          <p14:tracePt t="107789" x="6319838" y="2909888"/>
          <p14:tracePt t="107792" x="6319838" y="2917825"/>
          <p14:tracePt t="107798" x="6319838" y="2924175"/>
          <p14:tracePt t="107800" x="6319838" y="2930525"/>
          <p14:tracePt t="107804" x="6319838" y="2936875"/>
          <p14:tracePt t="107807" x="6319838" y="2943225"/>
          <p14:tracePt t="107808" x="6319838" y="2951163"/>
          <p14:tracePt t="107813" x="6319838" y="2957513"/>
          <p14:tracePt t="107814" x="6319838" y="2963863"/>
          <p14:tracePt t="107818" x="6313488" y="2963863"/>
          <p14:tracePt t="107819" x="6313488" y="2970213"/>
          <p14:tracePt t="107821" x="6313488" y="2976563"/>
          <p14:tracePt t="107822" x="6313488" y="2984500"/>
          <p14:tracePt t="107827" x="6313488" y="2990850"/>
          <p14:tracePt t="107829" x="6307138" y="2990850"/>
          <p14:tracePt t="107830" x="6307138" y="2997200"/>
          <p14:tracePt t="107834" x="6307138" y="3003550"/>
          <p14:tracePt t="107835" x="6300788" y="3003550"/>
          <p14:tracePt t="107837" x="6300788" y="3009900"/>
          <p14:tracePt t="107838" x="6300788" y="3017838"/>
          <p14:tracePt t="107839" x="6294438" y="3017838"/>
          <p14:tracePt t="107844" x="6294438" y="3024188"/>
          <p14:tracePt t="107847" x="6294438" y="3030538"/>
          <p14:tracePt t="107848" x="6286500" y="3030538"/>
          <p14:tracePt t="107852" x="6280150" y="3036888"/>
          <p14:tracePt t="107855" x="6280150" y="3043238"/>
          <p14:tracePt t="107859" x="6280150" y="3049588"/>
          <p14:tracePt t="107860" x="6273800" y="3049588"/>
          <p14:tracePt t="107865" x="6267450" y="3049588"/>
          <p14:tracePt t="107868" x="6261100" y="3057525"/>
          <p14:tracePt t="107873" x="6261100" y="3063875"/>
          <p14:tracePt t="107875" x="6253163" y="3063875"/>
          <p14:tracePt t="107879" x="6246813" y="3063875"/>
          <p14:tracePt t="107881" x="6246813" y="3070225"/>
          <p14:tracePt t="107885" x="6240463" y="3070225"/>
          <p14:tracePt t="107887" x="6240463" y="3076575"/>
          <p14:tracePt t="107887" x="6234113" y="3076575"/>
          <p14:tracePt t="107889" x="6234113" y="3082925"/>
          <p14:tracePt t="107890" x="6227763" y="3082925"/>
          <p14:tracePt t="107895" x="6219825" y="3082925"/>
          <p14:tracePt t="107896" x="6219825" y="3090863"/>
          <p14:tracePt t="107897" x="6213475" y="3090863"/>
          <p14:tracePt t="107899" x="6213475" y="3097213"/>
          <p14:tracePt t="107901" x="6207125" y="3097213"/>
          <p14:tracePt t="107904" x="6200775" y="3097213"/>
          <p14:tracePt t="107905" x="6200775" y="3103563"/>
          <p14:tracePt t="107906" x="6194425" y="3103563"/>
          <p14:tracePt t="107908" x="6194425" y="3109913"/>
          <p14:tracePt t="107910" x="6188075" y="3109913"/>
          <p14:tracePt t="107912" x="6188075" y="3116263"/>
          <p14:tracePt t="107912" x="6180138" y="3116263"/>
          <p14:tracePt t="107916" x="6173788" y="3116263"/>
          <p14:tracePt t="107917" x="6173788" y="3124200"/>
          <p14:tracePt t="107918" x="6167438" y="3124200"/>
          <p14:tracePt t="107919" x="6167438" y="3130550"/>
          <p14:tracePt t="107921" x="6161088" y="3130550"/>
          <p14:tracePt t="107928" x="6146800" y="3136900"/>
          <p14:tracePt t="107929" x="6146800" y="3143250"/>
          <p14:tracePt t="107929" x="6140450" y="3143250"/>
          <p14:tracePt t="107930" x="6134100" y="3143250"/>
          <p14:tracePt t="107931" x="6134100" y="3149600"/>
          <p14:tracePt t="107933" x="6127750" y="3149600"/>
          <p14:tracePt t="107935" x="6121400" y="3149600"/>
          <p14:tracePt t="107937" x="6113463" y="3149600"/>
          <p14:tracePt t="107938" x="6113463" y="3157538"/>
          <p14:tracePt t="107939" x="6107113" y="3157538"/>
          <p14:tracePt t="107940" x="6100763" y="3163888"/>
          <p14:tracePt t="107942" x="6094413" y="3163888"/>
          <p14:tracePt t="107944" x="6088063" y="3163888"/>
          <p14:tracePt t="107945" x="6080125" y="3163888"/>
          <p14:tracePt t="107946" x="6080125" y="3170238"/>
          <p14:tracePt t="107947" x="6073775" y="3170238"/>
          <p14:tracePt t="107948" x="6067425" y="3170238"/>
          <p14:tracePt t="107949" x="6067425" y="3176588"/>
          <p14:tracePt t="107950" x="6061075" y="3176588"/>
          <p14:tracePt t="107951" x="6054725" y="3176588"/>
          <p14:tracePt t="107952" x="6046788" y="3176588"/>
          <p14:tracePt t="107954" x="6040438" y="3176588"/>
          <p14:tracePt t="107955" x="6034088" y="3176588"/>
          <p14:tracePt t="107956" x="6027738" y="3182938"/>
          <p14:tracePt t="107957" x="6021388" y="3182938"/>
          <p14:tracePt t="107958" x="6013450" y="3182938"/>
          <p14:tracePt t="107960" x="6000750" y="3190875"/>
          <p14:tracePt t="107962" x="5994400" y="3190875"/>
          <p14:tracePt t="107963" x="5980113" y="3197225"/>
          <p14:tracePt t="107964" x="5973763" y="3197225"/>
          <p14:tracePt t="107966" x="5961063" y="3197225"/>
          <p14:tracePt t="107967" x="5954713" y="3197225"/>
          <p14:tracePt t="107969" x="5940425" y="3197225"/>
          <p14:tracePt t="107971" x="5934075" y="3203575"/>
          <p14:tracePt t="107972" x="5921375" y="3203575"/>
          <p14:tracePt t="107974" x="5913438" y="3203575"/>
          <p14:tracePt t="107975" x="5900738" y="3209925"/>
          <p14:tracePt t="107977" x="5888038" y="3209925"/>
          <p14:tracePt t="107979" x="5881688" y="3216275"/>
          <p14:tracePt t="107980" x="5873750" y="3216275"/>
          <p14:tracePt t="107981" x="5867400" y="3216275"/>
          <p14:tracePt t="107982" x="5861050" y="3216275"/>
          <p14:tracePt t="107983" x="5854700" y="3216275"/>
          <p14:tracePt t="107984" x="5848350" y="3216275"/>
          <p14:tracePt t="107987" x="5840413" y="3216275"/>
          <p14:tracePt t="107988" x="5834063" y="3216275"/>
          <p14:tracePt t="107989" x="5827713" y="3224213"/>
          <p14:tracePt t="107991" x="5821363" y="3224213"/>
          <p14:tracePt t="107992" x="5815013" y="3224213"/>
          <p14:tracePt t="107994" x="5807075" y="3224213"/>
          <p14:tracePt t="107995" x="5807075" y="3230563"/>
          <p14:tracePt t="107998" x="5800725" y="3230563"/>
          <p14:tracePt t="108001" x="5794375" y="3230563"/>
          <p14:tracePt t="108012" x="5788025" y="3230563"/>
          <p14:tracePt t="108018" x="5781675" y="3230563"/>
          <p14:tracePt t="108027" x="5773738" y="3230563"/>
          <p14:tracePt t="108032" x="5767388" y="3230563"/>
          <p14:tracePt t="108035" x="5761038" y="3230563"/>
          <p14:tracePt t="108037" x="5761038" y="3224213"/>
          <p14:tracePt t="108042" x="5754688" y="3224213"/>
          <p14:tracePt t="108043" x="5754688" y="3216275"/>
          <p14:tracePt t="108044" x="5754688" y="3209925"/>
          <p14:tracePt t="108045" x="5748338" y="3209925"/>
          <p14:tracePt t="108049" x="5748338" y="3203575"/>
          <p14:tracePt t="108051" x="5748338" y="3197225"/>
          <p14:tracePt t="108052" x="5740400" y="3197225"/>
          <p14:tracePt t="108054" x="5740400" y="3190875"/>
          <p14:tracePt t="108054" x="5734050" y="3190875"/>
          <p14:tracePt t="108057" x="5734050" y="3182938"/>
          <p14:tracePt t="108058" x="5727700" y="3182938"/>
          <p14:tracePt t="108059" x="5727700" y="3176588"/>
          <p14:tracePt t="108062" x="5727700" y="3170238"/>
          <p14:tracePt t="108063" x="5721350" y="3170238"/>
          <p14:tracePt t="108064" x="5721350" y="3163888"/>
          <p14:tracePt t="108066" x="5715000" y="3163888"/>
          <p14:tracePt t="108068" x="5715000" y="3157538"/>
          <p14:tracePt t="108072" x="5707063" y="3157538"/>
          <p14:tracePt t="108073" x="5707063" y="3149600"/>
          <p14:tracePt t="108079" x="5700713" y="3143250"/>
          <p14:tracePt t="108081" x="5694363" y="3143250"/>
          <p14:tracePt t="108088" x="5694363" y="3136900"/>
          <p14:tracePt t="108091" x="5688013" y="3136900"/>
          <p14:tracePt t="108095" x="5688013" y="3130550"/>
          <p14:tracePt t="108099" x="5681663" y="3130550"/>
          <p14:tracePt t="108108" x="5681663" y="3124200"/>
          <p14:tracePt t="108112" x="5681663" y="3116263"/>
          <p14:tracePt t="108116" x="5673725" y="3109913"/>
          <p14:tracePt t="108123" x="5673725" y="3103563"/>
          <p14:tracePt t="108125" x="5673725" y="3097213"/>
          <p14:tracePt t="108126" x="5667375" y="3097213"/>
          <p14:tracePt t="108129" x="5667375" y="3090863"/>
          <p14:tracePt t="108131" x="5667375" y="3082925"/>
          <p14:tracePt t="108133" x="5667375" y="3076575"/>
          <p14:tracePt t="108137" x="5667375" y="3070225"/>
          <p14:tracePt t="108138" x="5667375" y="3063875"/>
          <p14:tracePt t="108141" x="5667375" y="3057525"/>
          <p14:tracePt t="108142" x="5667375" y="3049588"/>
          <p14:tracePt t="108144" x="5667375" y="3043238"/>
          <p14:tracePt t="108146" x="5667375" y="3036888"/>
          <p14:tracePt t="108148" x="5667375" y="3030538"/>
          <p14:tracePt t="108150" x="5667375" y="3024188"/>
          <p14:tracePt t="108151" x="5667375" y="3017838"/>
          <p14:tracePt t="108152" x="5667375" y="3009900"/>
          <p14:tracePt t="108154" x="5667375" y="3003550"/>
          <p14:tracePt t="108156" x="5667375" y="2997200"/>
          <p14:tracePt t="108158" x="5667375" y="2990850"/>
          <p14:tracePt t="108159" x="5667375" y="2984500"/>
          <p14:tracePt t="108160" x="5667375" y="2976563"/>
          <p14:tracePt t="108162" x="5667375" y="2970213"/>
          <p14:tracePt t="108164" x="5667375" y="2963863"/>
          <p14:tracePt t="108166" x="5667375" y="2957513"/>
          <p14:tracePt t="108167" x="5667375" y="2951163"/>
          <p14:tracePt t="108168" x="5667375" y="2943225"/>
          <p14:tracePt t="108170" x="5667375" y="2936875"/>
          <p14:tracePt t="108171" x="5667375" y="2930525"/>
          <p14:tracePt t="108173" x="5673725" y="2924175"/>
          <p14:tracePt t="108174" x="5673725" y="2917825"/>
          <p14:tracePt t="108177" x="5673725" y="2909888"/>
          <p14:tracePt t="108178" x="5673725" y="2903538"/>
          <p14:tracePt t="108180" x="5673725" y="2897188"/>
          <p14:tracePt t="108183" x="5673725" y="2890838"/>
          <p14:tracePt t="108185" x="5673725" y="2884488"/>
          <p14:tracePt t="108190" x="5673725" y="2876550"/>
          <p14:tracePt t="108192" x="5673725" y="2870200"/>
          <p14:tracePt t="108196" x="5673725" y="2863850"/>
          <p14:tracePt t="108206" x="5673725" y="2857500"/>
          <p14:tracePt t="108215" x="5673725" y="2851150"/>
          <p14:tracePt t="108237" x="5681663" y="2851150"/>
          <p14:tracePt t="108240" x="5681663" y="2843213"/>
          <p14:tracePt t="108249" x="5681663" y="2836863"/>
          <p14:tracePt t="108253" x="5681663" y="2830513"/>
          <p14:tracePt t="108262" x="5681663" y="2824163"/>
          <p14:tracePt t="108262" x="5688013" y="2824163"/>
          <p14:tracePt t="108264" x="5688013" y="2817813"/>
          <p14:tracePt t="108269" x="5688013" y="2809875"/>
          <p14:tracePt t="108272" x="5688013" y="2803525"/>
          <p14:tracePt t="108274" x="5688013" y="2797175"/>
          <p14:tracePt t="108276" x="5694363" y="2797175"/>
          <p14:tracePt t="108280" x="5694363" y="2790825"/>
          <p14:tracePt t="108282" x="5700713" y="2790825"/>
          <p14:tracePt t="108283" x="5700713" y="2784475"/>
          <p14:tracePt t="108289" x="5707063" y="2784475"/>
          <p14:tracePt t="108290" x="5707063" y="2776538"/>
          <p14:tracePt t="108296" x="5707063" y="2770188"/>
          <p14:tracePt t="108307" x="5707063" y="2763838"/>
          <p14:tracePt t="108315" x="5715000" y="2763838"/>
          <p14:tracePt t="108343" x="5721350" y="2763838"/>
          <p14:tracePt t="108348" x="5721350" y="2757488"/>
          <p14:tracePt t="108355" x="5721350" y="2751138"/>
          <p14:tracePt t="108360" x="5727700" y="2751138"/>
          <p14:tracePt t="108365" x="5734050" y="2751138"/>
          <p14:tracePt t="108369" x="5734050" y="2743200"/>
          <p14:tracePt t="108370" x="5740400" y="2743200"/>
          <p14:tracePt t="108376" x="5740400" y="2736850"/>
          <p14:tracePt t="108380" x="5748338" y="2736850"/>
          <p14:tracePt t="108382" x="5748338" y="2730500"/>
          <p14:tracePt t="108385" x="5754688" y="2730500"/>
          <p14:tracePt t="108394" x="5754688" y="2724150"/>
          <p14:tracePt t="108395" x="5761038" y="2724150"/>
          <p14:tracePt t="108401" x="5761038" y="2717800"/>
          <p14:tracePt t="108402" x="5767388" y="2717800"/>
          <p14:tracePt t="108408" x="5773738" y="2717800"/>
          <p14:tracePt t="108417" x="5773738" y="2711450"/>
          <p14:tracePt t="108419" x="5781675" y="2711450"/>
          <p14:tracePt t="108424" x="5781675" y="2703513"/>
          <p14:tracePt t="108426" x="5788025" y="2703513"/>
          <p14:tracePt t="108437" x="5794375" y="2703513"/>
          <p14:tracePt t="108440" x="5800725" y="2703513"/>
          <p14:tracePt t="108441" x="5800725" y="2697163"/>
          <p14:tracePt t="108447" x="5807075" y="2697163"/>
          <p14:tracePt t="108449" x="5807075" y="2690813"/>
          <p14:tracePt t="108450" x="5815013" y="2690813"/>
          <p14:tracePt t="108452" x="5821363" y="2690813"/>
          <p14:tracePt t="108454" x="5821363" y="2684463"/>
          <p14:tracePt t="108457" x="5827713" y="2684463"/>
          <p14:tracePt t="108459" x="5834063" y="2684463"/>
          <p14:tracePt t="108464" x="5840413" y="2684463"/>
          <p14:tracePt t="108467" x="5848350" y="2684463"/>
          <p14:tracePt t="108468" x="5848350" y="2678113"/>
          <p14:tracePt t="108469" x="5854700" y="2678113"/>
          <p14:tracePt t="108473" x="5854700" y="2670175"/>
          <p14:tracePt t="108474" x="5861050" y="2670175"/>
          <p14:tracePt t="108477" x="5867400" y="2670175"/>
          <p14:tracePt t="108482" x="5873750" y="2670175"/>
          <p14:tracePt t="108487" x="5881688" y="2670175"/>
          <p14:tracePt t="108489" x="5881688" y="2663825"/>
          <p14:tracePt t="108490" x="5888038" y="2663825"/>
          <p14:tracePt t="108497" x="5894388" y="2663825"/>
          <p14:tracePt t="108502" x="5900738" y="2663825"/>
          <p14:tracePt t="108503" x="5900738" y="2657475"/>
          <p14:tracePt t="108512" x="5907088" y="2657475"/>
          <p14:tracePt t="108517" x="5913438" y="2657475"/>
          <p14:tracePt t="108521" x="5913438" y="2651125"/>
          <p14:tracePt t="108522" x="5921375" y="2651125"/>
          <p14:tracePt t="108532" x="5927725" y="2651125"/>
          <p14:tracePt t="108537" x="5934075" y="2651125"/>
          <p14:tracePt t="108545" x="5940425" y="2651125"/>
          <p14:tracePt t="108549" x="5946775" y="2651125"/>
          <p14:tracePt t="108553" x="5954713" y="2651125"/>
          <p14:tracePt t="108560" x="5961063" y="2651125"/>
          <p14:tracePt t="108563" x="5967413" y="2651125"/>
          <p14:tracePt t="108570" x="5973763" y="2651125"/>
          <p14:tracePt t="108573" x="5980113" y="2651125"/>
          <p14:tracePt t="108577" x="5988050" y="2651125"/>
          <p14:tracePt t="108583" x="5994400" y="2651125"/>
          <p14:tracePt t="108585" x="6000750" y="2651125"/>
          <p14:tracePt t="108591" x="6007100" y="2651125"/>
          <p14:tracePt t="108593" x="6013450" y="2651125"/>
          <p14:tracePt t="108600" x="6021388" y="2651125"/>
          <p14:tracePt t="108604" x="6027738" y="2651125"/>
          <p14:tracePt t="108607" x="6034088" y="2651125"/>
          <p14:tracePt t="108612" x="6034088" y="2657475"/>
          <p14:tracePt t="108614" x="6040438" y="2657475"/>
          <p14:tracePt t="108617" x="6046788" y="2657475"/>
          <p14:tracePt t="108619" x="6046788" y="2663825"/>
          <p14:tracePt t="108623" x="6054725" y="2663825"/>
          <p14:tracePt t="108625" x="6061075" y="2663825"/>
          <p14:tracePt t="108627" x="6067425" y="2663825"/>
          <p14:tracePt t="108630" x="6067425" y="2670175"/>
          <p14:tracePt t="108632" x="6073775" y="2670175"/>
          <p14:tracePt t="108635" x="6080125" y="2670175"/>
          <p14:tracePt t="108637" x="6080125" y="2678113"/>
          <p14:tracePt t="108639" x="6088063" y="2678113"/>
          <p14:tracePt t="108642" x="6094413" y="2678113"/>
          <p14:tracePt t="108644" x="6100763" y="2678113"/>
          <p14:tracePt t="108645" x="6100763" y="2684463"/>
          <p14:tracePt t="108649" x="6107113" y="2684463"/>
          <p14:tracePt t="108650" x="6107113" y="2690813"/>
          <p14:tracePt t="108651" x="6113463" y="2690813"/>
          <p14:tracePt t="108656" x="6113463" y="2697163"/>
          <p14:tracePt t="108657" x="6121400" y="2697163"/>
          <p14:tracePt t="108659" x="6127750" y="2697163"/>
          <p14:tracePt t="108662" x="6134100" y="2697163"/>
          <p14:tracePt t="108667" x="6134100" y="2703513"/>
          <p14:tracePt t="108668" x="6140450" y="2703513"/>
          <p14:tracePt t="108672" x="6146800" y="2703513"/>
          <p14:tracePt t="108676" x="6146800" y="2711450"/>
          <p14:tracePt t="108685" x="6154738" y="2711450"/>
          <p14:tracePt t="108692" x="6161088" y="2711450"/>
          <p14:tracePt t="108694" x="6161088" y="2717800"/>
          <p14:tracePt t="108699" x="6167438" y="2717800"/>
          <p14:tracePt t="108702" x="6167438" y="2724150"/>
          <p14:tracePt t="108712" x="6173788" y="2724150"/>
          <p14:tracePt t="108715" x="6173788" y="2730500"/>
          <p14:tracePt t="108718" x="6180138" y="2730500"/>
          <p14:tracePt t="108720" x="6180138" y="2736850"/>
          <p14:tracePt t="108725" x="6180138" y="2743200"/>
          <p14:tracePt t="108727" x="6188075" y="2743200"/>
          <p14:tracePt t="108731" x="6194425" y="2743200"/>
          <p14:tracePt t="108733" x="6194425" y="2751138"/>
          <p14:tracePt t="108735" x="6200775" y="2751138"/>
          <p14:tracePt t="108737" x="6200775" y="2757488"/>
          <p14:tracePt t="108743" x="6207125" y="2757488"/>
          <p14:tracePt t="108745" x="6207125" y="2763838"/>
          <p14:tracePt t="108748" x="6213475" y="2763838"/>
          <p14:tracePt t="108751" x="6213475" y="2770188"/>
          <p14:tracePt t="108756" x="6213475" y="2776538"/>
          <p14:tracePt t="108757" x="6219825" y="2776538"/>
          <p14:tracePt t="108765" x="6227763" y="2776538"/>
          <p14:tracePt t="108771" x="6227763" y="2784475"/>
          <p14:tracePt t="108785" x="6234113" y="2790825"/>
          <p14:tracePt t="108793" x="6240463" y="2790825"/>
          <p14:tracePt t="108799" x="6240463" y="2797175"/>
          <p14:tracePt t="108803" x="6246813" y="2797175"/>
          <p14:tracePt t="108804" x="6246813" y="2803525"/>
          <p14:tracePt t="108807" x="6246813" y="2809875"/>
          <p14:tracePt t="108812" x="6246813" y="2817813"/>
          <p14:tracePt t="108814" x="6253163" y="2824163"/>
          <p14:tracePt t="108818" x="6253163" y="2830513"/>
          <p14:tracePt t="108819" x="6261100" y="2830513"/>
          <p14:tracePt t="108820" x="6261100" y="2836863"/>
          <p14:tracePt t="108822" x="6261100" y="2843213"/>
          <p14:tracePt t="108826" x="6261100" y="2851150"/>
          <p14:tracePt t="108829" x="6261100" y="2857500"/>
          <p14:tracePt t="108829" x="6267450" y="2857500"/>
          <p14:tracePt t="108831" x="6267450" y="2863850"/>
          <p14:tracePt t="108833" x="6267450" y="2870200"/>
          <p14:tracePt t="108834" x="6273800" y="2870200"/>
          <p14:tracePt t="108835" x="6273800" y="2876550"/>
          <p14:tracePt t="108838" x="6280150" y="2876550"/>
          <p14:tracePt t="108839" x="6280150" y="2884488"/>
          <p14:tracePt t="108840" x="6280150" y="2890838"/>
          <p14:tracePt t="108844" x="6280150" y="2897188"/>
          <p14:tracePt t="108845" x="6280150" y="2903538"/>
          <p14:tracePt t="108848" x="6280150" y="2909888"/>
          <p14:tracePt t="108850" x="6286500" y="2909888"/>
          <p14:tracePt t="108852" x="6286500" y="2917825"/>
          <p14:tracePt t="108854" x="6286500" y="2924175"/>
          <p14:tracePt t="108859" x="6286500" y="2930525"/>
          <p14:tracePt t="108862" x="6286500" y="2936875"/>
          <p14:tracePt t="108876" x="6286500" y="2943225"/>
          <p14:tracePt t="108887" x="6286500" y="2951163"/>
          <p14:tracePt t="108891" x="6286500" y="2957513"/>
          <p14:tracePt t="108900" x="6286500" y="2963863"/>
          <p14:tracePt t="108903" x="6286500" y="2970213"/>
          <p14:tracePt t="108908" x="6286500" y="2976563"/>
          <p14:tracePt t="108912" x="6286500" y="2984500"/>
          <p14:tracePt t="108913" x="6286500" y="2990850"/>
          <p14:tracePt t="108914" x="6280150" y="2990850"/>
          <p14:tracePt t="108917" x="6280150" y="2997200"/>
          <p14:tracePt t="108918" x="6273800" y="2997200"/>
          <p14:tracePt t="108919" x="6273800" y="3003550"/>
          <p14:tracePt t="108922" x="6267450" y="3003550"/>
          <p14:tracePt t="108923" x="6267450" y="3009900"/>
          <p14:tracePt t="108924" x="6267450" y="3017838"/>
          <p14:tracePt t="108926" x="6267450" y="3024188"/>
          <p14:tracePt t="108930" x="6267450" y="3030538"/>
          <p14:tracePt t="108931" x="6261100" y="3030538"/>
          <p14:tracePt t="108932" x="6261100" y="3036888"/>
          <p14:tracePt t="108934" x="6253163" y="3036888"/>
          <p14:tracePt t="108935" x="6253163" y="3043238"/>
          <p14:tracePt t="108937" x="6253163" y="3049588"/>
          <p14:tracePt t="108939" x="6253163" y="3057525"/>
          <p14:tracePt t="108941" x="6253163" y="3063875"/>
          <p14:tracePt t="108942" x="6246813" y="3063875"/>
          <p14:tracePt t="108943" x="6246813" y="3070225"/>
          <p14:tracePt t="108946" x="6240463" y="3070225"/>
          <p14:tracePt t="108947" x="6240463" y="3076575"/>
          <p14:tracePt t="108948" x="6240463" y="3082925"/>
          <p14:tracePt t="108949" x="6234113" y="3082925"/>
          <p14:tracePt t="108950" x="6234113" y="3090863"/>
          <p14:tracePt t="108954" x="6234113" y="3097213"/>
          <p14:tracePt t="108955" x="6234113" y="3103563"/>
          <p14:tracePt t="108956" x="6227763" y="3103563"/>
          <p14:tracePt t="108959" x="6227763" y="3109913"/>
          <p14:tracePt t="108960" x="6219825" y="3109913"/>
          <p14:tracePt t="108962" x="6219825" y="3116263"/>
          <p14:tracePt t="108963" x="6219825" y="3124200"/>
          <p14:tracePt t="108966" x="6213475" y="3124200"/>
          <p14:tracePt t="108967" x="6213475" y="3130550"/>
          <p14:tracePt t="108969" x="6213475" y="3136900"/>
          <p14:tracePt t="108970" x="6207125" y="3136900"/>
          <p14:tracePt t="108974" x="6207125" y="3143250"/>
          <p14:tracePt t="108975" x="6200775" y="3143250"/>
          <p14:tracePt t="108979" x="6194425" y="3149600"/>
          <p14:tracePt t="108980" x="6188075" y="3149600"/>
          <p14:tracePt t="108984" x="6188075" y="3157538"/>
          <p14:tracePt t="108985" x="6180138" y="3157538"/>
          <p14:tracePt t="108987" x="6180138" y="3163888"/>
          <p14:tracePt t="108987" x="6173788" y="3163888"/>
          <p14:tracePt t="108989" x="6173788" y="3170238"/>
          <p14:tracePt t="108990" x="6167438" y="3170238"/>
          <p14:tracePt t="108993" x="6161088" y="3170238"/>
          <p14:tracePt t="108994" x="6154738" y="3170238"/>
          <p14:tracePt t="108997" x="6154738" y="3176588"/>
          <p14:tracePt t="108998" x="6146800" y="3176588"/>
          <p14:tracePt t="108999" x="6146800" y="3182938"/>
          <p14:tracePt t="109000" x="6140450" y="3182938"/>
          <p14:tracePt t="109002" x="6134100" y="3182938"/>
          <p14:tracePt t="109004" x="6127750" y="3182938"/>
          <p14:tracePt t="109006" x="6121400" y="3182938"/>
          <p14:tracePt t="109007" x="6121400" y="3190875"/>
          <p14:tracePt t="109009" x="6113463" y="3190875"/>
          <p14:tracePt t="109010" x="6107113" y="3190875"/>
          <p14:tracePt t="109012" x="6107113" y="3197225"/>
          <p14:tracePt t="109014" x="6100763" y="3197225"/>
          <p14:tracePt t="109016" x="6094413" y="3197225"/>
          <p14:tracePt t="109017" x="6094413" y="3203575"/>
          <p14:tracePt t="109018" x="6088063" y="3203575"/>
          <p14:tracePt t="109021" x="6080125" y="3203575"/>
          <p14:tracePt t="109023" x="6073775" y="3203575"/>
          <p14:tracePt t="109027" x="6067425" y="3203575"/>
          <p14:tracePt t="109030" x="6061075" y="3203575"/>
          <p14:tracePt t="109032" x="6054725" y="3209925"/>
          <p14:tracePt t="109038" x="6046788" y="3209925"/>
          <p14:tracePt t="109041" x="6040438" y="3209925"/>
          <p14:tracePt t="109048" x="6034088" y="3209925"/>
          <p14:tracePt t="109049" x="6034088" y="3216275"/>
          <p14:tracePt t="109051" x="6027738" y="3216275"/>
          <p14:tracePt t="109055" x="6021388" y="3216275"/>
          <p14:tracePt t="109060" x="6013450" y="3216275"/>
          <p14:tracePt t="109062" x="6007100" y="3216275"/>
          <p14:tracePt t="109067" x="6000750" y="3216275"/>
          <p14:tracePt t="109069" x="5994400" y="3216275"/>
          <p14:tracePt t="109072" x="5988050" y="3216275"/>
          <p14:tracePt t="109073" x="5980113" y="3216275"/>
          <p14:tracePt t="109075" x="5973763" y="3216275"/>
          <p14:tracePt t="109078" x="5967413" y="3216275"/>
          <p14:tracePt t="109080" x="5961063" y="3216275"/>
          <p14:tracePt t="109082" x="5954713" y="3216275"/>
          <p14:tracePt t="109083" x="5946775" y="3216275"/>
          <p14:tracePt t="109084" x="5940425" y="3216275"/>
          <p14:tracePt t="109087" x="5934075" y="3216275"/>
          <p14:tracePt t="109088" x="5927725" y="3216275"/>
          <p14:tracePt t="109090" x="5921375" y="3216275"/>
          <p14:tracePt t="109091" x="5913438" y="3216275"/>
          <p14:tracePt t="109093" x="5907088" y="3216275"/>
          <p14:tracePt t="109095" x="5900738" y="3216275"/>
          <p14:tracePt t="109096" x="5894388" y="3216275"/>
          <p14:tracePt t="109098" x="5888038" y="3216275"/>
          <p14:tracePt t="109100" x="5881688" y="3216275"/>
          <p14:tracePt t="109101" x="5873750" y="3216275"/>
          <p14:tracePt t="109103" x="5867400" y="3216275"/>
          <p14:tracePt t="109104" x="5861050" y="3216275"/>
          <p14:tracePt t="109107" x="5854700" y="3216275"/>
          <p14:tracePt t="109108" x="5848350" y="3216275"/>
          <p14:tracePt t="109109" x="5840413" y="3216275"/>
          <p14:tracePt t="109112" x="5840413" y="3209925"/>
          <p14:tracePt t="109113" x="5834063" y="3209925"/>
          <p14:tracePt t="109114" x="5827713" y="3209925"/>
          <p14:tracePt t="109118" x="5821363" y="3209925"/>
          <p14:tracePt t="109121" x="5815013" y="3209925"/>
          <p14:tracePt t="109124" x="5807075" y="3209925"/>
          <p14:tracePt t="109133" x="5800725" y="3209925"/>
          <p14:tracePt t="109134" x="5800725" y="3203575"/>
          <p14:tracePt t="109140" x="5794375" y="3203575"/>
          <p14:tracePt t="109142" x="5794375" y="3197225"/>
          <p14:tracePt t="109149" x="5794375" y="3190875"/>
          <p14:tracePt t="109150" x="5788025" y="3190875"/>
          <p14:tracePt t="109156" x="5781675" y="3190875"/>
          <p14:tracePt t="109158" x="5781675" y="3182938"/>
          <p14:tracePt t="109162" x="5781675" y="3176588"/>
          <p14:tracePt t="109166" x="5773738" y="3176588"/>
          <p14:tracePt t="109168" x="5773738" y="3170238"/>
          <p14:tracePt t="109169" x="5767388" y="3170238"/>
          <p14:tracePt t="109171" x="5767388" y="3163888"/>
          <p14:tracePt t="109173" x="5761038" y="3157538"/>
          <p14:tracePt t="109178" x="5761038" y="3149600"/>
          <p14:tracePt t="109180" x="5754688" y="3143250"/>
          <p14:tracePt t="109183" x="5748338" y="3143250"/>
          <p14:tracePt t="109184" x="5748338" y="3136900"/>
          <p14:tracePt t="109187" x="5748338" y="3130550"/>
          <p14:tracePt t="109189" x="5740400" y="3130550"/>
          <p14:tracePt t="109190" x="5740400" y="3124200"/>
          <p14:tracePt t="109191" x="5740400" y="3116263"/>
          <p14:tracePt t="109192" x="5734050" y="3116263"/>
          <p14:tracePt t="109193" x="5734050" y="3109913"/>
          <p14:tracePt t="109194" x="5727700" y="3109913"/>
          <p14:tracePt t="109195" x="5727700" y="3103563"/>
          <p14:tracePt t="109197" x="5727700" y="3097213"/>
          <p14:tracePt t="109199" x="5721350" y="3097213"/>
          <p14:tracePt t="109200" x="5721350" y="3090863"/>
          <p14:tracePt t="109201" x="5721350" y="3082925"/>
          <p14:tracePt t="109202" x="5715000" y="3082925"/>
          <p14:tracePt t="109204" x="5715000" y="3076575"/>
          <p14:tracePt t="109205" x="5715000" y="3070225"/>
          <p14:tracePt t="109207" x="5707063" y="3070225"/>
          <p14:tracePt t="109208" x="5707063" y="3063875"/>
          <p14:tracePt t="109210" x="5700713" y="3063875"/>
          <p14:tracePt t="109212" x="5700713" y="3057525"/>
          <p14:tracePt t="109212" x="5700713" y="3049588"/>
          <p14:tracePt t="109213" x="5694363" y="3049588"/>
          <p14:tracePt t="109214" x="5694363" y="3043238"/>
          <p14:tracePt t="109216" x="5694363" y="3036888"/>
          <p14:tracePt t="109218" x="5694363" y="3030538"/>
          <p14:tracePt t="109221" x="5694363" y="3024188"/>
          <p14:tracePt t="109222" x="5688013" y="3024188"/>
          <p14:tracePt t="109223" x="5688013" y="3017838"/>
          <p14:tracePt t="109224" x="5688013" y="3009900"/>
          <p14:tracePt t="109227" x="5688013" y="3003550"/>
          <p14:tracePt t="109229" x="5681663" y="3003550"/>
          <p14:tracePt t="109229" x="5681663" y="2997200"/>
          <p14:tracePt t="109233" x="5681663" y="2990850"/>
          <p14:tracePt t="109234" x="5681663" y="2984500"/>
          <p14:tracePt t="109237" x="5681663" y="2976563"/>
          <p14:tracePt t="109240" x="5681663" y="2970213"/>
          <p14:tracePt t="109242" x="5681663" y="2963863"/>
          <p14:tracePt t="109247" x="5681663" y="2957513"/>
          <p14:tracePt t="109250" x="5681663" y="2951163"/>
          <p14:tracePt t="109254" x="5681663" y="2943225"/>
          <p14:tracePt t="109263" x="5681663" y="2936875"/>
          <p14:tracePt t="109269" x="5681663" y="2930525"/>
          <p14:tracePt t="109284" x="5681663" y="2924175"/>
          <p14:tracePt t="109290" x="5681663" y="2917825"/>
          <p14:tracePt t="109299" x="5681663" y="2909888"/>
          <p14:tracePt t="109304" x="5681663" y="2903538"/>
          <p14:tracePt t="109306" x="5681663" y="2897188"/>
          <p14:tracePt t="109313" x="5681663" y="2890838"/>
          <p14:tracePt t="109316" x="5681663" y="2884488"/>
          <p14:tracePt t="109322" x="5681663" y="2876550"/>
          <p14:tracePt t="109324" x="5681663" y="2870200"/>
          <p14:tracePt t="109328" x="5681663" y="2863850"/>
          <p14:tracePt t="109338" x="5681663" y="2857500"/>
          <p14:tracePt t="109339" x="5688013" y="2857500"/>
          <p14:tracePt t="109346" x="5688013" y="2851150"/>
          <p14:tracePt t="109374" x="5694363" y="2851150"/>
          <p14:tracePt t="109393" x="5700713" y="2851150"/>
          <p14:tracePt t="109403" x="5707063" y="2851150"/>
          <p14:tracePt t="109407" x="5707063" y="2843213"/>
          <p14:tracePt t="109416" x="5715000" y="2843213"/>
          <p14:tracePt t="109417" x="5715000" y="2836863"/>
          <p14:tracePt t="109420" x="5721350" y="2836863"/>
          <p14:tracePt t="109423" x="5721350" y="2830513"/>
          <p14:tracePt t="109427" x="5727700" y="2830513"/>
          <p14:tracePt t="109430" x="5734050" y="2830513"/>
          <p14:tracePt t="109433" x="5740400" y="2824163"/>
          <p14:tracePt t="109438" x="5740400" y="2817813"/>
          <p14:tracePt t="109439" x="5748338" y="2817813"/>
          <p14:tracePt t="109443" x="5754688" y="2817813"/>
          <p14:tracePt t="109447" x="5754688" y="2809875"/>
          <p14:tracePt t="109449" x="5761038" y="2809875"/>
          <p14:tracePt t="109451" x="5761038" y="2803525"/>
          <p14:tracePt t="109454" x="5767388" y="2803525"/>
          <p14:tracePt t="109455" x="5767388" y="2797175"/>
          <p14:tracePt t="109456" x="5773738" y="2797175"/>
          <p14:tracePt t="109464" x="5781675" y="2790825"/>
          <p14:tracePt t="109467" x="5781675" y="2784475"/>
          <p14:tracePt t="109469" x="5788025" y="2784475"/>
          <p14:tracePt t="109479" x="5794375" y="2776538"/>
          <p14:tracePt t="109485" x="5800725" y="2776538"/>
          <p14:tracePt t="109486" x="5800725" y="2770188"/>
          <p14:tracePt t="109492" x="5800725" y="2763838"/>
          <p14:tracePt t="109497" x="5807075" y="2763838"/>
          <p14:tracePt t="109503" x="5815013" y="2763838"/>
          <p14:tracePt t="109506" x="5815013" y="2757488"/>
          <p14:tracePt t="109509" x="5821363" y="2757488"/>
          <p14:tracePt t="109511" x="5821363" y="2751138"/>
          <p14:tracePt t="109518" x="5827713" y="2751138"/>
          <p14:tracePt t="109521" x="5827713" y="2743200"/>
          <p14:tracePt t="109522" x="5834063" y="2743200"/>
          <p14:tracePt t="109526" x="5834063" y="2736850"/>
          <p14:tracePt t="109530" x="5840413" y="2736850"/>
          <p14:tracePt t="109532" x="5840413" y="2730500"/>
          <p14:tracePt t="109534" x="5848350" y="2730500"/>
          <p14:tracePt t="109538" x="5854700" y="2730500"/>
          <p14:tracePt t="109542" x="5854700" y="2724150"/>
          <p14:tracePt t="109544" x="5861050" y="2724150"/>
          <p14:tracePt t="109545" x="5861050" y="2717800"/>
          <p14:tracePt t="109548" x="5867400" y="2717800"/>
          <p14:tracePt t="109554" x="5867400" y="2711450"/>
          <p14:tracePt t="109556" x="5873750" y="2711450"/>
          <p14:tracePt t="109560" x="5881688" y="2711450"/>
          <p14:tracePt t="109561" x="5881688" y="2703513"/>
          <p14:tracePt t="109565" x="5888038" y="2703513"/>
          <p14:tracePt t="109575" x="5888038" y="2697163"/>
          <p14:tracePt t="109576" x="5894388" y="2697163"/>
          <p14:tracePt t="109586" x="5900738" y="2697163"/>
          <p14:tracePt t="109588" x="5900738" y="2690813"/>
          <p14:tracePt t="109609" x="5907088" y="2690813"/>
          <p14:tracePt t="109611" x="5907088" y="2684463"/>
          <p14:tracePt t="109616" x="5913438" y="2684463"/>
          <p14:tracePt t="109622" x="5921375" y="2684463"/>
          <p14:tracePt t="109631" x="5927725" y="2684463"/>
          <p14:tracePt t="109635" x="5934075" y="2684463"/>
          <p14:tracePt t="109643" x="5940425" y="2684463"/>
          <p14:tracePt t="109644" x="5940425" y="2678113"/>
          <p14:tracePt t="109647" x="5946775" y="2678113"/>
          <p14:tracePt t="109651" x="5954713" y="2678113"/>
          <p14:tracePt t="109659" x="5954713" y="2670175"/>
          <p14:tracePt t="109662" x="5961063" y="2670175"/>
          <p14:tracePt t="109668" x="5967413" y="2670175"/>
          <p14:tracePt t="109680" x="5973763" y="2670175"/>
          <p14:tracePt t="109689" x="5980113" y="2670175"/>
          <p14:tracePt t="109695" x="5988050" y="2670175"/>
          <p14:tracePt t="109705" x="5994400" y="2670175"/>
          <p14:tracePt t="109710" x="6000750" y="2670175"/>
          <p14:tracePt t="109717" x="6007100" y="2670175"/>
          <p14:tracePt t="109720" x="6013450" y="2670175"/>
          <p14:tracePt t="109727" x="6021388" y="2670175"/>
          <p14:tracePt t="109730" x="6027738" y="2670175"/>
          <p14:tracePt t="109731" x="6027738" y="2678113"/>
          <p14:tracePt t="109732" x="6034088" y="2678113"/>
          <p14:tracePt t="109738" x="6040438" y="2678113"/>
          <p14:tracePt t="109741" x="6046788" y="2678113"/>
          <p14:tracePt t="109746" x="6054725" y="2678113"/>
          <p14:tracePt t="109749" x="6061075" y="2678113"/>
          <p14:tracePt t="109751" x="6061075" y="2684463"/>
          <p14:tracePt t="109753" x="6067425" y="2684463"/>
          <p14:tracePt t="109760" x="6073775" y="2684463"/>
          <p14:tracePt t="109763" x="6080125" y="2684463"/>
          <p14:tracePt t="109767" x="6080125" y="2690813"/>
          <p14:tracePt t="109771" x="6088063" y="2690813"/>
          <p14:tracePt t="109777" x="6094413" y="2690813"/>
          <p14:tracePt t="109783" x="6100763" y="2690813"/>
          <p14:tracePt t="109790" x="6100763" y="2697163"/>
          <p14:tracePt t="109799" x="6107113" y="2697163"/>
          <p14:tracePt t="109806" x="6113463" y="2697163"/>
          <p14:tracePt t="109811" x="6113463" y="2703513"/>
          <p14:tracePt t="109816" x="6121400" y="2703513"/>
          <p14:tracePt t="109817" x="6121400" y="2711450"/>
          <p14:tracePt t="109819" x="6127750" y="2711450"/>
          <p14:tracePt t="109824" x="6134100" y="2711450"/>
          <p14:tracePt t="109825" x="6134100" y="2717800"/>
          <p14:tracePt t="109829" x="6134100" y="2724150"/>
          <p14:tracePt t="109832" x="6140450" y="2724150"/>
          <p14:tracePt t="109835" x="6146800" y="2724150"/>
          <p14:tracePt t="109839" x="6146800" y="2730500"/>
          <p14:tracePt t="109843" x="6154738" y="2730500"/>
          <p14:tracePt t="109844" x="6154738" y="2736850"/>
          <p14:tracePt t="109848" x="6161088" y="2736850"/>
          <p14:tracePt t="109851" x="6161088" y="2743200"/>
          <p14:tracePt t="109852" x="6167438" y="2743200"/>
          <p14:tracePt t="109862" x="6173788" y="2743200"/>
          <p14:tracePt t="109869" x="6180138" y="2751138"/>
          <p14:tracePt t="109886" x="6180138" y="2757488"/>
          <p14:tracePt t="109893" x="6188075" y="2757488"/>
          <p14:tracePt t="109907" x="6194425" y="2757488"/>
          <p14:tracePt t="109918" x="6200775" y="2757488"/>
          <p14:tracePt t="109925" x="6200775" y="2763838"/>
          <p14:tracePt t="109929" x="6207125" y="2763838"/>
          <p14:tracePt t="109933" x="6213475" y="2770188"/>
          <p14:tracePt t="109941" x="6213475" y="2776538"/>
          <p14:tracePt t="109943" x="6219825" y="2776538"/>
          <p14:tracePt t="109949" x="6227763" y="2776538"/>
          <p14:tracePt t="109960" x="6227763" y="2784475"/>
          <p14:tracePt t="109961" x="6234113" y="2784475"/>
          <p14:tracePt t="109970" x="6240463" y="2784475"/>
          <p14:tracePt t="109973" x="6240463" y="2790825"/>
          <p14:tracePt t="109988" x="6246813" y="2790825"/>
          <p14:tracePt t="110003" x="6246813" y="2797175"/>
          <p14:tracePt t="110008" x="6246813" y="2803525"/>
          <p14:tracePt t="110013" x="6246813" y="2809875"/>
          <p14:tracePt t="110019" x="6253163" y="2809875"/>
          <p14:tracePt t="110021" x="6253163" y="2817813"/>
          <p14:tracePt t="110024" x="6253163" y="2824163"/>
          <p14:tracePt t="110030" x="6253163" y="2830513"/>
          <p14:tracePt t="110033" x="6253163" y="2836863"/>
          <p14:tracePt t="110035" x="6253163" y="2843213"/>
          <p14:tracePt t="110040" x="6253163" y="2851150"/>
          <p14:tracePt t="110042" x="6253163" y="2857500"/>
          <p14:tracePt t="110047" x="6253163" y="2863850"/>
          <p14:tracePt t="110049" x="6253163" y="2870200"/>
          <p14:tracePt t="110052" x="6253163" y="2876550"/>
          <p14:tracePt t="110055" x="6253163" y="2884488"/>
          <p14:tracePt t="110057" x="6253163" y="2890838"/>
          <p14:tracePt t="110061" x="6253163" y="2897188"/>
          <p14:tracePt t="110063" x="6253163" y="2903538"/>
          <p14:tracePt t="110065" x="6253163" y="2909888"/>
          <p14:tracePt t="110069" x="6253163" y="2917825"/>
          <p14:tracePt t="110072" x="6253163" y="2924175"/>
          <p14:tracePt t="110075" x="6253163" y="2930525"/>
          <p14:tracePt t="110078" x="6253163" y="2936875"/>
          <p14:tracePt t="110082" x="6253163" y="2943225"/>
          <p14:tracePt t="110084" x="6253163" y="2951163"/>
          <p14:tracePt t="110086" x="6253163" y="2957513"/>
          <p14:tracePt t="110091" x="6253163" y="2963863"/>
          <p14:tracePt t="110093" x="6246813" y="2963863"/>
          <p14:tracePt t="110094" x="6246813" y="2970213"/>
          <p14:tracePt t="110100" x="6246813" y="2976563"/>
          <p14:tracePt t="110101" x="6240463" y="2976563"/>
          <p14:tracePt t="110103" x="6240463" y="2984500"/>
          <p14:tracePt t="110106" x="6240463" y="2990850"/>
          <p14:tracePt t="110111" x="6234113" y="2990850"/>
          <p14:tracePt t="110113" x="6234113" y="2997200"/>
          <p14:tracePt t="110116" x="6234113" y="3003550"/>
          <p14:tracePt t="110122" x="6234113" y="3009900"/>
          <p14:tracePt t="110125" x="6234113" y="3017838"/>
          <p14:tracePt t="110126" x="6227763" y="3017838"/>
          <p14:tracePt t="110128" x="6227763" y="3024188"/>
          <p14:tracePt t="110132" x="6219825" y="3024188"/>
          <p14:tracePt t="110135" x="6219825" y="3030538"/>
          <p14:tracePt t="110137" x="6219825" y="3036888"/>
          <p14:tracePt t="110144" x="6219825" y="3043238"/>
          <p14:tracePt t="110147" x="6219825" y="3049588"/>
          <p14:tracePt t="110148" x="6213475" y="3049588"/>
          <p14:tracePt t="110150" x="6213475" y="3057525"/>
          <p14:tracePt t="110156" x="6207125" y="3057525"/>
          <p14:tracePt t="110158" x="6207125" y="3063875"/>
          <p14:tracePt t="110163" x="6207125" y="3070225"/>
          <p14:tracePt t="110188" x="6207125" y="3076575"/>
          <p14:tracePt t="110219" x="6200775" y="3076575"/>
          <p14:tracePt t="110226" x="6200775" y="3082925"/>
          <p14:tracePt t="110229" x="6194425" y="3082925"/>
          <p14:tracePt t="110235" x="6194425" y="3090863"/>
          <p14:tracePt t="110236" x="6188075" y="3090863"/>
          <p14:tracePt t="110247" x="6180138" y="3090863"/>
          <p14:tracePt t="110250" x="6180138" y="3097213"/>
          <p14:tracePt t="110251" x="6173788" y="3097213"/>
          <p14:tracePt t="110258" x="6173788" y="3103563"/>
          <p14:tracePt t="110262" x="6167438" y="3103563"/>
          <p14:tracePt t="110268" x="6161088" y="3103563"/>
          <p14:tracePt t="110274" x="6161088" y="3109913"/>
          <p14:tracePt t="110275" x="6154738" y="3109913"/>
          <p14:tracePt t="110287" x="6154738" y="3116263"/>
          <p14:tracePt t="110290" x="6146800" y="3116263"/>
          <p14:tracePt t="110298" x="6140450" y="3116263"/>
          <p14:tracePt t="110304" x="6140450" y="3124200"/>
          <p14:tracePt t="110309" x="6134100" y="3124200"/>
          <p14:tracePt t="110314" x="6127750" y="3124200"/>
          <p14:tracePt t="110318" x="6121400" y="3124200"/>
          <p14:tracePt t="110325" x="6113463" y="3124200"/>
          <p14:tracePt t="110329" x="6107113" y="3124200"/>
          <p14:tracePt t="110335" x="6100763" y="3124200"/>
          <p14:tracePt t="110338" x="6094413" y="3124200"/>
          <p14:tracePt t="110341" x="6088063" y="3124200"/>
          <p14:tracePt t="110347" x="6080125" y="3124200"/>
          <p14:tracePt t="110349" x="6073775" y="3124200"/>
          <p14:tracePt t="110355" x="6067425" y="3124200"/>
          <p14:tracePt t="110358" x="6061075" y="3124200"/>
          <p14:tracePt t="110361" x="6054725" y="3124200"/>
          <p14:tracePt t="110368" x="6046788" y="3124200"/>
          <p14:tracePt t="110370" x="6040438" y="3124200"/>
          <p14:tracePt t="110376" x="6034088" y="3124200"/>
          <p14:tracePt t="110379" x="6027738" y="3124200"/>
          <p14:tracePt t="110382" x="6021388" y="3124200"/>
          <p14:tracePt t="110387" x="6013450" y="3124200"/>
          <p14:tracePt t="110390" x="6007100" y="3124200"/>
          <p14:tracePt t="110396" x="6000750" y="3124200"/>
          <p14:tracePt t="110400" x="5994400" y="3124200"/>
          <p14:tracePt t="110409" x="5988050" y="3124200"/>
          <p14:tracePt t="110416" x="5980113" y="3124200"/>
          <p14:tracePt t="110424" x="5973763" y="3124200"/>
          <p14:tracePt t="110438" x="5967413" y="3124200"/>
          <p14:tracePt t="110443" x="5961063" y="3124200"/>
          <p14:tracePt t="110453" x="5954713" y="3124200"/>
          <p14:tracePt t="110457" x="5946775" y="3124200"/>
          <p14:tracePt t="110461" x="5940425" y="3124200"/>
          <p14:tracePt t="110469" x="5934075" y="3124200"/>
          <p14:tracePt t="110473" x="5927725" y="3124200"/>
          <p14:tracePt t="110485" x="5921375" y="3124200"/>
          <p14:tracePt t="110495" x="5913438" y="3124200"/>
          <p14:tracePt t="110520" x="5907088" y="3124200"/>
          <p14:tracePt t="110549" x="5900738" y="3124200"/>
          <p14:tracePt t="110556" x="5894388" y="3124200"/>
          <p14:tracePt t="110567" x="5888038" y="3124200"/>
          <p14:tracePt t="110573" x="5881688" y="3124200"/>
          <p14:tracePt t="110578" x="5873750" y="3124200"/>
          <p14:tracePt t="110584" x="5873750" y="3116263"/>
          <p14:tracePt t="110590" x="5867400" y="3116263"/>
          <p14:tracePt t="110595" x="5861050" y="3116263"/>
          <p14:tracePt t="110607" x="5861050" y="3109913"/>
          <p14:tracePt t="110611" x="5854700" y="3109913"/>
          <p14:tracePt t="110620" x="5848350" y="3109913"/>
          <p14:tracePt t="110627" x="5840413" y="3109913"/>
          <p14:tracePt t="110640" x="5834063" y="3109913"/>
          <p14:tracePt t="110643" x="5834063" y="3103563"/>
          <p14:tracePt t="110647" x="5827713" y="3103563"/>
          <p14:tracePt t="110648" x="5827713" y="3097213"/>
          <p14:tracePt t="110657" x="5827713" y="3090863"/>
          <p14:tracePt t="110658" x="5821363" y="3090863"/>
          <p14:tracePt t="110661" x="5821363" y="3082925"/>
          <p14:tracePt t="110663" x="5815013" y="3082925"/>
          <p14:tracePt t="110665" x="5815013" y="3076575"/>
          <p14:tracePt t="110670" x="5807075" y="3076575"/>
          <p14:tracePt t="110672" x="5807075" y="3070225"/>
          <p14:tracePt t="110677" x="5807075" y="3063875"/>
          <p14:tracePt t="110681" x="5800725" y="3063875"/>
          <p14:tracePt t="110690" x="5794375" y="3063875"/>
          <p14:tracePt t="110692" x="5794375" y="3057525"/>
          <p14:tracePt t="110700" x="5794375" y="3049588"/>
          <p14:tracePt t="110710" x="5794375" y="3043238"/>
          <p14:tracePt t="110719" x="5788025" y="3043238"/>
          <p14:tracePt t="110725" x="5788025" y="3036888"/>
          <p14:tracePt t="110730" x="5788025" y="3030538"/>
          <p14:tracePt t="110731" x="5781675" y="3030538"/>
          <p14:tracePt t="110743" x="5781675" y="3024188"/>
          <p14:tracePt t="110749" x="5781675" y="3017838"/>
          <p14:tracePt t="110750" x="5773738" y="3017838"/>
          <p14:tracePt t="110754" x="5773738" y="3009900"/>
          <p14:tracePt t="110756" x="5767388" y="3009900"/>
          <p14:tracePt t="110765" x="5767388" y="3003550"/>
          <p14:tracePt t="110766" x="5761038" y="3003550"/>
          <p14:tracePt t="110772" x="5761038" y="2997200"/>
          <p14:tracePt t="110787" x="5761038" y="2990850"/>
          <p14:tracePt t="110793" x="5754688" y="2990850"/>
          <p14:tracePt t="110796" x="5754688" y="2984500"/>
          <p14:tracePt t="110806" x="5754688" y="2976563"/>
          <p14:tracePt t="110810" x="5748338" y="2976563"/>
          <p14:tracePt t="110817" x="5748338" y="2970213"/>
          <p14:tracePt t="110821" x="5748338" y="2963863"/>
          <p14:tracePt t="110829" x="5748338" y="2957513"/>
          <p14:tracePt t="110831" x="5740400" y="2957513"/>
          <p14:tracePt t="110832" x="5740400" y="2951163"/>
          <p14:tracePt t="110835" x="5740400" y="2943225"/>
          <p14:tracePt t="110840" x="5734050" y="2943225"/>
          <p14:tracePt t="110842" x="5734050" y="2936875"/>
          <p14:tracePt t="110845" x="5734050" y="2930525"/>
          <p14:tracePt t="110851" x="5734050" y="2924175"/>
          <p14:tracePt t="110852" x="5727700" y="2924175"/>
          <p14:tracePt t="110855" x="5727700" y="2917825"/>
          <p14:tracePt t="110865" x="5727700" y="2909888"/>
          <p14:tracePt t="110871" x="5727700" y="2903538"/>
          <p14:tracePt t="110877" x="5727700" y="2897188"/>
          <p14:tracePt t="110889" x="5727700" y="2890838"/>
          <p14:tracePt t="110894" x="5727700" y="2884488"/>
          <p14:tracePt t="110906" x="5727700" y="2876550"/>
          <p14:tracePt t="110913" x="5727700" y="2870200"/>
          <p14:tracePt t="110920" x="5727700" y="2863850"/>
          <p14:tracePt t="110930" x="5727700" y="2857500"/>
          <p14:tracePt t="110936" x="5727700" y="2851150"/>
          <p14:tracePt t="110945" x="5727700" y="2843213"/>
          <p14:tracePt t="110949" x="5727700" y="2836863"/>
          <p14:tracePt t="110953" x="5727700" y="2830513"/>
          <p14:tracePt t="110962" x="5727700" y="2824163"/>
          <p14:tracePt t="110966" x="5727700" y="2817813"/>
          <p14:tracePt t="110967" x="5734050" y="2817813"/>
          <p14:tracePt t="110973" x="5734050" y="2809875"/>
          <p14:tracePt t="110977" x="5740400" y="2803525"/>
          <p14:tracePt t="110981" x="5740400" y="2797175"/>
          <p14:tracePt t="110989" x="5740400" y="2790825"/>
          <p14:tracePt t="110993" x="5740400" y="2784475"/>
          <p14:tracePt t="110997" x="5748338" y="2784475"/>
          <p14:tracePt t="111004" x="5748338" y="2776538"/>
          <p14:tracePt t="111012" x="5748338" y="2770188"/>
          <p14:tracePt t="111013" x="5754688" y="2770188"/>
          <p14:tracePt t="111019" x="5754688" y="2763838"/>
          <p14:tracePt t="111033" x="5754688" y="2757488"/>
          <p14:tracePt t="111036" x="5761038" y="2757488"/>
          <p14:tracePt t="111040" x="5761038" y="2751138"/>
          <p14:tracePt t="111045" x="5767388" y="2751138"/>
          <p14:tracePt t="111050" x="5767388" y="2743200"/>
          <p14:tracePt t="111055" x="5773738" y="2743200"/>
          <p14:tracePt t="111057" x="5773738" y="2736850"/>
          <p14:tracePt t="111062" x="5773738" y="2730500"/>
          <p14:tracePt t="111076" x="5781675" y="2724150"/>
          <p14:tracePt t="111083" x="5788025" y="2724150"/>
          <p14:tracePt t="111084" x="5788025" y="2717800"/>
          <p14:tracePt t="111101" x="5788025" y="2711450"/>
          <p14:tracePt t="111106" x="5794375" y="2711450"/>
          <p14:tracePt t="111115" x="5794375" y="2703513"/>
          <p14:tracePt t="111129" x="5800725" y="2703513"/>
          <p14:tracePt t="111163" x="5807075" y="2703513"/>
          <p14:tracePt t="111164" x="5807075" y="2697163"/>
          <p14:tracePt t="111174" x="5815013" y="2697163"/>
          <p14:tracePt t="111181" x="5815013" y="2690813"/>
          <p14:tracePt t="111183" x="5821363" y="2690813"/>
          <p14:tracePt t="111189" x="5821363" y="2684463"/>
          <p14:tracePt t="111196" x="5827713" y="2684463"/>
          <p14:tracePt t="111203" x="5834063" y="2684463"/>
          <p14:tracePt t="111216" x="5834063" y="2678113"/>
          <p14:tracePt t="111233" x="5840413" y="2678113"/>
          <p14:tracePt t="111248" x="5840413" y="2670175"/>
          <p14:tracePt t="111251" x="5848350" y="2670175"/>
          <p14:tracePt t="111263" x="5854700" y="2670175"/>
          <p14:tracePt t="111282" x="5861050" y="2670175"/>
          <p14:tracePt t="111286" x="5861050" y="2663825"/>
          <p14:tracePt t="111288" x="5867400" y="2663825"/>
          <p14:tracePt t="111298" x="5867400" y="2657475"/>
          <p14:tracePt t="111301" x="5873750" y="2657475"/>
          <p14:tracePt t="111308" x="5881688" y="2657475"/>
          <p14:tracePt t="111311" x="5881688" y="2651125"/>
          <p14:tracePt t="111316" x="5888038" y="2651125"/>
          <p14:tracePt t="111331" x="5894388" y="2651125"/>
          <p14:tracePt t="111336" x="5894388" y="2644775"/>
          <p14:tracePt t="111339" x="5900738" y="2644775"/>
          <p14:tracePt t="111353" x="5900738" y="2636838"/>
          <p14:tracePt t="111354" x="5907088" y="2636838"/>
          <p14:tracePt t="111360" x="5913438" y="2636838"/>
          <p14:tracePt t="111368" x="5921375" y="2636838"/>
          <p14:tracePt t="111384" x="5927725" y="2636838"/>
          <p14:tracePt t="111390" x="5934075" y="2636838"/>
          <p14:tracePt t="111404" x="5934075" y="2630488"/>
          <p14:tracePt t="111409" x="5940425" y="2630488"/>
          <p14:tracePt t="111418" x="5946775" y="2630488"/>
          <p14:tracePt t="111425" x="5954713" y="2630488"/>
          <p14:tracePt t="111433" x="5954713" y="2624138"/>
          <p14:tracePt t="111435" x="5961063" y="2624138"/>
          <p14:tracePt t="111440" x="5967413" y="2624138"/>
          <p14:tracePt t="111448" x="5973763" y="2624138"/>
          <p14:tracePt t="111453" x="5980113" y="2624138"/>
          <p14:tracePt t="111458" x="5988050" y="2624138"/>
          <p14:tracePt t="111470" x="5994400" y="2624138"/>
          <p14:tracePt t="111478" x="6000750" y="2624138"/>
          <p14:tracePt t="111490" x="6007100" y="2624138"/>
          <p14:tracePt t="111493" x="6007100" y="2630488"/>
          <p14:tracePt t="111495" x="6013450" y="2630488"/>
          <p14:tracePt t="111505" x="6021388" y="2630488"/>
          <p14:tracePt t="111508" x="6021388" y="2636838"/>
          <p14:tracePt t="111509" x="6027738" y="2636838"/>
          <p14:tracePt t="111513" x="6034088" y="2636838"/>
          <p14:tracePt t="111514" x="6034088" y="2644775"/>
          <p14:tracePt t="111520" x="6040438" y="2644775"/>
          <p14:tracePt t="111523" x="6046788" y="2644775"/>
          <p14:tracePt t="111524" x="6046788" y="2651125"/>
          <p14:tracePt t="111529" x="6054725" y="2651125"/>
          <p14:tracePt t="111530" x="6054725" y="2657475"/>
          <p14:tracePt t="111532" x="6061075" y="2657475"/>
          <p14:tracePt t="111534" x="6061075" y="2663825"/>
          <p14:tracePt t="111535" x="6067425" y="2663825"/>
          <p14:tracePt t="111542" x="6073775" y="2663825"/>
          <p14:tracePt t="111545" x="6080125" y="2663825"/>
          <p14:tracePt t="111546" x="6080125" y="2670175"/>
          <p14:tracePt t="111553" x="6088063" y="2670175"/>
          <p14:tracePt t="111556" x="6088063" y="2678113"/>
          <p14:tracePt t="111558" x="6094413" y="2678113"/>
          <p14:tracePt t="111564" x="6100763" y="2678113"/>
          <p14:tracePt t="111583" x="6107113" y="2678113"/>
          <p14:tracePt t="111590" x="6107113" y="2684463"/>
          <p14:tracePt t="111593" x="6113463" y="2684463"/>
          <p14:tracePt t="111604" x="6113463" y="2690813"/>
          <p14:tracePt t="111614" x="6121400" y="2690813"/>
          <p14:tracePt t="111615" x="6121400" y="2697163"/>
          <p14:tracePt t="111623" x="6127750" y="2697163"/>
          <p14:tracePt t="111629" x="6127750" y="2703513"/>
          <p14:tracePt t="111631" x="6134100" y="2703513"/>
          <p14:tracePt t="111635" x="6134100" y="2711450"/>
          <p14:tracePt t="111647" x="6140450" y="2711450"/>
          <p14:tracePt t="111650" x="6140450" y="2717800"/>
          <p14:tracePt t="111659" x="6140450" y="2724150"/>
          <p14:tracePt t="111662" x="6146800" y="2724150"/>
          <p14:tracePt t="111717" x="6146800" y="2730500"/>
          <p14:tracePt t="111724" x="6146800" y="2736850"/>
          <p14:tracePt t="111730" x="6146800" y="2743200"/>
          <p14:tracePt t="111746" x="6154738" y="2743200"/>
          <p14:tracePt t="111747" x="6154738" y="2751138"/>
          <p14:tracePt t="111756" x="6154738" y="2757488"/>
          <p14:tracePt t="111771" x="6161088" y="2757488"/>
          <p14:tracePt t="111886" x="6161088" y="2763838"/>
          <p14:tracePt t="111887" x="6167438" y="2763838"/>
          <p14:tracePt t="111898" x="6167438" y="2770188"/>
          <p14:tracePt t="111910" x="6167438" y="2776538"/>
          <p14:tracePt t="111922" x="6173788" y="2776538"/>
          <p14:tracePt t="111953" x="6180138" y="2776538"/>
          <p14:tracePt t="111959" x="6180138" y="2784475"/>
          <p14:tracePt t="111971" x="6180138" y="2790825"/>
          <p14:tracePt t="111979" x="6188075" y="2790825"/>
          <p14:tracePt t="111993" x="6194425" y="2790825"/>
          <p14:tracePt t="111999" x="6194425" y="2797175"/>
          <p14:tracePt t="112014" x="6194425" y="2803525"/>
          <p14:tracePt t="112020" x="6200775" y="2803525"/>
          <p14:tracePt t="112030" x="6200775" y="2809875"/>
          <p14:tracePt t="112050" x="6200775" y="2817813"/>
          <p14:tracePt t="112055" x="6200775" y="2824163"/>
          <p14:tracePt t="112067" x="6200775" y="2830513"/>
          <p14:tracePt t="112073" x="6200775" y="2836863"/>
          <p14:tracePt t="112078" x="6200775" y="2843213"/>
          <p14:tracePt t="112091" x="6200775" y="2851150"/>
          <p14:tracePt t="112100" x="6200775" y="2857500"/>
          <p14:tracePt t="112161" x="6200775" y="2863850"/>
          <p14:tracePt t="112166" x="6200775" y="2870200"/>
          <p14:tracePt t="112170" x="6200775" y="2876550"/>
          <p14:tracePt t="112175" x="6200775" y="2884488"/>
          <p14:tracePt t="112178" x="6200775" y="2890838"/>
          <p14:tracePt t="112182" x="6200775" y="2897188"/>
          <p14:tracePt t="112184" x="6200775" y="2903538"/>
          <p14:tracePt t="112186" x="6200775" y="2909888"/>
          <p14:tracePt t="112188" x="6200775" y="2917825"/>
          <p14:tracePt t="112190" x="6200775" y="2924175"/>
          <p14:tracePt t="112195" x="6200775" y="2930525"/>
          <p14:tracePt t="112196" x="6194425" y="2930525"/>
          <p14:tracePt t="112197" x="6194425" y="2936875"/>
          <p14:tracePt t="112200" x="6194425" y="2943225"/>
          <p14:tracePt t="112201" x="6188075" y="2943225"/>
          <p14:tracePt t="112203" x="6188075" y="2951163"/>
          <p14:tracePt t="112205" x="6188075" y="2957513"/>
          <p14:tracePt t="112210" x="6188075" y="2963863"/>
          <p14:tracePt t="112213" x="6188075" y="2970213"/>
          <p14:tracePt t="112216" x="6180138" y="2970213"/>
          <p14:tracePt t="112222" x="6180138" y="2976563"/>
          <p14:tracePt t="112238" x="6173788" y="2976563"/>
          <p14:tracePt t="112308" x="6173788" y="2984500"/>
          <p14:tracePt t="112313" x="6167438" y="2984500"/>
          <p14:tracePt t="112318" x="6161088" y="2984500"/>
          <p14:tracePt t="112319" x="6161088" y="2990850"/>
          <p14:tracePt t="112322" x="6154738" y="2990850"/>
          <p14:tracePt t="112331" x="6146800" y="2990850"/>
          <p14:tracePt t="112335" x="6140450" y="2990850"/>
          <p14:tracePt t="112338" x="6140450" y="2997200"/>
          <p14:tracePt t="112344" x="6134100" y="2997200"/>
          <p14:tracePt t="112349" x="6134100" y="3003550"/>
          <p14:tracePt t="112350" x="6127750" y="3003550"/>
          <p14:tracePt t="112356" x="6121400" y="3003550"/>
          <p14:tracePt t="112418" x="6113463" y="3003550"/>
          <p14:tracePt t="112443" x="6107113" y="3003550"/>
          <p14:tracePt t="112451" x="6107113" y="3009900"/>
          <p14:tracePt t="112460" x="6100763" y="3009900"/>
          <p14:tracePt t="112462" x="6100763" y="3017838"/>
          <p14:tracePt t="112466" x="6094413" y="3017838"/>
          <p14:tracePt t="112475" x="6088063" y="3017838"/>
          <p14:tracePt t="112476" x="6088063" y="3024188"/>
          <p14:tracePt t="114834" x="6080125" y="3024188"/>
          <p14:tracePt t="114838" x="6073775" y="3024188"/>
          <p14:tracePt t="114848" x="6067425" y="3024188"/>
          <p14:tracePt t="114853" x="6061075" y="3024188"/>
          <p14:tracePt t="114858" x="6054725" y="3024188"/>
          <p14:tracePt t="114870" x="6046788" y="3024188"/>
          <p14:tracePt t="114875" x="6040438" y="3024188"/>
          <p14:tracePt t="114892" x="6034088" y="3024188"/>
          <p14:tracePt t="114901" x="6027738" y="3024188"/>
          <p14:tracePt t="114911" x="6021388" y="3024188"/>
          <p14:tracePt t="114932" x="6013450" y="3024188"/>
          <p14:tracePt t="114939" x="6007100" y="3024188"/>
          <p14:tracePt t="114947" x="6000750" y="3024188"/>
          <p14:tracePt t="114949" x="5994400" y="3024188"/>
          <p14:tracePt t="114954" x="5988050" y="3024188"/>
          <p14:tracePt t="114957" x="5980113" y="3024188"/>
          <p14:tracePt t="114959" x="5973763" y="3024188"/>
          <p14:tracePt t="114960" x="5973763" y="3017838"/>
          <p14:tracePt t="114964" x="5967413" y="3017838"/>
          <p14:tracePt t="114965" x="5967413" y="3009900"/>
          <p14:tracePt t="114967" x="5961063" y="3009900"/>
          <p14:tracePt t="114973" x="5954713" y="3009900"/>
          <p14:tracePt t="114975" x="5946775" y="3009900"/>
          <p14:tracePt t="114977" x="5946775" y="3003550"/>
          <p14:tracePt t="114979" x="5940425" y="3003550"/>
          <p14:tracePt t="114986" x="5934075" y="3003550"/>
          <p14:tracePt t="114988" x="5934075" y="2997200"/>
          <p14:tracePt t="114989" x="5927725" y="2997200"/>
          <p14:tracePt t="115000" x="5921375" y="2997200"/>
          <p14:tracePt t="115004" x="5913438" y="2997200"/>
          <p14:tracePt t="115010" x="5907088" y="2997200"/>
          <p14:tracePt t="115020" x="5900738" y="2997200"/>
          <p14:tracePt t="115024" x="5894388" y="2997200"/>
          <p14:tracePt t="115031" x="5888038" y="2997200"/>
          <p14:tracePt t="115035" x="5881688" y="2997200"/>
          <p14:tracePt t="115038" x="5873750" y="2997200"/>
          <p14:tracePt t="115044" x="5867400" y="2997200"/>
          <p14:tracePt t="115047" x="5861050" y="2997200"/>
          <p14:tracePt t="115054" x="5854700" y="2997200"/>
          <p14:tracePt t="115055" x="5848350" y="2997200"/>
          <p14:tracePt t="115058" x="5840413" y="2997200"/>
          <p14:tracePt t="115061" x="5840413" y="2990850"/>
          <p14:tracePt t="115063" x="5834063" y="2990850"/>
          <p14:tracePt t="115065" x="5834063" y="2984500"/>
          <p14:tracePt t="115066" x="5827713" y="2984500"/>
          <p14:tracePt t="115070" x="5827713" y="2976563"/>
          <p14:tracePt t="115071" x="5821363" y="2976563"/>
          <p14:tracePt t="115074" x="5815013" y="2976563"/>
          <p14:tracePt t="115077" x="5815013" y="2970213"/>
          <p14:tracePt t="115079" x="5807075" y="2970213"/>
          <p14:tracePt t="115081" x="5807075" y="2963863"/>
          <p14:tracePt t="115085" x="5800725" y="2963863"/>
          <p14:tracePt t="115088" x="5800725" y="2957513"/>
          <p14:tracePt t="115089" x="5794375" y="2957513"/>
          <p14:tracePt t="115094" x="5794375" y="2951163"/>
          <p14:tracePt t="115097" x="5794375" y="2943225"/>
          <p14:tracePt t="115098" x="5788025" y="2943225"/>
          <p14:tracePt t="115105" x="5781675" y="2943225"/>
          <p14:tracePt t="115108" x="5781675" y="2936875"/>
          <p14:tracePt t="115115" x="5781675" y="2930525"/>
          <p14:tracePt t="115118" x="5773738" y="2930525"/>
          <p14:tracePt t="115124" x="5773738" y="2924175"/>
          <p14:tracePt t="115126" x="5767388" y="2924175"/>
          <p14:tracePt t="115129" x="5767388" y="2917825"/>
          <p14:tracePt t="115131" x="5761038" y="2917825"/>
          <p14:tracePt t="115135" x="5761038" y="2909888"/>
          <p14:tracePt t="115137" x="5761038" y="2903538"/>
          <p14:tracePt t="115140" x="5761038" y="2897188"/>
          <p14:tracePt t="115145" x="5761038" y="2890838"/>
          <p14:tracePt t="115147" x="5761038" y="2884488"/>
          <p14:tracePt t="115151" x="5761038" y="2876550"/>
          <p14:tracePt t="115152" x="5754688" y="2876550"/>
          <p14:tracePt t="115154" x="5754688" y="2870200"/>
          <p14:tracePt t="115156" x="5754688" y="2863850"/>
          <p14:tracePt t="115161" x="5754688" y="2857500"/>
          <p14:tracePt t="115163" x="5754688" y="2851150"/>
          <p14:tracePt t="115168" x="5754688" y="2843213"/>
          <p14:tracePt t="115172" x="5754688" y="2836863"/>
          <p14:tracePt t="115174" x="5754688" y="2830513"/>
          <p14:tracePt t="115182" x="5754688" y="2824163"/>
          <p14:tracePt t="115184" x="5761038" y="2824163"/>
          <p14:tracePt t="115185" x="5761038" y="2817813"/>
          <p14:tracePt t="115192" x="5767388" y="2817813"/>
          <p14:tracePt t="115193" x="5767388" y="2809875"/>
          <p14:tracePt t="115196" x="5767388" y="2803525"/>
          <p14:tracePt t="115198" x="5773738" y="2803525"/>
          <p14:tracePt t="115199" x="5773738" y="2797175"/>
          <p14:tracePt t="115206" x="5773738" y="2790825"/>
          <p14:tracePt t="115209" x="5781675" y="2790825"/>
          <p14:tracePt t="115210" x="5781675" y="2784475"/>
          <p14:tracePt t="115215" x="5788025" y="2784475"/>
          <p14:tracePt t="115218" x="5788025" y="2776538"/>
          <p14:tracePt t="115221" x="5788025" y="2770188"/>
          <p14:tracePt t="115223" x="5794375" y="2770188"/>
          <p14:tracePt t="115225" x="5794375" y="2763838"/>
          <p14:tracePt t="115226" x="5800725" y="2763838"/>
          <p14:tracePt t="115232" x="5800725" y="2757488"/>
          <p14:tracePt t="115233" x="5807075" y="2757488"/>
          <p14:tracePt t="115235" x="5807075" y="2751138"/>
          <p14:tracePt t="115236" x="5815013" y="2751138"/>
          <p14:tracePt t="115237" x="5821363" y="2751138"/>
          <p14:tracePt t="115241" x="5821363" y="2743200"/>
          <p14:tracePt t="115242" x="5827713" y="2743200"/>
          <p14:tracePt t="115244" x="5834063" y="2743200"/>
          <p14:tracePt t="115245" x="5834063" y="2736850"/>
          <p14:tracePt t="115248" x="5834063" y="2730500"/>
          <p14:tracePt t="115249" x="5840413" y="2730500"/>
          <p14:tracePt t="115252" x="5848350" y="2730500"/>
          <p14:tracePt t="115255" x="5854700" y="2730500"/>
          <p14:tracePt t="115256" x="5854700" y="2724150"/>
          <p14:tracePt t="115259" x="5861050" y="2724150"/>
          <p14:tracePt t="115260" x="5861050" y="2717800"/>
          <p14:tracePt t="115261" x="5867400" y="2717800"/>
          <p14:tracePt t="115266" x="5873750" y="2717800"/>
          <p14:tracePt t="115269" x="5873750" y="2711450"/>
          <p14:tracePt t="115270" x="5881688" y="2711450"/>
          <p14:tracePt t="115272" x="5888038" y="2711450"/>
          <p14:tracePt t="115275" x="5888038" y="2703513"/>
          <p14:tracePt t="115279" x="5894388" y="2703513"/>
          <p14:tracePt t="115282" x="5900738" y="2703513"/>
          <p14:tracePt t="115287" x="5907088" y="2697163"/>
          <p14:tracePt t="115289" x="5913438" y="2697163"/>
          <p14:tracePt t="115292" x="5921375" y="2697163"/>
          <p14:tracePt t="115294" x="5921375" y="2690813"/>
          <p14:tracePt t="115297" x="5927725" y="2690813"/>
          <p14:tracePt t="115299" x="5927725" y="2684463"/>
          <p14:tracePt t="115300" x="5934075" y="2684463"/>
          <p14:tracePt t="115304" x="5940425" y="2684463"/>
          <p14:tracePt t="115307" x="5946775" y="2684463"/>
          <p14:tracePt t="115308" x="5954713" y="2684463"/>
          <p14:tracePt t="115311" x="5954713" y="2678113"/>
          <p14:tracePt t="115312" x="5961063" y="2678113"/>
          <p14:tracePt t="115314" x="5967413" y="2678113"/>
          <p14:tracePt t="115318" x="5973763" y="2678113"/>
          <p14:tracePt t="115319" x="5980113" y="2678113"/>
          <p14:tracePt t="115320" x="5980113" y="2670175"/>
          <p14:tracePt t="115321" x="5988050" y="2670175"/>
          <p14:tracePt t="115325" x="5994400" y="2670175"/>
          <p14:tracePt t="115327" x="6000750" y="2670175"/>
          <p14:tracePt t="115330" x="6007100" y="2670175"/>
          <p14:tracePt t="115332" x="6013450" y="2670175"/>
          <p14:tracePt t="115335" x="6021388" y="2670175"/>
          <p14:tracePt t="115338" x="6027738" y="2670175"/>
          <p14:tracePt t="115340" x="6034088" y="2670175"/>
          <p14:tracePt t="115344" x="6040438" y="2670175"/>
          <p14:tracePt t="115347" x="6046788" y="2670175"/>
          <p14:tracePt t="115352" x="6054725" y="2670175"/>
          <p14:tracePt t="115355" x="6061075" y="2670175"/>
          <p14:tracePt t="115358" x="6067425" y="2670175"/>
          <p14:tracePt t="115363" x="6073775" y="2670175"/>
          <p14:tracePt t="115365" x="6073775" y="2678113"/>
          <p14:tracePt t="115366" x="6080125" y="2678113"/>
          <p14:tracePt t="115371" x="6088063" y="2678113"/>
          <p14:tracePt t="115372" x="6088063" y="2684463"/>
          <p14:tracePt t="115373" x="6094413" y="2684463"/>
          <p14:tracePt t="115375" x="6094413" y="2690813"/>
          <p14:tracePt t="115377" x="6100763" y="2690813"/>
          <p14:tracePt t="115379" x="6100763" y="2697163"/>
          <p14:tracePt t="115382" x="6107113" y="2697163"/>
          <p14:tracePt t="115383" x="6107113" y="2703513"/>
          <p14:tracePt t="115384" x="6113463" y="2703513"/>
          <p14:tracePt t="115385" x="6113463" y="2711450"/>
          <p14:tracePt t="115389" x="6121400" y="2711450"/>
          <p14:tracePt t="115390" x="6121400" y="2717800"/>
          <p14:tracePt t="115391" x="6127750" y="2717800"/>
          <p14:tracePt t="115392" x="6127750" y="2724150"/>
          <p14:tracePt t="115394" x="6134100" y="2724150"/>
          <p14:tracePt t="115397" x="6134100" y="2730500"/>
          <p14:tracePt t="115399" x="6134100" y="2736850"/>
          <p14:tracePt t="115400" x="6140450" y="2736850"/>
          <p14:tracePt t="115401" x="6140450" y="2743200"/>
          <p14:tracePt t="115404" x="6146800" y="2743200"/>
          <p14:tracePt t="115407" x="6146800" y="2751138"/>
          <p14:tracePt t="115408" x="6146800" y="2757488"/>
          <p14:tracePt t="115409" x="6154738" y="2757488"/>
          <p14:tracePt t="115413" x="6161088" y="2757488"/>
          <p14:tracePt t="115414" x="6161088" y="2763838"/>
          <p14:tracePt t="115416" x="6167438" y="2770188"/>
          <p14:tracePt t="115419" x="6167438" y="2776538"/>
          <p14:tracePt t="115426" x="6167438" y="2784475"/>
          <p14:tracePt t="115431" x="6173788" y="2784475"/>
          <p14:tracePt t="115432" x="6173788" y="2790825"/>
          <p14:tracePt t="115446" x="6173788" y="2797175"/>
          <p14:tracePt t="115453" x="6173788" y="2803525"/>
          <p14:tracePt t="115460" x="6173788" y="2809875"/>
          <p14:tracePt t="115468" x="6173788" y="2817813"/>
          <p14:tracePt t="115471" x="6173788" y="2824163"/>
          <p14:tracePt t="115476" x="6173788" y="2830513"/>
          <p14:tracePt t="115479" x="6173788" y="2836863"/>
          <p14:tracePt t="115481" x="6167438" y="2843213"/>
          <p14:tracePt t="115484" x="6161088" y="2851150"/>
          <p14:tracePt t="115485" x="6161088" y="2857500"/>
          <p14:tracePt t="115487" x="6154738" y="2857500"/>
          <p14:tracePt t="115489" x="6154738" y="2863850"/>
          <p14:tracePt t="115491" x="6154738" y="2870200"/>
          <p14:tracePt t="115492" x="6146800" y="2876550"/>
          <p14:tracePt t="115496" x="6146800" y="2884488"/>
          <p14:tracePt t="115497" x="6140450" y="2884488"/>
          <p14:tracePt t="115498" x="6140450" y="2890838"/>
          <p14:tracePt t="115501" x="6140450" y="2897188"/>
          <p14:tracePt t="115502" x="6134100" y="2897188"/>
          <p14:tracePt t="115504" x="6134100" y="2903538"/>
          <p14:tracePt t="115504" x="6134100" y="2909888"/>
          <p14:tracePt t="115506" x="6127750" y="2909888"/>
          <p14:tracePt t="115509" x="6127750" y="2917825"/>
          <p14:tracePt t="115510" x="6121400" y="2917825"/>
          <p14:tracePt t="115511" x="6121400" y="2924175"/>
          <p14:tracePt t="115515" x="6121400" y="2930525"/>
          <p14:tracePt t="115516" x="6113463" y="2930525"/>
          <p14:tracePt t="115517" x="6113463" y="2936875"/>
          <p14:tracePt t="115519" x="6107113" y="2936875"/>
          <p14:tracePt t="115522" x="6107113" y="2943225"/>
          <p14:tracePt t="115525" x="6107113" y="2951163"/>
          <p14:tracePt t="115529" x="6107113" y="2957513"/>
          <p14:tracePt t="115529" x="6100763" y="2957513"/>
          <p14:tracePt t="115535" x="6094413" y="2957513"/>
          <p14:tracePt t="115537" x="6094413" y="2963863"/>
          <p14:tracePt t="115544" x="6088063" y="2963863"/>
          <p14:tracePt t="115545" x="6088063" y="2970213"/>
          <p14:tracePt t="118534" x="6088063" y="2963863"/>
          <p14:tracePt t="118895" x="6080125" y="2963863"/>
          <p14:tracePt t="118901" x="6073775" y="2963863"/>
          <p14:tracePt t="118909" x="6067425" y="2963863"/>
          <p14:tracePt t="118912" x="6061075" y="2963863"/>
          <p14:tracePt t="118915" x="6054725" y="2963863"/>
          <p14:tracePt t="118921" x="6046788" y="2963863"/>
          <p14:tracePt t="118924" x="6040438" y="2963863"/>
          <p14:tracePt t="118930" x="6034088" y="2963863"/>
          <p14:tracePt t="118935" x="6027738" y="2963863"/>
          <p14:tracePt t="118938" x="6021388" y="2963863"/>
          <p14:tracePt t="118952" x="6013450" y="2963863"/>
          <p14:tracePt t="118961" x="6007100" y="2963863"/>
          <p14:tracePt t="118970" x="6000750" y="2963863"/>
          <p14:tracePt t="118973" x="5994400" y="2963863"/>
          <p14:tracePt t="118979" x="5988050" y="2963863"/>
          <p14:tracePt t="118982" x="5980113" y="2963863"/>
          <p14:tracePt t="118983" x="5973763" y="2957513"/>
          <p14:tracePt t="118987" x="5973763" y="2951163"/>
          <p14:tracePt t="118988" x="5967413" y="2951163"/>
          <p14:tracePt t="118991" x="5961063" y="2951163"/>
          <p14:tracePt t="118993" x="5961063" y="2943225"/>
          <p14:tracePt t="118997" x="5954713" y="2943225"/>
          <p14:tracePt t="118999" x="5946775" y="2943225"/>
          <p14:tracePt t="119002" x="5940425" y="2943225"/>
          <p14:tracePt t="119006" x="5940425" y="2936875"/>
          <p14:tracePt t="119009" x="5934075" y="2936875"/>
          <p14:tracePt t="119013" x="5927725" y="2936875"/>
          <p14:tracePt t="119016" x="5927725" y="2930525"/>
          <p14:tracePt t="119023" x="5921375" y="2930525"/>
          <p14:tracePt t="119038" x="5913438" y="2930525"/>
          <p14:tracePt t="119058" x="5907088" y="2930525"/>
          <p14:tracePt t="119074" x="5907088" y="2924175"/>
          <p14:tracePt t="119085" x="5907088" y="2917825"/>
          <p14:tracePt t="119087" x="5900738" y="2917825"/>
          <p14:tracePt t="119095" x="5894388" y="2917825"/>
          <p14:tracePt t="119097" x="5894388" y="2909888"/>
          <p14:tracePt t="119101" x="5894388" y="2903538"/>
          <p14:tracePt t="119107" x="5894388" y="2897188"/>
          <p14:tracePt t="119113" x="5888038" y="2897188"/>
          <p14:tracePt t="119121" x="5888038" y="2890838"/>
          <p14:tracePt t="119126" x="5888038" y="2884488"/>
          <p14:tracePt t="119127" x="5881688" y="2884488"/>
          <p14:tracePt t="119136" x="5881688" y="2876550"/>
          <p14:tracePt t="119141" x="5881688" y="2870200"/>
          <p14:tracePt t="119146" x="5881688" y="2863850"/>
          <p14:tracePt t="119154" x="5881688" y="2857500"/>
          <p14:tracePt t="119158" x="5881688" y="2851150"/>
          <p14:tracePt t="119164" x="5881688" y="2843213"/>
          <p14:tracePt t="119166" x="5881688" y="2836863"/>
          <p14:tracePt t="119169" x="5881688" y="2830513"/>
          <p14:tracePt t="119174" x="5881688" y="2824163"/>
          <p14:tracePt t="119179" x="5881688" y="2817813"/>
          <p14:tracePt t="119184" x="5881688" y="2809875"/>
          <p14:tracePt t="119186" x="5881688" y="2803525"/>
          <p14:tracePt t="119188" x="5881688" y="2797175"/>
          <p14:tracePt t="119192" x="5888038" y="2797175"/>
          <p14:tracePt t="119193" x="5888038" y="2790825"/>
          <p14:tracePt t="119195" x="5888038" y="2784475"/>
          <p14:tracePt t="119201" x="5888038" y="2776538"/>
          <p14:tracePt t="119204" x="5888038" y="2770188"/>
          <p14:tracePt t="119206" x="5888038" y="2763838"/>
          <p14:tracePt t="119207" x="5894388" y="2763838"/>
          <p14:tracePt t="119211" x="5900738" y="2763838"/>
          <p14:tracePt t="119212" x="5900738" y="2757488"/>
          <p14:tracePt t="119214" x="5900738" y="2751138"/>
          <p14:tracePt t="119221" x="5900738" y="2743200"/>
          <p14:tracePt t="119222" x="5907088" y="2743200"/>
          <p14:tracePt t="119225" x="5907088" y="2736850"/>
          <p14:tracePt t="119229" x="5913438" y="2736850"/>
          <p14:tracePt t="119229" x="5913438" y="2730500"/>
          <p14:tracePt t="119233" x="5921375" y="2730500"/>
          <p14:tracePt t="119241" x="5921375" y="2724150"/>
          <p14:tracePt t="119247" x="5927725" y="2724150"/>
          <p14:tracePt t="119252" x="5927725" y="2717800"/>
          <p14:tracePt t="119261" x="5934075" y="2717800"/>
          <p14:tracePt t="119289" x="5940425" y="2717800"/>
          <p14:tracePt t="119296" x="5946775" y="2717800"/>
          <p14:tracePt t="119304" x="5954713" y="2717800"/>
          <p14:tracePt t="119310" x="5954713" y="2711450"/>
          <p14:tracePt t="119312" x="5961063" y="2711450"/>
          <p14:tracePt t="119316" x="5967413" y="2711450"/>
          <p14:tracePt t="119322" x="5973763" y="2711450"/>
          <p14:tracePt t="119324" x="5980113" y="2711450"/>
          <p14:tracePt t="119327" x="5988050" y="2711450"/>
          <p14:tracePt t="119332" x="5994400" y="2711450"/>
          <p14:tracePt t="119335" x="6000750" y="2711450"/>
          <p14:tracePt t="119340" x="6007100" y="2711450"/>
          <p14:tracePt t="119343" x="6013450" y="2711450"/>
          <p14:tracePt t="119348" x="6013450" y="2717800"/>
          <p14:tracePt t="119349" x="6021388" y="2717800"/>
          <p14:tracePt t="119352" x="6027738" y="2717800"/>
          <p14:tracePt t="119354" x="6034088" y="2717800"/>
          <p14:tracePt t="119355" x="6034088" y="2724150"/>
          <p14:tracePt t="119361" x="6040438" y="2724150"/>
          <p14:tracePt t="119365" x="6046788" y="2724150"/>
          <p14:tracePt t="119367" x="6046788" y="2730500"/>
          <p14:tracePt t="119372" x="6054725" y="2730500"/>
          <p14:tracePt t="119374" x="6054725" y="2736850"/>
          <p14:tracePt t="119376" x="6061075" y="2736850"/>
          <p14:tracePt t="119379" x="6061075" y="2743200"/>
          <p14:tracePt t="119381" x="6067425" y="2743200"/>
          <p14:tracePt t="119387" x="6073775" y="2743200"/>
          <p14:tracePt t="119390" x="6073775" y="2751138"/>
          <p14:tracePt t="119391" x="6080125" y="2751138"/>
          <p14:tracePt t="119395" x="6080125" y="2757488"/>
          <p14:tracePt t="119398" x="6088063" y="2757488"/>
          <p14:tracePt t="119402" x="6094413" y="2757488"/>
          <p14:tracePt t="119405" x="6100763" y="2757488"/>
          <p14:tracePt t="119406" x="6100763" y="2763838"/>
          <p14:tracePt t="119413" x="6107113" y="2763838"/>
          <p14:tracePt t="119414" x="6107113" y="2770188"/>
          <p14:tracePt t="119416" x="6113463" y="2770188"/>
          <p14:tracePt t="119421" x="6113463" y="2776538"/>
          <p14:tracePt t="119426" x="6121400" y="2776538"/>
          <p14:tracePt t="119431" x="6127750" y="2776538"/>
          <p14:tracePt t="119438" x="6134100" y="2776538"/>
          <p14:tracePt t="119439" x="6134100" y="2784475"/>
          <p14:tracePt t="119446" x="6134100" y="2790825"/>
          <p14:tracePt t="119452" x="6140450" y="2790825"/>
          <p14:tracePt t="119457" x="6146800" y="2790825"/>
          <p14:tracePt t="119459" x="6146800" y="2797175"/>
          <p14:tracePt t="119464" x="6146800" y="2803525"/>
          <p14:tracePt t="119470" x="6146800" y="2809875"/>
          <p14:tracePt t="119472" x="6154738" y="2809875"/>
          <p14:tracePt t="119479" x="6154738" y="2817813"/>
          <p14:tracePt t="119483" x="6161088" y="2817813"/>
          <p14:tracePt t="119485" x="6161088" y="2824163"/>
          <p14:tracePt t="119491" x="6167438" y="2824163"/>
          <p14:tracePt t="119492" x="6167438" y="2830513"/>
          <p14:tracePt t="119494" x="6167438" y="2836863"/>
          <p14:tracePt t="119498" x="6167438" y="2843213"/>
          <p14:tracePt t="119504" x="6167438" y="2851150"/>
          <p14:tracePt t="119505" x="6167438" y="2857500"/>
          <p14:tracePt t="119511" x="6167438" y="2863850"/>
          <p14:tracePt t="119514" x="6167438" y="2870200"/>
          <p14:tracePt t="119517" x="6167438" y="2876550"/>
          <p14:tracePt t="119524" x="6167438" y="2884488"/>
          <p14:tracePt t="119529" x="6167438" y="2890838"/>
          <p14:tracePt t="119535" x="6167438" y="2897188"/>
          <p14:tracePt t="119539" x="6167438" y="2903538"/>
          <p14:tracePt t="119546" x="6167438" y="2909888"/>
          <p14:tracePt t="119578" x="6167438" y="2917825"/>
          <p14:tracePt t="119583" x="6161088" y="2917825"/>
          <p14:tracePt t="119588" x="6154738" y="2917825"/>
          <p14:tracePt t="119589" x="6154738" y="2924175"/>
          <p14:tracePt t="119595" x="6146800" y="2924175"/>
          <p14:tracePt t="119598" x="6140450" y="2924175"/>
          <p14:tracePt t="119600" x="6140450" y="2930525"/>
          <p14:tracePt t="119604" x="6134100" y="2930525"/>
          <p14:tracePt t="119604" x="6134100" y="2936875"/>
          <p14:tracePt t="119605" x="6127750" y="2936875"/>
          <p14:tracePt t="119608" x="6121400" y="2936875"/>
          <p14:tracePt t="119610" x="6121400" y="2943225"/>
          <p14:tracePt t="119612" x="6113463" y="2943225"/>
          <p14:tracePt t="119613" x="6107113" y="2943225"/>
          <p14:tracePt t="119614" x="6107113" y="2951163"/>
          <p14:tracePt t="119615" x="6107113" y="2957513"/>
          <p14:tracePt t="119617" x="6100763" y="2957513"/>
          <p14:tracePt t="119619" x="6094413" y="2957513"/>
          <p14:tracePt t="119621" x="6088063" y="2957513"/>
          <p14:tracePt t="119621" x="6088063" y="2963863"/>
          <p14:tracePt t="119624" x="6088063" y="2970213"/>
          <p14:tracePt t="119625" x="6080125" y="2970213"/>
          <p14:tracePt t="119626" x="6073775" y="2970213"/>
          <p14:tracePt t="119629" x="6067425" y="2970213"/>
          <p14:tracePt t="119630" x="6067425" y="2976563"/>
          <p14:tracePt t="119631" x="6061075" y="2976563"/>
          <p14:tracePt t="119632" x="6061075" y="2984500"/>
          <p14:tracePt t="119633" x="6054725" y="2984500"/>
          <p14:tracePt t="119634" x="6054725" y="2990850"/>
          <p14:tracePt t="119635" x="6046788" y="2990850"/>
          <p14:tracePt t="119636" x="6040438" y="2990850"/>
          <p14:tracePt t="119639" x="6040438" y="2997200"/>
          <p14:tracePt t="119640" x="6034088" y="2997200"/>
          <p14:tracePt t="119641" x="6027738" y="2997200"/>
          <p14:tracePt t="119642" x="6027738" y="3003550"/>
          <p14:tracePt t="119643" x="6021388" y="3003550"/>
          <p14:tracePt t="119646" x="6013450" y="3003550"/>
          <p14:tracePt t="119648" x="6007100" y="3003550"/>
          <p14:tracePt t="119649" x="6007100" y="3009900"/>
          <p14:tracePt t="119652" x="6000750" y="3009900"/>
          <p14:tracePt t="119654" x="6000750" y="3017838"/>
          <p14:tracePt t="119655" x="5994400" y="3017838"/>
          <p14:tracePt t="119659" x="5988050" y="3017838"/>
          <p14:tracePt t="119660" x="5988050" y="3024188"/>
          <p14:tracePt t="119661" x="5980113" y="3024188"/>
          <p14:tracePt t="119664" x="5973763" y="3024188"/>
          <p14:tracePt t="119671" x="5967413" y="3024188"/>
          <p14:tracePt t="119675" x="5961063" y="3024188"/>
          <p14:tracePt t="119683" x="5954713" y="3024188"/>
          <p14:tracePt t="119687" x="5946775" y="3024188"/>
          <p14:tracePt t="119690" x="5940425" y="3024188"/>
          <p14:tracePt t="119698" x="5934075" y="3024188"/>
          <p14:tracePt t="119702" x="5927725" y="3024188"/>
          <p14:tracePt t="119710" x="5921375" y="3024188"/>
          <p14:tracePt t="119713" x="5913438" y="3024188"/>
          <p14:tracePt t="119717" x="5907088" y="3024188"/>
          <p14:tracePt t="119727" x="5900738" y="3024188"/>
          <p14:tracePt t="119729" x="5900738" y="3017838"/>
          <p14:tracePt t="119730" x="5894388" y="3017838"/>
          <p14:tracePt t="119734" x="5894388" y="3009900"/>
          <p14:tracePt t="119739" x="5888038" y="3009900"/>
          <p14:tracePt t="119742" x="5881688" y="3009900"/>
          <p14:tracePt t="119743" x="5881688" y="3003550"/>
          <p14:tracePt t="119746" x="5873750" y="3003550"/>
          <p14:tracePt t="119747" x="5873750" y="2997200"/>
          <p14:tracePt t="119752" x="5873750" y="2990850"/>
          <p14:tracePt t="119754" x="5867400" y="2990850"/>
          <p14:tracePt t="119754" x="5867400" y="2984500"/>
          <p14:tracePt t="119756" x="5861050" y="2976563"/>
          <p14:tracePt t="119760" x="5861050" y="2970213"/>
          <p14:tracePt t="119762" x="5861050" y="2963863"/>
          <p14:tracePt t="119763" x="5854700" y="2963863"/>
          <p14:tracePt t="119765" x="5854700" y="2957513"/>
          <p14:tracePt t="119767" x="5854700" y="2951163"/>
          <p14:tracePt t="119768" x="5848350" y="2951163"/>
          <p14:tracePt t="119769" x="5848350" y="2943225"/>
          <p14:tracePt t="119772" x="5848350" y="2936875"/>
          <p14:tracePt t="119773" x="5840413" y="2936875"/>
          <p14:tracePt t="119774" x="5840413" y="2930525"/>
          <p14:tracePt t="119779" x="5840413" y="2924175"/>
          <p14:tracePt t="119779" x="5840413" y="2917825"/>
          <p14:tracePt t="119784" x="5834063" y="2909888"/>
          <p14:tracePt t="119786" x="5834063" y="2903538"/>
          <p14:tracePt t="119787" x="5834063" y="2897188"/>
          <p14:tracePt t="119792" x="5834063" y="2890838"/>
          <p14:tracePt t="119794" x="5827713" y="2890838"/>
          <p14:tracePt t="119796" x="5827713" y="2884488"/>
          <p14:tracePt t="119800" x="5827713" y="2876550"/>
          <p14:tracePt t="119804" x="5827713" y="2870200"/>
          <p14:tracePt t="119806" x="5827713" y="2863850"/>
          <p14:tracePt t="119815" x="5827713" y="2857500"/>
          <p14:tracePt t="119819" x="5827713" y="2851150"/>
          <p14:tracePt t="119829" x="5827713" y="2843213"/>
          <p14:tracePt t="119832" x="5827713" y="2836863"/>
          <p14:tracePt t="119836" x="5827713" y="2830513"/>
          <p14:tracePt t="119842" x="5827713" y="2824163"/>
          <p14:tracePt t="119843" x="5834063" y="2824163"/>
          <p14:tracePt t="119846" x="5834063" y="2817813"/>
          <p14:tracePt t="119850" x="5834063" y="2809875"/>
          <p14:tracePt t="119851" x="5840413" y="2809875"/>
          <p14:tracePt t="119852" x="5840413" y="2803525"/>
          <p14:tracePt t="119854" x="5848350" y="2803525"/>
          <p14:tracePt t="119855" x="5848350" y="2797175"/>
          <p14:tracePt t="119857" x="5854700" y="2797175"/>
          <p14:tracePt t="119858" x="5854700" y="2790825"/>
          <p14:tracePt t="119860" x="5854700" y="2784475"/>
          <p14:tracePt t="119862" x="5861050" y="2784475"/>
          <p14:tracePt t="119863" x="5861050" y="2776538"/>
          <p14:tracePt t="119864" x="5867400" y="2776538"/>
          <p14:tracePt t="119865" x="5867400" y="2770188"/>
          <p14:tracePt t="119867" x="5867400" y="2763838"/>
          <p14:tracePt t="119869" x="5873750" y="2763838"/>
          <p14:tracePt t="119871" x="5873750" y="2757488"/>
          <p14:tracePt t="119871" x="5881688" y="2757488"/>
          <p14:tracePt t="119872" x="5881688" y="2751138"/>
          <p14:tracePt t="119873" x="5888038" y="2751138"/>
          <p14:tracePt t="119875" x="5888038" y="2743200"/>
          <p14:tracePt t="119879" x="5894388" y="2736850"/>
          <p14:tracePt t="119880" x="5894388" y="2730500"/>
          <p14:tracePt t="119881" x="5900738" y="2730500"/>
          <p14:tracePt t="119884" x="5900738" y="2724150"/>
          <p14:tracePt t="119885" x="5907088" y="2724150"/>
          <p14:tracePt t="119895" x="5921375" y="2703513"/>
          <p14:tracePt t="119896" x="5927725" y="2703513"/>
          <p14:tracePt t="119900" x="5934075" y="2703513"/>
          <p14:tracePt t="119904" x="5934075" y="2697163"/>
          <p14:tracePt t="119915" x="5940425" y="2697163"/>
          <p14:tracePt t="119918" x="5940425" y="2690813"/>
          <p14:tracePt t="119930" x="5946775" y="2690813"/>
          <p14:tracePt t="119941" x="5954713" y="2690813"/>
          <p14:tracePt t="119954" x="5961063" y="2690813"/>
          <p14:tracePt t="119957" x="5967413" y="2690813"/>
          <p14:tracePt t="119963" x="5973763" y="2690813"/>
          <p14:tracePt t="119966" x="5980113" y="2690813"/>
          <p14:tracePt t="119970" x="5988050" y="2690813"/>
          <p14:tracePt t="119973" x="5988050" y="2697163"/>
          <p14:tracePt t="119977" x="5994400" y="2697163"/>
          <p14:tracePt t="119982" x="6000750" y="2697163"/>
          <p14:tracePt t="119989" x="6000750" y="2703513"/>
          <p14:tracePt t="119990" x="6007100" y="2703513"/>
          <p14:tracePt t="119994" x="6013450" y="2703513"/>
          <p14:tracePt t="119996" x="6013450" y="2711450"/>
          <p14:tracePt t="120004" x="6021388" y="2711450"/>
          <p14:tracePt t="120006" x="6021388" y="2717800"/>
          <p14:tracePt t="120007" x="6027738" y="2717800"/>
          <p14:tracePt t="120010" x="6027738" y="2724150"/>
          <p14:tracePt t="120011" x="6034088" y="2724150"/>
          <p14:tracePt t="120017" x="6034088" y="2730500"/>
          <p14:tracePt t="120019" x="6034088" y="2736850"/>
          <p14:tracePt t="120021" x="6040438" y="2736850"/>
          <p14:tracePt t="120021" x="6040438" y="2743200"/>
          <p14:tracePt t="120023" x="6046788" y="2743200"/>
          <p14:tracePt t="120025" x="6046788" y="2751138"/>
          <p14:tracePt t="120027" x="6046788" y="2757488"/>
          <p14:tracePt t="120030" x="6054725" y="2757488"/>
          <p14:tracePt t="120032" x="6054725" y="2763838"/>
          <p14:tracePt t="120032" x="6061075" y="2763838"/>
          <p14:tracePt t="120033" x="6061075" y="2770188"/>
          <p14:tracePt t="120034" x="6061075" y="2776538"/>
          <p14:tracePt t="120036" x="6067425" y="2776538"/>
          <p14:tracePt t="120037" x="6067425" y="2784475"/>
          <p14:tracePt t="120039" x="6067425" y="2790825"/>
          <p14:tracePt t="120041" x="6073775" y="2797175"/>
          <p14:tracePt t="120043" x="6073775" y="2803525"/>
          <p14:tracePt t="120044" x="6080125" y="2803525"/>
          <p14:tracePt t="120046" x="6080125" y="2809875"/>
          <p14:tracePt t="120047" x="6080125" y="2817813"/>
          <p14:tracePt t="120049" x="6080125" y="2824163"/>
          <p14:tracePt t="120051" x="6088063" y="2824163"/>
          <p14:tracePt t="120052" x="6088063" y="2830513"/>
          <p14:tracePt t="120054" x="6088063" y="2836863"/>
          <p14:tracePt t="120054" x="6094413" y="2836863"/>
          <p14:tracePt t="120055" x="6094413" y="2843213"/>
          <p14:tracePt t="120058" x="6100763" y="2843213"/>
          <p14:tracePt t="120059" x="6100763" y="2851150"/>
          <p14:tracePt t="120060" x="6100763" y="2857500"/>
          <p14:tracePt t="120063" x="6100763" y="2863850"/>
          <p14:tracePt t="120065" x="6107113" y="2870200"/>
          <p14:tracePt t="120067" x="6107113" y="2876550"/>
          <p14:tracePt t="120071" x="6113463" y="2876550"/>
          <p14:tracePt t="120071" x="6113463" y="2884488"/>
          <p14:tracePt t="120073" x="6113463" y="2890838"/>
          <p14:tracePt t="120079" x="6113463" y="2897188"/>
          <p14:tracePt t="120082" x="6113463" y="2903538"/>
          <p14:tracePt t="120086" x="6113463" y="2909888"/>
          <p14:tracePt t="120088" x="6121400" y="2909888"/>
          <p14:tracePt t="120092" x="6121400" y="2917825"/>
          <p14:tracePt t="120096" x="6121400" y="2924175"/>
          <p14:tracePt t="120102" x="6121400" y="2930525"/>
          <p14:tracePt t="120105" x="6121400" y="2936875"/>
          <p14:tracePt t="120110" x="6121400" y="2943225"/>
          <p14:tracePt t="120112" x="6121400" y="2951163"/>
          <p14:tracePt t="120115" x="6121400" y="2957513"/>
          <p14:tracePt t="120119" x="6121400" y="2963863"/>
          <p14:tracePt t="120121" x="6121400" y="2970213"/>
          <p14:tracePt t="120125" x="6121400" y="2976563"/>
          <p14:tracePt t="120127" x="6121400" y="2984500"/>
          <p14:tracePt t="120129" x="6121400" y="2990850"/>
          <p14:tracePt t="120133" x="6121400" y="2997200"/>
          <p14:tracePt t="120135" x="6121400" y="3003550"/>
          <p14:tracePt t="120140" x="6121400" y="3009900"/>
          <p14:tracePt t="120142" x="6121400" y="3017838"/>
          <p14:tracePt t="120144" x="6121400" y="3024188"/>
          <p14:tracePt t="120149" x="6121400" y="3030538"/>
          <p14:tracePt t="120152" x="6121400" y="3036888"/>
          <p14:tracePt t="120162" x="6121400" y="3043238"/>
          <p14:tracePt t="120169" x="6113463" y="3043238"/>
          <p14:tracePt t="120175" x="6113463" y="3049588"/>
          <p14:tracePt t="120179" x="6107113" y="3049588"/>
          <p14:tracePt t="120187" x="6100763" y="3049588"/>
          <p14:tracePt t="120191" x="6094413" y="3049588"/>
          <p14:tracePt t="120194" x="6088063" y="3049588"/>
          <p14:tracePt t="120196" x="6088063" y="3057525"/>
          <p14:tracePt t="120199" x="6080125" y="3057525"/>
          <p14:tracePt t="120202" x="6073775" y="3057525"/>
          <p14:tracePt t="120206" x="6067425" y="3057525"/>
          <p14:tracePt t="120208" x="6061075" y="3057525"/>
          <p14:tracePt t="120210" x="6054725" y="3057525"/>
          <p14:tracePt t="120214" x="6046788" y="3057525"/>
          <p14:tracePt t="120216" x="6040438" y="3057525"/>
          <p14:tracePt t="120219" x="6034088" y="3057525"/>
          <p14:tracePt t="120221" x="6027738" y="3057525"/>
          <p14:tracePt t="120223" x="6021388" y="3057525"/>
          <p14:tracePt t="120227" x="6013450" y="3057525"/>
          <p14:tracePt t="120230" x="6007100" y="3057525"/>
          <p14:tracePt t="120234" x="6000750" y="3057525"/>
          <p14:tracePt t="120236" x="5994400" y="3057525"/>
          <p14:tracePt t="120241" x="5988050" y="3057525"/>
          <p14:tracePt t="120243" x="5980113" y="3057525"/>
          <p14:tracePt t="120245" x="5973763" y="3057525"/>
          <p14:tracePt t="120251" x="5967413" y="3057525"/>
          <p14:tracePt t="120254" x="5961063" y="3057525"/>
          <p14:tracePt t="120259" x="5954713" y="3057525"/>
          <p14:tracePt t="120261" x="5946775" y="3057525"/>
          <p14:tracePt t="120263" x="5940425" y="3057525"/>
          <p14:tracePt t="120268" x="5934075" y="3057525"/>
          <p14:tracePt t="120271" x="5927725" y="3057525"/>
          <p14:tracePt t="120275" x="5921375" y="3057525"/>
          <p14:tracePt t="120277" x="5921375" y="3049588"/>
          <p14:tracePt t="120279" x="5913438" y="3049588"/>
          <p14:tracePt t="120281" x="5907088" y="3049588"/>
          <p14:tracePt t="120284" x="5907088" y="3043238"/>
          <p14:tracePt t="120287" x="5900738" y="3043238"/>
          <p14:tracePt t="120290" x="5894388" y="3043238"/>
          <p14:tracePt t="120297" x="5894388" y="3036888"/>
          <p14:tracePt t="120298" x="5888038" y="3036888"/>
          <p14:tracePt t="120302" x="5888038" y="3030538"/>
          <p14:tracePt t="120304" x="5881688" y="3030538"/>
          <p14:tracePt t="120308" x="5873750" y="3030538"/>
          <p14:tracePt t="120311" x="5873750" y="3024188"/>
          <p14:tracePt t="120315" x="5873750" y="3017838"/>
          <p14:tracePt t="120321" x="5867400" y="3017838"/>
          <p14:tracePt t="120322" x="5867400" y="3009900"/>
          <p14:tracePt t="120332" x="5861050" y="3009900"/>
          <p14:tracePt t="120342" x="5861050" y="3003550"/>
          <p14:tracePt t="120352" x="5854700" y="3003550"/>
          <p14:tracePt t="120354" x="5854700" y="2997200"/>
          <p14:tracePt t="120362" x="5848350" y="2997200"/>
          <p14:tracePt t="120375" x="5840413" y="2997200"/>
          <p14:tracePt t="120377" x="5840413" y="2990850"/>
          <p14:tracePt t="120382" x="5840413" y="2984500"/>
          <p14:tracePt t="120387" x="5840413" y="2976563"/>
          <p14:tracePt t="120392" x="5840413" y="2970213"/>
          <p14:tracePt t="120394" x="5840413" y="2963863"/>
          <p14:tracePt t="120398" x="5840413" y="2957513"/>
          <p14:tracePt t="120400" x="5840413" y="2951163"/>
          <p14:tracePt t="120401" x="5840413" y="2943225"/>
          <p14:tracePt t="120404" x="5840413" y="2936875"/>
          <p14:tracePt t="120406" x="5840413" y="2930525"/>
          <p14:tracePt t="120410" x="5840413" y="2924175"/>
          <p14:tracePt t="120411" x="5840413" y="2917825"/>
          <p14:tracePt t="120413" x="5848350" y="2917825"/>
          <p14:tracePt t="120414" x="5848350" y="2909888"/>
          <p14:tracePt t="120415" x="5848350" y="2903538"/>
          <p14:tracePt t="120417" x="5854700" y="2903538"/>
          <p14:tracePt t="120418" x="5854700" y="2897188"/>
          <p14:tracePt t="120421" x="5854700" y="2890838"/>
          <p14:tracePt t="120422" x="5854700" y="2884488"/>
          <p14:tracePt t="120423" x="5861050" y="2884488"/>
          <p14:tracePt t="120425" x="5861050" y="2876550"/>
          <p14:tracePt t="120426" x="5867400" y="2876550"/>
          <p14:tracePt t="120427" x="5867400" y="2870200"/>
          <p14:tracePt t="120429" x="5867400" y="2863850"/>
          <p14:tracePt t="120431" x="5873750" y="2857500"/>
          <p14:tracePt t="120433" x="5873750" y="2851150"/>
          <p14:tracePt t="120434" x="5881688" y="2851150"/>
          <p14:tracePt t="120437" x="5888038" y="2851150"/>
          <p14:tracePt t="120438" x="5888038" y="2843213"/>
          <p14:tracePt t="120440" x="5888038" y="2836863"/>
          <p14:tracePt t="120442" x="5888038" y="2830513"/>
          <p14:tracePt t="120446" x="5894388" y="2830513"/>
          <p14:tracePt t="120449" x="5894388" y="2824163"/>
          <p14:tracePt t="120450" x="5900738" y="2824163"/>
          <p14:tracePt t="120454" x="5900738" y="2817813"/>
          <p14:tracePt t="120462" x="5907088" y="2817813"/>
          <p14:tracePt t="120465" x="5907088" y="2809875"/>
          <p14:tracePt t="120469" x="5913438" y="2809875"/>
          <p14:tracePt t="120472" x="5913438" y="2803525"/>
          <p14:tracePt t="120476" x="5921375" y="2803525"/>
          <p14:tracePt t="120479" x="5921375" y="2797175"/>
          <p14:tracePt t="120490" x="5927725" y="2797175"/>
          <p14:tracePt t="120491" x="5927725" y="2790825"/>
          <p14:tracePt t="120497" x="5934075" y="2784475"/>
          <p14:tracePt t="120508" x="5940425" y="2784475"/>
          <p14:tracePt t="120509" x="5940425" y="2776538"/>
          <p14:tracePt t="120511" x="5946775" y="2776538"/>
          <p14:tracePt t="120513" x="5946775" y="2770188"/>
          <p14:tracePt t="120516" x="5954713" y="2770188"/>
          <p14:tracePt t="120518" x="5954713" y="2763838"/>
          <p14:tracePt t="120524" x="5961063" y="2763838"/>
          <p14:tracePt t="120526" x="5967413" y="2763838"/>
          <p14:tracePt t="120527" x="5967413" y="2757488"/>
          <p14:tracePt t="120533" x="5967413" y="2751138"/>
          <p14:tracePt t="120535" x="5973763" y="2751138"/>
          <p14:tracePt t="120541" x="5980113" y="2751138"/>
          <p14:tracePt t="120547" x="5988050" y="2751138"/>
          <p14:tracePt t="120554" x="5988050" y="2743200"/>
          <p14:tracePt t="120563" x="5994400" y="2743200"/>
          <p14:tracePt t="120571" x="6000750" y="2743200"/>
          <p14:tracePt t="120581" x="6007100" y="2743200"/>
          <p14:tracePt t="120583" x="6013450" y="2743200"/>
          <p14:tracePt t="120589" x="6021388" y="2743200"/>
          <p14:tracePt t="120592" x="6027738" y="2743200"/>
          <p14:tracePt t="120594" x="6034088" y="2743200"/>
          <p14:tracePt t="120599" x="6040438" y="2743200"/>
          <p14:tracePt t="120601" x="6046788" y="2743200"/>
          <p14:tracePt t="120605" x="6054725" y="2743200"/>
          <p14:tracePt t="120607" x="6061075" y="2743200"/>
          <p14:tracePt t="120609" x="6067425" y="2743200"/>
          <p14:tracePt t="120614" x="6073775" y="2743200"/>
          <p14:tracePt t="120616" x="6080125" y="2743200"/>
          <p14:tracePt t="120621" x="6088063" y="2743200"/>
          <p14:tracePt t="120625" x="6094413" y="2743200"/>
          <p14:tracePt t="120629" x="6100763" y="2743200"/>
          <p14:tracePt t="120644" x="6107113" y="2743200"/>
          <p14:tracePt t="120651" x="6113463" y="2743200"/>
          <p14:tracePt t="120662" x="6121400" y="2743200"/>
          <p14:tracePt t="120664" x="6121400" y="2751138"/>
          <p14:tracePt t="120665" x="6127750" y="2751138"/>
          <p14:tracePt t="120667" x="6127750" y="2757488"/>
          <p14:tracePt t="120671" x="6134100" y="2757488"/>
          <p14:tracePt t="120673" x="6134100" y="2763838"/>
          <p14:tracePt t="120679" x="6134100" y="2770188"/>
          <p14:tracePt t="120679" x="6140450" y="2770188"/>
          <p14:tracePt t="120680" x="6140450" y="2776538"/>
          <p14:tracePt t="120681" x="6146800" y="2776538"/>
          <p14:tracePt t="120685" x="6146800" y="2784475"/>
          <p14:tracePt t="120687" x="6154738" y="2790825"/>
          <p14:tracePt t="120691" x="6161088" y="2790825"/>
          <p14:tracePt t="120692" x="6161088" y="2797175"/>
          <p14:tracePt t="120694" x="6161088" y="2803525"/>
          <p14:tracePt t="120695" x="6167438" y="2803525"/>
          <p14:tracePt t="120696" x="6167438" y="2809875"/>
          <p14:tracePt t="120700" x="6173788" y="2809875"/>
          <p14:tracePt t="120702" x="6173788" y="2817813"/>
          <p14:tracePt t="120704" x="6173788" y="2824163"/>
          <p14:tracePt t="120704" x="6180138" y="2824163"/>
          <p14:tracePt t="120708" x="6180138" y="2830513"/>
          <p14:tracePt t="120711" x="6188075" y="2830513"/>
          <p14:tracePt t="120712" x="6188075" y="2836863"/>
          <p14:tracePt t="120715" x="6188075" y="2843213"/>
          <p14:tracePt t="120716" x="6194425" y="2843213"/>
          <p14:tracePt t="120719" x="6200775" y="2843213"/>
          <p14:tracePt t="120721" x="6200775" y="2851150"/>
          <p14:tracePt t="120725" x="6200775" y="2857500"/>
          <p14:tracePt t="120731" x="6207125" y="2857500"/>
          <p14:tracePt t="120734" x="6207125" y="2863850"/>
          <p14:tracePt t="120737" x="6213475" y="2863850"/>
          <p14:tracePt t="120739" x="6213475" y="2870200"/>
          <p14:tracePt t="120744" x="6213475" y="2876550"/>
          <p14:tracePt t="120754" x="6213475" y="2884488"/>
          <p14:tracePt t="120758" x="6219825" y="2884488"/>
          <p14:tracePt t="120759" x="6219825" y="2890838"/>
          <p14:tracePt t="120766" x="6219825" y="2897188"/>
          <p14:tracePt t="120770" x="6219825" y="2903538"/>
          <p14:tracePt t="120771" x="6227763" y="2903538"/>
          <p14:tracePt t="120774" x="6227763" y="2909888"/>
          <p14:tracePt t="120783" x="6227763" y="2917825"/>
          <p14:tracePt t="120787" x="6227763" y="2924175"/>
          <p14:tracePt t="120797" x="6227763" y="2930525"/>
          <p14:tracePt t="120798" x="6234113" y="2930525"/>
          <p14:tracePt t="120804" x="6234113" y="2936875"/>
          <p14:tracePt t="120844" x="6234113" y="2943225"/>
          <p14:tracePt t="120856" x="6234113" y="2951163"/>
          <p14:tracePt t="120865" x="6234113" y="2957513"/>
          <p14:tracePt t="120876" x="6227763" y="2957513"/>
          <p14:tracePt t="120880" x="6227763" y="2963863"/>
          <p14:tracePt t="120880" x="6219825" y="2963863"/>
          <p14:tracePt t="120887" x="6219825" y="2970213"/>
          <p14:tracePt t="120889" x="6213475" y="2970213"/>
          <p14:tracePt t="120895" x="6207125" y="2970213"/>
          <p14:tracePt t="120899" x="6207125" y="2976563"/>
          <p14:tracePt t="120905" x="6207125" y="2984500"/>
          <p14:tracePt t="120907" x="6200775" y="2984500"/>
          <p14:tracePt t="120912" x="6200775" y="2990850"/>
          <p14:tracePt t="120914" x="6194425" y="2990850"/>
          <p14:tracePt t="120919" x="6188075" y="2990850"/>
          <p14:tracePt t="120923" x="6188075" y="2997200"/>
          <p14:tracePt t="120929" x="6188075" y="3003550"/>
          <p14:tracePt t="120930" x="6180138" y="3003550"/>
          <p14:tracePt t="120934" x="6173788" y="3003550"/>
          <p14:tracePt t="120936" x="6173788" y="3009900"/>
          <p14:tracePt t="120940" x="6173788" y="3017838"/>
          <p14:tracePt t="120942" x="6167438" y="3017838"/>
          <p14:tracePt t="120945" x="6161088" y="3024188"/>
          <p14:tracePt t="120948" x="6154738" y="3024188"/>
          <p14:tracePt t="120952" x="6154738" y="3030538"/>
          <p14:tracePt t="120954" x="6146800" y="3030538"/>
          <p14:tracePt t="120955" x="6146800" y="3036888"/>
          <p14:tracePt t="120956" x="6140450" y="3036888"/>
          <p14:tracePt t="120960" x="6134100" y="3036888"/>
          <p14:tracePt t="120961" x="6134100" y="3043238"/>
          <p14:tracePt t="120962" x="6127750" y="3043238"/>
          <p14:tracePt t="120964" x="6127750" y="3049588"/>
          <p14:tracePt t="120965" x="6121400" y="3049588"/>
          <p14:tracePt t="120968" x="6121400" y="3057525"/>
          <p14:tracePt t="120969" x="6113463" y="3057525"/>
          <p14:tracePt t="120971" x="6107113" y="3057525"/>
          <p14:tracePt t="120973" x="6107113" y="3063875"/>
          <p14:tracePt t="120977" x="6100763" y="3070225"/>
          <p14:tracePt t="120980" x="6094413" y="3070225"/>
          <p14:tracePt t="120982" x="6088063" y="3070225"/>
          <p14:tracePt t="120984" x="6088063" y="3076575"/>
          <p14:tracePt t="120988" x="6088063" y="3082925"/>
          <p14:tracePt t="120989" x="6080125" y="3082925"/>
          <p14:tracePt t="120993" x="6073775" y="3082925"/>
          <p14:tracePt t="120994" x="6073775" y="3090863"/>
          <p14:tracePt t="122572" x="6073775" y="3082925"/>
          <p14:tracePt t="122573" x="6080125" y="3082925"/>
          <p14:tracePt t="122580" x="6080125" y="3076575"/>
          <p14:tracePt t="122593" x="6088063" y="3076575"/>
          <p14:tracePt t="122601" x="6088063" y="3070225"/>
          <p14:tracePt t="123009" x="6094413" y="3070225"/>
          <p14:tracePt t="123159" x="6094413" y="3063875"/>
          <p14:tracePt t="123543" x="6100763" y="3063875"/>
          <p14:tracePt t="123947" x="6100763" y="3057525"/>
          <p14:tracePt t="124479" x="6100763" y="3049588"/>
          <p14:tracePt t="124485" x="6100763" y="3043238"/>
          <p14:tracePt t="124515" x="6100763" y="3036888"/>
          <p14:tracePt t="124892" x="6100763" y="3030538"/>
          <p14:tracePt t="125185" x="6107113" y="3030538"/>
          <p14:tracePt t="125188" x="6107113" y="3024188"/>
          <p14:tracePt t="125200" x="6113463" y="3024188"/>
          <p14:tracePt t="125204" x="6113463" y="3017838"/>
          <p14:tracePt t="125225" x="6113463" y="3009900"/>
          <p14:tracePt t="125227" x="6121400" y="3009900"/>
          <p14:tracePt t="125235" x="6127750" y="3009900"/>
          <p14:tracePt t="125248" x="6134100" y="3003550"/>
          <p14:tracePt t="125258" x="6134100" y="2997200"/>
          <p14:tracePt t="125266" x="6140450" y="2997200"/>
          <p14:tracePt t="125272" x="6146800" y="2997200"/>
          <p14:tracePt t="125275" x="6146800" y="2990850"/>
          <p14:tracePt t="125281" x="6146800" y="2984500"/>
          <p14:tracePt t="125285" x="6154738" y="2984500"/>
          <p14:tracePt t="125287" x="6154738" y="2976563"/>
          <p14:tracePt t="125289" x="6161088" y="2976563"/>
          <p14:tracePt t="125293" x="6167438" y="2976563"/>
          <p14:tracePt t="125297" x="6167438" y="2970213"/>
          <p14:tracePt t="125301" x="6173788" y="2970213"/>
          <p14:tracePt t="125302" x="6173788" y="2963863"/>
          <p14:tracePt t="125306" x="6180138" y="2963863"/>
          <p14:tracePt t="125312" x="6180138" y="2957513"/>
          <p14:tracePt t="125315" x="6188075" y="2957513"/>
          <p14:tracePt t="125318" x="6188075" y="2951163"/>
          <p14:tracePt t="125322" x="6194425" y="2951163"/>
          <p14:tracePt t="125329" x="6194425" y="2943225"/>
          <p14:tracePt t="125338" x="6200775" y="2943225"/>
          <p14:tracePt t="125414" x="6207125" y="2943225"/>
          <p14:tracePt t="125416" x="6207125" y="2936875"/>
          <p14:tracePt t="125423" x="6213475" y="2936875"/>
          <p14:tracePt t="125424" x="6213475" y="2930525"/>
          <p14:tracePt t="125447" x="6213475" y="2924175"/>
          <p14:tracePt t="125476" x="6213475" y="2917825"/>
          <p14:tracePt t="125482" x="6219825" y="2917825"/>
          <p14:tracePt t="125499" x="6227763" y="2917825"/>
          <p14:tracePt t="125509" x="6227763" y="2909888"/>
          <p14:tracePt t="125518" x="6227763" y="2903538"/>
          <p14:tracePt t="125524" x="6234113" y="2903538"/>
          <p14:tracePt t="125527" x="6234113" y="2897188"/>
          <p14:tracePt t="125538" x="6240463" y="2897188"/>
          <p14:tracePt t="125543" x="6240463" y="2890838"/>
          <p14:tracePt t="125551" x="6246813" y="2890838"/>
          <p14:tracePt t="125553" x="6246813" y="2884488"/>
          <p14:tracePt t="125576" x="6246813" y="2876550"/>
          <p14:tracePt t="125582" x="6253163" y="2876550"/>
          <p14:tracePt t="125585" x="6253163" y="2870200"/>
          <p14:tracePt t="125591" x="6261100" y="2870200"/>
          <p14:tracePt t="125592" x="6261100" y="2863850"/>
          <p14:tracePt t="125601" x="6261100" y="2857500"/>
          <p14:tracePt t="125604" x="6267450" y="2857500"/>
          <p14:tracePt t="125607" x="6267450" y="2851150"/>
          <p14:tracePt t="125608" x="6273800" y="2851150"/>
          <p14:tracePt t="125615" x="6280150" y="2851150"/>
          <p14:tracePt t="125618" x="6280150" y="2843213"/>
          <p14:tracePt t="125621" x="6280150" y="2836863"/>
          <p14:tracePt t="125626" x="6280150" y="2830513"/>
          <p14:tracePt t="125627" x="6286500" y="2830513"/>
          <p14:tracePt t="125633" x="6294438" y="2830513"/>
          <p14:tracePt t="125636" x="6294438" y="2824163"/>
          <p14:tracePt t="125643" x="6294438" y="2817813"/>
          <p14:tracePt t="125652" x="6300788" y="2817813"/>
          <p14:tracePt t="125765" x="6307138" y="2817813"/>
          <p14:tracePt t="125829" x="6313488" y="2817813"/>
          <p14:tracePt t="125840" x="6313488" y="2809875"/>
          <p14:tracePt t="125847" x="6319838" y="2809875"/>
          <p14:tracePt t="125856" x="6327775" y="2809875"/>
          <p14:tracePt t="125871" x="6327775" y="2803525"/>
          <p14:tracePt t="125876" x="6334125" y="2803525"/>
          <p14:tracePt t="125887" x="6340475" y="2803525"/>
          <p14:tracePt t="125895" x="6346825" y="2803525"/>
          <p14:tracePt t="125905" x="6346825" y="2797175"/>
          <p14:tracePt t="125910" x="6353175" y="2797175"/>
          <p14:tracePt t="125915" x="6361113" y="2797175"/>
          <p14:tracePt t="125926" x="6367463" y="2797175"/>
          <p14:tracePt t="125933" x="6373813" y="2797175"/>
          <p14:tracePt t="125940" x="6380163" y="2797175"/>
          <p14:tracePt t="125943" x="6380163" y="2790825"/>
          <p14:tracePt t="126073" x="6380163" y="2784475"/>
          <p14:tracePt t="127074" x="6373813" y="2784475"/>
          <p14:tracePt t="127078" x="6367463" y="2784475"/>
          <p14:tracePt t="127085" x="6361113" y="2784475"/>
          <p14:tracePt t="127088" x="6353175" y="2784475"/>
          <p14:tracePt t="127091" x="6353175" y="2790825"/>
          <p14:tracePt t="127093" x="6346825" y="2790825"/>
          <p14:tracePt t="127096" x="6340475" y="2790825"/>
          <p14:tracePt t="127099" x="6334125" y="2790825"/>
          <p14:tracePt t="127105" x="6327775" y="2790825"/>
          <p14:tracePt t="127107" x="6327775" y="2797175"/>
          <p14:tracePt t="127108" x="6319838" y="2797175"/>
          <p14:tracePt t="127113" x="6319838" y="2803525"/>
          <p14:tracePt t="127114" x="6313488" y="2803525"/>
          <p14:tracePt t="127116" x="6307138" y="2803525"/>
          <p14:tracePt t="127118" x="6307138" y="2809875"/>
          <p14:tracePt t="127119" x="6300788" y="2809875"/>
          <p14:tracePt t="127125" x="6294438" y="2809875"/>
          <p14:tracePt t="127128" x="6286500" y="2809875"/>
          <p14:tracePt t="127129" x="6286500" y="2817813"/>
          <p14:tracePt t="127133" x="6280150" y="2817813"/>
          <p14:tracePt t="127135" x="6280150" y="2824163"/>
          <p14:tracePt t="127136" x="6273800" y="2824163"/>
          <p14:tracePt t="127139" x="6267450" y="2824163"/>
          <p14:tracePt t="127144" x="6261100" y="2824163"/>
          <p14:tracePt t="127146" x="6261100" y="2830513"/>
          <p14:tracePt t="127147" x="6253163" y="2830513"/>
          <p14:tracePt t="127150" x="6253163" y="2836863"/>
          <p14:tracePt t="127151" x="6246813" y="2836863"/>
          <p14:tracePt t="127152" x="6240463" y="2836863"/>
          <p14:tracePt t="127154" x="6240463" y="2843213"/>
          <p14:tracePt t="127155" x="6234113" y="2843213"/>
          <p14:tracePt t="127158" x="6227763" y="2843213"/>
          <p14:tracePt t="127160" x="6219825" y="2843213"/>
          <p14:tracePt t="127163" x="6213475" y="2843213"/>
          <p14:tracePt t="127164" x="6213475" y="2851150"/>
          <p14:tracePt t="127165" x="6207125" y="2851150"/>
          <p14:tracePt t="127169" x="6200775" y="2851150"/>
          <p14:tracePt t="127171" x="6200775" y="2857500"/>
          <p14:tracePt t="127171" x="6194425" y="2857500"/>
          <p14:tracePt t="127172" x="6188075" y="2857500"/>
          <p14:tracePt t="127175" x="6180138" y="2857500"/>
          <p14:tracePt t="127177" x="6173788" y="2857500"/>
          <p14:tracePt t="127178" x="6173788" y="2863850"/>
          <p14:tracePt t="127180" x="6167438" y="2863850"/>
          <p14:tracePt t="127181" x="6161088" y="2863850"/>
          <p14:tracePt t="127182" x="6154738" y="2863850"/>
          <p14:tracePt t="127183" x="6154738" y="2870200"/>
          <p14:tracePt t="127184" x="6146800" y="2870200"/>
          <p14:tracePt t="127186" x="6140450" y="2870200"/>
          <p14:tracePt t="127188" x="6140450" y="2876550"/>
          <p14:tracePt t="127189" x="6134100" y="2876550"/>
          <p14:tracePt t="127190" x="6127750" y="2876550"/>
          <p14:tracePt t="127191" x="6121400" y="2876550"/>
          <p14:tracePt t="127194" x="6113463" y="2876550"/>
          <p14:tracePt t="127196" x="6107113" y="2876550"/>
          <p14:tracePt t="127198" x="6100763" y="2876550"/>
          <p14:tracePt t="127199" x="6094413" y="2876550"/>
          <p14:tracePt t="127200" x="6088063" y="2876550"/>
          <p14:tracePt t="127201" x="6088063" y="2884488"/>
          <p14:tracePt t="127203" x="6080125" y="2884488"/>
          <p14:tracePt t="127205" x="6073775" y="2884488"/>
          <p14:tracePt t="127208" x="6067425" y="2890838"/>
          <p14:tracePt t="127209" x="6061075" y="2890838"/>
          <p14:tracePt t="127211" x="6054725" y="2890838"/>
          <p14:tracePt t="127214" x="6046788" y="2890838"/>
          <p14:tracePt t="127216" x="6040438" y="2890838"/>
          <p14:tracePt t="127221" x="6034088" y="2890838"/>
          <p14:tracePt t="127222" x="6027738" y="2890838"/>
          <p14:tracePt t="127224" x="6021388" y="2890838"/>
          <p14:tracePt t="127228" x="6013450" y="2890838"/>
          <p14:tracePt t="127229" x="6013450" y="2897188"/>
          <p14:tracePt t="127230" x="6007100" y="2897188"/>
          <p14:tracePt t="127234" x="6000750" y="2897188"/>
          <p14:tracePt t="127237" x="5994400" y="2897188"/>
          <p14:tracePt t="127244" x="5988050" y="2897188"/>
          <p14:tracePt t="127248" x="5980113" y="2897188"/>
          <p14:tracePt t="127253" x="5973763" y="2897188"/>
          <p14:tracePt t="127269" x="5967413" y="2897188"/>
          <p14:tracePt t="127278" x="5961063" y="2897188"/>
          <p14:tracePt t="127289" x="5954713" y="2897188"/>
          <p14:tracePt t="127293" x="5946775" y="2897188"/>
          <p14:tracePt t="127296" x="5940425" y="2897188"/>
          <p14:tracePt t="127301" x="5934075" y="2897188"/>
          <p14:tracePt t="127303" x="5927725" y="2897188"/>
          <p14:tracePt t="127308" x="5921375" y="2897188"/>
          <p14:tracePt t="127310" x="5913438" y="2897188"/>
          <p14:tracePt t="127312" x="5907088" y="2897188"/>
          <p14:tracePt t="127316" x="5900738" y="2897188"/>
          <p14:tracePt t="127319" x="5894388" y="2897188"/>
          <p14:tracePt t="127324" x="5888038" y="2897188"/>
          <p14:tracePt t="127326" x="5881688" y="2897188"/>
          <p14:tracePt t="127330" x="5873750" y="2897188"/>
          <p14:tracePt t="127340" x="5867400" y="2897188"/>
          <p14:tracePt t="127352" x="5861050" y="2897188"/>
          <p14:tracePt t="127415" x="5854700" y="2897188"/>
          <p14:tracePt t="127421" x="5848350" y="2897188"/>
          <p14:tracePt t="127426" x="5840413" y="2897188"/>
          <p14:tracePt t="127434" x="5834063" y="2897188"/>
          <p14:tracePt t="127438" x="5827713" y="2897188"/>
          <p14:tracePt t="127439" x="5827713" y="2903538"/>
          <p14:tracePt t="127444" x="5821363" y="2903538"/>
          <p14:tracePt t="127446" x="5821363" y="2909888"/>
          <p14:tracePt t="127448" x="5815013" y="2909888"/>
          <p14:tracePt t="127451" x="5807075" y="2909888"/>
          <p14:tracePt t="127461" x="5800725" y="2909888"/>
          <p14:tracePt t="127462" x="5800725" y="2917825"/>
          <p14:tracePt t="127471" x="5794375" y="2917825"/>
          <p14:tracePt t="127673" x="5794375" y="2909888"/>
          <p14:tracePt t="127683" x="5800725" y="2903538"/>
          <p14:tracePt t="127691" x="5800725" y="2897188"/>
          <p14:tracePt t="127708" x="5800725" y="2890838"/>
          <p14:tracePt t="127716" x="5807075" y="2890838"/>
          <p14:tracePt t="127719" x="5807075" y="2884488"/>
          <p14:tracePt t="127742" x="5815013" y="2884488"/>
          <p14:tracePt t="127753" x="5815013" y="2876550"/>
          <p14:tracePt t="127760" x="5821363" y="2876550"/>
          <p14:tracePt t="127770" x="5821363" y="2870200"/>
          <p14:tracePt t="127794" x="5827713" y="2870200"/>
          <p14:tracePt t="127999" x="5834063" y="2870200"/>
          <p14:tracePt t="128017" x="5834063" y="2863850"/>
          <p14:tracePt t="128056" x="5840413" y="2863850"/>
          <p14:tracePt t="128219" x="5848350" y="2863850"/>
          <p14:tracePt t="128251" x="5854700" y="2863850"/>
          <p14:tracePt t="128254" x="5854700" y="2857500"/>
          <p14:tracePt t="128364" x="5861050" y="2857500"/>
          <p14:tracePt t="128365" x="5861050" y="2851150"/>
          <p14:tracePt t="128376" x="5867400" y="2851150"/>
          <p14:tracePt t="128980" x="5873750" y="2851150"/>
          <p14:tracePt t="128994" x="5873750" y="2857500"/>
          <p14:tracePt t="129192" x="5881688" y="2857500"/>
          <p14:tracePt t="129201" x="5881688" y="2863850"/>
          <p14:tracePt t="129471" x="5888038" y="2863850"/>
          <p14:tracePt t="129489" x="5888038" y="2870200"/>
          <p14:tracePt t="129499" x="5888038" y="2876550"/>
          <p14:tracePt t="129521" x="5894388" y="2876550"/>
          <p14:tracePt t="129528" x="5894388" y="2884488"/>
          <p14:tracePt t="129600" x="5900738" y="2884488"/>
          <p14:tracePt t="129736" x="5907088" y="2884488"/>
          <p14:tracePt t="129752" x="5913438" y="2884488"/>
          <p14:tracePt t="129775" x="5921375" y="2884488"/>
          <p14:tracePt t="129888" x="5921375" y="2890838"/>
          <p14:tracePt t="129898" x="5927725" y="2890838"/>
          <p14:tracePt t="129914" x="5927725" y="2897188"/>
          <p14:tracePt t="129921" x="5934075" y="2897188"/>
          <p14:tracePt t="129954" x="5934075" y="2903538"/>
          <p14:tracePt t="130596" x="5934075" y="2909888"/>
          <p14:tracePt t="130607" x="5934075" y="2917825"/>
          <p14:tracePt t="130613" x="5934075" y="2924175"/>
          <p14:tracePt t="130627" x="5934075" y="2930525"/>
          <p14:tracePt t="130634" x="5934075" y="2936875"/>
          <p14:tracePt t="130647" x="5934075" y="2943225"/>
          <p14:tracePt t="130653" x="5934075" y="2951163"/>
          <p14:tracePt t="130659" x="5934075" y="2957513"/>
          <p14:tracePt t="130665" x="5927725" y="2957513"/>
          <p14:tracePt t="130668" x="5927725" y="2963863"/>
          <p14:tracePt t="130673" x="5927725" y="2970213"/>
          <p14:tracePt t="130682" x="5927725" y="2976563"/>
          <p14:tracePt t="130685" x="5927725" y="2984500"/>
          <p14:tracePt t="130691" x="5927725" y="2990850"/>
          <p14:tracePt t="130756" x="5927725" y="2997200"/>
          <p14:tracePt t="130846" x="5927725" y="3003550"/>
          <p14:tracePt t="130871" x="5927725" y="3009900"/>
          <p14:tracePt t="130877" x="5927725" y="3017838"/>
          <p14:tracePt t="130884" x="5927725" y="3024188"/>
          <p14:tracePt t="130898" x="5927725" y="3030538"/>
          <p14:tracePt t="130910" x="5927725" y="3036888"/>
          <p14:tracePt t="131216" x="5927725" y="3043238"/>
          <p14:tracePt t="131233" x="5927725" y="3049588"/>
          <p14:tracePt t="131244" x="5927725" y="3057525"/>
          <p14:tracePt t="131265" x="5927725" y="3063875"/>
          <p14:tracePt t="131281" x="5927725" y="3070225"/>
          <p14:tracePt t="131795" x="5927725" y="3063875"/>
          <p14:tracePt t="131814" x="5934075" y="3063875"/>
          <p14:tracePt t="131875" x="5940425" y="3063875"/>
          <p14:tracePt t="131924" x="5946775" y="3063875"/>
          <p14:tracePt t="131954" x="5954713" y="3063875"/>
          <p14:tracePt t="132063" x="5954713" y="3057525"/>
          <p14:tracePt t="132130" x="5961063" y="3057525"/>
          <p14:tracePt t="132136" x="5961063" y="3049588"/>
          <p14:tracePt t="132146" x="5967413" y="3049588"/>
          <p14:tracePt t="132147" x="5967413" y="3043238"/>
          <p14:tracePt t="132248" x="5961063" y="3043238"/>
          <p14:tracePt t="132249" x="5961063" y="3049588"/>
          <p14:tracePt t="132269" x="5961063" y="3057525"/>
          <p14:tracePt t="132305" x="5954713" y="3057525"/>
          <p14:tracePt t="132313" x="5946775" y="3057525"/>
          <p14:tracePt t="132319" x="5940425" y="3057525"/>
          <p14:tracePt t="132329" x="5934075" y="3057525"/>
          <p14:tracePt t="132334" x="5927725" y="3057525"/>
          <p14:tracePt t="132344" x="5921375" y="3057525"/>
          <p14:tracePt t="132348" x="5913438" y="3057525"/>
          <p14:tracePt t="132352" x="5907088" y="3057525"/>
          <p14:tracePt t="132359" x="5900738" y="3057525"/>
          <p14:tracePt t="132363" x="5894388" y="3057525"/>
          <p14:tracePt t="132371" x="5888038" y="3057525"/>
          <p14:tracePt t="132373" x="5881688" y="3057525"/>
          <p14:tracePt t="132376" x="5873750" y="3057525"/>
          <p14:tracePt t="132383" x="5867400" y="3057525"/>
          <p14:tracePt t="132386" x="5861050" y="3057525"/>
          <p14:tracePt t="132390" x="5861050" y="3063875"/>
          <p14:tracePt t="132393" x="5854700" y="3063875"/>
          <p14:tracePt t="132396" x="5848350" y="3063875"/>
          <p14:tracePt t="132398" x="5848350" y="3070225"/>
          <p14:tracePt t="132399" x="5840413" y="3070225"/>
          <p14:tracePt t="132404" x="5834063" y="3070225"/>
          <p14:tracePt t="132407" x="5827713" y="3070225"/>
          <p14:tracePt t="132413" x="5821363" y="3070225"/>
          <p14:tracePt t="132414" x="5821363" y="3076575"/>
          <p14:tracePt t="132416" x="5815013" y="3076575"/>
          <p14:tracePt t="132419" x="5807075" y="3076575"/>
          <p14:tracePt t="132426" x="5800725" y="3076575"/>
          <p14:tracePt t="132427" x="5800725" y="3082925"/>
          <p14:tracePt t="132429" x="5794375" y="3082925"/>
          <p14:tracePt t="132436" x="5788025" y="3082925"/>
          <p14:tracePt t="132439" x="5781675" y="3082925"/>
          <p14:tracePt t="132447" x="5773738" y="3082925"/>
          <p14:tracePt t="132450" x="5767388" y="3082925"/>
          <p14:tracePt t="132453" x="5761038" y="3082925"/>
          <p14:tracePt t="132458" x="5754688" y="3082925"/>
          <p14:tracePt t="132461" x="5748338" y="3082925"/>
          <p14:tracePt t="132466" x="5740400" y="3082925"/>
          <p14:tracePt t="132468" x="5734050" y="3082925"/>
          <p14:tracePt t="132471" x="5727700" y="3082925"/>
          <p14:tracePt t="132474" x="5721350" y="3082925"/>
          <p14:tracePt t="132477" x="5715000" y="3082925"/>
          <p14:tracePt t="132482" x="5707063" y="3082925"/>
          <p14:tracePt t="132484" x="5700713" y="3082925"/>
          <p14:tracePt t="132486" x="5694363" y="3082925"/>
          <p14:tracePt t="132493" x="5688013" y="3082925"/>
          <p14:tracePt t="132496" x="5681663" y="3082925"/>
          <p14:tracePt t="132497" x="5681663" y="3076575"/>
          <p14:tracePt t="132505" x="5673725" y="3076575"/>
          <p14:tracePt t="132512" x="5667375" y="3076575"/>
          <p14:tracePt t="132516" x="5661025" y="3076575"/>
          <p14:tracePt t="132530" x="5654675" y="3076575"/>
          <p14:tracePt t="132537" x="5648325" y="3076575"/>
          <p14:tracePt t="132547" x="5640388" y="3076575"/>
          <p14:tracePt t="132549" x="5634038" y="3076575"/>
          <p14:tracePt t="132552" x="5627688" y="3076575"/>
          <p14:tracePt t="132556" x="5621338" y="3076575"/>
          <p14:tracePt t="132558" x="5614988" y="3076575"/>
          <p14:tracePt t="132561" x="5608638" y="3076575"/>
          <p14:tracePt t="132563" x="5600700" y="3076575"/>
          <p14:tracePt t="132564" x="5594350" y="3076575"/>
          <p14:tracePt t="132567" x="5588000" y="3076575"/>
          <p14:tracePt t="132568" x="5581650" y="3076575"/>
          <p14:tracePt t="132571" x="5575300" y="3076575"/>
          <p14:tracePt t="132572" x="5567363" y="3076575"/>
          <p14:tracePt t="132575" x="5561013" y="3076575"/>
          <p14:tracePt t="132576" x="5554663" y="3076575"/>
          <p14:tracePt t="132577" x="5548313" y="3076575"/>
          <p14:tracePt t="132580" x="5541963" y="3076575"/>
          <p14:tracePt t="132582" x="5534025" y="3076575"/>
          <p14:tracePt t="132584" x="5527675" y="3076575"/>
          <p14:tracePt t="132586" x="5521325" y="3076575"/>
          <p14:tracePt t="132587" x="5514975" y="3076575"/>
          <p14:tracePt t="132591" x="5508625" y="3076575"/>
          <p14:tracePt t="132593" x="5500688" y="3076575"/>
          <p14:tracePt t="132598" x="5494338" y="3076575"/>
          <p14:tracePt t="132602" x="5487988" y="3076575"/>
          <p14:tracePt t="132609" x="5481638" y="3076575"/>
          <p14:tracePt t="132650" x="5475288" y="3076575"/>
          <p14:tracePt t="132653" x="5467350" y="3076575"/>
          <p14:tracePt t="132654" x="5467350" y="3070225"/>
          <p14:tracePt t="132658" x="5467350" y="3063875"/>
          <p14:tracePt t="132659" x="5461000" y="3063875"/>
          <p14:tracePt t="132660" x="5454650" y="3063875"/>
          <p14:tracePt t="132663" x="5448300" y="3063875"/>
          <p14:tracePt t="132666" x="5441950" y="3063875"/>
          <p14:tracePt t="132667" x="5441950" y="3057525"/>
          <p14:tracePt t="132668" x="5434013" y="3057525"/>
          <p14:tracePt t="132671" x="5427663" y="3049588"/>
          <p14:tracePt t="132672" x="5421313" y="3049588"/>
          <p14:tracePt t="132673" x="5414963" y="3049588"/>
          <p14:tracePt t="132675" x="5414963" y="3043238"/>
          <p14:tracePt t="132677" x="5408613" y="3043238"/>
          <p14:tracePt t="132678" x="5400675" y="3043238"/>
          <p14:tracePt t="132681" x="5394325" y="3043238"/>
          <p14:tracePt t="132682" x="5387975" y="3043238"/>
          <p14:tracePt t="132683" x="5381625" y="3043238"/>
          <p14:tracePt t="132686" x="5375275" y="3036888"/>
          <p14:tracePt t="132688" x="5367338" y="3036888"/>
          <p14:tracePt t="132689" x="5360988" y="3036888"/>
          <p14:tracePt t="132690" x="5354638" y="3036888"/>
          <p14:tracePt t="132692" x="5348288" y="3030538"/>
          <p14:tracePt t="132693" x="5341938" y="3030538"/>
          <p14:tracePt t="132694" x="5334000" y="3030538"/>
          <p14:tracePt t="132696" x="5327650" y="3030538"/>
          <p14:tracePt t="132697" x="5321300" y="3030538"/>
          <p14:tracePt t="132700" x="5314950" y="3030538"/>
          <p14:tracePt t="132701" x="5308600" y="3030538"/>
          <p14:tracePt t="132702" x="5302250" y="3030538"/>
          <p14:tracePt t="132705" x="5294313" y="3030538"/>
          <p14:tracePt t="132706" x="5287963" y="3030538"/>
          <p14:tracePt t="132710" x="5281613" y="3030538"/>
          <p14:tracePt t="132711" x="5281613" y="3024188"/>
          <p14:tracePt t="132712" x="5275263" y="3024188"/>
          <p14:tracePt t="132716" x="5268913" y="3024188"/>
          <p14:tracePt t="132737" x="5260975" y="3024188"/>
          <p14:tracePt t="132742" x="5260975" y="3017838"/>
          <p14:tracePt t="132747" x="5254625" y="3017838"/>
          <p14:tracePt t="132758" x="5254625" y="3009900"/>
          <p14:tracePt t="132759" x="5248275" y="3009900"/>
          <p14:tracePt t="132763" x="5241925" y="3009900"/>
          <p14:tracePt t="132767" x="5235575" y="3009900"/>
          <p14:tracePt t="132773" x="5227638" y="3009900"/>
          <p14:tracePt t="132775" x="5227638" y="3003550"/>
          <p14:tracePt t="132778" x="5221288" y="3003550"/>
          <p14:tracePt t="132782" x="5221288" y="2997200"/>
          <p14:tracePt t="132784" x="5214938" y="2997200"/>
          <p14:tracePt t="132788" x="5208588" y="2997200"/>
          <p14:tracePt t="132795" x="5202238" y="2997200"/>
          <p14:tracePt t="132805" x="5202238" y="2990850"/>
          <p14:tracePt t="132834" x="5202238" y="2984500"/>
          <p14:tracePt t="132848" x="5202238" y="2976563"/>
          <p14:tracePt t="132863" x="5194300" y="2976563"/>
          <p14:tracePt t="132871" x="5187950" y="2976563"/>
          <p14:tracePt t="132872" x="5187950" y="2970213"/>
          <p14:tracePt t="132883" x="5187950" y="2963863"/>
          <p14:tracePt t="132886" x="5181600" y="2963863"/>
          <p14:tracePt t="132896" x="5175250" y="2963863"/>
          <p14:tracePt t="132901" x="5168900" y="2963863"/>
          <p14:tracePt t="132977" x="5168900" y="2957513"/>
          <p14:tracePt t="132982" x="5168900" y="2951163"/>
          <p14:tracePt t="132983" x="5160963" y="2951163"/>
          <p14:tracePt t="132987" x="5154613" y="2943225"/>
          <p14:tracePt t="132998" x="5154613" y="2936875"/>
          <p14:tracePt t="133005" x="5148263" y="2936875"/>
          <p14:tracePt t="133006" x="5148263" y="2930525"/>
          <p14:tracePt t="133029" x="5141913" y="2930525"/>
          <p14:tracePt t="133115" x="5141913" y="2924175"/>
          <p14:tracePt t="133122" x="5141913" y="2917825"/>
          <p14:tracePt t="133132" x="5141913" y="2909888"/>
          <p14:tracePt t="133139" x="5141913" y="2903538"/>
          <p14:tracePt t="133148" x="5141913" y="2897188"/>
          <p14:tracePt t="133329" x="5141913" y="2903538"/>
          <p14:tracePt t="133332" x="5141913" y="2909888"/>
          <p14:tracePt t="133338" x="5141913" y="2917825"/>
          <p14:tracePt t="133342" x="5141913" y="2924175"/>
          <p14:tracePt t="133351" x="5141913" y="2930525"/>
          <p14:tracePt t="133356" x="5141913" y="2936875"/>
          <p14:tracePt t="133369" x="5141913" y="2943225"/>
          <p14:tracePt t="133375" x="5141913" y="2951163"/>
          <p14:tracePt t="133386" x="5141913" y="2957513"/>
          <p14:tracePt t="133540" x="5141913" y="2951163"/>
          <p14:tracePt t="133544" x="5141913" y="2943225"/>
          <p14:tracePt t="133554" x="5141913" y="2936875"/>
          <p14:tracePt t="133573" x="5141913" y="2930525"/>
          <p14:tracePt t="133593" x="5135563" y="2930525"/>
          <p14:tracePt t="133790" x="5127625" y="2930525"/>
          <p14:tracePt t="133793" x="5127625" y="2936875"/>
          <p14:tracePt t="133804" x="5127625" y="2943225"/>
          <p14:tracePt t="133809" x="5127625" y="2951163"/>
          <p14:tracePt t="133810" x="5121275" y="2951163"/>
          <p14:tracePt t="133814" x="5121275" y="2957513"/>
          <p14:tracePt t="133835" x="5121275" y="2963863"/>
          <p14:tracePt t="133963" x="5127625" y="2963863"/>
          <p14:tracePt t="133965" x="5135563" y="2963863"/>
          <p14:tracePt t="133968" x="5141913" y="2963863"/>
          <p14:tracePt t="133970" x="5148263" y="2963863"/>
          <p14:tracePt t="133972" x="5154613" y="2963863"/>
          <p14:tracePt t="133974" x="5160963" y="2963863"/>
          <p14:tracePt t="133976" x="5168900" y="2963863"/>
          <p14:tracePt t="133977" x="5175250" y="2963863"/>
          <p14:tracePt t="133978" x="5181600" y="2963863"/>
          <p14:tracePt t="133980" x="5187950" y="2963863"/>
          <p14:tracePt t="133981" x="5194300" y="2963863"/>
          <p14:tracePt t="133982" x="5202238" y="2963863"/>
          <p14:tracePt t="133983" x="5208588" y="2963863"/>
          <p14:tracePt t="133984" x="5214938" y="2963863"/>
          <p14:tracePt t="133986" x="5221288" y="2963863"/>
          <p14:tracePt t="133987" x="5227638" y="2963863"/>
          <p14:tracePt t="133988" x="5235575" y="2963863"/>
          <p14:tracePt t="133990" x="5248275" y="2963863"/>
          <p14:tracePt t="133991" x="5254625" y="2963863"/>
          <p14:tracePt t="133993" x="5268913" y="2963863"/>
          <p14:tracePt t="133994" x="5275263" y="2963863"/>
          <p14:tracePt t="133996" x="5281613" y="2963863"/>
          <p14:tracePt t="133997" x="5294313" y="2963863"/>
          <p14:tracePt t="133999" x="5302250" y="2963863"/>
          <p14:tracePt t="134000" x="5308600" y="2963863"/>
          <p14:tracePt t="134001" x="5314950" y="2963863"/>
          <p14:tracePt t="134002" x="5321300" y="2963863"/>
          <p14:tracePt t="134003" x="5327650" y="2963863"/>
          <p14:tracePt t="134005" x="5334000" y="2963863"/>
          <p14:tracePt t="134006" x="5348288" y="2963863"/>
          <p14:tracePt t="134008" x="5354638" y="2963863"/>
          <p14:tracePt t="134009" x="5360988" y="2963863"/>
          <p14:tracePt t="134011" x="5367338" y="2963863"/>
          <p14:tracePt t="134012" x="5375275" y="2963863"/>
          <p14:tracePt t="134013" x="5375275" y="2957513"/>
          <p14:tracePt t="134014" x="5387975" y="2957513"/>
          <p14:tracePt t="134015" x="5394325" y="2957513"/>
          <p14:tracePt t="134017" x="5400675" y="2957513"/>
          <p14:tracePt t="134018" x="5408613" y="2951163"/>
          <p14:tracePt t="134019" x="5414963" y="2951163"/>
          <p14:tracePt t="134021" x="5421313" y="2951163"/>
          <p14:tracePt t="134022" x="5427663" y="2951163"/>
          <p14:tracePt t="134023" x="5427663" y="2943225"/>
          <p14:tracePt t="134024" x="5434013" y="2943225"/>
          <p14:tracePt t="134025" x="5441950" y="2943225"/>
          <p14:tracePt t="134026" x="5448300" y="2943225"/>
          <p14:tracePt t="134028" x="5454650" y="2943225"/>
          <p14:tracePt t="134029" x="5461000" y="2943225"/>
          <p14:tracePt t="134032" x="5467350" y="2943225"/>
          <p14:tracePt t="134033" x="5475288" y="2943225"/>
          <p14:tracePt t="134034" x="5481638" y="2943225"/>
          <p14:tracePt t="134037" x="5487988" y="2943225"/>
          <p14:tracePt t="134039" x="5494338" y="2943225"/>
          <p14:tracePt t="134042" x="5500688" y="2943225"/>
          <p14:tracePt t="134043" x="5500688" y="2936875"/>
          <p14:tracePt t="134044" x="5508625" y="2936875"/>
          <p14:tracePt t="134047" x="5514975" y="2936875"/>
          <p14:tracePt t="134049" x="5521325" y="2936875"/>
          <p14:tracePt t="134050" x="5527675" y="2936875"/>
          <p14:tracePt t="134054" x="5534025" y="2936875"/>
          <p14:tracePt t="134055" x="5541963" y="2936875"/>
          <p14:tracePt t="134058" x="5548313" y="2936875"/>
          <p14:tracePt t="134060" x="5554663" y="2936875"/>
          <p14:tracePt t="134061" x="5561013" y="2936875"/>
          <p14:tracePt t="134064" x="5567363" y="2936875"/>
          <p14:tracePt t="134066" x="5575300" y="2936875"/>
          <p14:tracePt t="134070" x="5581650" y="2936875"/>
          <p14:tracePt t="134071" x="5588000" y="2936875"/>
          <p14:tracePt t="134073" x="5594350" y="2936875"/>
          <p14:tracePt t="134077" x="5600700" y="2936875"/>
          <p14:tracePt t="134079" x="5608638" y="2936875"/>
          <p14:tracePt t="134082" x="5614988" y="2936875"/>
          <p14:tracePt t="134085" x="5621338" y="2936875"/>
          <p14:tracePt t="134087" x="5627688" y="2936875"/>
          <p14:tracePt t="134092" x="5634038" y="2936875"/>
          <p14:tracePt t="134095" x="5640388" y="2936875"/>
          <p14:tracePt t="134101" x="5648325" y="2936875"/>
          <p14:tracePt t="134105" x="5654675" y="2936875"/>
          <p14:tracePt t="134108" x="5661025" y="2936875"/>
          <p14:tracePt t="134116" x="5667375" y="2936875"/>
          <p14:tracePt t="134119" x="5673725" y="2936875"/>
          <p14:tracePt t="134124" x="5673725" y="2930525"/>
          <p14:tracePt t="134125" x="5681663" y="2930525"/>
          <p14:tracePt t="134128" x="5688013" y="2930525"/>
          <p14:tracePt t="134130" x="5694363" y="2930525"/>
          <p14:tracePt t="134134" x="5700713" y="2930525"/>
          <p14:tracePt t="134137" x="5707063" y="2930525"/>
          <p14:tracePt t="134141" x="5715000" y="2930525"/>
          <p14:tracePt t="134143" x="5721350" y="2930525"/>
          <p14:tracePt t="134146" x="5727700" y="2930525"/>
          <p14:tracePt t="134148" x="5734050" y="2930525"/>
          <p14:tracePt t="134149" x="5740400" y="2930525"/>
          <p14:tracePt t="134152" x="5748338" y="2930525"/>
          <p14:tracePt t="134154" x="5754688" y="2930525"/>
          <p14:tracePt t="134156" x="5761038" y="2930525"/>
          <p14:tracePt t="134158" x="5767388" y="2930525"/>
          <p14:tracePt t="134159" x="5773738" y="2930525"/>
          <p14:tracePt t="134162" x="5781675" y="2930525"/>
          <p14:tracePt t="134164" x="5788025" y="2930525"/>
          <p14:tracePt t="134166" x="5794375" y="2930525"/>
          <p14:tracePt t="134168" x="5800725" y="2930525"/>
          <p14:tracePt t="134169" x="5807075" y="2930525"/>
          <p14:tracePt t="134173" x="5815013" y="2930525"/>
          <p14:tracePt t="134174" x="5821363" y="2930525"/>
          <p14:tracePt t="134177" x="5827713" y="2930525"/>
          <p14:tracePt t="134180" x="5834063" y="2930525"/>
          <p14:tracePt t="134181" x="5840413" y="2930525"/>
          <p14:tracePt t="134185" x="5848350" y="2930525"/>
          <p14:tracePt t="134187" x="5854700" y="2930525"/>
          <p14:tracePt t="134191" x="5861050" y="2930525"/>
          <p14:tracePt t="134194" x="5867400" y="2930525"/>
          <p14:tracePt t="134197" x="5873750" y="2930525"/>
          <p14:tracePt t="134202" x="5881688" y="2930525"/>
          <p14:tracePt t="134206" x="5888038" y="2930525"/>
          <p14:tracePt t="134213" x="5894388" y="2930525"/>
          <p14:tracePt t="134215" x="5900738" y="2930525"/>
          <p14:tracePt t="134219" x="5907088" y="2930525"/>
          <p14:tracePt t="134224" x="5913438" y="2930525"/>
          <p14:tracePt t="134227" x="5921375" y="2930525"/>
          <p14:tracePt t="134228" x="5921375" y="2924175"/>
          <p14:tracePt t="134232" x="5927725" y="2924175"/>
          <p14:tracePt t="134234" x="5934075" y="2924175"/>
          <p14:tracePt t="134235" x="5934075" y="2917825"/>
          <p14:tracePt t="134238" x="5940425" y="2917825"/>
          <p14:tracePt t="134240" x="5946775" y="2917825"/>
          <p14:tracePt t="134242" x="5954713" y="2917825"/>
          <p14:tracePt t="134246" x="5961063" y="2917825"/>
          <p14:tracePt t="134247" x="5967413" y="2917825"/>
          <p14:tracePt t="134251" x="5967413" y="2909888"/>
          <p14:tracePt t="134252" x="5973763" y="2909888"/>
          <p14:tracePt t="134254" x="5980113" y="2909888"/>
          <p14:tracePt t="134257" x="5988050" y="2909888"/>
          <p14:tracePt t="134259" x="5988050" y="2903538"/>
          <p14:tracePt t="134331" x="5980113" y="2903538"/>
          <p14:tracePt t="134340" x="5973763" y="2903538"/>
          <p14:tracePt t="134388" x="5967413" y="2903538"/>
          <p14:tracePt t="134437" x="5973763" y="2903538"/>
          <p14:tracePt t="134440" x="5980113" y="2903538"/>
          <p14:tracePt t="134442" x="5988050" y="2903538"/>
          <p14:tracePt t="134446" x="5994400" y="2903538"/>
          <p14:tracePt t="134448" x="6000750" y="2903538"/>
          <p14:tracePt t="134452" x="6007100" y="2903538"/>
          <p14:tracePt t="134454" x="6013450" y="2903538"/>
          <p14:tracePt t="134455" x="6021388" y="2903538"/>
          <p14:tracePt t="134459" x="6027738" y="2903538"/>
          <p14:tracePt t="134460" x="6034088" y="2903538"/>
          <p14:tracePt t="134464" x="6040438" y="2903538"/>
          <p14:tracePt t="134466" x="6046788" y="2903538"/>
          <p14:tracePt t="134468" x="6054725" y="2903538"/>
          <p14:tracePt t="134480" x="6061075" y="2903538"/>
          <p14:tracePt t="134518" x="6061075" y="2897188"/>
          <p14:tracePt t="134537" x="6054725" y="2897188"/>
          <p14:tracePt t="134543" x="6046788" y="2897188"/>
          <p14:tracePt t="134550" x="6040438" y="2897188"/>
          <p14:tracePt t="134568" x="6040438" y="2903538"/>
          <p14:tracePt t="134793" x="6034088" y="2903538"/>
          <p14:tracePt t="135649" x="6027738" y="2903538"/>
          <p14:tracePt t="135664" x="6027738" y="2909888"/>
          <p14:tracePt t="135666" x="6021388" y="2909888"/>
          <p14:tracePt t="135669" x="6013450" y="2909888"/>
          <p14:tracePt t="135672" x="6007100" y="2909888"/>
          <p14:tracePt t="135677" x="6000750" y="2909888"/>
          <p14:tracePt t="135678" x="6000750" y="2917825"/>
          <p14:tracePt t="135680" x="5994400" y="2917825"/>
          <p14:tracePt t="135684" x="5988050" y="2924175"/>
          <p14:tracePt t="135686" x="5980113" y="2924175"/>
          <p14:tracePt t="135689" x="5973763" y="2924175"/>
          <p14:tracePt t="135695" x="5967413" y="2924175"/>
          <p14:tracePt t="135697" x="5967413" y="2930525"/>
          <p14:tracePt t="135698" x="5961063" y="2930525"/>
          <p14:tracePt t="135707" x="5961063" y="2936875"/>
          <p14:tracePt t="135713" x="5954713" y="2936875"/>
          <p14:tracePt t="135746" x="5946775" y="2936875"/>
          <p14:tracePt t="135807" x="5946775" y="2930525"/>
          <p14:tracePt t="135811" x="5946775" y="2924175"/>
          <p14:tracePt t="135814" x="5946775" y="2917825"/>
          <p14:tracePt t="135821" x="5946775" y="2909888"/>
          <p14:tracePt t="135824" x="5946775" y="2903538"/>
          <p14:tracePt t="135828" x="5946775" y="2897188"/>
          <p14:tracePt t="135835" x="5946775" y="2890838"/>
          <p14:tracePt t="135839" x="5946775" y="2884488"/>
          <p14:tracePt t="135848" x="5946775" y="2876550"/>
          <p14:tracePt t="135852" x="5954713" y="2870200"/>
          <p14:tracePt t="135858" x="5954713" y="2863850"/>
          <p14:tracePt t="135872" x="5961063" y="2863850"/>
          <p14:tracePt t="135875" x="5961063" y="2857500"/>
          <p14:tracePt t="135879" x="5967413" y="2857500"/>
          <p14:tracePt t="135894" x="5967413" y="2851150"/>
          <p14:tracePt t="135899" x="5973763" y="2851150"/>
          <p14:tracePt t="135910" x="5980113" y="2851150"/>
          <p14:tracePt t="135918" x="5988050" y="2851150"/>
          <p14:tracePt t="135924" x="5988050" y="2857500"/>
          <p14:tracePt t="135932" x="5988050" y="2863850"/>
          <p14:tracePt t="135933" x="5994400" y="2863850"/>
          <p14:tracePt t="135937" x="5994400" y="2870200"/>
          <p14:tracePt t="135941" x="5994400" y="2876550"/>
          <p14:tracePt t="135951" x="5994400" y="2884488"/>
          <p14:tracePt t="135956" x="5994400" y="2890838"/>
          <p14:tracePt t="135966" x="5994400" y="2897188"/>
          <p14:tracePt t="135970" x="5994400" y="2903538"/>
          <p14:tracePt t="135975" x="5994400" y="2909888"/>
          <p14:tracePt t="135978" x="5988050" y="2909888"/>
          <p14:tracePt t="135982" x="5980113" y="2909888"/>
          <p14:tracePt t="135984" x="5980113" y="2917825"/>
          <p14:tracePt t="135985" x="5973763" y="2917825"/>
          <p14:tracePt t="135987" x="5973763" y="2924175"/>
          <p14:tracePt t="135992" x="5967413" y="2924175"/>
          <p14:tracePt t="135994" x="5961063" y="2924175"/>
          <p14:tracePt t="135998" x="5961063" y="2930525"/>
          <p14:tracePt t="136002" x="5954713" y="2930525"/>
          <p14:tracePt t="136005" x="5954713" y="2936875"/>
          <p14:tracePt t="136006" x="5946775" y="2936875"/>
          <p14:tracePt t="136010" x="5940425" y="2936875"/>
          <p14:tracePt t="136076" x="5940425" y="2930525"/>
          <p14:tracePt t="136098" x="5940425" y="2924175"/>
          <p14:tracePt t="136126" x="5946775" y="2924175"/>
          <p14:tracePt t="136250" x="5946775" y="2917825"/>
          <p14:tracePt t="136252" x="5954713" y="2917825"/>
          <p14:tracePt t="136449" x="5946775" y="2917825"/>
          <p14:tracePt t="136452" x="5940425" y="2917825"/>
          <p14:tracePt t="136458" x="5934075" y="2917825"/>
          <p14:tracePt t="136460" x="5927725" y="2917825"/>
          <p14:tracePt t="136464" x="5921375" y="2917825"/>
          <p14:tracePt t="136466" x="5913438" y="2917825"/>
          <p14:tracePt t="136469" x="5907088" y="2917825"/>
          <p14:tracePt t="136471" x="5900738" y="2917825"/>
          <p14:tracePt t="136472" x="5894388" y="2917825"/>
          <p14:tracePt t="136475" x="5888038" y="2917825"/>
          <p14:tracePt t="136478" x="5881688" y="2917825"/>
          <p14:tracePt t="136480" x="5873750" y="2917825"/>
          <p14:tracePt t="136481" x="5867400" y="2917825"/>
          <p14:tracePt t="136484" x="5861050" y="2917825"/>
          <p14:tracePt t="136486" x="5854700" y="2917825"/>
          <p14:tracePt t="136487" x="5848350" y="2917825"/>
          <p14:tracePt t="136490" x="5840413" y="2917825"/>
          <p14:tracePt t="136491" x="5840413" y="2924175"/>
          <p14:tracePt t="136492" x="5834063" y="2924175"/>
          <p14:tracePt t="136493" x="5827713" y="2924175"/>
          <p14:tracePt t="136495" x="5821363" y="2924175"/>
          <p14:tracePt t="136496" x="5815013" y="2924175"/>
          <p14:tracePt t="136499" x="5807075" y="2924175"/>
          <p14:tracePt t="136501" x="5800725" y="2924175"/>
          <p14:tracePt t="136502" x="5794375" y="2924175"/>
          <p14:tracePt t="136505" x="5794375" y="2930525"/>
          <p14:tracePt t="136506" x="5788025" y="2930525"/>
          <p14:tracePt t="136507" x="5781675" y="2930525"/>
          <p14:tracePt t="136510" x="5773738" y="2930525"/>
          <p14:tracePt t="136511" x="5773738" y="2936875"/>
          <p14:tracePt t="136513" x="5767388" y="2936875"/>
          <p14:tracePt t="136514" x="5761038" y="2936875"/>
          <p14:tracePt t="136518" x="5754688" y="2936875"/>
          <p14:tracePt t="136520" x="5748338" y="2936875"/>
          <p14:tracePt t="136523" x="5748338" y="2943225"/>
          <p14:tracePt t="136524" x="5740400" y="2943225"/>
          <p14:tracePt t="136525" x="5734050" y="2943225"/>
          <p14:tracePt t="136527" x="5727700" y="2951163"/>
          <p14:tracePt t="136529" x="5721350" y="2951163"/>
          <p14:tracePt t="136531" x="5715000" y="2951163"/>
          <p14:tracePt t="136532" x="5715000" y="2957513"/>
          <p14:tracePt t="136534" x="5707063" y="2957513"/>
          <p14:tracePt t="136535" x="5700713" y="2957513"/>
          <p14:tracePt t="136537" x="5694363" y="2957513"/>
          <p14:tracePt t="136538" x="5688013" y="2957513"/>
          <p14:tracePt t="136539" x="5688013" y="2963863"/>
          <p14:tracePt t="136540" x="5681663" y="2963863"/>
          <p14:tracePt t="136542" x="5673725" y="2963863"/>
          <p14:tracePt t="136543" x="5667375" y="2970213"/>
          <p14:tracePt t="136545" x="5661025" y="2970213"/>
          <p14:tracePt t="136546" x="5654675" y="2970213"/>
          <p14:tracePt t="136547" x="5648325" y="2970213"/>
          <p14:tracePt t="136548" x="5640388" y="2970213"/>
          <p14:tracePt t="136549" x="5634038" y="2970213"/>
          <p14:tracePt t="136550" x="5627688" y="2970213"/>
          <p14:tracePt t="136551" x="5627688" y="2976563"/>
          <p14:tracePt t="136552" x="5621338" y="2976563"/>
          <p14:tracePt t="136553" x="5614988" y="2976563"/>
          <p14:tracePt t="136555" x="5600700" y="2976563"/>
          <p14:tracePt t="136556" x="5594350" y="2984500"/>
          <p14:tracePt t="136558" x="5588000" y="2984500"/>
          <p14:tracePt t="136559" x="5581650" y="2984500"/>
          <p14:tracePt t="136560" x="5575300" y="2990850"/>
          <p14:tracePt t="136561" x="5567363" y="2990850"/>
          <p14:tracePt t="136562" x="5561013" y="2990850"/>
          <p14:tracePt t="136564" x="5554663" y="2990850"/>
          <p14:tracePt t="136565" x="5548313" y="2990850"/>
          <p14:tracePt t="136566" x="5541963" y="2990850"/>
          <p14:tracePt t="136567" x="5534025" y="2990850"/>
          <p14:tracePt t="136568" x="5527675" y="2990850"/>
          <p14:tracePt t="136569" x="5521325" y="2990850"/>
          <p14:tracePt t="136571" x="5514975" y="2990850"/>
          <p14:tracePt t="136572" x="5508625" y="2990850"/>
          <p14:tracePt t="136574" x="5500688" y="2997200"/>
          <p14:tracePt t="136575" x="5494338" y="2997200"/>
          <p14:tracePt t="136577" x="5487988" y="2997200"/>
          <p14:tracePt t="136578" x="5481638" y="2997200"/>
          <p14:tracePt t="136580" x="5475288" y="2997200"/>
          <p14:tracePt t="136582" x="5461000" y="3003550"/>
          <p14:tracePt t="136584" x="5454650" y="3003550"/>
          <p14:tracePt t="136585" x="5448300" y="3003550"/>
          <p14:tracePt t="136588" x="5441950" y="3003550"/>
          <p14:tracePt t="136590" x="5434013" y="3003550"/>
          <p14:tracePt t="136592" x="5434013" y="3009900"/>
          <p14:tracePt t="136594" x="5427663" y="3009900"/>
          <p14:tracePt t="136596" x="5421313" y="3009900"/>
          <p14:tracePt t="136599" x="5414963" y="3009900"/>
          <p14:tracePt t="136604" x="5408613" y="3009900"/>
          <p14:tracePt t="136606" x="5400675" y="3009900"/>
          <p14:tracePt t="136611" x="5394325" y="3009900"/>
          <p14:tracePt t="136614" x="5387975" y="3009900"/>
          <p14:tracePt t="136617" x="5387975" y="3017838"/>
          <p14:tracePt t="136618" x="5381625" y="3017838"/>
          <p14:tracePt t="136619" x="5375275" y="3017838"/>
          <p14:tracePt t="136621" x="5367338" y="3017838"/>
          <p14:tracePt t="136624" x="5360988" y="3017838"/>
          <p14:tracePt t="136626" x="5354638" y="3017838"/>
          <p14:tracePt t="136629" x="5348288" y="3017838"/>
          <p14:tracePt t="136630" x="5341938" y="3017838"/>
          <p14:tracePt t="136631" x="5334000" y="3017838"/>
          <p14:tracePt t="136634" x="5327650" y="3017838"/>
          <p14:tracePt t="136635" x="5321300" y="3017838"/>
          <p14:tracePt t="136637" x="5314950" y="3017838"/>
          <p14:tracePt t="136638" x="5308600" y="3017838"/>
          <p14:tracePt t="136639" x="5302250" y="3017838"/>
          <p14:tracePt t="136641" x="5294313" y="3017838"/>
          <p14:tracePt t="136642" x="5287963" y="3017838"/>
          <p14:tracePt t="136644" x="5281613" y="3017838"/>
          <p14:tracePt t="136645" x="5275263" y="3017838"/>
          <p14:tracePt t="136646" x="5268913" y="3017838"/>
          <p14:tracePt t="136648" x="5260975" y="3017838"/>
          <p14:tracePt t="136649" x="5254625" y="3017838"/>
          <p14:tracePt t="136651" x="5248275" y="3017838"/>
          <p14:tracePt t="136652" x="5241925" y="3017838"/>
          <p14:tracePt t="136653" x="5235575" y="3017838"/>
          <p14:tracePt t="136655" x="5221288" y="3017838"/>
          <p14:tracePt t="136657" x="5214938" y="3017838"/>
          <p14:tracePt t="136658" x="5208588" y="3017838"/>
          <p14:tracePt t="136659" x="5202238" y="3017838"/>
          <p14:tracePt t="136661" x="5202238" y="3009900"/>
          <p14:tracePt t="136662" x="5194300" y="3009900"/>
          <p14:tracePt t="136663" x="5187950" y="3009900"/>
          <p14:tracePt t="136664" x="5181600" y="3009900"/>
          <p14:tracePt t="136668" x="5175250" y="3009900"/>
          <p14:tracePt t="136669" x="5175250" y="3003550"/>
          <p14:tracePt t="136673" x="5168900" y="3003550"/>
          <p14:tracePt t="136759" x="5160963" y="3003550"/>
          <p14:tracePt t="136766" x="5154613" y="3003550"/>
          <p14:tracePt t="136768" x="5154613" y="2997200"/>
          <p14:tracePt t="136772" x="5148263" y="2997200"/>
          <p14:tracePt t="136773" x="5148263" y="2990850"/>
          <p14:tracePt t="136778" x="5148263" y="2984500"/>
          <p14:tracePt t="136784" x="5141913" y="2984500"/>
          <p14:tracePt t="136785" x="5141913" y="2976563"/>
          <p14:tracePt t="136788" x="5141913" y="2970213"/>
          <p14:tracePt t="136790" x="5135563" y="2970213"/>
          <p14:tracePt t="136795" x="5135563" y="2963863"/>
          <p14:tracePt t="136802" x="5135563" y="2957513"/>
          <p14:tracePt t="136878" x="5135563" y="2951163"/>
          <p14:tracePt t="136887" x="5135563" y="2943225"/>
          <p14:tracePt t="136890" x="5135563" y="2936875"/>
          <p14:tracePt t="136896" x="5135563" y="2930525"/>
          <p14:tracePt t="136899" x="5135563" y="2924175"/>
          <p14:tracePt t="136902" x="5135563" y="2917825"/>
          <p14:tracePt t="136908" x="5135563" y="2909888"/>
          <p14:tracePt t="136912" x="5135563" y="2903538"/>
          <p14:tracePt t="136924" x="5135563" y="2897188"/>
          <p14:tracePt t="137012" x="5127625" y="2897188"/>
          <p14:tracePt t="137027" x="5127625" y="2890838"/>
          <p14:tracePt t="137031" x="5121275" y="2890838"/>
          <p14:tracePt t="137057" x="5121275" y="2884488"/>
          <p14:tracePt t="137117" x="5114925" y="2884488"/>
          <p14:tracePt t="137126" x="5108575" y="2884488"/>
          <p14:tracePt t="137133" x="5102225" y="2884488"/>
          <p14:tracePt t="137139" x="5102225" y="2890838"/>
          <p14:tracePt t="137145" x="5102225" y="2897188"/>
          <p14:tracePt t="137146" x="5094288" y="2897188"/>
          <p14:tracePt t="137152" x="5087938" y="2897188"/>
          <p14:tracePt t="137155" x="5087938" y="2903538"/>
          <p14:tracePt t="137159" x="5087938" y="2909888"/>
          <p14:tracePt t="137167" x="5087938" y="2917825"/>
          <p14:tracePt t="137172" x="5087938" y="2924175"/>
          <p14:tracePt t="137175" x="5081588" y="2924175"/>
          <p14:tracePt t="137176" x="5081588" y="2930525"/>
          <p14:tracePt t="137185" x="5081588" y="2936875"/>
          <p14:tracePt t="137187" x="5075238" y="2936875"/>
          <p14:tracePt t="137193" x="5075238" y="2943225"/>
          <p14:tracePt t="137198" x="5068888" y="2943225"/>
          <p14:tracePt t="137220" x="5068888" y="2951163"/>
          <p14:tracePt t="137231" x="5060950" y="2951163"/>
          <p14:tracePt t="137238" x="5060950" y="2957513"/>
          <p14:tracePt t="137243" x="5054600" y="2957513"/>
          <p14:tracePt t="137254" x="5054600" y="2963863"/>
          <p14:tracePt t="137261" x="5048250" y="2963863"/>
          <p14:tracePt t="137268" x="5041900" y="2963863"/>
          <p14:tracePt t="137282" x="5035550" y="2963863"/>
          <p14:tracePt t="137315" x="5029200" y="2963863"/>
          <p14:tracePt t="137320" x="5029200" y="2957513"/>
          <p14:tracePt t="137321" x="5021263" y="2957513"/>
          <p14:tracePt t="137326" x="5021263" y="2951163"/>
          <p14:tracePt t="137332" x="5014913" y="2951163"/>
          <p14:tracePt t="137348" x="5008563" y="2951163"/>
          <p14:tracePt t="137374" x="5002213" y="2951163"/>
          <p14:tracePt t="137391" x="4995863" y="2951163"/>
          <p14:tracePt t="137396" x="4987925" y="2951163"/>
          <p14:tracePt t="137403" x="4981575" y="2951163"/>
          <p14:tracePt t="137407" x="4975225" y="2951163"/>
          <p14:tracePt t="137410" x="4968875" y="2951163"/>
          <p14:tracePt t="137415" x="4962525" y="2951163"/>
          <p14:tracePt t="137417" x="4954588" y="2951163"/>
          <p14:tracePt t="137423" x="4948238" y="2951163"/>
          <p14:tracePt t="137426" x="4948238" y="2957513"/>
          <p14:tracePt t="137427" x="4941888" y="2957513"/>
          <p14:tracePt t="137429" x="4935538" y="2957513"/>
          <p14:tracePt t="137435" x="4929188" y="2957513"/>
          <p14:tracePt t="137439" x="4929188" y="2963863"/>
          <p14:tracePt t="137441" x="4921250" y="2963863"/>
          <p14:tracePt t="137553" x="4914900" y="2963863"/>
          <p14:tracePt t="137682" x="4914900" y="2970213"/>
          <p14:tracePt t="137685" x="4908550" y="2970213"/>
          <p14:tracePt t="137696" x="4908550" y="2976563"/>
          <p14:tracePt t="137782" x="4902200" y="2976563"/>
          <p14:tracePt t="137784" x="4895850" y="2976563"/>
          <p14:tracePt t="137787" x="4887913" y="2976563"/>
          <p14:tracePt t="137791" x="4881563" y="2976563"/>
          <p14:tracePt t="137793" x="4875213" y="2976563"/>
          <p14:tracePt t="137798" x="4868863" y="2976563"/>
          <p14:tracePt t="137801" x="4862513" y="2976563"/>
          <p14:tracePt t="137803" x="4854575" y="2976563"/>
          <p14:tracePt t="137808" x="4848225" y="2976563"/>
          <p14:tracePt t="137810" x="4841875" y="2976563"/>
          <p14:tracePt t="137815" x="4835525" y="2976563"/>
          <p14:tracePt t="137817" x="4829175" y="2976563"/>
          <p14:tracePt t="137819" x="4821238" y="2976563"/>
          <p14:tracePt t="137823" x="4814888" y="2976563"/>
          <p14:tracePt t="137828" x="4808538" y="2976563"/>
          <p14:tracePt t="137873" x="4808538" y="2984500"/>
          <p14:tracePt t="137875" x="4814888" y="2984500"/>
          <p14:tracePt t="137881" x="4814888" y="2990850"/>
          <p14:tracePt t="137883" x="4821238" y="2990850"/>
          <p14:tracePt t="137885" x="4829175" y="2990850"/>
          <p14:tracePt t="137888" x="4835525" y="2997200"/>
          <p14:tracePt t="137896" x="4841875" y="2997200"/>
          <p14:tracePt t="137896" x="4848225" y="2997200"/>
          <p14:tracePt t="137901" x="4854575" y="2997200"/>
          <p14:tracePt t="137905" x="4862513" y="2997200"/>
          <p14:tracePt t="137907" x="4868863" y="2997200"/>
          <p14:tracePt t="137917" x="4875213" y="2997200"/>
          <p14:tracePt t="137926" x="4881563" y="2997200"/>
          <p14:tracePt t="137952" x="4887913" y="2997200"/>
          <p14:tracePt t="137960" x="4895850" y="2997200"/>
          <p14:tracePt t="137969" x="4902200" y="2997200"/>
          <p14:tracePt t="137989" x="4908550" y="2997200"/>
          <p14:tracePt t="138004" x="4914900" y="2997200"/>
          <p14:tracePt t="138030" x="4921250" y="2997200"/>
          <p14:tracePt t="138039" x="4929188" y="2997200"/>
          <p14:tracePt t="138139" x="4921250" y="2997200"/>
          <p14:tracePt t="138147" x="4914900" y="2997200"/>
          <p14:tracePt t="138149" x="4908550" y="2997200"/>
          <p14:tracePt t="138154" x="4902200" y="2997200"/>
          <p14:tracePt t="138156" x="4895850" y="2997200"/>
          <p14:tracePt t="138158" x="4887913" y="2997200"/>
          <p14:tracePt t="138161" x="4881563" y="2997200"/>
          <p14:tracePt t="138163" x="4875213" y="2997200"/>
          <p14:tracePt t="138166" x="4868863" y="2997200"/>
          <p14:tracePt t="138167" x="4862513" y="2997200"/>
          <p14:tracePt t="138169" x="4854575" y="2997200"/>
          <p14:tracePt t="138173" x="4848225" y="2997200"/>
          <p14:tracePt t="138177" x="4841875" y="2997200"/>
          <p14:tracePt t="138188" x="4835525" y="2997200"/>
          <p14:tracePt t="138285" x="4841875" y="2997200"/>
          <p14:tracePt t="138287" x="4848225" y="2990850"/>
          <p14:tracePt t="138290" x="4854575" y="2990850"/>
          <p14:tracePt t="138292" x="4854575" y="2984500"/>
          <p14:tracePt t="138293" x="4862513" y="2984500"/>
          <p14:tracePt t="138294" x="4868863" y="2984500"/>
          <p14:tracePt t="138298" x="4875213" y="2984500"/>
          <p14:tracePt t="138299" x="4881563" y="2984500"/>
          <p14:tracePt t="138303" x="4887913" y="2984500"/>
          <p14:tracePt t="138304" x="4887913" y="2976563"/>
          <p14:tracePt t="138305" x="4895850" y="2976563"/>
          <p14:tracePt t="138307" x="4902200" y="2976563"/>
          <p14:tracePt t="138315" x="4908550" y="2976563"/>
          <p14:tracePt t="138316" x="4908550" y="2970213"/>
          <p14:tracePt t="138319" x="4914900" y="2970213"/>
          <p14:tracePt t="138449" x="4908550" y="2970213"/>
          <p14:tracePt t="138462" x="4902200" y="2970213"/>
          <p14:tracePt t="138466" x="4895850" y="2970213"/>
          <p14:tracePt t="138471" x="4887913" y="2970213"/>
          <p14:tracePt t="138487" x="4881563" y="2970213"/>
          <p14:tracePt t="138497" x="4875213" y="2970213"/>
          <p14:tracePt t="138517" x="4868863" y="2970213"/>
          <p14:tracePt t="138523" x="4862513" y="2970213"/>
          <p14:tracePt t="138526" x="4854575" y="2970213"/>
          <p14:tracePt t="138534" x="4848225" y="2970213"/>
          <p14:tracePt t="138537" x="4841875" y="2970213"/>
          <p14:tracePt t="138544" x="4835525" y="2970213"/>
          <p14:tracePt t="138547" x="4829175" y="2970213"/>
          <p14:tracePt t="138551" x="4821238" y="2970213"/>
          <p14:tracePt t="138562" x="4814888" y="2970213"/>
          <p14:tracePt t="138657" x="4821238" y="2970213"/>
          <p14:tracePt t="138659" x="4829175" y="2970213"/>
          <p14:tracePt t="138661" x="4835525" y="2970213"/>
          <p14:tracePt t="138664" x="4841875" y="2970213"/>
          <p14:tracePt t="138665" x="4848225" y="2970213"/>
          <p14:tracePt t="138668" x="4854575" y="2970213"/>
          <p14:tracePt t="138669" x="4862513" y="2970213"/>
          <p14:tracePt t="138670" x="4868863" y="2970213"/>
          <p14:tracePt t="138671" x="4868863" y="2976563"/>
          <p14:tracePt t="138673" x="4875213" y="2976563"/>
          <p14:tracePt t="138674" x="4881563" y="2976563"/>
          <p14:tracePt t="138678" x="4887913" y="2976563"/>
          <p14:tracePt t="138679" x="4895850" y="2976563"/>
          <p14:tracePt t="138682" x="4902200" y="2976563"/>
          <p14:tracePt t="138686" x="4908550" y="2976563"/>
          <p14:tracePt t="138689" x="4914900" y="2976563"/>
          <p14:tracePt t="138796" x="4908550" y="2976563"/>
          <p14:tracePt t="138799" x="4908550" y="2984500"/>
          <p14:tracePt t="138804" x="4902200" y="2984500"/>
          <p14:tracePt t="138806" x="4902200" y="2990850"/>
          <p14:tracePt t="138807" x="4895850" y="2990850"/>
          <p14:tracePt t="138810" x="4887913" y="2990850"/>
          <p14:tracePt t="138813" x="4887913" y="2997200"/>
          <p14:tracePt t="138815" x="4881563" y="2997200"/>
          <p14:tracePt t="138818" x="4875213" y="2997200"/>
          <p14:tracePt t="138824" x="4868863" y="2997200"/>
          <p14:tracePt t="138827" x="4862513" y="2997200"/>
          <p14:tracePt t="138828" x="4862513" y="3003550"/>
          <p14:tracePt t="138830" x="4854575" y="3003550"/>
          <p14:tracePt t="138838" x="4854575" y="3009900"/>
          <p14:tracePt t="138839" x="4848225" y="3009900"/>
          <p14:tracePt t="138844" x="4841875" y="3009900"/>
          <p14:tracePt t="138859" x="4835525" y="3009900"/>
          <p14:tracePt t="138868" x="4829175" y="3009900"/>
          <p14:tracePt t="138878" x="4821238" y="3009900"/>
          <p14:tracePt t="139014" x="4829175" y="3009900"/>
          <p14:tracePt t="139021" x="4835525" y="3009900"/>
          <p14:tracePt t="139041" x="4841875" y="3009900"/>
          <p14:tracePt t="139062" x="4848225" y="3009900"/>
          <p14:tracePt t="139085" x="4854575" y="3009900"/>
          <p14:tracePt t="139095" x="4862513" y="3009900"/>
          <p14:tracePt t="139187" x="4854575" y="3009900"/>
          <p14:tracePt t="139188" x="4854575" y="3017838"/>
          <p14:tracePt t="139195" x="4848225" y="3017838"/>
          <p14:tracePt t="139199" x="4841875" y="3017838"/>
          <p14:tracePt t="139204" x="4835525" y="3017838"/>
          <p14:tracePt t="139207" x="4829175" y="3017838"/>
          <p14:tracePt t="139210" x="4821238" y="3017838"/>
          <p14:tracePt t="139216" x="4814888" y="3017838"/>
          <p14:tracePt t="139219" x="4808538" y="3017838"/>
          <p14:tracePt t="139224" x="4802188" y="3017838"/>
          <p14:tracePt t="139227" x="4795838" y="3017838"/>
          <p14:tracePt t="139230" x="4787900" y="3017838"/>
          <p14:tracePt t="139238" x="4781550" y="3017838"/>
          <p14:tracePt t="139253" x="4775200" y="3017838"/>
          <p14:tracePt t="139328" x="4781550" y="3017838"/>
          <p14:tracePt t="139334" x="4787900" y="3017838"/>
          <p14:tracePt t="139336" x="4795838" y="3017838"/>
          <p14:tracePt t="139338" x="4802188" y="3017838"/>
          <p14:tracePt t="139342" x="4808538" y="3017838"/>
          <p14:tracePt t="139344" x="4814888" y="3017838"/>
          <p14:tracePt t="139348" x="4821238" y="3017838"/>
          <p14:tracePt t="139350" x="4829175" y="3017838"/>
          <p14:tracePt t="139352" x="4829175" y="3009900"/>
          <p14:tracePt t="139353" x="4835525" y="3009900"/>
          <p14:tracePt t="139357" x="4841875" y="3009900"/>
          <p14:tracePt t="139360" x="4848225" y="3009900"/>
          <p14:tracePt t="139365" x="4854575" y="3009900"/>
          <p14:tracePt t="139370" x="4862513" y="3009900"/>
          <p14:tracePt t="139376" x="4868863" y="3009900"/>
          <p14:tracePt t="139501" x="4862513" y="3009900"/>
          <p14:tracePt t="139504" x="4854575" y="3009900"/>
          <p14:tracePt t="139509" x="4848225" y="3009900"/>
          <p14:tracePt t="139512" x="4841875" y="3009900"/>
          <p14:tracePt t="139518" x="4835525" y="3009900"/>
          <p14:tracePt t="139521" x="4829175" y="3009900"/>
          <p14:tracePt t="139526" x="4821238" y="3009900"/>
          <p14:tracePt t="139652" x="4829175" y="3009900"/>
          <p14:tracePt t="139656" x="4835525" y="3009900"/>
          <p14:tracePt t="139663" x="4841875" y="3009900"/>
          <p14:tracePt t="139665" x="4848225" y="3009900"/>
          <p14:tracePt t="139671" x="4854575" y="3009900"/>
          <p14:tracePt t="139675" x="4862513" y="3009900"/>
          <p14:tracePt t="139680" x="4868863" y="3009900"/>
          <p14:tracePt t="139696" x="4875213" y="3009900"/>
          <p14:tracePt t="139703" x="4875213" y="3003550"/>
          <p14:tracePt t="139712" x="4881563" y="3003550"/>
          <p14:tracePt t="139731" x="4887913" y="3003550"/>
          <p14:tracePt t="139736" x="4895850" y="3003550"/>
          <p14:tracePt t="139741" x="4902200" y="3003550"/>
          <p14:tracePt t="139752" x="4908550" y="3003550"/>
          <p14:tracePt t="139844" x="4902200" y="3003550"/>
          <p14:tracePt t="139850" x="4895850" y="3003550"/>
          <p14:tracePt t="139855" x="4887913" y="3003550"/>
          <p14:tracePt t="139864" x="4881563" y="3003550"/>
          <p14:tracePt t="139866" x="4875213" y="3003550"/>
          <p14:tracePt t="139872" x="4868863" y="3003550"/>
          <p14:tracePt t="139874" x="4862513" y="3003550"/>
          <p14:tracePt t="139877" x="4854575" y="3003550"/>
          <p14:tracePt t="139881" x="4848225" y="3003550"/>
          <p14:tracePt t="139884" x="4841875" y="3003550"/>
          <p14:tracePt t="139890" x="4835525" y="3003550"/>
          <p14:tracePt t="139893" x="4829175" y="3003550"/>
          <p14:tracePt t="139898" x="4821238" y="3003550"/>
          <p14:tracePt t="139899" x="4821238" y="2997200"/>
          <p14:tracePt t="139907" x="4821238" y="2990850"/>
          <p14:tracePt t="139914" x="4821238" y="2984500"/>
          <p14:tracePt t="139917" x="4814888" y="2984500"/>
          <p14:tracePt t="139929" x="4814888" y="2976563"/>
          <p14:tracePt t="139935" x="4814888" y="2970213"/>
          <p14:tracePt t="139957" x="4814888" y="2963863"/>
          <p14:tracePt t="140067" x="4814888" y="2957513"/>
          <p14:tracePt t="140085" x="4821238" y="2951163"/>
          <p14:tracePt t="140093" x="4829175" y="2951163"/>
          <p14:tracePt t="140109" x="4835525" y="2951163"/>
          <p14:tracePt t="140130" x="4841875" y="2951163"/>
          <p14:tracePt t="140135" x="4848225" y="2951163"/>
          <p14:tracePt t="140145" x="4854575" y="2951163"/>
          <p14:tracePt t="140151" x="4862513" y="2951163"/>
          <p14:tracePt t="140155" x="4868863" y="2951163"/>
          <p14:tracePt t="140272" x="4868863" y="2957513"/>
          <p14:tracePt t="140276" x="4862513" y="2957513"/>
          <p14:tracePt t="140279" x="4854575" y="2957513"/>
          <p14:tracePt t="140282" x="4854575" y="2963863"/>
          <p14:tracePt t="140285" x="4848225" y="2963863"/>
          <p14:tracePt t="140288" x="4841875" y="2963863"/>
          <p14:tracePt t="140292" x="4835525" y="2963863"/>
          <p14:tracePt t="140295" x="4829175" y="2963863"/>
          <p14:tracePt t="140297" x="4821238" y="2963863"/>
          <p14:tracePt t="140303" x="4821238" y="2970213"/>
          <p14:tracePt t="140304" x="4814888" y="2970213"/>
          <p14:tracePt t="140307" x="4808538" y="2970213"/>
          <p14:tracePt t="140317" x="4802188" y="2970213"/>
          <p14:tracePt t="140403" x="4808538" y="2970213"/>
          <p14:tracePt t="140439" x="4814888" y="2970213"/>
          <p14:tracePt t="140450" x="4821238" y="2976563"/>
          <p14:tracePt t="140454" x="4829175" y="2976563"/>
          <p14:tracePt t="140459" x="4835525" y="2976563"/>
          <p14:tracePt t="140468" x="4841875" y="2976563"/>
          <p14:tracePt t="140471" x="4841875" y="2984500"/>
          <p14:tracePt t="140473" x="4848225" y="2984500"/>
          <p14:tracePt t="140616" x="4854575" y="2984500"/>
          <p14:tracePt t="140622" x="4862513" y="2984500"/>
          <p14:tracePt t="140626" x="4868863" y="2984500"/>
          <p14:tracePt t="140636" x="4875213" y="2984500"/>
          <p14:tracePt t="140691" x="4881563" y="2984500"/>
          <p14:tracePt t="140706" x="4887913" y="2984500"/>
          <p14:tracePt t="140709" x="4895850" y="2984500"/>
          <p14:tracePt t="140712" x="4902200" y="2984500"/>
          <p14:tracePt t="140718" x="4908550" y="2984500"/>
          <p14:tracePt t="140719" x="4908550" y="2976563"/>
          <p14:tracePt t="140720" x="4914900" y="2976563"/>
          <p14:tracePt t="140726" x="4914900" y="2970213"/>
          <p14:tracePt t="140727" x="4921250" y="2970213"/>
          <p14:tracePt t="140729" x="4929188" y="2970213"/>
          <p14:tracePt t="140734" x="4935538" y="2970213"/>
          <p14:tracePt t="140738" x="4941888" y="2970213"/>
          <p14:tracePt t="140740" x="4948238" y="2970213"/>
          <p14:tracePt t="140744" x="4948238" y="2963863"/>
          <p14:tracePt t="140750" x="4954588" y="2963863"/>
          <p14:tracePt t="140806" x="4962525" y="2963863"/>
          <p14:tracePt t="140819" x="4968875" y="2963863"/>
          <p14:tracePt t="140823" x="4975225" y="2963863"/>
          <p14:tracePt t="140826" x="4981575" y="2963863"/>
          <p14:tracePt t="140830" x="4987925" y="2963863"/>
          <p14:tracePt t="140831" x="4995863" y="2963863"/>
          <p14:tracePt t="140834" x="5002213" y="2963863"/>
          <p14:tracePt t="140836" x="5008563" y="2963863"/>
          <p14:tracePt t="140838" x="5014913" y="2963863"/>
          <p14:tracePt t="140840" x="5021263" y="2963863"/>
          <p14:tracePt t="140842" x="5029200" y="2963863"/>
          <p14:tracePt t="140844" x="5035550" y="2963863"/>
          <p14:tracePt t="140845" x="5041900" y="2963863"/>
          <p14:tracePt t="140846" x="5048250" y="2963863"/>
          <p14:tracePt t="140849" x="5054600" y="2963863"/>
          <p14:tracePt t="140850" x="5060950" y="2963863"/>
          <p14:tracePt t="140852" x="5068888" y="2963863"/>
          <p14:tracePt t="140854" x="5075238" y="2963863"/>
          <p14:tracePt t="140855" x="5081588" y="2963863"/>
          <p14:tracePt t="140858" x="5087938" y="2963863"/>
          <p14:tracePt t="140859" x="5094288" y="2963863"/>
          <p14:tracePt t="140861" x="5102225" y="2963863"/>
          <p14:tracePt t="140863" x="5108575" y="2963863"/>
          <p14:tracePt t="140864" x="5114925" y="2963863"/>
          <p14:tracePt t="140866" x="5114925" y="2957513"/>
          <p14:tracePt t="140867" x="5121275" y="2957513"/>
          <p14:tracePt t="140868" x="5127625" y="2957513"/>
          <p14:tracePt t="140879" x="5141913" y="2957513"/>
          <p14:tracePt t="140880" x="5148263" y="2957513"/>
          <p14:tracePt t="140881" x="5148263" y="2951163"/>
          <p14:tracePt t="140882" x="5154613" y="2951163"/>
          <p14:tracePt t="140888" x="5160963" y="2951163"/>
          <p14:tracePt t="140895" x="5168900" y="2951163"/>
          <p14:tracePt t="140903" x="5175250" y="2951163"/>
          <p14:tracePt t="140918" x="5181600" y="2951163"/>
          <p14:tracePt t="140924" x="5187950" y="2951163"/>
          <p14:tracePt t="140927" x="5194300" y="2951163"/>
          <p14:tracePt t="140934" x="5202238" y="2951163"/>
          <p14:tracePt t="140938" x="5208588" y="2951163"/>
          <p14:tracePt t="140946" x="5214938" y="2951163"/>
          <p14:tracePt t="140949" x="5221288" y="2951163"/>
          <p14:tracePt t="140953" x="5227638" y="2951163"/>
          <p14:tracePt t="140960" x="5235575" y="2951163"/>
          <p14:tracePt t="140964" x="5241925" y="2951163"/>
          <p14:tracePt t="140969" x="5241925" y="2943225"/>
          <p14:tracePt t="140971" x="5248275" y="2943225"/>
          <p14:tracePt t="140974" x="5254625" y="2943225"/>
          <p14:tracePt t="140977" x="5260975" y="2943225"/>
          <p14:tracePt t="140980" x="5260975" y="2936875"/>
          <p14:tracePt t="140982" x="5268913" y="2936875"/>
          <p14:tracePt t="140984" x="5275263" y="2936875"/>
          <p14:tracePt t="140989" x="5281613" y="2936875"/>
          <p14:tracePt t="140991" x="5287963" y="2936875"/>
          <p14:tracePt t="140993" x="5294313" y="2936875"/>
          <p14:tracePt t="140995" x="5294313" y="2930525"/>
          <p14:tracePt t="140997" x="5302250" y="2930525"/>
          <p14:tracePt t="140999" x="5308600" y="2930525"/>
          <p14:tracePt t="141003" x="5308600" y="2924175"/>
          <p14:tracePt t="141004" x="5314950" y="2924175"/>
          <p14:tracePt t="141006" x="5321300" y="2924175"/>
          <p14:tracePt t="141009" x="5327650" y="2924175"/>
          <p14:tracePt t="141013" x="5327650" y="2917825"/>
          <p14:tracePt t="141014" x="5334000" y="2917825"/>
          <p14:tracePt t="141016" x="5341938" y="2917825"/>
          <p14:tracePt t="141022" x="5348288" y="2917825"/>
          <p14:tracePt t="141025" x="5354638" y="2917825"/>
          <p14:tracePt t="141030" x="5360988" y="2917825"/>
          <p14:tracePt t="141032" x="5367338" y="2917825"/>
          <p14:tracePt t="141035" x="5367338" y="2909888"/>
          <p14:tracePt t="141036" x="5375275" y="2909888"/>
          <p14:tracePt t="141040" x="5381625" y="2909888"/>
          <p14:tracePt t="141043" x="5387975" y="2909888"/>
          <p14:tracePt t="141047" x="5387975" y="2903538"/>
          <p14:tracePt t="141049" x="5394325" y="2903538"/>
          <p14:tracePt t="141052" x="5400675" y="2903538"/>
          <p14:tracePt t="141056" x="5408613" y="2903538"/>
          <p14:tracePt t="141069" x="5414963" y="2903538"/>
          <p14:tracePt t="141082" x="5421313" y="2903538"/>
          <p14:tracePt t="141097" x="5427663" y="2903538"/>
          <p14:tracePt t="141100" x="5427663" y="2897188"/>
          <p14:tracePt t="141104" x="5434013" y="2897188"/>
          <p14:tracePt t="141110" x="5441950" y="2897188"/>
          <p14:tracePt t="141113" x="5441950" y="2890838"/>
          <p14:tracePt t="141121" x="5448300" y="2890838"/>
          <p14:tracePt t="141126" x="5448300" y="2884488"/>
          <p14:tracePt t="141127" x="5454650" y="2884488"/>
          <p14:tracePt t="141145" x="5461000" y="2884488"/>
          <p14:tracePt t="141179" x="5467350" y="2884488"/>
          <p14:tracePt t="141193" x="5475288" y="2884488"/>
          <p14:tracePt t="141204" x="5481638" y="2884488"/>
          <p14:tracePt t="141207" x="5487988" y="2884488"/>
          <p14:tracePt t="141208" x="5487988" y="2876550"/>
          <p14:tracePt t="141213" x="5494338" y="2876550"/>
          <p14:tracePt t="141214" x="5500688" y="2876550"/>
          <p14:tracePt t="141215" x="5500688" y="2870200"/>
          <p14:tracePt t="141216" x="5508625" y="2870200"/>
          <p14:tracePt t="141219" x="5514975" y="2870200"/>
          <p14:tracePt t="141220" x="5521325" y="2870200"/>
          <p14:tracePt t="141223" x="5527675" y="2870200"/>
          <p14:tracePt t="141224" x="5534025" y="2870200"/>
          <p14:tracePt t="141226" x="5541963" y="2870200"/>
          <p14:tracePt t="141227" x="5541963" y="2863850"/>
          <p14:tracePt t="141228" x="5548313" y="2863850"/>
          <p14:tracePt t="141229" x="5554663" y="2863850"/>
          <p14:tracePt t="141232" x="5561013" y="2863850"/>
          <p14:tracePt t="141233" x="5561013" y="2857500"/>
          <p14:tracePt t="141234" x="5567363" y="2857500"/>
          <p14:tracePt t="141236" x="5575300" y="2851150"/>
          <p14:tracePt t="141238" x="5581650" y="2851150"/>
          <p14:tracePt t="141239" x="5588000" y="2851150"/>
          <p14:tracePt t="141243" x="5594350" y="2851150"/>
          <p14:tracePt t="141244" x="5600700" y="2851150"/>
          <p14:tracePt t="141247" x="5600700" y="2843213"/>
          <p14:tracePt t="141248" x="5608638" y="2843213"/>
          <p14:tracePt t="141251" x="5614988" y="2843213"/>
          <p14:tracePt t="141252" x="5614988" y="2836863"/>
          <p14:tracePt t="141253" x="5621338" y="2836863"/>
          <p14:tracePt t="141260" x="5627688" y="2836863"/>
          <p14:tracePt t="141265" x="5627688" y="2830513"/>
          <p14:tracePt t="141270" x="5634038" y="2830513"/>
          <p14:tracePt t="141328" x="5640388" y="2830513"/>
          <p14:tracePt t="141422" x="5634038" y="2830513"/>
          <p14:tracePt t="141424" x="5627688" y="2830513"/>
          <p14:tracePt t="141428" x="5621338" y="2830513"/>
          <p14:tracePt t="141430" x="5614988" y="2830513"/>
          <p14:tracePt t="141432" x="5608638" y="2830513"/>
          <p14:tracePt t="141433" x="5608638" y="2836863"/>
          <p14:tracePt t="141435" x="5600700" y="2836863"/>
          <p14:tracePt t="141438" x="5594350" y="2836863"/>
          <p14:tracePt t="141440" x="5588000" y="2836863"/>
          <p14:tracePt t="141441" x="5581650" y="2836863"/>
          <p14:tracePt t="141443" x="5575300" y="2836863"/>
          <p14:tracePt t="141445" x="5575300" y="2843213"/>
          <p14:tracePt t="141446" x="5567363" y="2843213"/>
          <p14:tracePt t="141447" x="5561013" y="2843213"/>
          <p14:tracePt t="141450" x="5554663" y="2843213"/>
          <p14:tracePt t="141452" x="5548313" y="2843213"/>
          <p14:tracePt t="141454" x="5541963" y="2843213"/>
          <p14:tracePt t="141456" x="5534025" y="2843213"/>
          <p14:tracePt t="141457" x="5527675" y="2843213"/>
          <p14:tracePt t="141461" x="5521325" y="2843213"/>
          <p14:tracePt t="141463" x="5514975" y="2843213"/>
          <p14:tracePt t="141465" x="5508625" y="2843213"/>
          <p14:tracePt t="141467" x="5500688" y="2843213"/>
          <p14:tracePt t="141469" x="5494338" y="2843213"/>
          <p14:tracePt t="141472" x="5487988" y="2843213"/>
          <p14:tracePt t="141473" x="5481638" y="2843213"/>
          <p14:tracePt t="141476" x="5475288" y="2843213"/>
          <p14:tracePt t="141478" x="5467350" y="2843213"/>
          <p14:tracePt t="141480" x="5461000" y="2843213"/>
          <p14:tracePt t="141482" x="5454650" y="2843213"/>
          <p14:tracePt t="141483" x="5448300" y="2843213"/>
          <p14:tracePt t="141486" x="5441950" y="2843213"/>
          <p14:tracePt t="141488" x="5434013" y="2843213"/>
          <p14:tracePt t="141488" x="5427663" y="2843213"/>
          <p14:tracePt t="141490" x="5421313" y="2843213"/>
          <p14:tracePt t="141491" x="5414963" y="2843213"/>
          <p14:tracePt t="141493" x="5408613" y="2843213"/>
          <p14:tracePt t="141494" x="5400675" y="2843213"/>
          <p14:tracePt t="141495" x="5394325" y="2843213"/>
          <p14:tracePt t="141497" x="5387975" y="2843213"/>
          <p14:tracePt t="141498" x="5381625" y="2843213"/>
          <p14:tracePt t="141499" x="5375275" y="2843213"/>
          <p14:tracePt t="141500" x="5367338" y="2843213"/>
          <p14:tracePt t="141501" x="5360988" y="2843213"/>
          <p14:tracePt t="141503" x="5354638" y="2843213"/>
          <p14:tracePt t="141504" x="5341938" y="2843213"/>
          <p14:tracePt t="141506" x="5334000" y="2843213"/>
          <p14:tracePt t="141507" x="5327650" y="2843213"/>
          <p14:tracePt t="141508" x="5321300" y="2843213"/>
          <p14:tracePt t="141509" x="5308600" y="2843213"/>
          <p14:tracePt t="141511" x="5294313" y="2843213"/>
          <p14:tracePt t="141513" x="5287963" y="2843213"/>
          <p14:tracePt t="141513" x="5281613" y="2843213"/>
          <p14:tracePt t="141514" x="5275263" y="2843213"/>
          <p14:tracePt t="141515" x="5268913" y="2843213"/>
          <p14:tracePt t="141516" x="5260975" y="2843213"/>
          <p14:tracePt t="141517" x="5248275" y="2843213"/>
          <p14:tracePt t="141519" x="5235575" y="2843213"/>
          <p14:tracePt t="141520" x="5227638" y="2843213"/>
          <p14:tracePt t="141521" x="5221288" y="2843213"/>
          <p14:tracePt t="141522" x="5214938" y="2843213"/>
          <p14:tracePt t="141524" x="5202238" y="2843213"/>
          <p14:tracePt t="141525" x="5194300" y="2843213"/>
          <p14:tracePt t="141527" x="5181600" y="2843213"/>
          <p14:tracePt t="141528" x="5175250" y="2843213"/>
          <p14:tracePt t="141530" x="5168900" y="2843213"/>
          <p14:tracePt t="141531" x="5154613" y="2843213"/>
          <p14:tracePt t="141533" x="5148263" y="2843213"/>
          <p14:tracePt t="141534" x="5141913" y="2843213"/>
          <p14:tracePt t="141536" x="5135563" y="2843213"/>
          <p14:tracePt t="141538" x="5127625" y="2843213"/>
          <p14:tracePt t="141538" x="5121275" y="2843213"/>
          <p14:tracePt t="141541" x="5114925" y="2843213"/>
          <p14:tracePt t="141542" x="5108575" y="2843213"/>
          <p14:tracePt t="141545" x="5102225" y="2843213"/>
          <p14:tracePt t="141546" x="5094288" y="2843213"/>
          <p14:tracePt t="141547" x="5094288" y="2851150"/>
          <p14:tracePt t="141550" x="5087938" y="2851150"/>
          <p14:tracePt t="141553" x="5081588" y="2851150"/>
          <p14:tracePt t="141554" x="5081588" y="2857500"/>
          <p14:tracePt t="141555" x="5075238" y="2857500"/>
          <p14:tracePt t="141561" x="5068888" y="2863850"/>
          <p14:tracePt t="141564" x="5060950" y="2863850"/>
          <p14:tracePt t="141571" x="5054600" y="2863850"/>
          <p14:tracePt t="141574" x="5054600" y="2870200"/>
          <p14:tracePt t="141575" x="5048250" y="2870200"/>
          <p14:tracePt t="141583" x="5041900" y="2870200"/>
          <p14:tracePt t="141584" x="5041900" y="2876550"/>
          <p14:tracePt t="141607" x="5035550" y="2876550"/>
          <p14:tracePt t="141618" x="5029200" y="2876550"/>
          <p14:tracePt t="141628" x="5021263" y="2876550"/>
          <p14:tracePt t="141629" x="5021263" y="2884488"/>
          <p14:tracePt t="141632" x="5014913" y="2884488"/>
          <p14:tracePt t="141635" x="5008563" y="2884488"/>
          <p14:tracePt t="141641" x="5002213" y="2884488"/>
          <p14:tracePt t="141645" x="4995863" y="2884488"/>
          <p14:tracePt t="141646" x="4995863" y="2890838"/>
          <p14:tracePt t="141652" x="4987925" y="2890838"/>
          <p14:tracePt t="141656" x="4981575" y="2890838"/>
          <p14:tracePt t="141657" x="4981575" y="2897188"/>
          <p14:tracePt t="141659" x="4975225" y="2897188"/>
          <p14:tracePt t="141667" x="4968875" y="2897188"/>
          <p14:tracePt t="141669" x="4962525" y="2897188"/>
          <p14:tracePt t="141672" x="4962525" y="2903538"/>
          <p14:tracePt t="141677" x="4954588" y="2903538"/>
          <p14:tracePt t="141678" x="4954588" y="2909888"/>
          <p14:tracePt t="141682" x="4948238" y="2909888"/>
          <p14:tracePt t="141685" x="4941888" y="2909888"/>
          <p14:tracePt t="141691" x="4941888" y="2917825"/>
          <p14:tracePt t="141692" x="4935538" y="2917825"/>
          <p14:tracePt t="141697" x="4929188" y="2917825"/>
          <p14:tracePt t="141698" x="4929188" y="2924175"/>
          <p14:tracePt t="141703" x="4929188" y="2930525"/>
          <p14:tracePt t="141704" x="4921250" y="2930525"/>
          <p14:tracePt t="141708" x="4914900" y="2930525"/>
          <p14:tracePt t="141713" x="4908550" y="2930525"/>
          <p14:tracePt t="141716" x="4908550" y="2936875"/>
          <p14:tracePt t="141718" x="4902200" y="2936875"/>
          <p14:tracePt t="141721" x="4895850" y="2936875"/>
          <p14:tracePt t="141722" x="4895850" y="2943225"/>
          <p14:tracePt t="141726" x="4887913" y="2943225"/>
          <p14:tracePt t="141729" x="4881563" y="2943225"/>
          <p14:tracePt t="141730" x="4881563" y="2951163"/>
          <p14:tracePt t="141733" x="4875213" y="2951163"/>
          <p14:tracePt t="141734" x="4868863" y="2951163"/>
          <p14:tracePt t="141735" x="4868863" y="2957513"/>
          <p14:tracePt t="141736" x="4862513" y="2957513"/>
          <p14:tracePt t="141738" x="4862513" y="2963863"/>
          <p14:tracePt t="141739" x="4854575" y="2963863"/>
          <p14:tracePt t="141741" x="4848225" y="2963863"/>
          <p14:tracePt t="141744" x="4841875" y="2970213"/>
          <p14:tracePt t="141746" x="4835525" y="2970213"/>
          <p14:tracePt t="141747" x="4829175" y="2970213"/>
          <p14:tracePt t="141748" x="4829175" y="2976563"/>
          <p14:tracePt t="141750" x="4821238" y="2976563"/>
          <p14:tracePt t="141751" x="4814888" y="2976563"/>
          <p14:tracePt t="141754" x="4808538" y="2976563"/>
          <p14:tracePt t="141756" x="4802188" y="2976563"/>
          <p14:tracePt t="141757" x="4802188" y="2984500"/>
          <p14:tracePt t="141758" x="4795838" y="2984500"/>
          <p14:tracePt t="141761" x="4787900" y="2990850"/>
          <p14:tracePt t="141763" x="4781550" y="2990850"/>
          <p14:tracePt t="141767" x="4781550" y="2997200"/>
          <p14:tracePt t="141768" x="4775200" y="2997200"/>
          <p14:tracePt t="141771" x="4768850" y="2997200"/>
          <p14:tracePt t="141775" x="4762500" y="2997200"/>
          <p14:tracePt t="141914" x="4754563" y="2997200"/>
          <p14:tracePt t="142044" x="4754563" y="2990850"/>
          <p14:tracePt t="142048" x="4762500" y="2990850"/>
          <p14:tracePt t="142050" x="4762500" y="2984500"/>
          <p14:tracePt t="142052" x="4768850" y="2984500"/>
          <p14:tracePt t="142056" x="4775200" y="2984500"/>
          <p14:tracePt t="142061" x="4781550" y="2984500"/>
          <p14:tracePt t="142063" x="4781550" y="2976563"/>
          <p14:tracePt t="142063" x="4787900" y="2976563"/>
          <p14:tracePt t="142067" x="4795838" y="2976563"/>
          <p14:tracePt t="142068" x="4795838" y="2970213"/>
          <p14:tracePt t="142069" x="4802188" y="2970213"/>
          <p14:tracePt t="142070" x="4808538" y="2970213"/>
          <p14:tracePt t="142073" x="4814888" y="2970213"/>
          <p14:tracePt t="142075" x="4821238" y="2970213"/>
          <p14:tracePt t="142078" x="4829175" y="2963863"/>
          <p14:tracePt t="142081" x="4835525" y="2963863"/>
          <p14:tracePt t="142082" x="4841875" y="2963863"/>
          <p14:tracePt t="142083" x="4841875" y="2957513"/>
          <p14:tracePt t="142086" x="4848225" y="2957513"/>
          <p14:tracePt t="142088" x="4854575" y="2957513"/>
          <p14:tracePt t="142090" x="4854575" y="2951163"/>
          <p14:tracePt t="142091" x="4862513" y="2951163"/>
          <p14:tracePt t="142093" x="4868863" y="2951163"/>
          <p14:tracePt t="142094" x="4875213" y="2951163"/>
          <p14:tracePt t="142099" x="4881563" y="2951163"/>
          <p14:tracePt t="142100" x="4887913" y="2951163"/>
          <p14:tracePt t="142101" x="4887913" y="2943225"/>
          <p14:tracePt t="142104" x="4895850" y="2943225"/>
          <p14:tracePt t="142107" x="4895850" y="2936875"/>
          <p14:tracePt t="142108" x="4902200" y="2936875"/>
          <p14:tracePt t="142113" x="4908550" y="2936875"/>
          <p14:tracePt t="142115" x="4914900" y="2936875"/>
          <p14:tracePt t="142121" x="4921250" y="2930525"/>
          <p14:tracePt t="142136" x="4929188" y="2930525"/>
          <p14:tracePt t="142138" x="4929188" y="2924175"/>
          <p14:tracePt t="142143" x="4935538" y="2924175"/>
          <p14:tracePt t="142156" x="4941888" y="2924175"/>
          <p14:tracePt t="142157" x="4941888" y="2917825"/>
          <p14:tracePt t="142160" x="4948238" y="2917825"/>
          <p14:tracePt t="142164" x="4954588" y="2917825"/>
          <p14:tracePt t="142169" x="4962525" y="2917825"/>
          <p14:tracePt t="142172" x="4968875" y="2917825"/>
          <p14:tracePt t="142176" x="4975225" y="2917825"/>
          <p14:tracePt t="142177" x="4975225" y="2909888"/>
          <p14:tracePt t="142179" x="4981575" y="2909888"/>
          <p14:tracePt t="142180" x="4987925" y="2909888"/>
          <p14:tracePt t="142181" x="4987925" y="2903538"/>
          <p14:tracePt t="142184" x="4995863" y="2903538"/>
          <p14:tracePt t="142186" x="5002213" y="2903538"/>
          <p14:tracePt t="142189" x="5008563" y="2903538"/>
          <p14:tracePt t="142190" x="5008563" y="2897188"/>
          <p14:tracePt t="142191" x="5014913" y="2897188"/>
          <p14:tracePt t="142193" x="5021263" y="2897188"/>
          <p14:tracePt t="142194" x="5021263" y="2890838"/>
          <p14:tracePt t="142197" x="5029200" y="2890838"/>
          <p14:tracePt t="142200" x="5035550" y="2884488"/>
          <p14:tracePt t="142205" x="5041900" y="2884488"/>
          <p14:tracePt t="142207" x="5048250" y="2884488"/>
          <p14:tracePt t="142210" x="5054600" y="2884488"/>
          <p14:tracePt t="142211" x="5054600" y="2876550"/>
          <p14:tracePt t="142217" x="5060950" y="2876550"/>
          <p14:tracePt t="142218" x="5060950" y="2870200"/>
          <p14:tracePt t="142223" x="5068888" y="2870200"/>
          <p14:tracePt t="142236" x="5075238" y="2870200"/>
          <p14:tracePt t="142242" x="5081588" y="2870200"/>
          <p14:tracePt t="142246" x="5087938" y="2870200"/>
          <p14:tracePt t="142251" x="5087938" y="2863850"/>
          <p14:tracePt t="142253" x="5094288" y="2863850"/>
          <p14:tracePt t="142256" x="5102225" y="2863850"/>
          <p14:tracePt t="142261" x="5108575" y="2863850"/>
          <p14:tracePt t="142263" x="5114925" y="2863850"/>
          <p14:tracePt t="142267" x="5121275" y="2863850"/>
          <p14:tracePt t="142268" x="5121275" y="2857500"/>
          <p14:tracePt t="142269" x="5127625" y="2857500"/>
          <p14:tracePt t="142270" x="5135563" y="2857500"/>
          <p14:tracePt t="142273" x="5141913" y="2857500"/>
          <p14:tracePt t="142275" x="5148263" y="2857500"/>
          <p14:tracePt t="142277" x="5148263" y="2851150"/>
          <p14:tracePt t="142278" x="5154613" y="2851150"/>
          <p14:tracePt t="142279" x="5160963" y="2851150"/>
          <p14:tracePt t="142281" x="5168900" y="2851150"/>
          <p14:tracePt t="142284" x="5175250" y="2851150"/>
          <p14:tracePt t="142285" x="5181600" y="2851150"/>
          <p14:tracePt t="142288" x="5187950" y="2851150"/>
          <p14:tracePt t="142289" x="5194300" y="2851150"/>
          <p14:tracePt t="142290" x="5202238" y="2851150"/>
          <p14:tracePt t="142292" x="5208588" y="2851150"/>
          <p14:tracePt t="142293" x="5208588" y="2843213"/>
          <p14:tracePt t="142294" x="5214938" y="2843213"/>
          <p14:tracePt t="142297" x="5221288" y="2843213"/>
          <p14:tracePt t="142298" x="5227638" y="2843213"/>
          <p14:tracePt t="142300" x="5235575" y="2843213"/>
          <p14:tracePt t="142304" x="5241925" y="2843213"/>
          <p14:tracePt t="142305" x="5248275" y="2843213"/>
          <p14:tracePt t="142306" x="5248275" y="2836863"/>
          <p14:tracePt t="142310" x="5254625" y="2836863"/>
          <p14:tracePt t="142313" x="5260975" y="2836863"/>
          <p14:tracePt t="142315" x="5268913" y="2836863"/>
          <p14:tracePt t="142322" x="5275263" y="2836863"/>
          <p14:tracePt t="142326" x="5281613" y="2836863"/>
          <p14:tracePt t="142337" x="5287963" y="2836863"/>
          <p14:tracePt t="142342" x="5294313" y="2836863"/>
          <p14:tracePt t="142346" x="5302250" y="2836863"/>
          <p14:tracePt t="142352" x="5308600" y="2836863"/>
          <p14:tracePt t="142355" x="5314950" y="2836863"/>
          <p14:tracePt t="142360" x="5321300" y="2836863"/>
          <p14:tracePt t="142363" x="5327650" y="2836863"/>
          <p14:tracePt t="142367" x="5334000" y="2836863"/>
          <p14:tracePt t="142369" x="5341938" y="2836863"/>
          <p14:tracePt t="142371" x="5348288" y="2836863"/>
          <p14:tracePt t="142375" x="5354638" y="2836863"/>
          <p14:tracePt t="142377" x="5360988" y="2836863"/>
          <p14:tracePt t="142382" x="5367338" y="2836863"/>
          <p14:tracePt t="142384" x="5375275" y="2836863"/>
          <p14:tracePt t="142386" x="5381625" y="2836863"/>
          <p14:tracePt t="142391" x="5387975" y="2836863"/>
          <p14:tracePt t="142393" x="5394325" y="2836863"/>
          <p14:tracePt t="142401" x="5400675" y="2836863"/>
          <p14:tracePt t="142440" x="5408613" y="2836863"/>
          <p14:tracePt t="142457" x="5414963" y="2836863"/>
          <p14:tracePt t="142568" x="5414963" y="2843213"/>
          <p14:tracePt t="142570" x="5408613" y="2843213"/>
          <p14:tracePt t="142573" x="5400675" y="2843213"/>
          <p14:tracePt t="142579" x="5394325" y="2843213"/>
          <p14:tracePt t="142583" x="5387975" y="2843213"/>
          <p14:tracePt t="142588" x="5381625" y="2843213"/>
          <p14:tracePt t="142589" x="5375275" y="2843213"/>
          <p14:tracePt t="142591" x="5375275" y="2851150"/>
          <p14:tracePt t="142592" x="5367338" y="2851150"/>
          <p14:tracePt t="142595" x="5360988" y="2851150"/>
          <p14:tracePt t="142596" x="5354638" y="2851150"/>
          <p14:tracePt t="142599" x="5354638" y="2857500"/>
          <p14:tracePt t="142600" x="5348288" y="2857500"/>
          <p14:tracePt t="142601" x="5341938" y="2857500"/>
          <p14:tracePt t="142602" x="5334000" y="2857500"/>
          <p14:tracePt t="142605" x="5327650" y="2857500"/>
          <p14:tracePt t="142606" x="5327650" y="2863850"/>
          <p14:tracePt t="142607" x="5321300" y="2863850"/>
          <p14:tracePt t="142609" x="5314950" y="2863850"/>
          <p14:tracePt t="142610" x="5308600" y="2863850"/>
          <p14:tracePt t="142613" x="5302250" y="2863850"/>
          <p14:tracePt t="142613" x="5294313" y="2863850"/>
          <p14:tracePt t="142614" x="5287963" y="2863850"/>
          <p14:tracePt t="142615" x="5281613" y="2863850"/>
          <p14:tracePt t="142616" x="5275263" y="2863850"/>
          <p14:tracePt t="142617" x="5268913" y="2870200"/>
          <p14:tracePt t="142618" x="5260975" y="2870200"/>
          <p14:tracePt t="142619" x="5254625" y="2870200"/>
          <p14:tracePt t="142621" x="5248275" y="2876550"/>
          <p14:tracePt t="142622" x="5235575" y="2876550"/>
          <p14:tracePt t="142624" x="5227638" y="2876550"/>
          <p14:tracePt t="142625" x="5214938" y="2884488"/>
          <p14:tracePt t="142627" x="5208588" y="2884488"/>
          <p14:tracePt t="142628" x="5194300" y="2884488"/>
          <p14:tracePt t="142630" x="5181600" y="2884488"/>
          <p14:tracePt t="142631" x="5175250" y="2884488"/>
          <p14:tracePt t="142632" x="5168900" y="2890838"/>
          <p14:tracePt t="142633" x="5160963" y="2890838"/>
          <p14:tracePt t="142634" x="5154613" y="2890838"/>
          <p14:tracePt t="142635" x="5148263" y="2890838"/>
          <p14:tracePt t="142636" x="5135563" y="2897188"/>
          <p14:tracePt t="142638" x="5121275" y="2897188"/>
          <p14:tracePt t="142639" x="5114925" y="2903538"/>
          <p14:tracePt t="142640" x="5108575" y="2903538"/>
          <p14:tracePt t="142641" x="5102225" y="2903538"/>
          <p14:tracePt t="142642" x="5094288" y="2903538"/>
          <p14:tracePt t="142643" x="5087938" y="2903538"/>
          <p14:tracePt t="142644" x="5081588" y="2903538"/>
          <p14:tracePt t="142645" x="5075238" y="2903538"/>
          <p14:tracePt t="142646" x="5068888" y="2909888"/>
          <p14:tracePt t="142647" x="5060950" y="2909888"/>
          <p14:tracePt t="142649" x="5048250" y="2909888"/>
          <p14:tracePt t="142650" x="5041900" y="2917825"/>
          <p14:tracePt t="142652" x="5035550" y="2917825"/>
          <p14:tracePt t="142653" x="5021263" y="2917825"/>
          <p14:tracePt t="142655" x="5014913" y="2917825"/>
          <p14:tracePt t="142656" x="5008563" y="2917825"/>
          <p14:tracePt t="142658" x="5002213" y="2924175"/>
          <p14:tracePt t="142659" x="4995863" y="2924175"/>
          <p14:tracePt t="142660" x="4987925" y="2924175"/>
          <p14:tracePt t="142663" x="4987925" y="2930525"/>
          <p14:tracePt t="142663" x="4981575" y="2930525"/>
          <p14:tracePt t="142664" x="4975225" y="2930525"/>
          <p14:tracePt t="142666" x="4975225" y="2936875"/>
          <p14:tracePt t="142667" x="4968875" y="2936875"/>
          <p14:tracePt t="142669" x="4962525" y="2936875"/>
          <p14:tracePt t="142672" x="4954588" y="2936875"/>
          <p14:tracePt t="142679" x="4948238" y="2936875"/>
          <p14:tracePt t="142684" x="4941888" y="2936875"/>
          <p14:tracePt t="142689" x="4941888" y="2943225"/>
          <p14:tracePt t="142709" x="4935538" y="2943225"/>
          <p14:tracePt t="142720" x="4929188" y="2943225"/>
          <p14:tracePt t="142723" x="4929188" y="2951163"/>
          <p14:tracePt t="142725" x="4921250" y="2951163"/>
          <p14:tracePt t="142733" x="4914900" y="2951163"/>
          <p14:tracePt t="142738" x="4908550" y="2951163"/>
          <p14:tracePt t="142744" x="4902200" y="2951163"/>
          <p14:tracePt t="142747" x="4895850" y="2951163"/>
          <p14:tracePt t="142754" x="4887913" y="2951163"/>
          <p14:tracePt t="142757" x="4881563" y="2951163"/>
          <p14:tracePt t="142761" x="4875213" y="2951163"/>
          <p14:tracePt t="142768" x="4875213" y="2957513"/>
          <p14:tracePt t="142770" x="4868863" y="2957513"/>
          <p14:tracePt t="142775" x="4862513" y="2957513"/>
          <p14:tracePt t="142786" x="4854575" y="2963863"/>
          <p14:tracePt t="142790" x="4848225" y="2963863"/>
          <p14:tracePt t="142795" x="4841875" y="2963863"/>
          <p14:tracePt t="142803" x="4841875" y="2970213"/>
          <p14:tracePt t="142806" x="4835525" y="2970213"/>
          <p14:tracePt t="142809" x="4829175" y="2970213"/>
          <p14:tracePt t="142817" x="4821238" y="2970213"/>
          <p14:tracePt t="142819" x="4821238" y="2976563"/>
          <p14:tracePt t="142822" x="4814888" y="2976563"/>
          <p14:tracePt t="142826" x="4808538" y="2976563"/>
          <p14:tracePt t="142827" x="4808538" y="2984500"/>
          <p14:tracePt t="142840" x="4802188" y="2984500"/>
          <p14:tracePt t="142992" x="4808538" y="2984500"/>
          <p14:tracePt t="142994" x="4814888" y="2984500"/>
          <p14:tracePt t="142996" x="4821238" y="2984500"/>
          <p14:tracePt t="142999" x="4829175" y="2984500"/>
          <p14:tracePt t="143000" x="4835525" y="2976563"/>
          <p14:tracePt t="143002" x="4841875" y="2976563"/>
          <p14:tracePt t="143004" x="4848225" y="2976563"/>
          <p14:tracePt t="143005" x="4854575" y="2970213"/>
          <p14:tracePt t="143007" x="4854575" y="2963863"/>
          <p14:tracePt t="143008" x="4862513" y="2963863"/>
          <p14:tracePt t="143009" x="4868863" y="2957513"/>
          <p14:tracePt t="143011" x="4875213" y="2957513"/>
          <p14:tracePt t="143013" x="4881563" y="2957513"/>
          <p14:tracePt t="143014" x="4887913" y="2951163"/>
          <p14:tracePt t="143016" x="4895850" y="2951163"/>
          <p14:tracePt t="143017" x="4895850" y="2943225"/>
          <p14:tracePt t="143018" x="4902200" y="2943225"/>
          <p14:tracePt t="143020" x="4908550" y="2943225"/>
          <p14:tracePt t="143021" x="4908550" y="2936875"/>
          <p14:tracePt t="143022" x="4914900" y="2936875"/>
          <p14:tracePt t="143023" x="4914900" y="2930525"/>
          <p14:tracePt t="143024" x="4921250" y="2930525"/>
          <p14:tracePt t="143025" x="4929188" y="2930525"/>
          <p14:tracePt t="143026" x="4929188" y="2924175"/>
          <p14:tracePt t="143027" x="4935538" y="2924175"/>
          <p14:tracePt t="143030" x="4941888" y="2924175"/>
          <p14:tracePt t="143031" x="4948238" y="2924175"/>
          <p14:tracePt t="143032" x="4948238" y="2917825"/>
          <p14:tracePt t="143035" x="4954588" y="2909888"/>
          <p14:tracePt t="143038" x="4962525" y="2909888"/>
          <p14:tracePt t="143040" x="4968875" y="2909888"/>
          <p14:tracePt t="143044" x="4975225" y="2903538"/>
          <p14:tracePt t="143048" x="4981575" y="2903538"/>
          <p14:tracePt t="143056" x="4981575" y="2897188"/>
          <p14:tracePt t="143091" x="4987925" y="2897188"/>
          <p14:tracePt t="143100" x="4995863" y="2897188"/>
          <p14:tracePt t="143106" x="5002213" y="2897188"/>
          <p14:tracePt t="143113" x="5002213" y="2890838"/>
          <p14:tracePt t="143113" x="5008563" y="2890838"/>
          <p14:tracePt t="143116" x="5014913" y="2890838"/>
          <p14:tracePt t="143120" x="5021263" y="2890838"/>
          <p14:tracePt t="143122" x="5029200" y="2890838"/>
          <p14:tracePt t="143123" x="5029200" y="2884488"/>
          <p14:tracePt t="143124" x="5035550" y="2884488"/>
          <p14:tracePt t="143127" x="5035550" y="2876550"/>
          <p14:tracePt t="143128" x="5041900" y="2876550"/>
          <p14:tracePt t="143130" x="5048250" y="2876550"/>
          <p14:tracePt t="143133" x="5054600" y="2876550"/>
          <p14:tracePt t="143135" x="5060950" y="2876550"/>
          <p14:tracePt t="143138" x="5060950" y="2870200"/>
          <p14:tracePt t="143138" x="5068888" y="2870200"/>
          <p14:tracePt t="143141" x="5075238" y="2870200"/>
          <p14:tracePt t="143142" x="5075238" y="2863850"/>
          <p14:tracePt t="143143" x="5081588" y="2863850"/>
          <p14:tracePt t="143147" x="5081588" y="2857500"/>
          <p14:tracePt t="143148" x="5087938" y="2857500"/>
          <p14:tracePt t="143150" x="5094288" y="2857500"/>
          <p14:tracePt t="143152" x="5102225" y="2857500"/>
          <p14:tracePt t="143157" x="5108575" y="2857500"/>
          <p14:tracePt t="143160" x="5108575" y="2851150"/>
          <p14:tracePt t="143161" x="5114925" y="2851150"/>
          <p14:tracePt t="143166" x="5121275" y="2851150"/>
          <p14:tracePt t="143168" x="5121275" y="2843213"/>
          <p14:tracePt t="143169" x="5127625" y="2843213"/>
          <p14:tracePt t="143174" x="5135563" y="2843213"/>
          <p14:tracePt t="143178" x="5141913" y="2843213"/>
          <p14:tracePt t="143180" x="5148263" y="2843213"/>
          <p14:tracePt t="143184" x="5154613" y="2843213"/>
          <p14:tracePt t="143186" x="5160963" y="2843213"/>
          <p14:tracePt t="143188" x="5168900" y="2843213"/>
          <p14:tracePt t="143190" x="5175250" y="2843213"/>
          <p14:tracePt t="143191" x="5181600" y="2843213"/>
          <p14:tracePt t="143194" x="5187950" y="2843213"/>
          <p14:tracePt t="143195" x="5194300" y="2843213"/>
          <p14:tracePt t="143198" x="5194300" y="2836863"/>
          <p14:tracePt t="143199" x="5202238" y="2836863"/>
          <p14:tracePt t="143200" x="5208588" y="2836863"/>
          <p14:tracePt t="143201" x="5214938" y="2836863"/>
          <p14:tracePt t="143203" x="5221288" y="2836863"/>
          <p14:tracePt t="143204" x="5227638" y="2836863"/>
          <p14:tracePt t="143206" x="5235575" y="2836863"/>
          <p14:tracePt t="143207" x="5241925" y="2836863"/>
          <p14:tracePt t="143208" x="5248275" y="2836863"/>
          <p14:tracePt t="143211" x="5254625" y="2836863"/>
          <p14:tracePt t="143213" x="5260975" y="2836863"/>
          <p14:tracePt t="143214" x="5268913" y="2836863"/>
          <p14:tracePt t="143215" x="5275263" y="2836863"/>
          <p14:tracePt t="143217" x="5281613" y="2836863"/>
          <p14:tracePt t="143219" x="5281613" y="2830513"/>
          <p14:tracePt t="143220" x="5287963" y="2830513"/>
          <p14:tracePt t="143221" x="5294313" y="2830513"/>
          <p14:tracePt t="143223" x="5302250" y="2830513"/>
          <p14:tracePt t="143224" x="5308600" y="2830513"/>
          <p14:tracePt t="143226" x="5314950" y="2830513"/>
          <p14:tracePt t="143229" x="5321300" y="2830513"/>
          <p14:tracePt t="143231" x="5327650" y="2830513"/>
          <p14:tracePt t="143235" x="5334000" y="2830513"/>
          <p14:tracePt t="143238" x="5341938" y="2830513"/>
          <p14:tracePt t="143242" x="5348288" y="2830513"/>
          <p14:tracePt t="143245" x="5354638" y="2830513"/>
          <p14:tracePt t="143249" x="5360988" y="2830513"/>
          <p14:tracePt t="143260" x="5367338" y="2830513"/>
          <p14:tracePt t="143266" x="5375275" y="2830513"/>
          <p14:tracePt t="143274" x="5381625" y="2830513"/>
          <p14:tracePt t="143277" x="5387975" y="2830513"/>
          <p14:tracePt t="143281" x="5394325" y="2830513"/>
          <p14:tracePt t="143284" x="5400675" y="2830513"/>
          <p14:tracePt t="143285" x="5408613" y="2830513"/>
          <p14:tracePt t="143288" x="5414963" y="2830513"/>
          <p14:tracePt t="143289" x="5421313" y="2830513"/>
          <p14:tracePt t="143291" x="5427663" y="2830513"/>
          <p14:tracePt t="143293" x="5434013" y="2830513"/>
          <p14:tracePt t="143294" x="5441950" y="2830513"/>
          <p14:tracePt t="143297" x="5448300" y="2830513"/>
          <p14:tracePt t="143298" x="5454650" y="2830513"/>
          <p14:tracePt t="143299" x="5461000" y="2830513"/>
          <p14:tracePt t="143301" x="5467350" y="2830513"/>
          <p14:tracePt t="143302" x="5475288" y="2830513"/>
          <p14:tracePt t="143304" x="5481638" y="2830513"/>
          <p14:tracePt t="143305" x="5487988" y="2830513"/>
          <p14:tracePt t="143306" x="5494338" y="2830513"/>
          <p14:tracePt t="143308" x="5500688" y="2830513"/>
          <p14:tracePt t="143309" x="5508625" y="2830513"/>
          <p14:tracePt t="143310" x="5514975" y="2830513"/>
          <p14:tracePt t="143311" x="5521325" y="2830513"/>
          <p14:tracePt t="143313" x="5527675" y="2830513"/>
          <p14:tracePt t="143314" x="5534025" y="2830513"/>
          <p14:tracePt t="143315" x="5541963" y="2824163"/>
          <p14:tracePt t="143317" x="5548313" y="2824163"/>
          <p14:tracePt t="143318" x="5554663" y="2824163"/>
          <p14:tracePt t="143320" x="5561013" y="2824163"/>
          <p14:tracePt t="143323" x="5567363" y="2824163"/>
          <p14:tracePt t="143325" x="5575300" y="2824163"/>
          <p14:tracePt t="143327" x="5575300" y="2817813"/>
          <p14:tracePt t="143493" x="5567363" y="2817813"/>
          <p14:tracePt t="143499" x="5561013" y="2817813"/>
          <p14:tracePt t="143501" x="5554663" y="2817813"/>
          <p14:tracePt t="143502" x="5554663" y="2824163"/>
          <p14:tracePt t="143504" x="5548313" y="2824163"/>
          <p14:tracePt t="143509" x="5541963" y="2824163"/>
          <p14:tracePt t="143513" x="5534025" y="2824163"/>
          <p14:tracePt t="143517" x="5527675" y="2824163"/>
          <p14:tracePt t="143519" x="5521325" y="2824163"/>
          <p14:tracePt t="143522" x="5514975" y="2824163"/>
          <p14:tracePt t="143527" x="5508625" y="2830513"/>
          <p14:tracePt t="143530" x="5500688" y="2830513"/>
          <p14:tracePt t="143538" x="5494338" y="2830513"/>
          <p14:tracePt t="143542" x="5487988" y="2830513"/>
          <p14:tracePt t="143549" x="5481638" y="2830513"/>
          <p14:tracePt t="143555" x="5481638" y="2836863"/>
          <p14:tracePt t="143567" x="5475288" y="2836863"/>
          <p14:tracePt t="143571" x="5467350" y="2836863"/>
          <p14:tracePt t="143578" x="5461000" y="2836863"/>
          <p14:tracePt t="143581" x="5454650" y="2836863"/>
          <p14:tracePt t="143584" x="5448300" y="2836863"/>
          <p14:tracePt t="143586" x="5441950" y="2836863"/>
          <p14:tracePt t="143588" x="5434013" y="2836863"/>
          <p14:tracePt t="143590" x="5427663" y="2836863"/>
          <p14:tracePt t="143591" x="5421313" y="2836863"/>
          <p14:tracePt t="143593" x="5414963" y="2836863"/>
          <p14:tracePt t="143594" x="5408613" y="2836863"/>
          <p14:tracePt t="143595" x="5400675" y="2836863"/>
          <p14:tracePt t="143597" x="5394325" y="2836863"/>
          <p14:tracePt t="143599" x="5387975" y="2836863"/>
          <p14:tracePt t="143601" x="5381625" y="2836863"/>
          <p14:tracePt t="143602" x="5375275" y="2836863"/>
          <p14:tracePt t="143603" x="5367338" y="2836863"/>
          <p14:tracePt t="143605" x="5354638" y="2843213"/>
          <p14:tracePt t="143606" x="5348288" y="2843213"/>
          <p14:tracePt t="143608" x="5341938" y="2843213"/>
          <p14:tracePt t="143609" x="5334000" y="2843213"/>
          <p14:tracePt t="143610" x="5327650" y="2843213"/>
          <p14:tracePt t="143611" x="5321300" y="2843213"/>
          <p14:tracePt t="143613" x="5314950" y="2843213"/>
          <p14:tracePt t="143613" x="5308600" y="2843213"/>
          <p14:tracePt t="143614" x="5294313" y="2851150"/>
          <p14:tracePt t="143616" x="5287963" y="2851150"/>
          <p14:tracePt t="143617" x="5275263" y="2851150"/>
          <p14:tracePt t="143619" x="5268913" y="2857500"/>
          <p14:tracePt t="143620" x="5254625" y="2857500"/>
          <p14:tracePt t="143622" x="5248275" y="2857500"/>
          <p14:tracePt t="143623" x="5235575" y="2857500"/>
          <p14:tracePt t="143625" x="5227638" y="2857500"/>
          <p14:tracePt t="143626" x="5221288" y="2857500"/>
          <p14:tracePt t="143627" x="5214938" y="2857500"/>
          <p14:tracePt t="143628" x="5202238" y="2857500"/>
          <p14:tracePt t="143630" x="5202238" y="2863850"/>
          <p14:tracePt t="143630" x="5194300" y="2863850"/>
          <p14:tracePt t="143631" x="5187950" y="2863850"/>
          <p14:tracePt t="143632" x="5181600" y="2863850"/>
          <p14:tracePt t="143633" x="5181600" y="2870200"/>
          <p14:tracePt t="143634" x="5175250" y="2870200"/>
          <p14:tracePt t="143635" x="5168900" y="2870200"/>
          <p14:tracePt t="143638" x="5160963" y="2870200"/>
          <p14:tracePt t="143638" x="5154613" y="2870200"/>
          <p14:tracePt t="143640" x="5148263" y="2870200"/>
          <p14:tracePt t="143641" x="5141913" y="2870200"/>
          <p14:tracePt t="143642" x="5141913" y="2876550"/>
          <p14:tracePt t="143643" x="5135563" y="2876550"/>
          <p14:tracePt t="143646" x="5127625" y="2884488"/>
          <p14:tracePt t="143648" x="5121275" y="2884488"/>
          <p14:tracePt t="143653" x="5114925" y="2884488"/>
          <p14:tracePt t="143655" x="5114925" y="2890838"/>
          <p14:tracePt t="143659" x="5108575" y="2890838"/>
          <p14:tracePt t="143672" x="5102225" y="2890838"/>
          <p14:tracePt t="143697" x="5094288" y="2890838"/>
          <p14:tracePt t="143700" x="5094288" y="2897188"/>
          <p14:tracePt t="143704" x="5087938" y="2897188"/>
          <p14:tracePt t="143713" x="5087938" y="2903538"/>
          <p14:tracePt t="143713" x="5081588" y="2903538"/>
          <p14:tracePt t="143717" x="5075238" y="2903538"/>
          <p14:tracePt t="143722" x="5068888" y="2903538"/>
          <p14:tracePt t="143727" x="5068888" y="2909888"/>
          <p14:tracePt t="143728" x="5060950" y="2909888"/>
          <p14:tracePt t="143730" x="5054600" y="2909888"/>
          <p14:tracePt t="143734" x="5054600" y="2917825"/>
          <p14:tracePt t="143736" x="5048250" y="2917825"/>
          <p14:tracePt t="143739" x="5048250" y="2924175"/>
          <p14:tracePt t="143740" x="5041900" y="2924175"/>
          <p14:tracePt t="143742" x="5035550" y="2924175"/>
          <p14:tracePt t="143749" x="5029200" y="2924175"/>
          <p14:tracePt t="143752" x="5029200" y="2930525"/>
          <p14:tracePt t="143753" x="5021263" y="2930525"/>
          <p14:tracePt t="143763" x="5021263" y="2936875"/>
          <p14:tracePt t="143765" x="5014913" y="2936875"/>
          <p14:tracePt t="143901" x="5021263" y="2936875"/>
          <p14:tracePt t="143938" x="5029200" y="2936875"/>
          <p14:tracePt t="143953" x="5035550" y="2936875"/>
          <p14:tracePt t="143954" x="5035550" y="2930525"/>
          <p14:tracePt t="143956" x="5041900" y="2930525"/>
          <p14:tracePt t="143963" x="5048250" y="2930525"/>
          <p14:tracePt t="143963" x="5054600" y="2930525"/>
          <p14:tracePt t="143965" x="5060950" y="2930525"/>
          <p14:tracePt t="143966" x="5060950" y="2924175"/>
          <p14:tracePt t="143968" x="5068888" y="2924175"/>
          <p14:tracePt t="143970" x="5075238" y="2924175"/>
          <p14:tracePt t="143971" x="5075238" y="2917825"/>
          <p14:tracePt t="143972" x="5081588" y="2917825"/>
          <p14:tracePt t="143974" x="5081588" y="2909888"/>
          <p14:tracePt t="143975" x="5087938" y="2909888"/>
          <p14:tracePt t="143976" x="5094288" y="2909888"/>
          <p14:tracePt t="143980" x="5102225" y="2909888"/>
          <p14:tracePt t="143982" x="5108575" y="2909888"/>
          <p14:tracePt t="143983" x="5114925" y="2903538"/>
          <p14:tracePt t="143988" x="5121275" y="2903538"/>
          <p14:tracePt t="143988" x="5127625" y="2897188"/>
          <p14:tracePt t="143990" x="5135563" y="2897188"/>
          <p14:tracePt t="143992" x="5141913" y="2897188"/>
          <p14:tracePt t="143994" x="5148263" y="2897188"/>
          <p14:tracePt t="143997" x="5148263" y="2890838"/>
          <p14:tracePt t="143998" x="5154613" y="2890838"/>
          <p14:tracePt t="144000" x="5160963" y="2890838"/>
          <p14:tracePt t="144001" x="5160963" y="2884488"/>
          <p14:tracePt t="144005" x="5168900" y="2884488"/>
          <p14:tracePt t="144008" x="5175250" y="2884488"/>
          <p14:tracePt t="144009" x="5175250" y="2876550"/>
          <p14:tracePt t="144019" x="5181600" y="2876550"/>
          <p14:tracePt t="144045" x="5187950" y="2876550"/>
          <p14:tracePt t="144056" x="5194300" y="2876550"/>
          <p14:tracePt t="144064" x="5202238" y="2876550"/>
          <p14:tracePt t="144067" x="5208588" y="2876550"/>
          <p14:tracePt t="144071" x="5214938" y="2876550"/>
          <p14:tracePt t="144073" x="5221288" y="2876550"/>
          <p14:tracePt t="144074" x="5221288" y="2870200"/>
          <p14:tracePt t="144075" x="5227638" y="2870200"/>
          <p14:tracePt t="144078" x="5235575" y="2870200"/>
          <p14:tracePt t="144080" x="5241925" y="2870200"/>
          <p14:tracePt t="144081" x="5241925" y="2863850"/>
          <p14:tracePt t="144083" x="5248275" y="2863850"/>
          <p14:tracePt t="144084" x="5254625" y="2863850"/>
          <p14:tracePt t="144086" x="5260975" y="2863850"/>
          <p14:tracePt t="144089" x="5268913" y="2863850"/>
          <p14:tracePt t="144090" x="5275263" y="2863850"/>
          <p14:tracePt t="144092" x="5275263" y="2857500"/>
          <p14:tracePt t="144093" x="5281613" y="2857500"/>
          <p14:tracePt t="144094" x="5287963" y="2857500"/>
          <p14:tracePt t="144096" x="5294313" y="2857500"/>
          <p14:tracePt t="144099" x="5294313" y="2851150"/>
          <p14:tracePt t="144100" x="5302250" y="2851150"/>
          <p14:tracePt t="144101" x="5308600" y="2851150"/>
          <p14:tracePt t="144106" x="5314950" y="2851150"/>
          <p14:tracePt t="144107" x="5314950" y="2843213"/>
          <p14:tracePt t="144108" x="5321300" y="2843213"/>
          <p14:tracePt t="144111" x="5327650" y="2843213"/>
          <p14:tracePt t="144121" x="5334000" y="2843213"/>
          <p14:tracePt t="144128" x="5341938" y="2843213"/>
          <p14:tracePt t="144142" x="5348288" y="2843213"/>
          <p14:tracePt t="144150" x="5354638" y="2843213"/>
          <p14:tracePt t="144155" x="5360988" y="2843213"/>
          <p14:tracePt t="144164" x="5367338" y="2843213"/>
          <p14:tracePt t="144167" x="5375275" y="2843213"/>
          <p14:tracePt t="144172" x="5381625" y="2843213"/>
          <p14:tracePt t="144173" x="5387975" y="2843213"/>
          <p14:tracePt t="144178" x="5394325" y="2843213"/>
          <p14:tracePt t="144180" x="5400675" y="2843213"/>
          <p14:tracePt t="144181" x="5408613" y="2843213"/>
          <p14:tracePt t="144185" x="5414963" y="2843213"/>
          <p14:tracePt t="144186" x="5421313" y="2843213"/>
          <p14:tracePt t="144189" x="5427663" y="2843213"/>
          <p14:tracePt t="144190" x="5434013" y="2843213"/>
          <p14:tracePt t="144192" x="5441950" y="2843213"/>
          <p14:tracePt t="144195" x="5448300" y="2843213"/>
          <p14:tracePt t="144196" x="5454650" y="2836863"/>
          <p14:tracePt t="144199" x="5461000" y="2836863"/>
          <p14:tracePt t="144202" x="5467350" y="2836863"/>
          <p14:tracePt t="144203" x="5475288" y="2836863"/>
          <p14:tracePt t="144207" x="5481638" y="2836863"/>
          <p14:tracePt t="144208" x="5481638" y="2830513"/>
          <p14:tracePt t="144209" x="5487988" y="2830513"/>
          <p14:tracePt t="144215" x="5494338" y="2830513"/>
          <p14:tracePt t="144219" x="5500688" y="2830513"/>
          <p14:tracePt t="144223" x="5508625" y="2830513"/>
          <p14:tracePt t="144238" x="5514975" y="2830513"/>
          <p14:tracePt t="144245" x="5521325" y="2830513"/>
          <p14:tracePt t="144260" x="5521325" y="2824163"/>
          <p14:tracePt t="144261" x="5527675" y="2824163"/>
          <p14:tracePt t="144265" x="5534025" y="2824163"/>
          <p14:tracePt t="144271" x="5541963" y="2824163"/>
          <p14:tracePt t="144280" x="5548313" y="2824163"/>
          <p14:tracePt t="144284" x="5554663" y="2824163"/>
          <p14:tracePt t="144290" x="5561013" y="2824163"/>
          <p14:tracePt t="144294" x="5567363" y="2824163"/>
          <p14:tracePt t="144297" x="5575300" y="2824163"/>
          <p14:tracePt t="144305" x="5581650" y="2824163"/>
          <p14:tracePt t="144309" x="5581650" y="2817813"/>
          <p14:tracePt t="144310" x="5588000" y="2817813"/>
          <p14:tracePt t="144444" x="5581650" y="2817813"/>
          <p14:tracePt t="144450" x="5575300" y="2817813"/>
          <p14:tracePt t="144453" x="5567363" y="2817813"/>
          <p14:tracePt t="144455" x="5561013" y="2817813"/>
          <p14:tracePt t="144459" x="5554663" y="2817813"/>
          <p14:tracePt t="144461" x="5548313" y="2817813"/>
          <p14:tracePt t="144465" x="5541963" y="2817813"/>
          <p14:tracePt t="144467" x="5534025" y="2817813"/>
          <p14:tracePt t="144468" x="5527675" y="2817813"/>
          <p14:tracePt t="144471" x="5521325" y="2817813"/>
          <p14:tracePt t="144473" x="5514975" y="2817813"/>
          <p14:tracePt t="144476" x="5508625" y="2817813"/>
          <p14:tracePt t="144477" x="5500688" y="2817813"/>
          <p14:tracePt t="144480" x="5494338" y="2824163"/>
          <p14:tracePt t="144482" x="5487988" y="2824163"/>
          <p14:tracePt t="144483" x="5481638" y="2824163"/>
          <p14:tracePt t="144486" x="5475288" y="2824163"/>
          <p14:tracePt t="144487" x="5467350" y="2824163"/>
          <p14:tracePt t="144489" x="5461000" y="2824163"/>
          <p14:tracePt t="144491" x="5454650" y="2824163"/>
          <p14:tracePt t="144492" x="5448300" y="2824163"/>
          <p14:tracePt t="144495" x="5448300" y="2830513"/>
          <p14:tracePt t="144496" x="5441950" y="2830513"/>
          <p14:tracePt t="144497" x="5434013" y="2830513"/>
          <p14:tracePt t="144498" x="5427663" y="2830513"/>
          <p14:tracePt t="144501" x="5427663" y="2836863"/>
          <p14:tracePt t="144502" x="5421313" y="2836863"/>
          <p14:tracePt t="144503" x="5414963" y="2836863"/>
          <p14:tracePt t="144506" x="5408613" y="2836863"/>
          <p14:tracePt t="144509" x="5400675" y="2836863"/>
          <p14:tracePt t="144511" x="5394325" y="2836863"/>
          <p14:tracePt t="144515" x="5387975" y="2836863"/>
          <p14:tracePt t="144516" x="5387975" y="2843213"/>
          <p14:tracePt t="144517" x="5381625" y="2843213"/>
          <p14:tracePt t="144521" x="5375275" y="2843213"/>
          <p14:tracePt t="144523" x="5367338" y="2843213"/>
          <p14:tracePt t="144524" x="5367338" y="2851150"/>
          <p14:tracePt t="144527" x="5360988" y="2851150"/>
          <p14:tracePt t="144530" x="5354638" y="2851150"/>
          <p14:tracePt t="144531" x="5348288" y="2851150"/>
          <p14:tracePt t="144535" x="5341938" y="2851150"/>
          <p14:tracePt t="144536" x="5334000" y="2851150"/>
          <p14:tracePt t="144537" x="5334000" y="2857500"/>
          <p14:tracePt t="144539" x="5327650" y="2857500"/>
          <p14:tracePt t="144541" x="5321300" y="2857500"/>
          <p14:tracePt t="144542" x="5314950" y="2857500"/>
          <p14:tracePt t="144545" x="5308600" y="2857500"/>
          <p14:tracePt t="144546" x="5302250" y="2857500"/>
          <p14:tracePt t="144549" x="5294313" y="2857500"/>
          <p14:tracePt t="144550" x="5287963" y="2857500"/>
          <p14:tracePt t="144551" x="5281613" y="2857500"/>
          <p14:tracePt t="144553" x="5275263" y="2857500"/>
          <p14:tracePt t="144554" x="5268913" y="2857500"/>
          <p14:tracePt t="144556" x="5260975" y="2857500"/>
          <p14:tracePt t="144557" x="5254625" y="2857500"/>
          <p14:tracePt t="144558" x="5248275" y="2857500"/>
          <p14:tracePt t="144561" x="5241925" y="2857500"/>
          <p14:tracePt t="144562" x="5235575" y="2857500"/>
          <p14:tracePt t="144563" x="5235575" y="2863850"/>
          <p14:tracePt t="144564" x="5227638" y="2863850"/>
          <p14:tracePt t="144565" x="5221288" y="2863850"/>
          <p14:tracePt t="144566" x="5214938" y="2863850"/>
          <p14:tracePt t="144568" x="5208588" y="2863850"/>
          <p14:tracePt t="144569" x="5202238" y="2863850"/>
          <p14:tracePt t="144572" x="5194300" y="2863850"/>
          <p14:tracePt t="144573" x="5187950" y="2863850"/>
          <p14:tracePt t="144574" x="5181600" y="2863850"/>
          <p14:tracePt t="144576" x="5181600" y="2870200"/>
          <p14:tracePt t="144577" x="5175250" y="2870200"/>
          <p14:tracePt t="144580" x="5168900" y="2870200"/>
          <p14:tracePt t="144581" x="5160963" y="2870200"/>
          <p14:tracePt t="144583" x="5154613" y="2870200"/>
          <p14:tracePt t="144586" x="5148263" y="2870200"/>
          <p14:tracePt t="144588" x="5141913" y="2870200"/>
          <p14:tracePt t="144590" x="5135563" y="2870200"/>
          <p14:tracePt t="144595" x="5127625" y="2870200"/>
          <p14:tracePt t="144597" x="5127625" y="2876550"/>
          <p14:tracePt t="144599" x="5121275" y="2876550"/>
          <p14:tracePt t="144607" x="5114925" y="2876550"/>
          <p14:tracePt t="144610" x="5114925" y="2884488"/>
          <p14:tracePt t="144612" x="5108575" y="2884488"/>
          <p14:tracePt t="144616" x="5102225" y="2884488"/>
          <p14:tracePt t="144619" x="5102225" y="2890838"/>
          <p14:tracePt t="144625" x="5094288" y="2890838"/>
          <p14:tracePt t="144628" x="5087938" y="2890838"/>
          <p14:tracePt t="144633" x="5087938" y="2897188"/>
          <p14:tracePt t="144634" x="5081588" y="2897188"/>
          <p14:tracePt t="144637" x="5075238" y="2897188"/>
          <p14:tracePt t="144639" x="5075238" y="2903538"/>
          <p14:tracePt t="144640" x="5068888" y="2903538"/>
          <p14:tracePt t="144645" x="5060950" y="2903538"/>
          <p14:tracePt t="144647" x="5054600" y="2903538"/>
          <p14:tracePt t="144650" x="5054600" y="2909888"/>
          <p14:tracePt t="144651" x="5048250" y="2909888"/>
          <p14:tracePt t="144653" x="5041900" y="2909888"/>
          <p14:tracePt t="144654" x="5041900" y="2917825"/>
          <p14:tracePt t="144655" x="5035550" y="2917825"/>
          <p14:tracePt t="144658" x="5029200" y="2924175"/>
          <p14:tracePt t="144660" x="5021263" y="2924175"/>
          <p14:tracePt t="144664" x="5014913" y="2924175"/>
          <p14:tracePt t="144666" x="5008563" y="2924175"/>
          <p14:tracePt t="144669" x="5002213" y="2924175"/>
          <p14:tracePt t="144672" x="5002213" y="2930525"/>
          <p14:tracePt t="144677" x="4995863" y="2930525"/>
          <p14:tracePt t="144825" x="5002213" y="2930525"/>
          <p14:tracePt t="144830" x="5008563" y="2930525"/>
          <p14:tracePt t="144834" x="5014913" y="2930525"/>
          <p14:tracePt t="144847" x="5021263" y="2930525"/>
          <p14:tracePt t="144850" x="5021263" y="2924175"/>
          <p14:tracePt t="144856" x="5029200" y="2924175"/>
          <p14:tracePt t="144868" x="5035550" y="2924175"/>
          <p14:tracePt t="144873" x="5041900" y="2924175"/>
          <p14:tracePt t="144874" x="5041900" y="2917825"/>
          <p14:tracePt t="144877" x="5048250" y="2917825"/>
          <p14:tracePt t="144883" x="5054600" y="2917825"/>
          <p14:tracePt t="144885" x="5060950" y="2917825"/>
          <p14:tracePt t="144888" x="5060950" y="2909888"/>
          <p14:tracePt t="144889" x="5068888" y="2909888"/>
          <p14:tracePt t="144891" x="5075238" y="2909888"/>
          <p14:tracePt t="144893" x="5081588" y="2909888"/>
          <p14:tracePt t="144897" x="5087938" y="2909888"/>
          <p14:tracePt t="144898" x="5094288" y="2909888"/>
          <p14:tracePt t="144901" x="5102225" y="2909888"/>
          <p14:tracePt t="144902" x="5102225" y="2903538"/>
          <p14:tracePt t="144903" x="5108575" y="2903538"/>
          <p14:tracePt t="144904" x="5114925" y="2903538"/>
          <p14:tracePt t="144906" x="5121275" y="2903538"/>
          <p14:tracePt t="144907" x="5127625" y="2897188"/>
          <p14:tracePt t="144909" x="5135563" y="2897188"/>
          <p14:tracePt t="144910" x="5141913" y="2897188"/>
          <p14:tracePt t="144912" x="5148263" y="2897188"/>
          <p14:tracePt t="144914" x="5154613" y="2897188"/>
          <p14:tracePt t="144915" x="5160963" y="2897188"/>
          <p14:tracePt t="144916" x="5160963" y="2890838"/>
          <p14:tracePt t="144918" x="5168900" y="2890838"/>
          <p14:tracePt t="144919" x="5175250" y="2890838"/>
          <p14:tracePt t="144921" x="5175250" y="2884488"/>
          <p14:tracePt t="144922" x="5181600" y="2884488"/>
          <p14:tracePt t="144923" x="5187950" y="2884488"/>
          <p14:tracePt t="144924" x="5194300" y="2884488"/>
          <p14:tracePt t="144926" x="5194300" y="2876550"/>
          <p14:tracePt t="144927" x="5202238" y="2876550"/>
          <p14:tracePt t="144928" x="5208588" y="2876550"/>
          <p14:tracePt t="144931" x="5214938" y="2876550"/>
          <p14:tracePt t="144933" x="5221288" y="2876550"/>
          <p14:tracePt t="144934" x="5227638" y="2876550"/>
          <p14:tracePt t="144938" x="5235575" y="2876550"/>
          <p14:tracePt t="144939" x="5235575" y="2870200"/>
          <p14:tracePt t="144940" x="5241925" y="2870200"/>
          <p14:tracePt t="144945" x="5248275" y="2870200"/>
          <p14:tracePt t="144948" x="5248275" y="2863850"/>
          <p14:tracePt t="144949" x="5254625" y="2863850"/>
          <p14:tracePt t="144951" x="5260975" y="2863850"/>
          <p14:tracePt t="144958" x="5268913" y="2863850"/>
          <p14:tracePt t="144962" x="5275263" y="2863850"/>
          <p14:tracePt t="144968" x="5281613" y="2863850"/>
          <p14:tracePt t="144972" x="5287963" y="2863850"/>
          <p14:tracePt t="144973" x="5287963" y="2857500"/>
          <p14:tracePt t="144974" x="5294313" y="2857500"/>
          <p14:tracePt t="144979" x="5302250" y="2857500"/>
          <p14:tracePt t="144982" x="5308600" y="2857500"/>
          <p14:tracePt t="144983" x="5308600" y="2851150"/>
          <p14:tracePt t="144985" x="5314950" y="2851150"/>
          <p14:tracePt t="144987" x="5321300" y="2851150"/>
          <p14:tracePt t="144988" x="5327650" y="2851150"/>
          <p14:tracePt t="144990" x="5327650" y="2843213"/>
          <p14:tracePt t="144991" x="5334000" y="2843213"/>
          <p14:tracePt t="144992" x="5341938" y="2843213"/>
          <p14:tracePt t="144994" x="5348288" y="2843213"/>
          <p14:tracePt t="144996" x="5354638" y="2843213"/>
          <p14:tracePt t="144997" x="5360988" y="2843213"/>
          <p14:tracePt t="144999" x="5367338" y="2843213"/>
          <p14:tracePt t="145001" x="5375275" y="2843213"/>
          <p14:tracePt t="145003" x="5381625" y="2843213"/>
          <p14:tracePt t="145004" x="5387975" y="2836863"/>
          <p14:tracePt t="145006" x="5394325" y="2836863"/>
          <p14:tracePt t="145007" x="5400675" y="2836863"/>
          <p14:tracePt t="145008" x="5408613" y="2836863"/>
          <p14:tracePt t="145010" x="5414963" y="2830513"/>
          <p14:tracePt t="145011" x="5421313" y="2830513"/>
          <p14:tracePt t="145013" x="5427663" y="2830513"/>
          <p14:tracePt t="145014" x="5434013" y="2830513"/>
          <p14:tracePt t="145015" x="5441950" y="2830513"/>
          <p14:tracePt t="145017" x="5448300" y="2830513"/>
          <p14:tracePt t="145018" x="5454650" y="2830513"/>
          <p14:tracePt t="145020" x="5461000" y="2830513"/>
          <p14:tracePt t="145021" x="5461000" y="2824163"/>
          <p14:tracePt t="145022" x="5467350" y="2824163"/>
          <p14:tracePt t="145023" x="5475288" y="2824163"/>
          <p14:tracePt t="145025" x="5481638" y="2824163"/>
          <p14:tracePt t="145026" x="5487988" y="2824163"/>
          <p14:tracePt t="145029" x="5494338" y="2824163"/>
          <p14:tracePt t="145030" x="5494338" y="2817813"/>
          <p14:tracePt t="145031" x="5500688" y="2817813"/>
          <p14:tracePt t="145032" x="5508625" y="2817813"/>
          <p14:tracePt t="145035" x="5514975" y="2817813"/>
          <p14:tracePt t="145036" x="5521325" y="2817813"/>
          <p14:tracePt t="145042" x="5527675" y="2817813"/>
          <p14:tracePt t="145047" x="5534025" y="2817813"/>
          <p14:tracePt t="145056" x="5541963" y="2817813"/>
          <p14:tracePt t="145080" x="5548313" y="2817813"/>
          <p14:tracePt t="145086" x="5554663" y="2817813"/>
          <p14:tracePt t="145095" x="5561013" y="2817813"/>
          <p14:tracePt t="145100" x="5567363" y="2817813"/>
          <p14:tracePt t="145105" x="5575300" y="2817813"/>
          <p14:tracePt t="145115" x="5581650" y="2817813"/>
          <p14:tracePt t="145120" x="5588000" y="2817813"/>
          <p14:tracePt t="145254" x="5581650" y="2817813"/>
          <p14:tracePt t="145269" x="5575300" y="2817813"/>
          <p14:tracePt t="145270" x="5575300" y="2824163"/>
          <p14:tracePt t="145272" x="5567363" y="2824163"/>
          <p14:tracePt t="145274" x="5561013" y="2824163"/>
          <p14:tracePt t="145278" x="5554663" y="2824163"/>
          <p14:tracePt t="145280" x="5548313" y="2824163"/>
          <p14:tracePt t="145283" x="5541963" y="2824163"/>
          <p14:tracePt t="145284" x="5534025" y="2824163"/>
          <p14:tracePt t="145285" x="5527675" y="2824163"/>
          <p14:tracePt t="145288" x="5521325" y="2824163"/>
          <p14:tracePt t="145289" x="5514975" y="2824163"/>
          <p14:tracePt t="145291" x="5508625" y="2824163"/>
          <p14:tracePt t="145292" x="5500688" y="2824163"/>
          <p14:tracePt t="145293" x="5494338" y="2824163"/>
          <p14:tracePt t="145295" x="5494338" y="2830513"/>
          <p14:tracePt t="145296" x="5487988" y="2830513"/>
          <p14:tracePt t="145297" x="5481638" y="2830513"/>
          <p14:tracePt t="145299" x="5475288" y="2830513"/>
          <p14:tracePt t="145300" x="5467350" y="2830513"/>
          <p14:tracePt t="145301" x="5461000" y="2830513"/>
          <p14:tracePt t="145302" x="5461000" y="2836863"/>
          <p14:tracePt t="145303" x="5454650" y="2836863"/>
          <p14:tracePt t="145304" x="5448300" y="2836863"/>
          <p14:tracePt t="145306" x="5441950" y="2836863"/>
          <p14:tracePt t="145307" x="5434013" y="2836863"/>
          <p14:tracePt t="145308" x="5427663" y="2836863"/>
          <p14:tracePt t="145311" x="5421313" y="2836863"/>
          <p14:tracePt t="145312" x="5414963" y="2836863"/>
          <p14:tracePt t="145314" x="5408613" y="2836863"/>
          <p14:tracePt t="145315" x="5400675" y="2836863"/>
          <p14:tracePt t="145316" x="5394325" y="2843213"/>
          <p14:tracePt t="145318" x="5387975" y="2843213"/>
          <p14:tracePt t="145319" x="5381625" y="2843213"/>
          <p14:tracePt t="145321" x="5375275" y="2843213"/>
          <p14:tracePt t="145322" x="5367338" y="2843213"/>
          <p14:tracePt t="145323" x="5367338" y="2851150"/>
          <p14:tracePt t="145325" x="5360988" y="2851150"/>
          <p14:tracePt t="145326" x="5354638" y="2851150"/>
          <p14:tracePt t="145327" x="5348288" y="2851150"/>
          <p14:tracePt t="145329" x="5341938" y="2857500"/>
          <p14:tracePt t="145331" x="5334000" y="2857500"/>
          <p14:tracePt t="145334" x="5327650" y="2857500"/>
          <p14:tracePt t="145336" x="5321300" y="2857500"/>
          <p14:tracePt t="145338" x="5314950" y="2857500"/>
          <p14:tracePt t="145341" x="5308600" y="2857500"/>
          <p14:tracePt t="145343" x="5302250" y="2857500"/>
          <p14:tracePt t="145344" x="5302250" y="2863850"/>
          <p14:tracePt t="145348" x="5294313" y="2863850"/>
          <p14:tracePt t="145350" x="5287963" y="2863850"/>
          <p14:tracePt t="145353" x="5281613" y="2863850"/>
          <p14:tracePt t="145354" x="5281613" y="2870200"/>
          <p14:tracePt t="145358" x="5275263" y="2870200"/>
          <p14:tracePt t="145362" x="5268913" y="2870200"/>
          <p14:tracePt t="145369" x="5260975" y="2870200"/>
          <p14:tracePt t="145373" x="5254625" y="2870200"/>
          <p14:tracePt t="145377" x="5248275" y="2870200"/>
          <p14:tracePt t="145384" x="5241925" y="2870200"/>
          <p14:tracePt t="145386" x="5235575" y="2870200"/>
          <p14:tracePt t="145391" x="5227638" y="2870200"/>
          <p14:tracePt t="145393" x="5221288" y="2870200"/>
          <p14:tracePt t="145396" x="5214938" y="2870200"/>
          <p14:tracePt t="145400" x="5208588" y="2870200"/>
          <p14:tracePt t="145403" x="5202238" y="2870200"/>
          <p14:tracePt t="145410" x="5194300" y="2870200"/>
          <p14:tracePt t="145468" x="5202238" y="2870200"/>
          <p14:tracePt t="145472" x="5208588" y="2870200"/>
          <p14:tracePt t="145478" x="5214938" y="2870200"/>
          <p14:tracePt t="145480" x="5221288" y="2870200"/>
          <p14:tracePt t="145481" x="5221288" y="2863850"/>
          <p14:tracePt t="145482" x="5227638" y="2863850"/>
          <p14:tracePt t="145487" x="5235575" y="2863850"/>
          <p14:tracePt t="145490" x="5241925" y="2863850"/>
          <p14:tracePt t="145494" x="5241925" y="2857500"/>
          <p14:tracePt t="145496" x="5248275" y="2857500"/>
          <p14:tracePt t="145499" x="5254625" y="2857500"/>
          <p14:tracePt t="145503" x="5260975" y="2857500"/>
          <p14:tracePt t="145506" x="5260975" y="2851150"/>
          <p14:tracePt t="145513" x="5268913" y="2851150"/>
          <p14:tracePt t="145518" x="5275263" y="2851150"/>
          <p14:tracePt t="145521" x="5275263" y="2843213"/>
          <p14:tracePt t="145528" x="5281613" y="2843213"/>
          <p14:tracePt t="145533" x="5287963" y="2843213"/>
          <p14:tracePt t="145537" x="5294313" y="2843213"/>
          <p14:tracePt t="145543" x="5302250" y="2843213"/>
          <p14:tracePt t="145546" x="5308600" y="2843213"/>
          <p14:tracePt t="145551" x="5314950" y="2843213"/>
          <p14:tracePt t="145553" x="5321300" y="2843213"/>
          <p14:tracePt t="145555" x="5327650" y="2843213"/>
          <p14:tracePt t="145559" x="5334000" y="2843213"/>
          <p14:tracePt t="145561" x="5341938" y="2843213"/>
          <p14:tracePt t="145564" x="5348288" y="2843213"/>
          <p14:tracePt t="145566" x="5354638" y="2843213"/>
          <p14:tracePt t="145567" x="5360988" y="2843213"/>
          <p14:tracePt t="145568" x="5360988" y="2836863"/>
          <p14:tracePt t="145570" x="5367338" y="2836863"/>
          <p14:tracePt t="145571" x="5375275" y="2836863"/>
          <p14:tracePt t="145574" x="5381625" y="2836863"/>
          <p14:tracePt t="145575" x="5387975" y="2836863"/>
          <p14:tracePt t="145578" x="5394325" y="2836863"/>
          <p14:tracePt t="145580" x="5400675" y="2836863"/>
          <p14:tracePt t="145582" x="5408613" y="2836863"/>
          <p14:tracePt t="145584" x="5414963" y="2836863"/>
          <p14:tracePt t="145586" x="5421313" y="2836863"/>
          <p14:tracePt t="145588" x="5427663" y="2836863"/>
          <p14:tracePt t="145590" x="5434013" y="2836863"/>
          <p14:tracePt t="145592" x="5441950" y="2836863"/>
          <p14:tracePt t="145596" x="5448300" y="2836863"/>
          <p14:tracePt t="145599" x="5454650" y="2836863"/>
          <p14:tracePt t="145605" x="5461000" y="2836863"/>
          <p14:tracePt t="145616" x="5467350" y="2836863"/>
          <p14:tracePt t="145654" x="5475288" y="2836863"/>
          <p14:tracePt t="145669" x="5481638" y="2836863"/>
          <p14:tracePt t="145673" x="5481638" y="2830513"/>
          <p14:tracePt t="145675" x="5487988" y="2830513"/>
          <p14:tracePt t="145687" x="5494338" y="2830513"/>
          <p14:tracePt t="145696" x="5500688" y="2830513"/>
          <p14:tracePt t="145710" x="5508625" y="2830513"/>
          <p14:tracePt t="145777" x="5500688" y="2830513"/>
          <p14:tracePt t="145782" x="5494338" y="2830513"/>
          <p14:tracePt t="145787" x="5487988" y="2830513"/>
          <p14:tracePt t="145789" x="5481638" y="2830513"/>
          <p14:tracePt t="145794" x="5475288" y="2830513"/>
          <p14:tracePt t="145795" x="5467350" y="2830513"/>
          <p14:tracePt t="145797" x="5461000" y="2830513"/>
          <p14:tracePt t="145801" x="5454650" y="2830513"/>
          <p14:tracePt t="145802" x="5448300" y="2830513"/>
          <p14:tracePt t="145806" x="5441950" y="2830513"/>
          <p14:tracePt t="145807" x="5434013" y="2830513"/>
          <p14:tracePt t="145808" x="5434013" y="2836863"/>
          <p14:tracePt t="145809" x="5427663" y="2836863"/>
          <p14:tracePt t="145812" x="5421313" y="2836863"/>
          <p14:tracePt t="145814" x="5414963" y="2836863"/>
          <p14:tracePt t="145817" x="5408613" y="2836863"/>
          <p14:tracePt t="145819" x="5400675" y="2836863"/>
          <p14:tracePt t="145821" x="5394325" y="2836863"/>
          <p14:tracePt t="145822" x="5394325" y="2843213"/>
          <p14:tracePt t="145824" x="5387975" y="2843213"/>
          <p14:tracePt t="145826" x="5381625" y="2843213"/>
          <p14:tracePt t="145829" x="5381625" y="2851150"/>
          <p14:tracePt t="145830" x="5375275" y="2851150"/>
          <p14:tracePt t="145831" x="5367338" y="2851150"/>
          <p14:tracePt t="145834" x="5360988" y="2851150"/>
          <p14:tracePt t="145835" x="5360988" y="2857500"/>
          <p14:tracePt t="145836" x="5354638" y="2857500"/>
          <p14:tracePt t="145838" x="5348288" y="2857500"/>
          <p14:tracePt t="145842" x="5341938" y="2857500"/>
          <p14:tracePt t="145844" x="5334000" y="2857500"/>
          <p14:tracePt t="145848" x="5327650" y="2857500"/>
          <p14:tracePt t="145851" x="5321300" y="2857500"/>
          <p14:tracePt t="145855" x="5314950" y="2857500"/>
          <p14:tracePt t="145905" x="5321300" y="2857500"/>
          <p14:tracePt t="145910" x="5327650" y="2857500"/>
          <p14:tracePt t="145917" x="5334000" y="2857500"/>
          <p14:tracePt t="145920" x="5341938" y="2857500"/>
          <p14:tracePt t="145926" x="5341938" y="2851150"/>
          <p14:tracePt t="145928" x="5348288" y="2851150"/>
          <p14:tracePt t="145932" x="5354638" y="2851150"/>
          <p14:tracePt t="145935" x="5360988" y="2851150"/>
          <p14:tracePt t="145939" x="5360988" y="2843213"/>
          <p14:tracePt t="145944" x="5367338" y="2843213"/>
          <p14:tracePt t="145949" x="5375275" y="2843213"/>
          <p14:tracePt t="145960" x="5381625" y="2843213"/>
          <p14:tracePt t="145968" x="5387975" y="2843213"/>
          <p14:tracePt t="145978" x="5394325" y="2843213"/>
          <p14:tracePt t="145983" x="5400675" y="2843213"/>
          <p14:tracePt t="145985" x="5408613" y="2843213"/>
          <p14:tracePt t="145989" x="5414963" y="2843213"/>
          <p14:tracePt t="145991" x="5421313" y="2843213"/>
          <p14:tracePt t="145994" x="5427663" y="2843213"/>
          <p14:tracePt t="145995" x="5434013" y="2843213"/>
          <p14:tracePt t="145997" x="5441950" y="2843213"/>
          <p14:tracePt t="145999" x="5448300" y="2843213"/>
          <p14:tracePt t="146000" x="5454650" y="2843213"/>
          <p14:tracePt t="146003" x="5454650" y="2836863"/>
          <p14:tracePt t="146004" x="5461000" y="2836863"/>
          <p14:tracePt t="146005" x="5467350" y="2836863"/>
          <p14:tracePt t="146006" x="5475288" y="2836863"/>
          <p14:tracePt t="146009" x="5481638" y="2836863"/>
          <p14:tracePt t="146011" x="5487988" y="2836863"/>
          <p14:tracePt t="146013" x="5487988" y="2830513"/>
          <p14:tracePt t="146016" x="5494338" y="2830513"/>
          <p14:tracePt t="146021" x="5500688" y="2830513"/>
          <p14:tracePt t="146086" x="5494338" y="2830513"/>
          <p14:tracePt t="146100" x="5487988" y="2830513"/>
          <p14:tracePt t="147499" x="5481638" y="2830513"/>
          <p14:tracePt t="147506" x="5475288" y="2830513"/>
          <p14:tracePt t="147509" x="5467350" y="2830513"/>
          <p14:tracePt t="147512" x="5467350" y="2836863"/>
          <p14:tracePt t="147513" x="5461000" y="2836863"/>
          <p14:tracePt t="147518" x="5454650" y="2836863"/>
          <p14:tracePt t="147521" x="5448300" y="2836863"/>
          <p14:tracePt t="147525" x="5448300" y="2843213"/>
          <p14:tracePt t="147526" x="5441950" y="2843213"/>
          <p14:tracePt t="147528" x="5434013" y="2843213"/>
          <p14:tracePt t="147529" x="5434013" y="2851150"/>
          <p14:tracePt t="147530" x="5427663" y="2851150"/>
          <p14:tracePt t="147533" x="5421313" y="2851150"/>
          <p14:tracePt t="147534" x="5421313" y="2857500"/>
          <p14:tracePt t="147535" x="5414963" y="2857500"/>
          <p14:tracePt t="147539" x="5408613" y="2857500"/>
          <p14:tracePt t="147540" x="5400675" y="2857500"/>
          <p14:tracePt t="147541" x="5400675" y="2863850"/>
          <p14:tracePt t="147542" x="5394325" y="2863850"/>
          <p14:tracePt t="147545" x="5387975" y="2863850"/>
          <p14:tracePt t="147546" x="5387975" y="2870200"/>
          <p14:tracePt t="147547" x="5381625" y="2870200"/>
          <p14:tracePt t="147549" x="5375275" y="2870200"/>
          <p14:tracePt t="147550" x="5367338" y="2870200"/>
          <p14:tracePt t="147551" x="5367338" y="2876550"/>
          <p14:tracePt t="147553" x="5360988" y="2876550"/>
          <p14:tracePt t="147554" x="5354638" y="2884488"/>
          <p14:tracePt t="147555" x="5348288" y="2884488"/>
          <p14:tracePt t="147556" x="5348288" y="2890838"/>
          <p14:tracePt t="147558" x="5341938" y="2890838"/>
          <p14:tracePt t="147559" x="5334000" y="2890838"/>
          <p14:tracePt t="147561" x="5327650" y="2897188"/>
          <p14:tracePt t="147562" x="5321300" y="2897188"/>
          <p14:tracePt t="147563" x="5321300" y="2903538"/>
          <p14:tracePt t="147564" x="5314950" y="2903538"/>
          <p14:tracePt t="147566" x="5308600" y="2903538"/>
          <p14:tracePt t="147567" x="5302250" y="2903538"/>
          <p14:tracePt t="147568" x="5302250" y="2909888"/>
          <p14:tracePt t="147569" x="5294313" y="2909888"/>
          <p14:tracePt t="147570" x="5287963" y="2909888"/>
          <p14:tracePt t="147571" x="5281613" y="2917825"/>
          <p14:tracePt t="147573" x="5275263" y="2924175"/>
          <p14:tracePt t="147574" x="5260975" y="2924175"/>
          <p14:tracePt t="147576" x="5254625" y="2930525"/>
          <p14:tracePt t="147577" x="5241925" y="2936875"/>
          <p14:tracePt t="147578" x="5235575" y="2943225"/>
          <p14:tracePt t="147580" x="5221288" y="2943225"/>
          <p14:tracePt t="147581" x="5208588" y="2951163"/>
          <p14:tracePt t="147583" x="5194300" y="2957513"/>
          <p14:tracePt t="147584" x="5181600" y="2963863"/>
          <p14:tracePt t="147587" x="5168900" y="2970213"/>
          <p14:tracePt t="147588" x="5160963" y="2970213"/>
          <p14:tracePt t="147590" x="5148263" y="2976563"/>
          <p14:tracePt t="147591" x="5141913" y="2976563"/>
          <p14:tracePt t="147592" x="5141913" y="2984500"/>
          <p14:tracePt t="147593" x="5135563" y="2984500"/>
          <p14:tracePt t="147594" x="5121275" y="2990850"/>
          <p14:tracePt t="147597" x="5114925" y="2990850"/>
          <p14:tracePt t="147597" x="5102225" y="2997200"/>
          <p14:tracePt t="147598" x="5102225" y="3003550"/>
          <p14:tracePt t="147599" x="5087938" y="3003550"/>
          <p14:tracePt t="147600" x="5081588" y="3009900"/>
          <p14:tracePt t="147602" x="5068888" y="3009900"/>
          <p14:tracePt t="147603" x="5068888" y="3017838"/>
          <p14:tracePt t="147604" x="5054600" y="3024188"/>
          <p14:tracePt t="147605" x="5048250" y="3024188"/>
          <p14:tracePt t="147606" x="5048250" y="3030538"/>
          <p14:tracePt t="147607" x="5041900" y="3030538"/>
          <p14:tracePt t="147608" x="5029200" y="3030538"/>
          <p14:tracePt t="147609" x="5029200" y="3036888"/>
          <p14:tracePt t="147610" x="5021263" y="3043238"/>
          <p14:tracePt t="147611" x="5008563" y="3043238"/>
          <p14:tracePt t="147613" x="4995863" y="3049588"/>
          <p14:tracePt t="147614" x="4987925" y="3049588"/>
          <p14:tracePt t="147615" x="4987925" y="3057525"/>
          <p14:tracePt t="147616" x="4981575" y="3063875"/>
          <p14:tracePt t="147617" x="4968875" y="3063875"/>
          <p14:tracePt t="147619" x="4962525" y="3070225"/>
          <p14:tracePt t="147620" x="4948238" y="3076575"/>
          <p14:tracePt t="147622" x="4941888" y="3076575"/>
          <p14:tracePt t="147623" x="4935538" y="3082925"/>
          <p14:tracePt t="147624" x="4929188" y="3090863"/>
          <p14:tracePt t="147625" x="4921250" y="3097213"/>
          <p14:tracePt t="147626" x="4914900" y="3097213"/>
          <p14:tracePt t="147627" x="4908550" y="3103563"/>
          <p14:tracePt t="147628" x="4895850" y="3109913"/>
          <p14:tracePt t="147630" x="4887913" y="3116263"/>
          <p14:tracePt t="147631" x="4875213" y="3116263"/>
          <p14:tracePt t="147632" x="4875213" y="3124200"/>
          <p14:tracePt t="147633" x="4868863" y="3124200"/>
          <p14:tracePt t="147634" x="4862513" y="3130550"/>
          <p14:tracePt t="147635" x="4854575" y="3136900"/>
          <p14:tracePt t="147636" x="4848225" y="3136900"/>
          <p14:tracePt t="147637" x="4841875" y="3136900"/>
          <p14:tracePt t="147638" x="4835525" y="3143250"/>
          <p14:tracePt t="147639" x="4835525" y="3149600"/>
          <p14:tracePt t="147640" x="4821238" y="3149600"/>
          <p14:tracePt t="147641" x="4814888" y="3157538"/>
          <p14:tracePt t="147643" x="4808538" y="3157538"/>
          <p14:tracePt t="147644" x="4802188" y="3163888"/>
          <p14:tracePt t="147647" x="4795838" y="3170238"/>
          <p14:tracePt t="147647" x="4781550" y="3170238"/>
          <p14:tracePt t="147649" x="4775200" y="3176588"/>
          <p14:tracePt t="147650" x="4768850" y="3182938"/>
          <p14:tracePt t="147652" x="4762500" y="3190875"/>
          <p14:tracePt t="147653" x="4754563" y="3190875"/>
          <p14:tracePt t="147654" x="4748213" y="3190875"/>
          <p14:tracePt t="147655" x="4748213" y="3197225"/>
          <p14:tracePt t="147656" x="4735513" y="3197225"/>
          <p14:tracePt t="147657" x="4735513" y="3203575"/>
          <p14:tracePt t="147658" x="4729163" y="3203575"/>
          <p14:tracePt t="147660" x="4714875" y="3209925"/>
          <p14:tracePt t="147661" x="4708525" y="3209925"/>
          <p14:tracePt t="147662" x="4708525" y="3216275"/>
          <p14:tracePt t="147663" x="4702175" y="3224213"/>
          <p14:tracePt t="147664" x="4695825" y="3224213"/>
          <p14:tracePt t="147666" x="4689475" y="3230563"/>
          <p14:tracePt t="147667" x="4681538" y="3236913"/>
          <p14:tracePt t="147668" x="4675188" y="3236913"/>
          <p14:tracePt t="147670" x="4668838" y="3243263"/>
          <p14:tracePt t="147672" x="4662488" y="3249613"/>
          <p14:tracePt t="147673" x="4662488" y="3257550"/>
          <p14:tracePt t="147674" x="4656138" y="3257550"/>
          <p14:tracePt t="147675" x="4648200" y="3263900"/>
          <p14:tracePt t="147677" x="4641850" y="3270250"/>
          <p14:tracePt t="147678" x="4635500" y="3270250"/>
          <p14:tracePt t="147680" x="4629150" y="3276600"/>
          <p14:tracePt t="147681" x="4629150" y="3282950"/>
          <p14:tracePt t="147682" x="4622800" y="3290888"/>
          <p14:tracePt t="147683" x="4614863" y="3297238"/>
          <p14:tracePt t="147684" x="4608513" y="3303588"/>
          <p14:tracePt t="147686" x="4608513" y="3309938"/>
          <p14:tracePt t="147687" x="4602163" y="3309938"/>
          <p14:tracePt t="147688" x="4595813" y="3316288"/>
          <p14:tracePt t="147689" x="4595813" y="3322638"/>
          <p14:tracePt t="147690" x="4589463" y="3322638"/>
          <p14:tracePt t="147691" x="4581525" y="3330575"/>
          <p14:tracePt t="147692" x="4575175" y="3336925"/>
          <p14:tracePt t="147693" x="4575175" y="3343275"/>
          <p14:tracePt t="147694" x="4568825" y="3343275"/>
          <p14:tracePt t="147695" x="4562475" y="3355975"/>
          <p14:tracePt t="147697" x="4556125" y="3363913"/>
          <p14:tracePt t="147697" x="4548188" y="3370263"/>
          <p14:tracePt t="147698" x="4541838" y="3376613"/>
          <p14:tracePt t="147699" x="4535488" y="3382963"/>
          <p14:tracePt t="147701" x="4522788" y="3397250"/>
          <p14:tracePt t="147702" x="4514850" y="3403600"/>
          <p14:tracePt t="147703" x="4514850" y="3409950"/>
          <p14:tracePt t="147704" x="4508500" y="3416300"/>
          <p14:tracePt t="147705" x="4495800" y="3422650"/>
          <p14:tracePt t="147706" x="4489450" y="3430588"/>
          <p14:tracePt t="147707" x="4489450" y="3436938"/>
          <p14:tracePt t="147708" x="4481513" y="3443288"/>
          <p14:tracePt t="147709" x="4468813" y="3449638"/>
          <p14:tracePt t="147710" x="4462463" y="3455988"/>
          <p14:tracePt t="147711" x="4462463" y="3463925"/>
          <p14:tracePt t="147712" x="4449763" y="3470275"/>
          <p14:tracePt t="147713" x="4441825" y="3482975"/>
          <p14:tracePt t="147715" x="4435475" y="3489325"/>
          <p14:tracePt t="147716" x="4422775" y="3503613"/>
          <p14:tracePt t="147718" x="4416425" y="3509963"/>
          <p14:tracePt t="147719" x="4402138" y="3516313"/>
          <p14:tracePt t="147720" x="4402138" y="3522663"/>
          <p14:tracePt t="147722" x="4395788" y="3530600"/>
          <p14:tracePt t="147722" x="4389438" y="3536950"/>
          <p14:tracePt t="147723" x="4383088" y="3543300"/>
          <p14:tracePt t="147724" x="4375150" y="3543300"/>
          <p14:tracePt t="147725" x="4368800" y="3549650"/>
          <p14:tracePt t="147726" x="4362450" y="3556000"/>
          <p14:tracePt t="147727" x="4356100" y="3563938"/>
          <p14:tracePt t="147728" x="4349750" y="3570288"/>
          <p14:tracePt t="147729" x="4341813" y="3576638"/>
          <p14:tracePt t="147730" x="4335463" y="3582988"/>
          <p14:tracePt t="147731" x="4329113" y="3582988"/>
          <p14:tracePt t="147732" x="4322763" y="3597275"/>
          <p14:tracePt t="147733" x="4316413" y="3603625"/>
          <p14:tracePt t="147734" x="4308475" y="3603625"/>
          <p14:tracePt t="147735" x="4295775" y="3609975"/>
          <p14:tracePt t="147736" x="4295775" y="3616325"/>
          <p14:tracePt t="147737" x="4289425" y="3622675"/>
          <p14:tracePt t="147738" x="4275138" y="3622675"/>
          <p14:tracePt t="147739" x="4268788" y="3629025"/>
          <p14:tracePt t="147740" x="4262438" y="3643313"/>
          <p14:tracePt t="147741" x="4256088" y="3643313"/>
          <p14:tracePt t="147742" x="4241800" y="3656013"/>
          <p14:tracePt t="147743" x="4235450" y="3656013"/>
          <p14:tracePt t="147744" x="4222750" y="3662363"/>
          <p14:tracePt t="147745" x="4216400" y="3670300"/>
          <p14:tracePt t="147747" x="4216400" y="3676650"/>
          <p14:tracePt t="147747" x="4202113" y="3676650"/>
          <p14:tracePt t="147748" x="4189413" y="3683000"/>
          <p14:tracePt t="147749" x="4189413" y="3689350"/>
          <p14:tracePt t="147750" x="4175125" y="3695700"/>
          <p14:tracePt t="147751" x="4168775" y="3703638"/>
          <p14:tracePt t="147752" x="4162425" y="3703638"/>
          <p14:tracePt t="147753" x="4149725" y="3709988"/>
          <p14:tracePt t="147754" x="4135438" y="3716338"/>
          <p14:tracePt t="147755" x="4135438" y="3722688"/>
          <p14:tracePt t="147756" x="4122738" y="3729038"/>
          <p14:tracePt t="147757" x="4116388" y="3729038"/>
          <p14:tracePt t="147758" x="4110038" y="3736975"/>
          <p14:tracePt t="147759" x="4102100" y="3743325"/>
          <p14:tracePt t="147760" x="4089400" y="3749675"/>
          <p14:tracePt t="147762" x="4076700" y="3756025"/>
          <p14:tracePt t="147763" x="4068763" y="3762375"/>
          <p14:tracePt t="147765" x="4056063" y="3770313"/>
          <p14:tracePt t="147766" x="4049713" y="3776663"/>
          <p14:tracePt t="147767" x="4043363" y="3783013"/>
          <p14:tracePt t="147768" x="4035425" y="3783013"/>
          <p14:tracePt t="147769" x="4029075" y="3789363"/>
          <p14:tracePt t="147770" x="4022725" y="3789363"/>
          <p14:tracePt t="147772" x="4016375" y="3795713"/>
          <p14:tracePt t="147772" x="4010025" y="3803650"/>
          <p14:tracePt t="147773" x="4002088" y="3803650"/>
          <p14:tracePt t="147774" x="3995738" y="3810000"/>
          <p14:tracePt t="147775" x="3989388" y="3822700"/>
          <p14:tracePt t="147777" x="3976688" y="3829050"/>
          <p14:tracePt t="147778" x="3962400" y="3843338"/>
          <p14:tracePt t="147780" x="3962400" y="3849688"/>
          <p14:tracePt t="147781" x="3956050" y="3849688"/>
          <p14:tracePt t="147782" x="3943350" y="3856038"/>
          <p14:tracePt t="147783" x="3935413" y="3870325"/>
          <p14:tracePt t="147784" x="3929063" y="3876675"/>
          <p14:tracePt t="147786" x="3922713" y="3883025"/>
          <p14:tracePt t="147787" x="3916363" y="3889375"/>
          <p14:tracePt t="147789" x="3910013" y="3895725"/>
          <p14:tracePt t="147790" x="3902075" y="3895725"/>
          <p14:tracePt t="147791" x="3895725" y="3910013"/>
          <p14:tracePt t="147793" x="3889375" y="3922713"/>
          <p14:tracePt t="147794" x="3883025" y="3922713"/>
          <p14:tracePt t="147795" x="3876675" y="3929063"/>
          <p14:tracePt t="147797" x="3876675" y="3935413"/>
          <p14:tracePt t="147797" x="3862388" y="3943350"/>
          <p14:tracePt t="147798" x="3856038" y="3943350"/>
          <p14:tracePt t="147799" x="3856038" y="3949700"/>
          <p14:tracePt t="147800" x="3849688" y="3956050"/>
          <p14:tracePt t="147802" x="3836988" y="3962400"/>
          <p14:tracePt t="147803" x="3836988" y="3968750"/>
          <p14:tracePt t="147804" x="3829050" y="3976688"/>
          <p14:tracePt t="147806" x="3816350" y="3989388"/>
          <p14:tracePt t="147807" x="3816350" y="3995738"/>
          <p14:tracePt t="147808" x="3810000" y="3995738"/>
          <p14:tracePt t="147810" x="3803650" y="4002088"/>
          <p14:tracePt t="147811" x="3795713" y="4010025"/>
          <p14:tracePt t="147812" x="3795713" y="4016375"/>
          <p14:tracePt t="147813" x="3789363" y="4016375"/>
          <p14:tracePt t="147814" x="3783013" y="4022725"/>
          <p14:tracePt t="147815" x="3776663" y="4029075"/>
          <p14:tracePt t="147817" x="3770313" y="4035425"/>
          <p14:tracePt t="147818" x="3770313" y="4043363"/>
          <p14:tracePt t="147819" x="3756025" y="4049713"/>
          <p14:tracePt t="147822" x="3749675" y="4056063"/>
          <p14:tracePt t="147822" x="3749675" y="4062413"/>
          <p14:tracePt t="147823" x="3743325" y="4068763"/>
          <p14:tracePt t="147824" x="3736975" y="4068763"/>
          <p14:tracePt t="147825" x="3736975" y="4076700"/>
          <p14:tracePt t="147826" x="3729038" y="4076700"/>
          <p14:tracePt t="147827" x="3722688" y="4083050"/>
          <p14:tracePt t="147829" x="3716338" y="4089400"/>
          <p14:tracePt t="147830" x="3709988" y="4095750"/>
          <p14:tracePt t="147831" x="3709988" y="4102100"/>
          <p14:tracePt t="147833" x="3695700" y="4102100"/>
          <p14:tracePt t="147834" x="3695700" y="4110038"/>
          <p14:tracePt t="147835" x="3683000" y="4116388"/>
          <p14:tracePt t="147837" x="3676650" y="4122738"/>
          <p14:tracePt t="147838" x="3670300" y="4129088"/>
          <p14:tracePt t="147839" x="3662363" y="4135438"/>
          <p14:tracePt t="147841" x="3656013" y="4135438"/>
          <p14:tracePt t="147842" x="3649663" y="4143375"/>
          <p14:tracePt t="147843" x="3649663" y="4149725"/>
          <p14:tracePt t="147844" x="3643313" y="4156075"/>
          <p14:tracePt t="147845" x="3636963" y="4156075"/>
          <p14:tracePt t="147847" x="3629025" y="4162425"/>
          <p14:tracePt t="147847" x="3629025" y="4168775"/>
          <p14:tracePt t="147848" x="3622675" y="4168775"/>
          <p14:tracePt t="147849" x="3616325" y="4175125"/>
          <p14:tracePt t="147850" x="3616325" y="4183063"/>
          <p14:tracePt t="147851" x="3609975" y="4183063"/>
          <p14:tracePt t="147852" x="3603625" y="4189413"/>
          <p14:tracePt t="147853" x="3597275" y="4195763"/>
          <p14:tracePt t="147854" x="3597275" y="4202113"/>
          <p14:tracePt t="147855" x="3582988" y="4202113"/>
          <p14:tracePt t="147856" x="3576638" y="4208463"/>
          <p14:tracePt t="147857" x="3576638" y="4216400"/>
          <p14:tracePt t="147858" x="3570288" y="4222750"/>
          <p14:tracePt t="147859" x="3563938" y="4222750"/>
          <p14:tracePt t="147860" x="3563938" y="4229100"/>
          <p14:tracePt t="147861" x="3549650" y="4235450"/>
          <p14:tracePt t="147862" x="3543300" y="4235450"/>
          <p14:tracePt t="147863" x="3543300" y="4241800"/>
          <p14:tracePt t="147864" x="3530600" y="4249738"/>
          <p14:tracePt t="147865" x="3522663" y="4256088"/>
          <p14:tracePt t="147867" x="3516313" y="4262438"/>
          <p14:tracePt t="147868" x="3503613" y="4268788"/>
          <p14:tracePt t="147869" x="3503613" y="4275138"/>
          <p14:tracePt t="147870" x="3497263" y="4275138"/>
          <p14:tracePt t="147872" x="3489325" y="4283075"/>
          <p14:tracePt t="147872" x="3489325" y="4289425"/>
          <p14:tracePt t="147873" x="3482975" y="4295775"/>
          <p14:tracePt t="147874" x="3470275" y="4302125"/>
          <p14:tracePt t="147875" x="3463925" y="4308475"/>
          <p14:tracePt t="147876" x="3463925" y="4316413"/>
          <p14:tracePt t="147877" x="3449638" y="4316413"/>
          <p14:tracePt t="147878" x="3443288" y="4322763"/>
          <p14:tracePt t="147880" x="3436938" y="4335463"/>
          <p14:tracePt t="147881" x="3430588" y="4335463"/>
          <p14:tracePt t="147888" x="3403600" y="4362450"/>
          <p14:tracePt t="147888" x="3397250" y="4368800"/>
          <p14:tracePt t="147889" x="3389313" y="4368800"/>
          <p14:tracePt t="147890" x="3389313" y="4375150"/>
          <p14:tracePt t="147891" x="3382963" y="4375150"/>
          <p14:tracePt t="147892" x="3376613" y="4383088"/>
          <p14:tracePt t="147893" x="3370263" y="4389438"/>
          <p14:tracePt t="147895" x="3363913" y="4389438"/>
          <p14:tracePt t="147896" x="3355975" y="4395788"/>
          <p14:tracePt t="147898" x="3355975" y="4402138"/>
          <p14:tracePt t="147899" x="3349625" y="4402138"/>
          <p14:tracePt t="147900" x="3343275" y="4402138"/>
          <p14:tracePt t="147901" x="3336925" y="4402138"/>
          <p14:tracePt t="147902" x="3336925" y="4408488"/>
          <p14:tracePt t="147904" x="3336925" y="4416425"/>
          <p14:tracePt t="147905" x="3330575" y="4416425"/>
          <p14:tracePt t="147906" x="3322638" y="4416425"/>
          <p14:tracePt t="147907" x="3322638" y="4422775"/>
          <p14:tracePt t="147911" x="3316288" y="4422775"/>
          <p14:tracePt t="147913" x="3309938" y="4422775"/>
          <p14:tracePt t="147915" x="3309938" y="4429125"/>
          <p14:tracePt t="147916" x="3303588" y="4429125"/>
          <p14:tracePt t="147920" x="3303588" y="4435475"/>
          <p14:tracePt t="147921" x="3297238" y="4435475"/>
          <p14:tracePt t="147924" x="3290888" y="4435475"/>
          <p14:tracePt t="147929" x="3282950" y="4435475"/>
          <p14:tracePt t="147931" x="3282950" y="4441825"/>
          <p14:tracePt t="147932" x="3276600" y="4441825"/>
          <p14:tracePt t="147934" x="3270250" y="4441825"/>
          <p14:tracePt t="147938" x="3270250" y="4449763"/>
          <p14:tracePt t="147940" x="3263900" y="4449763"/>
          <p14:tracePt t="147942" x="3257550" y="4449763"/>
          <p14:tracePt t="147947" x="3249613" y="4449763"/>
          <p14:tracePt t="147949" x="3243263" y="4449763"/>
          <p14:tracePt t="147952" x="3236913" y="4449763"/>
          <p14:tracePt t="147958" x="3230563" y="4449763"/>
          <p14:tracePt t="147960" x="3230563" y="4456113"/>
          <p14:tracePt t="147961" x="3224213" y="4456113"/>
          <p14:tracePt t="147967" x="3216275" y="4456113"/>
          <p14:tracePt t="147969" x="3209925" y="4456113"/>
          <p14:tracePt t="147972" x="3203575" y="4456113"/>
          <p14:tracePt t="147973" x="3203575" y="4462463"/>
          <p14:tracePt t="147977" x="3197225" y="4462463"/>
          <p14:tracePt t="147978" x="3190875" y="4462463"/>
          <p14:tracePt t="147982" x="3182938" y="4462463"/>
          <p14:tracePt t="147983" x="3176588" y="4462463"/>
          <p14:tracePt t="147986" x="3170238" y="4468813"/>
          <p14:tracePt t="147987" x="3163888" y="4468813"/>
          <p14:tracePt t="147988" x="3157538" y="4468813"/>
          <p14:tracePt t="147990" x="3149600" y="4468813"/>
          <p14:tracePt t="147991" x="3143250" y="4468813"/>
          <p14:tracePt t="147993" x="3136900" y="4468813"/>
          <p14:tracePt t="147994" x="3130550" y="4468813"/>
          <p14:tracePt t="147995" x="3124200" y="4468813"/>
          <p14:tracePt t="147997" x="3116263" y="4468813"/>
          <p14:tracePt t="147998" x="3109913" y="4468813"/>
          <p14:tracePt t="148000" x="3103563" y="4475163"/>
          <p14:tracePt t="148001" x="3090863" y="4475163"/>
          <p14:tracePt t="148003" x="3076575" y="4475163"/>
          <p14:tracePt t="148004" x="3070225" y="4475163"/>
          <p14:tracePt t="148005" x="3063875" y="4475163"/>
          <p14:tracePt t="148006" x="3057525" y="4481513"/>
          <p14:tracePt t="148007" x="3049588" y="4481513"/>
          <p14:tracePt t="148008" x="3043238" y="4481513"/>
          <p14:tracePt t="148009" x="3036888" y="4481513"/>
          <p14:tracePt t="148010" x="3030538" y="4481513"/>
          <p14:tracePt t="148011" x="3017838" y="4481513"/>
          <p14:tracePt t="148012" x="3009900" y="4481513"/>
          <p14:tracePt t="148013" x="3003550" y="4481513"/>
          <p14:tracePt t="148014" x="2997200" y="4481513"/>
          <p14:tracePt t="148015" x="2990850" y="4481513"/>
          <p14:tracePt t="148016" x="2984500" y="4481513"/>
          <p14:tracePt t="148017" x="2970213" y="4481513"/>
          <p14:tracePt t="148018" x="2970213" y="4489450"/>
          <p14:tracePt t="148019" x="2963863" y="4489450"/>
          <p14:tracePt t="148020" x="2957513" y="4489450"/>
          <p14:tracePt t="148021" x="2951163" y="4489450"/>
          <p14:tracePt t="148022" x="2936875" y="4489450"/>
          <p14:tracePt t="148024" x="2924175" y="4495800"/>
          <p14:tracePt t="148025" x="2917825" y="4495800"/>
          <p14:tracePt t="148027" x="2909888" y="4495800"/>
          <p14:tracePt t="148028" x="2897188" y="4495800"/>
          <p14:tracePt t="148030" x="2890838" y="4495800"/>
          <p14:tracePt t="148031" x="2884488" y="4502150"/>
          <p14:tracePt t="148033" x="2876550" y="4502150"/>
          <p14:tracePt t="148034" x="2870200" y="4502150"/>
          <p14:tracePt t="148035" x="2863850" y="4502150"/>
          <p14:tracePt t="148037" x="2857500" y="4502150"/>
          <p14:tracePt t="148038" x="2851150" y="4502150"/>
          <p14:tracePt t="148040" x="2843213" y="4502150"/>
          <p14:tracePt t="148042" x="2836863" y="4502150"/>
          <p14:tracePt t="148043" x="2830513" y="4502150"/>
          <p14:tracePt t="148045" x="2830513" y="4508500"/>
          <p14:tracePt t="148048" x="2824163" y="4508500"/>
          <p14:tracePt t="148051" x="2817813" y="4508500"/>
          <p14:tracePt t="148059" x="2809875" y="4508500"/>
          <p14:tracePt t="148061" x="2809875" y="4514850"/>
          <p14:tracePt t="148062" x="2803525" y="4514850"/>
          <p14:tracePt t="148066" x="2797175" y="4514850"/>
          <p14:tracePt t="148071" x="2797175" y="4522788"/>
          <p14:tracePt t="148072" x="2790825" y="4522788"/>
          <p14:tracePt t="148074" x="2784475" y="4522788"/>
          <p14:tracePt t="148078" x="2776538" y="4522788"/>
          <p14:tracePt t="148081" x="2770188" y="4522788"/>
          <p14:tracePt t="148082" x="2763838" y="4522788"/>
          <p14:tracePt t="148083" x="2763838" y="4529138"/>
          <p14:tracePt t="148084" x="2757488" y="4529138"/>
          <p14:tracePt t="148086" x="2751138" y="4529138"/>
          <p14:tracePt t="148088" x="2743200" y="4535488"/>
          <p14:tracePt t="148089" x="2736850" y="4535488"/>
          <p14:tracePt t="148091" x="2730500" y="4535488"/>
          <p14:tracePt t="148092" x="2724150" y="4535488"/>
          <p14:tracePt t="148093" x="2717800" y="4535488"/>
          <p14:tracePt t="148095" x="2703513" y="4541838"/>
          <p14:tracePt t="148096" x="2697163" y="4541838"/>
          <p14:tracePt t="148098" x="2684463" y="4541838"/>
          <p14:tracePt t="148099" x="2678113" y="4548188"/>
          <p14:tracePt t="148100" x="2670175" y="4548188"/>
          <p14:tracePt t="148101" x="2663825" y="4556125"/>
          <p14:tracePt t="148102" x="2657475" y="4556125"/>
          <p14:tracePt t="148103" x="2651125" y="4556125"/>
          <p14:tracePt t="148104" x="2636838" y="4556125"/>
          <p14:tracePt t="148106" x="2630488" y="4556125"/>
          <p14:tracePt t="148107" x="2624138" y="4556125"/>
          <p14:tracePt t="148108" x="2617788" y="4562475"/>
          <p14:tracePt t="148109" x="2603500" y="4562475"/>
          <p14:tracePt t="148110" x="2597150" y="4562475"/>
          <p14:tracePt t="148111" x="2590800" y="4562475"/>
          <p14:tracePt t="148112" x="2578100" y="4568825"/>
          <p14:tracePt t="148114" x="2570163" y="4568825"/>
          <p14:tracePt t="148115" x="2557463" y="4575175"/>
          <p14:tracePt t="148117" x="2551113" y="4575175"/>
          <p14:tracePt t="148118" x="2536825" y="4575175"/>
          <p14:tracePt t="148120" x="2524125" y="4575175"/>
          <p14:tracePt t="148122" x="2517775" y="4575175"/>
          <p14:tracePt t="148123" x="2511425" y="4581525"/>
          <p14:tracePt t="148124" x="2503488" y="4581525"/>
          <p14:tracePt t="148125" x="2497138" y="4581525"/>
          <p14:tracePt t="148126" x="2490788" y="4581525"/>
          <p14:tracePt t="148127" x="2484438" y="4589463"/>
          <p14:tracePt t="148129" x="2478088" y="4589463"/>
          <p14:tracePt t="148130" x="2470150" y="4589463"/>
          <p14:tracePt t="148132" x="2463800" y="4589463"/>
          <p14:tracePt t="148133" x="2457450" y="4589463"/>
          <p14:tracePt t="148135" x="2451100" y="4589463"/>
          <p14:tracePt t="148136" x="2444750" y="4595813"/>
          <p14:tracePt t="148137" x="2438400" y="4595813"/>
          <p14:tracePt t="148139" x="2430463" y="4595813"/>
          <p14:tracePt t="148140" x="2430463" y="4602163"/>
          <p14:tracePt t="148141" x="2424113" y="4602163"/>
          <p14:tracePt t="148143" x="2417763" y="4602163"/>
          <p14:tracePt t="148145" x="2411413" y="4608513"/>
          <p14:tracePt t="148146" x="2405063" y="4608513"/>
          <p14:tracePt t="148149" x="2397125" y="4608513"/>
          <p14:tracePt t="148151" x="2390775" y="4608513"/>
          <p14:tracePt t="148154" x="2384425" y="4608513"/>
          <p14:tracePt t="148156" x="2378075" y="4608513"/>
          <p14:tracePt t="148157" x="2371725" y="4608513"/>
          <p14:tracePt t="148158" x="2371725" y="4614863"/>
          <p14:tracePt t="148160" x="2363788" y="4614863"/>
          <p14:tracePt t="148161" x="2357438" y="4614863"/>
          <p14:tracePt t="148162" x="2357438" y="4622800"/>
          <p14:tracePt t="148164" x="2351088" y="4622800"/>
          <p14:tracePt t="148165" x="2344738" y="4622800"/>
          <p14:tracePt t="148166" x="2338388" y="4622800"/>
          <p14:tracePt t="148168" x="2330450" y="4622800"/>
          <p14:tracePt t="148169" x="2324100" y="4622800"/>
          <p14:tracePt t="148171" x="2317750" y="4629150"/>
          <p14:tracePt t="148172" x="2311400" y="4629150"/>
          <p14:tracePt t="148173" x="2305050" y="4629150"/>
          <p14:tracePt t="148174" x="2305050" y="4635500"/>
          <p14:tracePt t="148175" x="2290763" y="4635500"/>
          <p14:tracePt t="148177" x="2278063" y="4641850"/>
          <p14:tracePt t="148178" x="2263775" y="4641850"/>
          <p14:tracePt t="148180" x="2257425" y="4641850"/>
          <p14:tracePt t="148181" x="2244725" y="4648200"/>
          <p14:tracePt t="148182" x="2230438" y="4648200"/>
          <p14:tracePt t="148183" x="2224088" y="4648200"/>
          <p14:tracePt t="148184" x="2211388" y="4648200"/>
          <p14:tracePt t="148186" x="2205038" y="4648200"/>
          <p14:tracePt t="148187" x="2190750" y="4648200"/>
          <p14:tracePt t="148188" x="2184400" y="4648200"/>
          <p14:tracePt t="148189" x="2178050" y="4648200"/>
          <p14:tracePt t="148190" x="2163763" y="4648200"/>
          <p14:tracePt t="148191" x="2151063" y="4656138"/>
          <p14:tracePt t="148193" x="2138363" y="4656138"/>
          <p14:tracePt t="148194" x="2132013" y="4656138"/>
          <p14:tracePt t="148195" x="2117725" y="4656138"/>
          <p14:tracePt t="148196" x="2105025" y="4656138"/>
          <p14:tracePt t="148198" x="2090738" y="4656138"/>
          <p14:tracePt t="148199" x="2084388" y="4656138"/>
          <p14:tracePt t="148200" x="2071688" y="4656138"/>
          <p14:tracePt t="148201" x="2065338" y="4656138"/>
          <p14:tracePt t="148202" x="2057400" y="4656138"/>
          <p14:tracePt t="148203" x="2044700" y="4656138"/>
          <p14:tracePt t="148204" x="2038350" y="4656138"/>
          <p14:tracePt t="148205" x="2032000" y="4656138"/>
          <p14:tracePt t="148206" x="2024063" y="4656138"/>
          <p14:tracePt t="148208" x="2011363" y="4656138"/>
          <p14:tracePt t="148209" x="2005013" y="4656138"/>
          <p14:tracePt t="148211" x="1990725" y="4656138"/>
          <p14:tracePt t="148212" x="1984375" y="4656138"/>
          <p14:tracePt t="148214" x="1978025" y="4656138"/>
          <p14:tracePt t="148216" x="1971675" y="4656138"/>
          <p14:tracePt t="148218" x="1965325" y="4656138"/>
          <p14:tracePt t="148219" x="1957388" y="4648200"/>
          <p14:tracePt t="148221" x="1951038" y="4648200"/>
          <p14:tracePt t="148227" x="1944688" y="4641850"/>
          <p14:tracePt t="148234" x="1938338" y="4641850"/>
          <p14:tracePt t="148255" x="1938338" y="4635500"/>
          <p14:tracePt t="148256" x="1931988" y="4635500"/>
          <p14:tracePt t="148263" x="1924050" y="4635500"/>
          <p14:tracePt t="148269" x="1917700" y="4635500"/>
          <p14:tracePt t="148274" x="1917700" y="4629150"/>
          <p14:tracePt t="148276" x="1911350" y="4629150"/>
          <p14:tracePt t="148279" x="1905000" y="4629150"/>
          <p14:tracePt t="148283" x="1898650" y="4629150"/>
          <p14:tracePt t="148286" x="1890713" y="4629150"/>
          <p14:tracePt t="148287" x="1884363" y="4629150"/>
          <p14:tracePt t="148291" x="1878013" y="4629150"/>
          <p14:tracePt t="148293" x="1871663" y="4629150"/>
          <p14:tracePt t="148296" x="1865313" y="4629150"/>
          <p14:tracePt t="148298" x="1858963" y="4629150"/>
          <p14:tracePt t="148301" x="1851025" y="4629150"/>
          <p14:tracePt t="148305" x="1844675" y="4629150"/>
          <p14:tracePt t="148307" x="1838325" y="4629150"/>
          <p14:tracePt t="148314" x="1831975" y="4629150"/>
          <p14:tracePt t="148320" x="1825625" y="4629150"/>
          <p14:tracePt t="148321" x="1825625" y="4622800"/>
          <p14:tracePt t="148329" x="1817688" y="4622800"/>
          <p14:tracePt t="148344" x="1817688" y="4614863"/>
          <p14:tracePt t="148346" x="1811338" y="4614863"/>
          <p14:tracePt t="148352" x="1804988" y="4614863"/>
          <p14:tracePt t="148355" x="1804988" y="4608513"/>
          <p14:tracePt t="148361" x="1798638" y="4608513"/>
          <p14:tracePt t="148364" x="1792288" y="4608513"/>
          <p14:tracePt t="148366" x="1792288" y="4602163"/>
          <p14:tracePt t="148367" x="1784350" y="4602163"/>
          <p14:tracePt t="148371" x="1784350" y="4595813"/>
          <p14:tracePt t="148372" x="1778000" y="4595813"/>
          <p14:tracePt t="148373" x="1771650" y="4595813"/>
          <p14:tracePt t="148378" x="1765300" y="4595813"/>
          <p14:tracePt t="148379" x="1758950" y="4589463"/>
          <p14:tracePt t="148382" x="1751013" y="4581525"/>
          <p14:tracePt t="148385" x="1744663" y="4581525"/>
          <p14:tracePt t="148386" x="1738313" y="4581525"/>
          <p14:tracePt t="148387" x="1738313" y="4575175"/>
          <p14:tracePt t="148389" x="1731963" y="4575175"/>
          <p14:tracePt t="148392" x="1725613" y="4575175"/>
          <p14:tracePt t="148394" x="1717675" y="4575175"/>
          <p14:tracePt t="148397" x="1711325" y="4575175"/>
          <p14:tracePt t="148398" x="1711325" y="4568825"/>
          <p14:tracePt t="148399" x="1704975" y="4568825"/>
          <p14:tracePt t="148408" x="1698625" y="4568825"/>
          <p14:tracePt t="148410" x="1698625" y="4562475"/>
          <p14:tracePt t="148456" x="1692275" y="4562475"/>
          <p14:tracePt t="148475" x="1684338" y="4562475"/>
          <p14:tracePt t="148480" x="1677988" y="4562475"/>
          <p14:tracePt t="148485" x="1671638" y="4562475"/>
          <p14:tracePt t="148490" x="1665288" y="4562475"/>
          <p14:tracePt t="148494" x="1658938" y="4562475"/>
          <p14:tracePt t="148501" x="1651000" y="4562475"/>
          <p14:tracePt t="148504" x="1644650" y="4562475"/>
          <p14:tracePt t="148508" x="1638300" y="4562475"/>
          <p14:tracePt t="148515" x="1631950" y="4562475"/>
          <p14:tracePt t="148520" x="1625600" y="4562475"/>
          <p14:tracePt t="148532" x="1617663" y="4562475"/>
          <p14:tracePt t="148539" x="1611313" y="4562475"/>
          <p14:tracePt t="148544" x="1604963" y="4562475"/>
          <p14:tracePt t="148550" x="1598613" y="4562475"/>
          <p14:tracePt t="148553" x="1592263" y="4562475"/>
          <p14:tracePt t="148557" x="1584325" y="4562475"/>
          <p14:tracePt t="148559" x="1577975" y="4562475"/>
          <p14:tracePt t="148560" x="1571625" y="4562475"/>
          <p14:tracePt t="148563" x="1565275" y="4562475"/>
          <p14:tracePt t="148564" x="1558925" y="4562475"/>
          <p14:tracePt t="148566" x="1552575" y="4562475"/>
          <p14:tracePt t="148567" x="1544638" y="4562475"/>
          <p14:tracePt t="148569" x="1538288" y="4562475"/>
          <p14:tracePt t="148570" x="1531938" y="4562475"/>
          <p14:tracePt t="148571" x="1525588" y="4562475"/>
          <p14:tracePt t="148573" x="1519238" y="4562475"/>
          <p14:tracePt t="148574" x="1511300" y="4562475"/>
          <p14:tracePt t="148576" x="1504950" y="4562475"/>
          <p14:tracePt t="148577" x="1492250" y="4562475"/>
          <p14:tracePt t="148580" x="1485900" y="4562475"/>
          <p14:tracePt t="148581" x="1471613" y="4562475"/>
          <p14:tracePt t="148583" x="1465263" y="4562475"/>
          <p14:tracePt t="148584" x="1458913" y="4562475"/>
          <p14:tracePt t="148586" x="1452563" y="4562475"/>
          <p14:tracePt t="148587" x="1444625" y="4562475"/>
          <p14:tracePt t="148588" x="1438275" y="4562475"/>
          <p14:tracePt t="148591" x="1431925" y="4562475"/>
          <p14:tracePt t="148592" x="1425575" y="4562475"/>
          <p14:tracePt t="148594" x="1419225" y="4562475"/>
          <p14:tracePt t="148598" x="1411288" y="4562475"/>
          <p14:tracePt t="148603" x="1411288" y="4556125"/>
          <p14:tracePt t="148604" x="1404938" y="4556125"/>
          <p14:tracePt t="148617" x="1404938" y="4548188"/>
          <p14:tracePt t="148628" x="1404938" y="4541838"/>
          <p14:tracePt t="148640" x="1404938" y="4535488"/>
          <p14:tracePt t="148641" x="1398588" y="4535488"/>
          <p14:tracePt t="148646" x="1398588" y="4529138"/>
          <p14:tracePt t="148655" x="1392238" y="4529138"/>
          <p14:tracePt t="148656" x="1392238" y="4522788"/>
          <p14:tracePt t="148659" x="1392238" y="4514850"/>
          <p14:tracePt t="148663" x="1385888" y="4514850"/>
          <p14:tracePt t="148664" x="1385888" y="4508500"/>
          <p14:tracePt t="148671" x="1385888" y="4502150"/>
          <p14:tracePt t="148673" x="1377950" y="4502150"/>
          <p14:tracePt t="148674" x="1377950" y="4495800"/>
          <p14:tracePt t="148677" x="1371600" y="4495800"/>
          <p14:tracePt t="148682" x="1371600" y="4489450"/>
          <p14:tracePt t="148686" x="1365250" y="4481513"/>
          <p14:tracePt t="148689" x="1365250" y="4475163"/>
          <p14:tracePt t="148691" x="1358900" y="4475163"/>
          <p14:tracePt t="148698" x="1358900" y="4468813"/>
          <p14:tracePt t="148700" x="1352550" y="4468813"/>
          <p14:tracePt t="148702" x="1352550" y="4462463"/>
          <p14:tracePt t="148704" x="1344613" y="4462463"/>
          <p14:tracePt t="148709" x="1344613" y="4456113"/>
          <p14:tracePt t="148710" x="1338263" y="4456113"/>
          <p14:tracePt t="148711" x="1338263" y="4449763"/>
          <p14:tracePt t="148716" x="1338263" y="4441825"/>
          <p14:tracePt t="148717" x="1331913" y="4441825"/>
          <p14:tracePt t="148719" x="1331913" y="4435475"/>
          <p14:tracePt t="148720" x="1325563" y="4435475"/>
          <p14:tracePt t="148721" x="1325563" y="4429125"/>
          <p14:tracePt t="148725" x="1325563" y="4422775"/>
          <p14:tracePt t="148727" x="1319213" y="4416425"/>
          <p14:tracePt t="148730" x="1311275" y="4416425"/>
          <p14:tracePt t="148731" x="1311275" y="4408488"/>
          <p14:tracePt t="148733" x="1311275" y="4402138"/>
          <p14:tracePt t="148734" x="1304925" y="4402138"/>
          <p14:tracePt t="148735" x="1304925" y="4395788"/>
          <p14:tracePt t="148739" x="1304925" y="4389438"/>
          <p14:tracePt t="148740" x="1298575" y="4389438"/>
          <p14:tracePt t="148741" x="1298575" y="4383088"/>
          <p14:tracePt t="148745" x="1292225" y="4383088"/>
          <p14:tracePt t="148747" x="1292225" y="4375150"/>
          <p14:tracePt t="148750" x="1292225" y="4368800"/>
          <p14:tracePt t="148752" x="1292225" y="4362450"/>
          <p14:tracePt t="148754" x="1285875" y="4362450"/>
          <p14:tracePt t="148759" x="1285875" y="4356100"/>
          <p14:tracePt t="148760" x="1279525" y="4356100"/>
          <p14:tracePt t="148764" x="1279525" y="4349750"/>
          <p14:tracePt t="148768" x="1271588" y="4349750"/>
          <p14:tracePt t="148801" x="1271588" y="4341813"/>
          <p14:tracePt t="148819" x="1271588" y="4335463"/>
          <p14:tracePt t="148829" x="1271588" y="4329113"/>
          <p14:tracePt t="148841" x="1271588" y="4322763"/>
          <p14:tracePt t="148845" x="1271588" y="4316413"/>
          <p14:tracePt t="148847" x="1279525" y="4316413"/>
          <p14:tracePt t="148851" x="1279525" y="4308475"/>
          <p14:tracePt t="148855" x="1279525" y="4302125"/>
          <p14:tracePt t="148856" x="1285875" y="4302125"/>
          <p14:tracePt t="148857" x="1285875" y="4295775"/>
          <p14:tracePt t="148863" x="1285875" y="4289425"/>
          <p14:tracePt t="148865" x="1285875" y="4283075"/>
          <p14:tracePt t="148870" x="1285875" y="4275138"/>
          <p14:tracePt t="148873" x="1285875" y="4268788"/>
          <p14:tracePt t="148874" x="1292225" y="4268788"/>
          <p14:tracePt t="148880" x="1292225" y="4262438"/>
          <p14:tracePt t="148880" x="1298575" y="4262438"/>
          <p14:tracePt t="148881" x="1298575" y="4256088"/>
          <p14:tracePt t="148883" x="1298575" y="4249738"/>
          <p14:tracePt t="148889" x="1298575" y="4241800"/>
          <p14:tracePt t="148892" x="1304925" y="4235450"/>
          <p14:tracePt t="148897" x="1311275" y="4235450"/>
          <p14:tracePt t="148898" x="1311275" y="4229100"/>
          <p14:tracePt t="148900" x="1311275" y="4222750"/>
          <p14:tracePt t="148902" x="1319213" y="4222750"/>
          <p14:tracePt t="148903" x="1319213" y="4216400"/>
          <p14:tracePt t="148909" x="1319213" y="4208463"/>
          <p14:tracePt t="148910" x="1325563" y="4208463"/>
          <p14:tracePt t="148911" x="1325563" y="4202113"/>
          <p14:tracePt t="148913" x="1331913" y="4202113"/>
          <p14:tracePt t="148917" x="1331913" y="4195763"/>
          <p14:tracePt t="148918" x="1331913" y="4189413"/>
          <p14:tracePt t="148919" x="1338263" y="4189413"/>
          <p14:tracePt t="148922" x="1338263" y="4183063"/>
          <p14:tracePt t="148923" x="1344613" y="4183063"/>
          <p14:tracePt t="148925" x="1352550" y="4183063"/>
          <p14:tracePt t="148927" x="1352550" y="4175125"/>
          <p14:tracePt t="148929" x="1352550" y="4168775"/>
          <p14:tracePt t="148931" x="1358900" y="4168775"/>
          <p14:tracePt t="148934" x="1365250" y="4168775"/>
          <p14:tracePt t="148935" x="1365250" y="4162425"/>
          <p14:tracePt t="148937" x="1365250" y="4156075"/>
          <p14:tracePt t="148939" x="1371600" y="4156075"/>
          <p14:tracePt t="148940" x="1371600" y="4149725"/>
          <p14:tracePt t="148941" x="1377950" y="4149725"/>
          <p14:tracePt t="148945" x="1377950" y="4143375"/>
          <p14:tracePt t="148946" x="1385888" y="4143375"/>
          <p14:tracePt t="148947" x="1385888" y="4135438"/>
          <p14:tracePt t="148949" x="1392238" y="4135438"/>
          <p14:tracePt t="148951" x="1398588" y="4135438"/>
          <p14:tracePt t="148952" x="1398588" y="4129088"/>
          <p14:tracePt t="148955" x="1398588" y="4122738"/>
          <p14:tracePt t="148956" x="1404938" y="4122738"/>
          <p14:tracePt t="148958" x="1404938" y="4116388"/>
          <p14:tracePt t="148959" x="1411288" y="4116388"/>
          <p14:tracePt t="148964" x="1419225" y="4116388"/>
          <p14:tracePt t="148966" x="1419225" y="4110038"/>
          <p14:tracePt t="148967" x="1425575" y="4110038"/>
          <p14:tracePt t="148969" x="1425575" y="4102100"/>
          <p14:tracePt t="148970" x="1431925" y="4102100"/>
          <p14:tracePt t="148977" x="1438275" y="4102100"/>
          <p14:tracePt t="148978" x="1438275" y="4095750"/>
          <p14:tracePt t="148980" x="1444625" y="4095750"/>
          <p14:tracePt t="148982" x="1444625" y="4089400"/>
          <p14:tracePt t="148985" x="1444625" y="4083050"/>
          <p14:tracePt t="148987" x="1452563" y="4083050"/>
          <p14:tracePt t="148989" x="1458913" y="4083050"/>
          <p14:tracePt t="148991" x="1458913" y="4076700"/>
          <p14:tracePt t="148992" x="1465263" y="4076700"/>
          <p14:tracePt t="148995" x="1465263" y="4068763"/>
          <p14:tracePt t="148998" x="1471613" y="4068763"/>
          <p14:tracePt t="149000" x="1477963" y="4068763"/>
          <p14:tracePt t="149001" x="1477963" y="4062413"/>
          <p14:tracePt t="149004" x="1477963" y="4056063"/>
          <p14:tracePt t="149006" x="1485900" y="4056063"/>
          <p14:tracePt t="149007" x="1485900" y="4049713"/>
          <p14:tracePt t="149009" x="1492250" y="4049713"/>
          <p14:tracePt t="149012" x="1498600" y="4049713"/>
          <p14:tracePt t="149013" x="1498600" y="4043363"/>
          <p14:tracePt t="149016" x="1498600" y="4035425"/>
          <p14:tracePt t="149018" x="1504950" y="4035425"/>
          <p14:tracePt t="149022" x="1511300" y="4035425"/>
          <p14:tracePt t="149024" x="1511300" y="4029075"/>
          <p14:tracePt t="149028" x="1519238" y="4029075"/>
          <p14:tracePt t="149029" x="1519238" y="4022725"/>
          <p14:tracePt t="149033" x="1525588" y="4022725"/>
          <p14:tracePt t="149036" x="1531938" y="4022725"/>
          <p14:tracePt t="149039" x="1531938" y="4016375"/>
          <p14:tracePt t="149045" x="1538288" y="4016375"/>
          <p14:tracePt t="149046" x="1538288" y="4010025"/>
          <p14:tracePt t="149051" x="1544638" y="4010025"/>
          <p14:tracePt t="149057" x="1544638" y="4002088"/>
          <p14:tracePt t="149060" x="1552575" y="4002088"/>
          <p14:tracePt t="149064" x="1558925" y="4002088"/>
          <p14:tracePt t="149068" x="1565275" y="4002088"/>
          <p14:tracePt t="149074" x="1571625" y="3995738"/>
          <p14:tracePt t="149077" x="1577975" y="3995738"/>
          <p14:tracePt t="149082" x="1584325" y="3995738"/>
          <p14:tracePt t="149083" x="1584325" y="3989388"/>
          <p14:tracePt t="149084" x="1592263" y="3989388"/>
          <p14:tracePt t="149087" x="1598613" y="3989388"/>
          <p14:tracePt t="149088" x="1604963" y="3989388"/>
          <p14:tracePt t="149090" x="1611313" y="3989388"/>
          <p14:tracePt t="149093" x="1617663" y="3989388"/>
          <p14:tracePt t="149094" x="1625600" y="3989388"/>
          <p14:tracePt t="149096" x="1625600" y="3983038"/>
          <p14:tracePt t="149097" x="1631950" y="3983038"/>
          <p14:tracePt t="149098" x="1638300" y="3983038"/>
          <p14:tracePt t="149099" x="1644650" y="3983038"/>
          <p14:tracePt t="149100" x="1644650" y="3976688"/>
          <p14:tracePt t="149102" x="1651000" y="3976688"/>
          <p14:tracePt t="149103" x="1658938" y="3976688"/>
          <p14:tracePt t="149106" x="1665288" y="3976688"/>
          <p14:tracePt t="149107" x="1665288" y="3968750"/>
          <p14:tracePt t="149108" x="1671638" y="3968750"/>
          <p14:tracePt t="149109" x="1677988" y="3968750"/>
          <p14:tracePt t="149111" x="1684338" y="3968750"/>
          <p14:tracePt t="149112" x="1692275" y="3968750"/>
          <p14:tracePt t="149114" x="1698625" y="3968750"/>
          <p14:tracePt t="149116" x="1704975" y="3962400"/>
          <p14:tracePt t="149117" x="1711325" y="3962400"/>
          <p14:tracePt t="149120" x="1717675" y="3962400"/>
          <p14:tracePt t="149121" x="1717675" y="3956050"/>
          <p14:tracePt t="149122" x="1725613" y="3956050"/>
          <p14:tracePt t="149124" x="1731963" y="3956050"/>
          <p14:tracePt t="149126" x="1738313" y="3956050"/>
          <p14:tracePt t="149128" x="1744663" y="3956050"/>
          <p14:tracePt t="149131" x="1751013" y="3956050"/>
          <p14:tracePt t="149133" x="1751013" y="3949700"/>
          <p14:tracePt t="149134" x="1758950" y="3949700"/>
          <p14:tracePt t="149138" x="1765300" y="3949700"/>
          <p14:tracePt t="149140" x="1771650" y="3949700"/>
          <p14:tracePt t="149142" x="1771650" y="3943350"/>
          <p14:tracePt t="149143" x="1778000" y="3943350"/>
          <p14:tracePt t="149149" x="1784350" y="3943350"/>
          <p14:tracePt t="149153" x="1792288" y="3943350"/>
          <p14:tracePt t="149154" x="1792288" y="3935413"/>
          <p14:tracePt t="149162" x="1798638" y="3935413"/>
          <p14:tracePt t="149167" x="1804988" y="3935413"/>
          <p14:tracePt t="149176" x="1811338" y="3935413"/>
          <p14:tracePt t="149180" x="1817688" y="3935413"/>
          <p14:tracePt t="149183" x="1825625" y="3935413"/>
          <p14:tracePt t="149188" x="1831975" y="3935413"/>
          <p14:tracePt t="149191" x="1838325" y="3935413"/>
          <p14:tracePt t="149194" x="1838325" y="3943350"/>
          <p14:tracePt t="149195" x="1844675" y="3943350"/>
          <p14:tracePt t="149197" x="1851025" y="3943350"/>
          <p14:tracePt t="149199" x="1851025" y="3949700"/>
          <p14:tracePt t="149200" x="1858963" y="3949700"/>
          <p14:tracePt t="149203" x="1865313" y="3949700"/>
          <p14:tracePt t="149206" x="1871663" y="3949700"/>
          <p14:tracePt t="149208" x="1878013" y="3949700"/>
          <p14:tracePt t="149210" x="1878013" y="3956050"/>
          <p14:tracePt t="149211" x="1884363" y="3956050"/>
          <p14:tracePt t="149212" x="1890713" y="3956050"/>
          <p14:tracePt t="149215" x="1890713" y="3962400"/>
          <p14:tracePt t="149216" x="1898650" y="3962400"/>
          <p14:tracePt t="149217" x="1905000" y="3962400"/>
          <p14:tracePt t="149222" x="1911350" y="3962400"/>
          <p14:tracePt t="149223" x="1917700" y="3962400"/>
          <p14:tracePt t="149225" x="1924050" y="3962400"/>
          <p14:tracePt t="149227" x="1924050" y="3968750"/>
          <p14:tracePt t="149230" x="1931988" y="3968750"/>
          <p14:tracePt t="149231" x="1938338" y="3968750"/>
          <p14:tracePt t="149236" x="1944688" y="3968750"/>
          <p14:tracePt t="149239" x="1951038" y="3968750"/>
          <p14:tracePt t="149242" x="1957388" y="3976688"/>
          <p14:tracePt t="149252" x="1965325" y="3976688"/>
          <p14:tracePt t="149265" x="1971675" y="3976688"/>
          <p14:tracePt t="149291" x="1978025" y="3976688"/>
          <p14:tracePt t="149297" x="1978025" y="3983038"/>
          <p14:tracePt t="149298" x="1984375" y="3983038"/>
          <p14:tracePt t="149301" x="1990725" y="3983038"/>
          <p14:tracePt t="149307" x="1998663" y="3983038"/>
          <p14:tracePt t="149310" x="1998663" y="3989388"/>
          <p14:tracePt t="149311" x="2005013" y="3989388"/>
          <p14:tracePt t="149316" x="2005013" y="3995738"/>
          <p14:tracePt t="149317" x="2011363" y="3995738"/>
          <p14:tracePt t="149320" x="2017713" y="3995738"/>
          <p14:tracePt t="149325" x="2024063" y="3995738"/>
          <p14:tracePt t="149326" x="2024063" y="4002088"/>
          <p14:tracePt t="149329" x="2032000" y="4002088"/>
          <p14:tracePt t="149332" x="2038350" y="4002088"/>
          <p14:tracePt t="149333" x="2038350" y="4010025"/>
          <p14:tracePt t="149337" x="2038350" y="4016375"/>
          <p14:tracePt t="149340" x="2044700" y="4016375"/>
          <p14:tracePt t="149343" x="2051050" y="4016375"/>
          <p14:tracePt t="149351" x="2051050" y="4022725"/>
          <p14:tracePt t="149353" x="2057400" y="4022725"/>
          <p14:tracePt t="149358" x="2065338" y="4022725"/>
          <p14:tracePt t="149361" x="2065338" y="4029075"/>
          <p14:tracePt t="149363" x="2071688" y="4029075"/>
          <p14:tracePt t="149375" x="2078038" y="4029075"/>
          <p14:tracePt t="149378" x="2078038" y="4035425"/>
          <p14:tracePt t="149381" x="2084388" y="4035425"/>
          <p14:tracePt t="149385" x="2084388" y="4043363"/>
          <p14:tracePt t="149390" x="2090738" y="4043363"/>
          <p14:tracePt t="149395" x="2098675" y="4043363"/>
          <p14:tracePt t="149397" x="2098675" y="4049713"/>
          <p14:tracePt t="149399" x="2105025" y="4049713"/>
          <p14:tracePt t="149404" x="2105025" y="4056063"/>
          <p14:tracePt t="149409" x="2111375" y="4056063"/>
          <p14:tracePt t="149410" x="2111375" y="4062413"/>
          <p14:tracePt t="149416" x="2117725" y="4062413"/>
          <p14:tracePt t="149433" x="2124075" y="4062413"/>
          <p14:tracePt t="149458" x="2124075" y="4068763"/>
          <p14:tracePt t="149459" x="2132013" y="4068763"/>
          <p14:tracePt t="149472" x="2138363" y="4076700"/>
          <p14:tracePt t="149483" x="2138363" y="4083050"/>
          <p14:tracePt t="149486" x="2144713" y="4089400"/>
          <p14:tracePt t="149489" x="2144713" y="4095750"/>
          <p14:tracePt t="149492" x="2151063" y="4095750"/>
          <p14:tracePt t="149496" x="2151063" y="4102100"/>
          <p14:tracePt t="149500" x="2151063" y="4110038"/>
          <p14:tracePt t="149505" x="2157413" y="4110038"/>
          <p14:tracePt t="149507" x="2157413" y="4116388"/>
          <p14:tracePt t="149513" x="2157413" y="4122738"/>
          <p14:tracePt t="149516" x="2163763" y="4122738"/>
          <p14:tracePt t="149517" x="2163763" y="4129088"/>
          <p14:tracePt t="149522" x="2171700" y="4129088"/>
          <p14:tracePt t="149524" x="2171700" y="4135438"/>
          <p14:tracePt t="149529" x="2171700" y="4143375"/>
          <p14:tracePt t="149535" x="2171700" y="4149725"/>
          <p14:tracePt t="149540" x="2171700" y="4156075"/>
          <p14:tracePt t="149543" x="2171700" y="4162425"/>
          <p14:tracePt t="149544" x="2178050" y="4162425"/>
          <p14:tracePt t="149551" x="2178050" y="4168775"/>
          <p14:tracePt t="149554" x="2184400" y="4168775"/>
          <p14:tracePt t="149555" x="2184400" y="4175125"/>
          <p14:tracePt t="149563" x="2184400" y="4183063"/>
          <p14:tracePt t="149567" x="2184400" y="4189413"/>
          <p14:tracePt t="149572" x="2184400" y="4195763"/>
          <p14:tracePt t="149576" x="2190750" y="4195763"/>
          <p14:tracePt t="149580" x="2190750" y="4202113"/>
          <p14:tracePt t="149584" x="2190750" y="4208463"/>
          <p14:tracePt t="149587" x="2197100" y="4208463"/>
          <p14:tracePt t="149593" x="2197100" y="4216400"/>
          <p14:tracePt t="149597" x="2197100" y="4222750"/>
          <p14:tracePt t="149599" x="2205038" y="4222750"/>
          <p14:tracePt t="149600" x="2205038" y="4229100"/>
          <p14:tracePt t="149607" x="2205038" y="4235450"/>
          <p14:tracePt t="149609" x="2205038" y="4241800"/>
          <p14:tracePt t="149613" x="2211388" y="4241800"/>
          <p14:tracePt t="149615" x="2211388" y="4249738"/>
          <p14:tracePt t="149618" x="2211388" y="4256088"/>
          <p14:tracePt t="149619" x="2217738" y="4256088"/>
          <p14:tracePt t="149625" x="2217738" y="4262438"/>
          <p14:tracePt t="149630" x="2217738" y="4268788"/>
          <p14:tracePt t="149635" x="2217738" y="4275138"/>
          <p14:tracePt t="149641" x="2224088" y="4275138"/>
          <p14:tracePt t="149653" x="2224088" y="4283075"/>
          <p14:tracePt t="149664" x="2224088" y="4289425"/>
          <p14:tracePt t="149677" x="2230438" y="4289425"/>
          <p14:tracePt t="149681" x="2230438" y="4295775"/>
          <p14:tracePt t="149686" x="2230438" y="4302125"/>
          <p14:tracePt t="149695" x="2230438" y="4308475"/>
          <p14:tracePt t="149704" x="2230438" y="4316413"/>
          <p14:tracePt t="149708" x="2230438" y="4322763"/>
          <p14:tracePt t="149717" x="2230438" y="4329113"/>
          <p14:tracePt t="149725" x="2230438" y="4335463"/>
          <p14:tracePt t="149732" x="2230438" y="4341813"/>
          <p14:tracePt t="149745" x="2224088" y="4341813"/>
          <p14:tracePt t="149749" x="2224088" y="4349750"/>
          <p14:tracePt t="149757" x="2224088" y="4356100"/>
          <p14:tracePt t="149766" x="2217738" y="4356100"/>
          <p14:tracePt t="149770" x="2217738" y="4362450"/>
          <p14:tracePt t="149773" x="2211388" y="4362450"/>
          <p14:tracePt t="149776" x="2211388" y="4368800"/>
          <p14:tracePt t="149781" x="2211388" y="4375150"/>
          <p14:tracePt t="149783" x="2205038" y="4375150"/>
          <p14:tracePt t="149786" x="2197100" y="4383088"/>
          <p14:tracePt t="149789" x="2197100" y="4389438"/>
          <p14:tracePt t="149790" x="2190750" y="4389438"/>
          <p14:tracePt t="149793" x="2190750" y="4395788"/>
          <p14:tracePt t="149796" x="2184400" y="4395788"/>
          <p14:tracePt t="149797" x="2184400" y="4402138"/>
          <p14:tracePt t="149799" x="2184400" y="4408488"/>
          <p14:tracePt t="149800" x="2178050" y="4408488"/>
          <p14:tracePt t="149805" x="2178050" y="4416425"/>
          <p14:tracePt t="149807" x="2178050" y="4422775"/>
          <p14:tracePt t="149808" x="2171700" y="4422775"/>
          <p14:tracePt t="149815" x="2163763" y="4422775"/>
          <p14:tracePt t="149816" x="2163763" y="4429125"/>
          <p14:tracePt t="149819" x="2163763" y="4435475"/>
          <p14:tracePt t="149821" x="2157413" y="4435475"/>
          <p14:tracePt t="149823" x="2157413" y="4441825"/>
          <p14:tracePt t="149836" x="2157413" y="4449763"/>
          <p14:tracePt t="149840" x="2151063" y="4449763"/>
          <p14:tracePt t="149841" x="2151063" y="4456113"/>
          <p14:tracePt t="149851" x="2144713" y="4456113"/>
          <p14:tracePt t="149859" x="2144713" y="4462463"/>
          <p14:tracePt t="149864" x="2144713" y="4468813"/>
          <p14:tracePt t="149865" x="2138363" y="4468813"/>
          <p14:tracePt t="149869" x="2132013" y="4468813"/>
          <p14:tracePt t="149875" x="2132013" y="4475163"/>
          <p14:tracePt t="149876" x="2124075" y="4475163"/>
          <p14:tracePt t="149879" x="2124075" y="4481513"/>
          <p14:tracePt t="149884" x="2117725" y="4481513"/>
          <p14:tracePt t="149885" x="2117725" y="4489450"/>
          <p14:tracePt t="149888" x="2111375" y="4489450"/>
          <p14:tracePt t="149894" x="2111375" y="4495800"/>
          <p14:tracePt t="149897" x="2105025" y="4495800"/>
          <p14:tracePt t="149900" x="2105025" y="4502150"/>
          <p14:tracePt t="149903" x="2098675" y="4502150"/>
          <p14:tracePt t="149910" x="2090738" y="4502150"/>
          <p14:tracePt t="149921" x="2090738" y="4508500"/>
          <p14:tracePt t="149930" x="2090738" y="4514850"/>
          <p14:tracePt t="149935" x="2084388" y="4514850"/>
          <p14:tracePt t="149948" x="2078038" y="4514850"/>
          <p14:tracePt t="149952" x="2078038" y="4522788"/>
          <p14:tracePt t="149970" x="2071688" y="4522788"/>
          <p14:tracePt t="149977" x="2065338" y="4522788"/>
          <p14:tracePt t="149982" x="2057400" y="4522788"/>
          <p14:tracePt t="149987" x="2057400" y="4529138"/>
          <p14:tracePt t="149994" x="2051050" y="4529138"/>
          <p14:tracePt t="150001" x="2044700" y="4529138"/>
          <p14:tracePt t="150003" x="2044700" y="4535488"/>
          <p14:tracePt t="150014" x="2038350" y="4535488"/>
          <p14:tracePt t="150020" x="2032000" y="4535488"/>
          <p14:tracePt t="150027" x="2024063" y="4535488"/>
          <p14:tracePt t="150037" x="2017713" y="4535488"/>
          <p14:tracePt t="150041" x="2017713" y="4541838"/>
          <p14:tracePt t="150042" x="2011363" y="4541838"/>
          <p14:tracePt t="150050" x="2005013" y="4541838"/>
          <p14:tracePt t="150055" x="1998663" y="4541838"/>
          <p14:tracePt t="150063" x="1990725" y="4541838"/>
          <p14:tracePt t="150068" x="1984375" y="4541838"/>
          <p14:tracePt t="150072" x="1984375" y="4548188"/>
          <p14:tracePt t="150080" x="1978025" y="4548188"/>
          <p14:tracePt t="150149" x="1971675" y="4548188"/>
          <p14:tracePt t="150162" x="1965325" y="4548188"/>
          <p14:tracePt t="150193" x="1957388" y="4548188"/>
          <p14:tracePt t="150202" x="1951038" y="4548188"/>
          <p14:tracePt t="150208" x="1944688" y="4548188"/>
          <p14:tracePt t="150217" x="1938338" y="4548188"/>
          <p14:tracePt t="150221" x="1931988" y="4548188"/>
          <p14:tracePt t="150227" x="1924050" y="4548188"/>
          <p14:tracePt t="150230" x="1917700" y="4548188"/>
          <p14:tracePt t="150233" x="1911350" y="4548188"/>
          <p14:tracePt t="150242" x="1905000" y="4548188"/>
          <p14:tracePt t="150246" x="1898650" y="4548188"/>
          <p14:tracePt t="150298" x="1890713" y="4548188"/>
          <p14:tracePt t="150309" x="1884363" y="4548188"/>
          <p14:tracePt t="150314" x="1878013" y="4548188"/>
          <p14:tracePt t="150322" x="1871663" y="4548188"/>
          <p14:tracePt t="150326" x="1865313" y="4548188"/>
          <p14:tracePt t="150334" x="1858963" y="4548188"/>
          <p14:tracePt t="150337" x="1851025" y="4548188"/>
          <p14:tracePt t="150340" x="1844675" y="4548188"/>
          <p14:tracePt t="150344" x="1844675" y="4556125"/>
          <p14:tracePt t="150347" x="1838325" y="4556125"/>
          <p14:tracePt t="150350" x="1831975" y="4556125"/>
          <p14:tracePt t="150360" x="1825625" y="4556125"/>
          <p14:tracePt t="150430" x="1817688" y="4556125"/>
          <p14:tracePt t="150443" x="1811338" y="4556125"/>
          <p14:tracePt t="150458" x="1804988" y="4556125"/>
          <p14:tracePt t="150474" x="1798638" y="4556125"/>
          <p14:tracePt t="150564" x="1798638" y="4548188"/>
          <p14:tracePt t="150587" x="1798638" y="4541838"/>
          <p14:tracePt t="150597" x="1804988" y="4541838"/>
          <p14:tracePt t="150606" x="1804988" y="4535488"/>
          <p14:tracePt t="150610" x="1811338" y="4535488"/>
          <p14:tracePt t="150613" x="1811338" y="4529138"/>
          <p14:tracePt t="150614" x="1817688" y="4529138"/>
          <p14:tracePt t="150619" x="1825625" y="4529138"/>
          <p14:tracePt t="150624" x="1825625" y="4522788"/>
          <p14:tracePt t="150626" x="1831975" y="4522788"/>
          <p14:tracePt t="150630" x="1838325" y="4514850"/>
          <p14:tracePt t="150635" x="1838325" y="4508500"/>
          <p14:tracePt t="150636" x="1844675" y="4508500"/>
          <p14:tracePt t="150638" x="1851025" y="4508500"/>
          <p14:tracePt t="150642" x="1858963" y="4508500"/>
          <p14:tracePt t="150648" x="1865313" y="4508500"/>
          <p14:tracePt t="150649" x="1865313" y="4502150"/>
          <p14:tracePt t="150652" x="1871663" y="4502150"/>
          <p14:tracePt t="150658" x="1871663" y="4495800"/>
          <p14:tracePt t="150660" x="1878013" y="4495800"/>
          <p14:tracePt t="150665" x="1884363" y="4495800"/>
          <p14:tracePt t="150669" x="1890713" y="4495800"/>
          <p14:tracePt t="150680" x="1898650" y="4495800"/>
          <p14:tracePt t="150684" x="1898650" y="4489450"/>
          <p14:tracePt t="150686" x="1905000" y="4489450"/>
          <p14:tracePt t="150695" x="1905000" y="4481513"/>
          <p14:tracePt t="150696" x="1911350" y="4481513"/>
          <p14:tracePt t="150700" x="1917700" y="4481513"/>
          <p14:tracePt t="150706" x="1924050" y="4481513"/>
          <p14:tracePt t="150708" x="1924050" y="4475163"/>
          <p14:tracePt t="150713" x="1931988" y="4475163"/>
          <p14:tracePt t="150716" x="1938338" y="4475163"/>
          <p14:tracePt t="150723" x="1944688" y="4475163"/>
          <p14:tracePt t="150726" x="1951038" y="4475163"/>
          <p14:tracePt t="150730" x="1957388" y="4475163"/>
          <p14:tracePt t="150731" x="1957388" y="4468813"/>
          <p14:tracePt t="150735" x="1965325" y="4468813"/>
          <p14:tracePt t="150738" x="1971675" y="4468813"/>
          <p14:tracePt t="150743" x="1978025" y="4468813"/>
          <p14:tracePt t="150744" x="1984375" y="4468813"/>
          <p14:tracePt t="150747" x="1984375" y="4462463"/>
          <p14:tracePt t="150748" x="1990725" y="4462463"/>
          <p14:tracePt t="150752" x="1998663" y="4462463"/>
          <p14:tracePt t="150755" x="2005013" y="4462463"/>
          <p14:tracePt t="150761" x="2011363" y="4462463"/>
          <p14:tracePt t="150764" x="2017713" y="4462463"/>
          <p14:tracePt t="150769" x="2024063" y="4462463"/>
          <p14:tracePt t="150772" x="2032000" y="4462463"/>
          <p14:tracePt t="150776" x="2038350" y="4462463"/>
          <p14:tracePt t="150783" x="2044700" y="4456113"/>
          <p14:tracePt t="150786" x="2051050" y="4456113"/>
          <p14:tracePt t="150791" x="2057400" y="4456113"/>
          <p14:tracePt t="150794" x="2065338" y="4456113"/>
          <p14:tracePt t="150795" x="2065338" y="4449763"/>
          <p14:tracePt t="150796" x="2071688" y="4449763"/>
          <p14:tracePt t="150800" x="2078038" y="4449763"/>
          <p14:tracePt t="150803" x="2084388" y="4449763"/>
          <p14:tracePt t="150806" x="2090738" y="4449763"/>
          <p14:tracePt t="150807" x="2090738" y="4441825"/>
          <p14:tracePt t="150808" x="2098675" y="4441825"/>
          <p14:tracePt t="150809" x="2105025" y="4441825"/>
          <p14:tracePt t="150812" x="2111375" y="4441825"/>
          <p14:tracePt t="150813" x="2111375" y="4435475"/>
          <p14:tracePt t="150814" x="2117725" y="4435475"/>
          <p14:tracePt t="150817" x="2124075" y="4435475"/>
          <p14:tracePt t="150818" x="2132013" y="4429125"/>
          <p14:tracePt t="150820" x="2138363" y="4429125"/>
          <p14:tracePt t="150823" x="2144713" y="4429125"/>
          <p14:tracePt t="150825" x="2151063" y="4429125"/>
          <p14:tracePt t="150827" x="2157413" y="4429125"/>
          <p14:tracePt t="150830" x="2157413" y="4422775"/>
          <p14:tracePt t="150830" x="2163763" y="4422775"/>
          <p14:tracePt t="150831" x="2171700" y="4422775"/>
          <p14:tracePt t="150836" x="2178050" y="4422775"/>
          <p14:tracePt t="150839" x="2178050" y="4416425"/>
          <p14:tracePt t="150840" x="2184400" y="4416425"/>
          <p14:tracePt t="150856" x="2190750" y="4416425"/>
          <p14:tracePt t="150865" x="2197100" y="4416425"/>
          <p14:tracePt t="150875" x="2205038" y="4416425"/>
          <p14:tracePt t="150897" x="2211388" y="4416425"/>
          <p14:tracePt t="150906" x="2217738" y="4416425"/>
          <p14:tracePt t="150922" x="2224088" y="4416425"/>
          <p14:tracePt t="150929" x="2230438" y="4416425"/>
          <p14:tracePt t="150948" x="2238375" y="4416425"/>
          <p14:tracePt t="150964" x="2244725" y="4416425"/>
          <p14:tracePt t="150977" x="2251075" y="4416425"/>
          <p14:tracePt t="150980" x="2251075" y="4422775"/>
          <p14:tracePt t="150989" x="2257425" y="4422775"/>
          <p14:tracePt t="150994" x="2263775" y="4422775"/>
          <p14:tracePt t="151004" x="2271713" y="4422775"/>
          <p14:tracePt t="151009" x="2278063" y="4422775"/>
          <p14:tracePt t="151014" x="2284413" y="4422775"/>
          <p14:tracePt t="151020" x="2284413" y="4429125"/>
          <p14:tracePt t="151024" x="2290763" y="4429125"/>
          <p14:tracePt t="151032" x="2297113" y="4429125"/>
          <p14:tracePt t="151065" x="2305050" y="4429125"/>
          <p14:tracePt t="151077" x="2311400" y="4429125"/>
          <p14:tracePt t="151081" x="2311400" y="4435475"/>
          <p14:tracePt t="151086" x="2317750" y="4435475"/>
          <p14:tracePt t="151099" x="2324100" y="4435475"/>
          <p14:tracePt t="151104" x="2330450" y="4435475"/>
          <p14:tracePt t="151120" x="2330450" y="4441825"/>
          <p14:tracePt t="151121" x="2338388" y="4441825"/>
          <p14:tracePt t="151140" x="2344738" y="4441825"/>
          <p14:tracePt t="151159" x="2351088" y="4441825"/>
          <p14:tracePt t="151176" x="2357438" y="4441825"/>
          <p14:tracePt t="151184" x="2363788" y="4441825"/>
          <p14:tracePt t="151196" x="2371725" y="4441825"/>
          <p14:tracePt t="151202" x="2378075" y="4441825"/>
          <p14:tracePt t="151208" x="2384425" y="4441825"/>
          <p14:tracePt t="151223" x="2390775" y="4441825"/>
          <p14:tracePt t="151230" x="2397125" y="4441825"/>
          <p14:tracePt t="151245" x="2405063" y="4441825"/>
          <p14:tracePt t="151251" x="2411413" y="4441825"/>
          <p14:tracePt t="151256" x="2417763" y="4441825"/>
          <p14:tracePt t="151264" x="2424113" y="4441825"/>
          <p14:tracePt t="151268" x="2430463" y="4441825"/>
          <p14:tracePt t="151275" x="2438400" y="4441825"/>
          <p14:tracePt t="151278" x="2444750" y="4441825"/>
          <p14:tracePt t="151284" x="2451100" y="4441825"/>
          <p14:tracePt t="151287" x="2457450" y="4441825"/>
          <p14:tracePt t="151288" x="2457450" y="4449763"/>
          <p14:tracePt t="151290" x="2463800" y="4449763"/>
          <p14:tracePt t="151296" x="2470150" y="4449763"/>
          <p14:tracePt t="151301" x="2478088" y="4449763"/>
          <p14:tracePt t="151312" x="2484438" y="4449763"/>
          <p14:tracePt t="151323" x="2490788" y="4449763"/>
          <p14:tracePt t="151333" x="2490788" y="4456113"/>
          <p14:tracePt t="151336" x="2497138" y="4456113"/>
          <p14:tracePt t="151351" x="2503488" y="4456113"/>
          <p14:tracePt t="151355" x="2511425" y="4456113"/>
          <p14:tracePt t="151362" x="2517775" y="4456113"/>
          <p14:tracePt t="151364" x="2517775" y="4462463"/>
          <p14:tracePt t="151365" x="2524125" y="4462463"/>
          <p14:tracePt t="151368" x="2530475" y="4462463"/>
          <p14:tracePt t="151372" x="2536825" y="4462463"/>
          <p14:tracePt t="151374" x="2544763" y="4462463"/>
          <p14:tracePt t="151377" x="2544763" y="4468813"/>
          <p14:tracePt t="151378" x="2551113" y="4468813"/>
          <p14:tracePt t="151380" x="2557463" y="4468813"/>
          <p14:tracePt t="151381" x="2563813" y="4468813"/>
          <p14:tracePt t="151384" x="2570163" y="4468813"/>
          <p14:tracePt t="151385" x="2578100" y="4468813"/>
          <p14:tracePt t="151387" x="2584450" y="4468813"/>
          <p14:tracePt t="151388" x="2590800" y="4468813"/>
          <p14:tracePt t="151389" x="2597150" y="4468813"/>
          <p14:tracePt t="151391" x="2603500" y="4468813"/>
          <p14:tracePt t="151392" x="2611438" y="4468813"/>
          <p14:tracePt t="151395" x="2617788" y="4468813"/>
          <p14:tracePt t="151396" x="2624138" y="4468813"/>
          <p14:tracePt t="151397" x="2630488" y="4468813"/>
          <p14:tracePt t="151400" x="2636838" y="4468813"/>
          <p14:tracePt t="151401" x="2644775" y="4468813"/>
          <p14:tracePt t="151403" x="2651125" y="4468813"/>
          <p14:tracePt t="151405" x="2657475" y="4468813"/>
          <p14:tracePt t="151407" x="2663825" y="4468813"/>
          <p14:tracePt t="151408" x="2670175" y="4468813"/>
          <p14:tracePt t="151410" x="2678113" y="4468813"/>
          <p14:tracePt t="151413" x="2684463" y="4468813"/>
          <p14:tracePt t="151415" x="2690813" y="4468813"/>
          <p14:tracePt t="151419" x="2697163" y="4468813"/>
          <p14:tracePt t="151421" x="2703513" y="4468813"/>
          <p14:tracePt t="151424" x="2711450" y="4468813"/>
          <p14:tracePt t="151432" x="2717800" y="4468813"/>
          <p14:tracePt t="151442" x="2724150" y="4468813"/>
          <p14:tracePt t="151462" x="2730500" y="4468813"/>
          <p14:tracePt t="151466" x="2736850" y="4468813"/>
          <p14:tracePt t="151471" x="2743200" y="4468813"/>
          <p14:tracePt t="151479" x="2751138" y="4468813"/>
          <p14:tracePt t="151481" x="2757488" y="4468813"/>
          <p14:tracePt t="151487" x="2763838" y="4468813"/>
          <p14:tracePt t="151490" x="2770188" y="4468813"/>
          <p14:tracePt t="151492" x="2776538" y="4468813"/>
          <p14:tracePt t="151497" x="2784475" y="4468813"/>
          <p14:tracePt t="151500" x="2790825" y="4468813"/>
          <p14:tracePt t="151505" x="2797175" y="4468813"/>
          <p14:tracePt t="151507" x="2803525" y="4468813"/>
          <p14:tracePt t="151509" x="2809875" y="4468813"/>
          <p14:tracePt t="151515" x="2817813" y="4468813"/>
          <p14:tracePt t="151517" x="2824163" y="4468813"/>
          <p14:tracePt t="151524" x="2830513" y="4468813"/>
          <p14:tracePt t="151528" x="2836863" y="4468813"/>
          <p14:tracePt t="151531" x="2836863" y="4462463"/>
          <p14:tracePt t="151532" x="2843213" y="4462463"/>
          <p14:tracePt t="151540" x="2851150" y="4462463"/>
          <p14:tracePt t="151545" x="2857500" y="4462463"/>
          <p14:tracePt t="151555" x="2863850" y="4462463"/>
          <p14:tracePt t="151558" x="2870200" y="4462463"/>
          <p14:tracePt t="151565" x="2876550" y="4462463"/>
          <p14:tracePt t="151568" x="2884488" y="4462463"/>
          <p14:tracePt t="151570" x="2890838" y="4462463"/>
          <p14:tracePt t="151575" x="2897188" y="4462463"/>
          <p14:tracePt t="151578" x="2903538" y="4462463"/>
          <p14:tracePt t="151583" x="2909888" y="4462463"/>
          <p14:tracePt t="151586" x="2917825" y="4462463"/>
          <p14:tracePt t="151588" x="2924175" y="4462463"/>
          <p14:tracePt t="151593" x="2930525" y="4462463"/>
          <p14:tracePt t="151595" x="2936875" y="4462463"/>
          <p14:tracePt t="151601" x="2943225" y="4462463"/>
          <p14:tracePt t="151605" x="2951163" y="4462463"/>
          <p14:tracePt t="151607" x="2957513" y="4462463"/>
          <p14:tracePt t="151615" x="2963863" y="4462463"/>
          <p14:tracePt t="151620" x="2970213" y="4462463"/>
          <p14:tracePt t="151630" x="2976563" y="4462463"/>
          <p14:tracePt t="151637" x="2984500" y="4462463"/>
          <p14:tracePt t="151650" x="2990850" y="4462463"/>
          <p14:tracePt t="151671" x="2997200" y="4462463"/>
          <p14:tracePt t="151679" x="3003550" y="4462463"/>
          <p14:tracePt t="151692" x="3009900" y="4462463"/>
          <p14:tracePt t="151698" x="3017838" y="4462463"/>
          <p14:tracePt t="151707" x="3024188" y="4462463"/>
          <p14:tracePt t="151751" x="3030538" y="4462463"/>
          <p14:tracePt t="151779" x="3036888" y="4462463"/>
          <p14:tracePt t="151803" x="3043238" y="4462463"/>
          <p14:tracePt t="151808" x="3049588" y="4462463"/>
          <p14:tracePt t="151813" x="3057525" y="4462463"/>
          <p14:tracePt t="151821" x="3063875" y="4462463"/>
          <p14:tracePt t="151824" x="3070225" y="4462463"/>
          <p14:tracePt t="151830" x="3076575" y="4462463"/>
          <p14:tracePt t="151833" x="3082925" y="4462463"/>
          <p14:tracePt t="151839" x="3090863" y="4462463"/>
          <p14:tracePt t="151842" x="3097213" y="4462463"/>
          <p14:tracePt t="151845" x="3103563" y="4456113"/>
          <p14:tracePt t="151851" x="3103563" y="4449763"/>
          <p14:tracePt t="151852" x="3109913" y="4449763"/>
          <p14:tracePt t="151856" x="3116263" y="4449763"/>
          <p14:tracePt t="151868" x="3124200" y="4449763"/>
          <p14:tracePt t="151875" x="3124200" y="4441825"/>
          <p14:tracePt t="151883" x="3130550" y="4441825"/>
          <p14:tracePt t="151903" x="3136900" y="4441825"/>
          <p14:tracePt t="151930" x="3143250" y="4441825"/>
          <p14:tracePt t="151938" x="3149600" y="4441825"/>
          <p14:tracePt t="151953" x="3157538" y="4441825"/>
          <p14:tracePt t="151959" x="3163888" y="4441825"/>
          <p14:tracePt t="151965" x="3170238" y="4441825"/>
          <p14:tracePt t="151975" x="3176588" y="4441825"/>
          <p14:tracePt t="151979" x="3182938" y="4441825"/>
          <p14:tracePt t="151986" x="3190875" y="4441825"/>
          <p14:tracePt t="151989" x="3197225" y="4441825"/>
          <p14:tracePt t="151992" x="3203575" y="4441825"/>
          <p14:tracePt t="151999" x="3209925" y="4441825"/>
          <p14:tracePt t="152003" x="3216275" y="4441825"/>
          <p14:tracePt t="152009" x="3224213" y="4441825"/>
          <p14:tracePt t="152013" x="3230563" y="4441825"/>
          <p14:tracePt t="152017" x="3236913" y="4441825"/>
          <p14:tracePt t="152028" x="3243263" y="4441825"/>
          <p14:tracePt t="152035" x="3249613" y="4441825"/>
          <p14:tracePt t="152040" x="3249613" y="4449763"/>
          <p14:tracePt t="152057" x="3257550" y="4449763"/>
          <p14:tracePt t="152067" x="3263900" y="4449763"/>
          <p14:tracePt t="152072" x="3270250" y="4449763"/>
          <p14:tracePt t="152073" x="3270250" y="4456113"/>
          <p14:tracePt t="152081" x="3276600" y="4456113"/>
          <p14:tracePt t="152083" x="3282950" y="4456113"/>
          <p14:tracePt t="152088" x="3290888" y="4456113"/>
          <p14:tracePt t="152090" x="3297238" y="4456113"/>
          <p14:tracePt t="152094" x="3303588" y="4456113"/>
          <p14:tracePt t="152095" x="3303588" y="4462463"/>
          <p14:tracePt t="152096" x="3309938" y="4462463"/>
          <p14:tracePt t="152098" x="3316288" y="4462463"/>
          <p14:tracePt t="152101" x="3322638" y="4462463"/>
          <p14:tracePt t="152103" x="3330575" y="4462463"/>
          <p14:tracePt t="152105" x="3330575" y="4468813"/>
          <p14:tracePt t="152107" x="3336925" y="4468813"/>
          <p14:tracePt t="152108" x="3343275" y="4468813"/>
          <p14:tracePt t="152110" x="3349625" y="4468813"/>
          <p14:tracePt t="152113" x="3355975" y="4468813"/>
          <p14:tracePt t="152114" x="3363913" y="4468813"/>
          <p14:tracePt t="152118" x="3370263" y="4468813"/>
          <p14:tracePt t="152119" x="3376613" y="4468813"/>
          <p14:tracePt t="152121" x="3382963" y="4468813"/>
          <p14:tracePt t="152125" x="3389313" y="4468813"/>
          <p14:tracePt t="152127" x="3397250" y="4468813"/>
          <p14:tracePt t="152131" x="3403600" y="4468813"/>
          <p14:tracePt t="152133" x="3409950" y="4468813"/>
          <p14:tracePt t="152136" x="3416300" y="4468813"/>
          <p14:tracePt t="152144" x="3422650" y="4468813"/>
          <p14:tracePt t="152148" x="3430588" y="4468813"/>
          <p14:tracePt t="152164" x="3436938" y="4468813"/>
          <p14:tracePt t="152171" x="3443288" y="4468813"/>
          <p14:tracePt t="152176" x="3449638" y="4468813"/>
          <p14:tracePt t="152184" x="3455988" y="4468813"/>
          <p14:tracePt t="152187" x="3463925" y="4468813"/>
          <p14:tracePt t="152188" x="3463925" y="4475163"/>
          <p14:tracePt t="152192" x="3470275" y="4475163"/>
          <p14:tracePt t="152195" x="3476625" y="4475163"/>
          <p14:tracePt t="152197" x="3482975" y="4475163"/>
          <p14:tracePt t="152201" x="3489325" y="4475163"/>
          <p14:tracePt t="152203" x="3497263" y="4475163"/>
          <p14:tracePt t="152207" x="3503613" y="4475163"/>
          <p14:tracePt t="152209" x="3509963" y="4475163"/>
          <p14:tracePt t="152213" x="3516313" y="4475163"/>
          <p14:tracePt t="152215" x="3522663" y="4475163"/>
          <p14:tracePt t="152216" x="3522663" y="4481513"/>
          <p14:tracePt t="152217" x="3530600" y="4481513"/>
          <p14:tracePt t="152221" x="3536950" y="4481513"/>
          <p14:tracePt t="152224" x="3543300" y="4481513"/>
          <p14:tracePt t="152231" x="3549650" y="4481513"/>
          <p14:tracePt t="152234" x="3556000" y="4481513"/>
          <p14:tracePt t="152240" x="3563938" y="4481513"/>
          <p14:tracePt t="152256" x="3570288" y="4481513"/>
          <p14:tracePt t="152262" x="3570288" y="4489450"/>
          <p14:tracePt t="152267" x="3576638" y="4489450"/>
          <p14:tracePt t="152280" x="3582988" y="4489450"/>
          <p14:tracePt t="152284" x="3589338" y="4489450"/>
          <p14:tracePt t="152288" x="3597275" y="4489450"/>
          <p14:tracePt t="152297" x="3603625" y="4489450"/>
          <p14:tracePt t="152300" x="3609975" y="4489450"/>
          <p14:tracePt t="152301" x="3609975" y="4495800"/>
          <p14:tracePt t="152307" x="3616325" y="4495800"/>
          <p14:tracePt t="152310" x="3622675" y="4495800"/>
          <p14:tracePt t="152312" x="3622675" y="4502150"/>
          <p14:tracePt t="152314" x="3629025" y="4502150"/>
          <p14:tracePt t="152322" x="3636963" y="4502150"/>
          <p14:tracePt t="152326" x="3643313" y="4502150"/>
          <p14:tracePt t="152335" x="3649663" y="4502150"/>
          <p14:tracePt t="152336" x="3649663" y="4508500"/>
          <p14:tracePt t="152339" x="3656013" y="4508500"/>
          <p14:tracePt t="152344" x="3662363" y="4508500"/>
          <p14:tracePt t="152348" x="3662363" y="4514850"/>
          <p14:tracePt t="152353" x="3670300" y="4514850"/>
          <p14:tracePt t="152357" x="3676650" y="4514850"/>
          <p14:tracePt t="152360" x="3676650" y="4522788"/>
          <p14:tracePt t="152365" x="3683000" y="4522788"/>
          <p14:tracePt t="152368" x="3689350" y="4522788"/>
          <p14:tracePt t="152372" x="3695700" y="4522788"/>
          <p14:tracePt t="152380" x="3703638" y="4522788"/>
          <p14:tracePt t="152382" x="3703638" y="4529138"/>
          <p14:tracePt t="152383" x="3709988" y="4529138"/>
          <p14:tracePt t="152393" x="3716338" y="4529138"/>
          <p14:tracePt t="152398" x="3722688" y="4529138"/>
          <p14:tracePt t="152403" x="3722688" y="4535488"/>
          <p14:tracePt t="152407" x="3729038" y="4535488"/>
          <p14:tracePt t="152412" x="3736975" y="4535488"/>
          <p14:tracePt t="152417" x="3743325" y="4535488"/>
          <p14:tracePt t="152423" x="3749675" y="4535488"/>
          <p14:tracePt t="152426" x="3756025" y="4535488"/>
          <p14:tracePt t="152432" x="3762375" y="4535488"/>
          <p14:tracePt t="152434" x="3770313" y="4535488"/>
          <p14:tracePt t="152436" x="3776663" y="4535488"/>
          <p14:tracePt t="152440" x="3783013" y="4535488"/>
          <p14:tracePt t="152442" x="3789363" y="4535488"/>
          <p14:tracePt t="152446" x="3795713" y="4535488"/>
          <p14:tracePt t="152447" x="3803650" y="4535488"/>
          <p14:tracePt t="152449" x="3810000" y="4535488"/>
          <p14:tracePt t="152452" x="3816350" y="4535488"/>
          <p14:tracePt t="152453" x="3822700" y="4535488"/>
          <p14:tracePt t="152456" x="3829050" y="4535488"/>
          <p14:tracePt t="152457" x="3836988" y="4535488"/>
          <p14:tracePt t="152459" x="3843338" y="4535488"/>
          <p14:tracePt t="152461" x="3849688" y="4535488"/>
          <p14:tracePt t="152463" x="3856038" y="4535488"/>
          <p14:tracePt t="152465" x="3862388" y="4535488"/>
          <p14:tracePt t="152467" x="3870325" y="4535488"/>
          <p14:tracePt t="152469" x="3876675" y="4535488"/>
          <p14:tracePt t="152472" x="3883025" y="4535488"/>
          <p14:tracePt t="152473" x="3889375" y="4535488"/>
          <p14:tracePt t="152477" x="3895725" y="4535488"/>
          <p14:tracePt t="152480" x="3902075" y="4535488"/>
          <p14:tracePt t="152482" x="3910013" y="4535488"/>
          <p14:tracePt t="152486" x="3916363" y="4535488"/>
          <p14:tracePt t="152490" x="3922713" y="4535488"/>
          <p14:tracePt t="152498" x="3929063" y="4535488"/>
          <p14:tracePt t="152507" x="3935413" y="4535488"/>
          <p14:tracePt t="152524" x="3943350" y="4535488"/>
          <p14:tracePt t="152529" x="3949700" y="4535488"/>
          <p14:tracePt t="152534" x="3956050" y="4535488"/>
          <p14:tracePt t="152540" x="3962400" y="4535488"/>
          <p14:tracePt t="152543" x="3968750" y="4535488"/>
          <p14:tracePt t="152549" x="3976688" y="4535488"/>
          <p14:tracePt t="152550" x="3983038" y="4535488"/>
          <p14:tracePt t="152553" x="3989388" y="4535488"/>
          <p14:tracePt t="152557" x="3995738" y="4535488"/>
          <p14:tracePt t="152559" x="4002088" y="4535488"/>
          <p14:tracePt t="152563" x="4010025" y="4535488"/>
          <p14:tracePt t="152565" x="4016375" y="4535488"/>
          <p14:tracePt t="152567" x="4022725" y="4535488"/>
          <p14:tracePt t="152570" x="4029075" y="4535488"/>
          <p14:tracePt t="152573" x="4035425" y="4535488"/>
          <p14:tracePt t="152578" x="4043363" y="4535488"/>
          <p14:tracePt t="152580" x="4049713" y="4535488"/>
          <p14:tracePt t="152581" x="4049713" y="4529138"/>
          <p14:tracePt t="152583" x="4056063" y="4529138"/>
          <p14:tracePt t="152587" x="4062413" y="4529138"/>
          <p14:tracePt t="152589" x="4068763" y="4529138"/>
          <p14:tracePt t="152595" x="4076700" y="4529138"/>
          <p14:tracePt t="152600" x="4083050" y="4529138"/>
          <p14:tracePt t="152608" x="4089400" y="4529138"/>
          <p14:tracePt t="152643" x="4095750" y="4529138"/>
          <p14:tracePt t="152652" x="4102100" y="4529138"/>
          <p14:tracePt t="152662" x="4110038" y="4529138"/>
          <p14:tracePt t="152666" x="4116388" y="4529138"/>
          <p14:tracePt t="152670" x="4122738" y="4529138"/>
          <p14:tracePt t="152677" x="4129088" y="4529138"/>
          <p14:tracePt t="152681" x="4135438" y="4535488"/>
          <p14:tracePt t="152685" x="4143375" y="4535488"/>
          <p14:tracePt t="152688" x="4149725" y="4535488"/>
          <p14:tracePt t="152694" x="4156075" y="4535488"/>
          <p14:tracePt t="152697" x="4162425" y="4535488"/>
          <p14:tracePt t="152700" x="4168775" y="4535488"/>
          <p14:tracePt t="152708" x="4175125" y="4535488"/>
          <p14:tracePt t="152712" x="4183063" y="4535488"/>
          <p14:tracePt t="152718" x="4183063" y="4541838"/>
          <p14:tracePt t="152726" x="4189413" y="4541838"/>
          <p14:tracePt t="152737" x="4195763" y="4541838"/>
          <p14:tracePt t="152745" x="4202113" y="4541838"/>
          <p14:tracePt t="152746" x="4202113" y="4548188"/>
          <p14:tracePt t="152758" x="4208463" y="4548188"/>
          <p14:tracePt t="152764" x="4216400" y="4548188"/>
          <p14:tracePt t="152769" x="4216400" y="4556125"/>
          <p14:tracePt t="152772" x="4222750" y="4556125"/>
          <p14:tracePt t="152776" x="4229100" y="4556125"/>
          <p14:tracePt t="152781" x="4235450" y="4556125"/>
          <p14:tracePt t="152791" x="4241800" y="4556125"/>
          <p14:tracePt t="152796" x="4249738" y="4556125"/>
          <p14:tracePt t="152813" x="4256088" y="4556125"/>
          <p14:tracePt t="152828" x="4262438" y="4556125"/>
          <p14:tracePt t="152837" x="4268788" y="4556125"/>
          <p14:tracePt t="152850" x="4275138" y="4556125"/>
          <p14:tracePt t="152856" x="4283075" y="4556125"/>
          <p14:tracePt t="152866" x="4289425" y="4556125"/>
          <p14:tracePt t="152870" x="4295775" y="4556125"/>
          <p14:tracePt t="152874" x="4302125" y="4556125"/>
          <p14:tracePt t="152884" x="4308475" y="4556125"/>
          <p14:tracePt t="152889" x="4316413" y="4556125"/>
          <p14:tracePt t="152900" x="4322763" y="4556125"/>
          <p14:tracePt t="152907" x="4329113" y="4556125"/>
          <p14:tracePt t="152914" x="4335463" y="4556125"/>
          <p14:tracePt t="152926" x="4341813" y="4556125"/>
          <p14:tracePt t="152931" x="4349750" y="4556125"/>
          <p14:tracePt t="152940" x="4356100" y="4556125"/>
          <p14:tracePt t="152944" x="4362450" y="4556125"/>
          <p14:tracePt t="152953" x="4368800" y="4556125"/>
          <p14:tracePt t="152959" x="4375150" y="4556125"/>
          <p14:tracePt t="152968" x="4383088" y="4556125"/>
          <p14:tracePt t="153016" x="4389438" y="4556125"/>
          <p14:tracePt t="153026" x="4395788" y="4556125"/>
          <p14:tracePt t="153039" x="4402138" y="4556125"/>
          <p14:tracePt t="153043" x="4408488" y="4556125"/>
          <p14:tracePt t="153048" x="4416425" y="4556125"/>
          <p14:tracePt t="153051" x="4416425" y="4562475"/>
          <p14:tracePt t="153059" x="4422775" y="4562475"/>
          <p14:tracePt t="153069" x="4429125" y="4562475"/>
          <p14:tracePt t="153140" x="4435475" y="4562475"/>
          <p14:tracePt t="153147" x="4435475" y="4568825"/>
          <p14:tracePt t="153154" x="4441825" y="4568825"/>
          <p14:tracePt t="153162" x="4449763" y="4568825"/>
          <p14:tracePt t="153185" x="4456113" y="4568825"/>
          <p14:tracePt t="153286" x="4462463" y="4568825"/>
          <p14:tracePt t="153446" x="4468813" y="4568825"/>
          <p14:tracePt t="153452" x="4475163" y="4568825"/>
          <p14:tracePt t="153457" x="4481513" y="4568825"/>
          <p14:tracePt t="153463" x="4489450" y="4568825"/>
          <p14:tracePt t="153467" x="4495800" y="4568825"/>
          <p14:tracePt t="153472" x="4502150" y="4568825"/>
          <p14:tracePt t="153475" x="4508500" y="4568825"/>
          <p14:tracePt t="153478" x="4514850" y="4568825"/>
          <p14:tracePt t="153483" x="4522788" y="4568825"/>
          <p14:tracePt t="153485" x="4529138" y="4568825"/>
          <p14:tracePt t="153491" x="4535488" y="4568825"/>
          <p14:tracePt t="153494" x="4541838" y="4568825"/>
          <p14:tracePt t="153499" x="4548188" y="4568825"/>
          <p14:tracePt t="153507" x="4556125" y="4568825"/>
          <p14:tracePt t="153514" x="4562475" y="4568825"/>
          <p14:tracePt t="153537" x="4568825" y="4568825"/>
          <p14:tracePt t="153545" x="4575175" y="4568825"/>
          <p14:tracePt t="153556" x="4581525" y="4568825"/>
          <p14:tracePt t="153560" x="4589463" y="4568825"/>
          <p14:tracePt t="153562" x="4589463" y="4562475"/>
          <p14:tracePt t="153563" x="4595813" y="4562475"/>
          <p14:tracePt t="153569" x="4602163" y="4562475"/>
          <p14:tracePt t="153572" x="4608513" y="4562475"/>
          <p14:tracePt t="153577" x="4614863" y="4562475"/>
          <p14:tracePt t="153580" x="4622800" y="4562475"/>
          <p14:tracePt t="153582" x="4629150" y="4562475"/>
          <p14:tracePt t="153586" x="4635500" y="4562475"/>
          <p14:tracePt t="153588" x="4641850" y="4562475"/>
          <p14:tracePt t="153593" x="4648200" y="4562475"/>
          <p14:tracePt t="153594" x="4648200" y="4556125"/>
          <p14:tracePt t="153596" x="4656138" y="4556125"/>
          <p14:tracePt t="153599" x="4662488" y="4556125"/>
          <p14:tracePt t="153608" x="4668838" y="4556125"/>
          <p14:tracePt t="153615" x="4668838" y="4548188"/>
          <p14:tracePt t="153617" x="4675188" y="4548188"/>
          <p14:tracePt t="153670" x="4681538" y="4548188"/>
          <p14:tracePt t="153677" x="4689475" y="4548188"/>
          <p14:tracePt t="153685" x="4695825" y="4548188"/>
          <p14:tracePt t="153779" x="4702175" y="4548188"/>
          <p14:tracePt t="153788" x="4708525" y="4548188"/>
          <p14:tracePt t="153803" x="4714875" y="4548188"/>
          <p14:tracePt t="153810" x="4722813" y="4548188"/>
          <p14:tracePt t="153817" x="4729163" y="4548188"/>
          <p14:tracePt t="153846" x="4735513" y="4548188"/>
          <p14:tracePt t="153860" x="4741863" y="4548188"/>
          <p14:tracePt t="153882" x="4748213" y="4548188"/>
          <p14:tracePt t="153891" x="4754563" y="4548188"/>
          <p14:tracePt t="153892" x="4754563" y="4556125"/>
          <p14:tracePt t="153907" x="4762500" y="4556125"/>
          <p14:tracePt t="153934" x="4768850" y="4556125"/>
          <p14:tracePt t="153939" x="4775200" y="4556125"/>
          <p14:tracePt t="153948" x="4781550" y="4556125"/>
          <p14:tracePt t="153952" x="4787900" y="4556125"/>
          <p14:tracePt t="153958" x="4795838" y="4556125"/>
          <p14:tracePt t="153962" x="4802188" y="4556125"/>
          <p14:tracePt t="153965" x="4808538" y="4556125"/>
          <p14:tracePt t="153971" x="4808538" y="4548188"/>
          <p14:tracePt t="153978" x="4814888" y="4548188"/>
          <p14:tracePt t="154094" x="4821238" y="4548188"/>
          <p14:tracePt t="154115" x="4821238" y="4556125"/>
          <p14:tracePt t="154122" x="4829175" y="4556125"/>
          <p14:tracePt t="154630" x="4835525" y="4556125"/>
          <p14:tracePt t="155391" x="4829175" y="4556125"/>
          <p14:tracePt t="155412" x="4821238" y="4556125"/>
          <p14:tracePt t="155425" x="4814888" y="4556125"/>
          <p14:tracePt t="155440" x="4808538" y="4556125"/>
          <p14:tracePt t="155446" x="4802188" y="4556125"/>
          <p14:tracePt t="155451" x="4795838" y="4556125"/>
          <p14:tracePt t="155458" x="4787900" y="4556125"/>
          <p14:tracePt t="155462" x="4781550" y="4556125"/>
          <p14:tracePt t="155469" x="4775200" y="4556125"/>
          <p14:tracePt t="155472" x="4768850" y="4556125"/>
          <p14:tracePt t="155473" x="4768850" y="4562475"/>
          <p14:tracePt t="155480" x="4762500" y="4562475"/>
          <p14:tracePt t="155481" x="4762500" y="4568825"/>
          <p14:tracePt t="155482" x="4754563" y="4568825"/>
          <p14:tracePt t="155486" x="4748213" y="4568825"/>
          <p14:tracePt t="155493" x="4741863" y="4568825"/>
          <p14:tracePt t="155495" x="4741863" y="4575175"/>
          <p14:tracePt t="155497" x="4735513" y="4575175"/>
          <p14:tracePt t="155502" x="4735513" y="4581525"/>
          <p14:tracePt t="155505" x="4735513" y="4589463"/>
          <p14:tracePt t="155506" x="4729163" y="4589463"/>
          <p14:tracePt t="155511" x="4722813" y="4589463"/>
          <p14:tracePt t="155513" x="4722813" y="4595813"/>
          <p14:tracePt t="155516" x="4722813" y="4602163"/>
          <p14:tracePt t="155519" x="4714875" y="4602163"/>
          <p14:tracePt t="155523" x="4714875" y="4608513"/>
          <p14:tracePt t="155526" x="4714875" y="4614863"/>
          <p14:tracePt t="155530" x="4714875" y="4622800"/>
          <p14:tracePt t="155535" x="4714875" y="4629150"/>
          <p14:tracePt t="155539" x="4714875" y="4635500"/>
          <p14:tracePt t="155546" x="4714875" y="4641850"/>
          <p14:tracePt t="155547" x="4708525" y="4641850"/>
          <p14:tracePt t="155550" x="4708525" y="4648200"/>
          <p14:tracePt t="155553" x="4708525" y="4656138"/>
          <p14:tracePt t="155560" x="4708525" y="4662488"/>
          <p14:tracePt t="155564" x="4708525" y="4668838"/>
          <p14:tracePt t="155567" x="4702175" y="4668838"/>
          <p14:tracePt t="155571" x="4702175" y="4675188"/>
          <p14:tracePt t="155574" x="4702175" y="4681538"/>
          <p14:tracePt t="155582" x="4702175" y="4689475"/>
          <p14:tracePt t="155585" x="4702175" y="4695825"/>
          <p14:tracePt t="155587" x="4695825" y="4695825"/>
          <p14:tracePt t="155588" x="4695825" y="4702175"/>
          <p14:tracePt t="155593" x="4695825" y="4708525"/>
          <p14:tracePt t="155594" x="4689475" y="4708525"/>
          <p14:tracePt t="155596" x="4689475" y="4714875"/>
          <p14:tracePt t="155601" x="4689475" y="4722813"/>
          <p14:tracePt t="155603" x="4689475" y="4729163"/>
          <p14:tracePt t="155605" x="4681538" y="4729163"/>
          <p14:tracePt t="155605" x="4681538" y="4735513"/>
          <p14:tracePt t="155609" x="4681538" y="4741863"/>
          <p14:tracePt t="155610" x="4681538" y="4748213"/>
          <p14:tracePt t="155613" x="4681538" y="4754563"/>
          <p14:tracePt t="155614" x="4681538" y="4762500"/>
          <p14:tracePt t="155616" x="4681538" y="4768850"/>
          <p14:tracePt t="155618" x="4681538" y="4775200"/>
          <p14:tracePt t="155619" x="4681538" y="4781550"/>
          <p14:tracePt t="155622" x="4681538" y="4787900"/>
          <p14:tracePt t="155622" x="4681538" y="4795838"/>
          <p14:tracePt t="155623" x="4681538" y="4802188"/>
          <p14:tracePt t="155625" x="4681538" y="4808538"/>
          <p14:tracePt t="155626" x="4681538" y="4814888"/>
          <p14:tracePt t="155627" x="4681538" y="4821238"/>
          <p14:tracePt t="155628" x="4681538" y="4829175"/>
          <p14:tracePt t="155630" x="4681538" y="4835525"/>
          <p14:tracePt t="155630" x="4681538" y="4841875"/>
          <p14:tracePt t="155631" x="4681538" y="4848225"/>
          <p14:tracePt t="155632" x="4681538" y="4854575"/>
          <p14:tracePt t="155633" x="4689475" y="4862513"/>
          <p14:tracePt t="155634" x="4689475" y="4875213"/>
          <p14:tracePt t="155635" x="4695825" y="4881563"/>
          <p14:tracePt t="155636" x="4695825" y="4887913"/>
          <p14:tracePt t="155637" x="4695825" y="4895850"/>
          <p14:tracePt t="155638" x="4695825" y="4902200"/>
          <p14:tracePt t="155639" x="4695825" y="4914900"/>
          <p14:tracePt t="155640" x="4695825" y="4921250"/>
          <p14:tracePt t="155641" x="4702175" y="4929188"/>
          <p14:tracePt t="155642" x="4702175" y="4941888"/>
          <p14:tracePt t="155643" x="4708525" y="4941888"/>
          <p14:tracePt t="155644" x="4708525" y="4954588"/>
          <p14:tracePt t="155645" x="4714875" y="4968875"/>
          <p14:tracePt t="155647" x="4714875" y="4981575"/>
          <p14:tracePt t="155648" x="4722813" y="4987925"/>
          <p14:tracePt t="155649" x="4722813" y="4995863"/>
          <p14:tracePt t="155650" x="4729163" y="5002213"/>
          <p14:tracePt t="155651" x="4735513" y="5002213"/>
          <p14:tracePt t="155652" x="4735513" y="5014913"/>
          <p14:tracePt t="155653" x="4735513" y="5029200"/>
          <p14:tracePt t="155655" x="4741863" y="5029200"/>
          <p14:tracePt t="155655" x="4741863" y="5035550"/>
          <p14:tracePt t="155656" x="4748213" y="5048250"/>
          <p14:tracePt t="155657" x="4754563" y="5048250"/>
          <p14:tracePt t="155658" x="4754563" y="5054600"/>
          <p14:tracePt t="155659" x="4754563" y="5068888"/>
          <p14:tracePt t="155660" x="4762500" y="5068888"/>
          <p14:tracePt t="155661" x="4762500" y="5075238"/>
          <p14:tracePt t="155662" x="4768850" y="5081588"/>
          <p14:tracePt t="155663" x="4775200" y="5087938"/>
          <p14:tracePt t="155665" x="4781550" y="5094288"/>
          <p14:tracePt t="155666" x="4781550" y="5102225"/>
          <p14:tracePt t="155667" x="4787900" y="5102225"/>
          <p14:tracePt t="155668" x="4787900" y="5108575"/>
          <p14:tracePt t="155669" x="4787900" y="5114925"/>
          <p14:tracePt t="155670" x="4795838" y="5121275"/>
          <p14:tracePt t="155671" x="4802188" y="5121275"/>
          <p14:tracePt t="155672" x="4808538" y="5121275"/>
          <p14:tracePt t="155673" x="4808538" y="5127625"/>
          <p14:tracePt t="155674" x="4808538" y="5135563"/>
          <p14:tracePt t="155675" x="4814888" y="5135563"/>
          <p14:tracePt t="155677" x="4821238" y="5141913"/>
          <p14:tracePt t="155680" x="4821238" y="5148263"/>
          <p14:tracePt t="155681" x="4829175" y="5148263"/>
          <p14:tracePt t="155682" x="4829175" y="5154613"/>
          <p14:tracePt t="155684" x="4835525" y="5154613"/>
          <p14:tracePt t="155687" x="4841875" y="5154613"/>
          <p14:tracePt t="155688" x="4841875" y="5160963"/>
          <p14:tracePt t="155692" x="4841875" y="5168900"/>
          <p14:tracePt t="155718" x="4841875" y="5175250"/>
          <p14:tracePt t="155727" x="4841875" y="5181600"/>
          <p14:tracePt t="155731" x="4841875" y="5187950"/>
          <p14:tracePt t="155732" x="4848225" y="5187950"/>
          <p14:tracePt t="155737" x="4848225" y="5194300"/>
          <p14:tracePt t="155739" x="4848225" y="5202238"/>
          <p14:tracePt t="155740" x="4854575" y="5202238"/>
          <p14:tracePt t="155742" x="4854575" y="5208588"/>
          <p14:tracePt t="155744" x="4854575" y="5214938"/>
          <p14:tracePt t="155745" x="4854575" y="5221288"/>
          <p14:tracePt t="155747" x="4862513" y="5221288"/>
          <p14:tracePt t="155748" x="4862513" y="5227638"/>
          <p14:tracePt t="155749" x="4868863" y="5227638"/>
          <p14:tracePt t="155750" x="4868863" y="5235575"/>
          <p14:tracePt t="155751" x="4875213" y="5235575"/>
          <p14:tracePt t="155753" x="4875213" y="5241925"/>
          <p14:tracePt t="155755" x="4881563" y="5248275"/>
          <p14:tracePt t="155755" x="4881563" y="5254625"/>
          <p14:tracePt t="155756" x="4887913" y="5254625"/>
          <p14:tracePt t="155757" x="4887913" y="5260975"/>
          <p14:tracePt t="155758" x="4895850" y="5268913"/>
          <p14:tracePt t="155759" x="4902200" y="5268913"/>
          <p14:tracePt t="155760" x="4902200" y="5275263"/>
          <p14:tracePt t="155761" x="4908550" y="5281613"/>
          <p14:tracePt t="155762" x="4914900" y="5281613"/>
          <p14:tracePt t="155763" x="4921250" y="5287963"/>
          <p14:tracePt t="155764" x="4921250" y="5294313"/>
          <p14:tracePt t="155765" x="4929188" y="5302250"/>
          <p14:tracePt t="155766" x="4935538" y="5302250"/>
          <p14:tracePt t="155767" x="4935538" y="5308600"/>
          <p14:tracePt t="155768" x="4948238" y="5314950"/>
          <p14:tracePt t="155769" x="4954588" y="5327650"/>
          <p14:tracePt t="155770" x="4962525" y="5327650"/>
          <p14:tracePt t="155771" x="4962525" y="5334000"/>
          <p14:tracePt t="155772" x="4975225" y="5341938"/>
          <p14:tracePt t="155773" x="4981575" y="5341938"/>
          <p14:tracePt t="155774" x="4981575" y="5354638"/>
          <p14:tracePt t="155775" x="4995863" y="5360988"/>
          <p14:tracePt t="155776" x="5002213" y="5367338"/>
          <p14:tracePt t="155777" x="5008563" y="5367338"/>
          <p14:tracePt t="155778" x="5014913" y="5381625"/>
          <p14:tracePt t="155780" x="5029200" y="5387975"/>
          <p14:tracePt t="155781" x="5035550" y="5394325"/>
          <p14:tracePt t="155783" x="5048250" y="5400675"/>
          <p14:tracePt t="155784" x="5054600" y="5408613"/>
          <p14:tracePt t="155786" x="5054600" y="5414963"/>
          <p14:tracePt t="155787" x="5068888" y="5414963"/>
          <p14:tracePt t="155788" x="5068888" y="5421313"/>
          <p14:tracePt t="155789" x="5075238" y="5427663"/>
          <p14:tracePt t="155791" x="5081588" y="5427663"/>
          <p14:tracePt t="155792" x="5087938" y="5434013"/>
          <p14:tracePt t="155793" x="5087938" y="5441950"/>
          <p14:tracePt t="155794" x="5094288" y="5448300"/>
          <p14:tracePt t="155795" x="5102225" y="5448300"/>
          <p14:tracePt t="155797" x="5108575" y="5448300"/>
          <p14:tracePt t="155798" x="5108575" y="5454650"/>
          <p14:tracePt t="155799" x="5108575" y="5461000"/>
          <p14:tracePt t="155800" x="5114925" y="5461000"/>
          <p14:tracePt t="155802" x="5121275" y="5461000"/>
          <p14:tracePt t="155803" x="5121275" y="5467350"/>
          <p14:tracePt t="155805" x="5121275" y="5475288"/>
          <p14:tracePt t="155806" x="5127625" y="5475288"/>
          <p14:tracePt t="155807" x="5127625" y="5481638"/>
          <p14:tracePt t="155808" x="5135563" y="5481638"/>
          <p14:tracePt t="155811" x="5141913" y="5481638"/>
          <p14:tracePt t="155812" x="5141913" y="5487988"/>
          <p14:tracePt t="155814" x="5141913" y="5494338"/>
          <p14:tracePt t="155817" x="5148263" y="5494338"/>
          <p14:tracePt t="155818" x="5148263" y="5500688"/>
          <p14:tracePt t="155819" x="5148263" y="5508625"/>
          <p14:tracePt t="155820" x="5154613" y="5508625"/>
          <p14:tracePt t="155822" x="5154613" y="5514975"/>
          <p14:tracePt t="155824" x="5154613" y="5521325"/>
          <p14:tracePt t="155825" x="5154613" y="5527675"/>
          <p14:tracePt t="155826" x="5160963" y="5527675"/>
          <p14:tracePt t="155827" x="5168900" y="5534025"/>
          <p14:tracePt t="155828" x="5168900" y="5541963"/>
          <p14:tracePt t="155830" x="5168900" y="5548313"/>
          <p14:tracePt t="155830" x="5175250" y="5548313"/>
          <p14:tracePt t="155831" x="5175250" y="5554663"/>
          <p14:tracePt t="155832" x="5175250" y="5561013"/>
          <p14:tracePt t="155833" x="5181600" y="5561013"/>
          <p14:tracePt t="155834" x="5181600" y="5567363"/>
          <p14:tracePt t="155835" x="5187950" y="5575300"/>
          <p14:tracePt t="155836" x="5187950" y="5581650"/>
          <p14:tracePt t="155837" x="5187950" y="5588000"/>
          <p14:tracePt t="155838" x="5187950" y="5594350"/>
          <p14:tracePt t="155839" x="5194300" y="5594350"/>
          <p14:tracePt t="155840" x="5194300" y="5600700"/>
          <p14:tracePt t="155841" x="5202238" y="5614988"/>
          <p14:tracePt t="155843" x="5208588" y="5627688"/>
          <p14:tracePt t="155844" x="5208588" y="5634038"/>
          <p14:tracePt t="155846" x="5208588" y="5648325"/>
          <p14:tracePt t="155847" x="5214938" y="5654675"/>
          <p14:tracePt t="155849" x="5214938" y="5661025"/>
          <p14:tracePt t="155850" x="5221288" y="5673725"/>
          <p14:tracePt t="155852" x="5227638" y="5688013"/>
          <p14:tracePt t="155853" x="5227638" y="5694363"/>
          <p14:tracePt t="155855" x="5227638" y="5700713"/>
          <p14:tracePt t="155856" x="5227638" y="5707063"/>
          <p14:tracePt t="155857" x="5235575" y="5715000"/>
          <p14:tracePt t="155858" x="5235575" y="5721350"/>
          <p14:tracePt t="155859" x="5235575" y="5727700"/>
          <p14:tracePt t="155860" x="5241925" y="5727700"/>
          <p14:tracePt t="155861" x="5241925" y="5740400"/>
          <p14:tracePt t="155862" x="5241925" y="5748338"/>
          <p14:tracePt t="155863" x="5248275" y="5748338"/>
          <p14:tracePt t="155864" x="5248275" y="5754688"/>
          <p14:tracePt t="155865" x="5248275" y="5761038"/>
          <p14:tracePt t="155866" x="5248275" y="5767388"/>
          <p14:tracePt t="155868" x="5248275" y="5773738"/>
          <p14:tracePt t="155869" x="5248275" y="5781675"/>
          <p14:tracePt t="155870" x="5254625" y="5781675"/>
          <p14:tracePt t="155872" x="5254625" y="5788025"/>
          <p14:tracePt t="155872" x="5254625" y="5794375"/>
          <p14:tracePt t="155873" x="5254625" y="5800725"/>
          <p14:tracePt t="155875" x="5260975" y="5800725"/>
          <p14:tracePt t="155876" x="5260975" y="5807075"/>
          <p14:tracePt t="155877" x="5260975" y="5815013"/>
          <p14:tracePt t="155880" x="5260975" y="5821363"/>
          <p14:tracePt t="155881" x="5260975" y="5827713"/>
          <p14:tracePt t="155883" x="5260975" y="5834063"/>
          <p14:tracePt t="155887" x="5260975" y="5840413"/>
          <p14:tracePt t="155889" x="5268913" y="5840413"/>
          <p14:tracePt t="155890" x="5268913" y="5848350"/>
          <p14:tracePt t="155895" x="5268913" y="5854700"/>
          <p14:tracePt t="155900" x="5268913" y="5861050"/>
          <p14:tracePt t="155913" x="5268913" y="5867400"/>
          <p14:tracePt t="155920" x="5268913" y="5873750"/>
          <p14:tracePt t="155930" x="5268913" y="5881688"/>
          <p14:tracePt t="155935" x="5268913" y="5888038"/>
          <p14:tracePt t="155938" x="5268913" y="5894388"/>
          <p14:tracePt t="155941" x="5268913" y="5900738"/>
          <p14:tracePt t="155943" x="5275263" y="5907088"/>
          <p14:tracePt t="155944" x="5275263" y="5913438"/>
          <p14:tracePt t="155947" x="5275263" y="5921375"/>
          <p14:tracePt t="155948" x="5275263" y="5927725"/>
          <p14:tracePt t="155950" x="5281613" y="5934075"/>
          <p14:tracePt t="155951" x="5281613" y="5940425"/>
          <p14:tracePt t="155952" x="5281613" y="5946775"/>
          <p14:tracePt t="155955" x="5281613" y="5954713"/>
          <p14:tracePt t="155955" x="5281613" y="5961063"/>
          <p14:tracePt t="155957" x="5281613" y="5967413"/>
          <p14:tracePt t="155958" x="5281613" y="5973763"/>
          <p14:tracePt t="155959" x="5287963" y="5973763"/>
          <p14:tracePt t="155960" x="5287963" y="5980113"/>
          <p14:tracePt t="155962" x="5287963" y="5988050"/>
          <p14:tracePt t="155963" x="5294313" y="5994400"/>
          <p14:tracePt t="155965" x="5294313" y="6000750"/>
          <p14:tracePt t="155967" x="5294313" y="6007100"/>
          <p14:tracePt t="155968" x="5294313" y="6013450"/>
          <p14:tracePt t="155971" x="5294313" y="6021388"/>
          <p14:tracePt t="155973" x="5294313" y="6027738"/>
          <p14:tracePt t="155974" x="5302250" y="6027738"/>
          <p14:tracePt t="155977" x="5302250" y="6034088"/>
          <p14:tracePt t="155980" x="5302250" y="6040438"/>
          <p14:tracePt t="155981" x="5308600" y="6040438"/>
          <p14:tracePt t="155983" x="5308600" y="6046788"/>
          <p14:tracePt t="155989" x="5308600" y="6054725"/>
          <p14:tracePt t="155991" x="5314950" y="6054725"/>
          <p14:tracePt t="155994" x="5314950" y="6061075"/>
          <p14:tracePt t="156125" x="5314950" y="6067425"/>
          <p14:tracePt t="156133" x="5314950" y="6073775"/>
          <p14:tracePt t="156141" x="5308600" y="6073775"/>
          <p14:tracePt t="156143" x="5308600" y="6080125"/>
          <p14:tracePt t="156147" x="5308600" y="6088063"/>
          <p14:tracePt t="156150" x="5302250" y="6094413"/>
          <p14:tracePt t="156157" x="5302250" y="6100763"/>
          <p14:tracePt t="156160" x="5302250" y="6107113"/>
          <p14:tracePt t="156163" x="5294313" y="6107113"/>
          <p14:tracePt t="156166" x="5294313" y="6113463"/>
          <p14:tracePt t="156169" x="5294313" y="6121400"/>
          <p14:tracePt t="156170" x="5287963" y="6121400"/>
          <p14:tracePt t="156173" x="5287963" y="6127750"/>
          <p14:tracePt t="156185" x="5287963" y="6134100"/>
          <p14:tracePt t="156193" x="5287963" y="6140450"/>
          <p14:tracePt t="156300" x="5287963" y="6146800"/>
          <p14:tracePt t="156333" x="5287963" y="6154738"/>
          <p14:tracePt t="156339" x="5287963" y="6161088"/>
          <p14:tracePt t="156346" x="5287963" y="6167438"/>
          <p14:tracePt t="156349" x="5287963" y="6173788"/>
          <p14:tracePt t="156350" x="5294313" y="6173788"/>
          <p14:tracePt t="156353" x="5294313" y="6180138"/>
          <p14:tracePt t="156355" x="5302250" y="6180138"/>
          <p14:tracePt t="156356" x="5302250" y="6188075"/>
          <p14:tracePt t="156358" x="5302250" y="6194425"/>
          <p14:tracePt t="156359" x="5308600" y="6194425"/>
          <p14:tracePt t="156361" x="5314950" y="6200775"/>
          <p14:tracePt t="156362" x="5314950" y="6207125"/>
          <p14:tracePt t="156366" x="5314950" y="6213475"/>
          <p14:tracePt t="156367" x="5321300" y="6213475"/>
          <p14:tracePt t="156368" x="5321300" y="6219825"/>
          <p14:tracePt t="156370" x="5321300" y="6227763"/>
          <p14:tracePt t="156372" x="5327650" y="6227763"/>
          <p14:tracePt t="156374" x="5327650" y="6234113"/>
          <p14:tracePt t="156378" x="5327650" y="6240463"/>
          <p14:tracePt t="156382" x="5334000" y="6240463"/>
          <p14:tracePt t="156385" x="5334000" y="6246813"/>
          <p14:tracePt t="156390" x="5334000" y="6253163"/>
          <p14:tracePt t="156392" x="5341938" y="6253163"/>
          <p14:tracePt t="156464" x="5341938" y="6261100"/>
          <p14:tracePt t="156472" x="5341938" y="6267450"/>
          <p14:tracePt t="156474" x="5341938" y="6273800"/>
          <p14:tracePt t="156477" x="5341938" y="6280150"/>
          <p14:tracePt t="156480" x="5341938" y="6286500"/>
          <p14:tracePt t="156482" x="5341938" y="6294438"/>
          <p14:tracePt t="156483" x="5341938" y="6300788"/>
          <p14:tracePt t="156484" x="5341938" y="6307138"/>
          <p14:tracePt t="156487" x="5341938" y="6313488"/>
          <p14:tracePt t="156488" x="5341938" y="6319838"/>
          <p14:tracePt t="156490" x="5341938" y="6327775"/>
          <p14:tracePt t="156491" x="5341938" y="6334125"/>
          <p14:tracePt t="156492" x="5341938" y="6340475"/>
          <p14:tracePt t="156495" x="5341938" y="6346825"/>
          <p14:tracePt t="156497" x="5341938" y="6353175"/>
          <p14:tracePt t="156500" x="5341938" y="6361113"/>
          <p14:tracePt t="156502" x="5341938" y="6367463"/>
          <p14:tracePt t="156504" x="5341938" y="6373813"/>
          <p14:tracePt t="156510" x="5341938" y="6380163"/>
          <p14:tracePt t="156515" x="5341938" y="6386513"/>
          <p14:tracePt t="156533" x="5341938" y="6394450"/>
          <p14:tracePt t="156543" x="5341938" y="6400800"/>
          <p14:tracePt t="156555" x="5341938" y="6407150"/>
          <p14:tracePt t="156566" x="5341938" y="6413500"/>
          <p14:tracePt t="156570" x="5341938" y="6419850"/>
          <p14:tracePt t="156577" x="5341938" y="6427788"/>
          <p14:tracePt t="156579" x="5341938" y="6434138"/>
          <p14:tracePt t="156584" x="5341938" y="6440488"/>
          <p14:tracePt t="156590" x="5341938" y="6446838"/>
          <p14:tracePt t="156593" x="5341938" y="6453188"/>
          <p14:tracePt t="156600" x="5341938" y="6461125"/>
          <p14:tracePt t="156603" x="5341938" y="6467475"/>
          <p14:tracePt t="156607" x="5341938" y="6473825"/>
          <p14:tracePt t="156623" x="5341938" y="6480175"/>
          <p14:tracePt t="156653" x="5334000" y="6480175"/>
          <p14:tracePt t="156660" x="5334000" y="6486525"/>
          <p14:tracePt t="156679" x="5327650" y="6486525"/>
          <p14:tracePt t="156681" x="5327650" y="6492875"/>
          <p14:tracePt t="156686" x="5321300" y="6500813"/>
          <p14:tracePt t="156697" x="5321300" y="6507163"/>
          <p14:tracePt t="156705" x="5321300" y="6513513"/>
          <p14:tracePt t="156706" x="5314950" y="6513513"/>
          <p14:tracePt t="156710" x="5314950" y="6519863"/>
          <p14:tracePt t="156715" x="5308600" y="6519863"/>
          <p14:tracePt t="156719" x="5308600" y="6526213"/>
          <p14:tracePt t="156725" x="5302250" y="6526213"/>
          <p14:tracePt t="156729" x="5302250" y="6534150"/>
          <p14:tracePt t="156745" x="5294313" y="6534150"/>
          <p14:tracePt t="156750" x="5287963" y="6534150"/>
          <p14:tracePt t="156752" x="5287963" y="6540500"/>
          <p14:tracePt t="156759" x="5281613" y="6540500"/>
          <p14:tracePt t="156761" x="5281613" y="6546850"/>
          <p14:tracePt t="156764" x="5275263" y="6546850"/>
          <p14:tracePt t="156767" x="5268913" y="6546850"/>
          <p14:tracePt t="156770" x="5268913" y="6553200"/>
          <p14:tracePt t="156773" x="5260975" y="6553200"/>
          <p14:tracePt t="156776" x="5254625" y="6553200"/>
          <p14:tracePt t="156780" x="5254625" y="6559550"/>
          <p14:tracePt t="156781" x="5248275" y="6559550"/>
          <p14:tracePt t="156782" x="5241925" y="6559550"/>
          <p14:tracePt t="156783" x="5241925" y="6567488"/>
          <p14:tracePt t="156786" x="5235575" y="6567488"/>
          <p14:tracePt t="156788" x="5227638" y="6567488"/>
          <p14:tracePt t="156789" x="5221288" y="6567488"/>
          <p14:tracePt t="156790" x="5221288" y="6573838"/>
          <p14:tracePt t="156793" x="5214938" y="6573838"/>
          <p14:tracePt t="156795" x="5214938" y="6580188"/>
          <p14:tracePt t="156796" x="5208588" y="6580188"/>
          <p14:tracePt t="156799" x="5208588" y="6586538"/>
          <p14:tracePt t="156800" x="5202238" y="6586538"/>
          <p14:tracePt t="156802" x="5194300" y="6586538"/>
          <p14:tracePt t="156804" x="5187950" y="6586538"/>
          <p14:tracePt t="156806" x="5187950" y="6592888"/>
          <p14:tracePt t="156809" x="5181600" y="6592888"/>
          <p14:tracePt t="156811" x="5181600" y="6600825"/>
          <p14:tracePt t="156812" x="5175250" y="6600825"/>
          <p14:tracePt t="156819" x="5168900" y="6600825"/>
          <p14:tracePt t="156823" x="5160963" y="6600825"/>
          <p14:tracePt t="156824" x="5160963" y="6607175"/>
          <p14:tracePt t="156827" x="5154613" y="6607175"/>
          <p14:tracePt t="156832" x="5154613" y="6613525"/>
          <p14:tracePt t="156835" x="5148263" y="6613525"/>
          <p14:tracePt t="156839" x="5141913" y="6613525"/>
          <p14:tracePt t="156841" x="5141913" y="6619875"/>
          <p14:tracePt t="156844" x="5135563" y="6619875"/>
          <p14:tracePt t="156846" x="5127625" y="6619875"/>
          <p14:tracePt t="156847" x="5121275" y="6619875"/>
          <p14:tracePt t="156850" x="5114925" y="6619875"/>
          <p14:tracePt t="156851" x="5108575" y="6619875"/>
          <p14:tracePt t="156854" x="5102225" y="6619875"/>
          <p14:tracePt t="156855" x="5094288" y="6619875"/>
          <p14:tracePt t="156856" x="5087938" y="6619875"/>
          <p14:tracePt t="156858" x="5081588" y="6619875"/>
          <p14:tracePt t="156859" x="5075238" y="6619875"/>
          <p14:tracePt t="156861" x="5068888" y="6619875"/>
          <p14:tracePt t="156862" x="5054600" y="6619875"/>
          <p14:tracePt t="156864" x="5041900" y="6619875"/>
          <p14:tracePt t="156865" x="5035550" y="6619875"/>
          <p14:tracePt t="156866" x="5029200" y="6619875"/>
          <p14:tracePt t="156867" x="5014913" y="6619875"/>
          <p14:tracePt t="156869" x="5002213" y="6619875"/>
          <p14:tracePt t="156870" x="4987925" y="6619875"/>
          <p14:tracePt t="156871" x="4981575" y="6619875"/>
          <p14:tracePt t="156872" x="4968875" y="6619875"/>
          <p14:tracePt t="156873" x="4962525" y="6613525"/>
          <p14:tracePt t="156874" x="4948238" y="6613525"/>
          <p14:tracePt t="156875" x="4941888" y="6613525"/>
          <p14:tracePt t="156876" x="4935538" y="6613525"/>
          <p14:tracePt t="156877" x="4914900" y="6613525"/>
          <p14:tracePt t="156878" x="4895850" y="6613525"/>
          <p14:tracePt t="156880" x="4881563" y="6607175"/>
          <p14:tracePt t="156881" x="4868863" y="6607175"/>
          <p14:tracePt t="156888" x="4787900" y="6607175"/>
          <p14:tracePt t="156889" x="4775200" y="6607175"/>
          <p14:tracePt t="156889" x="4768850" y="6607175"/>
          <p14:tracePt t="156890" x="4754563" y="6600825"/>
          <p14:tracePt t="156891" x="4741863" y="6600825"/>
          <p14:tracePt t="156892" x="4729163" y="6600825"/>
          <p14:tracePt t="156893" x="4714875" y="6600825"/>
          <p14:tracePt t="156894" x="4702175" y="6600825"/>
          <p14:tracePt t="156895" x="4695825" y="6600825"/>
          <p14:tracePt t="156897" x="4681538" y="6600825"/>
          <p14:tracePt t="156897" x="4675188" y="6600825"/>
          <p14:tracePt t="156898" x="4662488" y="6600825"/>
          <p14:tracePt t="156899" x="4648200" y="6600825"/>
          <p14:tracePt t="156900" x="4641850" y="6600825"/>
          <p14:tracePt t="156901" x="4622800" y="6600825"/>
          <p14:tracePt t="156902" x="4608513" y="6600825"/>
          <p14:tracePt t="156903" x="4602163" y="6600825"/>
          <p14:tracePt t="156904" x="4589463" y="6600825"/>
          <p14:tracePt t="156905" x="4581525" y="6600825"/>
          <p14:tracePt t="156906" x="4568825" y="6600825"/>
          <p14:tracePt t="156907" x="4562475" y="6600825"/>
          <p14:tracePt t="156908" x="4556125" y="6600825"/>
          <p14:tracePt t="156909" x="4541838" y="6600825"/>
          <p14:tracePt t="156910" x="4535488" y="6600825"/>
          <p14:tracePt t="156911" x="4529138" y="6600825"/>
          <p14:tracePt t="156912" x="4514850" y="6600825"/>
          <p14:tracePt t="156914" x="4502150" y="6600825"/>
          <p14:tracePt t="156915" x="4495800" y="6600825"/>
          <p14:tracePt t="156916" x="4495800" y="6607175"/>
          <p14:tracePt t="156917" x="4489450" y="6607175"/>
          <p14:tracePt t="156918" x="4475163" y="6607175"/>
          <p14:tracePt t="156920" x="4468813" y="6607175"/>
          <p14:tracePt t="156921" x="4462463" y="6607175"/>
          <p14:tracePt t="156923" x="4456113" y="6607175"/>
          <p14:tracePt t="156924" x="4449763" y="6607175"/>
          <p14:tracePt t="156926" x="4441825" y="6613525"/>
          <p14:tracePt t="156929" x="4435475" y="6613525"/>
          <p14:tracePt t="156931" x="4435475" y="6619875"/>
          <p14:tracePt t="156932" x="4429125" y="6619875"/>
          <p14:tracePt t="156936" x="4422775" y="6619875"/>
          <p14:tracePt t="156938" x="4416425" y="6619875"/>
          <p14:tracePt t="156941" x="4416425" y="6626225"/>
          <p14:tracePt t="156943" x="4408488" y="6626225"/>
          <p14:tracePt t="156945" x="4402138" y="6626225"/>
          <p14:tracePt t="156946" x="4402138" y="6634163"/>
          <p14:tracePt t="156947" x="4395788" y="6634163"/>
          <p14:tracePt t="156950" x="4389438" y="6634163"/>
          <p14:tracePt t="156951" x="4389438" y="6640513"/>
          <p14:tracePt t="156952" x="4383088" y="6640513"/>
          <p14:tracePt t="156956" x="4375150" y="6640513"/>
          <p14:tracePt t="156957" x="4368800" y="6640513"/>
          <p14:tracePt t="156958" x="4362450" y="6640513"/>
          <p14:tracePt t="156959" x="4362450" y="6646863"/>
          <p14:tracePt t="156961" x="4356100" y="6646863"/>
          <p14:tracePt t="156962" x="4349750" y="6646863"/>
          <p14:tracePt t="156964" x="4341813" y="6653213"/>
          <p14:tracePt t="156965" x="4335463" y="6653213"/>
          <p14:tracePt t="156966" x="4329113" y="6653213"/>
          <p14:tracePt t="156968" x="4322763" y="6653213"/>
          <p14:tracePt t="156969" x="4316413" y="6653213"/>
          <p14:tracePt t="156971" x="4308475" y="6653213"/>
          <p14:tracePt t="156972" x="4302125" y="6653213"/>
          <p14:tracePt t="156973" x="4295775" y="6653213"/>
          <p14:tracePt t="156974" x="4289425" y="6659563"/>
          <p14:tracePt t="156975" x="4283075" y="6659563"/>
          <p14:tracePt t="156976" x="4275138" y="6659563"/>
          <p14:tracePt t="156977" x="4268788" y="6659563"/>
          <p14:tracePt t="156978" x="4256088" y="6659563"/>
          <p14:tracePt t="156981" x="4241800" y="6659563"/>
          <p14:tracePt t="156982" x="4235450" y="6659563"/>
          <p14:tracePt t="156983" x="4222750" y="6659563"/>
          <p14:tracePt t="156984" x="4216400" y="6659563"/>
          <p14:tracePt t="156986" x="4208463" y="6659563"/>
          <p14:tracePt t="156987" x="4195763" y="6659563"/>
          <p14:tracePt t="156988" x="4189413" y="6659563"/>
          <p14:tracePt t="156990" x="4175125" y="6659563"/>
          <p14:tracePt t="156991" x="4168775" y="6659563"/>
          <p14:tracePt t="156992" x="4162425" y="6659563"/>
          <p14:tracePt t="156993" x="4156075" y="6659563"/>
          <p14:tracePt t="156994" x="4149725" y="6659563"/>
          <p14:tracePt t="156995" x="4143375" y="6659563"/>
          <p14:tracePt t="156996" x="4135438" y="6659563"/>
          <p14:tracePt t="156997" x="4129088" y="6659563"/>
          <p14:tracePt t="156998" x="4122738" y="6659563"/>
          <p14:tracePt t="156999" x="4116388" y="6659563"/>
          <p14:tracePt t="157000" x="4110038" y="6659563"/>
          <p14:tracePt t="157001" x="4102100" y="6659563"/>
          <p14:tracePt t="157002" x="4095750" y="6659563"/>
          <p14:tracePt t="157004" x="4083050" y="6653213"/>
          <p14:tracePt t="157005" x="4076700" y="6653213"/>
          <p14:tracePt t="157007" x="4068763" y="6653213"/>
          <p14:tracePt t="157008" x="4056063" y="6646863"/>
          <p14:tracePt t="157010" x="4049713" y="6646863"/>
          <p14:tracePt t="157011" x="4043363" y="6646863"/>
          <p14:tracePt t="157013" x="4035425" y="6646863"/>
          <p14:tracePt t="157014" x="4029075" y="6640513"/>
          <p14:tracePt t="157015" x="4022725" y="6640513"/>
          <p14:tracePt t="157017" x="4010025" y="6640513"/>
          <p14:tracePt t="157018" x="4010025" y="6634163"/>
          <p14:tracePt t="157019" x="4002088" y="6634163"/>
          <p14:tracePt t="157020" x="3995738" y="6634163"/>
          <p14:tracePt t="157021" x="3989388" y="6634163"/>
          <p14:tracePt t="157023" x="3983038" y="6626225"/>
          <p14:tracePt t="157024" x="3976688" y="6626225"/>
          <p14:tracePt t="157026" x="3962400" y="6626225"/>
          <p14:tracePt t="157027" x="3956050" y="6626225"/>
          <p14:tracePt t="157029" x="3943350" y="6626225"/>
          <p14:tracePt t="157030" x="3935413" y="6626225"/>
          <p14:tracePt t="157032" x="3922713" y="6626225"/>
          <p14:tracePt t="157033" x="3916363" y="6626225"/>
          <p14:tracePt t="157034" x="3910013" y="6626225"/>
          <p14:tracePt t="157035" x="3902075" y="6626225"/>
          <p14:tracePt t="157036" x="3895725" y="6626225"/>
          <p14:tracePt t="157037" x="3889375" y="6619875"/>
          <p14:tracePt t="157038" x="3883025" y="6619875"/>
          <p14:tracePt t="157039" x="3876675" y="6619875"/>
          <p14:tracePt t="157040" x="3862388" y="6619875"/>
          <p14:tracePt t="157041" x="3856038" y="6619875"/>
          <p14:tracePt t="157042" x="3849688" y="6619875"/>
          <p14:tracePt t="157043" x="3843338" y="6619875"/>
          <p14:tracePt t="157044" x="3836988" y="6619875"/>
          <p14:tracePt t="157045" x="3829050" y="6619875"/>
          <p14:tracePt t="157046" x="3822700" y="6619875"/>
          <p14:tracePt t="157047" x="3810000" y="6619875"/>
          <p14:tracePt t="157048" x="3803650" y="6619875"/>
          <p14:tracePt t="157049" x="3795713" y="6619875"/>
          <p14:tracePt t="157050" x="3789363" y="6619875"/>
          <p14:tracePt t="157051" x="3776663" y="6619875"/>
          <p14:tracePt t="157053" x="3770313" y="6619875"/>
          <p14:tracePt t="157054" x="3762375" y="6619875"/>
          <p14:tracePt t="157055" x="3756025" y="6619875"/>
          <p14:tracePt t="157056" x="3749675" y="6619875"/>
          <p14:tracePt t="157057" x="3743325" y="6619875"/>
          <p14:tracePt t="157058" x="3736975" y="6619875"/>
          <p14:tracePt t="157059" x="3729038" y="6619875"/>
          <p14:tracePt t="157060" x="3722688" y="6619875"/>
          <p14:tracePt t="157062" x="3709988" y="6619875"/>
          <p14:tracePt t="157064" x="3703638" y="6619875"/>
          <p14:tracePt t="157065" x="3695700" y="6619875"/>
          <p14:tracePt t="157066" x="3689350" y="6619875"/>
          <p14:tracePt t="157068" x="3683000" y="6619875"/>
          <p14:tracePt t="157070" x="3676650" y="6619875"/>
          <p14:tracePt t="157073" x="3670300" y="6619875"/>
          <p14:tracePt t="157075" x="3662363" y="6619875"/>
          <p14:tracePt t="157078" x="3656013" y="6619875"/>
          <p14:tracePt t="157084" x="3649663" y="6619875"/>
          <p14:tracePt t="157087" x="3643313" y="6619875"/>
          <p14:tracePt t="157093" x="3636963" y="6619875"/>
          <p14:tracePt t="157096" x="3629025" y="6619875"/>
          <p14:tracePt t="157099" x="3622675" y="6619875"/>
          <p14:tracePt t="157103" x="3616325" y="6619875"/>
          <p14:tracePt t="157105" x="3609975" y="6619875"/>
          <p14:tracePt t="157109" x="3603625" y="6619875"/>
          <p14:tracePt t="157110" x="3603625" y="6626225"/>
          <p14:tracePt t="157111" x="3597275" y="6626225"/>
          <p14:tracePt t="157113" x="3589338" y="6626225"/>
          <p14:tracePt t="157116" x="3582988" y="6626225"/>
          <p14:tracePt t="157117" x="3576638" y="6626225"/>
          <p14:tracePt t="157120" x="3576638" y="6634163"/>
          <p14:tracePt t="157121" x="3570288" y="6634163"/>
          <p14:tracePt t="157122" x="3563938" y="6634163"/>
          <p14:tracePt t="157124" x="3556000" y="6634163"/>
          <p14:tracePt t="157125" x="3549650" y="6634163"/>
          <p14:tracePt t="157126" x="3543300" y="6634163"/>
          <p14:tracePt t="157128" x="3536950" y="6634163"/>
          <p14:tracePt t="157129" x="3530600" y="6634163"/>
          <p14:tracePt t="157131" x="3522663" y="6634163"/>
          <p14:tracePt t="157132" x="3516313" y="6634163"/>
          <p14:tracePt t="157133" x="3509963" y="6634163"/>
          <p14:tracePt t="157134" x="3503613" y="6634163"/>
          <p14:tracePt t="157135" x="3497263" y="6634163"/>
          <p14:tracePt t="157136" x="3489325" y="6634163"/>
          <p14:tracePt t="157137" x="3482975" y="6634163"/>
          <p14:tracePt t="157138" x="3476625" y="6634163"/>
          <p14:tracePt t="157139" x="3470275" y="6634163"/>
          <p14:tracePt t="157140" x="3463925" y="6634163"/>
          <p14:tracePt t="157141" x="3455988" y="6634163"/>
          <p14:tracePt t="157142" x="3449638" y="6634163"/>
          <p14:tracePt t="157143" x="3436938" y="6634163"/>
          <p14:tracePt t="157145" x="3422650" y="6634163"/>
          <p14:tracePt t="157146" x="3416300" y="6634163"/>
          <p14:tracePt t="157147" x="3409950" y="6634163"/>
          <p14:tracePt t="157148" x="3403600" y="6634163"/>
          <p14:tracePt t="157149" x="3397250" y="6634163"/>
          <p14:tracePt t="157150" x="3389313" y="6634163"/>
          <p14:tracePt t="157151" x="3382963" y="6634163"/>
          <p14:tracePt t="157152" x="3376613" y="6634163"/>
          <p14:tracePt t="157153" x="3370263" y="6634163"/>
          <p14:tracePt t="157154" x="3363913" y="6634163"/>
          <p14:tracePt t="157156" x="3349625" y="6634163"/>
          <p14:tracePt t="157157" x="3343275" y="6634163"/>
          <p14:tracePt t="157159" x="3336925" y="6634163"/>
          <p14:tracePt t="157160" x="3330575" y="6634163"/>
          <p14:tracePt t="157161" x="3322638" y="6634163"/>
          <p14:tracePt t="157162" x="3316288" y="6634163"/>
          <p14:tracePt t="157163" x="3309938" y="6634163"/>
          <p14:tracePt t="157166" x="3303588" y="6634163"/>
          <p14:tracePt t="157167" x="3297238" y="6634163"/>
          <p14:tracePt t="157168" x="3290888" y="6634163"/>
          <p14:tracePt t="157172" x="3282950" y="6634163"/>
          <p14:tracePt t="157174" x="3276600" y="6634163"/>
          <p14:tracePt t="157230" x="3270250" y="6634163"/>
          <p14:tracePt t="157237" x="3263900" y="6634163"/>
          <p14:tracePt t="157249" x="3257550" y="6634163"/>
          <p14:tracePt t="157267" x="3257550" y="6626225"/>
          <p14:tracePt t="157277" x="3249613" y="6626225"/>
          <p14:tracePt t="157286" x="3243263" y="6626225"/>
          <p14:tracePt t="157296" x="3236913" y="6626225"/>
          <p14:tracePt t="157301" x="3230563" y="6626225"/>
          <p14:tracePt t="157304" x="3224213" y="6626225"/>
          <p14:tracePt t="157309" x="3216275" y="6626225"/>
          <p14:tracePt t="157311" x="3209925" y="6626225"/>
          <p14:tracePt t="157315" x="3203575" y="6626225"/>
          <p14:tracePt t="157317" x="3197225" y="6626225"/>
          <p14:tracePt t="157319" x="3190875" y="6626225"/>
          <p14:tracePt t="157323" x="3182938" y="6626225"/>
          <p14:tracePt t="157324" x="3176588" y="6626225"/>
          <p14:tracePt t="157328" x="3170238" y="6626225"/>
          <p14:tracePt t="157330" x="3163888" y="6626225"/>
          <p14:tracePt t="157333" x="3163888" y="6619875"/>
          <p14:tracePt t="157334" x="3157538" y="6619875"/>
          <p14:tracePt t="157336" x="3149600" y="6619875"/>
          <p14:tracePt t="157338" x="3143250" y="6619875"/>
          <p14:tracePt t="157343" x="3136900" y="6619875"/>
          <p14:tracePt t="157346" x="3130550" y="6619875"/>
          <p14:tracePt t="157348" x="3130550" y="6613525"/>
          <p14:tracePt t="157360" x="3124200" y="6613525"/>
          <p14:tracePt t="157386" x="3116263" y="6613525"/>
          <p14:tracePt t="157387" x="3116263" y="6607175"/>
          <p14:tracePt t="157393" x="3109913" y="6607175"/>
          <p14:tracePt t="157394" x="3109913" y="6600825"/>
          <p14:tracePt t="157397" x="3109913" y="6592888"/>
          <p14:tracePt t="157406" x="3103563" y="6592888"/>
          <p14:tracePt t="157407" x="3103563" y="6586538"/>
          <p14:tracePt t="157412" x="3097213" y="6586538"/>
          <p14:tracePt t="157413" x="3097213" y="6580188"/>
          <p14:tracePt t="157430" x="3097213" y="6573838"/>
          <p14:tracePt t="157452" x="3090863" y="6573838"/>
          <p14:tracePt t="157462" x="3090863" y="6567488"/>
          <p14:tracePt t="157476" x="3082925" y="6567488"/>
          <p14:tracePt t="157478" x="3082925" y="6559550"/>
          <p14:tracePt t="157484" x="3076575" y="6559550"/>
          <p14:tracePt t="157493" x="3070225" y="6559550"/>
          <p14:tracePt t="157494" x="3070225" y="6553200"/>
          <p14:tracePt t="157498" x="3063875" y="6553200"/>
          <p14:tracePt t="157499" x="3063875" y="6546850"/>
          <p14:tracePt t="157505" x="3057525" y="6546850"/>
          <p14:tracePt t="157508" x="3049588" y="6546850"/>
          <p14:tracePt t="157511" x="3049588" y="6540500"/>
          <p14:tracePt t="157512" x="3043238" y="6540500"/>
          <p14:tracePt t="157518" x="3043238" y="6534150"/>
          <p14:tracePt t="157677" x="3049588" y="6534150"/>
          <p14:tracePt t="157681" x="3057525" y="6534150"/>
          <p14:tracePt t="157687" x="3063875" y="6534150"/>
          <p14:tracePt t="157689" x="3070225" y="6534150"/>
          <p14:tracePt t="157694" x="3076575" y="6534150"/>
          <p14:tracePt t="157697" x="3082925" y="6534150"/>
          <p14:tracePt t="157699" x="3082925" y="6526213"/>
          <p14:tracePt t="157700" x="3090863" y="6526213"/>
          <p14:tracePt t="157706" x="3097213" y="6526213"/>
          <p14:tracePt t="157710" x="3103563" y="6526213"/>
          <p14:tracePt t="157719" x="3109913" y="6526213"/>
          <p14:tracePt t="157724" x="3116263" y="6526213"/>
          <p14:tracePt t="157735" x="3124200" y="6526213"/>
          <p14:tracePt t="157736" x="3124200" y="6519863"/>
          <p14:tracePt t="157760" x="3130550" y="6519863"/>
          <p14:tracePt t="157765" x="3136900" y="6519863"/>
          <p14:tracePt t="157773" x="3143250" y="6519863"/>
          <p14:tracePt t="157776" x="3149600" y="6519863"/>
          <p14:tracePt t="157779" x="3157538" y="6519863"/>
          <p14:tracePt t="157783" x="3163888" y="6519863"/>
          <p14:tracePt t="157787" x="3170238" y="6519863"/>
          <p14:tracePt t="157791" x="3176588" y="6519863"/>
          <p14:tracePt t="157794" x="3182938" y="6519863"/>
          <p14:tracePt t="157799" x="3190875" y="6519863"/>
          <p14:tracePt t="157802" x="3197225" y="6519863"/>
          <p14:tracePt t="157805" x="3203575" y="6519863"/>
          <p14:tracePt t="157811" x="3209925" y="6519863"/>
          <p14:tracePt t="157815" x="3216275" y="6519863"/>
          <p14:tracePt t="157821" x="3224213" y="6519863"/>
          <p14:tracePt t="157825" x="3230563" y="6519863"/>
          <p14:tracePt t="157828" x="3236913" y="6519863"/>
          <p14:tracePt t="157834" x="3243263" y="6519863"/>
          <p14:tracePt t="157837" x="3249613" y="6519863"/>
          <p14:tracePt t="157842" x="3257550" y="6519863"/>
          <p14:tracePt t="157844" x="3263900" y="6519863"/>
          <p14:tracePt t="157846" x="3270250" y="6519863"/>
          <p14:tracePt t="157850" x="3276600" y="6519863"/>
          <p14:tracePt t="157852" x="3282950" y="6519863"/>
          <p14:tracePt t="157855" x="3290888" y="6519863"/>
          <p14:tracePt t="157857" x="3297238" y="6519863"/>
          <p14:tracePt t="157858" x="3303588" y="6519863"/>
          <p14:tracePt t="157861" x="3309938" y="6519863"/>
          <p14:tracePt t="157862" x="3316288" y="6519863"/>
          <p14:tracePt t="157864" x="3322638" y="6519863"/>
          <p14:tracePt t="157866" x="3330575" y="6519863"/>
          <p14:tracePt t="157867" x="3336925" y="6519863"/>
          <p14:tracePt t="157869" x="3343275" y="6519863"/>
          <p14:tracePt t="157870" x="3349625" y="6519863"/>
          <p14:tracePt t="157873" x="3355975" y="6519863"/>
          <p14:tracePt t="157874" x="3363913" y="6519863"/>
          <p14:tracePt t="157875" x="3370263" y="6519863"/>
          <p14:tracePt t="157877" x="3376613" y="6519863"/>
          <p14:tracePt t="157878" x="3382963" y="6519863"/>
          <p14:tracePt t="157881" x="3389313" y="6519863"/>
          <p14:tracePt t="157882" x="3397250" y="6519863"/>
          <p14:tracePt t="157883" x="3403600" y="6519863"/>
          <p14:tracePt t="157884" x="3409950" y="6519863"/>
          <p14:tracePt t="157886" x="3416300" y="6519863"/>
          <p14:tracePt t="157888" x="3422650" y="6519863"/>
          <p14:tracePt t="157890" x="3430588" y="6519863"/>
          <p14:tracePt t="157890" x="3436938" y="6519863"/>
          <p14:tracePt t="157893" x="3443288" y="6519863"/>
          <p14:tracePt t="157894" x="3449638" y="6519863"/>
          <p14:tracePt t="157897" x="3455988" y="6519863"/>
          <p14:tracePt t="157899" x="3463925" y="6519863"/>
          <p14:tracePt t="157901" x="3470275" y="6519863"/>
          <p14:tracePt t="157913" x="3482975" y="6519863"/>
          <p14:tracePt t="157917" x="3489325" y="6519863"/>
          <p14:tracePt t="157924" x="3497263" y="6519863"/>
          <p14:tracePt t="157935" x="3503613" y="6519863"/>
          <p14:tracePt t="157953" x="3509963" y="6519863"/>
          <p14:tracePt t="157958" x="3509963" y="6526213"/>
          <p14:tracePt t="157959" x="3516313" y="6526213"/>
          <p14:tracePt t="157967" x="3522663" y="6526213"/>
          <p14:tracePt t="157969" x="3522663" y="6534150"/>
          <p14:tracePt t="157970" x="3530600" y="6534150"/>
          <p14:tracePt t="157972" x="3536950" y="6534150"/>
          <p14:tracePt t="157979" x="3543300" y="6534150"/>
          <p14:tracePt t="157980" x="3549650" y="6534150"/>
          <p14:tracePt t="157983" x="3549650" y="6540500"/>
          <p14:tracePt t="157986" x="3556000" y="6540500"/>
          <p14:tracePt t="157988" x="3563938" y="6540500"/>
          <p14:tracePt t="157992" x="3570288" y="6540500"/>
          <p14:tracePt t="157993" x="3576638" y="6540500"/>
          <p14:tracePt t="157996" x="3582988" y="6540500"/>
          <p14:tracePt t="158000" x="3589338" y="6540500"/>
          <p14:tracePt t="158002" x="3597275" y="6540500"/>
          <p14:tracePt t="158006" x="3603625" y="6540500"/>
          <p14:tracePt t="158008" x="3609975" y="6540500"/>
          <p14:tracePt t="158010" x="3616325" y="6540500"/>
          <p14:tracePt t="158013" x="3622675" y="6540500"/>
          <p14:tracePt t="158015" x="3629025" y="6540500"/>
          <p14:tracePt t="158019" x="3636963" y="6540500"/>
          <p14:tracePt t="158022" x="3643313" y="6540500"/>
          <p14:tracePt t="158023" x="3649663" y="6540500"/>
          <p14:tracePt t="158027" x="3656013" y="6540500"/>
          <p14:tracePt t="158029" x="3662363" y="6540500"/>
          <p14:tracePt t="158033" x="3670300" y="6540500"/>
          <p14:tracePt t="158035" x="3676650" y="6540500"/>
          <p14:tracePt t="158037" x="3683000" y="6540500"/>
          <p14:tracePt t="158041" x="3689350" y="6540500"/>
          <p14:tracePt t="158042" x="3695700" y="6540500"/>
          <p14:tracePt t="158046" x="3703638" y="6540500"/>
          <p14:tracePt t="158048" x="3709988" y="6540500"/>
          <p14:tracePt t="158050" x="3716338" y="6540500"/>
          <p14:tracePt t="158053" x="3722688" y="6540500"/>
          <p14:tracePt t="158055" x="3729038" y="6540500"/>
          <p14:tracePt t="158059" x="3736975" y="6540500"/>
          <p14:tracePt t="158061" x="3743325" y="6540500"/>
          <p14:tracePt t="158063" x="3749675" y="6540500"/>
          <p14:tracePt t="158068" x="3756025" y="6540500"/>
          <p14:tracePt t="158071" x="3762375" y="6540500"/>
          <p14:tracePt t="158079" x="3770313" y="6540500"/>
          <p14:tracePt t="158084" x="3776663" y="6540500"/>
          <p14:tracePt t="158095" x="3783013" y="6540500"/>
          <p14:tracePt t="158100" x="3789363" y="6540500"/>
          <p14:tracePt t="158104" x="3795713" y="6540500"/>
          <p14:tracePt t="158113" x="3803650" y="6540500"/>
          <p14:tracePt t="158117" x="3810000" y="6540500"/>
          <p14:tracePt t="158124" x="3816350" y="6540500"/>
          <p14:tracePt t="158127" x="3822700" y="6540500"/>
          <p14:tracePt t="158131" x="3829050" y="6540500"/>
          <p14:tracePt t="158137" x="3836988" y="6540500"/>
          <p14:tracePt t="158140" x="3843338" y="6540500"/>
          <p14:tracePt t="158145" x="3849688" y="6540500"/>
          <p14:tracePt t="158148" x="3856038" y="6540500"/>
          <p14:tracePt t="158151" x="3862388" y="6540500"/>
          <p14:tracePt t="158156" x="3870325" y="6540500"/>
          <p14:tracePt t="158159" x="3876675" y="6540500"/>
          <p14:tracePt t="158164" x="3883025" y="6540500"/>
          <p14:tracePt t="158166" x="3889375" y="6540500"/>
          <p14:tracePt t="158168" x="3895725" y="6540500"/>
          <p14:tracePt t="158173" x="3902075" y="6540500"/>
          <p14:tracePt t="158175" x="3910013" y="6540500"/>
          <p14:tracePt t="158179" x="3916363" y="6540500"/>
          <p14:tracePt t="158181" x="3922713" y="6540500"/>
          <p14:tracePt t="158182" x="3929063" y="6540500"/>
          <p14:tracePt t="158185" x="3935413" y="6540500"/>
          <p14:tracePt t="158187" x="3943350" y="6540500"/>
          <p14:tracePt t="158189" x="3949700" y="6540500"/>
          <p14:tracePt t="158190" x="3956050" y="6540500"/>
          <p14:tracePt t="158191" x="3962400" y="6540500"/>
          <p14:tracePt t="158194" x="3968750" y="6540500"/>
          <p14:tracePt t="158195" x="3976688" y="6540500"/>
          <p14:tracePt t="158197" x="3983038" y="6540500"/>
          <p14:tracePt t="158198" x="3989388" y="6540500"/>
          <p14:tracePt t="158199" x="3989388" y="6534150"/>
          <p14:tracePt t="158200" x="3995738" y="6534150"/>
          <p14:tracePt t="158201" x="4002088" y="6534150"/>
          <p14:tracePt t="158202" x="4010025" y="6534150"/>
          <p14:tracePt t="158204" x="4016375" y="6534150"/>
          <p14:tracePt t="158205" x="4022725" y="6534150"/>
          <p14:tracePt t="158206" x="4022725" y="6526213"/>
          <p14:tracePt t="158208" x="4029075" y="6526213"/>
          <p14:tracePt t="158209" x="4035425" y="6526213"/>
          <p14:tracePt t="158210" x="4043363" y="6526213"/>
          <p14:tracePt t="158212" x="4049713" y="6526213"/>
          <p14:tracePt t="158213" x="4056063" y="6526213"/>
          <p14:tracePt t="158215" x="4062413" y="6526213"/>
          <p14:tracePt t="158216" x="4068763" y="6526213"/>
          <p14:tracePt t="158217" x="4076700" y="6526213"/>
          <p14:tracePt t="158219" x="4083050" y="6526213"/>
          <p14:tracePt t="158221" x="4089400" y="6526213"/>
          <p14:tracePt t="158223" x="4089400" y="6519863"/>
          <p14:tracePt t="158224" x="4095750" y="6519863"/>
          <p14:tracePt t="158225" x="4102100" y="6519863"/>
          <p14:tracePt t="158227" x="4110038" y="6519863"/>
          <p14:tracePt t="158232" x="4116388" y="6519863"/>
          <p14:tracePt t="158234" x="4122738" y="6519863"/>
          <p14:tracePt t="158243" x="4129088" y="6519863"/>
          <p14:tracePt t="158249" x="4135438" y="6519863"/>
          <p14:tracePt t="158259" x="4143375" y="6519863"/>
          <p14:tracePt t="158278" x="4149725" y="6519863"/>
          <p14:tracePt t="158283" x="4156075" y="6519863"/>
          <p14:tracePt t="158290" x="4162425" y="6519863"/>
          <p14:tracePt t="158293" x="4168775" y="6519863"/>
          <p14:tracePt t="158296" x="4175125" y="6519863"/>
          <p14:tracePt t="158301" x="4183063" y="6519863"/>
          <p14:tracePt t="158303" x="4189413" y="6519863"/>
          <p14:tracePt t="158307" x="4195763" y="6519863"/>
          <p14:tracePt t="158309" x="4202113" y="6519863"/>
          <p14:tracePt t="158314" x="4208463" y="6519863"/>
          <p14:tracePt t="158317" x="4216400" y="6519863"/>
          <p14:tracePt t="158319" x="4222750" y="6519863"/>
          <p14:tracePt t="158325" x="4229100" y="6519863"/>
          <p14:tracePt t="158327" x="4235450" y="6519863"/>
          <p14:tracePt t="158334" x="4241800" y="6519863"/>
          <p14:tracePt t="158338" x="4249738" y="6519863"/>
          <p14:tracePt t="158340" x="4256088" y="6519863"/>
          <p14:tracePt t="158347" x="4262438" y="6519863"/>
          <p14:tracePt t="158351" x="4268788" y="6519863"/>
          <p14:tracePt t="158357" x="4275138" y="6519863"/>
          <p14:tracePt t="158361" x="4283075" y="6519863"/>
          <p14:tracePt t="158364" x="4289425" y="6519863"/>
          <p14:tracePt t="158370" x="4295775" y="6519863"/>
          <p14:tracePt t="158372" x="4302125" y="6519863"/>
          <p14:tracePt t="158378" x="4308475" y="6519863"/>
          <p14:tracePt t="158381" x="4316413" y="6519863"/>
          <p14:tracePt t="158383" x="4322763" y="6519863"/>
          <p14:tracePt t="158387" x="4329113" y="6519863"/>
          <p14:tracePt t="158389" x="4335463" y="6519863"/>
          <p14:tracePt t="158394" x="4341813" y="6519863"/>
          <p14:tracePt t="158396" x="4349750" y="6519863"/>
          <p14:tracePt t="158398" x="4356100" y="6519863"/>
          <p14:tracePt t="158403" x="4362450" y="6519863"/>
          <p14:tracePt t="158406" x="4368800" y="6519863"/>
          <p14:tracePt t="158410" x="4368800" y="6526213"/>
          <p14:tracePt t="158412" x="4375150" y="6526213"/>
          <p14:tracePt t="158416" x="4383088" y="6526213"/>
          <p14:tracePt t="158421" x="4389438" y="6526213"/>
          <p14:tracePt t="158427" x="4389438" y="6534150"/>
          <p14:tracePt t="158432" x="4395788" y="6534150"/>
          <p14:tracePt t="158437" x="4402138" y="6534150"/>
          <p14:tracePt t="158444" x="4408488" y="6534150"/>
          <p14:tracePt t="158447" x="4416425" y="6534150"/>
          <p14:tracePt t="158451" x="4416425" y="6540500"/>
          <p14:tracePt t="158452" x="4422775" y="6540500"/>
          <p14:tracePt t="158455" x="4429125" y="6540500"/>
          <p14:tracePt t="158457" x="4435475" y="6540500"/>
          <p14:tracePt t="158461" x="4441825" y="6540500"/>
          <p14:tracePt t="158463" x="4449763" y="6540500"/>
          <p14:tracePt t="158466" x="4456113" y="6540500"/>
          <p14:tracePt t="158468" x="4462463" y="6540500"/>
          <p14:tracePt t="158470" x="4468813" y="6540500"/>
          <p14:tracePt t="158473" x="4475163" y="6540500"/>
          <p14:tracePt t="158474" x="4481513" y="6540500"/>
          <p14:tracePt t="158477" x="4489450" y="6540500"/>
          <p14:tracePt t="158478" x="4495800" y="6540500"/>
          <p14:tracePt t="158480" x="4502150" y="6540500"/>
          <p14:tracePt t="158482" x="4508500" y="6540500"/>
          <p14:tracePt t="158483" x="4514850" y="6540500"/>
          <p14:tracePt t="158486" x="4522788" y="6540500"/>
          <p14:tracePt t="158487" x="4529138" y="6540500"/>
          <p14:tracePt t="158488" x="4535488" y="6540500"/>
          <p14:tracePt t="158490" x="4541838" y="6540500"/>
          <p14:tracePt t="158492" x="4548188" y="6540500"/>
          <p14:tracePt t="158494" x="4556125" y="6540500"/>
          <p14:tracePt t="158496" x="4562475" y="6540500"/>
          <p14:tracePt t="158497" x="4568825" y="6540500"/>
          <p14:tracePt t="158501" x="4575175" y="6540500"/>
          <p14:tracePt t="158502" x="4581525" y="6540500"/>
          <p14:tracePt t="158506" x="4589463" y="6540500"/>
          <p14:tracePt t="158508" x="4595813" y="6540500"/>
          <p14:tracePt t="158510" x="4602163" y="6540500"/>
          <p14:tracePt t="158515" x="4608513" y="6540500"/>
          <p14:tracePt t="158518" x="4614863" y="6540500"/>
          <p14:tracePt t="158523" x="4622800" y="6540500"/>
          <p14:tracePt t="158527" x="4629150" y="6540500"/>
          <p14:tracePt t="158531" x="4635500" y="6540500"/>
          <p14:tracePt t="158533" x="4641850" y="6540500"/>
          <p14:tracePt t="158536" x="4648200" y="6540500"/>
          <p14:tracePt t="158540" x="4656138" y="6540500"/>
          <p14:tracePt t="158542" x="4662488" y="6540500"/>
          <p14:tracePt t="158545" x="4668838" y="6540500"/>
          <p14:tracePt t="158547" x="4675188" y="6540500"/>
          <p14:tracePt t="158548" x="4681538" y="6546850"/>
          <p14:tracePt t="158550" x="4689475" y="6546850"/>
          <p14:tracePt t="158551" x="4695825" y="6546850"/>
          <p14:tracePt t="158554" x="4702175" y="6546850"/>
          <p14:tracePt t="158555" x="4702175" y="6553200"/>
          <p14:tracePt t="158556" x="4708525" y="6553200"/>
          <p14:tracePt t="158557" x="4714875" y="6553200"/>
          <p14:tracePt t="158559" x="4722813" y="6553200"/>
          <p14:tracePt t="158560" x="4729163" y="6553200"/>
          <p14:tracePt t="158562" x="4735513" y="6553200"/>
          <p14:tracePt t="158563" x="4741863" y="6553200"/>
          <p14:tracePt t="158564" x="4748213" y="6553200"/>
          <p14:tracePt t="158565" x="4754563" y="6553200"/>
          <p14:tracePt t="158566" x="4762500" y="6559550"/>
          <p14:tracePt t="158568" x="4768850" y="6559550"/>
          <p14:tracePt t="158569" x="4775200" y="6559550"/>
          <p14:tracePt t="158570" x="4781550" y="6559550"/>
          <p14:tracePt t="158571" x="4781550" y="6567488"/>
          <p14:tracePt t="158572" x="4787900" y="6567488"/>
          <p14:tracePt t="158573" x="4795838" y="6567488"/>
          <p14:tracePt t="158575" x="4802188" y="6567488"/>
          <p14:tracePt t="158576" x="4808538" y="6573838"/>
          <p14:tracePt t="158577" x="4814888" y="6573838"/>
          <p14:tracePt t="158579" x="4821238" y="6573838"/>
          <p14:tracePt t="158580" x="4835525" y="6573838"/>
          <p14:tracePt t="158584" x="4841875" y="6573838"/>
          <p14:tracePt t="158585" x="4848225" y="6573838"/>
          <p14:tracePt t="158586" x="4848225" y="6580188"/>
          <p14:tracePt t="158588" x="4854575" y="6580188"/>
          <p14:tracePt t="158590" x="4862513" y="6580188"/>
          <p14:tracePt t="158592" x="4868863" y="6580188"/>
          <p14:tracePt t="158595" x="4868863" y="6586538"/>
          <p14:tracePt t="158599" x="4875213" y="6586538"/>
          <p14:tracePt t="158606" x="4881563" y="6586538"/>
          <p14:tracePt t="158638" x="4887913" y="6586538"/>
          <p14:tracePt t="158642" x="4895850" y="6586538"/>
          <p14:tracePt t="158645" x="4902200" y="6586538"/>
          <p14:tracePt t="158650" x="4908550" y="6586538"/>
          <p14:tracePt t="158652" x="4914900" y="6586538"/>
          <p14:tracePt t="158655" x="4921250" y="6586538"/>
          <p14:tracePt t="158657" x="4929188" y="6586538"/>
          <p14:tracePt t="158658" x="4935538" y="6586538"/>
          <p14:tracePt t="158661" x="4941888" y="6586538"/>
          <p14:tracePt t="158662" x="4948238" y="6586538"/>
          <p14:tracePt t="158665" x="4954588" y="6586538"/>
          <p14:tracePt t="158666" x="4962525" y="6586538"/>
          <p14:tracePt t="158669" x="4968875" y="6586538"/>
          <p14:tracePt t="158670" x="4975225" y="6586538"/>
          <p14:tracePt t="158671" x="4981575" y="6592888"/>
          <p14:tracePt t="158673" x="4987925" y="6592888"/>
          <p14:tracePt t="158674" x="4995863" y="6592888"/>
          <p14:tracePt t="158676" x="5002213" y="6592888"/>
          <p14:tracePt t="158677" x="5008563" y="6592888"/>
          <p14:tracePt t="158678" x="5014913" y="6592888"/>
          <p14:tracePt t="158681" x="5021263" y="6592888"/>
          <p14:tracePt t="158682" x="5029200" y="6592888"/>
          <p14:tracePt t="158686" x="5035550" y="6592888"/>
          <p14:tracePt t="158687" x="5041900" y="6592888"/>
          <p14:tracePt t="158688" x="5048250" y="6592888"/>
          <p14:tracePt t="158691" x="5054600" y="6592888"/>
          <p14:tracePt t="158693" x="5060950" y="6592888"/>
          <p14:tracePt t="158697" x="5068888" y="6592888"/>
          <p14:tracePt t="158699" x="5068888" y="6600825"/>
          <p14:tracePt t="158700" x="5075238" y="6600825"/>
          <p14:tracePt t="158704" x="5081588" y="6600825"/>
          <p14:tracePt t="158716" x="5087938" y="6600825"/>
          <p14:tracePt t="158722" x="5087938" y="6607175"/>
          <p14:tracePt t="158726" x="5094288" y="6607175"/>
          <p14:tracePt t="158736" x="5102225" y="6607175"/>
          <p14:tracePt t="158740" x="5108575" y="6607175"/>
          <p14:tracePt t="158742" x="5114925" y="6607175"/>
          <p14:tracePt t="158747" x="5121275" y="6607175"/>
          <p14:tracePt t="158750" x="5127625" y="6607175"/>
          <p14:tracePt t="158753" x="5127625" y="6613525"/>
          <p14:tracePt t="158754" x="5135563" y="6613525"/>
          <p14:tracePt t="158756" x="5141913" y="6613525"/>
          <p14:tracePt t="158757" x="5148263" y="6613525"/>
          <p14:tracePt t="158761" x="5154613" y="6613525"/>
          <p14:tracePt t="158762" x="5160963" y="6613525"/>
          <p14:tracePt t="158764" x="5160963" y="6619875"/>
          <p14:tracePt t="158766" x="5168900" y="6619875"/>
          <p14:tracePt t="158768" x="5175250" y="6619875"/>
          <p14:tracePt t="158772" x="5181600" y="6619875"/>
          <p14:tracePt t="158774" x="5187950" y="6619875"/>
          <p14:tracePt t="158778" x="5194300" y="6619875"/>
          <p14:tracePt t="158788" x="5202238" y="6619875"/>
          <p14:tracePt t="158828" x="5208588" y="6619875"/>
          <p14:tracePt t="158838" x="5214938" y="6619875"/>
          <p14:tracePt t="158840" x="5221288" y="6619875"/>
          <p14:tracePt t="158843" x="5227638" y="6619875"/>
          <p14:tracePt t="158847" x="5235575" y="6619875"/>
          <p14:tracePt t="158849" x="5241925" y="6619875"/>
          <p14:tracePt t="158852" x="5248275" y="6619875"/>
          <p14:tracePt t="158854" x="5254625" y="6619875"/>
          <p14:tracePt t="158855" x="5260975" y="6619875"/>
          <p14:tracePt t="158858" x="5268913" y="6619875"/>
          <p14:tracePt t="158859" x="5275263" y="6619875"/>
          <p14:tracePt t="158862" x="5281613" y="6619875"/>
          <p14:tracePt t="158863" x="5287963" y="6619875"/>
          <p14:tracePt t="158865" x="5294313" y="6619875"/>
          <p14:tracePt t="158867" x="5302250" y="6619875"/>
          <p14:tracePt t="158869" x="5308600" y="6619875"/>
          <p14:tracePt t="158872" x="5314950" y="6619875"/>
          <p14:tracePt t="158874" x="5321300" y="6619875"/>
          <p14:tracePt t="158875" x="5327650" y="6619875"/>
          <p14:tracePt t="158880" x="5334000" y="6619875"/>
          <p14:tracePt t="158882" x="5341938" y="6619875"/>
          <p14:tracePt t="158886" x="5341938" y="6613525"/>
          <p14:tracePt t="158889" x="5348288" y="6613525"/>
          <p14:tracePt t="158952" x="5341938" y="6613525"/>
          <p14:tracePt t="158955" x="5334000" y="6613525"/>
          <p14:tracePt t="158957" x="5334000" y="6607175"/>
          <p14:tracePt t="158960" x="5327650" y="6607175"/>
          <p14:tracePt t="158962" x="5321300" y="6607175"/>
          <p14:tracePt t="158963" x="5314950" y="6607175"/>
          <p14:tracePt t="158966" x="5308600" y="6607175"/>
          <p14:tracePt t="158967" x="5308600" y="6600825"/>
          <p14:tracePt t="158968" x="5302250" y="6600825"/>
          <p14:tracePt t="158970" x="5294313" y="6600825"/>
          <p14:tracePt t="158971" x="5287963" y="6600825"/>
          <p14:tracePt t="158972" x="5281613" y="6600825"/>
          <p14:tracePt t="158974" x="5275263" y="6600825"/>
          <p14:tracePt t="158975" x="5268913" y="6600825"/>
          <p14:tracePt t="158976" x="5260975" y="6600825"/>
          <p14:tracePt t="158977" x="5254625" y="6600825"/>
          <p14:tracePt t="158978" x="5248275" y="6600825"/>
          <p14:tracePt t="158980" x="5241925" y="6600825"/>
          <p14:tracePt t="158981" x="5227638" y="6600825"/>
          <p14:tracePt t="158982" x="5221288" y="6592888"/>
          <p14:tracePt t="158983" x="5208588" y="6592888"/>
          <p14:tracePt t="158984" x="5202238" y="6592888"/>
          <p14:tracePt t="158986" x="5194300" y="6592888"/>
          <p14:tracePt t="158987" x="5181600" y="6592888"/>
          <p14:tracePt t="158988" x="5175250" y="6592888"/>
          <p14:tracePt t="158989" x="5168900" y="6592888"/>
          <p14:tracePt t="158990" x="5154613" y="6592888"/>
          <p14:tracePt t="158992" x="5141913" y="6586538"/>
          <p14:tracePt t="158993" x="5135563" y="6586538"/>
          <p14:tracePt t="158994" x="5127625" y="6586538"/>
          <p14:tracePt t="158995" x="5121275" y="6586538"/>
          <p14:tracePt t="158996" x="5114925" y="6586538"/>
          <p14:tracePt t="158997" x="5108575" y="6586538"/>
          <p14:tracePt t="158998" x="5094288" y="6586538"/>
          <p14:tracePt t="159000" x="5081588" y="6586538"/>
          <p14:tracePt t="159002" x="5075238" y="6586538"/>
          <p14:tracePt t="159003" x="5068888" y="6586538"/>
          <p14:tracePt t="159004" x="5060950" y="6586538"/>
          <p14:tracePt t="159005" x="5054600" y="6586538"/>
          <p14:tracePt t="159006" x="5048250" y="6586538"/>
          <p14:tracePt t="159007" x="5041900" y="6586538"/>
          <p14:tracePt t="159009" x="5035550" y="6586538"/>
          <p14:tracePt t="159010" x="5029200" y="6586538"/>
          <p14:tracePt t="159012" x="5021263" y="6586538"/>
          <p14:tracePt t="159013" x="5014913" y="6586538"/>
          <p14:tracePt t="159014" x="5008563" y="6586538"/>
          <p14:tracePt t="159017" x="5002213" y="6586538"/>
          <p14:tracePt t="159019" x="4995863" y="6586538"/>
          <p14:tracePt t="159024" x="4987925" y="6586538"/>
          <p14:tracePt t="159027" x="4981575" y="6586538"/>
          <p14:tracePt t="159030" x="4975225" y="6586538"/>
          <p14:tracePt t="159038" x="4968875" y="6586538"/>
          <p14:tracePt t="159042" x="4962525" y="6586538"/>
          <p14:tracePt t="159047" x="4962525" y="6592888"/>
          <p14:tracePt t="159049" x="4954588" y="6592888"/>
          <p14:tracePt t="159052" x="4948238" y="6592888"/>
          <p14:tracePt t="159053" x="4948238" y="6600825"/>
          <p14:tracePt t="159058" x="4941888" y="6600825"/>
          <p14:tracePt t="159060" x="4935538" y="6600825"/>
          <p14:tracePt t="159062" x="4929188" y="6600825"/>
          <p14:tracePt t="159063" x="4929188" y="6607175"/>
          <p14:tracePt t="159066" x="4921250" y="6607175"/>
          <p14:tracePt t="159068" x="4914900" y="6607175"/>
          <p14:tracePt t="159069" x="4914900" y="6613525"/>
          <p14:tracePt t="159071" x="4908550" y="6613525"/>
          <p14:tracePt t="159073" x="4902200" y="6613525"/>
          <p14:tracePt t="159074" x="4895850" y="6613525"/>
          <p14:tracePt t="159077" x="4887913" y="6619875"/>
          <p14:tracePt t="159078" x="4881563" y="6619875"/>
          <p14:tracePt t="159081" x="4875213" y="6619875"/>
          <p14:tracePt t="159082" x="4868863" y="6619875"/>
          <p14:tracePt t="159083" x="4862513" y="6619875"/>
          <p14:tracePt t="159084" x="4854575" y="6619875"/>
          <p14:tracePt t="159086" x="4848225" y="6619875"/>
          <p14:tracePt t="159087" x="4841875" y="6619875"/>
          <p14:tracePt t="159088" x="4835525" y="6619875"/>
          <p14:tracePt t="159089" x="4829175" y="6619875"/>
          <p14:tracePt t="159091" x="4821238" y="6619875"/>
          <p14:tracePt t="159092" x="4808538" y="6619875"/>
          <p14:tracePt t="159094" x="4802188" y="6619875"/>
          <p14:tracePt t="159095" x="4787900" y="6619875"/>
          <p14:tracePt t="159097" x="4775200" y="6619875"/>
          <p14:tracePt t="159098" x="4768850" y="6619875"/>
          <p14:tracePt t="159099" x="4762500" y="6619875"/>
          <p14:tracePt t="159100" x="4754563" y="6619875"/>
          <p14:tracePt t="159102" x="4741863" y="6619875"/>
          <p14:tracePt t="159103" x="4735513" y="6619875"/>
          <p14:tracePt t="159104" x="4729163" y="6619875"/>
          <p14:tracePt t="159105" x="4722813" y="6619875"/>
          <p14:tracePt t="159106" x="4714875" y="6619875"/>
          <p14:tracePt t="159107" x="4708525" y="6619875"/>
          <p14:tracePt t="159108" x="4702175" y="6619875"/>
          <p14:tracePt t="159109" x="4695825" y="6619875"/>
          <p14:tracePt t="159110" x="4689475" y="6619875"/>
          <p14:tracePt t="159111" x="4681538" y="6619875"/>
          <p14:tracePt t="159112" x="4675188" y="6613525"/>
          <p14:tracePt t="159114" x="4668838" y="6613525"/>
          <p14:tracePt t="159114" x="4662488" y="6613525"/>
          <p14:tracePt t="159116" x="4648200" y="6613525"/>
          <p14:tracePt t="159117" x="4641850" y="6613525"/>
          <p14:tracePt t="159118" x="4641850" y="6607175"/>
          <p14:tracePt t="159119" x="4635500" y="6607175"/>
          <p14:tracePt t="159120" x="4629150" y="6607175"/>
          <p14:tracePt t="159121" x="4622800" y="6607175"/>
          <p14:tracePt t="159123" x="4614863" y="6607175"/>
          <p14:tracePt t="159125" x="4608513" y="6607175"/>
          <p14:tracePt t="159130" x="4602163" y="6607175"/>
          <p14:tracePt t="159168" x="4595813" y="6607175"/>
          <p14:tracePt t="159174" x="4589463" y="6607175"/>
          <p14:tracePt t="159180" x="4581525" y="6607175"/>
          <p14:tracePt t="159182" x="4575175" y="6607175"/>
          <p14:tracePt t="159185" x="4568825" y="6607175"/>
          <p14:tracePt t="159186" x="4562475" y="6607175"/>
          <p14:tracePt t="159187" x="4556125" y="6607175"/>
          <p14:tracePt t="159189" x="4548188" y="6607175"/>
          <p14:tracePt t="159190" x="4541838" y="6607175"/>
          <p14:tracePt t="159192" x="4535488" y="6607175"/>
          <p14:tracePt t="159193" x="4529138" y="6607175"/>
          <p14:tracePt t="159195" x="4522788" y="6607175"/>
          <p14:tracePt t="159196" x="4514850" y="6607175"/>
          <p14:tracePt t="159197" x="4508500" y="6607175"/>
          <p14:tracePt t="159199" x="4502150" y="6607175"/>
          <p14:tracePt t="159200" x="4489450" y="6607175"/>
          <p14:tracePt t="159202" x="4481513" y="6600825"/>
          <p14:tracePt t="159203" x="4475163" y="6600825"/>
          <p14:tracePt t="159204" x="4468813" y="6600825"/>
          <p14:tracePt t="159205" x="4456113" y="6600825"/>
          <p14:tracePt t="159207" x="4441825" y="6600825"/>
          <p14:tracePt t="159208" x="4435475" y="6592888"/>
          <p14:tracePt t="159209" x="4429125" y="6592888"/>
          <p14:tracePt t="159210" x="4422775" y="6592888"/>
          <p14:tracePt t="159211" x="4416425" y="6592888"/>
          <p14:tracePt t="159212" x="4408488" y="6592888"/>
          <p14:tracePt t="159213" x="4402138" y="6592888"/>
          <p14:tracePt t="159214" x="4395788" y="6592888"/>
          <p14:tracePt t="159215" x="4389438" y="6592888"/>
          <p14:tracePt t="159216" x="4383088" y="6592888"/>
          <p14:tracePt t="159218" x="4375150" y="6592888"/>
          <p14:tracePt t="159219" x="4362450" y="6586538"/>
          <p14:tracePt t="159221" x="4356100" y="6586538"/>
          <p14:tracePt t="159222" x="4349750" y="6586538"/>
          <p14:tracePt t="159223" x="4341813" y="6586538"/>
          <p14:tracePt t="159225" x="4341813" y="6580188"/>
          <p14:tracePt t="159226" x="4335463" y="6580188"/>
          <p14:tracePt t="159227" x="4329113" y="6580188"/>
          <p14:tracePt t="159231" x="4322763" y="6580188"/>
          <p14:tracePt t="159233" x="4316413" y="6580188"/>
          <p14:tracePt t="159240" x="4316413" y="6573838"/>
          <p14:tracePt t="159241" x="4308475" y="6573838"/>
          <p14:tracePt t="159313" x="4316413" y="6573838"/>
          <p14:tracePt t="159318" x="4322763" y="6573838"/>
          <p14:tracePt t="159330" x="4329113" y="6573838"/>
          <p14:tracePt t="159339" x="4335463" y="6573838"/>
          <p14:tracePt t="159363" x="4341813" y="6573838"/>
          <p14:tracePt t="159377" x="4349750" y="6573838"/>
          <p14:tracePt t="159386" x="4356100" y="6573838"/>
          <p14:tracePt t="159397" x="4362450" y="6573838"/>
          <p14:tracePt t="159402" x="4368800" y="6573838"/>
          <p14:tracePt t="159408" x="4375150" y="6573838"/>
          <p14:tracePt t="159409" x="4375150" y="6580188"/>
          <p14:tracePt t="159411" x="4383088" y="6580188"/>
          <p14:tracePt t="159414" x="4389438" y="6580188"/>
          <p14:tracePt t="159419" x="4395788" y="6580188"/>
          <p14:tracePt t="159422" x="4402138" y="6580188"/>
          <p14:tracePt t="159427" x="4408488" y="6580188"/>
          <p14:tracePt t="159430" x="4416425" y="6580188"/>
          <p14:tracePt t="159433" x="4422775" y="6580188"/>
          <p14:tracePt t="159440" x="4429125" y="6580188"/>
          <p14:tracePt t="159444" x="4429125" y="6586538"/>
          <p14:tracePt t="159445" x="4435475" y="6586538"/>
          <p14:tracePt t="159457" x="4441825" y="6586538"/>
          <p14:tracePt t="159464" x="4449763" y="6586538"/>
          <p14:tracePt t="159472" x="4456113" y="6586538"/>
          <p14:tracePt t="159483" x="4456113" y="6592888"/>
          <p14:tracePt t="159484" x="4462463" y="6592888"/>
          <p14:tracePt t="159487" x="4468813" y="6592888"/>
          <p14:tracePt t="159495" x="4475163" y="6592888"/>
          <p14:tracePt t="159497" x="4481513" y="6592888"/>
          <p14:tracePt t="159502" x="4489450" y="6592888"/>
          <p14:tracePt t="159503" x="4489450" y="6600825"/>
          <p14:tracePt t="159504" x="4495800" y="6600825"/>
          <p14:tracePt t="159506" x="4502150" y="6600825"/>
          <p14:tracePt t="159510" x="4508500" y="6600825"/>
          <p14:tracePt t="159512" x="4514850" y="6600825"/>
          <p14:tracePt t="159516" x="4522788" y="6600825"/>
          <p14:tracePt t="159518" x="4529138" y="6600825"/>
          <p14:tracePt t="159519" x="4535488" y="6600825"/>
          <p14:tracePt t="159523" x="4541838" y="6600825"/>
          <p14:tracePt t="159525" x="4548188" y="6600825"/>
          <p14:tracePt t="159530" x="4556125" y="6600825"/>
          <p14:tracePt t="159533" x="4562475" y="6600825"/>
          <p14:tracePt t="159536" x="4568825" y="6600825"/>
          <p14:tracePt t="159544" x="4575175" y="6600825"/>
          <p14:tracePt t="159550" x="4581525" y="6600825"/>
          <p14:tracePt t="159569" x="4589463" y="6600825"/>
          <p14:tracePt t="159576" x="4595813" y="6600825"/>
          <p14:tracePt t="159582" x="4602163" y="6592888"/>
          <p14:tracePt t="159587" x="4608513" y="6592888"/>
          <p14:tracePt t="159590" x="4614863" y="6592888"/>
          <p14:tracePt t="159595" x="4622800" y="6592888"/>
          <p14:tracePt t="159597" x="4629150" y="6592888"/>
          <p14:tracePt t="159600" x="4635500" y="6592888"/>
          <p14:tracePt t="159602" x="4635500" y="6586538"/>
          <p14:tracePt t="159604" x="4641850" y="6586538"/>
          <p14:tracePt t="159605" x="4648200" y="6586538"/>
          <p14:tracePt t="159609" x="4656138" y="6586538"/>
          <p14:tracePt t="159611" x="4662488" y="6586538"/>
          <p14:tracePt t="159613" x="4668838" y="6586538"/>
          <p14:tracePt t="159616" x="4675188" y="6586538"/>
          <p14:tracePt t="159618" x="4681538" y="6586538"/>
          <p14:tracePt t="159622" x="4689475" y="6586538"/>
          <p14:tracePt t="159624" x="4695825" y="6586538"/>
          <p14:tracePt t="159629" x="4702175" y="6586538"/>
          <p14:tracePt t="159631" x="4708525" y="6586538"/>
          <p14:tracePt t="159634" x="4714875" y="6586538"/>
          <p14:tracePt t="159636" x="4714875" y="6580188"/>
          <p14:tracePt t="159643" x="4722813" y="6580188"/>
          <p14:tracePt t="159651" x="4729163" y="6580188"/>
          <p14:tracePt t="159652" x="4729163" y="6573838"/>
          <p14:tracePt t="159684" x="4735513" y="6573838"/>
          <p14:tracePt t="159695" x="4741863" y="6573838"/>
          <p14:tracePt t="159703" x="4748213" y="6573838"/>
          <p14:tracePt t="159787" x="4741863" y="6573838"/>
          <p14:tracePt t="159792" x="4735513" y="6573838"/>
          <p14:tracePt t="159802" x="4729163" y="6573838"/>
          <p14:tracePt t="159807" x="4722813" y="6573838"/>
          <p14:tracePt t="159817" x="4714875" y="6573838"/>
          <p14:tracePt t="159822" x="4708525" y="6573838"/>
          <p14:tracePt t="159828" x="4702175" y="6573838"/>
          <p14:tracePt t="159837" x="4695825" y="6573838"/>
          <p14:tracePt t="159841" x="4689475" y="6573838"/>
          <p14:tracePt t="159853" x="4681538" y="6573838"/>
          <p14:tracePt t="159863" x="4675188" y="6573838"/>
          <p14:tracePt t="159888" x="4668838" y="6573838"/>
          <p14:tracePt t="159903" x="4662488" y="6573838"/>
          <p14:tracePt t="159987" x="4668838" y="6573838"/>
          <p14:tracePt t="159991" x="4675188" y="6573838"/>
          <p14:tracePt t="159994" x="4681538" y="6573838"/>
          <p14:tracePt t="159998" x="4689475" y="6573838"/>
          <p14:tracePt t="160000" x="4695825" y="6573838"/>
          <p14:tracePt t="160005" x="4702175" y="6573838"/>
          <p14:tracePt t="160008" x="4708525" y="6573838"/>
          <p14:tracePt t="160011" x="4714875" y="6573838"/>
          <p14:tracePt t="160012" x="4714875" y="6567488"/>
          <p14:tracePt t="160017" x="4722813" y="6567488"/>
          <p14:tracePt t="160020" x="4729163" y="6567488"/>
          <p14:tracePt t="160021" x="4729163" y="6559550"/>
          <p14:tracePt t="160027" x="4735513" y="6559550"/>
          <p14:tracePt t="160030" x="4741863" y="6559550"/>
          <p14:tracePt t="160033" x="4748213" y="6553200"/>
          <p14:tracePt t="160039" x="4754563" y="6553200"/>
          <p14:tracePt t="160042" x="4762500" y="6553200"/>
          <p14:tracePt t="160048" x="4768850" y="6553200"/>
          <p14:tracePt t="160050" x="4775200" y="6553200"/>
          <p14:tracePt t="160052" x="4781550" y="6553200"/>
          <p14:tracePt t="160056" x="4787900" y="6553200"/>
          <p14:tracePt t="160058" x="4795838" y="6553200"/>
          <p14:tracePt t="160062" x="4802188" y="6553200"/>
          <p14:tracePt t="160063" x="4808538" y="6553200"/>
          <p14:tracePt t="160065" x="4814888" y="6553200"/>
          <p14:tracePt t="160069" x="4821238" y="6553200"/>
          <p14:tracePt t="160072" x="4829175" y="6553200"/>
          <p14:tracePt t="160075" x="4835525" y="6553200"/>
          <p14:tracePt t="160078" x="4841875" y="6553200"/>
          <p14:tracePt t="160082" x="4848225" y="6553200"/>
          <p14:tracePt t="160204" x="4841875" y="6553200"/>
          <p14:tracePt t="160209" x="4835525" y="6553200"/>
          <p14:tracePt t="160219" x="4829175" y="6553200"/>
          <p14:tracePt t="160224" x="4821238" y="6553200"/>
          <p14:tracePt t="160234" x="4814888" y="6553200"/>
          <p14:tracePt t="160238" x="4808538" y="6553200"/>
          <p14:tracePt t="160243" x="4802188" y="6553200"/>
          <p14:tracePt t="160250" x="4795838" y="6553200"/>
          <p14:tracePt t="160253" x="4787900" y="6553200"/>
          <p14:tracePt t="160259" x="4781550" y="6553200"/>
          <p14:tracePt t="160262" x="4775200" y="6553200"/>
          <p14:tracePt t="160264" x="4768850" y="6553200"/>
          <p14:tracePt t="160265" x="4768850" y="6559550"/>
          <p14:tracePt t="160270" x="4762500" y="6559550"/>
          <p14:tracePt t="160272" x="4754563" y="6559550"/>
          <p14:tracePt t="160278" x="4748213" y="6559550"/>
          <p14:tracePt t="160281" x="4741863" y="6559550"/>
          <p14:tracePt t="160283" x="4735513" y="6559550"/>
          <p14:tracePt t="160287" x="4735513" y="6567488"/>
          <p14:tracePt t="160289" x="4729163" y="6567488"/>
          <p14:tracePt t="160292" x="4722813" y="6567488"/>
          <p14:tracePt t="160301" x="4714875" y="6567488"/>
          <p14:tracePt t="160307" x="4708525" y="6567488"/>
          <p14:tracePt t="160319" x="4702175" y="6567488"/>
          <p14:tracePt t="160400" x="4708525" y="6567488"/>
          <p14:tracePt t="160404" x="4714875" y="6567488"/>
          <p14:tracePt t="160410" x="4722813" y="6567488"/>
          <p14:tracePt t="160413" x="4729163" y="6567488"/>
          <p14:tracePt t="160418" x="4735513" y="6567488"/>
          <p14:tracePt t="160420" x="4741863" y="6567488"/>
          <p14:tracePt t="160423" x="4748213" y="6567488"/>
          <p14:tracePt t="160428" x="4754563" y="6567488"/>
          <p14:tracePt t="160431" x="4762500" y="6567488"/>
          <p14:tracePt t="160437" x="4768850" y="6567488"/>
          <p14:tracePt t="160439" x="4775200" y="6567488"/>
          <p14:tracePt t="160442" x="4781550" y="6567488"/>
          <p14:tracePt t="160447" x="4787900" y="6567488"/>
          <p14:tracePt t="160449" x="4795838" y="6567488"/>
          <p14:tracePt t="160454" x="4802188" y="6567488"/>
          <p14:tracePt t="160456" x="4808538" y="6567488"/>
          <p14:tracePt t="160458" x="4814888" y="6567488"/>
          <p14:tracePt t="160463" x="4821238" y="6567488"/>
          <p14:tracePt t="160466" x="4829175" y="6567488"/>
          <p14:tracePt t="160471" x="4835525" y="6567488"/>
          <p14:tracePt t="160473" x="4841875" y="6567488"/>
          <p14:tracePt t="160475" x="4848225" y="6567488"/>
          <p14:tracePt t="160481" x="4854575" y="6567488"/>
          <p14:tracePt t="160484" x="4862513" y="6567488"/>
          <p14:tracePt t="160488" x="4868863" y="6567488"/>
          <p14:tracePt t="160491" x="4875213" y="6567488"/>
          <p14:tracePt t="160494" x="4881563" y="6567488"/>
          <p14:tracePt t="160500" x="4887913" y="6567488"/>
          <p14:tracePt t="160504" x="4895850" y="6567488"/>
          <p14:tracePt t="160512" x="4902200" y="6567488"/>
          <p14:tracePt t="160517" x="4908550" y="6567488"/>
          <p14:tracePt t="160526" x="4914900" y="6567488"/>
          <p14:tracePt t="160530" x="4921250" y="6567488"/>
          <p14:tracePt t="160534" x="4929188" y="6567488"/>
          <p14:tracePt t="160543" x="4935538" y="6567488"/>
          <p14:tracePt t="160548" x="4941888" y="6567488"/>
          <p14:tracePt t="160557" x="4948238" y="6567488"/>
          <p14:tracePt t="160560" x="4954588" y="6567488"/>
          <p14:tracePt t="160564" x="4962525" y="6567488"/>
          <p14:tracePt t="160572" x="4968875" y="6567488"/>
          <p14:tracePt t="160578" x="4975225" y="6567488"/>
          <p14:tracePt t="160594" x="4981575" y="6567488"/>
          <p14:tracePt t="160664" x="4975225" y="6567488"/>
          <p14:tracePt t="160668" x="4968875" y="6567488"/>
          <p14:tracePt t="160678" x="4962525" y="6567488"/>
          <p14:tracePt t="160682" x="4954588" y="6567488"/>
          <p14:tracePt t="160685" x="4948238" y="6567488"/>
          <p14:tracePt t="160690" x="4941888" y="6567488"/>
          <p14:tracePt t="160693" x="4935538" y="6567488"/>
          <p14:tracePt t="160697" x="4929188" y="6567488"/>
          <p14:tracePt t="160700" x="4921250" y="6567488"/>
          <p14:tracePt t="160703" x="4914900" y="6567488"/>
          <p14:tracePt t="160708" x="4908550" y="6567488"/>
          <p14:tracePt t="160710" x="4902200" y="6567488"/>
          <p14:tracePt t="160715" x="4895850" y="6567488"/>
          <p14:tracePt t="160718" x="4887913" y="6567488"/>
          <p14:tracePt t="160725" x="4881563" y="6567488"/>
          <p14:tracePt t="160728" x="4875213" y="6567488"/>
          <p14:tracePt t="160734" x="4868863" y="6567488"/>
          <p14:tracePt t="160833" x="4875213" y="6567488"/>
          <p14:tracePt t="160835" x="4881563" y="6567488"/>
          <p14:tracePt t="160840" x="4887913" y="6567488"/>
          <p14:tracePt t="160842" x="4895850" y="6567488"/>
          <p14:tracePt t="160846" x="4902200" y="6567488"/>
          <p14:tracePt t="160849" x="4908550" y="6567488"/>
          <p14:tracePt t="160853" x="4914900" y="6567488"/>
          <p14:tracePt t="160855" x="4914900" y="6573838"/>
          <p14:tracePt t="160856" x="4921250" y="6573838"/>
          <p14:tracePt t="160859" x="4929188" y="6573838"/>
          <p14:tracePt t="160864" x="4935538" y="6573838"/>
          <p14:tracePt t="160867" x="4941888" y="6573838"/>
          <p14:tracePt t="160873" x="4948238" y="6573838"/>
          <p14:tracePt t="160877" x="4954588" y="6573838"/>
          <p14:tracePt t="160882" x="4962525" y="6573838"/>
          <p14:tracePt t="160891" x="4968875" y="6573838"/>
          <p14:tracePt t="160897" x="4975225" y="6573838"/>
          <p14:tracePt t="160905" x="4981575" y="6573838"/>
          <p14:tracePt t="160908" x="4987925" y="6573838"/>
          <p14:tracePt t="160911" x="4995863" y="6573838"/>
          <p14:tracePt t="160916" x="5002213" y="6573838"/>
          <p14:tracePt t="160918" x="5008563" y="6573838"/>
          <p14:tracePt t="160922" x="5014913" y="6573838"/>
          <p14:tracePt t="160924" x="5021263" y="6573838"/>
          <p14:tracePt t="160925" x="5029200" y="6573838"/>
          <p14:tracePt t="160929" x="5035550" y="6573838"/>
          <p14:tracePt t="160931" x="5041900" y="6573838"/>
          <p14:tracePt t="160935" x="5048250" y="6573838"/>
          <p14:tracePt t="160937" x="5054600" y="6573838"/>
          <p14:tracePt t="160939" x="5060950" y="6573838"/>
          <p14:tracePt t="160944" x="5068888" y="6573838"/>
          <p14:tracePt t="160947" x="5075238" y="6573838"/>
          <p14:tracePt t="160963" x="5081588" y="6573838"/>
          <p14:tracePt t="161042" x="5075238" y="6573838"/>
          <p14:tracePt t="161046" x="5068888" y="6573838"/>
          <p14:tracePt t="161051" x="5060950" y="6573838"/>
          <p14:tracePt t="161054" x="5054600" y="6573838"/>
          <p14:tracePt t="161056" x="5048250" y="6573838"/>
          <p14:tracePt t="161061" x="5041900" y="6573838"/>
          <p14:tracePt t="161063" x="5035550" y="6573838"/>
          <p14:tracePt t="161067" x="5029200" y="6573838"/>
          <p14:tracePt t="161069" x="5021263" y="6573838"/>
          <p14:tracePt t="161070" x="5014913" y="6573838"/>
          <p14:tracePt t="161074" x="5008563" y="6573838"/>
          <p14:tracePt t="161075" x="5002213" y="6573838"/>
          <p14:tracePt t="161080" x="4995863" y="6573838"/>
          <p14:tracePt t="161081" x="4987925" y="6573838"/>
          <p14:tracePt t="161084" x="4981575" y="6573838"/>
          <p14:tracePt t="161085" x="4981575" y="6567488"/>
          <p14:tracePt t="161088" x="4975225" y="6567488"/>
          <p14:tracePt t="161090" x="4968875" y="6567488"/>
          <p14:tracePt t="161098" x="4962525" y="6567488"/>
          <p14:tracePt t="161106" x="4954588" y="6567488"/>
          <p14:tracePt t="161183" x="4962525" y="6567488"/>
          <p14:tracePt t="161189" x="4968875" y="6567488"/>
          <p14:tracePt t="161192" x="4975225" y="6567488"/>
          <p14:tracePt t="161196" x="4981575" y="6567488"/>
          <p14:tracePt t="161197" x="4987925" y="6567488"/>
          <p14:tracePt t="161199" x="4995863" y="6567488"/>
          <p14:tracePt t="161202" x="4995863" y="6573838"/>
          <p14:tracePt t="161203" x="5002213" y="6573838"/>
          <p14:tracePt t="161204" x="5008563" y="6573838"/>
          <p14:tracePt t="161208" x="5014913" y="6573838"/>
          <p14:tracePt t="161210" x="5021263" y="6573838"/>
          <p14:tracePt t="161211" x="5029200" y="6573838"/>
          <p14:tracePt t="161215" x="5035550" y="6573838"/>
          <p14:tracePt t="161217" x="5041900" y="6573838"/>
          <p14:tracePt t="161221" x="5048250" y="6573838"/>
          <p14:tracePt t="161222" x="5054600" y="6573838"/>
          <p14:tracePt t="161225" x="5060950" y="6573838"/>
          <p14:tracePt t="161228" x="5060950" y="6580188"/>
          <p14:tracePt t="161230" x="5068888" y="6580188"/>
          <p14:tracePt t="161232" x="5075238" y="6580188"/>
          <p14:tracePt t="161239" x="5081588" y="6580188"/>
          <p14:tracePt t="161244" x="5087938" y="6580188"/>
          <p14:tracePt t="161248" x="5094288" y="6580188"/>
          <p14:tracePt t="161258" x="5102225" y="6580188"/>
          <p14:tracePt t="161263" x="5108575" y="6580188"/>
          <p14:tracePt t="161270" x="5114925" y="6580188"/>
          <p14:tracePt t="161272" x="5121275" y="6580188"/>
          <p14:tracePt t="161278" x="5127625" y="6580188"/>
          <p14:tracePt t="161281" x="5135563" y="6580188"/>
          <p14:tracePt t="161282" x="5141913" y="6580188"/>
          <p14:tracePt t="161286" x="5148263" y="6580188"/>
          <p14:tracePt t="161288" x="5154613" y="6580188"/>
          <p14:tracePt t="161292" x="5160963" y="6580188"/>
          <p14:tracePt t="161293" x="5168900" y="6580188"/>
          <p14:tracePt t="161296" x="5175250" y="6580188"/>
          <p14:tracePt t="161299" x="5181600" y="6580188"/>
          <p14:tracePt t="161301" x="5187950" y="6580188"/>
          <p14:tracePt t="161306" x="5194300" y="6580188"/>
          <p14:tracePt t="161308" x="5202238" y="6580188"/>
          <p14:tracePt t="161311" x="5208588" y="6580188"/>
          <p14:tracePt t="161323" x="5214938" y="6580188"/>
          <p14:tracePt t="161391" x="5208588" y="6580188"/>
          <p14:tracePt t="161394" x="5202238" y="6580188"/>
          <p14:tracePt t="161398" x="5194300" y="6580188"/>
          <p14:tracePt t="161404" x="5187950" y="6580188"/>
          <p14:tracePt t="161406" x="5181600" y="6580188"/>
          <p14:tracePt t="161410" x="5175250" y="6580188"/>
          <p14:tracePt t="161413" x="5168900" y="6580188"/>
          <p14:tracePt t="161414" x="5160963" y="6580188"/>
          <p14:tracePt t="161418" x="5154613" y="6580188"/>
          <p14:tracePt t="161420" x="5148263" y="6580188"/>
          <p14:tracePt t="161424" x="5141913" y="6580188"/>
          <p14:tracePt t="161425" x="5135563" y="6580188"/>
          <p14:tracePt t="161427" x="5127625" y="6580188"/>
          <p14:tracePt t="161430" x="5121275" y="6580188"/>
          <p14:tracePt t="161431" x="5114925" y="6580188"/>
          <p14:tracePt t="161435" x="5108575" y="6580188"/>
          <p14:tracePt t="161436" x="5102225" y="6580188"/>
          <p14:tracePt t="161440" x="5094288" y="6580188"/>
          <p14:tracePt t="161442" x="5087938" y="6580188"/>
          <p14:tracePt t="161444" x="5081588" y="6580188"/>
          <p14:tracePt t="161450" x="5075238" y="6580188"/>
          <p14:tracePt t="161454" x="5068888" y="6580188"/>
          <p14:tracePt t="161499" x="5068888" y="6586538"/>
          <p14:tracePt t="161532" x="5075238" y="6586538"/>
          <p14:tracePt t="161538" x="5081588" y="6586538"/>
          <p14:tracePt t="161541" x="5087938" y="6586538"/>
          <p14:tracePt t="161543" x="5094288" y="6586538"/>
          <p14:tracePt t="161548" x="5102225" y="6586538"/>
          <p14:tracePt t="161550" x="5108575" y="6586538"/>
          <p14:tracePt t="161554" x="5114925" y="6586538"/>
          <p14:tracePt t="161555" x="5121275" y="6586538"/>
          <p14:tracePt t="161558" x="5127625" y="6586538"/>
          <p14:tracePt t="161560" x="5135563" y="6586538"/>
          <p14:tracePt t="161562" x="5141913" y="6586538"/>
          <p14:tracePt t="161565" x="5148263" y="6586538"/>
          <p14:tracePt t="161567" x="5154613" y="6586538"/>
          <p14:tracePt t="161572" x="5160963" y="6586538"/>
          <p14:tracePt t="161572" x="5168900" y="6586538"/>
          <p14:tracePt t="161575" x="5175250" y="6586538"/>
          <p14:tracePt t="161579" x="5181600" y="6586538"/>
          <p14:tracePt t="161582" x="5187950" y="6586538"/>
          <p14:tracePt t="161587" x="5194300" y="6586538"/>
          <p14:tracePt t="161590" x="5202238" y="6586538"/>
          <p14:tracePt t="161593" x="5208588" y="6586538"/>
          <p14:tracePt t="161600" x="5214938" y="6586538"/>
          <p14:tracePt t="161601" x="5214938" y="6592888"/>
          <p14:tracePt t="161604" x="5221288" y="6592888"/>
          <p14:tracePt t="161613" x="5227638" y="6592888"/>
          <p14:tracePt t="161617" x="5235575" y="6592888"/>
          <p14:tracePt t="161622" x="5241925" y="6592888"/>
          <p14:tracePt t="161628" x="5248275" y="6592888"/>
          <p14:tracePt t="161632" x="5254625" y="6592888"/>
          <p14:tracePt t="161638" x="5260975" y="6592888"/>
          <p14:tracePt t="161640" x="5268913" y="6592888"/>
          <p14:tracePt t="161643" x="5275263" y="6592888"/>
          <p14:tracePt t="161648" x="5281613" y="6592888"/>
          <p14:tracePt t="161651" x="5287963" y="6592888"/>
          <p14:tracePt t="161657" x="5294313" y="6592888"/>
          <p14:tracePt t="161661" x="5302250" y="6592888"/>
          <p14:tracePt t="161664" x="5308600" y="6592888"/>
          <p14:tracePt t="161708" x="5308600" y="6586538"/>
          <p14:tracePt t="161739" x="5302250" y="6586538"/>
          <p14:tracePt t="161743" x="5294313" y="6586538"/>
          <p14:tracePt t="161749" x="5287963" y="6586538"/>
          <p14:tracePt t="161751" x="5281613" y="6586538"/>
          <p14:tracePt t="161756" x="5275263" y="6586538"/>
          <p14:tracePt t="161758" x="5268913" y="6586538"/>
          <p14:tracePt t="161759" x="5260975" y="6586538"/>
          <p14:tracePt t="161763" x="5254625" y="6586538"/>
          <p14:tracePt t="161764" x="5248275" y="6586538"/>
          <p14:tracePt t="161767" x="5241925" y="6586538"/>
          <p14:tracePt t="161769" x="5235575" y="6586538"/>
          <p14:tracePt t="161770" x="5227638" y="6586538"/>
          <p14:tracePt t="161773" x="5221288" y="6586538"/>
          <p14:tracePt t="161774" x="5214938" y="6586538"/>
          <p14:tracePt t="161777" x="5208588" y="6586538"/>
          <p14:tracePt t="161779" x="5202238" y="6586538"/>
          <p14:tracePt t="161781" x="5194300" y="6586538"/>
          <p14:tracePt t="161783" x="5187950" y="6586538"/>
          <p14:tracePt t="161784" x="5181600" y="6586538"/>
          <p14:tracePt t="161787" x="5175250" y="6586538"/>
          <p14:tracePt t="161788" x="5168900" y="6586538"/>
          <p14:tracePt t="161790" x="5160963" y="6586538"/>
          <p14:tracePt t="161793" x="5154613" y="6586538"/>
          <p14:tracePt t="161795" x="5148263" y="6586538"/>
          <p14:tracePt t="161799" x="5141913" y="6586538"/>
          <p14:tracePt t="161802" x="5135563" y="6586538"/>
          <p14:tracePt t="161805" x="5127625" y="6586538"/>
          <p14:tracePt t="161884" x="5135563" y="6586538"/>
          <p14:tracePt t="161887" x="5141913" y="6586538"/>
          <p14:tracePt t="161891" x="5141913" y="6592888"/>
          <p14:tracePt t="161893" x="5148263" y="6592888"/>
          <p14:tracePt t="161897" x="5154613" y="6592888"/>
          <p14:tracePt t="161900" x="5160963" y="6592888"/>
          <p14:tracePt t="161902" x="5168900" y="6592888"/>
          <p14:tracePt t="161904" x="5175250" y="6592888"/>
          <p14:tracePt t="161905" x="5175250" y="6600825"/>
          <p14:tracePt t="161907" x="5181600" y="6600825"/>
          <p14:tracePt t="161908" x="5187950" y="6600825"/>
          <p14:tracePt t="161912" x="5194300" y="6600825"/>
          <p14:tracePt t="161913" x="5202238" y="6600825"/>
          <p14:tracePt t="161915" x="5208588" y="6600825"/>
          <p14:tracePt t="161918" x="5214938" y="6600825"/>
          <p14:tracePt t="161919" x="5221288" y="6600825"/>
          <p14:tracePt t="161922" x="5227638" y="6600825"/>
          <p14:tracePt t="161924" x="5235575" y="6600825"/>
          <p14:tracePt t="161926" x="5241925" y="6600825"/>
          <p14:tracePt t="161930" x="5248275" y="6600825"/>
          <p14:tracePt t="161932" x="5254625" y="6600825"/>
          <p14:tracePt t="161938" x="5260975" y="6600825"/>
          <p14:tracePt t="161939" x="5268913" y="6600825"/>
          <p14:tracePt t="161942" x="5275263" y="6600825"/>
          <p14:tracePt t="161950" x="5281613" y="6600825"/>
          <p14:tracePt t="161955" x="5287963" y="6600825"/>
          <p14:tracePt t="162060" x="5281613" y="6600825"/>
          <p14:tracePt t="162066" x="5275263" y="6600825"/>
          <p14:tracePt t="162069" x="5268913" y="6600825"/>
          <p14:tracePt t="162072" x="5260975" y="6600825"/>
          <p14:tracePt t="162077" x="5254625" y="6600825"/>
          <p14:tracePt t="162079" x="5248275" y="6600825"/>
          <p14:tracePt t="162085" x="5241925" y="6600825"/>
          <p14:tracePt t="162089" x="5235575" y="6600825"/>
          <p14:tracePt t="162093" x="5227638" y="6600825"/>
          <p14:tracePt t="162147" x="5235575" y="6600825"/>
          <p14:tracePt t="162150" x="5241925" y="6600825"/>
          <p14:tracePt t="162157" x="5248275" y="6600825"/>
          <p14:tracePt t="162160" x="5254625" y="6600825"/>
          <p14:tracePt t="162166" x="5260975" y="6600825"/>
          <p14:tracePt t="162169" x="5268913" y="6600825"/>
          <p14:tracePt t="162172" x="5275263" y="6600825"/>
          <p14:tracePt t="162173" x="5275263" y="6592888"/>
          <p14:tracePt t="162178" x="5281613" y="6592888"/>
          <p14:tracePt t="162183" x="5287963" y="6592888"/>
          <p14:tracePt t="162193" x="5287963" y="6586538"/>
          <p14:tracePt t="162194" x="5294313" y="6586538"/>
          <p14:tracePt t="162206" x="5302250" y="6586538"/>
          <p14:tracePt t="162238" x="5308600" y="6586538"/>
          <p14:tracePt t="162357" x="5314950" y="6586538"/>
          <p14:tracePt t="162369" x="5314950" y="6592888"/>
          <p14:tracePt t="162386" x="5321300" y="6592888"/>
          <p14:tracePt t="162420" x="5327650" y="6592888"/>
          <p14:tracePt t="162425" x="5334000" y="6592888"/>
          <p14:tracePt t="162437" x="5341938" y="6592888"/>
          <p14:tracePt t="162441" x="5348288" y="6592888"/>
          <p14:tracePt t="162446" x="5354638" y="6592888"/>
          <p14:tracePt t="162455" x="5360988" y="6592888"/>
          <p14:tracePt t="162461" x="5367338" y="6592888"/>
          <p14:tracePt t="162553" x="5375275" y="6592888"/>
          <p14:tracePt t="162560" x="5381625" y="6592888"/>
          <p14:tracePt t="162564" x="5387975" y="6592888"/>
          <p14:tracePt t="162572" x="5394325" y="6592888"/>
          <p14:tracePt t="162574" x="5394325" y="6586538"/>
          <p14:tracePt t="162576" x="5400675" y="6586538"/>
          <p14:tracePt t="162584" x="5408613" y="6586538"/>
          <p14:tracePt t="162586" x="5414963" y="6586538"/>
          <p14:tracePt t="162588" x="5414963" y="6580188"/>
          <p14:tracePt t="162589" x="5421313" y="6580188"/>
          <p14:tracePt t="162593" x="5421313" y="6573838"/>
          <p14:tracePt t="162594" x="5427663" y="6573838"/>
          <p14:tracePt t="162597" x="5434013" y="6573838"/>
          <p14:tracePt t="162600" x="5434013" y="6567488"/>
          <p14:tracePt t="162602" x="5441950" y="6567488"/>
          <p14:tracePt t="162603" x="5441950" y="6559550"/>
          <p14:tracePt t="162605" x="5448300" y="6559550"/>
          <p14:tracePt t="162606" x="5448300" y="6553200"/>
          <p14:tracePt t="162608" x="5454650" y="6553200"/>
          <p14:tracePt t="162612" x="5454650" y="6546850"/>
          <p14:tracePt t="162615" x="5454650" y="6540500"/>
          <p14:tracePt t="162616" x="5461000" y="6540500"/>
          <p14:tracePt t="162619" x="5467350" y="6540500"/>
          <p14:tracePt t="162621" x="5467350" y="6534150"/>
          <p14:tracePt t="162625" x="5467350" y="6526213"/>
          <p14:tracePt t="162628" x="5475288" y="6526213"/>
          <p14:tracePt t="162629" x="5475288" y="6519863"/>
          <p14:tracePt t="162632" x="5481638" y="6519863"/>
          <p14:tracePt t="162636" x="5487988" y="6519863"/>
          <p14:tracePt t="162637" x="5487988" y="6513513"/>
          <p14:tracePt t="162641" x="5487988" y="6507163"/>
          <p14:tracePt t="162644" x="5494338" y="6507163"/>
          <p14:tracePt t="162647" x="5500688" y="6507163"/>
          <p14:tracePt t="162648" x="5500688" y="6500813"/>
          <p14:tracePt t="162651" x="5508625" y="6500813"/>
          <p14:tracePt t="162652" x="5508625" y="6492875"/>
          <p14:tracePt t="162654" x="5514975" y="6492875"/>
          <p14:tracePt t="162656" x="5521325" y="6492875"/>
          <p14:tracePt t="162658" x="5521325" y="6486525"/>
          <p14:tracePt t="162659" x="5527675" y="6486525"/>
          <p14:tracePt t="162660" x="5527675" y="6480175"/>
          <p14:tracePt t="162661" x="5534025" y="6480175"/>
          <p14:tracePt t="162663" x="5534025" y="6473825"/>
          <p14:tracePt t="162664" x="5548313" y="6473825"/>
          <p14:tracePt t="162666" x="5554663" y="6473825"/>
          <p14:tracePt t="162667" x="5561013" y="6467475"/>
          <p14:tracePt t="162668" x="5567363" y="6467475"/>
          <p14:tracePt t="162669" x="5567363" y="6461125"/>
          <p14:tracePt t="162670" x="5575300" y="6461125"/>
          <p14:tracePt t="162672" x="5581650" y="6461125"/>
          <p14:tracePt t="162672" x="5588000" y="6453188"/>
          <p14:tracePt t="162674" x="5594350" y="6446838"/>
          <p14:tracePt t="162675" x="5608638" y="6440488"/>
          <p14:tracePt t="162677" x="5614988" y="6434138"/>
          <p14:tracePt t="162678" x="5627688" y="6434138"/>
          <p14:tracePt t="162680" x="5634038" y="6427788"/>
          <p14:tracePt t="162681" x="5640388" y="6419850"/>
          <p14:tracePt t="162682" x="5648325" y="6419850"/>
          <p14:tracePt t="162683" x="5654675" y="6413500"/>
          <p14:tracePt t="162684" x="5661025" y="6407150"/>
          <p14:tracePt t="162686" x="5667375" y="6400800"/>
          <p14:tracePt t="162687" x="5673725" y="6400800"/>
          <p14:tracePt t="162689" x="5688013" y="6394450"/>
          <p14:tracePt t="162690" x="5694363" y="6386513"/>
          <p14:tracePt t="162691" x="5694363" y="6380163"/>
          <p14:tracePt t="162692" x="5700713" y="6380163"/>
          <p14:tracePt t="162693" x="5707063" y="6380163"/>
          <p14:tracePt t="162694" x="5707063" y="6373813"/>
          <p14:tracePt t="162695" x="5715000" y="6367463"/>
          <p14:tracePt t="162696" x="5721350" y="6367463"/>
          <p14:tracePt t="162697" x="5727700" y="6367463"/>
          <p14:tracePt t="162698" x="5727700" y="6361113"/>
          <p14:tracePt t="162699" x="5734050" y="6353175"/>
          <p14:tracePt t="162700" x="5740400" y="6346825"/>
          <p14:tracePt t="162702" x="5748338" y="6340475"/>
          <p14:tracePt t="162703" x="5754688" y="6334125"/>
          <p14:tracePt t="162704" x="5761038" y="6334125"/>
          <p14:tracePt t="162706" x="5761038" y="6327775"/>
          <p14:tracePt t="162707" x="5767388" y="6319838"/>
          <p14:tracePt t="162708" x="5773738" y="6313488"/>
          <p14:tracePt t="162711" x="5781675" y="6307138"/>
          <p14:tracePt t="162712" x="5781675" y="6300788"/>
          <p14:tracePt t="162714" x="5788025" y="6300788"/>
          <p14:tracePt t="162715" x="5794375" y="6300788"/>
          <p14:tracePt t="162716" x="5794375" y="6294438"/>
          <p14:tracePt t="162718" x="5794375" y="6286500"/>
          <p14:tracePt t="162719" x="5800725" y="6286500"/>
          <p14:tracePt t="162721" x="5800725" y="6280150"/>
          <p14:tracePt t="162722" x="5807075" y="6280150"/>
          <p14:tracePt t="162723" x="5807075" y="6273800"/>
          <p14:tracePt t="162725" x="5807075" y="6267450"/>
          <p14:tracePt t="162727" x="5815013" y="6267450"/>
          <p14:tracePt t="162730" x="5815013" y="6261100"/>
          <p14:tracePt t="162732" x="5821363" y="6261100"/>
          <p14:tracePt t="162733" x="5821363" y="6253163"/>
          <p14:tracePt t="162740" x="5821363" y="6246813"/>
          <p14:tracePt t="162742" x="5827713" y="6246813"/>
          <p14:tracePt t="162743" x="5827713" y="6240463"/>
          <p14:tracePt t="162747" x="5834063" y="6234113"/>
          <p14:tracePt t="162752" x="5840413" y="6234113"/>
          <p14:tracePt t="162754" x="5840413" y="6227763"/>
          <p14:tracePt t="162757" x="5840413" y="6219825"/>
          <p14:tracePt t="162760" x="5848350" y="6219825"/>
          <p14:tracePt t="162763" x="5854700" y="6219825"/>
          <p14:tracePt t="162764" x="5854700" y="6213475"/>
          <p14:tracePt t="162767" x="5854700" y="6207125"/>
          <p14:tracePt t="162769" x="5861050" y="6207125"/>
          <p14:tracePt t="162770" x="5861050" y="6200775"/>
          <p14:tracePt t="162772" x="5867400" y="6200775"/>
          <p14:tracePt t="162773" x="5873750" y="6194425"/>
          <p14:tracePt t="162775" x="5873750" y="6188075"/>
          <p14:tracePt t="162778" x="5881688" y="6188075"/>
          <p14:tracePt t="162780" x="5888038" y="6180138"/>
          <p14:tracePt t="162781" x="5888038" y="6173788"/>
          <p14:tracePt t="162782" x="5888038" y="6167438"/>
          <p14:tracePt t="162783" x="5894388" y="6167438"/>
          <p14:tracePt t="162784" x="5900738" y="6161088"/>
          <p14:tracePt t="162786" x="5907088" y="6154738"/>
          <p14:tracePt t="162789" x="5913438" y="6146800"/>
          <p14:tracePt t="162790" x="5913438" y="6140450"/>
          <p14:tracePt t="162791" x="5921375" y="6140450"/>
          <p14:tracePt t="162792" x="5921375" y="6134100"/>
          <p14:tracePt t="162794" x="5927725" y="6134100"/>
          <p14:tracePt t="162795" x="5927725" y="6127750"/>
          <p14:tracePt t="162797" x="5934075" y="6127750"/>
          <p14:tracePt t="162797" x="5934075" y="6121400"/>
          <p14:tracePt t="162798" x="5940425" y="6121400"/>
          <p14:tracePt t="162799" x="5940425" y="6113463"/>
          <p14:tracePt t="162801" x="5940425" y="6107113"/>
          <p14:tracePt t="162802" x="5946775" y="6107113"/>
          <p14:tracePt t="162803" x="5946775" y="6100763"/>
          <p14:tracePt t="162804" x="5954713" y="6100763"/>
          <p14:tracePt t="162807" x="5954713" y="6094413"/>
          <p14:tracePt t="162809" x="5954713" y="6088063"/>
          <p14:tracePt t="162812" x="5961063" y="6088063"/>
          <p14:tracePt t="162815" x="5961063" y="6080125"/>
          <p14:tracePt t="162816" x="5967413" y="6080125"/>
          <p14:tracePt t="162818" x="5967413" y="6073775"/>
          <p14:tracePt t="162823" x="5973763" y="6073775"/>
          <p14:tracePt t="162828" x="5973763" y="6067425"/>
          <p14:tracePt t="162834" x="5973763" y="6061075"/>
          <p14:tracePt t="162840" x="5980113" y="6061075"/>
          <p14:tracePt t="162841" x="5980113" y="6054725"/>
          <p14:tracePt t="162847" x="5988050" y="6054725"/>
          <p14:tracePt t="162852" x="5988050" y="6046788"/>
          <p14:tracePt t="162854" x="5994400" y="6046788"/>
          <p14:tracePt t="162856" x="5994400" y="6040438"/>
          <p14:tracePt t="162858" x="6000750" y="6040438"/>
          <p14:tracePt t="162861" x="6007100" y="6040438"/>
          <p14:tracePt t="162865" x="6007100" y="6034088"/>
          <p14:tracePt t="162866" x="6013450" y="6034088"/>
          <p14:tracePt t="162868" x="6013450" y="6027738"/>
          <p14:tracePt t="162869" x="6021388" y="6027738"/>
          <p14:tracePt t="162872" x="6021388" y="6021388"/>
          <p14:tracePt t="162873" x="6027738" y="6021388"/>
          <p14:tracePt t="162876" x="6034088" y="6021388"/>
          <p14:tracePt t="162880" x="6034088" y="6013450"/>
          <p14:tracePt t="162881" x="6040438" y="6013450"/>
          <p14:tracePt t="162882" x="6040438" y="6007100"/>
          <p14:tracePt t="162883" x="6046788" y="6007100"/>
          <p14:tracePt t="162885" x="6054725" y="6007100"/>
          <p14:tracePt t="162890" x="6054725" y="6000750"/>
          <p14:tracePt t="162891" x="6054725" y="5994400"/>
          <p14:tracePt t="162892" x="6061075" y="5994400"/>
          <p14:tracePt t="162897" x="6067425" y="5994400"/>
          <p14:tracePt t="162897" x="6067425" y="5988050"/>
          <p14:tracePt t="162907" x="6067425" y="5980113"/>
          <p14:tracePt t="162913" x="6073775" y="5980113"/>
          <p14:tracePt t="162922" x="6073775" y="5973763"/>
          <p14:tracePt t="162946" x="6080125" y="5973763"/>
          <p14:tracePt t="162964" x="6088063" y="5973763"/>
          <p14:tracePt t="162986" x="6094413" y="5973763"/>
          <p14:tracePt t="162997" x="6100763" y="5973763"/>
          <p14:tracePt t="163099" x="6094413" y="5973763"/>
          <p14:tracePt t="163105" x="6094413" y="5967413"/>
          <p14:tracePt t="163106" x="6088063" y="5967413"/>
          <p14:tracePt t="163109" x="6080125" y="5967413"/>
          <p14:tracePt t="163111" x="6073775" y="5967413"/>
          <p14:tracePt t="163114" x="6073775" y="5961063"/>
          <p14:tracePt t="163116" x="6067425" y="5961063"/>
          <p14:tracePt t="163119" x="6061075" y="5961063"/>
          <p14:tracePt t="163124" x="6054725" y="5961063"/>
          <p14:tracePt t="163125" x="6054725" y="5954713"/>
          <p14:tracePt t="163126" x="6046788" y="5954713"/>
          <p14:tracePt t="163128" x="6040438" y="5954713"/>
          <p14:tracePt t="163133" x="6034088" y="5954713"/>
          <p14:tracePt t="163136" x="6027738" y="5954713"/>
          <p14:tracePt t="163141" x="6021388" y="5954713"/>
          <p14:tracePt t="163144" x="6013450" y="5954713"/>
          <p14:tracePt t="163151" x="6007100" y="5954713"/>
          <p14:tracePt t="163154" x="6000750" y="5954713"/>
          <p14:tracePt t="163159" x="5994400" y="5954713"/>
          <p14:tracePt t="163172" x="5988050" y="5954713"/>
          <p14:tracePt t="163178" x="5980113" y="5954713"/>
          <p14:tracePt t="163180" x="5980113" y="5946775"/>
          <p14:tracePt t="163185" x="5980113" y="5940425"/>
          <p14:tracePt t="163186" x="5973763" y="5940425"/>
          <p14:tracePt t="163191" x="5967413" y="5940425"/>
          <p14:tracePt t="163194" x="5961063" y="5940425"/>
          <p14:tracePt t="163195" x="5961063" y="5934075"/>
          <p14:tracePt t="163199" x="5961063" y="5927725"/>
          <p14:tracePt t="163201" x="5954713" y="5927725"/>
          <p14:tracePt t="163203" x="5954713" y="5921375"/>
          <p14:tracePt t="163204" x="5946775" y="5921375"/>
          <p14:tracePt t="163210" x="5940425" y="5921375"/>
          <p14:tracePt t="163211" x="5940425" y="5913438"/>
          <p14:tracePt t="163212" x="5934075" y="5913438"/>
          <p14:tracePt t="163215" x="5934075" y="5907088"/>
          <p14:tracePt t="163216" x="5927725" y="5907088"/>
          <p14:tracePt t="163222" x="5921375" y="5907088"/>
          <p14:tracePt t="163224" x="5921375" y="5900738"/>
          <p14:tracePt t="163226" x="5913438" y="5900738"/>
          <p14:tracePt t="163231" x="5913438" y="5894388"/>
          <p14:tracePt t="163233" x="5907088" y="5894388"/>
          <p14:tracePt t="163238" x="5907088" y="5888038"/>
          <p14:tracePt t="163239" x="5900738" y="5888038"/>
          <p14:tracePt t="163247" x="5894388" y="5888038"/>
          <p14:tracePt t="163262" x="5894388" y="5881688"/>
          <p14:tracePt t="163270" x="5888038" y="5881688"/>
          <p14:tracePt t="163273" x="5888038" y="5873750"/>
          <p14:tracePt t="163283" x="5881688" y="5867400"/>
          <p14:tracePt t="163287" x="5881688" y="5861050"/>
          <p14:tracePt t="163292" x="5881688" y="5854700"/>
          <p14:tracePt t="163295" x="5881688" y="5848350"/>
          <p14:tracePt t="163297" x="5873750" y="5848350"/>
          <p14:tracePt t="163298" x="5873750" y="5840413"/>
          <p14:tracePt t="163302" x="5873750" y="5834063"/>
          <p14:tracePt t="163303" x="5867400" y="5834063"/>
          <p14:tracePt t="163304" x="5867400" y="5827713"/>
          <p14:tracePt t="163308" x="5861050" y="5827713"/>
          <p14:tracePt t="163309" x="5861050" y="5821363"/>
          <p14:tracePt t="163311" x="5861050" y="5815013"/>
          <p14:tracePt t="163315" x="5861050" y="5807075"/>
          <p14:tracePt t="163322" x="5854700" y="5807075"/>
          <p14:tracePt t="163322" x="5854700" y="5800725"/>
          <p14:tracePt t="163328" x="5854700" y="5794375"/>
          <p14:tracePt t="163334" x="5848350" y="5794375"/>
          <p14:tracePt t="163433" x="5848350" y="5788025"/>
          <p14:tracePt t="163441" x="5848350" y="5781675"/>
          <p14:tracePt t="163451" x="5848350" y="5773738"/>
          <p14:tracePt t="163452" x="5854700" y="5773738"/>
          <p14:tracePt t="163472" x="5854700" y="5767388"/>
          <p14:tracePt t="163475" x="5861050" y="5767388"/>
          <p14:tracePt t="163478" x="5861050" y="5761038"/>
          <p14:tracePt t="163483" x="5867400" y="5761038"/>
          <p14:tracePt t="163488" x="5873750" y="5761038"/>
          <p14:tracePt t="163489" x="5873750" y="5754688"/>
          <p14:tracePt t="163494" x="5873750" y="5748338"/>
          <p14:tracePt t="163497" x="5873750" y="5740400"/>
          <p14:tracePt t="163498" x="5881688" y="5740400"/>
          <p14:tracePt t="163501" x="5888038" y="5740400"/>
          <p14:tracePt t="163507" x="5888038" y="5734050"/>
          <p14:tracePt t="163510" x="5894388" y="5734050"/>
          <p14:tracePt t="163513" x="5894388" y="5727700"/>
          <p14:tracePt t="163514" x="5900738" y="5727700"/>
          <p14:tracePt t="163517" x="5907088" y="5727700"/>
          <p14:tracePt t="163527" x="5913438" y="5727700"/>
          <p14:tracePt t="163529" x="5913438" y="5721350"/>
          <p14:tracePt t="163533" x="5921375" y="5721350"/>
          <p14:tracePt t="163538" x="5921375" y="5715000"/>
          <p14:tracePt t="163542" x="5927725" y="5715000"/>
          <p14:tracePt t="163547" x="5934075" y="5715000"/>
          <p14:tracePt t="163549" x="5940425" y="5715000"/>
          <p14:tracePt t="163550" x="5940425" y="5707063"/>
          <p14:tracePt t="163555" x="5946775" y="5707063"/>
          <p14:tracePt t="163557" x="5954713" y="5707063"/>
          <p14:tracePt t="163562" x="5961063" y="5707063"/>
          <p14:tracePt t="163564" x="5967413" y="5707063"/>
          <p14:tracePt t="163566" x="5973763" y="5707063"/>
          <p14:tracePt t="163570" x="5973763" y="5700713"/>
          <p14:tracePt t="163572" x="5980113" y="5700713"/>
          <p14:tracePt t="163572" x="5988050" y="5700713"/>
          <p14:tracePt t="163577" x="5994400" y="5700713"/>
          <p14:tracePt t="163578" x="6000750" y="5700713"/>
          <p14:tracePt t="163581" x="6007100" y="5694363"/>
          <p14:tracePt t="163584" x="6013450" y="5694363"/>
          <p14:tracePt t="163585" x="6021388" y="5694363"/>
          <p14:tracePt t="163589" x="6027738" y="5694363"/>
          <p14:tracePt t="163591" x="6034088" y="5694363"/>
          <p14:tracePt t="163595" x="6040438" y="5694363"/>
          <p14:tracePt t="163597" x="6046788" y="5694363"/>
          <p14:tracePt t="163600" x="6054725" y="5694363"/>
          <p14:tracePt t="163607" x="6061075" y="5694363"/>
          <p14:tracePt t="163611" x="6067425" y="5694363"/>
          <p14:tracePt t="163622" x="6073775" y="5694363"/>
          <p14:tracePt t="163627" x="6080125" y="5694363"/>
          <p14:tracePt t="163632" x="6088063" y="5694363"/>
          <p14:tracePt t="163639" x="6094413" y="5694363"/>
          <p14:tracePt t="163641" x="6100763" y="5694363"/>
          <p14:tracePt t="163647" x="6107113" y="5694363"/>
          <p14:tracePt t="163648" x="6113463" y="5694363"/>
          <p14:tracePt t="163650" x="6121400" y="5694363"/>
          <p14:tracePt t="163653" x="6127750" y="5694363"/>
          <p14:tracePt t="163655" x="6134100" y="5694363"/>
          <p14:tracePt t="163658" x="6140450" y="5694363"/>
          <p14:tracePt t="163659" x="6146800" y="5694363"/>
          <p14:tracePt t="163660" x="6154738" y="5694363"/>
          <p14:tracePt t="163662" x="6161088" y="5694363"/>
          <p14:tracePt t="163664" x="6161088" y="5700713"/>
          <p14:tracePt t="163664" x="6167438" y="5700713"/>
          <p14:tracePt t="163666" x="6173788" y="5700713"/>
          <p14:tracePt t="163667" x="6180138" y="5700713"/>
          <p14:tracePt t="163668" x="6188075" y="5700713"/>
          <p14:tracePt t="163670" x="6194425" y="5700713"/>
          <p14:tracePt t="163672" x="6200775" y="5700713"/>
          <p14:tracePt t="163674" x="6207125" y="5700713"/>
          <p14:tracePt t="163675" x="6213475" y="5700713"/>
          <p14:tracePt t="163676" x="6219825" y="5700713"/>
          <p14:tracePt t="163679" x="6227763" y="5700713"/>
          <p14:tracePt t="163680" x="6234113" y="5700713"/>
          <p14:tracePt t="163681" x="6234113" y="5707063"/>
          <p14:tracePt t="163683" x="6240463" y="5707063"/>
          <p14:tracePt t="163684" x="6246813" y="5707063"/>
          <p14:tracePt t="163686" x="6253163" y="5707063"/>
          <p14:tracePt t="163688" x="6261100" y="5707063"/>
          <p14:tracePt t="163690" x="6267450" y="5707063"/>
          <p14:tracePt t="163692" x="6267450" y="5715000"/>
          <p14:tracePt t="163694" x="6273800" y="5715000"/>
          <p14:tracePt t="163697" x="6280150" y="5715000"/>
          <p14:tracePt t="163714" x="6286500" y="5715000"/>
          <p14:tracePt t="163742" x="6294438" y="5715000"/>
          <p14:tracePt t="163747" x="6294438" y="5721350"/>
          <p14:tracePt t="163748" x="6300788" y="5721350"/>
          <p14:tracePt t="163756" x="6307138" y="5721350"/>
          <p14:tracePt t="163760" x="6313488" y="5721350"/>
          <p14:tracePt t="163765" x="6313488" y="5727700"/>
          <p14:tracePt t="163766" x="6319838" y="5727700"/>
          <p14:tracePt t="163768" x="6327775" y="5727700"/>
          <p14:tracePt t="163772" x="6334125" y="5727700"/>
          <p14:tracePt t="163772" x="6334125" y="5734050"/>
          <p14:tracePt t="163775" x="6340475" y="5734050"/>
          <p14:tracePt t="163777" x="6346825" y="5734050"/>
          <p14:tracePt t="163781" x="6353175" y="5734050"/>
          <p14:tracePt t="163783" x="6361113" y="5734050"/>
          <p14:tracePt t="163784" x="6367463" y="5734050"/>
          <p14:tracePt t="163787" x="6373813" y="5740400"/>
          <p14:tracePt t="163788" x="6380163" y="5740400"/>
          <p14:tracePt t="163791" x="6386513" y="5740400"/>
          <p14:tracePt t="163792" x="6386513" y="5748338"/>
          <p14:tracePt t="163793" x="6394450" y="5748338"/>
          <p14:tracePt t="163794" x="6400800" y="5748338"/>
          <p14:tracePt t="163798" x="6407150" y="5748338"/>
          <p14:tracePt t="163799" x="6413500" y="5748338"/>
          <p14:tracePt t="163802" x="6413500" y="5754688"/>
          <p14:tracePt t="163803" x="6419850" y="5754688"/>
          <p14:tracePt t="163805" x="6427788" y="5754688"/>
          <p14:tracePt t="163807" x="6434138" y="5754688"/>
          <p14:tracePt t="163812" x="6440488" y="5754688"/>
          <p14:tracePt t="163814" x="6446838" y="5754688"/>
          <p14:tracePt t="163822" x="6453188" y="5754688"/>
          <p14:tracePt t="163822" x="6453188" y="5761038"/>
          <p14:tracePt t="163826" x="6461125" y="5761038"/>
          <p14:tracePt t="163833" x="6461125" y="5767388"/>
          <p14:tracePt t="163840" x="6467475" y="5767388"/>
          <p14:tracePt t="163848" x="6473825" y="5767388"/>
          <p14:tracePt t="163851" x="6473825" y="5773738"/>
          <p14:tracePt t="163856" x="6480175" y="5773738"/>
          <p14:tracePt t="163857" x="6480175" y="5781675"/>
          <p14:tracePt t="163865" x="6480175" y="5788025"/>
          <p14:tracePt t="163874" x="6486525" y="5788025"/>
          <p14:tracePt t="163882" x="6486525" y="5794375"/>
          <p14:tracePt t="163884" x="6492875" y="5794375"/>
          <p14:tracePt t="163890" x="6492875" y="5800725"/>
          <p14:tracePt t="163903" x="6500813" y="5800725"/>
          <p14:tracePt t="163913" x="6507163" y="5800725"/>
          <p14:tracePt t="163920" x="6507163" y="5807075"/>
          <p14:tracePt t="163936" x="6513513" y="5807075"/>
          <p14:tracePt t="163940" x="6513513" y="5815013"/>
          <p14:tracePt t="163947" x="6513513" y="5821363"/>
          <p14:tracePt t="163960" x="6513513" y="5827713"/>
          <p14:tracePt t="163968" x="6513513" y="5834063"/>
          <p14:tracePt t="163984" x="6513513" y="5840413"/>
          <p14:tracePt t="163989" x="6513513" y="5848350"/>
          <p14:tracePt t="163993" x="6513513" y="5854700"/>
          <p14:tracePt t="164003" x="6513513" y="5861050"/>
          <p14:tracePt t="164005" x="6507163" y="5861050"/>
          <p14:tracePt t="164007" x="6507163" y="5867400"/>
          <p14:tracePt t="164012" x="6500813" y="5867400"/>
          <p14:tracePt t="164014" x="6500813" y="5873750"/>
          <p14:tracePt t="164019" x="6500813" y="5881688"/>
          <p14:tracePt t="164022" x="6492875" y="5881688"/>
          <p14:tracePt t="164025" x="6492875" y="5888038"/>
          <p14:tracePt t="164027" x="6486525" y="5894388"/>
          <p14:tracePt t="164031" x="6486525" y="5900738"/>
          <p14:tracePt t="164034" x="6480175" y="5900738"/>
          <p14:tracePt t="164036" x="6480175" y="5907088"/>
          <p14:tracePt t="164038" x="6473825" y="5907088"/>
          <p14:tracePt t="164039" x="6473825" y="5913438"/>
          <p14:tracePt t="164041" x="6467475" y="5913438"/>
          <p14:tracePt t="164044" x="6467475" y="5921375"/>
          <p14:tracePt t="164047" x="6467475" y="5927725"/>
          <p14:tracePt t="164048" x="6461125" y="5927725"/>
          <p14:tracePt t="164049" x="6461125" y="5934075"/>
          <p14:tracePt t="164051" x="6453188" y="5934075"/>
          <p14:tracePt t="164054" x="6453188" y="5940425"/>
          <p14:tracePt t="164057" x="6446838" y="5940425"/>
          <p14:tracePt t="164058" x="6446838" y="5946775"/>
          <p14:tracePt t="164061" x="6440488" y="5946775"/>
          <p14:tracePt t="164064" x="6440488" y="5954713"/>
          <p14:tracePt t="164067" x="6440488" y="5961063"/>
          <p14:tracePt t="164069" x="6434138" y="5961063"/>
          <p14:tracePt t="164072" x="6434138" y="5967413"/>
          <p14:tracePt t="164073" x="6427788" y="5967413"/>
          <p14:tracePt t="164078" x="6419850" y="5967413"/>
          <p14:tracePt t="164081" x="6419850" y="5973763"/>
          <p14:tracePt t="164085" x="6419850" y="5980113"/>
          <p14:tracePt t="164091" x="6413500" y="5980113"/>
          <p14:tracePt t="164095" x="6413500" y="5988050"/>
          <p14:tracePt t="164097" x="6407150" y="5988050"/>
          <p14:tracePt t="164102" x="6407150" y="5994400"/>
          <p14:tracePt t="164107" x="6407150" y="6000750"/>
          <p14:tracePt t="164111" x="6400800" y="6000750"/>
          <p14:tracePt t="164116" x="6400800" y="6007100"/>
          <p14:tracePt t="164117" x="6394450" y="6007100"/>
          <p14:tracePt t="164122" x="6386513" y="6007100"/>
          <p14:tracePt t="164123" x="6386513" y="6013450"/>
          <p14:tracePt t="164129" x="6380163" y="6013450"/>
          <p14:tracePt t="164131" x="6380163" y="6021388"/>
          <p14:tracePt t="164133" x="6373813" y="6021388"/>
          <p14:tracePt t="164136" x="6373813" y="6027738"/>
          <p14:tracePt t="164139" x="6367463" y="6027738"/>
          <p14:tracePt t="164140" x="6367463" y="6034088"/>
          <p14:tracePt t="164143" x="6361113" y="6034088"/>
          <p14:tracePt t="164147" x="6353175" y="6034088"/>
          <p14:tracePt t="164153" x="6353175" y="6040438"/>
          <p14:tracePt t="164154" x="6346825" y="6040438"/>
          <p14:tracePt t="164157" x="6340475" y="6040438"/>
          <p14:tracePt t="164159" x="6340475" y="6046788"/>
          <p14:tracePt t="164163" x="6334125" y="6046788"/>
          <p14:tracePt t="164166" x="6327775" y="6046788"/>
          <p14:tracePt t="164169" x="6319838" y="6046788"/>
          <p14:tracePt t="164174" x="6319838" y="6054725"/>
          <p14:tracePt t="164175" x="6313488" y="6054725"/>
          <p14:tracePt t="164178" x="6307138" y="6054725"/>
          <p14:tracePt t="164183" x="6300788" y="6054725"/>
          <p14:tracePt t="164185" x="6300788" y="6061075"/>
          <p14:tracePt t="164186" x="6294438" y="6061075"/>
          <p14:tracePt t="164188" x="6286500" y="6061075"/>
          <p14:tracePt t="164193" x="6286500" y="6067425"/>
          <p14:tracePt t="164194" x="6280150" y="6067425"/>
          <p14:tracePt t="164197" x="6273800" y="6067425"/>
          <p14:tracePt t="164201" x="6267450" y="6067425"/>
          <p14:tracePt t="164203" x="6261100" y="6067425"/>
          <p14:tracePt t="164205" x="6253163" y="6067425"/>
          <p14:tracePt t="164209" x="6246813" y="6067425"/>
          <p14:tracePt t="164211" x="6240463" y="6067425"/>
          <p14:tracePt t="164212" x="6240463" y="6073775"/>
          <p14:tracePt t="164214" x="6234113" y="6073775"/>
          <p14:tracePt t="164216" x="6227763" y="6073775"/>
          <p14:tracePt t="164219" x="6219825" y="6073775"/>
          <p14:tracePt t="164222" x="6213475" y="6080125"/>
          <p14:tracePt t="164222" x="6207125" y="6080125"/>
          <p14:tracePt t="164225" x="6200775" y="6080125"/>
          <p14:tracePt t="164226" x="6194425" y="6080125"/>
          <p14:tracePt t="164230" x="6188075" y="6080125"/>
          <p14:tracePt t="164231" x="6180138" y="6080125"/>
          <p14:tracePt t="164232" x="6173788" y="6080125"/>
          <p14:tracePt t="164235" x="6167438" y="6080125"/>
          <p14:tracePt t="164236" x="6161088" y="6080125"/>
          <p14:tracePt t="164238" x="6154738" y="6080125"/>
          <p14:tracePt t="164240" x="6146800" y="6080125"/>
          <p14:tracePt t="164241" x="6140450" y="6080125"/>
          <p14:tracePt t="164243" x="6134100" y="6080125"/>
          <p14:tracePt t="164244" x="6127750" y="6080125"/>
          <p14:tracePt t="164247" x="6121400" y="6080125"/>
          <p14:tracePt t="164248" x="6113463" y="6080125"/>
          <p14:tracePt t="164249" x="6107113" y="6080125"/>
          <p14:tracePt t="164251" x="6100763" y="6080125"/>
          <p14:tracePt t="164253" x="6094413" y="6080125"/>
          <p14:tracePt t="164255" x="6088063" y="6080125"/>
          <p14:tracePt t="164256" x="6080125" y="6080125"/>
          <p14:tracePt t="164257" x="6073775" y="6080125"/>
          <p14:tracePt t="164260" x="6067425" y="6080125"/>
          <p14:tracePt t="164261" x="6061075" y="6080125"/>
          <p14:tracePt t="164263" x="6054725" y="6080125"/>
          <p14:tracePt t="164265" x="6046788" y="6080125"/>
          <p14:tracePt t="164266" x="6040438" y="6080125"/>
          <p14:tracePt t="164269" x="6034088" y="6080125"/>
          <p14:tracePt t="164272" x="6027738" y="6080125"/>
          <p14:tracePt t="164274" x="6021388" y="6080125"/>
          <p14:tracePt t="164275" x="6013450" y="6080125"/>
          <p14:tracePt t="164280" x="6007100" y="6080125"/>
          <p14:tracePt t="164282" x="6000750" y="6080125"/>
          <p14:tracePt t="164283" x="5994400" y="6080125"/>
          <p14:tracePt t="164287" x="5988050" y="6080125"/>
          <p14:tracePt t="164291" x="5980113" y="6080125"/>
          <p14:tracePt t="164292" x="5980113" y="6073775"/>
          <p14:tracePt t="164297" x="5973763" y="6073775"/>
          <p14:tracePt t="164299" x="5967413" y="6073775"/>
          <p14:tracePt t="164302" x="5961063" y="6073775"/>
          <p14:tracePt t="164308" x="5954713" y="6073775"/>
          <p14:tracePt t="164311" x="5946775" y="6073775"/>
          <p14:tracePt t="164313" x="5946775" y="6067425"/>
          <p14:tracePt t="164316" x="5940425" y="6067425"/>
          <p14:tracePt t="164319" x="5934075" y="6067425"/>
          <p14:tracePt t="164322" x="5927725" y="6067425"/>
          <p14:tracePt t="164322" x="5927725" y="6061075"/>
          <p14:tracePt t="164325" x="5921375" y="6061075"/>
          <p14:tracePt t="164327" x="5913438" y="6061075"/>
          <p14:tracePt t="164328" x="5913438" y="6054725"/>
          <p14:tracePt t="164330" x="5907088" y="6054725"/>
          <p14:tracePt t="164332" x="5900738" y="6054725"/>
          <p14:tracePt t="164333" x="5894388" y="6054725"/>
          <p14:tracePt t="164336" x="5888038" y="6054725"/>
          <p14:tracePt t="164338" x="5881688" y="6054725"/>
          <p14:tracePt t="164340" x="5881688" y="6046788"/>
          <p14:tracePt t="164341" x="5873750" y="6046788"/>
          <p14:tracePt t="164342" x="5867400" y="6046788"/>
          <p14:tracePt t="164343" x="5861050" y="6046788"/>
          <p14:tracePt t="164347" x="5861050" y="6040438"/>
          <p14:tracePt t="164347" x="5854700" y="6040438"/>
          <p14:tracePt t="164348" x="5848350" y="6040438"/>
          <p14:tracePt t="164350" x="5840413" y="6040438"/>
          <p14:tracePt t="164352" x="5834063" y="6040438"/>
          <p14:tracePt t="164353" x="5827713" y="6040438"/>
          <p14:tracePt t="164356" x="5821363" y="6040438"/>
          <p14:tracePt t="164357" x="5815013" y="6040438"/>
          <p14:tracePt t="164359" x="5815013" y="6034088"/>
          <p14:tracePt t="164361" x="5807075" y="6034088"/>
          <p14:tracePt t="164363" x="5800725" y="6034088"/>
          <p14:tracePt t="164367" x="5794375" y="6027738"/>
          <p14:tracePt t="164370" x="5788025" y="6027738"/>
          <p14:tracePt t="164374" x="5781675" y="6027738"/>
          <p14:tracePt t="164386" x="5781675" y="6021388"/>
          <p14:tracePt t="164418" x="5773738" y="6021388"/>
          <p14:tracePt t="164432" x="5767388" y="6021388"/>
          <p14:tracePt t="164433" x="5767388" y="6013450"/>
          <p14:tracePt t="164438" x="5767388" y="6007100"/>
          <p14:tracePt t="164446" x="5761038" y="6007100"/>
          <p14:tracePt t="164448" x="5761038" y="6000750"/>
          <p14:tracePt t="164452" x="5761038" y="5994400"/>
          <p14:tracePt t="164453" x="5754688" y="5994400"/>
          <p14:tracePt t="164457" x="5754688" y="5988050"/>
          <p14:tracePt t="164459" x="5748338" y="5988050"/>
          <p14:tracePt t="164468" x="5748338" y="5980113"/>
          <p14:tracePt t="164476" x="5748338" y="5973763"/>
          <p14:tracePt t="164495" x="5748338" y="5967413"/>
          <p14:tracePt t="164497" x="5740400" y="5967413"/>
          <p14:tracePt t="164502" x="5740400" y="5961063"/>
          <p14:tracePt t="164506" x="5740400" y="5954713"/>
          <p14:tracePt t="164513" x="5740400" y="5946775"/>
          <p14:tracePt t="164519" x="5740400" y="5940425"/>
          <p14:tracePt t="164527" x="5740400" y="5934075"/>
          <p14:tracePt t="164533" x="5740400" y="5927725"/>
          <p14:tracePt t="164534" x="5748338" y="5927725"/>
          <p14:tracePt t="164537" x="5748338" y="5921375"/>
          <p14:tracePt t="164545" x="5754688" y="5921375"/>
          <p14:tracePt t="164547" x="5754688" y="5913438"/>
          <p14:tracePt t="164551" x="5754688" y="5907088"/>
          <p14:tracePt t="164557" x="5761038" y="5907088"/>
          <p14:tracePt t="164558" x="5761038" y="5900738"/>
          <p14:tracePt t="164562" x="5761038" y="5894388"/>
          <p14:tracePt t="164565" x="5761038" y="5888038"/>
          <p14:tracePt t="164572" x="5761038" y="5881688"/>
          <p14:tracePt t="164573" x="5761038" y="5873750"/>
          <p14:tracePt t="164577" x="5767388" y="5873750"/>
          <p14:tracePt t="164578" x="5767388" y="5867400"/>
          <p14:tracePt t="164581" x="5767388" y="5861050"/>
          <p14:tracePt t="164584" x="5773738" y="5861050"/>
          <p14:tracePt t="164585" x="5773738" y="5854700"/>
          <p14:tracePt t="164587" x="5773738" y="5848350"/>
          <p14:tracePt t="164591" x="5773738" y="5840413"/>
          <p14:tracePt t="164600" x="5773738" y="5834063"/>
          <p14:tracePt t="164602" x="5781675" y="5834063"/>
          <p14:tracePt t="164604" x="5781675" y="5827713"/>
          <p14:tracePt t="164610" x="5788025" y="5827713"/>
          <p14:tracePt t="164614" x="5788025" y="5821363"/>
          <p14:tracePt t="164617" x="5794375" y="5821363"/>
          <p14:tracePt t="164622" x="5794375" y="5815013"/>
          <p14:tracePt t="164626" x="5794375" y="5807075"/>
          <p14:tracePt t="164631" x="5800725" y="5807075"/>
          <p14:tracePt t="164636" x="5807075" y="5807075"/>
          <p14:tracePt t="164638" x="5807075" y="5800725"/>
          <p14:tracePt t="164645" x="5807075" y="5794375"/>
          <p14:tracePt t="164650" x="5815013" y="5794375"/>
          <p14:tracePt t="164656" x="5821363" y="5794375"/>
          <p14:tracePt t="164659" x="5821363" y="5788025"/>
          <p14:tracePt t="164666" x="5827713" y="5788025"/>
          <p14:tracePt t="164667" x="5827713" y="5781675"/>
          <p14:tracePt t="164672" x="5834063" y="5781675"/>
          <p14:tracePt t="164672" x="5834063" y="5773738"/>
          <p14:tracePt t="164674" x="5840413" y="5773738"/>
          <p14:tracePt t="164683" x="5840413" y="5767388"/>
          <p14:tracePt t="164684" x="5848350" y="5767388"/>
          <p14:tracePt t="164688" x="5854700" y="5767388"/>
          <p14:tracePt t="164689" x="5854700" y="5761038"/>
          <p14:tracePt t="164697" x="5861050" y="5761038"/>
          <p14:tracePt t="164700" x="5867400" y="5761038"/>
          <p14:tracePt t="164701" x="5867400" y="5754688"/>
          <p14:tracePt t="164705" x="5867400" y="5748338"/>
          <p14:tracePt t="164706" x="5873750" y="5748338"/>
          <p14:tracePt t="164711" x="5873750" y="5740400"/>
          <p14:tracePt t="164713" x="5881688" y="5740400"/>
          <p14:tracePt t="164718" x="5888038" y="5740400"/>
          <p14:tracePt t="164723" x="5888038" y="5734050"/>
          <p14:tracePt t="164725" x="5894388" y="5734050"/>
          <p14:tracePt t="164729" x="5900738" y="5734050"/>
          <p14:tracePt t="164731" x="5900738" y="5727700"/>
          <p14:tracePt t="164733" x="5907088" y="5727700"/>
          <p14:tracePt t="164740" x="5913438" y="5727700"/>
          <p14:tracePt t="164745" x="5921375" y="5727700"/>
          <p14:tracePt t="164750" x="5927725" y="5727700"/>
          <p14:tracePt t="164752" x="5934075" y="5727700"/>
          <p14:tracePt t="164754" x="5940425" y="5727700"/>
          <p14:tracePt t="164756" x="5940425" y="5721350"/>
          <p14:tracePt t="164759" x="5946775" y="5721350"/>
          <p14:tracePt t="164762" x="5954713" y="5721350"/>
          <p14:tracePt t="164766" x="5961063" y="5721350"/>
          <p14:tracePt t="164768" x="5967413" y="5721350"/>
          <p14:tracePt t="164770" x="5973763" y="5721350"/>
          <p14:tracePt t="164773" x="5980113" y="5721350"/>
          <p14:tracePt t="164775" x="5988050" y="5721350"/>
          <p14:tracePt t="164779" x="5994400" y="5721350"/>
          <p14:tracePt t="164781" x="6000750" y="5721350"/>
          <p14:tracePt t="164783" x="6007100" y="5721350"/>
          <p14:tracePt t="164786" x="6013450" y="5721350"/>
          <p14:tracePt t="164787" x="6021388" y="5721350"/>
          <p14:tracePt t="164791" x="6027738" y="5721350"/>
          <p14:tracePt t="164792" x="6027738" y="5715000"/>
          <p14:tracePt t="164793" x="6034088" y="5715000"/>
          <p14:tracePt t="164797" x="6040438" y="5715000"/>
          <p14:tracePt t="164799" x="6046788" y="5715000"/>
          <p14:tracePt t="164801" x="6054725" y="5715000"/>
          <p14:tracePt t="164805" x="6061075" y="5715000"/>
          <p14:tracePt t="164807" x="6067425" y="5715000"/>
          <p14:tracePt t="164811" x="6067425" y="5707063"/>
          <p14:tracePt t="164812" x="6073775" y="5707063"/>
          <p14:tracePt t="164815" x="6080125" y="5707063"/>
          <p14:tracePt t="164818" x="6088063" y="5707063"/>
          <p14:tracePt t="164826" x="6094413" y="5707063"/>
          <p14:tracePt t="164831" x="6100763" y="5707063"/>
          <p14:tracePt t="164840" x="6107113" y="5707063"/>
          <p14:tracePt t="164844" x="6113463" y="5707063"/>
          <p14:tracePt t="164847" x="6121400" y="5707063"/>
          <p14:tracePt t="164853" x="6127750" y="5707063"/>
          <p14:tracePt t="164855" x="6134100" y="5707063"/>
          <p14:tracePt t="164859" x="6140450" y="5707063"/>
          <p14:tracePt t="164861" x="6146800" y="5707063"/>
          <p14:tracePt t="164862" x="6154738" y="5707063"/>
          <p14:tracePt t="164865" x="6161088" y="5707063"/>
          <p14:tracePt t="164866" x="6167438" y="5707063"/>
          <p14:tracePt t="164869" x="6173788" y="5707063"/>
          <p14:tracePt t="164870" x="6180138" y="5707063"/>
          <p14:tracePt t="164872" x="6188075" y="5707063"/>
          <p14:tracePt t="164874" x="6194425" y="5707063"/>
          <p14:tracePt t="164875" x="6200775" y="5707063"/>
          <p14:tracePt t="164877" x="6207125" y="5707063"/>
          <p14:tracePt t="164879" x="6213475" y="5707063"/>
          <p14:tracePt t="164880" x="6219825" y="5707063"/>
          <p14:tracePt t="164882" x="6234113" y="5707063"/>
          <p14:tracePt t="164885" x="6240463" y="5707063"/>
          <p14:tracePt t="164886" x="6246813" y="5707063"/>
          <p14:tracePt t="164887" x="6253163" y="5707063"/>
          <p14:tracePt t="164889" x="6261100" y="5707063"/>
          <p14:tracePt t="164897" x="6294438" y="5707063"/>
          <p14:tracePt t="164897" x="6300788" y="5707063"/>
          <p14:tracePt t="164899" x="6307138" y="5707063"/>
          <p14:tracePt t="164900" x="6307138" y="5715000"/>
          <p14:tracePt t="164901" x="6313488" y="5715000"/>
          <p14:tracePt t="164902" x="6319838" y="5715000"/>
          <p14:tracePt t="164904" x="6327775" y="5715000"/>
          <p14:tracePt t="164906" x="6334125" y="5715000"/>
          <p14:tracePt t="164908" x="6340475" y="5715000"/>
          <p14:tracePt t="164910" x="6346825" y="5715000"/>
          <p14:tracePt t="164911" x="6346825" y="5721350"/>
          <p14:tracePt t="164912" x="6353175" y="5721350"/>
          <p14:tracePt t="164917" x="6361113" y="5721350"/>
          <p14:tracePt t="164922" x="6367463" y="5721350"/>
          <p14:tracePt t="164930" x="6373813" y="5721350"/>
          <p14:tracePt t="164937" x="6380163" y="5721350"/>
          <p14:tracePt t="164952" x="6386513" y="5721350"/>
          <p14:tracePt t="164954" x="6386513" y="5727700"/>
          <p14:tracePt t="164958" x="6394450" y="5727700"/>
          <p14:tracePt t="164964" x="6400800" y="5727700"/>
          <p14:tracePt t="164969" x="6400800" y="5734050"/>
          <p14:tracePt t="164973" x="6407150" y="5734050"/>
          <p14:tracePt t="164977" x="6413500" y="5734050"/>
          <p14:tracePt t="164985" x="6419850" y="5734050"/>
          <p14:tracePt t="164987" x="6419850" y="5740400"/>
          <p14:tracePt t="164988" x="6427788" y="5740400"/>
          <p14:tracePt t="164992" x="6434138" y="5740400"/>
          <p14:tracePt t="164993" x="6434138" y="5748338"/>
          <p14:tracePt t="164999" x="6440488" y="5748338"/>
          <p14:tracePt t="165003" x="6440488" y="5754688"/>
          <p14:tracePt t="165005" x="6446838" y="5754688"/>
          <p14:tracePt t="165016" x="6453188" y="5754688"/>
          <p14:tracePt t="165020" x="6453188" y="5761038"/>
          <p14:tracePt t="165022" x="6461125" y="5761038"/>
          <p14:tracePt t="165028" x="6461125" y="5767388"/>
          <p14:tracePt t="165029" x="6467475" y="5767388"/>
          <p14:tracePt t="165041" x="6467475" y="5773738"/>
          <p14:tracePt t="165042" x="6473825" y="5773738"/>
          <p14:tracePt t="165047" x="6473825" y="5781675"/>
          <p14:tracePt t="165049" x="6480175" y="5781675"/>
          <p14:tracePt t="165051" x="6480175" y="5788025"/>
          <p14:tracePt t="165060" x="6480175" y="5794375"/>
          <p14:tracePt t="165061" x="6486525" y="5794375"/>
          <p14:tracePt t="165063" x="6486525" y="5800725"/>
          <p14:tracePt t="165068" x="6492875" y="5800725"/>
          <p14:tracePt t="165072" x="6492875" y="5807075"/>
          <p14:tracePt t="165076" x="6500813" y="5807075"/>
          <p14:tracePt t="165078" x="6500813" y="5815013"/>
          <p14:tracePt t="165083" x="6500813" y="5821363"/>
          <p14:tracePt t="165092" x="6500813" y="5827713"/>
          <p14:tracePt t="165098" x="6500813" y="5834063"/>
          <p14:tracePt t="165108" x="6507163" y="5840413"/>
          <p14:tracePt t="165111" x="6507163" y="5848350"/>
          <p14:tracePt t="165115" x="6507163" y="5854700"/>
          <p14:tracePt t="165123" x="6507163" y="5861050"/>
          <p14:tracePt t="165127" x="6507163" y="5867400"/>
          <p14:tracePt t="165133" x="6507163" y="5873750"/>
          <p14:tracePt t="165136" x="6507163" y="5881688"/>
          <p14:tracePt t="165142" x="6507163" y="5888038"/>
          <p14:tracePt t="165145" x="6507163" y="5894388"/>
          <p14:tracePt t="165148" x="6507163" y="5900738"/>
          <p14:tracePt t="165153" x="6507163" y="5907088"/>
          <p14:tracePt t="165156" x="6507163" y="5913438"/>
          <p14:tracePt t="165162" x="6507163" y="5921375"/>
          <p14:tracePt t="165167" x="6507163" y="5927725"/>
          <p14:tracePt t="165170" x="6507163" y="5934075"/>
          <p14:tracePt t="165181" x="6507163" y="5940425"/>
          <p14:tracePt t="165187" x="6507163" y="5946775"/>
          <p14:tracePt t="165213" x="6507163" y="5954713"/>
          <p14:tracePt t="165222" x="6507163" y="5961063"/>
          <p14:tracePt t="165226" x="6500813" y="5961063"/>
          <p14:tracePt t="165230" x="6500813" y="5967413"/>
          <p14:tracePt t="165237" x="6492875" y="5967413"/>
          <p14:tracePt t="165241" x="6492875" y="5973763"/>
          <p14:tracePt t="165242" x="6486525" y="5973763"/>
          <p14:tracePt t="165247" x="6486525" y="5980113"/>
          <p14:tracePt t="165253" x="6480175" y="5980113"/>
          <p14:tracePt t="165255" x="6480175" y="5988050"/>
          <p14:tracePt t="165259" x="6480175" y="5994400"/>
          <p14:tracePt t="165260" x="6473825" y="5994400"/>
          <p14:tracePt t="165263" x="6473825" y="6000750"/>
          <p14:tracePt t="165270" x="6467475" y="6000750"/>
          <p14:tracePt t="165274" x="6461125" y="6000750"/>
          <p14:tracePt t="165275" x="6461125" y="6007100"/>
          <p14:tracePt t="165280" x="6453188" y="6013450"/>
          <p14:tracePt t="165288" x="6446838" y="6013450"/>
          <p14:tracePt t="165291" x="6440488" y="6021388"/>
          <p14:tracePt t="165298" x="6434138" y="6021388"/>
          <p14:tracePt t="165299" x="6434138" y="6027738"/>
          <p14:tracePt t="165301" x="6427788" y="6027738"/>
          <p14:tracePt t="165304" x="6427788" y="6034088"/>
          <p14:tracePt t="165305" x="6419850" y="6034088"/>
          <p14:tracePt t="165310" x="6413500" y="6034088"/>
          <p14:tracePt t="165314" x="6407150" y="6034088"/>
          <p14:tracePt t="165319" x="6400800" y="6040438"/>
          <p14:tracePt t="165322" x="6394450" y="6040438"/>
          <p14:tracePt t="165324" x="6386513" y="6040438"/>
          <p14:tracePt t="165326" x="6386513" y="6046788"/>
          <p14:tracePt t="165329" x="6380163" y="6046788"/>
          <p14:tracePt t="165332" x="6373813" y="6046788"/>
          <p14:tracePt t="165337" x="6367463" y="6046788"/>
          <p14:tracePt t="165339" x="6361113" y="6046788"/>
          <p14:tracePt t="165340" x="6361113" y="6054725"/>
          <p14:tracePt t="165343" x="6353175" y="6054725"/>
          <p14:tracePt t="165345" x="6346825" y="6061075"/>
          <p14:tracePt t="165347" x="6340475" y="6061075"/>
          <p14:tracePt t="165352" x="6334125" y="6061075"/>
          <p14:tracePt t="165353" x="6334125" y="6067425"/>
          <p14:tracePt t="165354" x="6327775" y="6067425"/>
          <p14:tracePt t="165357" x="6319838" y="6067425"/>
          <p14:tracePt t="165360" x="6313488" y="6067425"/>
          <p14:tracePt t="165361" x="6307138" y="6067425"/>
          <p14:tracePt t="165364" x="6300788" y="6067425"/>
          <p14:tracePt t="165365" x="6300788" y="6073775"/>
          <p14:tracePt t="165366" x="6294438" y="6073775"/>
          <p14:tracePt t="165370" x="6286500" y="6073775"/>
          <p14:tracePt t="165372" x="6280150" y="6080125"/>
          <p14:tracePt t="165373" x="6273800" y="6080125"/>
          <p14:tracePt t="165377" x="6267450" y="6080125"/>
          <p14:tracePt t="165378" x="6261100" y="6080125"/>
          <p14:tracePt t="165383" x="6253163" y="6080125"/>
          <p14:tracePt t="165384" x="6246813" y="6080125"/>
          <p14:tracePt t="165385" x="6246813" y="6088063"/>
          <p14:tracePt t="165387" x="6240463" y="6088063"/>
          <p14:tracePt t="165391" x="6234113" y="6088063"/>
          <p14:tracePt t="165392" x="6234113" y="6094413"/>
          <p14:tracePt t="165393" x="6227763" y="6094413"/>
          <p14:tracePt t="165399" x="6219825" y="6094413"/>
          <p14:tracePt t="165401" x="6213475" y="6094413"/>
          <p14:tracePt t="165404" x="6207125" y="6094413"/>
          <p14:tracePt t="165408" x="6207125" y="6100763"/>
          <p14:tracePt t="165410" x="6200775" y="6100763"/>
          <p14:tracePt t="165412" x="6194425" y="6100763"/>
          <p14:tracePt t="165416" x="6194425" y="6107113"/>
          <p14:tracePt t="165418" x="6188075" y="6107113"/>
          <p14:tracePt t="165420" x="6180138" y="6107113"/>
          <p14:tracePt t="165422" x="6173788" y="6107113"/>
          <p14:tracePt t="165423" x="6173788" y="6113463"/>
          <p14:tracePt t="165426" x="6167438" y="6113463"/>
          <p14:tracePt t="165428" x="6161088" y="6113463"/>
          <p14:tracePt t="165431" x="6154738" y="6113463"/>
          <p14:tracePt t="165433" x="6146800" y="6113463"/>
          <p14:tracePt t="165435" x="6146800" y="6121400"/>
          <p14:tracePt t="165436" x="6140450" y="6121400"/>
          <p14:tracePt t="165437" x="6134100" y="6121400"/>
          <p14:tracePt t="165438" x="6127750" y="6121400"/>
          <p14:tracePt t="165441" x="6121400" y="6127750"/>
          <p14:tracePt t="165442" x="6113463" y="6127750"/>
          <p14:tracePt t="165444" x="6107113" y="6127750"/>
          <p14:tracePt t="165445" x="6100763" y="6127750"/>
          <p14:tracePt t="165447" x="6094413" y="6127750"/>
          <p14:tracePt t="165449" x="6088063" y="6127750"/>
          <p14:tracePt t="165450" x="6080125" y="6127750"/>
          <p14:tracePt t="165452" x="6073775" y="6127750"/>
          <p14:tracePt t="165453" x="6067425" y="6127750"/>
          <p14:tracePt t="165454" x="6067425" y="6134100"/>
          <p14:tracePt t="165455" x="6061075" y="6134100"/>
          <p14:tracePt t="165456" x="6054725" y="6134100"/>
          <p14:tracePt t="165457" x="6046788" y="6134100"/>
          <p14:tracePt t="165458" x="6040438" y="6134100"/>
          <p14:tracePt t="165460" x="6034088" y="6134100"/>
          <p14:tracePt t="165461" x="6027738" y="6134100"/>
          <p14:tracePt t="165463" x="6021388" y="6134100"/>
          <p14:tracePt t="165464" x="6021388" y="6140450"/>
          <p14:tracePt t="165465" x="6013450" y="6140450"/>
          <p14:tracePt t="165467" x="6007100" y="6140450"/>
          <p14:tracePt t="165468" x="6000750" y="6140450"/>
          <p14:tracePt t="165469" x="5994400" y="6140450"/>
          <p14:tracePt t="165472" x="5988050" y="6140450"/>
          <p14:tracePt t="165472" x="5980113" y="6140450"/>
          <p14:tracePt t="165475" x="5973763" y="6140450"/>
          <p14:tracePt t="165477" x="5967413" y="6140450"/>
          <p14:tracePt t="165478" x="5961063" y="6140450"/>
          <p14:tracePt t="165480" x="5961063" y="6146800"/>
          <p14:tracePt t="165482" x="5954713" y="6146800"/>
          <p14:tracePt t="165484" x="5946775" y="6146800"/>
          <p14:tracePt t="165488" x="5940425" y="6146800"/>
          <p14:tracePt t="165492" x="5934075" y="6146800"/>
          <p14:tracePt t="165498" x="5927725" y="6146800"/>
          <p14:tracePt t="165534" x="5921375" y="6146800"/>
          <p14:tracePt t="165541" x="5913438" y="6146800"/>
          <p14:tracePt t="165549" x="5907088" y="6146800"/>
          <p14:tracePt t="165553" x="5900738" y="6146800"/>
          <p14:tracePt t="165555" x="5894388" y="6146800"/>
          <p14:tracePt t="165560" x="5888038" y="6140450"/>
          <p14:tracePt t="165563" x="5881688" y="6140450"/>
          <p14:tracePt t="165566" x="5881688" y="6134100"/>
          <p14:tracePt t="165567" x="5873750" y="6134100"/>
          <p14:tracePt t="165568" x="5867400" y="6134100"/>
          <p14:tracePt t="165570" x="5861050" y="6134100"/>
          <p14:tracePt t="165574" x="5854700" y="6134100"/>
          <p14:tracePt t="165575" x="5848350" y="6134100"/>
          <p14:tracePt t="165580" x="5840413" y="6127750"/>
          <p14:tracePt t="165581" x="5834063" y="6127750"/>
          <p14:tracePt t="165583" x="5827713" y="6127750"/>
          <p14:tracePt t="165585" x="5827713" y="6121400"/>
          <p14:tracePt t="165587" x="5821363" y="6121400"/>
          <p14:tracePt t="165588" x="5815013" y="6121400"/>
          <p14:tracePt t="165593" x="5807075" y="6121400"/>
          <p14:tracePt t="165595" x="5800725" y="6121400"/>
          <p14:tracePt t="165600" x="5800725" y="6113463"/>
          <p14:tracePt t="165601" x="5794375" y="6113463"/>
          <p14:tracePt t="165603" x="5788025" y="6113463"/>
          <p14:tracePt t="165607" x="5781675" y="6113463"/>
          <p14:tracePt t="165610" x="5781675" y="6107113"/>
          <p14:tracePt t="165619" x="5781675" y="6100763"/>
          <p14:tracePt t="165620" x="5773738" y="6100763"/>
          <p14:tracePt t="165625" x="5767388" y="6100763"/>
          <p14:tracePt t="165632" x="5767388" y="6094413"/>
          <p14:tracePt t="165636" x="5761038" y="6094413"/>
          <p14:tracePt t="165637" x="5761038" y="6088063"/>
          <p14:tracePt t="165641" x="5754688" y="6088063"/>
          <p14:tracePt t="165645" x="5754688" y="6080125"/>
          <p14:tracePt t="165647" x="5748338" y="6080125"/>
          <p14:tracePt t="165649" x="5748338" y="6073775"/>
          <p14:tracePt t="165658" x="5740400" y="6073775"/>
          <p14:tracePt t="165659" x="5740400" y="6067425"/>
          <p14:tracePt t="165664" x="5740400" y="6061075"/>
          <p14:tracePt t="165668" x="5734050" y="6061075"/>
          <p14:tracePt t="165672" x="5734050" y="6054725"/>
          <p14:tracePt t="165686" x="5734050" y="6046788"/>
          <p14:tracePt t="165688" x="5727700" y="6046788"/>
          <p14:tracePt t="165690" x="5727700" y="6040438"/>
          <p14:tracePt t="165697" x="5721350" y="6040438"/>
          <p14:tracePt t="165700" x="5721350" y="6034088"/>
          <p14:tracePt t="165704" x="5715000" y="6034088"/>
          <p14:tracePt t="165706" x="5715000" y="6027738"/>
          <p14:tracePt t="165710" x="5715000" y="6021388"/>
          <p14:tracePt t="165718" x="5707063" y="6021388"/>
          <p14:tracePt t="165720" x="5707063" y="6013450"/>
          <p14:tracePt t="165723" x="5707063" y="6007100"/>
          <p14:tracePt t="165726" x="5700713" y="6007100"/>
          <p14:tracePt t="165731" x="5700713" y="6000750"/>
          <p14:tracePt t="165735" x="5700713" y="5994400"/>
          <p14:tracePt t="165739" x="5700713" y="5988050"/>
          <p14:tracePt t="165747" x="5694363" y="5988050"/>
          <p14:tracePt t="165747" x="5694363" y="5980113"/>
          <p14:tracePt t="165750" x="5694363" y="5973763"/>
          <p14:tracePt t="165758" x="5694363" y="5967413"/>
          <p14:tracePt t="165763" x="5694363" y="5961063"/>
          <p14:tracePt t="165765" x="5688013" y="5961063"/>
          <p14:tracePt t="165768" x="5688013" y="5954713"/>
          <p14:tracePt t="165785" x="5688013" y="5946775"/>
          <p14:tracePt t="165796" x="5688013" y="5940425"/>
          <p14:tracePt t="165811" x="5688013" y="5934075"/>
          <p14:tracePt t="165816" x="5688013" y="5927725"/>
          <p14:tracePt t="165820" x="5688013" y="5921375"/>
          <p14:tracePt t="165822" x="5694363" y="5921375"/>
          <p14:tracePt t="165828" x="5694363" y="5913438"/>
          <p14:tracePt t="165829" x="5694363" y="5907088"/>
          <p14:tracePt t="165831" x="5700713" y="5907088"/>
          <p14:tracePt t="165834" x="5700713" y="5900738"/>
          <p14:tracePt t="165835" x="5707063" y="5900738"/>
          <p14:tracePt t="165837" x="5707063" y="5894388"/>
          <p14:tracePt t="165838" x="5707063" y="5888038"/>
          <p14:tracePt t="165842" x="5715000" y="5888038"/>
          <p14:tracePt t="165843" x="5715000" y="5881688"/>
          <p14:tracePt t="165847" x="5721350" y="5881688"/>
          <p14:tracePt t="165847" x="5721350" y="5873750"/>
          <p14:tracePt t="165851" x="5727700" y="5873750"/>
          <p14:tracePt t="165853" x="5727700" y="5867400"/>
          <p14:tracePt t="165856" x="5727700" y="5861050"/>
          <p14:tracePt t="165859" x="5734050" y="5861050"/>
          <p14:tracePt t="165863" x="5740400" y="5861050"/>
          <p14:tracePt t="165864" x="5740400" y="5854700"/>
          <p14:tracePt t="165868" x="5740400" y="5848350"/>
          <p14:tracePt t="165872" x="5740400" y="5840413"/>
          <p14:tracePt t="165872" x="5748338" y="5840413"/>
          <p14:tracePt t="165876" x="5754688" y="5840413"/>
          <p14:tracePt t="165880" x="5761038" y="5834063"/>
          <p14:tracePt t="165888" x="5767388" y="5827713"/>
          <p14:tracePt t="165891" x="5773738" y="5827713"/>
          <p14:tracePt t="165892" x="5773738" y="5821363"/>
          <p14:tracePt t="165895" x="5773738" y="5815013"/>
          <p14:tracePt t="165898" x="5781675" y="5815013"/>
          <p14:tracePt t="165899" x="5781675" y="5807075"/>
          <p14:tracePt t="165901" x="5788025" y="5807075"/>
          <p14:tracePt t="165904" x="5794375" y="5807075"/>
          <p14:tracePt t="165905" x="5794375" y="5800725"/>
          <p14:tracePt t="165908" x="5794375" y="5794375"/>
          <p14:tracePt t="165910" x="5800725" y="5794375"/>
          <p14:tracePt t="165912" x="5807075" y="5794375"/>
          <p14:tracePt t="165914" x="5807075" y="5788025"/>
          <p14:tracePt t="165918" x="5815013" y="5788025"/>
          <p14:tracePt t="165919" x="5815013" y="5781675"/>
          <p14:tracePt t="165922" x="5821363" y="5781675"/>
          <p14:tracePt t="165923" x="5821363" y="5773738"/>
          <p14:tracePt t="165928" x="5827713" y="5773738"/>
          <p14:tracePt t="165931" x="5834063" y="5773738"/>
          <p14:tracePt t="165932" x="5834063" y="5767388"/>
          <p14:tracePt t="165936" x="5840413" y="5767388"/>
          <p14:tracePt t="165937" x="5840413" y="5761038"/>
          <p14:tracePt t="165943" x="5848350" y="5761038"/>
          <p14:tracePt t="165945" x="5854700" y="5761038"/>
          <p14:tracePt t="165947" x="5854700" y="5754688"/>
          <p14:tracePt t="165951" x="5861050" y="5754688"/>
          <p14:tracePt t="165953" x="5861050" y="5748338"/>
          <p14:tracePt t="165955" x="5867400" y="5748338"/>
          <p14:tracePt t="165957" x="5867400" y="5740400"/>
          <p14:tracePt t="165958" x="5873750" y="5740400"/>
          <p14:tracePt t="165964" x="5881688" y="5740400"/>
          <p14:tracePt t="165964" x="5888038" y="5740400"/>
          <p14:tracePt t="165966" x="5888038" y="5734050"/>
          <p14:tracePt t="165968" x="5894388" y="5734050"/>
          <p14:tracePt t="165970" x="5900738" y="5734050"/>
          <p14:tracePt t="165972" x="5900738" y="5727700"/>
          <p14:tracePt t="165972" x="5907088" y="5727700"/>
          <p14:tracePt t="165975" x="5913438" y="5727700"/>
          <p14:tracePt t="165977" x="5921375" y="5727700"/>
          <p14:tracePt t="165979" x="5921375" y="5721350"/>
          <p14:tracePt t="165980" x="5927725" y="5721350"/>
          <p14:tracePt t="165981" x="5934075" y="5721350"/>
          <p14:tracePt t="165984" x="5940425" y="5715000"/>
          <p14:tracePt t="165986" x="5946775" y="5715000"/>
          <p14:tracePt t="165987" x="5954713" y="5707063"/>
          <p14:tracePt t="165990" x="5961063" y="5707063"/>
          <p14:tracePt t="165991" x="5967413" y="5707063"/>
          <p14:tracePt t="165994" x="5973763" y="5707063"/>
          <p14:tracePt t="165997" x="5980113" y="5707063"/>
          <p14:tracePt t="165998" x="5988050" y="5707063"/>
          <p14:tracePt t="165999" x="5988050" y="5700713"/>
          <p14:tracePt t="166001" x="5994400" y="5700713"/>
          <p14:tracePt t="166003" x="6000750" y="5700713"/>
          <p14:tracePt t="166004" x="6007100" y="5700713"/>
          <p14:tracePt t="166007" x="6007100" y="5694363"/>
          <p14:tracePt t="166008" x="6013450" y="5694363"/>
          <p14:tracePt t="166010" x="6021388" y="5694363"/>
          <p14:tracePt t="166015" x="6027738" y="5694363"/>
          <p14:tracePt t="166018" x="6034088" y="5694363"/>
          <p14:tracePt t="166024" x="6040438" y="5694363"/>
          <p14:tracePt t="166028" x="6046788" y="5694363"/>
          <p14:tracePt t="166033" x="6054725" y="5694363"/>
          <p14:tracePt t="166040" x="6061075" y="5694363"/>
          <p14:tracePt t="166044" x="6067425" y="5694363"/>
          <p14:tracePt t="166050" x="6073775" y="5694363"/>
          <p14:tracePt t="166052" x="6080125" y="5694363"/>
          <p14:tracePt t="166053" x="6080125" y="5700713"/>
          <p14:tracePt t="166055" x="6088063" y="5700713"/>
          <p14:tracePt t="166060" x="6094413" y="5700713"/>
          <p14:tracePt t="166061" x="6094413" y="5707063"/>
          <p14:tracePt t="166062" x="6100763" y="5707063"/>
          <p14:tracePt t="166064" x="6100763" y="5715000"/>
          <p14:tracePt t="166066" x="6107113" y="5721350"/>
          <p14:tracePt t="166068" x="6113463" y="5721350"/>
          <p14:tracePt t="166070" x="6121400" y="5721350"/>
          <p14:tracePt t="166073" x="6121400" y="5727700"/>
          <p14:tracePt t="166074" x="6127750" y="5727700"/>
          <p14:tracePt t="166075" x="6127750" y="5734050"/>
          <p14:tracePt t="166076" x="6134100" y="5734050"/>
          <p14:tracePt t="166080" x="6140450" y="5734050"/>
          <p14:tracePt t="166081" x="6140450" y="5740400"/>
          <p14:tracePt t="166082" x="6146800" y="5740400"/>
          <p14:tracePt t="166084" x="6154738" y="5748338"/>
          <p14:tracePt t="166087" x="6154738" y="5754688"/>
          <p14:tracePt t="166089" x="6161088" y="5754688"/>
          <p14:tracePt t="166091" x="6167438" y="5754688"/>
          <p14:tracePt t="166095" x="6167438" y="5761038"/>
          <p14:tracePt t="166097" x="6173788" y="5761038"/>
          <p14:tracePt t="166098" x="6180138" y="5761038"/>
          <p14:tracePt t="166102" x="6180138" y="5767388"/>
          <p14:tracePt t="166103" x="6188075" y="5767388"/>
          <p14:tracePt t="166109" x="6194425" y="5767388"/>
          <p14:tracePt t="166113" x="6200775" y="5767388"/>
          <p14:tracePt t="166118" x="6200775" y="5773738"/>
          <p14:tracePt t="166169" x="6200775" y="5781675"/>
          <p14:tracePt t="166187" x="6200775" y="5788025"/>
          <p14:tracePt t="166200" x="6200775" y="5794375"/>
          <p14:tracePt t="166202" x="6194425" y="5794375"/>
          <p14:tracePt t="166203" x="6194425" y="5800725"/>
          <p14:tracePt t="166207" x="6188075" y="5800725"/>
          <p14:tracePt t="166209" x="6180138" y="5800725"/>
          <p14:tracePt t="166210" x="6180138" y="5807075"/>
          <p14:tracePt t="166211" x="6173788" y="5807075"/>
          <p14:tracePt t="166214" x="6173788" y="5815013"/>
          <p14:tracePt t="166215" x="6167438" y="5815013"/>
          <p14:tracePt t="166216" x="6161088" y="5815013"/>
          <p14:tracePt t="166217" x="6161088" y="5821363"/>
          <p14:tracePt t="166219" x="6154738" y="5821363"/>
          <p14:tracePt t="166222" x="6146800" y="5821363"/>
          <p14:tracePt t="166223" x="6140450" y="5821363"/>
          <p14:tracePt t="166225" x="6140450" y="5827713"/>
          <p14:tracePt t="166226" x="6134100" y="5827713"/>
          <p14:tracePt t="166228" x="6127750" y="5827713"/>
          <p14:tracePt t="166229" x="6127750" y="5834063"/>
          <p14:tracePt t="166231" x="6121400" y="5834063"/>
          <p14:tracePt t="166233" x="6113463" y="5834063"/>
          <p14:tracePt t="166234" x="6107113" y="5834063"/>
          <p14:tracePt t="166235" x="6107113" y="5840413"/>
          <p14:tracePt t="166239" x="6100763" y="5840413"/>
          <p14:tracePt t="166239" x="6100763" y="5848350"/>
          <p14:tracePt t="166240" x="6094413" y="5848350"/>
          <p14:tracePt t="166242" x="6088063" y="5848350"/>
          <p14:tracePt t="166243" x="6088063" y="5854700"/>
          <p14:tracePt t="166244" x="6080125" y="5854700"/>
          <p14:tracePt t="166245" x="6073775" y="5854700"/>
          <p14:tracePt t="166248" x="6067425" y="5854700"/>
          <p14:tracePt t="166250" x="6061075" y="5854700"/>
          <p14:tracePt t="166251" x="6061075" y="5861050"/>
          <p14:tracePt t="166253" x="6054725" y="5861050"/>
          <p14:tracePt t="166254" x="6046788" y="5861050"/>
          <p14:tracePt t="166256" x="6040438" y="5861050"/>
          <p14:tracePt t="166257" x="6040438" y="5867400"/>
          <p14:tracePt t="166259" x="6034088" y="5867400"/>
          <p14:tracePt t="166260" x="6027738" y="5867400"/>
          <p14:tracePt t="166262" x="6021388" y="5867400"/>
          <p14:tracePt t="166263" x="6013450" y="5867400"/>
          <p14:tracePt t="166265" x="6007100" y="5867400"/>
          <p14:tracePt t="166266" x="6000750" y="5873750"/>
          <p14:tracePt t="166267" x="5994400" y="5873750"/>
          <p14:tracePt t="166268" x="5988050" y="5873750"/>
          <p14:tracePt t="166269" x="5980113" y="5881688"/>
          <p14:tracePt t="166270" x="5973763" y="5881688"/>
          <p14:tracePt t="166272" x="5967413" y="5881688"/>
          <p14:tracePt t="166272" x="5961063" y="5881688"/>
          <p14:tracePt t="166274" x="5946775" y="5881688"/>
          <p14:tracePt t="166275" x="5934075" y="5881688"/>
          <p14:tracePt t="166276" x="5934075" y="5888038"/>
          <p14:tracePt t="166277" x="5913438" y="5888038"/>
          <p14:tracePt t="166278" x="5907088" y="5894388"/>
          <p14:tracePt t="166280" x="5894388" y="5894388"/>
          <p14:tracePt t="166281" x="5881688" y="5900738"/>
          <p14:tracePt t="166282" x="5867400" y="5900738"/>
          <p14:tracePt t="166283" x="5854700" y="5900738"/>
          <p14:tracePt t="166284" x="5834063" y="5907088"/>
          <p14:tracePt t="166286" x="5827713" y="5907088"/>
          <p14:tracePt t="166287" x="5815013" y="5907088"/>
          <p14:tracePt t="166289" x="5794375" y="5913438"/>
          <p14:tracePt t="166290" x="5781675" y="5913438"/>
          <p14:tracePt t="166291" x="5761038" y="5913438"/>
          <p14:tracePt t="166292" x="5754688" y="5921375"/>
          <p14:tracePt t="166293" x="5740400" y="5921375"/>
          <p14:tracePt t="166294" x="5734050" y="5921375"/>
          <p14:tracePt t="166295" x="5715000" y="5927725"/>
          <p14:tracePt t="166297" x="5700713" y="5927725"/>
          <p14:tracePt t="166297" x="5694363" y="5927725"/>
          <p14:tracePt t="166298" x="5681663" y="5927725"/>
          <p14:tracePt t="166299" x="5661025" y="5927725"/>
          <p14:tracePt t="166300" x="5654675" y="5927725"/>
          <p14:tracePt t="166301" x="5640388" y="5927725"/>
          <p14:tracePt t="166302" x="5627688" y="5934075"/>
          <p14:tracePt t="166303" x="5621338" y="5934075"/>
          <p14:tracePt t="166304" x="5608638" y="5934075"/>
          <p14:tracePt t="166305" x="5594350" y="5940425"/>
          <p14:tracePt t="166306" x="5581650" y="5940425"/>
          <p14:tracePt t="166307" x="5575300" y="5940425"/>
          <p14:tracePt t="166308" x="5567363" y="5940425"/>
          <p14:tracePt t="166309" x="5554663" y="5946775"/>
          <p14:tracePt t="166310" x="5541963" y="5946775"/>
          <p14:tracePt t="166311" x="5534025" y="5946775"/>
          <p14:tracePt t="166312" x="5527675" y="5954713"/>
          <p14:tracePt t="166314" x="5514975" y="5954713"/>
          <p14:tracePt t="166314" x="5508625" y="5954713"/>
          <p14:tracePt t="166315" x="5500688" y="5954713"/>
          <p14:tracePt t="166316" x="5494338" y="5954713"/>
          <p14:tracePt t="166317" x="5487988" y="5954713"/>
          <p14:tracePt t="166318" x="5475288" y="5954713"/>
          <p14:tracePt t="166320" x="5461000" y="5961063"/>
          <p14:tracePt t="166322" x="5454650" y="5961063"/>
          <p14:tracePt t="166323" x="5448300" y="5961063"/>
          <p14:tracePt t="166324" x="5434013" y="5967413"/>
          <p14:tracePt t="166326" x="5427663" y="5967413"/>
          <p14:tracePt t="166327" x="5421313" y="5967413"/>
          <p14:tracePt t="166328" x="5414963" y="5973763"/>
          <p14:tracePt t="166330" x="5408613" y="5973763"/>
          <p14:tracePt t="166331" x="5400675" y="5973763"/>
          <p14:tracePt t="166333" x="5394325" y="5973763"/>
          <p14:tracePt t="166335" x="5387975" y="5973763"/>
          <p14:tracePt t="166337" x="5381625" y="5973763"/>
          <p14:tracePt t="166340" x="5375275" y="5973763"/>
          <p14:tracePt t="166342" x="5367338" y="5973763"/>
          <p14:tracePt t="166343" x="5367338" y="5980113"/>
          <p14:tracePt t="166347" x="5360988" y="5980113"/>
          <p14:tracePt t="166348" x="5354638" y="5980113"/>
          <p14:tracePt t="166352" x="5348288" y="5980113"/>
          <p14:tracePt t="166354" x="5341938" y="5980113"/>
          <p14:tracePt t="166355" x="5341938" y="5988050"/>
          <p14:tracePt t="166356" x="5334000" y="5988050"/>
          <p14:tracePt t="166359" x="5327650" y="5988050"/>
          <p14:tracePt t="166361" x="5321300" y="5988050"/>
          <p14:tracePt t="166364" x="5314950" y="5988050"/>
          <p14:tracePt t="166365" x="5308600" y="5988050"/>
          <p14:tracePt t="166366" x="5302250" y="5988050"/>
          <p14:tracePt t="166367" x="5302250" y="5994400"/>
          <p14:tracePt t="166369" x="5294313" y="5994400"/>
          <p14:tracePt t="166370" x="5287963" y="5994400"/>
          <p14:tracePt t="166372" x="5281613" y="5994400"/>
          <p14:tracePt t="166373" x="5275263" y="5994400"/>
          <p14:tracePt t="166374" x="5268913" y="5994400"/>
          <p14:tracePt t="166375" x="5260975" y="5994400"/>
          <p14:tracePt t="166376" x="5254625" y="5994400"/>
          <p14:tracePt t="166377" x="5248275" y="5994400"/>
          <p14:tracePt t="166378" x="5235575" y="5994400"/>
          <p14:tracePt t="166380" x="5221288" y="5994400"/>
          <p14:tracePt t="166381" x="5214938" y="5994400"/>
          <p14:tracePt t="166382" x="5194300" y="5994400"/>
          <p14:tracePt t="166384" x="5175250" y="5994400"/>
          <p14:tracePt t="166386" x="5168900" y="5994400"/>
          <p14:tracePt t="166387" x="5148263" y="5994400"/>
          <p14:tracePt t="166388" x="5141913" y="5994400"/>
          <p14:tracePt t="166389" x="5135563" y="5994400"/>
          <p14:tracePt t="166390" x="5114925" y="5994400"/>
          <p14:tracePt t="166391" x="5102225" y="5994400"/>
          <p14:tracePt t="166392" x="5094288" y="5994400"/>
          <p14:tracePt t="166393" x="5081588" y="5994400"/>
          <p14:tracePt t="166394" x="5075238" y="5994400"/>
          <p14:tracePt t="166395" x="5054600" y="5994400"/>
          <p14:tracePt t="166397" x="5041900" y="5994400"/>
          <p14:tracePt t="166397" x="5035550" y="5994400"/>
          <p14:tracePt t="166398" x="5014913" y="5994400"/>
          <p14:tracePt t="166399" x="5002213" y="5994400"/>
          <p14:tracePt t="166400" x="4987925" y="5994400"/>
          <p14:tracePt t="166401" x="4975225" y="5994400"/>
          <p14:tracePt t="166402" x="4954588" y="5994400"/>
          <p14:tracePt t="166403" x="4941888" y="5994400"/>
          <p14:tracePt t="166404" x="4929188" y="5994400"/>
          <p14:tracePt t="166405" x="4908550" y="5994400"/>
          <p14:tracePt t="166406" x="4895850" y="5994400"/>
          <p14:tracePt t="166407" x="4875213" y="5994400"/>
          <p14:tracePt t="166408" x="4868863" y="5994400"/>
          <p14:tracePt t="166409" x="4848225" y="5994400"/>
          <p14:tracePt t="166410" x="4829175" y="5994400"/>
          <p14:tracePt t="166411" x="4808538" y="5988050"/>
          <p14:tracePt t="166412" x="4795838" y="5988050"/>
          <p14:tracePt t="166413" x="4781550" y="5988050"/>
          <p14:tracePt t="166414" x="4762500" y="5988050"/>
          <p14:tracePt t="166415" x="4754563" y="5988050"/>
          <p14:tracePt t="166416" x="4729163" y="5980113"/>
          <p14:tracePt t="166417" x="4714875" y="5980113"/>
          <p14:tracePt t="166418" x="4702175" y="5980113"/>
          <p14:tracePt t="166419" x="4689475" y="5980113"/>
          <p14:tracePt t="166420" x="4681538" y="5980113"/>
          <p14:tracePt t="166422" x="4662488" y="5973763"/>
          <p14:tracePt t="166422" x="4648200" y="5973763"/>
          <p14:tracePt t="166423" x="4635500" y="5973763"/>
          <p14:tracePt t="166424" x="4622800" y="5967413"/>
          <p14:tracePt t="166425" x="4608513" y="5967413"/>
          <p14:tracePt t="166426" x="4602163" y="5967413"/>
          <p14:tracePt t="166427" x="4589463" y="5967413"/>
          <p14:tracePt t="166428" x="4575175" y="5961063"/>
          <p14:tracePt t="166429" x="4568825" y="5961063"/>
          <p14:tracePt t="166430" x="4562475" y="5961063"/>
          <p14:tracePt t="166431" x="4548188" y="5954713"/>
          <p14:tracePt t="166433" x="4541838" y="5954713"/>
          <p14:tracePt t="166434" x="4535488" y="5954713"/>
          <p14:tracePt t="166436" x="4529138" y="5954713"/>
          <p14:tracePt t="166437" x="4522788" y="5954713"/>
          <p14:tracePt t="166439" x="4514850" y="5954713"/>
          <p14:tracePt t="166441" x="4514850" y="5946775"/>
          <p14:tracePt t="166485" x="4508500" y="5946775"/>
          <p14:tracePt t="166493" x="4502150" y="5946775"/>
          <p14:tracePt t="166499" x="4495800" y="5946775"/>
          <p14:tracePt t="166501" x="4489450" y="5946775"/>
          <p14:tracePt t="166505" x="4481513" y="5946775"/>
          <p14:tracePt t="166507" x="4475163" y="5946775"/>
          <p14:tracePt t="166508" x="4468813" y="5946775"/>
          <p14:tracePt t="166510" x="4462463" y="5946775"/>
          <p14:tracePt t="166512" x="4456113" y="5946775"/>
          <p14:tracePt t="166514" x="4449763" y="5946775"/>
          <p14:tracePt t="166515" x="4441825" y="5946775"/>
          <p14:tracePt t="166516" x="4435475" y="5946775"/>
          <p14:tracePt t="166518" x="4429125" y="5946775"/>
          <p14:tracePt t="166519" x="4422775" y="5946775"/>
          <p14:tracePt t="166522" x="4416425" y="5946775"/>
          <p14:tracePt t="166522" x="4416425" y="5954713"/>
          <p14:tracePt t="166523" x="4402138" y="5954713"/>
          <p14:tracePt t="166525" x="4395788" y="5954713"/>
          <p14:tracePt t="166526" x="4389438" y="5954713"/>
          <p14:tracePt t="166528" x="4383088" y="5961063"/>
          <p14:tracePt t="166529" x="4375150" y="5961063"/>
          <p14:tracePt t="166530" x="4368800" y="5961063"/>
          <p14:tracePt t="166531" x="4362450" y="5961063"/>
          <p14:tracePt t="166532" x="4356100" y="5961063"/>
          <p14:tracePt t="166533" x="4349750" y="5967413"/>
          <p14:tracePt t="166535" x="4335463" y="5967413"/>
          <p14:tracePt t="166537" x="4329113" y="5967413"/>
          <p14:tracePt t="166539" x="4322763" y="5967413"/>
          <p14:tracePt t="166539" x="4316413" y="5967413"/>
          <p14:tracePt t="166541" x="4308475" y="5967413"/>
          <p14:tracePt t="166542" x="4302125" y="5967413"/>
          <p14:tracePt t="166545" x="4295775" y="5967413"/>
          <p14:tracePt t="166547" x="4289425" y="5967413"/>
          <p14:tracePt t="166548" x="4283075" y="5967413"/>
          <p14:tracePt t="166556" x="4275138" y="5967413"/>
          <p14:tracePt t="166572" x="4268788" y="5967413"/>
          <p14:tracePt t="166601" x="4262438" y="5967413"/>
          <p14:tracePt t="166609" x="4256088" y="5967413"/>
          <p14:tracePt t="166615" x="4249738" y="5967413"/>
          <p14:tracePt t="166625" x="4241800" y="5967413"/>
          <p14:tracePt t="166628" x="4235450" y="5967413"/>
          <p14:tracePt t="166630" x="4235450" y="5973763"/>
          <p14:tracePt t="166639" x="4229100" y="5973763"/>
          <p14:tracePt t="166647" x="4222750" y="5973763"/>
          <p14:tracePt t="166656" x="4216400" y="5973763"/>
          <p14:tracePt t="166673" x="4208463" y="5973763"/>
          <p14:tracePt t="166683" x="4202113" y="5973763"/>
          <p14:tracePt t="166702" x="4195763" y="5973763"/>
          <p14:tracePt t="166705" x="4195763" y="5967413"/>
          <p14:tracePt t="166710" x="4195763" y="5961063"/>
          <p14:tracePt t="166714" x="4189413" y="5961063"/>
          <p14:tracePt t="166715" x="4189413" y="5954713"/>
          <p14:tracePt t="166728" x="4189413" y="5946775"/>
          <p14:tracePt t="166736" x="4189413" y="5940425"/>
          <p14:tracePt t="166747" x="4189413" y="5934075"/>
          <p14:tracePt t="166749" x="4195763" y="5934075"/>
          <p14:tracePt t="166751" x="4195763" y="5927725"/>
          <p14:tracePt t="166755" x="4202113" y="5927725"/>
          <p14:tracePt t="166756" x="4202113" y="5921375"/>
          <p14:tracePt t="166757" x="4208463" y="5921375"/>
          <p14:tracePt t="166761" x="4216400" y="5921375"/>
          <p14:tracePt t="166763" x="4216400" y="5913438"/>
          <p14:tracePt t="166764" x="4222750" y="5913438"/>
          <p14:tracePt t="166766" x="4229100" y="5913438"/>
          <p14:tracePt t="166767" x="4229100" y="5907088"/>
          <p14:tracePt t="166770" x="4235450" y="5907088"/>
          <p14:tracePt t="166773" x="4241800" y="5907088"/>
          <p14:tracePt t="166776" x="4249738" y="5900738"/>
          <p14:tracePt t="166778" x="4256088" y="5900738"/>
          <p14:tracePt t="166781" x="4262438" y="5894388"/>
          <p14:tracePt t="166784" x="4268788" y="5894388"/>
          <p14:tracePt t="166785" x="4268788" y="5888038"/>
          <p14:tracePt t="166787" x="4275138" y="5888038"/>
          <p14:tracePt t="166789" x="4283075" y="5888038"/>
          <p14:tracePt t="166791" x="4289425" y="5888038"/>
          <p14:tracePt t="166793" x="4295775" y="5888038"/>
          <p14:tracePt t="166797" x="4302125" y="5888038"/>
          <p14:tracePt t="166798" x="4302125" y="5881688"/>
          <p14:tracePt t="166799" x="4308475" y="5881688"/>
          <p14:tracePt t="166802" x="4316413" y="5881688"/>
          <p14:tracePt t="166805" x="4322763" y="5881688"/>
          <p14:tracePt t="166806" x="4322763" y="5873750"/>
          <p14:tracePt t="166807" x="4329113" y="5873750"/>
          <p14:tracePt t="166812" x="4335463" y="5873750"/>
          <p14:tracePt t="166815" x="4341813" y="5873750"/>
          <p14:tracePt t="166819" x="4349750" y="5873750"/>
          <p14:tracePt t="166822" x="4356100" y="5873750"/>
          <p14:tracePt t="166826" x="4362450" y="5873750"/>
          <p14:tracePt t="166829" x="4368800" y="5867400"/>
          <p14:tracePt t="166831" x="4375150" y="5867400"/>
          <p14:tracePt t="166835" x="4383088" y="5867400"/>
          <p14:tracePt t="166837" x="4389438" y="5867400"/>
          <p14:tracePt t="166839" x="4389438" y="5861050"/>
          <p14:tracePt t="166840" x="4395788" y="5861050"/>
          <p14:tracePt t="166841" x="4402138" y="5861050"/>
          <p14:tracePt t="166842" x="4408488" y="5861050"/>
          <p14:tracePt t="166845" x="4416425" y="5861050"/>
          <p14:tracePt t="166847" x="4422775" y="5861050"/>
          <p14:tracePt t="166848" x="4422775" y="5854700"/>
          <p14:tracePt t="166850" x="4429125" y="5854700"/>
          <p14:tracePt t="166851" x="4435475" y="5854700"/>
          <p14:tracePt t="166852" x="4441825" y="5854700"/>
          <p14:tracePt t="166855" x="4449763" y="5854700"/>
          <p14:tracePt t="166856" x="4456113" y="5854700"/>
          <p14:tracePt t="166859" x="4462463" y="5854700"/>
          <p14:tracePt t="166860" x="4468813" y="5854700"/>
          <p14:tracePt t="166861" x="4475163" y="5854700"/>
          <p14:tracePt t="166863" x="4475163" y="5848350"/>
          <p14:tracePt t="166864" x="4481513" y="5848350"/>
          <p14:tracePt t="166865" x="4489450" y="5848350"/>
          <p14:tracePt t="166867" x="4495800" y="5848350"/>
          <p14:tracePt t="166868" x="4495800" y="5840413"/>
          <p14:tracePt t="166869" x="4502150" y="5840413"/>
          <p14:tracePt t="166870" x="4508500" y="5840413"/>
          <p14:tracePt t="166872" x="4514850" y="5840413"/>
          <p14:tracePt t="166874" x="4522788" y="5840413"/>
          <p14:tracePt t="166877" x="4529138" y="5840413"/>
          <p14:tracePt t="166878" x="4535488" y="5834063"/>
          <p14:tracePt t="166881" x="4541838" y="5834063"/>
          <p14:tracePt t="166883" x="4548188" y="5834063"/>
          <p14:tracePt t="166884" x="4548188" y="5827713"/>
          <p14:tracePt t="166886" x="4556125" y="5827713"/>
          <p14:tracePt t="166888" x="4562475" y="5827713"/>
          <p14:tracePt t="166891" x="4568825" y="5827713"/>
          <p14:tracePt t="166893" x="4568825" y="5821363"/>
          <p14:tracePt t="166897" x="4575175" y="5821363"/>
          <p14:tracePt t="166900" x="4581525" y="5821363"/>
          <p14:tracePt t="166904" x="4589463" y="5821363"/>
          <p14:tracePt t="166912" x="4595813" y="5821363"/>
          <p14:tracePt t="166917" x="4602163" y="5821363"/>
          <p14:tracePt t="166930" x="4614863" y="5821363"/>
          <p14:tracePt t="166932" x="4622800" y="5821363"/>
          <p14:tracePt t="166938" x="4629150" y="5821363"/>
          <p14:tracePt t="166941" x="4635500" y="5821363"/>
          <p14:tracePt t="166945" x="4641850" y="5821363"/>
          <p14:tracePt t="166947" x="4648200" y="5821363"/>
          <p14:tracePt t="166949" x="4656138" y="5821363"/>
          <p14:tracePt t="166953" x="4662488" y="5821363"/>
          <p14:tracePt t="166954" x="4668838" y="5821363"/>
          <p14:tracePt t="166958" x="4675188" y="5821363"/>
          <p14:tracePt t="166960" x="4681538" y="5821363"/>
          <p14:tracePt t="166962" x="4689475" y="5821363"/>
          <p14:tracePt t="166965" x="4695825" y="5821363"/>
          <p14:tracePt t="166967" x="4702175" y="5821363"/>
          <p14:tracePt t="166972" x="4708525" y="5821363"/>
          <p14:tracePt t="166973" x="4714875" y="5821363"/>
          <p14:tracePt t="166976" x="4722813" y="5821363"/>
          <p14:tracePt t="166982" x="4729163" y="5821363"/>
          <p14:tracePt t="166984" x="4735513" y="5821363"/>
          <p14:tracePt t="166991" x="4741863" y="5821363"/>
          <p14:tracePt t="166995" x="4748213" y="5821363"/>
          <p14:tracePt t="166998" x="4754563" y="5821363"/>
          <p14:tracePt t="167004" x="4762500" y="5821363"/>
          <p14:tracePt t="167007" x="4768850" y="5821363"/>
          <p14:tracePt t="167013" x="4775200" y="5821363"/>
          <p14:tracePt t="167015" x="4781550" y="5821363"/>
          <p14:tracePt t="167020" x="4787900" y="5821363"/>
          <p14:tracePt t="167022" x="4795838" y="5821363"/>
          <p14:tracePt t="167024" x="4802188" y="5821363"/>
          <p14:tracePt t="167028" x="4808538" y="5821363"/>
          <p14:tracePt t="167029" x="4808538" y="5815013"/>
          <p14:tracePt t="167030" x="4814888" y="5815013"/>
          <p14:tracePt t="167033" x="4821238" y="5815013"/>
          <p14:tracePt t="167035" x="4829175" y="5815013"/>
          <p14:tracePt t="167037" x="4835525" y="5815013"/>
          <p14:tracePt t="167038" x="4835525" y="5807075"/>
          <p14:tracePt t="167041" x="4841875" y="5807075"/>
          <p14:tracePt t="167042" x="4848225" y="5807075"/>
          <p14:tracePt t="167047" x="4854575" y="5807075"/>
          <p14:tracePt t="167049" x="4862513" y="5807075"/>
          <p14:tracePt t="167051" x="4868863" y="5807075"/>
          <p14:tracePt t="167056" x="4875213" y="5807075"/>
          <p14:tracePt t="167058" x="4881563" y="5807075"/>
          <p14:tracePt t="167064" x="4887913" y="5807075"/>
          <p14:tracePt t="167068" x="4895850" y="5807075"/>
          <p14:tracePt t="167072" x="4902200" y="5807075"/>
          <p14:tracePt t="167078" x="4908550" y="5807075"/>
          <p14:tracePt t="167081" x="4914900" y="5807075"/>
          <p14:tracePt t="167087" x="4921250" y="5807075"/>
          <p14:tracePt t="167088" x="4929188" y="5807075"/>
          <p14:tracePt t="167090" x="4935538" y="5807075"/>
          <p14:tracePt t="167094" x="4941888" y="5807075"/>
          <p14:tracePt t="167095" x="4948238" y="5807075"/>
          <p14:tracePt t="167099" x="4954588" y="5807075"/>
          <p14:tracePt t="167100" x="4962525" y="5807075"/>
          <p14:tracePt t="167102" x="4968875" y="5807075"/>
          <p14:tracePt t="167105" x="4975225" y="5807075"/>
          <p14:tracePt t="167107" x="4981575" y="5807075"/>
          <p14:tracePt t="167110" x="4987925" y="5807075"/>
          <p14:tracePt t="167112" x="4995863" y="5807075"/>
          <p14:tracePt t="167115" x="5002213" y="5807075"/>
          <p14:tracePt t="167117" x="5008563" y="5807075"/>
          <p14:tracePt t="167119" x="5014913" y="5807075"/>
          <p14:tracePt t="167123" x="5021263" y="5807075"/>
          <p14:tracePt t="167125" x="5021263" y="5815013"/>
          <p14:tracePt t="167126" x="5029200" y="5815013"/>
          <p14:tracePt t="167158" x="5035550" y="5815013"/>
          <p14:tracePt t="167186" x="5041900" y="5815013"/>
          <p14:tracePt t="167193" x="5048250" y="5815013"/>
          <p14:tracePt t="167205" x="5054600" y="5815013"/>
          <p14:tracePt t="167210" x="5060950" y="5815013"/>
          <p14:tracePt t="167218" x="5068888" y="5815013"/>
          <p14:tracePt t="167222" x="5075238" y="5815013"/>
          <p14:tracePt t="167224" x="5081588" y="5815013"/>
          <p14:tracePt t="167232" x="5087938" y="5815013"/>
          <p14:tracePt t="167236" x="5094288" y="5815013"/>
          <p14:tracePt t="167245" x="5102225" y="5815013"/>
          <p14:tracePt t="167250" x="5108575" y="5815013"/>
          <p14:tracePt t="167253" x="5114925" y="5815013"/>
          <p14:tracePt t="167261" x="5121275" y="5815013"/>
          <p14:tracePt t="167264" x="5127625" y="5815013"/>
          <p14:tracePt t="167269" x="5135563" y="5815013"/>
          <p14:tracePt t="167272" x="5141913" y="5815013"/>
          <p14:tracePt t="167272" x="5141913" y="5807075"/>
          <p14:tracePt t="167273" x="5148263" y="5807075"/>
          <p14:tracePt t="167277" x="5154613" y="5807075"/>
          <p14:tracePt t="167278" x="5160963" y="5807075"/>
          <p14:tracePt t="167282" x="5168900" y="5807075"/>
          <p14:tracePt t="167283" x="5175250" y="5807075"/>
          <p14:tracePt t="167284" x="5181600" y="5807075"/>
          <p14:tracePt t="167287" x="5187950" y="5807075"/>
          <p14:tracePt t="167288" x="5194300" y="5807075"/>
          <p14:tracePt t="167290" x="5202238" y="5807075"/>
          <p14:tracePt t="167291" x="5208588" y="5807075"/>
          <p14:tracePt t="167293" x="5214938" y="5807075"/>
          <p14:tracePt t="167294" x="5221288" y="5807075"/>
          <p14:tracePt t="167295" x="5227638" y="5807075"/>
          <p14:tracePt t="167297" x="5227638" y="5800725"/>
          <p14:tracePt t="167298" x="5235575" y="5800725"/>
          <p14:tracePt t="167299" x="5241925" y="5800725"/>
          <p14:tracePt t="167301" x="5248275" y="5800725"/>
          <p14:tracePt t="167302" x="5254625" y="5800725"/>
          <p14:tracePt t="167304" x="5260975" y="5800725"/>
          <p14:tracePt t="167306" x="5268913" y="5800725"/>
          <p14:tracePt t="167307" x="5275263" y="5800725"/>
          <p14:tracePt t="167310" x="5281613" y="5800725"/>
          <p14:tracePt t="167312" x="5287963" y="5800725"/>
          <p14:tracePt t="167313" x="5287963" y="5794375"/>
          <p14:tracePt t="167314" x="5294313" y="5794375"/>
          <p14:tracePt t="167317" x="5302250" y="5794375"/>
          <p14:tracePt t="167319" x="5308600" y="5794375"/>
          <p14:tracePt t="167325" x="5314950" y="5794375"/>
          <p14:tracePt t="167331" x="5321300" y="5794375"/>
          <p14:tracePt t="167347" x="5327650" y="5794375"/>
          <p14:tracePt t="167380" x="5334000" y="5794375"/>
          <p14:tracePt t="167385" x="5341938" y="5794375"/>
          <p14:tracePt t="167391" x="5341938" y="5788025"/>
          <p14:tracePt t="167393" x="5348288" y="5788025"/>
          <p14:tracePt t="167395" x="5354638" y="5788025"/>
          <p14:tracePt t="167399" x="5360988" y="5788025"/>
          <p14:tracePt t="167405" x="5367338" y="5788025"/>
          <p14:tracePt t="167407" x="5375275" y="5788025"/>
          <p14:tracePt t="167412" x="5381625" y="5788025"/>
          <p14:tracePt t="167416" x="5387975" y="5788025"/>
          <p14:tracePt t="167418" x="5394325" y="5788025"/>
          <p14:tracePt t="167425" x="5400675" y="5788025"/>
          <p14:tracePt t="167430" x="5408613" y="5788025"/>
          <p14:tracePt t="167441" x="5414963" y="5788025"/>
          <p14:tracePt t="167445" x="5421313" y="5788025"/>
          <p14:tracePt t="167448" x="5421313" y="5781675"/>
          <p14:tracePt t="167458" x="5427663" y="5781675"/>
          <p14:tracePt t="167463" x="5434013" y="5781675"/>
          <p14:tracePt t="167466" x="5441950" y="5781675"/>
          <p14:tracePt t="167473" x="5448300" y="5781675"/>
          <p14:tracePt t="167476" x="5454650" y="5781675"/>
          <p14:tracePt t="167482" x="5461000" y="5781675"/>
          <p14:tracePt t="167483" x="5467350" y="5781675"/>
          <p14:tracePt t="167485" x="5475288" y="5781675"/>
          <p14:tracePt t="167489" x="5481638" y="5781675"/>
          <p14:tracePt t="167490" x="5487988" y="5781675"/>
          <p14:tracePt t="167494" x="5494338" y="5781675"/>
          <p14:tracePt t="167495" x="5494338" y="5773738"/>
          <p14:tracePt t="167497" x="5500688" y="5773738"/>
          <p14:tracePt t="167498" x="5508625" y="5773738"/>
          <p14:tracePt t="167501" x="5514975" y="5773738"/>
          <p14:tracePt t="167503" x="5521325" y="5773738"/>
          <p14:tracePt t="167506" x="5527675" y="5773738"/>
          <p14:tracePt t="167508" x="5534025" y="5773738"/>
          <p14:tracePt t="167510" x="5541963" y="5773738"/>
          <p14:tracePt t="167514" x="5548313" y="5773738"/>
          <p14:tracePt t="167517" x="5554663" y="5773738"/>
          <p14:tracePt t="167524" x="5561013" y="5773738"/>
          <p14:tracePt t="167634" x="5554663" y="5773738"/>
          <p14:tracePt t="167636" x="5548313" y="5773738"/>
          <p14:tracePt t="167639" x="5541963" y="5773738"/>
          <p14:tracePt t="167641" x="5534025" y="5773738"/>
          <p14:tracePt t="167642" x="5527675" y="5773738"/>
          <p14:tracePt t="167645" x="5521325" y="5773738"/>
          <p14:tracePt t="167647" x="5514975" y="5773738"/>
          <p14:tracePt t="167648" x="5508625" y="5773738"/>
          <p14:tracePt t="167649" x="5500688" y="5773738"/>
          <p14:tracePt t="167650" x="5494338" y="5773738"/>
          <p14:tracePt t="167652" x="5487988" y="5773738"/>
          <p14:tracePt t="167653" x="5481638" y="5773738"/>
          <p14:tracePt t="167655" x="5475288" y="5773738"/>
          <p14:tracePt t="167656" x="5467350" y="5773738"/>
          <p14:tracePt t="167657" x="5461000" y="5773738"/>
          <p14:tracePt t="167660" x="5448300" y="5773738"/>
          <p14:tracePt t="167662" x="5441950" y="5773738"/>
          <p14:tracePt t="167663" x="5434013" y="5773738"/>
          <p14:tracePt t="167664" x="5427663" y="5773738"/>
          <p14:tracePt t="167665" x="5421313" y="5773738"/>
          <p14:tracePt t="167666" x="5414963" y="5773738"/>
          <p14:tracePt t="167667" x="5408613" y="5773738"/>
          <p14:tracePt t="167668" x="5408613" y="5781675"/>
          <p14:tracePt t="167669" x="5394325" y="5781675"/>
          <p14:tracePt t="167672" x="5387975" y="5781675"/>
          <p14:tracePt t="167672" x="5381625" y="5781675"/>
          <p14:tracePt t="167673" x="5375275" y="5781675"/>
          <p14:tracePt t="167674" x="5367338" y="5781675"/>
          <p14:tracePt t="167675" x="5360988" y="5788025"/>
          <p14:tracePt t="167676" x="5354638" y="5788025"/>
          <p14:tracePt t="167677" x="5348288" y="5788025"/>
          <p14:tracePt t="167678" x="5341938" y="5788025"/>
          <p14:tracePt t="167680" x="5327650" y="5788025"/>
          <p14:tracePt t="167681" x="5321300" y="5788025"/>
          <p14:tracePt t="167683" x="5314950" y="5788025"/>
          <p14:tracePt t="167684" x="5308600" y="5794375"/>
          <p14:tracePt t="167685" x="5302250" y="5794375"/>
          <p14:tracePt t="167686" x="5294313" y="5794375"/>
          <p14:tracePt t="167689" x="5287963" y="5794375"/>
          <p14:tracePt t="167689" x="5281613" y="5794375"/>
          <p14:tracePt t="167690" x="5281613" y="5800725"/>
          <p14:tracePt t="167691" x="5275263" y="5800725"/>
          <p14:tracePt t="167692" x="5268913" y="5800725"/>
          <p14:tracePt t="167695" x="5260975" y="5800725"/>
          <p14:tracePt t="167697" x="5254625" y="5800725"/>
          <p14:tracePt t="167697" x="5248275" y="5800725"/>
          <p14:tracePt t="167698" x="5248275" y="5807075"/>
          <p14:tracePt t="167699" x="5241925" y="5807075"/>
          <p14:tracePt t="167701" x="5235575" y="5807075"/>
          <p14:tracePt t="167702" x="5235575" y="5815013"/>
          <p14:tracePt t="167704" x="5227638" y="5815013"/>
          <p14:tracePt t="167707" x="5221288" y="5815013"/>
          <p14:tracePt t="167710" x="5214938" y="5815013"/>
          <p14:tracePt t="167716" x="5214938" y="5821363"/>
          <p14:tracePt t="167723" x="5208588" y="5821363"/>
          <p14:tracePt t="167815" x="5214938" y="5821363"/>
          <p14:tracePt t="167818" x="5221288" y="5821363"/>
          <p14:tracePt t="167820" x="5227638" y="5821363"/>
          <p14:tracePt t="167823" x="5235575" y="5821363"/>
          <p14:tracePt t="167825" x="5241925" y="5821363"/>
          <p14:tracePt t="167828" x="5248275" y="5821363"/>
          <p14:tracePt t="167829" x="5254625" y="5821363"/>
          <p14:tracePt t="167831" x="5260975" y="5821363"/>
          <p14:tracePt t="167833" x="5268913" y="5821363"/>
          <p14:tracePt t="167834" x="5275263" y="5821363"/>
          <p14:tracePt t="167837" x="5281613" y="5821363"/>
          <p14:tracePt t="167838" x="5287963" y="5821363"/>
          <p14:tracePt t="167839" x="5294313" y="5821363"/>
          <p14:tracePt t="167840" x="5294313" y="5815013"/>
          <p14:tracePt t="167842" x="5302250" y="5815013"/>
          <p14:tracePt t="167843" x="5308600" y="5815013"/>
          <p14:tracePt t="167845" x="5308600" y="5807075"/>
          <p14:tracePt t="167847" x="5314950" y="5807075"/>
          <p14:tracePt t="167847" x="5321300" y="5807075"/>
          <p14:tracePt t="167848" x="5327650" y="5807075"/>
          <p14:tracePt t="167850" x="5334000" y="5807075"/>
          <p14:tracePt t="167852" x="5341938" y="5807075"/>
          <p14:tracePt t="167854" x="5348288" y="5807075"/>
          <p14:tracePt t="167855" x="5354638" y="5807075"/>
          <p14:tracePt t="167856" x="5354638" y="5800725"/>
          <p14:tracePt t="167857" x="5360988" y="5800725"/>
          <p14:tracePt t="167860" x="5367338" y="5800725"/>
          <p14:tracePt t="167861" x="5375275" y="5800725"/>
          <p14:tracePt t="167862" x="5375275" y="5794375"/>
          <p14:tracePt t="167864" x="5381625" y="5794375"/>
          <p14:tracePt t="167866" x="5387975" y="5794375"/>
          <p14:tracePt t="167868" x="5394325" y="5794375"/>
          <p14:tracePt t="167872" x="5400675" y="5794375"/>
          <p14:tracePt t="167873" x="5408613" y="5794375"/>
          <p14:tracePt t="167874" x="5408613" y="5788025"/>
          <p14:tracePt t="167878" x="5414963" y="5788025"/>
          <p14:tracePt t="167880" x="5421313" y="5788025"/>
          <p14:tracePt t="167881" x="5421313" y="5781675"/>
          <p14:tracePt t="167889" x="5441950" y="5781675"/>
          <p14:tracePt t="167890" x="5448300" y="5781675"/>
          <p14:tracePt t="167891" x="5454650" y="5781675"/>
          <p14:tracePt t="167893" x="5454650" y="5773738"/>
          <p14:tracePt t="167894" x="5461000" y="5773738"/>
          <p14:tracePt t="167896" x="5467350" y="5773738"/>
          <p14:tracePt t="167897" x="5475288" y="5773738"/>
          <p14:tracePt t="167899" x="5481638" y="5773738"/>
          <p14:tracePt t="167901" x="5487988" y="5773738"/>
          <p14:tracePt t="167903" x="5494338" y="5773738"/>
          <p14:tracePt t="167904" x="5500688" y="5773738"/>
          <p14:tracePt t="167906" x="5508625" y="5773738"/>
          <p14:tracePt t="167908" x="5514975" y="5773738"/>
          <p14:tracePt t="167909" x="5521325" y="5773738"/>
          <p14:tracePt t="167912" x="5527675" y="5773738"/>
          <p14:tracePt t="167913" x="5534025" y="5773738"/>
          <p14:tracePt t="167914" x="5541963" y="5773738"/>
          <p14:tracePt t="167917" x="5548313" y="5773738"/>
          <p14:tracePt t="167918" x="5554663" y="5773738"/>
          <p14:tracePt t="167921" x="5561013" y="5773738"/>
          <p14:tracePt t="167922" x="5561013" y="5781675"/>
          <p14:tracePt t="167923" x="5567363" y="5781675"/>
          <p14:tracePt t="167925" x="5575300" y="5781675"/>
          <p14:tracePt t="167929" x="5581650" y="5781675"/>
          <p14:tracePt t="167933" x="5588000" y="5781675"/>
          <p14:tracePt t="167934" x="5588000" y="5788025"/>
          <p14:tracePt t="167948" x="5594350" y="5788025"/>
          <p14:tracePt t="168012" x="5600700" y="5788025"/>
          <p14:tracePt t="168029" x="5608638" y="5788025"/>
          <p14:tracePt t="168110" x="5614988" y="5788025"/>
          <p14:tracePt t="168115" x="5621338" y="5788025"/>
          <p14:tracePt t="168124" x="5627688" y="5788025"/>
          <p14:tracePt t="168129" x="5634038" y="5788025"/>
          <p14:tracePt t="168133" x="5634038" y="5794375"/>
          <p14:tracePt t="168139" x="5640388" y="5794375"/>
          <p14:tracePt t="168143" x="5648325" y="5794375"/>
          <p14:tracePt t="168151" x="5654675" y="5794375"/>
          <p14:tracePt t="168173" x="5661025" y="5794375"/>
          <p14:tracePt t="168182" x="5667375" y="5794375"/>
          <p14:tracePt t="168197" x="5673725" y="5794375"/>
          <p14:tracePt t="168206" x="5681663" y="5794375"/>
          <p14:tracePt t="168214" x="5688013" y="5794375"/>
          <p14:tracePt t="169851" x="5688013" y="5788025"/>
          <p14:tracePt t="169932" x="5688013" y="5781675"/>
          <p14:tracePt t="169944" x="5688013" y="5773738"/>
          <p14:tracePt t="169963" x="5688013" y="5767388"/>
          <p14:tracePt t="169987" x="5688013" y="5761038"/>
          <p14:tracePt t="171710" x="5688013" y="5754688"/>
          <p14:tracePt t="171716" x="5688013" y="5748338"/>
          <p14:tracePt t="171724" x="5688013" y="5740400"/>
          <p14:tracePt t="172294" x="5688013" y="5748338"/>
          <p14:tracePt t="172311" x="5688013" y="5754688"/>
          <p14:tracePt t="172323" x="5688013" y="5761038"/>
          <p14:tracePt t="172329" x="5688013" y="5767388"/>
          <p14:tracePt t="172338" x="5688013" y="5773738"/>
          <p14:tracePt t="172341" x="5688013" y="5781675"/>
          <p14:tracePt t="172345" x="5688013" y="5788025"/>
          <p14:tracePt t="172347" x="5694363" y="5788025"/>
          <p14:tracePt t="172352" x="5694363" y="5794375"/>
          <p14:tracePt t="172355" x="5694363" y="5800725"/>
          <p14:tracePt t="172364" x="5694363" y="5807075"/>
          <p14:tracePt t="172371" x="5700713" y="5807075"/>
          <p14:tracePt t="172372" x="5700713" y="5815013"/>
          <p14:tracePt t="172424" x="5700713" y="5821363"/>
          <p14:tracePt t="172873" x="5700713" y="5815013"/>
          <p14:tracePt t="172877" x="5700713" y="5807075"/>
          <p14:tracePt t="172884" x="5707063" y="5807075"/>
          <p14:tracePt t="172886" x="5707063" y="5800725"/>
          <p14:tracePt t="172892" x="5707063" y="5794375"/>
          <p14:tracePt t="172905" x="5707063" y="5788025"/>
          <p14:tracePt t="172914" x="5707063" y="5781675"/>
          <p14:tracePt t="173189" x="5707063" y="5773738"/>
          <p14:tracePt t="173203" x="5715000" y="5773738"/>
          <p14:tracePt t="173571" x="5707063" y="5773738"/>
          <p14:tracePt t="173918" x="5707063" y="5767388"/>
          <p14:tracePt t="173933" x="5707063" y="5761038"/>
          <p14:tracePt t="174546" x="5707063" y="5754688"/>
          <p14:tracePt t="174593" x="5707063" y="5748338"/>
          <p14:tracePt t="175128" x="5707063" y="5740400"/>
          <p14:tracePt t="175682" x="5707063" y="5748338"/>
          <p14:tracePt t="175806" x="5700713" y="5748338"/>
          <p14:tracePt t="175809" x="5700713" y="5740400"/>
          <p14:tracePt t="175811" x="5694363" y="5740400"/>
          <p14:tracePt t="175817" x="5688013" y="5740400"/>
          <p14:tracePt t="175818" x="5688013" y="5734050"/>
          <p14:tracePt t="175819" x="5681663" y="5734050"/>
          <p14:tracePt t="175821" x="5673725" y="5734050"/>
          <p14:tracePt t="175822" x="5673725" y="5727700"/>
          <p14:tracePt t="175825" x="5667375" y="5727700"/>
          <p14:tracePt t="175826" x="5661025" y="5721350"/>
          <p14:tracePt t="175828" x="5654675" y="5715000"/>
          <p14:tracePt t="175829" x="5648325" y="5715000"/>
          <p14:tracePt t="175830" x="5648325" y="5707063"/>
          <p14:tracePt t="175831" x="5640388" y="5707063"/>
          <p14:tracePt t="175833" x="5634038" y="5700713"/>
          <p14:tracePt t="175834" x="5627688" y="5700713"/>
          <p14:tracePt t="175835" x="5627688" y="5694363"/>
          <p14:tracePt t="175836" x="5621338" y="5694363"/>
          <p14:tracePt t="175837" x="5614988" y="5694363"/>
          <p14:tracePt t="175839" x="5614988" y="5688013"/>
          <p14:tracePt t="175839" x="5600700" y="5681663"/>
          <p14:tracePt t="175840" x="5594350" y="5681663"/>
          <p14:tracePt t="175841" x="5594350" y="5673725"/>
          <p14:tracePt t="175842" x="5588000" y="5673725"/>
          <p14:tracePt t="175843" x="5575300" y="5667375"/>
          <p14:tracePt t="175844" x="5575300" y="5661025"/>
          <p14:tracePt t="175845" x="5561013" y="5654675"/>
          <p14:tracePt t="175846" x="5554663" y="5654675"/>
          <p14:tracePt t="175847" x="5554663" y="5648325"/>
          <p14:tracePt t="175848" x="5541963" y="5640388"/>
          <p14:tracePt t="175849" x="5534025" y="5634038"/>
          <p14:tracePt t="175850" x="5527675" y="5634038"/>
          <p14:tracePt t="175851" x="5521325" y="5627688"/>
          <p14:tracePt t="175852" x="5508625" y="5621338"/>
          <p14:tracePt t="175853" x="5508625" y="5614988"/>
          <p14:tracePt t="175854" x="5494338" y="5614988"/>
          <p14:tracePt t="175856" x="5487988" y="5608638"/>
          <p14:tracePt t="175856" x="5481638" y="5600700"/>
          <p14:tracePt t="175857" x="5475288" y="5594350"/>
          <p14:tracePt t="175858" x="5467350" y="5594350"/>
          <p14:tracePt t="175859" x="5461000" y="5581650"/>
          <p14:tracePt t="175860" x="5448300" y="5575300"/>
          <p14:tracePt t="175861" x="5441950" y="5567363"/>
          <p14:tracePt t="175862" x="5434013" y="5567363"/>
          <p14:tracePt t="175864" x="5427663" y="5561013"/>
          <p14:tracePt t="175864" x="5421313" y="5554663"/>
          <p14:tracePt t="175865" x="5414963" y="5548313"/>
          <p14:tracePt t="175866" x="5408613" y="5548313"/>
          <p14:tracePt t="175867" x="5394325" y="5541963"/>
          <p14:tracePt t="175868" x="5394325" y="5534025"/>
          <p14:tracePt t="175869" x="5387975" y="5527675"/>
          <p14:tracePt t="175870" x="5381625" y="5527675"/>
          <p14:tracePt t="175871" x="5381625" y="5521325"/>
          <p14:tracePt t="175873" x="5375275" y="5514975"/>
          <p14:tracePt t="175873" x="5367338" y="5508625"/>
          <p14:tracePt t="175874" x="5354638" y="5508625"/>
          <p14:tracePt t="175875" x="5354638" y="5500688"/>
          <p14:tracePt t="175876" x="5348288" y="5487988"/>
          <p14:tracePt t="175877" x="5334000" y="5487988"/>
          <p14:tracePt t="175878" x="5327650" y="5481638"/>
          <p14:tracePt t="175880" x="5321300" y="5467350"/>
          <p14:tracePt t="175881" x="5308600" y="5461000"/>
          <p14:tracePt t="175882" x="5302250" y="5454650"/>
          <p14:tracePt t="175883" x="5294313" y="5448300"/>
          <p14:tracePt t="175884" x="5287963" y="5441950"/>
          <p14:tracePt t="175886" x="5275263" y="5434013"/>
          <p14:tracePt t="175887" x="5268913" y="5421313"/>
          <p14:tracePt t="175889" x="5254625" y="5414963"/>
          <p14:tracePt t="175889" x="5248275" y="5408613"/>
          <p14:tracePt t="175890" x="5241925" y="5400675"/>
          <p14:tracePt t="175891" x="5227638" y="5394325"/>
          <p14:tracePt t="175892" x="5214938" y="5381625"/>
          <p14:tracePt t="175893" x="5202238" y="5367338"/>
          <p14:tracePt t="175894" x="5194300" y="5360988"/>
          <p14:tracePt t="175895" x="5181600" y="5354638"/>
          <p14:tracePt t="175896" x="5160963" y="5341938"/>
          <p14:tracePt t="175898" x="5141913" y="5327650"/>
          <p14:tracePt t="175898" x="5127625" y="5314950"/>
          <p14:tracePt t="175899" x="5114925" y="5302250"/>
          <p14:tracePt t="175900" x="5094288" y="5287963"/>
          <p14:tracePt t="175901" x="5075238" y="5275263"/>
          <p14:tracePt t="175902" x="5054600" y="5268913"/>
          <p14:tracePt t="175903" x="5035550" y="5254625"/>
          <p14:tracePt t="175904" x="5021263" y="5235575"/>
          <p14:tracePt t="175905" x="4987925" y="5221288"/>
          <p14:tracePt t="175906" x="4962525" y="5194300"/>
          <p14:tracePt t="175907" x="4935538" y="5181600"/>
          <p14:tracePt t="175908" x="4914900" y="5168900"/>
          <p14:tracePt t="175909" x="4887913" y="5148263"/>
          <p14:tracePt t="175910" x="4848225" y="5127625"/>
          <p14:tracePt t="175911" x="4821238" y="5108575"/>
          <p14:tracePt t="175912" x="4802188" y="5094288"/>
          <p14:tracePt t="175914" x="4754563" y="5060950"/>
          <p14:tracePt t="175914" x="4729163" y="5048250"/>
          <p14:tracePt t="175915" x="4702175" y="5021263"/>
          <p14:tracePt t="175916" x="4662488" y="4995863"/>
          <p14:tracePt t="175917" x="4608513" y="4975225"/>
          <p14:tracePt t="175922" x="4441825" y="4848225"/>
          <p14:tracePt t="175923" x="4395788" y="4829175"/>
          <p14:tracePt t="175923" x="4341813" y="4795838"/>
          <p14:tracePt t="175924" x="4283075" y="4762500"/>
          <p14:tracePt t="175925" x="4229100" y="4714875"/>
          <p14:tracePt t="175926" x="4183063" y="4681538"/>
          <p14:tracePt t="175927" x="4122738" y="4648200"/>
          <p14:tracePt t="175928" x="4068763" y="4608513"/>
          <p14:tracePt t="175929" x="4010025" y="4568825"/>
          <p14:tracePt t="175930" x="3949700" y="4529138"/>
          <p14:tracePt t="175931" x="3889375" y="4495800"/>
          <p14:tracePt t="175932" x="3829050" y="4449763"/>
          <p14:tracePt t="175933" x="3756025" y="4402138"/>
          <p14:tracePt t="175934" x="3716338" y="4375150"/>
          <p14:tracePt t="175935" x="3656013" y="4329113"/>
          <p14:tracePt t="175936" x="3582988" y="4283075"/>
          <p14:tracePt t="175937" x="3522663" y="4249738"/>
          <p14:tracePt t="175939" x="3449638" y="4195763"/>
          <p14:tracePt t="175939" x="3389313" y="4149725"/>
          <p14:tracePt t="175940" x="3316288" y="4110038"/>
          <p14:tracePt t="175941" x="3243263" y="4062413"/>
          <p14:tracePt t="175942" x="3182938" y="4016375"/>
          <p14:tracePt t="175943" x="3109913" y="3976688"/>
          <p14:tracePt t="175944" x="3049588" y="3929063"/>
          <p14:tracePt t="175945" x="2976563" y="3883025"/>
          <p14:tracePt t="175946" x="2909888" y="3829050"/>
          <p14:tracePt t="175948" x="2843213" y="3789363"/>
          <p14:tracePt t="175948" x="2776538" y="3743325"/>
          <p14:tracePt t="175949" x="2711450" y="3689350"/>
          <p14:tracePt t="175950" x="2644775" y="3643313"/>
          <p14:tracePt t="175951" x="2584450" y="3603625"/>
          <p14:tracePt t="175952" x="2517775" y="3549650"/>
          <p14:tracePt t="175953" x="2470150" y="3522663"/>
          <p14:tracePt t="175954" x="2384425" y="3455988"/>
          <p14:tracePt t="175955" x="2344738" y="3430588"/>
          <p14:tracePt t="175956" x="2263775" y="3370263"/>
          <p14:tracePt t="175957" x="2230438" y="3343275"/>
          <p14:tracePt t="175958" x="2171700" y="3297238"/>
          <p14:tracePt t="175959" x="2124075" y="3257550"/>
          <p14:tracePt t="175960" x="2065338" y="3224213"/>
          <p14:tracePt t="175961" x="2011363" y="3176588"/>
          <p14:tracePt t="175962" x="1957388" y="3143250"/>
          <p14:tracePt t="175964" x="1911350" y="3103563"/>
          <p14:tracePt t="175964" x="1858963" y="3070225"/>
          <p14:tracePt t="175965" x="1811338" y="3036888"/>
          <p14:tracePt t="175966" x="1758950" y="2997200"/>
          <p14:tracePt t="175967" x="1717675" y="2963863"/>
          <p14:tracePt t="175968" x="1677988" y="2936875"/>
          <p14:tracePt t="175969" x="1638300" y="2903538"/>
          <p14:tracePt t="175970" x="1598613" y="2884488"/>
          <p14:tracePt t="175971" x="1558925" y="2857500"/>
          <p14:tracePt t="175973" x="1519238" y="2830513"/>
          <p14:tracePt t="175973" x="1492250" y="2817813"/>
          <p14:tracePt t="175974" x="1465263" y="2790825"/>
          <p14:tracePt t="175975" x="1438275" y="2770188"/>
          <p14:tracePt t="175976" x="1419225" y="2757488"/>
          <p14:tracePt t="175977" x="1365250" y="2717800"/>
          <p14:tracePt t="175978" x="1338263" y="2703513"/>
          <p14:tracePt t="175980" x="1304925" y="2684463"/>
          <p14:tracePt t="175981" x="1279525" y="2670175"/>
          <p14:tracePt t="175982" x="1252538" y="2651125"/>
          <p14:tracePt t="175983" x="1231900" y="2636838"/>
          <p14:tracePt t="175984" x="1212850" y="2624138"/>
          <p14:tracePt t="175986" x="1192213" y="2603500"/>
          <p14:tracePt t="175987" x="1171575" y="2590800"/>
          <p14:tracePt t="175988" x="1165225" y="2584450"/>
          <p14:tracePt t="175989" x="1152525" y="2584450"/>
          <p14:tracePt t="175990" x="1138238" y="2570163"/>
          <p14:tracePt t="175991" x="1131888" y="2557463"/>
          <p14:tracePt t="175992" x="1119188" y="2544763"/>
          <p14:tracePt t="175993" x="1104900" y="2536825"/>
          <p14:tracePt t="175994" x="1092200" y="2530475"/>
          <p14:tracePt t="175995" x="1085850" y="2524125"/>
          <p14:tracePt t="175996" x="1071563" y="2511425"/>
          <p14:tracePt t="175998" x="1065213" y="2503488"/>
          <p14:tracePt t="175998" x="1052513" y="2497138"/>
          <p14:tracePt t="175999" x="1052513" y="2490788"/>
          <p14:tracePt t="176000" x="1046163" y="2484438"/>
          <p14:tracePt t="176001" x="1031875" y="2478088"/>
          <p14:tracePt t="176002" x="1025525" y="2470150"/>
          <p14:tracePt t="176003" x="1019175" y="2463800"/>
          <p14:tracePt t="176004" x="1012825" y="2451100"/>
          <p14:tracePt t="176005" x="998538" y="2444750"/>
          <p14:tracePt t="176006" x="992188" y="2430463"/>
          <p14:tracePt t="176007" x="985838" y="2430463"/>
          <p14:tracePt t="176008" x="979488" y="2417763"/>
          <p14:tracePt t="176009" x="965200" y="2405063"/>
          <p14:tracePt t="176010" x="958850" y="2397125"/>
          <p14:tracePt t="176011" x="952500" y="2390775"/>
          <p14:tracePt t="176012" x="939800" y="2378075"/>
          <p14:tracePt t="176013" x="931863" y="2363788"/>
          <p14:tracePt t="176014" x="919163" y="2351088"/>
          <p14:tracePt t="176015" x="912813" y="2351088"/>
          <p14:tracePt t="176016" x="906463" y="2338388"/>
          <p14:tracePt t="176017" x="892175" y="2324100"/>
          <p14:tracePt t="176018" x="879475" y="2311400"/>
          <p14:tracePt t="176019" x="865188" y="2297113"/>
          <p14:tracePt t="176020" x="865188" y="2290763"/>
          <p14:tracePt t="176021" x="846138" y="2271713"/>
          <p14:tracePt t="176023" x="839788" y="2263775"/>
          <p14:tracePt t="176023" x="825500" y="2244725"/>
          <p14:tracePt t="176024" x="819150" y="2230438"/>
          <p14:tracePt t="176025" x="806450" y="2211388"/>
          <p14:tracePt t="176026" x="792163" y="2190750"/>
          <p14:tracePt t="176027" x="779463" y="2178050"/>
          <p14:tracePt t="176028" x="765175" y="2157413"/>
          <p14:tracePt t="176029" x="752475" y="2138363"/>
          <p14:tracePt t="176030" x="731838" y="2117725"/>
          <p14:tracePt t="176031" x="719138" y="2090738"/>
          <p14:tracePt t="176032" x="706438" y="2065338"/>
          <p14:tracePt t="176033" x="685800" y="2038350"/>
          <p14:tracePt t="176034" x="673100" y="2017713"/>
          <p14:tracePt t="176035" x="658813" y="1990725"/>
          <p14:tracePt t="176036" x="639763" y="1957388"/>
          <p14:tracePt t="176037" x="619125" y="1931988"/>
          <p14:tracePt t="176039" x="606425" y="1905000"/>
          <p14:tracePt t="176039" x="579438" y="1878013"/>
          <p14:tracePt t="176040" x="558800" y="1844675"/>
          <p14:tracePt t="176041" x="546100" y="1825625"/>
          <p14:tracePt t="176042" x="525463" y="1798638"/>
          <p14:tracePt t="176043" x="506413" y="1771650"/>
          <p14:tracePt t="176044" x="485775" y="1744663"/>
          <p14:tracePt t="176045" x="473075" y="1717675"/>
          <p14:tracePt t="176046" x="446088" y="1684338"/>
          <p14:tracePt t="176048" x="427038" y="1658938"/>
          <p14:tracePt t="176048" x="406400" y="1638300"/>
          <p14:tracePt t="176049" x="385763" y="1611313"/>
          <p14:tracePt t="176050" x="366713" y="1577975"/>
          <p14:tracePt t="176051" x="339725" y="1552575"/>
          <p14:tracePt t="176052" x="319088" y="1531938"/>
          <p14:tracePt t="176053" x="300038" y="1504950"/>
          <p14:tracePt t="176054" x="279400" y="1485900"/>
          <p14:tracePt t="176055" x="260350" y="1452563"/>
          <p14:tracePt t="176056" x="239713" y="1438275"/>
          <p14:tracePt t="176057" x="227013" y="1419225"/>
          <p14:tracePt t="176058" x="206375" y="1404938"/>
          <p14:tracePt t="176059" x="193675" y="1385888"/>
          <p14:tracePt t="176060" x="179388" y="1365250"/>
          <p14:tracePt t="176061" x="166688" y="1358900"/>
          <p14:tracePt t="176062" x="139700" y="1338263"/>
          <p14:tracePt t="176064" x="133350" y="1331913"/>
          <p14:tracePt t="176064" x="112713" y="1319213"/>
          <p14:tracePt t="176065" x="100013" y="1304925"/>
          <p14:tracePt t="176066" x="87313" y="1298575"/>
          <p14:tracePt t="176067" x="73025" y="1285875"/>
          <p14:tracePt t="176068" x="60325" y="1279525"/>
          <p14:tracePt t="176069" x="46038" y="1271588"/>
          <p14:tracePt t="176070" x="39688" y="1258888"/>
          <p14:tracePt t="176071" x="26988" y="1252538"/>
          <p14:tracePt t="176073" x="12700" y="1246188"/>
          <p14:tracePt t="176073" x="6350" y="123825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世界衛生組織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(WHO) 2014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年全球報告，非傳染病死因已佔全球死亡人數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成，非傳染類疾病亦已為我國國人最重要的死因。目前社區老人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60%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有高血壓、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21%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有高血糖、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16%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有高膽固醇，其防治有賴於全方位的政策與行動。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72000"/>
            <a:ext cx="893445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17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正當世界各國陸續將行動科技、開放資料及大數據導入醫療照護，以推向個人化、精準化及有效醫療時刻，結合臺灣的優質醫療品質及資訊通訊科技發展，以建構一創新的醫療照護服務模式，從而降低醫療人力負擔，節省醫療支出，另創臺灣經濟及照護體系的新亮點。</a:t>
            </a:r>
          </a:p>
        </p:txBody>
      </p:sp>
    </p:spTree>
    <p:extLst>
      <p:ext uri="{BB962C8B-B14F-4D97-AF65-F5344CB8AC3E}">
        <p14:creationId xmlns:p14="http://schemas.microsoft.com/office/powerpoint/2010/main" val="1769059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種造成健康差異的因素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收入與社經地位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社會支援網路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經濟環境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社會環境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物理環境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個體特性與行為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遺傳性因素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健康服務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性別。</a:t>
            </a:r>
          </a:p>
        </p:txBody>
      </p:sp>
    </p:spTree>
    <p:extLst>
      <p:ext uri="{BB962C8B-B14F-4D97-AF65-F5344CB8AC3E}">
        <p14:creationId xmlns:p14="http://schemas.microsoft.com/office/powerpoint/2010/main" val="4024685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聯合國</a:t>
            </a:r>
            <a:r>
              <a:rPr lang="en-US" altLang="zh-TW" dirty="0"/>
              <a:t>(United Nations, UN)</a:t>
            </a:r>
            <a:r>
              <a:rPr lang="zh-TW" altLang="en-US" dirty="0"/>
              <a:t>也在</a:t>
            </a:r>
            <a:r>
              <a:rPr lang="en-US" altLang="zh-TW" dirty="0"/>
              <a:t>2015</a:t>
            </a:r>
            <a:r>
              <a:rPr lang="zh-TW" altLang="en-US" dirty="0"/>
              <a:t>年提出「面向</a:t>
            </a:r>
            <a:r>
              <a:rPr lang="en-US" altLang="zh-TW" dirty="0"/>
              <a:t>2030</a:t>
            </a:r>
            <a:r>
              <a:rPr lang="zh-TW" altLang="en-US" dirty="0"/>
              <a:t>年的永續發展」目標，前瞻綜觀世界發展趨勢，列出社會、經濟與環境三個面向永續發展，並明示新議程的</a:t>
            </a:r>
            <a:r>
              <a:rPr lang="en-US" altLang="zh-TW" dirty="0"/>
              <a:t>5P</a:t>
            </a:r>
            <a:r>
              <a:rPr lang="zh-TW" altLang="en-US" dirty="0"/>
              <a:t>：</a:t>
            </a:r>
            <a:r>
              <a:rPr lang="en-US" altLang="zh-TW" dirty="0">
                <a:solidFill>
                  <a:srgbClr val="FF0000"/>
                </a:solidFill>
              </a:rPr>
              <a:t>people</a:t>
            </a:r>
            <a:r>
              <a:rPr lang="zh-TW" altLang="en-US" dirty="0"/>
              <a:t>人類社會</a:t>
            </a:r>
            <a:r>
              <a:rPr lang="en-US" altLang="zh-TW" dirty="0"/>
              <a:t>, </a:t>
            </a:r>
            <a:r>
              <a:rPr lang="en-US" altLang="zh-TW" dirty="0">
                <a:solidFill>
                  <a:srgbClr val="FF0000"/>
                </a:solidFill>
              </a:rPr>
              <a:t>planet</a:t>
            </a:r>
            <a:r>
              <a:rPr lang="zh-TW" altLang="en-US" dirty="0"/>
              <a:t>環境</a:t>
            </a:r>
            <a:r>
              <a:rPr lang="en-US" altLang="zh-TW" dirty="0">
                <a:solidFill>
                  <a:srgbClr val="FF0000"/>
                </a:solidFill>
              </a:rPr>
              <a:t>, prosperity</a:t>
            </a:r>
            <a:r>
              <a:rPr lang="zh-TW" altLang="en-US" dirty="0"/>
              <a:t>經濟</a:t>
            </a:r>
            <a:r>
              <a:rPr lang="en-US" altLang="zh-TW" dirty="0"/>
              <a:t>, </a:t>
            </a:r>
            <a:r>
              <a:rPr lang="en-US" altLang="zh-TW" dirty="0">
                <a:solidFill>
                  <a:srgbClr val="FF0000"/>
                </a:solidFill>
              </a:rPr>
              <a:t>peace</a:t>
            </a:r>
            <a:r>
              <a:rPr lang="zh-TW" altLang="en-US" dirty="0"/>
              <a:t>和平以及</a:t>
            </a:r>
            <a:r>
              <a:rPr lang="en-US" altLang="zh-TW" dirty="0">
                <a:solidFill>
                  <a:srgbClr val="FF0000"/>
                </a:solidFill>
              </a:rPr>
              <a:t>partnership</a:t>
            </a:r>
            <a:r>
              <a:rPr lang="zh-TW" altLang="en-US" dirty="0"/>
              <a:t>夥伴關係。並以「確保健康生活與促進全人類福祉」為其中目標。</a:t>
            </a:r>
          </a:p>
        </p:txBody>
      </p:sp>
    </p:spTree>
    <p:extLst>
      <p:ext uri="{BB962C8B-B14F-4D97-AF65-F5344CB8AC3E}">
        <p14:creationId xmlns:p14="http://schemas.microsoft.com/office/powerpoint/2010/main" val="731313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我國重要健康政策或事件發展史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4325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idx="1"/>
          </p:nvPr>
        </p:nvSpPr>
        <p:spPr>
          <a:xfrm>
            <a:off x="775441" y="757450"/>
            <a:ext cx="8814117" cy="6475200"/>
          </a:xfrm>
        </p:spPr>
        <p:txBody>
          <a:bodyPr/>
          <a:lstStyle/>
          <a:p>
            <a:pPr marL="1214402" indent="-1214402">
              <a:lnSpc>
                <a:spcPct val="105000"/>
              </a:lnSpc>
              <a:spcBef>
                <a:spcPct val="30000"/>
              </a:spcBef>
              <a:buNone/>
            </a:pPr>
            <a:r>
              <a:rPr lang="en-US" altLang="zh-TW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1880    </a:t>
            </a:r>
            <a:r>
              <a:rPr lang="zh-TW" altLang="en-US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馬偕醫館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(1872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登陸淡水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  <a:p>
            <a:pPr marL="1214402" indent="-1214402">
              <a:lnSpc>
                <a:spcPct val="105000"/>
              </a:lnSpc>
              <a:spcBef>
                <a:spcPct val="30000"/>
              </a:spcBef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1899  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台灣總督府醫學校</a:t>
            </a:r>
            <a:endParaRPr lang="zh-TW" altLang="en-US" sz="3173" b="1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1214402" indent="-1214402">
              <a:lnSpc>
                <a:spcPct val="105000"/>
              </a:lnSpc>
              <a:spcBef>
                <a:spcPct val="30000"/>
              </a:spcBef>
              <a:buNone/>
            </a:pPr>
            <a:r>
              <a:rPr lang="en-US" altLang="zh-TW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1900    </a:t>
            </a:r>
            <a:r>
              <a:rPr lang="zh-TW" altLang="en-US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新樓基督教醫院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(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馬雅各醫師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  <a:p>
            <a:pPr marL="1214402" indent="-1214402">
              <a:lnSpc>
                <a:spcPct val="105000"/>
              </a:lnSpc>
              <a:spcBef>
                <a:spcPct val="30000"/>
              </a:spcBef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1907  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英立彰化基督教醫院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(1896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蘭大衛醫師在彰化設立診所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  <a:p>
            <a:pPr marL="1214402" indent="-1214402">
              <a:lnSpc>
                <a:spcPct val="105000"/>
              </a:lnSpc>
              <a:spcBef>
                <a:spcPct val="30000"/>
              </a:spcBef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1915    </a:t>
            </a:r>
            <a:r>
              <a:rPr lang="zh-TW" altLang="en-US" sz="3173" b="1" u="sng">
                <a:latin typeface="Times New Roman" panose="02020603050405020304" pitchFamily="18" charset="0"/>
                <a:ea typeface="標楷體" panose="03000509000000000000" pitchFamily="65" charset="-120"/>
              </a:rPr>
              <a:t>松山療養院</a:t>
            </a:r>
          </a:p>
          <a:p>
            <a:pPr marL="1214402" indent="-1214402">
              <a:lnSpc>
                <a:spcPct val="105000"/>
              </a:lnSpc>
              <a:spcBef>
                <a:spcPct val="30000"/>
              </a:spcBef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1929  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樂生院</a:t>
            </a:r>
          </a:p>
          <a:p>
            <a:pPr marL="1214402" indent="-1214402">
              <a:lnSpc>
                <a:spcPct val="105000"/>
              </a:lnSpc>
              <a:spcBef>
                <a:spcPct val="30000"/>
              </a:spcBef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1934  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養神院</a:t>
            </a:r>
          </a:p>
          <a:p>
            <a:pPr marL="1214402" indent="-1214402">
              <a:lnSpc>
                <a:spcPct val="105000"/>
              </a:lnSpc>
              <a:spcBef>
                <a:spcPct val="30000"/>
              </a:spcBef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1944    </a:t>
            </a:r>
            <a:r>
              <a:rPr lang="zh-TW" altLang="en-US" sz="3173" b="1" u="sng">
                <a:latin typeface="Times New Roman" panose="02020603050405020304" pitchFamily="18" charset="0"/>
                <a:ea typeface="標楷體" panose="03000509000000000000" pitchFamily="65" charset="-120"/>
              </a:rPr>
              <a:t>種痘條例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(1982.1.6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公布廢止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  <a:p>
            <a:pPr marL="1214402" indent="-1214402">
              <a:lnSpc>
                <a:spcPct val="105000"/>
              </a:lnSpc>
              <a:spcBef>
                <a:spcPct val="30000"/>
              </a:spcBef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1944  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傳染病防治條例</a:t>
            </a:r>
          </a:p>
        </p:txBody>
      </p:sp>
      <p:sp>
        <p:nvSpPr>
          <p:cNvPr id="296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2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841985" indent="-323840">
              <a:spcBef>
                <a:spcPct val="20000"/>
              </a:spcBef>
              <a:buFont typeface="Arial" panose="020B0604020202020204" pitchFamily="34" charset="0"/>
              <a:buChar char="–"/>
              <a:defRPr sz="3173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295362" indent="-259072">
              <a:spcBef>
                <a:spcPct val="20000"/>
              </a:spcBef>
              <a:buFont typeface="Arial" panose="020B0604020202020204" pitchFamily="34" charset="0"/>
              <a:buChar char="•"/>
              <a:defRPr sz="272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813507" indent="-259072">
              <a:spcBef>
                <a:spcPct val="20000"/>
              </a:spcBef>
              <a:buFont typeface="Arial" panose="020B0604020202020204" pitchFamily="34" charset="0"/>
              <a:buChar char="–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331651" indent="-259072">
              <a:spcBef>
                <a:spcPct val="20000"/>
              </a:spcBef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849796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3367941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886086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4404230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27F6F3-7470-47F8-9A74-C431CE270757}" type="slidenum">
              <a:rPr lang="en-US" altLang="zh-TW" sz="1360">
                <a:solidFill>
                  <a:srgbClr val="FFFFFF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zh-TW" sz="136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747918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滬尾偕醫館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803184"/>
            <a:ext cx="7458075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23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1932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年樂生療養院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057400"/>
            <a:ext cx="5333998" cy="424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87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Leprosy (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63" y="2286001"/>
            <a:ext cx="3137100" cy="393382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212" y="2310246"/>
            <a:ext cx="2488695" cy="309995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970" y="2310246"/>
            <a:ext cx="2422705" cy="287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56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痲瘋病的正確觀念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痲瘋病不易傳染 患者毋須隔離</a:t>
            </a: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俗稱「痲瘋病」的「漢生病」傳染力極低且可以治癒嗎？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漢生病在先進國家雖已近乎絕跡，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但台灣每年仍有約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位新確診的患者，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而根據世界衛生組織統計，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2013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年全球新增病例仍逾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萬人。英國慈善機構「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Lepra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」在官方網站上指出，儘管漢生病早已證實可被治癒且傳染機率極微，但許多國家仍未廢除強制隔離患者的法令，使患者與親友永無再見之日。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7799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00" y="609600"/>
            <a:ext cx="7772400" cy="65532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924800" y="2667001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遠見雜誌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2018.02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3A234C7F-E977-404F-9D65-53F4BEA48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3438" y="71326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3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55"/>
    </mc:Choice>
    <mc:Fallback>
      <p:transition spd="slow" advTm="52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1" x="3195638" y="7302500"/>
          <p14:tracePt t="558" x="2924175" y="7759700"/>
          <p14:tracePt t="559" x="2924175" y="7751763"/>
          <p14:tracePt t="560" x="2924175" y="7745413"/>
          <p14:tracePt t="561" x="2930525" y="7739063"/>
          <p14:tracePt t="561" x="2936875" y="7739063"/>
          <p14:tracePt t="563" x="2936875" y="7726363"/>
          <p14:tracePt t="564" x="2936875" y="7718425"/>
          <p14:tracePt t="564" x="2943225" y="7718425"/>
          <p14:tracePt t="565" x="2951163" y="7705725"/>
          <p14:tracePt t="566" x="2951163" y="7699375"/>
          <p14:tracePt t="567" x="2957513" y="7699375"/>
          <p14:tracePt t="568" x="2957513" y="7685088"/>
          <p14:tracePt t="569" x="2957513" y="7678738"/>
          <p14:tracePt t="571" x="2963863" y="7678738"/>
          <p14:tracePt t="572" x="2970213" y="7666038"/>
          <p14:tracePt t="572" x="2970213" y="7659688"/>
          <p14:tracePt t="573" x="2976563" y="7659688"/>
          <p14:tracePt t="574" x="2976563" y="7645400"/>
          <p14:tracePt t="575" x="2976563" y="7639050"/>
          <p14:tracePt t="576" x="2984500" y="7639050"/>
          <p14:tracePt t="577" x="2990850" y="7632700"/>
          <p14:tracePt t="579" x="2997200" y="7626350"/>
          <p14:tracePt t="580" x="2997200" y="7620000"/>
          <p14:tracePt t="580" x="2997200" y="7612063"/>
          <p14:tracePt t="581" x="3003550" y="7605713"/>
          <p14:tracePt t="582" x="3009900" y="7599363"/>
          <p14:tracePt t="583" x="3017838" y="7593013"/>
          <p14:tracePt t="584" x="3017838" y="7586663"/>
          <p14:tracePt t="585" x="3017838" y="7578725"/>
          <p14:tracePt t="586" x="3024188" y="7572375"/>
          <p14:tracePt t="588" x="3030538" y="7566025"/>
          <p14:tracePt t="589" x="3036888" y="7566025"/>
          <p14:tracePt t="589" x="3036888" y="7553325"/>
          <p14:tracePt t="590" x="3043238" y="7545388"/>
          <p14:tracePt t="592" x="3057525" y="7539038"/>
          <p14:tracePt t="593" x="3057525" y="7532688"/>
          <p14:tracePt t="594" x="3057525" y="7526338"/>
          <p14:tracePt t="596" x="3063875" y="7519988"/>
          <p14:tracePt t="597" x="3070225" y="7512050"/>
          <p14:tracePt t="597" x="3070225" y="7505700"/>
          <p14:tracePt t="598" x="3076575" y="7505700"/>
          <p14:tracePt t="599" x="3082925" y="7499350"/>
          <p14:tracePt t="600" x="3090863" y="7493000"/>
          <p14:tracePt t="602" x="3097213" y="7486650"/>
          <p14:tracePt t="604" x="3097213" y="7472363"/>
          <p14:tracePt t="605" x="3109913" y="7472363"/>
          <p14:tracePt t="605" x="3109913" y="7466013"/>
          <p14:tracePt t="606" x="3109913" y="7459663"/>
          <p14:tracePt t="607" x="3116263" y="7453313"/>
          <p14:tracePt t="608" x="3124200" y="7453313"/>
          <p14:tracePt t="609" x="3130550" y="7439025"/>
          <p14:tracePt t="610" x="3130550" y="7432675"/>
          <p14:tracePt t="611" x="3136900" y="7432675"/>
          <p14:tracePt t="613" x="3136900" y="7419975"/>
          <p14:tracePt t="614" x="3143250" y="7412038"/>
          <p14:tracePt t="615" x="3149600" y="7405688"/>
          <p14:tracePt t="616" x="3163888" y="7392988"/>
          <p14:tracePt t="619" x="3170238" y="7378700"/>
          <p14:tracePt t="621" x="3176588" y="7366000"/>
          <p14:tracePt t="622" x="3182938" y="7359650"/>
          <p14:tracePt t="622" x="3190875" y="7353300"/>
          <p14:tracePt t="623" x="3197225" y="7339013"/>
          <p14:tracePt t="626" x="3203575" y="7326313"/>
          <p14:tracePt t="627" x="3209925" y="7313613"/>
          <p14:tracePt t="629" x="3216275" y="7313613"/>
          <p14:tracePt t="630" x="3216275" y="7299325"/>
          <p14:tracePt t="630" x="3224213" y="7292975"/>
          <p14:tracePt t="631" x="3230563" y="7286625"/>
          <p14:tracePt t="632" x="3236913" y="7272338"/>
          <p14:tracePt t="633" x="3243263" y="7259638"/>
          <p14:tracePt t="634" x="3243263" y="7253288"/>
          <p14:tracePt t="635" x="3257550" y="7246938"/>
          <p14:tracePt t="636" x="3257550" y="7232650"/>
          <p14:tracePt t="638" x="3270250" y="7226300"/>
          <p14:tracePt t="639" x="3276600" y="7219950"/>
          <p14:tracePt t="639" x="3276600" y="7199313"/>
          <p14:tracePt t="640" x="3282950" y="7199313"/>
          <p14:tracePt t="642" x="3297238" y="7186613"/>
          <p14:tracePt t="642" x="3303588" y="7165975"/>
          <p14:tracePt t="644" x="3309938" y="7159625"/>
          <p14:tracePt t="644" x="3316288" y="7146925"/>
          <p14:tracePt t="646" x="3330575" y="7132638"/>
          <p14:tracePt t="647" x="3336925" y="7113588"/>
          <p14:tracePt t="647" x="3349625" y="7105650"/>
          <p14:tracePt t="648" x="3363913" y="7086600"/>
          <p14:tracePt t="649" x="3370263" y="7072313"/>
          <p14:tracePt t="650" x="3376613" y="7059613"/>
          <p14:tracePt t="651" x="3389313" y="7040563"/>
          <p14:tracePt t="652" x="3397250" y="7032625"/>
          <p14:tracePt t="654" x="3409950" y="7013575"/>
          <p14:tracePt t="655" x="3422650" y="6999288"/>
          <p14:tracePt t="655" x="3436938" y="6980238"/>
          <p14:tracePt t="656" x="3443288" y="6973888"/>
          <p14:tracePt t="657" x="3449638" y="6953250"/>
          <p14:tracePt t="658" x="3463925" y="6940550"/>
          <p14:tracePt t="659" x="3476625" y="6919913"/>
          <p14:tracePt t="660" x="3482975" y="6919913"/>
          <p14:tracePt t="661" x="3489325" y="6899275"/>
          <p14:tracePt t="663" x="3497263" y="6886575"/>
          <p14:tracePt t="664" x="3509963" y="6880225"/>
          <p14:tracePt t="665" x="3522663" y="6859588"/>
          <p14:tracePt t="665" x="3530600" y="6846888"/>
          <p14:tracePt t="666" x="3536950" y="6832600"/>
          <p14:tracePt t="667" x="3543300" y="6819900"/>
          <p14:tracePt t="668" x="3556000" y="6807200"/>
          <p14:tracePt t="669" x="3563938" y="6792913"/>
          <p14:tracePt t="671" x="3570288" y="6780213"/>
          <p14:tracePt t="672" x="3582988" y="6765925"/>
          <p14:tracePt t="672" x="3589338" y="6753225"/>
          <p14:tracePt t="673" x="3597275" y="6740525"/>
          <p14:tracePt t="674" x="3603625" y="6726238"/>
          <p14:tracePt t="675" x="3616325" y="6719888"/>
          <p14:tracePt t="676" x="3622675" y="6707188"/>
          <p14:tracePt t="677" x="3629025" y="6692900"/>
          <p14:tracePt t="679" x="3636963" y="6680200"/>
          <p14:tracePt t="680" x="3636963" y="6673850"/>
          <p14:tracePt t="680" x="3649663" y="6659563"/>
          <p14:tracePt t="681" x="3656013" y="6653213"/>
          <p14:tracePt t="682" x="3662363" y="6646863"/>
          <p14:tracePt t="683" x="3670300" y="6634163"/>
          <p14:tracePt t="684" x="3676650" y="6619875"/>
          <p14:tracePt t="685" x="3683000" y="6607175"/>
          <p14:tracePt t="686" x="3695700" y="6600825"/>
          <p14:tracePt t="688" x="3703638" y="6586538"/>
          <p14:tracePt t="689" x="3709988" y="6573838"/>
          <p14:tracePt t="689" x="3716338" y="6567488"/>
          <p14:tracePt t="690" x="3722688" y="6553200"/>
          <p14:tracePt t="692" x="3729038" y="6534150"/>
          <p14:tracePt t="692" x="3743325" y="6519863"/>
          <p14:tracePt t="693" x="3749675" y="6513513"/>
          <p14:tracePt t="694" x="3756025" y="6500813"/>
          <p14:tracePt t="696" x="3762375" y="6486525"/>
          <p14:tracePt t="697" x="3770313" y="6473825"/>
          <p14:tracePt t="697" x="3776663" y="6467475"/>
          <p14:tracePt t="698" x="3789363" y="6453188"/>
          <p14:tracePt t="699" x="3795713" y="6440488"/>
          <p14:tracePt t="700" x="3803650" y="6419850"/>
          <p14:tracePt t="701" x="3810000" y="6419850"/>
          <p14:tracePt t="702" x="3816350" y="6407150"/>
          <p14:tracePt t="704" x="3822700" y="6394450"/>
          <p14:tracePt t="705" x="3836988" y="6380163"/>
          <p14:tracePt t="705" x="3843338" y="6367463"/>
          <p14:tracePt t="706" x="3849688" y="6353175"/>
          <p14:tracePt t="707" x="3856038" y="6340475"/>
          <p14:tracePt t="708" x="3862388" y="6327775"/>
          <p14:tracePt t="709" x="3870325" y="6319838"/>
          <p14:tracePt t="710" x="3883025" y="6307138"/>
          <p14:tracePt t="711" x="3889375" y="6286500"/>
          <p14:tracePt t="713" x="3895725" y="6280150"/>
          <p14:tracePt t="714" x="3910013" y="6267450"/>
          <p14:tracePt t="715" x="3910013" y="6253163"/>
          <p14:tracePt t="715" x="3916363" y="6240463"/>
          <p14:tracePt t="716" x="3929063" y="6213475"/>
          <p14:tracePt t="717" x="3943350" y="6200775"/>
          <p14:tracePt t="719" x="3949700" y="6188075"/>
          <p14:tracePt t="721" x="3962400" y="6167438"/>
          <p14:tracePt t="722" x="3968750" y="6154738"/>
          <p14:tracePt t="723" x="3976688" y="6140450"/>
          <p14:tracePt t="723" x="3976688" y="6127750"/>
          <p14:tracePt t="725" x="3989388" y="6107113"/>
          <p14:tracePt t="726" x="3995738" y="6088063"/>
          <p14:tracePt t="727" x="4002088" y="6088063"/>
          <p14:tracePt t="729" x="4010025" y="6067425"/>
          <p14:tracePt t="730" x="4016375" y="6054725"/>
          <p14:tracePt t="730" x="4016375" y="6046788"/>
          <p14:tracePt t="731" x="4022725" y="6034088"/>
          <p14:tracePt t="732" x="4029075" y="6021388"/>
          <p14:tracePt t="733" x="4035425" y="6007100"/>
          <p14:tracePt t="734" x="4035425" y="5994400"/>
          <p14:tracePt t="735" x="4043363" y="5980113"/>
          <p14:tracePt t="736" x="4049713" y="5973763"/>
          <p14:tracePt t="738" x="4056063" y="5961063"/>
          <p14:tracePt t="739" x="4056063" y="5946775"/>
          <p14:tracePt t="739" x="4056063" y="5940425"/>
          <p14:tracePt t="740" x="4062413" y="5927725"/>
          <p14:tracePt t="741" x="4068763" y="5913438"/>
          <p14:tracePt t="742" x="4076700" y="5900738"/>
          <p14:tracePt t="743" x="4076700" y="5894388"/>
          <p14:tracePt t="744" x="4083050" y="5881688"/>
          <p14:tracePt t="746" x="4089400" y="5867400"/>
          <p14:tracePt t="747" x="4089400" y="5861050"/>
          <p14:tracePt t="747" x="4095750" y="5848350"/>
          <p14:tracePt t="748" x="4095750" y="5834063"/>
          <p14:tracePt t="749" x="4095750" y="5827713"/>
          <p14:tracePt t="751" x="4102100" y="5815013"/>
          <p14:tracePt t="751" x="4110038" y="5807075"/>
          <p14:tracePt t="752" x="4110038" y="5800725"/>
          <p14:tracePt t="754" x="4116388" y="5788025"/>
          <p14:tracePt t="755" x="4122738" y="5773738"/>
          <p14:tracePt t="755" x="4129088" y="5767388"/>
          <p14:tracePt t="756" x="4129088" y="5754688"/>
          <p14:tracePt t="757" x="4129088" y="5740400"/>
          <p14:tracePt t="758" x="4129088" y="5734050"/>
          <p14:tracePt t="759" x="4135438" y="5721350"/>
          <p14:tracePt t="760" x="4143375" y="5707063"/>
          <p14:tracePt t="761" x="4143375" y="5700713"/>
          <p14:tracePt t="763" x="4149725" y="5688013"/>
          <p14:tracePt t="764" x="4149725" y="5673725"/>
          <p14:tracePt t="764" x="4156075" y="5667375"/>
          <p14:tracePt t="765" x="4156075" y="5654675"/>
          <p14:tracePt t="766" x="4162425" y="5648325"/>
          <p14:tracePt t="767" x="4162425" y="5634038"/>
          <p14:tracePt t="768" x="4162425" y="5621338"/>
          <p14:tracePt t="770" x="4162425" y="5614988"/>
          <p14:tracePt t="771" x="4168775" y="5600700"/>
          <p14:tracePt t="772" x="4175125" y="5588000"/>
          <p14:tracePt t="772" x="4175125" y="5581650"/>
          <p14:tracePt t="773" x="4183063" y="5567363"/>
          <p14:tracePt t="774" x="4183063" y="5554663"/>
          <p14:tracePt t="775" x="4189413" y="5548313"/>
          <p14:tracePt t="776" x="4189413" y="5534025"/>
          <p14:tracePt t="777" x="4195763" y="5521325"/>
          <p14:tracePt t="779" x="4195763" y="5514975"/>
          <p14:tracePt t="780" x="4195763" y="5500688"/>
          <p14:tracePt t="780" x="4202113" y="5494338"/>
          <p14:tracePt t="781" x="4202113" y="5481638"/>
          <p14:tracePt t="782" x="4202113" y="5467350"/>
          <p14:tracePt t="783" x="4202113" y="5461000"/>
          <p14:tracePt t="784" x="4202113" y="5454650"/>
          <p14:tracePt t="786" x="4208463" y="5434013"/>
          <p14:tracePt t="788" x="4208463" y="5414963"/>
          <p14:tracePt t="788" x="4216400" y="5408613"/>
          <p14:tracePt t="789" x="4216400" y="5394325"/>
          <p14:tracePt t="790" x="4216400" y="5381625"/>
          <p14:tracePt t="791" x="4222750" y="5375275"/>
          <p14:tracePt t="792" x="4222750" y="5360988"/>
          <p14:tracePt t="793" x="4222750" y="5354638"/>
          <p14:tracePt t="794" x="4222750" y="5348288"/>
          <p14:tracePt t="796" x="4229100" y="5327650"/>
          <p14:tracePt t="797" x="4229100" y="5321300"/>
          <p14:tracePt t="797" x="4229100" y="5308600"/>
          <p14:tracePt t="798" x="4235450" y="5294313"/>
          <p14:tracePt t="799" x="4235450" y="5287963"/>
          <p14:tracePt t="800" x="4235450" y="5275263"/>
          <p14:tracePt t="801" x="4235450" y="5268913"/>
          <p14:tracePt t="802" x="4235450" y="5254625"/>
          <p14:tracePt t="804" x="4235450" y="5241925"/>
          <p14:tracePt t="805" x="4235450" y="5235575"/>
          <p14:tracePt t="805" x="4235450" y="5221288"/>
          <p14:tracePt t="806" x="4235450" y="5214938"/>
          <p14:tracePt t="807" x="4235450" y="5208588"/>
          <p14:tracePt t="808" x="4235450" y="5194300"/>
          <p14:tracePt t="809" x="4235450" y="5187950"/>
          <p14:tracePt t="810" x="4235450" y="5175250"/>
          <p14:tracePt t="811" x="4235450" y="5168900"/>
          <p14:tracePt t="813" x="4235450" y="5154613"/>
          <p14:tracePt t="814" x="4235450" y="5141913"/>
          <p14:tracePt t="814" x="4235450" y="5135563"/>
          <p14:tracePt t="815" x="4235450" y="5121275"/>
          <p14:tracePt t="816" x="4235450" y="5102225"/>
          <p14:tracePt t="817" x="4235450" y="5094288"/>
          <p14:tracePt t="819" x="4235450" y="5081588"/>
          <p14:tracePt t="821" x="4235450" y="5075238"/>
          <p14:tracePt t="822" x="4235450" y="5060950"/>
          <p14:tracePt t="822" x="4235450" y="5048250"/>
          <p14:tracePt t="823" x="4235450" y="5035550"/>
          <p14:tracePt t="825" x="4235450" y="5021263"/>
          <p14:tracePt t="826" x="4235450" y="5014913"/>
          <p14:tracePt t="827" x="4235450" y="5008563"/>
          <p14:tracePt t="829" x="4235450" y="5002213"/>
          <p14:tracePt t="830" x="4235450" y="4995863"/>
          <p14:tracePt t="831" x="4235450" y="4987925"/>
          <p14:tracePt t="831" x="4235450" y="4981575"/>
          <p14:tracePt t="832" x="4235450" y="4975225"/>
          <p14:tracePt t="834" x="4229100" y="4968875"/>
          <p14:tracePt t="834" x="4229100" y="4962525"/>
          <p14:tracePt t="836" x="4229100" y="4948238"/>
          <p14:tracePt t="838" x="4222750" y="4941888"/>
          <p14:tracePt t="839" x="4222750" y="4935538"/>
          <p14:tracePt t="840" x="4222750" y="4929188"/>
          <p14:tracePt t="842" x="4222750" y="4921250"/>
          <p14:tracePt t="843" x="4222750" y="4914900"/>
          <p14:tracePt t="844" x="4222750" y="4908550"/>
          <p14:tracePt t="846" x="4216400" y="4908550"/>
          <p14:tracePt t="847" x="4216400" y="4902200"/>
          <p14:tracePt t="847" x="4216400" y="4895850"/>
          <p14:tracePt t="849" x="4208463" y="4887913"/>
          <p14:tracePt t="850" x="4208463" y="4881563"/>
          <p14:tracePt t="851" x="4208463" y="4875213"/>
          <p14:tracePt t="855" x="4208463" y="4868863"/>
          <p14:tracePt t="855" x="4208463" y="4862513"/>
          <p14:tracePt t="856" x="4202113" y="4862513"/>
          <p14:tracePt t="857" x="4202113" y="4854575"/>
          <p14:tracePt t="858" x="4202113" y="4848225"/>
          <p14:tracePt t="859" x="4195763" y="4848225"/>
          <p14:tracePt t="860" x="4195763" y="4841875"/>
          <p14:tracePt t="863" x="4189413" y="4835525"/>
          <p14:tracePt t="864" x="4189413" y="4829175"/>
          <p14:tracePt t="865" x="4189413" y="4821238"/>
          <p14:tracePt t="866" x="4189413" y="4814888"/>
          <p14:tracePt t="867" x="4189413" y="4808538"/>
          <p14:tracePt t="868" x="4183063" y="4808538"/>
          <p14:tracePt t="869" x="4183063" y="4802188"/>
          <p14:tracePt t="871" x="4183063" y="4795838"/>
          <p14:tracePt t="872" x="4175125" y="4795838"/>
          <p14:tracePt t="872" x="4175125" y="4787900"/>
          <p14:tracePt t="873" x="4175125" y="4781550"/>
          <p14:tracePt t="874" x="4175125" y="4775200"/>
          <p14:tracePt t="875" x="4168775" y="4768850"/>
          <p14:tracePt t="876" x="4168775" y="4762500"/>
          <p14:tracePt t="877" x="4168775" y="4754563"/>
          <p14:tracePt t="879" x="4162425" y="4748213"/>
          <p14:tracePt t="880" x="4156075" y="4741863"/>
          <p14:tracePt t="880" x="4156075" y="4735513"/>
          <p14:tracePt t="882" x="4156075" y="4729163"/>
          <p14:tracePt t="883" x="4149725" y="4714875"/>
          <p14:tracePt t="884" x="4149725" y="4708525"/>
          <p14:tracePt t="884" x="4149725" y="4695825"/>
          <p14:tracePt t="885" x="4143375" y="4695825"/>
          <p14:tracePt t="886" x="4135438" y="4681538"/>
          <p14:tracePt t="888" x="4135438" y="4668838"/>
          <p14:tracePt t="889" x="4135438" y="4662488"/>
          <p14:tracePt t="889" x="4129088" y="4648200"/>
          <p14:tracePt t="890" x="4129088" y="4635500"/>
          <p14:tracePt t="891" x="4116388" y="4622800"/>
          <p14:tracePt t="892" x="4116388" y="4608513"/>
          <p14:tracePt t="893" x="4110038" y="4595813"/>
          <p14:tracePt t="894" x="4102100" y="4575175"/>
          <p14:tracePt t="896" x="4095750" y="4568825"/>
          <p14:tracePt t="897" x="4089400" y="4548188"/>
          <p14:tracePt t="904" x="4056063" y="4408488"/>
          <p14:tracePt t="905" x="4049713" y="4389438"/>
          <p14:tracePt t="906" x="4043363" y="4362450"/>
          <p14:tracePt t="906" x="4035425" y="4335463"/>
          <p14:tracePt t="907" x="4029075" y="4322763"/>
          <p14:tracePt t="908" x="4022725" y="4295775"/>
          <p14:tracePt t="909" x="4016375" y="4275138"/>
          <p14:tracePt t="910" x="4010025" y="4249738"/>
          <p14:tracePt t="911" x="4002088" y="4229100"/>
          <p14:tracePt t="913" x="3995738" y="4216400"/>
          <p14:tracePt t="914" x="3989388" y="4195763"/>
          <p14:tracePt t="915" x="3983038" y="4168775"/>
          <p14:tracePt t="915" x="3983038" y="4149725"/>
          <p14:tracePt t="917" x="3968750" y="4122738"/>
          <p14:tracePt t="917" x="3962400" y="4110038"/>
          <p14:tracePt t="919" x="3962400" y="4083050"/>
          <p14:tracePt t="921" x="3956050" y="4068763"/>
          <p14:tracePt t="922" x="3949700" y="4056063"/>
          <p14:tracePt t="923" x="3949700" y="4043363"/>
          <p14:tracePt t="923" x="3943350" y="4029075"/>
          <p14:tracePt t="925" x="3935413" y="4016375"/>
          <p14:tracePt t="926" x="3929063" y="4016375"/>
          <p14:tracePt t="927" x="3929063" y="4010025"/>
          <p14:tracePt t="929" x="3929063" y="4002088"/>
          <p14:tracePt t="930" x="3929063" y="3995738"/>
          <p14:tracePt t="931" x="3922713" y="3989388"/>
          <p14:tracePt t="932" x="3922713" y="3983038"/>
          <p14:tracePt t="933" x="3916363" y="3983038"/>
          <p14:tracePt t="938" x="3916363" y="3976688"/>
          <p14:tracePt t="941" x="3916363" y="3968750"/>
          <p14:tracePt t="946" x="3916363" y="3962400"/>
          <p14:tracePt t="949" x="3910013" y="3962400"/>
          <p14:tracePt t="951" x="3910013" y="3956050"/>
          <p14:tracePt t="955" x="3902075" y="3949700"/>
          <p14:tracePt t="959" x="3902075" y="3943350"/>
          <p14:tracePt t="960" x="3895725" y="3943350"/>
          <p14:tracePt t="961" x="3895725" y="3935413"/>
          <p14:tracePt t="965" x="3895725" y="3929063"/>
          <p14:tracePt t="965" x="3889375" y="3929063"/>
          <p14:tracePt t="966" x="3889375" y="3922713"/>
          <p14:tracePt t="967" x="3883025" y="3916363"/>
          <p14:tracePt t="971" x="3883025" y="3910013"/>
          <p14:tracePt t="972" x="3876675" y="3902075"/>
          <p14:tracePt t="973" x="3870325" y="3902075"/>
          <p14:tracePt t="974" x="3870325" y="3895725"/>
          <p14:tracePt t="975" x="3862388" y="3895725"/>
          <p14:tracePt t="977" x="3862388" y="3889375"/>
          <p14:tracePt t="979" x="3862388" y="3883025"/>
          <p14:tracePt t="980" x="3856038" y="3883025"/>
          <p14:tracePt t="980" x="3849688" y="3876675"/>
          <p14:tracePt t="981" x="3849688" y="3870325"/>
          <p14:tracePt t="984" x="3843338" y="3862388"/>
          <p14:tracePt t="985" x="3836988" y="3856038"/>
          <p14:tracePt t="986" x="3829050" y="3856038"/>
          <p14:tracePt t="988" x="3829050" y="3849688"/>
          <p14:tracePt t="989" x="3822700" y="3843338"/>
          <p14:tracePt t="990" x="3822700" y="3836988"/>
          <p14:tracePt t="991" x="3816350" y="3836988"/>
          <p14:tracePt t="994" x="3810000" y="3829050"/>
          <p14:tracePt t="996" x="3810000" y="3822700"/>
          <p14:tracePt t="997" x="3803650" y="3822700"/>
          <p14:tracePt t="997" x="3803650" y="3816350"/>
          <p14:tracePt t="998" x="3795713" y="3816350"/>
          <p14:tracePt t="999" x="3795713" y="3810000"/>
          <p14:tracePt t="1000" x="3795713" y="3803650"/>
          <p14:tracePt t="1001" x="3789363" y="3803650"/>
          <p14:tracePt t="1004" x="3783013" y="3795713"/>
          <p14:tracePt t="1005" x="3783013" y="3789363"/>
          <p14:tracePt t="1005" x="3776663" y="3783013"/>
          <p14:tracePt t="1007" x="3770313" y="3783013"/>
          <p14:tracePt t="1008" x="3770313" y="3776663"/>
          <p14:tracePt t="1009" x="3770313" y="3770313"/>
          <p14:tracePt t="1011" x="3762375" y="3770313"/>
          <p14:tracePt t="1013" x="3762375" y="3762375"/>
          <p14:tracePt t="1013" x="3756025" y="3756025"/>
          <p14:tracePt t="1014" x="3756025" y="3749675"/>
          <p14:tracePt t="1015" x="3749675" y="3749675"/>
          <p14:tracePt t="1016" x="3749675" y="3743325"/>
          <p14:tracePt t="1019" x="3749675" y="3729038"/>
          <p14:tracePt t="1021" x="3743325" y="3729038"/>
          <p14:tracePt t="1022" x="3743325" y="3722688"/>
          <p14:tracePt t="1022" x="3736975" y="3722688"/>
          <p14:tracePt t="1024" x="3736975" y="3716338"/>
          <p14:tracePt t="1027" x="3736975" y="3709988"/>
          <p14:tracePt t="1027" x="3729038" y="3703638"/>
          <p14:tracePt t="1029" x="3729038" y="3695700"/>
          <p14:tracePt t="1031" x="3729038" y="3689350"/>
          <p14:tracePt t="1031" x="3722688" y="3689350"/>
          <p14:tracePt t="1032" x="3722688" y="3683000"/>
          <p14:tracePt t="1034" x="3716338" y="3676650"/>
          <p14:tracePt t="1035" x="3716338" y="3670300"/>
          <p14:tracePt t="1036" x="3716338" y="3662363"/>
          <p14:tracePt t="1039" x="3716338" y="3656013"/>
          <p14:tracePt t="1039" x="3716338" y="3649663"/>
          <p14:tracePt t="1040" x="3709988" y="3649663"/>
          <p14:tracePt t="1041" x="3709988" y="3643313"/>
          <p14:tracePt t="1042" x="3703638" y="3636963"/>
          <p14:tracePt t="1043" x="3703638" y="3629025"/>
          <p14:tracePt t="1046" x="3703638" y="3622675"/>
          <p14:tracePt t="1047" x="3703638" y="3616325"/>
          <p14:tracePt t="1048" x="3695700" y="3616325"/>
          <p14:tracePt t="1049" x="3695700" y="3609975"/>
          <p14:tracePt t="1050" x="3695700" y="3603625"/>
          <p14:tracePt t="1051" x="3689350" y="3597275"/>
          <p14:tracePt t="1054" x="3683000" y="3597275"/>
          <p14:tracePt t="1055" x="3683000" y="3589338"/>
          <p14:tracePt t="1055" x="3683000" y="3582988"/>
          <p14:tracePt t="1058" x="3683000" y="3576638"/>
          <p14:tracePt t="1059" x="3676650" y="3570288"/>
          <p14:tracePt t="1060" x="3670300" y="3563938"/>
          <p14:tracePt t="1065" x="3670300" y="3556000"/>
          <p14:tracePt t="1065" x="3662363" y="3556000"/>
          <p14:tracePt t="1066" x="3662363" y="3549650"/>
          <p14:tracePt t="1067" x="3656013" y="3549650"/>
          <p14:tracePt t="1069" x="3656013" y="3543300"/>
          <p14:tracePt t="1071" x="3649663" y="3543300"/>
          <p14:tracePt t="1072" x="3649663" y="3536950"/>
          <p14:tracePt t="1074" x="3643313" y="3536950"/>
          <p14:tracePt t="1075" x="3643313" y="3530600"/>
          <p14:tracePt t="1076" x="3636963" y="3530600"/>
          <p14:tracePt t="1077" x="3636963" y="3522663"/>
          <p14:tracePt t="1080" x="3636963" y="3516313"/>
          <p14:tracePt t="1080" x="3629025" y="3516313"/>
          <p14:tracePt t="1081" x="3622675" y="3516313"/>
          <p14:tracePt t="1083" x="3616325" y="3516313"/>
          <p14:tracePt t="1084" x="3616325" y="3509963"/>
          <p14:tracePt t="1086" x="3616325" y="3503613"/>
          <p14:tracePt t="1088" x="3609975" y="3503613"/>
          <p14:tracePt t="1089" x="3603625" y="3503613"/>
          <p14:tracePt t="1091" x="3603625" y="3497263"/>
          <p14:tracePt t="1093" x="3597275" y="3497263"/>
          <p14:tracePt t="1094" x="3597275" y="3489325"/>
          <p14:tracePt t="1096" x="3589338" y="3489325"/>
          <p14:tracePt t="1097" x="3582988" y="3482975"/>
          <p14:tracePt t="1099" x="3576638" y="3476625"/>
          <p14:tracePt t="1100" x="3570288" y="3470275"/>
          <p14:tracePt t="1105" x="3563938" y="3463925"/>
          <p14:tracePt t="1105" x="3556000" y="3463925"/>
          <p14:tracePt t="1106" x="3556000" y="3455988"/>
          <p14:tracePt t="1107" x="3556000" y="3449638"/>
          <p14:tracePt t="1108" x="3549650" y="3449638"/>
          <p14:tracePt t="1109" x="3543300" y="3449638"/>
          <p14:tracePt t="1110" x="3543300" y="3443288"/>
          <p14:tracePt t="1111" x="3536950" y="3436938"/>
          <p14:tracePt t="1114" x="3530600" y="3436938"/>
          <p14:tracePt t="1114" x="3530600" y="3430588"/>
          <p14:tracePt t="1115" x="3522663" y="3422650"/>
          <p14:tracePt t="1116" x="3516313" y="3416300"/>
          <p14:tracePt t="1117" x="3509963" y="3409950"/>
          <p14:tracePt t="1120" x="3509963" y="3403600"/>
          <p14:tracePt t="1121" x="3503613" y="3389313"/>
          <p14:tracePt t="1122" x="3497263" y="3389313"/>
          <p14:tracePt t="1122" x="3497263" y="3382963"/>
          <p14:tracePt t="1123" x="3489325" y="3370263"/>
          <p14:tracePt t="1125" x="3482975" y="3370263"/>
          <p14:tracePt t="1126" x="3476625" y="3363913"/>
          <p14:tracePt t="1127" x="3476625" y="3355975"/>
          <p14:tracePt t="1129" x="3470275" y="3355975"/>
          <p14:tracePt t="1130" x="3470275" y="3343275"/>
          <p14:tracePt t="1130" x="3463925" y="3336925"/>
          <p14:tracePt t="1131" x="3455988" y="3336925"/>
          <p14:tracePt t="1132" x="3455988" y="3330575"/>
          <p14:tracePt t="1133" x="3455988" y="3322638"/>
          <p14:tracePt t="1134" x="3449638" y="3316288"/>
          <p14:tracePt t="1135" x="3443288" y="3309938"/>
          <p14:tracePt t="1136" x="3443288" y="3303588"/>
          <p14:tracePt t="1138" x="3436938" y="3297238"/>
          <p14:tracePt t="1138" x="3436938" y="3290888"/>
          <p14:tracePt t="1139" x="3430588" y="3282950"/>
          <p14:tracePt t="1140" x="3422650" y="3282950"/>
          <p14:tracePt t="1141" x="3422650" y="3270250"/>
          <p14:tracePt t="1142" x="3422650" y="3263900"/>
          <p14:tracePt t="1143" x="3416300" y="3263900"/>
          <p14:tracePt t="1144" x="3409950" y="3249613"/>
          <p14:tracePt t="1146" x="3403600" y="3243263"/>
          <p14:tracePt t="1147" x="3403600" y="3230563"/>
          <p14:tracePt t="1148" x="3397250" y="3224213"/>
          <p14:tracePt t="1149" x="3389313" y="3224213"/>
          <p14:tracePt t="1150" x="3382963" y="3209925"/>
          <p14:tracePt t="1151" x="3382963" y="3203575"/>
          <p14:tracePt t="1152" x="3376613" y="3197225"/>
          <p14:tracePt t="1154" x="3376613" y="3190875"/>
          <p14:tracePt t="1155" x="3370263" y="3182938"/>
          <p14:tracePt t="1155" x="3363913" y="3176588"/>
          <p14:tracePt t="1156" x="3363913" y="3170238"/>
          <p14:tracePt t="1157" x="3355975" y="3163888"/>
          <p14:tracePt t="1158" x="3349625" y="3157538"/>
          <p14:tracePt t="1159" x="3343275" y="3143250"/>
          <p14:tracePt t="1161" x="3336925" y="3130550"/>
          <p14:tracePt t="1163" x="3330575" y="3124200"/>
          <p14:tracePt t="1164" x="3330575" y="3116263"/>
          <p14:tracePt t="1164" x="3322638" y="3109913"/>
          <p14:tracePt t="1165" x="3316288" y="3097213"/>
          <p14:tracePt t="1166" x="3303588" y="3090863"/>
          <p14:tracePt t="1167" x="3303588" y="3082925"/>
          <p14:tracePt t="1169" x="3297238" y="3070225"/>
          <p14:tracePt t="1169" x="3290888" y="3063875"/>
          <p14:tracePt t="1171" x="3282950" y="3057525"/>
          <p14:tracePt t="1172" x="3276600" y="3043238"/>
          <p14:tracePt t="1172" x="3270250" y="3036888"/>
          <p14:tracePt t="1173" x="3257550" y="3024188"/>
          <p14:tracePt t="1174" x="3249613" y="3017838"/>
          <p14:tracePt t="1175" x="3243263" y="3003550"/>
          <p14:tracePt t="1176" x="3236913" y="2990850"/>
          <p14:tracePt t="1177" x="3224213" y="2976563"/>
          <p14:tracePt t="1179" x="3216275" y="2970213"/>
          <p14:tracePt t="1180" x="3209925" y="2963863"/>
          <p14:tracePt t="1180" x="3203575" y="2943225"/>
          <p14:tracePt t="1181" x="3197225" y="2943225"/>
          <p14:tracePt t="1182" x="3182938" y="2930525"/>
          <p14:tracePt t="1183" x="3182938" y="2917825"/>
          <p14:tracePt t="1184" x="3170238" y="2909888"/>
          <p14:tracePt t="1185" x="3163888" y="2897188"/>
          <p14:tracePt t="1186" x="3149600" y="2884488"/>
          <p14:tracePt t="1188" x="3143250" y="2870200"/>
          <p14:tracePt t="1189" x="3136900" y="2863850"/>
          <p14:tracePt t="1189" x="3130550" y="2851150"/>
          <p14:tracePt t="1190" x="3116263" y="2843213"/>
          <p14:tracePt t="1191" x="3109913" y="2830513"/>
          <p14:tracePt t="1192" x="3097213" y="2824163"/>
          <p14:tracePt t="1193" x="3090863" y="2809875"/>
          <p14:tracePt t="1194" x="3082925" y="2797175"/>
          <p14:tracePt t="1196" x="3076575" y="2784475"/>
          <p14:tracePt t="1197" x="3070225" y="2776538"/>
          <p14:tracePt t="1197" x="3057525" y="2770188"/>
          <p14:tracePt t="1198" x="3049588" y="2757488"/>
          <p14:tracePt t="1199" x="3043238" y="2743200"/>
          <p14:tracePt t="1200" x="3036888" y="2736850"/>
          <p14:tracePt t="1201" x="3030538" y="2730500"/>
          <p14:tracePt t="1202" x="3017838" y="2717800"/>
          <p14:tracePt t="1204" x="3017838" y="2711450"/>
          <p14:tracePt t="1205" x="3003550" y="2703513"/>
          <p14:tracePt t="1205" x="2997200" y="2690813"/>
          <p14:tracePt t="1206" x="2990850" y="2678113"/>
          <p14:tracePt t="1207" x="2976563" y="2670175"/>
          <p14:tracePt t="1208" x="2976563" y="2663825"/>
          <p14:tracePt t="1209" x="2970213" y="2651125"/>
          <p14:tracePt t="1210" x="2957513" y="2644775"/>
          <p14:tracePt t="1211" x="2951163" y="2636838"/>
          <p14:tracePt t="1213" x="2951163" y="2630488"/>
          <p14:tracePt t="1214" x="2943225" y="2617788"/>
          <p14:tracePt t="1214" x="2936875" y="2617788"/>
          <p14:tracePt t="1215" x="2930525" y="2611438"/>
          <p14:tracePt t="1217" x="2924175" y="2597150"/>
          <p14:tracePt t="1217" x="2917825" y="2597150"/>
          <p14:tracePt t="1219" x="2909888" y="2590800"/>
          <p14:tracePt t="1221" x="2909888" y="2584450"/>
          <p14:tracePt t="1222" x="2903538" y="2584450"/>
          <p14:tracePt t="1222" x="2903538" y="2578100"/>
          <p14:tracePt t="1223" x="2897188" y="2570163"/>
          <p14:tracePt t="1225" x="2897188" y="2563813"/>
          <p14:tracePt t="1227" x="2890838" y="2563813"/>
          <p14:tracePt t="1229" x="2890838" y="2557463"/>
          <p14:tracePt t="1230" x="2884488" y="2557463"/>
          <p14:tracePt t="1230" x="2884488" y="2551113"/>
          <p14:tracePt t="1233" x="2876550" y="2551113"/>
          <p14:tracePt t="1236" x="2876550" y="2544763"/>
          <p14:tracePt t="1243" x="2876550" y="2536825"/>
          <p14:tracePt t="1247" x="2870200" y="2536825"/>
          <p14:tracePt t="1252" x="2870200" y="2530475"/>
          <p14:tracePt t="1257" x="2863850" y="2530475"/>
          <p14:tracePt t="1261" x="2863850" y="2524125"/>
          <p14:tracePt t="1265" x="2863850" y="2517775"/>
          <p14:tracePt t="1266" x="2857500" y="2517775"/>
          <p14:tracePt t="1269" x="2857500" y="2511425"/>
          <p14:tracePt t="1271" x="2851150" y="2511425"/>
          <p14:tracePt t="1272" x="2851150" y="2503488"/>
          <p14:tracePt t="1273" x="2843213" y="2503488"/>
          <p14:tracePt t="1274" x="2843213" y="2497138"/>
          <p14:tracePt t="1276" x="2836863" y="2490788"/>
          <p14:tracePt t="1278" x="2830513" y="2484438"/>
          <p14:tracePt t="1281" x="2824163" y="2478088"/>
          <p14:tracePt t="1282" x="2824163" y="2470150"/>
          <p14:tracePt t="1283" x="2817813" y="2463800"/>
          <p14:tracePt t="1284" x="2817813" y="2457450"/>
          <p14:tracePt t="1285" x="2809875" y="2457450"/>
          <p14:tracePt t="1286" x="2809875" y="2451100"/>
          <p14:tracePt t="1288" x="2803525" y="2451100"/>
          <p14:tracePt t="1288" x="2797175" y="2444750"/>
          <p14:tracePt t="1290" x="2797175" y="2430463"/>
          <p14:tracePt t="1290" x="2790825" y="2430463"/>
          <p14:tracePt t="1291" x="2790825" y="2424113"/>
          <p14:tracePt t="1292" x="2784475" y="2424113"/>
          <p14:tracePt t="1293" x="2776538" y="2411413"/>
          <p14:tracePt t="1296" x="2770188" y="2405063"/>
          <p14:tracePt t="1297" x="2763838" y="2397125"/>
          <p14:tracePt t="1298" x="2757488" y="2390775"/>
          <p14:tracePt t="1299" x="2751138" y="2378075"/>
          <p14:tracePt t="1300" x="2743200" y="2378075"/>
          <p14:tracePt t="1301" x="2743200" y="2371725"/>
          <p14:tracePt t="1302" x="2736850" y="2363788"/>
          <p14:tracePt t="1304" x="2730500" y="2357438"/>
          <p14:tracePt t="1305" x="2724150" y="2351088"/>
          <p14:tracePt t="1306" x="2724150" y="2344738"/>
          <p14:tracePt t="1306" x="2717800" y="2338388"/>
          <p14:tracePt t="1307" x="2711450" y="2330450"/>
          <p14:tracePt t="1308" x="2711450" y="2324100"/>
          <p14:tracePt t="1309" x="2703513" y="2317750"/>
          <p14:tracePt t="1310" x="2697163" y="2311400"/>
          <p14:tracePt t="1312" x="2690813" y="2297113"/>
          <p14:tracePt t="1313" x="2684463" y="2290763"/>
          <p14:tracePt t="1314" x="2678113" y="2290763"/>
          <p14:tracePt t="1314" x="2670175" y="2284413"/>
          <p14:tracePt t="1315" x="2663825" y="2271713"/>
          <p14:tracePt t="1317" x="2657475" y="2263775"/>
          <p14:tracePt t="1318" x="2651125" y="2257425"/>
          <p14:tracePt t="1319" x="2644775" y="2251075"/>
          <p14:tracePt t="1321" x="2636838" y="2244725"/>
          <p14:tracePt t="1323" x="2630488" y="2238375"/>
          <p14:tracePt t="1323" x="2624138" y="2238375"/>
          <p14:tracePt t="1325" x="2624138" y="2230438"/>
          <p14:tracePt t="1325" x="2617788" y="2224088"/>
          <p14:tracePt t="1328" x="2611438" y="2217738"/>
          <p14:tracePt t="1331" x="2603500" y="2217738"/>
          <p14:tracePt t="1331" x="2603500" y="2211388"/>
          <p14:tracePt t="1332" x="2597150" y="2211388"/>
          <p14:tracePt t="1333" x="2597150" y="2205038"/>
          <p14:tracePt t="1334" x="2590800" y="2205038"/>
          <p14:tracePt t="1341" x="2584450" y="2205038"/>
          <p14:tracePt t="1372" x="2578100" y="2205038"/>
          <p14:tracePt t="1387" x="2578100" y="2197100"/>
          <p14:tracePt t="1400" x="2570163" y="2197100"/>
          <p14:tracePt t="1405" x="2563813" y="2197100"/>
          <p14:tracePt t="1406" x="2563813" y="2190750"/>
          <p14:tracePt t="1410" x="2557463" y="2190750"/>
          <p14:tracePt t="1416" x="2557463" y="2184400"/>
          <p14:tracePt t="1419" x="2551113" y="2184400"/>
          <p14:tracePt t="1422" x="2544763" y="2184400"/>
          <p14:tracePt t="1426" x="2544763" y="2178050"/>
          <p14:tracePt t="1427" x="2536825" y="2178050"/>
          <p14:tracePt t="1430" x="2536825" y="2171700"/>
          <p14:tracePt t="1431" x="2530475" y="2171700"/>
          <p14:tracePt t="1440" x="2524125" y="2171700"/>
          <p14:tracePt t="1441" x="2524125" y="2163763"/>
          <p14:tracePt t="1444" x="2517775" y="2163763"/>
          <p14:tracePt t="1455" x="2511425" y="2163763"/>
          <p14:tracePt t="1528" x="2511425" y="2157413"/>
          <p14:tracePt t="1537" x="2511425" y="2151063"/>
          <p14:tracePt t="1539" x="2503488" y="2151063"/>
          <p14:tracePt t="1545" x="2497138" y="2151063"/>
          <p14:tracePt t="1547" x="2497138" y="2144713"/>
          <p14:tracePt t="1550" x="2497138" y="2138363"/>
          <p14:tracePt t="1555" x="2490788" y="2138363"/>
          <p14:tracePt t="1559" x="2490788" y="2132013"/>
          <p14:tracePt t="1560" x="2484438" y="2132013"/>
          <p14:tracePt t="1566" x="2478088" y="2132013"/>
          <p14:tracePt t="1567" x="2478088" y="2124075"/>
          <p14:tracePt t="1585" x="2470150" y="2117725"/>
          <p14:tracePt t="1596" x="2463800" y="2117725"/>
          <p14:tracePt t="1603" x="2463800" y="2111375"/>
          <p14:tracePt t="1622" x="2457450" y="2111375"/>
          <p14:tracePt t="1629" x="2451100" y="2111375"/>
          <p14:tracePt t="1630" x="2451100" y="2105025"/>
          <p14:tracePt t="1634" x="2444750" y="2105025"/>
          <p14:tracePt t="1759" x="2444750" y="2098675"/>
          <p14:tracePt t="1820" x="2444750" y="2090738"/>
          <p14:tracePt t="2300" x="2451100" y="2090738"/>
          <p14:tracePt t="2334" x="2457450" y="2090738"/>
          <p14:tracePt t="2356" x="2463800" y="2090738"/>
          <p14:tracePt t="2357" x="2463800" y="2098675"/>
          <p14:tracePt t="2369" x="2470150" y="2098675"/>
          <p14:tracePt t="2383" x="2470150" y="2105025"/>
          <p14:tracePt t="2388" x="2478088" y="2105025"/>
          <p14:tracePt t="2392" x="2478088" y="2111375"/>
          <p14:tracePt t="2396" x="2484438" y="2111375"/>
          <p14:tracePt t="2406" x="2490788" y="2111375"/>
          <p14:tracePt t="2407" x="2490788" y="2117725"/>
          <p14:tracePt t="2422" x="2497138" y="2117725"/>
          <p14:tracePt t="2431" x="2503488" y="2117725"/>
          <p14:tracePt t="2433" x="2503488" y="2124075"/>
          <p14:tracePt t="2444" x="2503488" y="2132013"/>
          <p14:tracePt t="2445" x="2511425" y="2132013"/>
          <p14:tracePt t="2450" x="2517775" y="2132013"/>
          <p14:tracePt t="2455" x="2524125" y="2132013"/>
          <p14:tracePt t="2459" x="2524125" y="2138363"/>
          <p14:tracePt t="2465" x="2530475" y="2138363"/>
          <p14:tracePt t="2466" x="2530475" y="2144713"/>
          <p14:tracePt t="2469" x="2536825" y="2144713"/>
          <p14:tracePt t="2475" x="2536825" y="2151063"/>
          <p14:tracePt t="2477" x="2544763" y="2151063"/>
          <p14:tracePt t="2480" x="2544763" y="2157413"/>
          <p14:tracePt t="2481" x="2551113" y="2157413"/>
          <p14:tracePt t="2484" x="2551113" y="2163763"/>
          <p14:tracePt t="2490" x="2557463" y="2163763"/>
          <p14:tracePt t="2492" x="2563813" y="2163763"/>
          <p14:tracePt t="2492" x="2563813" y="2171700"/>
          <p14:tracePt t="2496" x="2570163" y="2171700"/>
          <p14:tracePt t="2498" x="2570163" y="2178050"/>
          <p14:tracePt t="2502" x="2578100" y="2178050"/>
          <p14:tracePt t="2504" x="2584450" y="2178050"/>
          <p14:tracePt t="2509" x="2584450" y="2184400"/>
          <p14:tracePt t="2512" x="2590800" y="2184400"/>
          <p14:tracePt t="2516" x="2597150" y="2184400"/>
          <p14:tracePt t="2517" x="2597150" y="2190750"/>
          <p14:tracePt t="2519" x="2603500" y="2190750"/>
          <p14:tracePt t="2529" x="2611438" y="2190750"/>
          <p14:tracePt t="2530" x="2611438" y="2197100"/>
          <p14:tracePt t="2534" x="2617788" y="2197100"/>
          <p14:tracePt t="2545" x="2624138" y="2197100"/>
          <p14:tracePt t="2551" x="2630488" y="2197100"/>
          <p14:tracePt t="2557" x="2636838" y="2197100"/>
          <p14:tracePt t="2558" x="2636838" y="2205038"/>
          <p14:tracePt t="2566" x="2644775" y="2205038"/>
          <p14:tracePt t="2568" x="2644775" y="2211388"/>
          <p14:tracePt t="2570" x="2651125" y="2211388"/>
          <p14:tracePt t="2576" x="2657475" y="2211388"/>
          <p14:tracePt t="2579" x="2663825" y="2211388"/>
          <p14:tracePt t="2580" x="2663825" y="2217738"/>
          <p14:tracePt t="2581" x="2670175" y="2217738"/>
          <p14:tracePt t="2585" x="2670175" y="2224088"/>
          <p14:tracePt t="2585" x="2678113" y="2224088"/>
          <p14:tracePt t="2589" x="2684463" y="2224088"/>
          <p14:tracePt t="2590" x="2684463" y="2230438"/>
          <p14:tracePt t="2592" x="2690813" y="2230438"/>
          <p14:tracePt t="2595" x="2697163" y="2230438"/>
          <p14:tracePt t="2597" x="2703513" y="2230438"/>
          <p14:tracePt t="2599" x="2711450" y="2230438"/>
          <p14:tracePt t="2601" x="2717800" y="2238375"/>
          <p14:tracePt t="2605" x="2724150" y="2238375"/>
          <p14:tracePt t="2607" x="2730500" y="2238375"/>
          <p14:tracePt t="2608" x="2736850" y="2244725"/>
          <p14:tracePt t="2612" x="2743200" y="2244725"/>
          <p14:tracePt t="2614" x="2751138" y="2244725"/>
          <p14:tracePt t="2618" x="2757488" y="2244725"/>
          <p14:tracePt t="2619" x="2763838" y="2244725"/>
          <p14:tracePt t="2625" x="2770188" y="2244725"/>
          <p14:tracePt t="2626" x="2770188" y="2251075"/>
          <p14:tracePt t="2626" x="2776538" y="2251075"/>
          <p14:tracePt t="2629" x="2784475" y="2251075"/>
          <p14:tracePt t="2633" x="2784475" y="2257425"/>
          <p14:tracePt t="2634" x="2790825" y="2257425"/>
          <p14:tracePt t="2636" x="2797175" y="2257425"/>
          <p14:tracePt t="2642" x="2803525" y="2257425"/>
          <p14:tracePt t="2642" x="2803525" y="2263775"/>
          <p14:tracePt t="2643" x="2809875" y="2263775"/>
          <p14:tracePt t="2647" x="2817813" y="2263775"/>
          <p14:tracePt t="2650" x="2824163" y="2263775"/>
          <p14:tracePt t="2652" x="2830513" y="2263775"/>
          <p14:tracePt t="2654" x="2830513" y="2271713"/>
          <p14:tracePt t="2656" x="2836863" y="2271713"/>
          <p14:tracePt t="2658" x="2843213" y="2271713"/>
          <p14:tracePt t="2658" x="2843213" y="2278063"/>
          <p14:tracePt t="2660" x="2851150" y="2278063"/>
          <p14:tracePt t="2661" x="2857500" y="2278063"/>
          <p14:tracePt t="2664" x="2863850" y="2278063"/>
          <p14:tracePt t="2665" x="2870200" y="2284413"/>
          <p14:tracePt t="2667" x="2876550" y="2284413"/>
          <p14:tracePt t="2668" x="2884488" y="2284413"/>
          <p14:tracePt t="2669" x="2884488" y="2290763"/>
          <p14:tracePt t="2672" x="2890838" y="2290763"/>
          <p14:tracePt t="2673" x="2897188" y="2290763"/>
          <p14:tracePt t="2673" x="2897188" y="2297113"/>
          <p14:tracePt t="2674" x="2903538" y="2297113"/>
          <p14:tracePt t="2675" x="2909888" y="2297113"/>
          <p14:tracePt t="2677" x="2917825" y="2297113"/>
          <p14:tracePt t="2680" x="2924175" y="2297113"/>
          <p14:tracePt t="2680" x="2930525" y="2305050"/>
          <p14:tracePt t="2682" x="2936875" y="2305050"/>
          <p14:tracePt t="2683" x="2943225" y="2311400"/>
          <p14:tracePt t="2684" x="2951163" y="2311400"/>
          <p14:tracePt t="2686" x="2957513" y="2311400"/>
          <p14:tracePt t="2688" x="2963863" y="2311400"/>
          <p14:tracePt t="2690" x="2970213" y="2311400"/>
          <p14:tracePt t="2691" x="2976563" y="2311400"/>
          <p14:tracePt t="2693" x="2976563" y="2317750"/>
          <p14:tracePt t="2694" x="2984500" y="2317750"/>
          <p14:tracePt t="2696" x="2990850" y="2317750"/>
          <p14:tracePt t="2697" x="2997200" y="2317750"/>
          <p14:tracePt t="2698" x="3003550" y="2317750"/>
          <p14:tracePt t="2699" x="3009900" y="2317750"/>
          <p14:tracePt t="2702" x="3017838" y="2317750"/>
          <p14:tracePt t="2705" x="3024188" y="2317750"/>
          <p14:tracePt t="2706" x="3024188" y="2324100"/>
          <p14:tracePt t="2706" x="3030538" y="2324100"/>
          <p14:tracePt t="2709" x="3036888" y="2324100"/>
          <p14:tracePt t="2713" x="3043238" y="2324100"/>
          <p14:tracePt t="2717" x="3049588" y="2324100"/>
          <p14:tracePt t="2721" x="3057525" y="2324100"/>
          <p14:tracePt t="2722" x="3063875" y="2324100"/>
          <p14:tracePt t="2734" x="3070225" y="2324100"/>
          <p14:tracePt t="2740" x="3076575" y="2324100"/>
          <p14:tracePt t="2750" x="3082925" y="2324100"/>
          <p14:tracePt t="2754" x="3090863" y="2324100"/>
          <p14:tracePt t="2756" x="3097213" y="2324100"/>
          <p14:tracePt t="2759" x="3103563" y="2324100"/>
          <p14:tracePt t="2761" x="3109913" y="2324100"/>
          <p14:tracePt t="2764" x="3116263" y="2324100"/>
          <p14:tracePt t="2765" x="3124200" y="2324100"/>
          <p14:tracePt t="2767" x="3130550" y="2324100"/>
          <p14:tracePt t="2769" x="3136900" y="2324100"/>
          <p14:tracePt t="2771" x="3143250" y="2324100"/>
          <p14:tracePt t="2772" x="3149600" y="2324100"/>
          <p14:tracePt t="2773" x="3157538" y="2324100"/>
          <p14:tracePt t="2774" x="3163888" y="2324100"/>
          <p14:tracePt t="2776" x="3170238" y="2324100"/>
          <p14:tracePt t="2777" x="3176588" y="2324100"/>
          <p14:tracePt t="2779" x="3182938" y="2324100"/>
          <p14:tracePt t="2780" x="3197225" y="2324100"/>
          <p14:tracePt t="2781" x="3209925" y="2324100"/>
          <p14:tracePt t="2782" x="3216275" y="2324100"/>
          <p14:tracePt t="2783" x="3224213" y="2324100"/>
          <p14:tracePt t="2784" x="3236913" y="2324100"/>
          <p14:tracePt t="2786" x="3249613" y="2324100"/>
          <p14:tracePt t="2788" x="3263900" y="2324100"/>
          <p14:tracePt t="2789" x="3276600" y="2324100"/>
          <p14:tracePt t="2791" x="3290888" y="2324100"/>
          <p14:tracePt t="2792" x="3303588" y="2324100"/>
          <p14:tracePt t="2794" x="3316288" y="2324100"/>
          <p14:tracePt t="2796" x="3322638" y="2324100"/>
          <p14:tracePt t="2796" x="3336925" y="2324100"/>
          <p14:tracePt t="2798" x="3343275" y="2324100"/>
          <p14:tracePt t="2798" x="3349625" y="2324100"/>
          <p14:tracePt t="2799" x="3355975" y="2324100"/>
          <p14:tracePt t="2800" x="3363913" y="2324100"/>
          <p14:tracePt t="2802" x="3370263" y="2324100"/>
          <p14:tracePt t="2802" x="3382963" y="2324100"/>
          <p14:tracePt t="2805" x="3397250" y="2324100"/>
          <p14:tracePt t="2806" x="3403600" y="2324100"/>
          <p14:tracePt t="2807" x="3409950" y="2324100"/>
          <p14:tracePt t="2808" x="3416300" y="2324100"/>
          <p14:tracePt t="2809" x="3422650" y="2324100"/>
          <p14:tracePt t="2810" x="3430588" y="2324100"/>
          <p14:tracePt t="2811" x="3436938" y="2324100"/>
          <p14:tracePt t="2814" x="3443288" y="2324100"/>
          <p14:tracePt t="2814" x="3449638" y="2324100"/>
          <p14:tracePt t="2815" x="3455988" y="2324100"/>
          <p14:tracePt t="2819" x="3463925" y="2324100"/>
          <p14:tracePt t="2821" x="3470275" y="2324100"/>
          <p14:tracePt t="2824" x="3476625" y="2324100"/>
          <p14:tracePt t="2826" x="3482975" y="2324100"/>
          <p14:tracePt t="2840" x="3489325" y="2324100"/>
          <p14:tracePt t="2853" x="3497263" y="2324100"/>
          <p14:tracePt t="2858" x="3503613" y="2324100"/>
          <p14:tracePt t="2866" x="3509963" y="2324100"/>
          <p14:tracePt t="2869" x="3516313" y="2324100"/>
          <p14:tracePt t="2873" x="3522663" y="2324100"/>
          <p14:tracePt t="2875" x="3530600" y="2324100"/>
          <p14:tracePt t="2876" x="3536950" y="2324100"/>
          <p14:tracePt t="2880" x="3543300" y="2324100"/>
          <p14:tracePt t="2881" x="3549650" y="2324100"/>
          <p14:tracePt t="2884" x="3556000" y="2324100"/>
          <p14:tracePt t="2885" x="3563938" y="2324100"/>
          <p14:tracePt t="2886" x="3570288" y="2324100"/>
          <p14:tracePt t="2888" x="3576638" y="2324100"/>
          <p14:tracePt t="2889" x="3582988" y="2324100"/>
          <p14:tracePt t="2891" x="3597275" y="2324100"/>
          <p14:tracePt t="2892" x="3609975" y="2324100"/>
          <p14:tracePt t="2894" x="3616325" y="2324100"/>
          <p14:tracePt t="2896" x="3622675" y="2324100"/>
          <p14:tracePt t="2896" x="3636963" y="2324100"/>
          <p14:tracePt t="2898" x="3643313" y="2324100"/>
          <p14:tracePt t="2899" x="3656013" y="2324100"/>
          <p14:tracePt t="2900" x="3670300" y="2324100"/>
          <p14:tracePt t="2901" x="3670300" y="2330450"/>
          <p14:tracePt t="2902" x="3683000" y="2330450"/>
          <p14:tracePt t="2904" x="3689350" y="2330450"/>
          <p14:tracePt t="2905" x="3695700" y="2330450"/>
          <p14:tracePt t="2905" x="3709988" y="2330450"/>
          <p14:tracePt t="2907" x="3722688" y="2330450"/>
          <p14:tracePt t="2908" x="3729038" y="2330450"/>
          <p14:tracePt t="2909" x="3736975" y="2330450"/>
          <p14:tracePt t="2910" x="3749675" y="2330450"/>
          <p14:tracePt t="2913" x="3762375" y="2330450"/>
          <p14:tracePt t="2914" x="3770313" y="2330450"/>
          <p14:tracePt t="2914" x="3776663" y="2330450"/>
          <p14:tracePt t="2915" x="3783013" y="2330450"/>
          <p14:tracePt t="2916" x="3789363" y="2330450"/>
          <p14:tracePt t="2917" x="3795713" y="2330450"/>
          <p14:tracePt t="2919" x="3810000" y="2330450"/>
          <p14:tracePt t="2921" x="3816350" y="2330450"/>
          <p14:tracePt t="2922" x="3822700" y="2330450"/>
          <p14:tracePt t="2923" x="3829050" y="2330450"/>
          <p14:tracePt t="2925" x="3843338" y="2330450"/>
          <p14:tracePt t="2926" x="3849688" y="2330450"/>
          <p14:tracePt t="2929" x="3856038" y="2330450"/>
          <p14:tracePt t="2930" x="3862388" y="2330450"/>
          <p14:tracePt t="2932" x="3870325" y="2330450"/>
          <p14:tracePt t="2933" x="3876675" y="2330450"/>
          <p14:tracePt t="2935" x="3883025" y="2330450"/>
          <p14:tracePt t="2939" x="3889375" y="2330450"/>
          <p14:tracePt t="2941" x="3895725" y="2330450"/>
          <p14:tracePt t="2946" x="3902075" y="2330450"/>
          <p14:tracePt t="2949" x="3910013" y="2330450"/>
          <p14:tracePt t="2952" x="3916363" y="2330450"/>
          <p14:tracePt t="2958" x="3922713" y="2330450"/>
          <p14:tracePt t="2960" x="3929063" y="2330450"/>
          <p14:tracePt t="2967" x="3935413" y="2330450"/>
          <p14:tracePt t="2970" x="3943350" y="2330450"/>
          <p14:tracePt t="2973" x="3949700" y="2330450"/>
          <p14:tracePt t="2976" x="3956050" y="2330450"/>
          <p14:tracePt t="2979" x="3962400" y="2330450"/>
          <p14:tracePt t="2982" x="3968750" y="2330450"/>
          <p14:tracePt t="2984" x="3976688" y="2330450"/>
          <p14:tracePt t="2988" x="3983038" y="2330450"/>
          <p14:tracePt t="2988" x="3989388" y="2330450"/>
          <p14:tracePt t="2990" x="3995738" y="2330450"/>
          <p14:tracePt t="2994" x="4002088" y="2330450"/>
          <p14:tracePt t="2994" x="4010025" y="2330450"/>
          <p14:tracePt t="2998" x="4016375" y="2330450"/>
          <p14:tracePt t="2999" x="4022725" y="2330450"/>
          <p14:tracePt t="2999" x="4029075" y="2330450"/>
          <p14:tracePt t="3004" x="4035425" y="2330450"/>
          <p14:tracePt t="3006" x="4043363" y="2330450"/>
          <p14:tracePt t="3009" x="4049713" y="2330450"/>
          <p14:tracePt t="3012" x="4056063" y="2330450"/>
          <p14:tracePt t="3013" x="4062413" y="2330450"/>
          <p14:tracePt t="3018" x="4068763" y="2330450"/>
          <p14:tracePt t="3020" x="4076700" y="2330450"/>
          <p14:tracePt t="3024" x="4083050" y="2330450"/>
          <p14:tracePt t="3026" x="4089400" y="2330450"/>
          <p14:tracePt t="3026" x="4095750" y="2330450"/>
          <p14:tracePt t="3031" x="4102100" y="2330450"/>
          <p14:tracePt t="3032" x="4110038" y="2330450"/>
          <p14:tracePt t="3035" x="4116388" y="2330450"/>
          <p14:tracePt t="3036" x="4122738" y="2330450"/>
          <p14:tracePt t="3038" x="4129088" y="2330450"/>
          <p14:tracePt t="3039" x="4135438" y="2330450"/>
          <p14:tracePt t="3040" x="4143375" y="2330450"/>
          <p14:tracePt t="3043" x="4149725" y="2330450"/>
          <p14:tracePt t="3043" x="4156075" y="2330450"/>
          <p14:tracePt t="3044" x="4162425" y="2330450"/>
          <p14:tracePt t="3047" x="4168775" y="2330450"/>
          <p14:tracePt t="3048" x="4183063" y="2338388"/>
          <p14:tracePt t="3049" x="4195763" y="2338388"/>
          <p14:tracePt t="3051" x="4208463" y="2338388"/>
          <p14:tracePt t="3052" x="4222750" y="2338388"/>
          <p14:tracePt t="3054" x="4229100" y="2344738"/>
          <p14:tracePt t="3055" x="4235450" y="2344738"/>
          <p14:tracePt t="3055" x="4241800" y="2344738"/>
          <p14:tracePt t="3056" x="4256088" y="2344738"/>
          <p14:tracePt t="3057" x="4268788" y="2344738"/>
          <p14:tracePt t="3059" x="4289425" y="2351088"/>
          <p14:tracePt t="3060" x="4295775" y="2351088"/>
          <p14:tracePt t="3061" x="4308475" y="2351088"/>
          <p14:tracePt t="3063" x="4316413" y="2351088"/>
          <p14:tracePt t="3063" x="4322763" y="2351088"/>
          <p14:tracePt t="3064" x="4335463" y="2357438"/>
          <p14:tracePt t="3065" x="4341813" y="2357438"/>
          <p14:tracePt t="3066" x="4356100" y="2357438"/>
          <p14:tracePt t="3067" x="4368800" y="2357438"/>
          <p14:tracePt t="3068" x="4383088" y="2357438"/>
          <p14:tracePt t="3069" x="4395788" y="2357438"/>
          <p14:tracePt t="3071" x="4408488" y="2357438"/>
          <p14:tracePt t="3072" x="4416425" y="2357438"/>
          <p14:tracePt t="3072" x="4429125" y="2357438"/>
          <p14:tracePt t="3073" x="4435475" y="2357438"/>
          <p14:tracePt t="3074" x="4449763" y="2363788"/>
          <p14:tracePt t="3075" x="4462463" y="2363788"/>
          <p14:tracePt t="3076" x="4468813" y="2363788"/>
          <p14:tracePt t="3077" x="4475163" y="2363788"/>
          <p14:tracePt t="3079" x="4489450" y="2363788"/>
          <p14:tracePt t="3080" x="4495800" y="2371725"/>
          <p14:tracePt t="3080" x="4508500" y="2371725"/>
          <p14:tracePt t="3081" x="4514850" y="2371725"/>
          <p14:tracePt t="3082" x="4522788" y="2371725"/>
          <p14:tracePt t="3083" x="4535488" y="2371725"/>
          <p14:tracePt t="3084" x="4541838" y="2371725"/>
          <p14:tracePt t="3085" x="4548188" y="2371725"/>
          <p14:tracePt t="3086" x="4562475" y="2371725"/>
          <p14:tracePt t="3088" x="4568825" y="2378075"/>
          <p14:tracePt t="3089" x="4575175" y="2378075"/>
          <p14:tracePt t="3090" x="4581525" y="2378075"/>
          <p14:tracePt t="3090" x="4589463" y="2378075"/>
          <p14:tracePt t="3091" x="4595813" y="2378075"/>
          <p14:tracePt t="3092" x="4602163" y="2378075"/>
          <p14:tracePt t="3093" x="4608513" y="2378075"/>
          <p14:tracePt t="3094" x="4614863" y="2378075"/>
          <p14:tracePt t="3096" x="4622800" y="2378075"/>
          <p14:tracePt t="3098" x="4629150" y="2378075"/>
          <p14:tracePt t="3098" x="4635500" y="2378075"/>
          <p14:tracePt t="3100" x="4641850" y="2378075"/>
          <p14:tracePt t="3101" x="4648200" y="2378075"/>
          <p14:tracePt t="3102" x="4656138" y="2378075"/>
          <p14:tracePt t="3107" x="4662488" y="2378075"/>
          <p14:tracePt t="3109" x="4668838" y="2378075"/>
          <p14:tracePt t="3130" x="4675188" y="2378075"/>
          <p14:tracePt t="3141" x="4681538" y="2378075"/>
          <p14:tracePt t="3150" x="4689475" y="2378075"/>
          <p14:tracePt t="3153" x="4695825" y="2378075"/>
          <p14:tracePt t="3155" x="4702175" y="2378075"/>
          <p14:tracePt t="3158" x="4708525" y="2378075"/>
          <p14:tracePt t="3160" x="4714875" y="2378075"/>
          <p14:tracePt t="3164" x="4722813" y="2378075"/>
          <p14:tracePt t="3165" x="4729163" y="2378075"/>
          <p14:tracePt t="3165" x="4735513" y="2378075"/>
          <p14:tracePt t="3168" x="4741863" y="2378075"/>
          <p14:tracePt t="3169" x="4748213" y="2378075"/>
          <p14:tracePt t="3171" x="4748213" y="2371725"/>
          <p14:tracePt t="3172" x="4754563" y="2371725"/>
          <p14:tracePt t="3173" x="4762500" y="2371725"/>
          <p14:tracePt t="3174" x="4768850" y="2371725"/>
          <p14:tracePt t="3176" x="4768850" y="2363788"/>
          <p14:tracePt t="3177" x="4775200" y="2363788"/>
          <p14:tracePt t="3179" x="4781550" y="2363788"/>
          <p14:tracePt t="3181" x="4787900" y="2363788"/>
          <p14:tracePt t="3181" x="4795838" y="2357438"/>
          <p14:tracePt t="3182" x="4802188" y="2357438"/>
          <p14:tracePt t="3184" x="4808538" y="2357438"/>
          <p14:tracePt t="3186" x="4814888" y="2357438"/>
          <p14:tracePt t="3188" x="4821238" y="2357438"/>
          <p14:tracePt t="3188" x="4829175" y="2357438"/>
          <p14:tracePt t="3189" x="4835525" y="2357438"/>
          <p14:tracePt t="3190" x="4835525" y="2351088"/>
          <p14:tracePt t="3191" x="4841875" y="2351088"/>
          <p14:tracePt t="3192" x="4848225" y="2351088"/>
          <p14:tracePt t="3193" x="4854575" y="2351088"/>
          <p14:tracePt t="3194" x="4862513" y="2344738"/>
          <p14:tracePt t="3196" x="4868863" y="2344738"/>
          <p14:tracePt t="3197" x="4875213" y="2344738"/>
          <p14:tracePt t="3198" x="4881563" y="2344738"/>
          <p14:tracePt t="3199" x="4887913" y="2344738"/>
          <p14:tracePt t="3200" x="4895850" y="2344738"/>
          <p14:tracePt t="3201" x="4902200" y="2338388"/>
          <p14:tracePt t="3204" x="4908550" y="2338388"/>
          <p14:tracePt t="3205" x="4914900" y="2338388"/>
          <p14:tracePt t="3205" x="4921250" y="2330450"/>
          <p14:tracePt t="3207" x="4929188" y="2330450"/>
          <p14:tracePt t="3208" x="4935538" y="2330450"/>
          <p14:tracePt t="3209" x="4935538" y="2324100"/>
          <p14:tracePt t="3210" x="4941888" y="2324100"/>
          <p14:tracePt t="3211" x="4948238" y="2324100"/>
          <p14:tracePt t="3213" x="4954588" y="2324100"/>
          <p14:tracePt t="3214" x="4962525" y="2324100"/>
          <p14:tracePt t="3215" x="4968875" y="2324100"/>
          <p14:tracePt t="3217" x="4975225" y="2324100"/>
          <p14:tracePt t="3219" x="4981575" y="2317750"/>
          <p14:tracePt t="3222" x="4987925" y="2317750"/>
          <p14:tracePt t="3223" x="4995863" y="2317750"/>
          <p14:tracePt t="3225" x="5002213" y="2311400"/>
          <p14:tracePt t="3227" x="5008563" y="2311400"/>
          <p14:tracePt t="3230" x="5014913" y="2311400"/>
          <p14:tracePt t="3231" x="5021263" y="2311400"/>
          <p14:tracePt t="3235" x="5029200" y="2311400"/>
          <p14:tracePt t="3236" x="5035550" y="2311400"/>
          <p14:tracePt t="3240" x="5041900" y="2311400"/>
          <p14:tracePt t="3241" x="5048250" y="2311400"/>
          <p14:tracePt t="3242" x="5054600" y="2311400"/>
          <p14:tracePt t="3246" x="5060950" y="2305050"/>
          <p14:tracePt t="3246" x="5068888" y="2305050"/>
          <p14:tracePt t="3250" x="5075238" y="2305050"/>
          <p14:tracePt t="3251" x="5081588" y="2305050"/>
          <p14:tracePt t="3255" x="5087938" y="2305050"/>
          <p14:tracePt t="3256" x="5094288" y="2305050"/>
          <p14:tracePt t="3257" x="5102225" y="2305050"/>
          <p14:tracePt t="3261" x="5108575" y="2305050"/>
          <p14:tracePt t="3263" x="5114925" y="2305050"/>
          <p14:tracePt t="3265" x="5121275" y="2305050"/>
          <p14:tracePt t="3266" x="5121275" y="2297113"/>
          <p14:tracePt t="3267" x="5127625" y="2297113"/>
          <p14:tracePt t="3269" x="5135563" y="2297113"/>
          <p14:tracePt t="3273" x="5141913" y="2297113"/>
          <p14:tracePt t="3274" x="5148263" y="2297113"/>
          <p14:tracePt t="3279" x="5154613" y="2297113"/>
          <p14:tracePt t="3281" x="5160963" y="2297113"/>
          <p14:tracePt t="3283" x="5168900" y="2297113"/>
          <p14:tracePt t="3284" x="5168900" y="2290763"/>
          <p14:tracePt t="3286" x="5175250" y="2290763"/>
          <p14:tracePt t="3289" x="5181600" y="2290763"/>
          <p14:tracePt t="3292" x="5187950" y="2290763"/>
          <p14:tracePt t="3296" x="5194300" y="2290763"/>
          <p14:tracePt t="3298" x="5202238" y="2290763"/>
          <p14:tracePt t="3304" x="5208588" y="2290763"/>
          <p14:tracePt t="3305" x="5208588" y="2284413"/>
          <p14:tracePt t="3306" x="5214938" y="2284413"/>
          <p14:tracePt t="3311" x="5214938" y="2278063"/>
          <p14:tracePt t="3313" x="5221288" y="2278063"/>
          <p14:tracePt t="3314" x="5227638" y="2278063"/>
          <p14:tracePt t="3316" x="5235575" y="2278063"/>
          <p14:tracePt t="3323" x="5241925" y="2278063"/>
          <p14:tracePt t="3323" x="5241925" y="2271713"/>
          <p14:tracePt t="3324" x="5248275" y="2271713"/>
          <p14:tracePt t="3327" x="5248275" y="2263775"/>
          <p14:tracePt t="3329" x="5254625" y="2263775"/>
          <p14:tracePt t="3330" x="5260975" y="2263775"/>
          <p14:tracePt t="3333" x="5268913" y="2263775"/>
          <p14:tracePt t="3338" x="5275263" y="2263775"/>
          <p14:tracePt t="3338" x="5275263" y="2257425"/>
          <p14:tracePt t="3339" x="5281613" y="2257425"/>
          <p14:tracePt t="3344" x="5287963" y="2257425"/>
          <p14:tracePt t="3347" x="5294313" y="2257425"/>
          <p14:tracePt t="3347" x="5294313" y="2251075"/>
          <p14:tracePt t="3351" x="5302250" y="2251075"/>
          <p14:tracePt t="3354" x="5308600" y="2251075"/>
          <p14:tracePt t="3357" x="5314950" y="2251075"/>
          <p14:tracePt t="3360" x="5321300" y="2251075"/>
          <p14:tracePt t="3361" x="5321300" y="2244725"/>
          <p14:tracePt t="3363" x="5327650" y="2244725"/>
          <p14:tracePt t="3367" x="5334000" y="2244725"/>
          <p14:tracePt t="3369" x="5341938" y="2244725"/>
          <p14:tracePt t="3373" x="5348288" y="2244725"/>
          <p14:tracePt t="3379" x="5354638" y="2244725"/>
          <p14:tracePt t="3382" x="5360988" y="2244725"/>
          <p14:tracePt t="3389" x="5367338" y="2244725"/>
          <p14:tracePt t="3393" x="5367338" y="2238375"/>
          <p14:tracePt t="3393" x="5375275" y="2238375"/>
          <p14:tracePt t="3398" x="5381625" y="2238375"/>
          <p14:tracePt t="3405" x="5381625" y="2230438"/>
          <p14:tracePt t="3407" x="5387975" y="2230438"/>
          <p14:tracePt t="3413" x="5394325" y="2230438"/>
          <p14:tracePt t="3418" x="5394325" y="2224088"/>
          <p14:tracePt t="3421" x="5400675" y="2224088"/>
          <p14:tracePt t="3425" x="5408613" y="2217738"/>
          <p14:tracePt t="3429" x="5414963" y="2217738"/>
          <p14:tracePt t="3430" x="5414963" y="2211388"/>
          <p14:tracePt t="3443" x="5421313" y="2211388"/>
          <p14:tracePt t="3453" x="5421313" y="2205038"/>
          <p14:tracePt t="3463" x="5427663" y="2205038"/>
          <p14:tracePt t="3576" x="5421313" y="2205038"/>
          <p14:tracePt t="3584" x="5414963" y="2205038"/>
          <p14:tracePt t="3587" x="5408613" y="2205038"/>
          <p14:tracePt t="3589" x="5400675" y="2205038"/>
          <p14:tracePt t="3593" x="5394325" y="2205038"/>
          <p14:tracePt t="3594" x="5387975" y="2205038"/>
          <p14:tracePt t="3597" x="5381625" y="2205038"/>
          <p14:tracePt t="3598" x="5381625" y="2211388"/>
          <p14:tracePt t="3599" x="5375275" y="2211388"/>
          <p14:tracePt t="3600" x="5367338" y="2211388"/>
          <p14:tracePt t="3603" x="5360988" y="2211388"/>
          <p14:tracePt t="3604" x="5360988" y="2217738"/>
          <p14:tracePt t="3605" x="5354638" y="2217738"/>
          <p14:tracePt t="3607" x="5348288" y="2217738"/>
          <p14:tracePt t="3608" x="5341938" y="2217738"/>
          <p14:tracePt t="3609" x="5341938" y="2224088"/>
          <p14:tracePt t="3610" x="5334000" y="2224088"/>
          <p14:tracePt t="3613" x="5327650" y="2224088"/>
          <p14:tracePt t="3614" x="5321300" y="2224088"/>
          <p14:tracePt t="3616" x="5314950" y="2224088"/>
          <p14:tracePt t="3619" x="5308600" y="2224088"/>
          <p14:tracePt t="3622" x="5302250" y="2224088"/>
          <p14:tracePt t="3625" x="5294313" y="2224088"/>
          <p14:tracePt t="3628" x="5294313" y="2230438"/>
          <p14:tracePt t="3630" x="5287963" y="2230438"/>
          <p14:tracePt t="3646" x="5281613" y="2230438"/>
          <p14:tracePt t="3659" x="5275263" y="2230438"/>
          <p14:tracePt t="3664" x="5275263" y="2238375"/>
          <p14:tracePt t="3676" x="5268913" y="2238375"/>
          <p14:tracePt t="3681" x="5260975" y="2238375"/>
          <p14:tracePt t="3683" x="5254625" y="2238375"/>
          <p14:tracePt t="3688" x="5248275" y="2238375"/>
          <p14:tracePt t="3690" x="5248275" y="2244725"/>
          <p14:tracePt t="3690" x="5241925" y="2244725"/>
          <p14:tracePt t="3693" x="5235575" y="2244725"/>
          <p14:tracePt t="3694" x="5227638" y="2244725"/>
          <p14:tracePt t="3697" x="5221288" y="2251075"/>
          <p14:tracePt t="3698" x="5214938" y="2251075"/>
          <p14:tracePt t="3701" x="5208588" y="2251075"/>
          <p14:tracePt t="3702" x="5202238" y="2251075"/>
          <p14:tracePt t="3704" x="5194300" y="2251075"/>
          <p14:tracePt t="3705" x="5187950" y="2257425"/>
          <p14:tracePt t="3707" x="5181600" y="2257425"/>
          <p14:tracePt t="3708" x="5175250" y="2257425"/>
          <p14:tracePt t="3710" x="5168900" y="2257425"/>
          <p14:tracePt t="3711" x="5160963" y="2257425"/>
          <p14:tracePt t="3713" x="5154613" y="2257425"/>
          <p14:tracePt t="3715" x="5148263" y="2257425"/>
          <p14:tracePt t="3715" x="5141913" y="2257425"/>
          <p14:tracePt t="3717" x="5135563" y="2257425"/>
          <p14:tracePt t="3718" x="5127625" y="2263775"/>
          <p14:tracePt t="3719" x="5121275" y="2263775"/>
          <p14:tracePt t="3721" x="5114925" y="2263775"/>
          <p14:tracePt t="3723" x="5108575" y="2263775"/>
          <p14:tracePt t="3724" x="5102225" y="2271713"/>
          <p14:tracePt t="3725" x="5094288" y="2271713"/>
          <p14:tracePt t="3727" x="5087938" y="2271713"/>
          <p14:tracePt t="3730" x="5081588" y="2271713"/>
          <p14:tracePt t="3731" x="5075238" y="2271713"/>
          <p14:tracePt t="3735" x="5068888" y="2271713"/>
          <p14:tracePt t="3738" x="5068888" y="2278063"/>
          <p14:tracePt t="3739" x="5060950" y="2278063"/>
          <p14:tracePt t="3741" x="5054600" y="2278063"/>
          <p14:tracePt t="3824" x="5054600" y="2284413"/>
          <p14:tracePt t="3827" x="5048250" y="2284413"/>
          <p14:tracePt t="3834" x="5041900" y="2284413"/>
          <p14:tracePt t="3842" x="5035550" y="2284413"/>
          <p14:tracePt t="3847" x="5029200" y="2284413"/>
          <p14:tracePt t="3853" x="5021263" y="2284413"/>
          <p14:tracePt t="3862" x="5014913" y="2284413"/>
          <p14:tracePt t="3868" x="5008563" y="2284413"/>
          <p14:tracePt t="3874" x="5002213" y="2284413"/>
          <p14:tracePt t="3877" x="4995863" y="2284413"/>
          <p14:tracePt t="3879" x="4987925" y="2284413"/>
          <p14:tracePt t="3883" x="4981575" y="2284413"/>
          <p14:tracePt t="3883" x="4975225" y="2284413"/>
          <p14:tracePt t="3886" x="4968875" y="2284413"/>
          <p14:tracePt t="3888" x="4962525" y="2284413"/>
          <p14:tracePt t="3889" x="4954588" y="2284413"/>
          <p14:tracePt t="3896" x="4929188" y="2284413"/>
          <p14:tracePt t="3898" x="4921250" y="2284413"/>
          <p14:tracePt t="3898" x="4914900" y="2284413"/>
          <p14:tracePt t="3899" x="4908550" y="2284413"/>
          <p14:tracePt t="3900" x="4902200" y="2284413"/>
          <p14:tracePt t="3901" x="4895850" y="2278063"/>
          <p14:tracePt t="3902" x="4887913" y="2278063"/>
          <p14:tracePt t="3904" x="4881563" y="2278063"/>
          <p14:tracePt t="3905" x="4875213" y="2278063"/>
          <p14:tracePt t="3907" x="4862513" y="2278063"/>
          <p14:tracePt t="3907" x="4854575" y="2278063"/>
          <p14:tracePt t="3908" x="4848225" y="2278063"/>
          <p14:tracePt t="3909" x="4841875" y="2278063"/>
          <p14:tracePt t="3910" x="4835525" y="2278063"/>
          <p14:tracePt t="3911" x="4835525" y="2271713"/>
          <p14:tracePt t="3913" x="4829175" y="2271713"/>
          <p14:tracePt t="3913" x="4814888" y="2271713"/>
          <p14:tracePt t="3915" x="4808538" y="2271713"/>
          <p14:tracePt t="3916" x="4795838" y="2271713"/>
          <p14:tracePt t="3917" x="4787900" y="2271713"/>
          <p14:tracePt t="3919" x="4781550" y="2263775"/>
          <p14:tracePt t="3921" x="4775200" y="2263775"/>
          <p14:tracePt t="3922" x="4768850" y="2263775"/>
          <p14:tracePt t="3923" x="4762500" y="2263775"/>
          <p14:tracePt t="3925" x="4754563" y="2263775"/>
          <p14:tracePt t="3927" x="4741863" y="2263775"/>
          <p14:tracePt t="3929" x="4735513" y="2263775"/>
          <p14:tracePt t="3931" x="4729163" y="2263775"/>
          <p14:tracePt t="3931" x="4722813" y="2263775"/>
          <p14:tracePt t="3934" x="4714875" y="2263775"/>
          <p14:tracePt t="3936" x="4708525" y="2263775"/>
          <p14:tracePt t="3941" x="4702175" y="2263775"/>
          <p14:tracePt t="3942" x="4695825" y="2263775"/>
          <p14:tracePt t="3947" x="4689475" y="2263775"/>
          <p14:tracePt t="3955" x="4681538" y="2263775"/>
          <p14:tracePt t="3960" x="4675188" y="2263775"/>
          <p14:tracePt t="3967" x="4668838" y="2263775"/>
          <p14:tracePt t="3971" x="4662488" y="2263775"/>
          <p14:tracePt t="3976" x="4656138" y="2263775"/>
          <p14:tracePt t="3977" x="4656138" y="2271713"/>
          <p14:tracePt t="3979" x="4648200" y="2271713"/>
          <p14:tracePt t="3981" x="4641850" y="2271713"/>
          <p14:tracePt t="3984" x="4635500" y="2271713"/>
          <p14:tracePt t="3986" x="4629150" y="2271713"/>
          <p14:tracePt t="3990" x="4622800" y="2271713"/>
          <p14:tracePt t="3992" x="4614863" y="2271713"/>
          <p14:tracePt t="3994" x="4608513" y="2271713"/>
          <p14:tracePt t="3997" x="4602163" y="2271713"/>
          <p14:tracePt t="3999" x="4595813" y="2271713"/>
          <p14:tracePt t="4002" x="4589463" y="2271713"/>
          <p14:tracePt t="4002" x="4581525" y="2271713"/>
          <p14:tracePt t="4005" x="4575175" y="2271713"/>
          <p14:tracePt t="4007" x="4568825" y="2271713"/>
          <p14:tracePt t="4008" x="4562475" y="2271713"/>
          <p14:tracePt t="4013" x="4556125" y="2271713"/>
          <p14:tracePt t="4014" x="4548188" y="2271713"/>
          <p14:tracePt t="4017" x="4541838" y="2271713"/>
          <p14:tracePt t="4022" x="4535488" y="2271713"/>
          <p14:tracePt t="4026" x="4529138" y="2271713"/>
          <p14:tracePt t="4035" x="4522788" y="2271713"/>
          <p14:tracePt t="4043" x="4514850" y="2271713"/>
          <p14:tracePt t="4051" x="4508500" y="2271713"/>
          <p14:tracePt t="4059" x="4502150" y="2271713"/>
          <p14:tracePt t="4061" x="4495800" y="2271713"/>
          <p14:tracePt t="4065" x="4489450" y="2271713"/>
          <p14:tracePt t="4067" x="4481513" y="2271713"/>
          <p14:tracePt t="4068" x="4475163" y="2271713"/>
          <p14:tracePt t="4072" x="4468813" y="2271713"/>
          <p14:tracePt t="4072" x="4462463" y="2271713"/>
          <p14:tracePt t="4075" x="4456113" y="2271713"/>
          <p14:tracePt t="4076" x="4449763" y="2271713"/>
          <p14:tracePt t="4079" x="4441825" y="2271713"/>
          <p14:tracePt t="4080" x="4435475" y="2271713"/>
          <p14:tracePt t="4080" x="4429125" y="2271713"/>
          <p14:tracePt t="4082" x="4422775" y="2271713"/>
          <p14:tracePt t="4083" x="4416425" y="2271713"/>
          <p14:tracePt t="4085" x="4408488" y="2271713"/>
          <p14:tracePt t="4086" x="4402138" y="2271713"/>
          <p14:tracePt t="4088" x="4395788" y="2271713"/>
          <p14:tracePt t="4088" x="4389438" y="2271713"/>
          <p14:tracePt t="4089" x="4383088" y="2271713"/>
          <p14:tracePt t="4090" x="4375150" y="2271713"/>
          <p14:tracePt t="4092" x="4368800" y="2271713"/>
          <p14:tracePt t="4093" x="4362450" y="2278063"/>
          <p14:tracePt t="4096" x="4356100" y="2278063"/>
          <p14:tracePt t="4097" x="4349750" y="2278063"/>
          <p14:tracePt t="4098" x="4341813" y="2278063"/>
          <p14:tracePt t="4098" x="4335463" y="2278063"/>
          <p14:tracePt t="4099" x="4329113" y="2278063"/>
          <p14:tracePt t="4101" x="4322763" y="2284413"/>
          <p14:tracePt t="4102" x="4316413" y="2284413"/>
          <p14:tracePt t="4104" x="4308475" y="2284413"/>
          <p14:tracePt t="4106" x="4302125" y="2284413"/>
          <p14:tracePt t="4107" x="4295775" y="2284413"/>
          <p14:tracePt t="4109" x="4289425" y="2284413"/>
          <p14:tracePt t="4110" x="4283075" y="2284413"/>
          <p14:tracePt t="4111" x="4275138" y="2284413"/>
          <p14:tracePt t="4115" x="4275138" y="2290763"/>
          <p14:tracePt t="4115" x="4268788" y="2290763"/>
          <p14:tracePt t="4117" x="4262438" y="2290763"/>
          <p14:tracePt t="4124" x="4262438" y="2297113"/>
          <p14:tracePt t="4126" x="4256088" y="2297113"/>
          <p14:tracePt t="4137" x="4249738" y="2297113"/>
          <p14:tracePt t="4154" x="4249738" y="2305050"/>
          <p14:tracePt t="4159" x="4241800" y="2305050"/>
          <p14:tracePt t="4181" x="4235450" y="2305050"/>
          <p14:tracePt t="4186" x="4229100" y="2305050"/>
          <p14:tracePt t="4192" x="4222750" y="2305050"/>
          <p14:tracePt t="4194" x="4216400" y="2305050"/>
          <p14:tracePt t="4196" x="4208463" y="2305050"/>
          <p14:tracePt t="4198" x="4208463" y="2311400"/>
          <p14:tracePt t="4199" x="4202113" y="2311400"/>
          <p14:tracePt t="4201" x="4195763" y="2311400"/>
          <p14:tracePt t="4206" x="4189413" y="2311400"/>
          <p14:tracePt t="4206" x="4183063" y="2311400"/>
          <p14:tracePt t="4209" x="4175125" y="2311400"/>
          <p14:tracePt t="4212" x="4168775" y="2311400"/>
          <p14:tracePt t="4214" x="4162425" y="2317750"/>
          <p14:tracePt t="4216" x="4156075" y="2317750"/>
          <p14:tracePt t="4217" x="4149725" y="2317750"/>
          <p14:tracePt t="4222" x="4143375" y="2317750"/>
          <p14:tracePt t="4222" x="4135438" y="2317750"/>
          <p14:tracePt t="4224" x="4129088" y="2317750"/>
          <p14:tracePt t="4230" x="4122738" y="2317750"/>
          <p14:tracePt t="4234" x="4116388" y="2317750"/>
          <p14:tracePt t="4252" x="4116388" y="2324100"/>
          <p14:tracePt t="4269" x="4110038" y="2324100"/>
          <p14:tracePt t="4326" x="4102100" y="2324100"/>
          <p14:tracePt t="4331" x="4095750" y="2324100"/>
          <p14:tracePt t="4340" x="4089400" y="2324100"/>
          <p14:tracePt t="4347" x="4083050" y="2324100"/>
          <p14:tracePt t="4369" x="4076700" y="2324100"/>
          <p14:tracePt t="4399" x="4068763" y="2324100"/>
          <p14:tracePt t="4413" x="4062413" y="2324100"/>
          <p14:tracePt t="4427" x="4056063" y="2324100"/>
          <p14:tracePt t="4431" x="4049713" y="2324100"/>
          <p14:tracePt t="4440" x="4043363" y="2324100"/>
          <p14:tracePt t="4445" x="4035425" y="2324100"/>
          <p14:tracePt t="4449" x="4029075" y="2324100"/>
          <p14:tracePt t="4459" x="4022725" y="2324100"/>
          <p14:tracePt t="4464" x="4016375" y="2324100"/>
          <p14:tracePt t="4481" x="4016375" y="2330450"/>
          <p14:tracePt t="4483" x="4010025" y="2330450"/>
          <p14:tracePt t="4494" x="4010025" y="2338388"/>
          <p14:tracePt t="4495" x="4002088" y="2338388"/>
          <p14:tracePt t="4503" x="3995738" y="2338388"/>
          <p14:tracePt t="4512" x="3995738" y="2344738"/>
          <p14:tracePt t="4517" x="3989388" y="2344738"/>
          <p14:tracePt t="4522" x="3989388" y="2351088"/>
          <p14:tracePt t="4523" x="3983038" y="2351088"/>
          <p14:tracePt t="4537" x="3976688" y="2357438"/>
          <p14:tracePt t="4545" x="3968750" y="2357438"/>
          <p14:tracePt t="4606" x="3962400" y="2357438"/>
          <p14:tracePt t="4610" x="3956050" y="2357438"/>
          <p14:tracePt t="4611" x="3956050" y="2351088"/>
          <p14:tracePt t="4612" x="3949700" y="2351088"/>
          <p14:tracePt t="4616" x="3949700" y="2344738"/>
          <p14:tracePt t="4617" x="3943350" y="2344738"/>
          <p14:tracePt t="4620" x="3935413" y="2344738"/>
          <p14:tracePt t="4622" x="3935413" y="2338388"/>
          <p14:tracePt t="4623" x="3929063" y="2338388"/>
          <p14:tracePt t="4624" x="3922713" y="2330450"/>
          <p14:tracePt t="4627" x="3916363" y="2330450"/>
          <p14:tracePt t="4629" x="3916363" y="2324100"/>
          <p14:tracePt t="4630" x="3910013" y="2324100"/>
          <p14:tracePt t="4631" x="3902075" y="2324100"/>
          <p14:tracePt t="4632" x="3895725" y="2324100"/>
          <p14:tracePt t="4635" x="3889375" y="2324100"/>
          <p14:tracePt t="4636" x="3883025" y="2324100"/>
          <p14:tracePt t="4639" x="3883025" y="2317750"/>
          <p14:tracePt t="4640" x="3876675" y="2317750"/>
          <p14:tracePt t="4641" x="3870325" y="2317750"/>
          <p14:tracePt t="4643" x="3862388" y="2317750"/>
          <p14:tracePt t="4644" x="3862388" y="2311400"/>
          <p14:tracePt t="4644" x="3856038" y="2311400"/>
          <p14:tracePt t="4646" x="3849688" y="2311400"/>
          <p14:tracePt t="4649" x="3843338" y="2311400"/>
          <p14:tracePt t="4650" x="3836988" y="2311400"/>
          <p14:tracePt t="4655" x="3829050" y="2311400"/>
          <p14:tracePt t="4656" x="3822700" y="2311400"/>
          <p14:tracePt t="4657" x="3822700" y="2305050"/>
          <p14:tracePt t="4658" x="3816350" y="2305050"/>
          <p14:tracePt t="4665" x="3810000" y="2305050"/>
          <p14:tracePt t="4666" x="3810000" y="2297113"/>
          <p14:tracePt t="4667" x="3803650" y="2297113"/>
          <p14:tracePt t="4672" x="3803650" y="2290763"/>
          <p14:tracePt t="4674" x="3795713" y="2290763"/>
          <p14:tracePt t="4675" x="3789363" y="2290763"/>
          <p14:tracePt t="4677" x="3783013" y="2290763"/>
          <p14:tracePt t="4679" x="3783013" y="2284413"/>
          <p14:tracePt t="4680" x="3783013" y="2278063"/>
          <p14:tracePt t="4681" x="3776663" y="2278063"/>
          <p14:tracePt t="4683" x="3770313" y="2278063"/>
          <p14:tracePt t="4685" x="3770313" y="2271713"/>
          <p14:tracePt t="4686" x="3762375" y="2271713"/>
          <p14:tracePt t="4688" x="3756025" y="2263775"/>
          <p14:tracePt t="4690" x="3749675" y="2263775"/>
          <p14:tracePt t="4691" x="3743325" y="2257425"/>
          <p14:tracePt t="4691" x="3736975" y="2251075"/>
          <p14:tracePt t="4693" x="3729038" y="2244725"/>
          <p14:tracePt t="4695" x="3722688" y="2244725"/>
          <p14:tracePt t="4697" x="3716338" y="2238375"/>
          <p14:tracePt t="4698" x="3703638" y="2230438"/>
          <p14:tracePt t="4698" x="3703638" y="2224088"/>
          <p14:tracePt t="4699" x="3695700" y="2224088"/>
          <p14:tracePt t="4701" x="3683000" y="2217738"/>
          <p14:tracePt t="4701" x="3683000" y="2211388"/>
          <p14:tracePt t="4702" x="3670300" y="2211388"/>
          <p14:tracePt t="4704" x="3662363" y="2211388"/>
          <p14:tracePt t="4705" x="3656013" y="2205038"/>
          <p14:tracePt t="4706" x="3649663" y="2197100"/>
          <p14:tracePt t="4707" x="3636963" y="2190750"/>
          <p14:tracePt t="4707" x="3629025" y="2184400"/>
          <p14:tracePt t="4708" x="3622675" y="2184400"/>
          <p14:tracePt t="4710" x="3616325" y="2184400"/>
          <p14:tracePt t="4710" x="3609975" y="2178050"/>
          <p14:tracePt t="4711" x="3597275" y="2171700"/>
          <p14:tracePt t="4714" x="3582988" y="2163763"/>
          <p14:tracePt t="4715" x="3576638" y="2163763"/>
          <p14:tracePt t="4715" x="3570288" y="2157413"/>
          <p14:tracePt t="4716" x="3556000" y="2151063"/>
          <p14:tracePt t="4717" x="3543300" y="2151063"/>
          <p14:tracePt t="4719" x="3536950" y="2144713"/>
          <p14:tracePt t="4721" x="3522663" y="2138363"/>
          <p14:tracePt t="4722" x="3509963" y="2138363"/>
          <p14:tracePt t="4724" x="3497263" y="2132013"/>
          <p14:tracePt t="4726" x="3482975" y="2124075"/>
          <p14:tracePt t="4727" x="3476625" y="2124075"/>
          <p14:tracePt t="4729" x="3470275" y="2117725"/>
          <p14:tracePt t="4730" x="3463925" y="2117725"/>
          <p14:tracePt t="4731" x="3463925" y="2111375"/>
          <p14:tracePt t="4731" x="3455988" y="2111375"/>
          <p14:tracePt t="4732" x="3449638" y="2111375"/>
          <p14:tracePt t="4734" x="3443288" y="2111375"/>
          <p14:tracePt t="4735" x="3436938" y="2111375"/>
          <p14:tracePt t="4736" x="3436938" y="2105025"/>
          <p14:tracePt t="4738" x="3430588" y="2105025"/>
          <p14:tracePt t="4739" x="3430588" y="2098675"/>
          <p14:tracePt t="4740" x="3422650" y="2098675"/>
          <p14:tracePt t="4741" x="3416300" y="2098675"/>
          <p14:tracePt t="4769" x="3416300" y="2090738"/>
          <p14:tracePt t="4774" x="3416300" y="2084388"/>
          <p14:tracePt t="4777" x="3416300" y="2078038"/>
          <p14:tracePt t="4781" x="3409950" y="2078038"/>
          <p14:tracePt t="4783" x="3409950" y="2071688"/>
          <p14:tracePt t="4784" x="3409950" y="2065338"/>
          <p14:tracePt t="4788" x="3403600" y="2065338"/>
          <p14:tracePt t="4789" x="3403600" y="2057400"/>
          <p14:tracePt t="4790" x="3403600" y="2051050"/>
          <p14:tracePt t="4793" x="3403600" y="2044700"/>
          <p14:tracePt t="4796" x="3397250" y="2038350"/>
          <p14:tracePt t="4797" x="3397250" y="2032000"/>
          <p14:tracePt t="4798" x="3389313" y="2032000"/>
          <p14:tracePt t="4799" x="3389313" y="2024063"/>
          <p14:tracePt t="4800" x="3382963" y="2024063"/>
          <p14:tracePt t="4801" x="3382963" y="2017713"/>
          <p14:tracePt t="4805" x="3382963" y="2011363"/>
          <p14:tracePt t="4805" x="3376613" y="2005013"/>
          <p14:tracePt t="4807" x="3376613" y="1998663"/>
          <p14:tracePt t="4807" x="3370263" y="1998663"/>
          <p14:tracePt t="4809" x="3370263" y="1990725"/>
          <p14:tracePt t="4810" x="3370263" y="1984375"/>
          <p14:tracePt t="4811" x="3363913" y="1984375"/>
          <p14:tracePt t="4814" x="3355975" y="1978025"/>
          <p14:tracePt t="4814" x="3349625" y="1978025"/>
          <p14:tracePt t="4815" x="3349625" y="1971675"/>
          <p14:tracePt t="4816" x="3349625" y="1965325"/>
          <p14:tracePt t="4820" x="3343275" y="1965325"/>
          <p14:tracePt t="4821" x="3336925" y="1957388"/>
          <p14:tracePt t="4822" x="3336925" y="1951038"/>
          <p14:tracePt t="4823" x="3330575" y="1951038"/>
          <p14:tracePt t="4825" x="3330575" y="1944688"/>
          <p14:tracePt t="4826" x="3322638" y="1938338"/>
          <p14:tracePt t="4827" x="3316288" y="1938338"/>
          <p14:tracePt t="4829" x="3316288" y="1931988"/>
          <p14:tracePt t="4832" x="3309938" y="1931988"/>
          <p14:tracePt t="4832" x="3303588" y="1924050"/>
          <p14:tracePt t="4835" x="3303588" y="1917700"/>
          <p14:tracePt t="4838" x="3297238" y="1917700"/>
          <p14:tracePt t="4839" x="3290888" y="1917700"/>
          <p14:tracePt t="4842" x="3282950" y="1911350"/>
          <p14:tracePt t="4847" x="3282950" y="1905000"/>
          <p14:tracePt t="4848" x="3276600" y="1905000"/>
          <p14:tracePt t="4850" x="3270250" y="1905000"/>
          <p14:tracePt t="4851" x="3270250" y="1898650"/>
          <p14:tracePt t="4857" x="3263900" y="1898650"/>
          <p14:tracePt t="4858" x="3257550" y="1898650"/>
          <p14:tracePt t="4860" x="3257550" y="1890713"/>
          <p14:tracePt t="4861" x="3249613" y="1890713"/>
          <p14:tracePt t="4864" x="3249613" y="1884363"/>
          <p14:tracePt t="4864" x="3243263" y="1884363"/>
          <p14:tracePt t="4866" x="3236913" y="1884363"/>
          <p14:tracePt t="4867" x="3236913" y="1878013"/>
          <p14:tracePt t="4868" x="3230563" y="1878013"/>
          <p14:tracePt t="4869" x="3224213" y="1871663"/>
          <p14:tracePt t="4871" x="3216275" y="1865313"/>
          <p14:tracePt t="4872" x="3209925" y="1865313"/>
          <p14:tracePt t="4873" x="3203575" y="1858963"/>
          <p14:tracePt t="4874" x="3197225" y="1851025"/>
          <p14:tracePt t="4876" x="3190875" y="1851025"/>
          <p14:tracePt t="4876" x="3182938" y="1844675"/>
          <p14:tracePt t="4877" x="3176588" y="1838325"/>
          <p14:tracePt t="4879" x="3170238" y="1831975"/>
          <p14:tracePt t="4880" x="3163888" y="1831975"/>
          <p14:tracePt t="4880" x="3157538" y="1825625"/>
          <p14:tracePt t="4887" x="3103563" y="1784350"/>
          <p14:tracePt t="4888" x="3097213" y="1771650"/>
          <p14:tracePt t="4889" x="3082925" y="1771650"/>
          <p14:tracePt t="4890" x="3070225" y="1758950"/>
          <p14:tracePt t="4890" x="3063875" y="1751013"/>
          <p14:tracePt t="4891" x="3049588" y="1738313"/>
          <p14:tracePt t="4892" x="3043238" y="1731963"/>
          <p14:tracePt t="4893" x="3030538" y="1725613"/>
          <p14:tracePt t="4894" x="3024188" y="1717675"/>
          <p14:tracePt t="4896" x="3009900" y="1704975"/>
          <p14:tracePt t="4897" x="3003550" y="1698625"/>
          <p14:tracePt t="4898" x="2997200" y="1692275"/>
          <p14:tracePt t="4898" x="2990850" y="1684338"/>
          <p14:tracePt t="4899" x="2976563" y="1677988"/>
          <p14:tracePt t="4901" x="2970213" y="1671638"/>
          <p14:tracePt t="4902" x="2957513" y="1658938"/>
          <p14:tracePt t="4905" x="2951163" y="1658938"/>
          <p14:tracePt t="4906" x="2943225" y="1651000"/>
          <p14:tracePt t="4907" x="2936875" y="1644650"/>
          <p14:tracePt t="4908" x="2930525" y="1644650"/>
          <p14:tracePt t="4909" x="2930525" y="1638300"/>
          <p14:tracePt t="4910" x="2924175" y="1638300"/>
          <p14:tracePt t="4911" x="2924175" y="1631950"/>
          <p14:tracePt t="4914" x="2924175" y="1625600"/>
          <p14:tracePt t="4914" x="2917825" y="1625600"/>
          <p14:tracePt t="4916" x="2909888" y="1625600"/>
          <p14:tracePt t="4925" x="2909888" y="1617663"/>
          <p14:tracePt t="4956" x="2909888" y="1611313"/>
          <p14:tracePt t="4967" x="2909888" y="1604963"/>
          <p14:tracePt t="4969" x="2903538" y="1604963"/>
          <p14:tracePt t="4970" x="2903538" y="1598613"/>
          <p14:tracePt t="4973" x="2903538" y="1592263"/>
          <p14:tracePt t="4974" x="2897188" y="1592263"/>
          <p14:tracePt t="4976" x="2890838" y="1592263"/>
          <p14:tracePt t="4977" x="2890838" y="1584325"/>
          <p14:tracePt t="4979" x="2890838" y="1577975"/>
          <p14:tracePt t="4981" x="2884488" y="1577975"/>
          <p14:tracePt t="4981" x="2884488" y="1571625"/>
          <p14:tracePt t="4982" x="2884488" y="1565275"/>
          <p14:tracePt t="4983" x="2876550" y="1565275"/>
          <p14:tracePt t="4984" x="2876550" y="1558925"/>
          <p14:tracePt t="4986" x="2870200" y="1552575"/>
          <p14:tracePt t="4988" x="2870200" y="1544638"/>
          <p14:tracePt t="4989" x="2863850" y="1544638"/>
          <p14:tracePt t="4989" x="2857500" y="1538288"/>
          <p14:tracePt t="4990" x="2857500" y="1531938"/>
          <p14:tracePt t="4991" x="2851150" y="1525588"/>
          <p14:tracePt t="4993" x="2843213" y="1519238"/>
          <p14:tracePt t="4996" x="2836863" y="1511300"/>
          <p14:tracePt t="4997" x="2836863" y="1504950"/>
          <p14:tracePt t="4997" x="2824163" y="1498600"/>
          <p14:tracePt t="4998" x="2824163" y="1492250"/>
          <p14:tracePt t="4999" x="2817813" y="1492250"/>
          <p14:tracePt t="5001" x="2809875" y="1477963"/>
          <p14:tracePt t="5002" x="2803525" y="1477963"/>
          <p14:tracePt t="5004" x="2803525" y="1471613"/>
          <p14:tracePt t="5006" x="2803525" y="1465263"/>
          <p14:tracePt t="5006" x="2797175" y="1458913"/>
          <p14:tracePt t="5007" x="2790825" y="1458913"/>
          <p14:tracePt t="5008" x="2790825" y="1452563"/>
          <p14:tracePt t="5010" x="2784475" y="1452563"/>
          <p14:tracePt t="5010" x="2784475" y="1444625"/>
          <p14:tracePt t="5011" x="2784475" y="1438275"/>
          <p14:tracePt t="5013" x="2776538" y="1438275"/>
          <p14:tracePt t="5014" x="2776538" y="1431925"/>
          <p14:tracePt t="5015" x="2770188" y="1431925"/>
          <p14:tracePt t="5016" x="2770188" y="1425575"/>
          <p14:tracePt t="5020" x="2770188" y="1419225"/>
          <p14:tracePt t="5026" x="2770188" y="1411288"/>
          <p14:tracePt t="5030" x="2770188" y="1404938"/>
          <p14:tracePt t="5036" x="2770188" y="1398588"/>
          <p14:tracePt t="5040" x="2770188" y="1392238"/>
          <p14:tracePt t="5041" x="2770188" y="1385888"/>
          <p14:tracePt t="5048" x="2770188" y="1377950"/>
          <p14:tracePt t="5050" x="2770188" y="1371600"/>
          <p14:tracePt t="5050" x="2776538" y="1371600"/>
          <p14:tracePt t="5055" x="2776538" y="1365250"/>
          <p14:tracePt t="5055" x="2784475" y="1365250"/>
          <p14:tracePt t="5058" x="2784475" y="1358900"/>
          <p14:tracePt t="5058" x="2790825" y="1358900"/>
          <p14:tracePt t="5059" x="2790825" y="1352550"/>
          <p14:tracePt t="5060" x="2797175" y="1352550"/>
          <p14:tracePt t="5065" x="2803525" y="1344613"/>
          <p14:tracePt t="5067" x="2809875" y="1344613"/>
          <p14:tracePt t="5067" x="2809875" y="1338263"/>
          <p14:tracePt t="5071" x="2817813" y="1338263"/>
          <p14:tracePt t="5072" x="2817813" y="1331913"/>
          <p14:tracePt t="5072" x="2824163" y="1331913"/>
          <p14:tracePt t="5074" x="2824163" y="1325563"/>
          <p14:tracePt t="5075" x="2830513" y="1325563"/>
          <p14:tracePt t="5076" x="2836863" y="1325563"/>
          <p14:tracePt t="5077" x="2836863" y="1319213"/>
          <p14:tracePt t="5079" x="2843213" y="1319213"/>
          <p14:tracePt t="5082" x="2851150" y="1319213"/>
          <p14:tracePt t="5082" x="2857500" y="1311275"/>
          <p14:tracePt t="5083" x="2857500" y="1304925"/>
          <p14:tracePt t="5084" x="2863850" y="1304925"/>
          <p14:tracePt t="5086" x="2870200" y="1304925"/>
          <p14:tracePt t="5088" x="2876550" y="1304925"/>
          <p14:tracePt t="5089" x="2876550" y="1298575"/>
          <p14:tracePt t="5090" x="2884488" y="1298575"/>
          <p14:tracePt t="5091" x="2890838" y="1298575"/>
          <p14:tracePt t="5092" x="2890838" y="1292225"/>
          <p14:tracePt t="5093" x="2897188" y="1292225"/>
          <p14:tracePt t="5094" x="2903538" y="1292225"/>
          <p14:tracePt t="5096" x="2909888" y="1292225"/>
          <p14:tracePt t="5097" x="2917825" y="1285875"/>
          <p14:tracePt t="5098" x="2924175" y="1285875"/>
          <p14:tracePt t="5099" x="2924175" y="1279525"/>
          <p14:tracePt t="5100" x="2930525" y="1279525"/>
          <p14:tracePt t="5101" x="2936875" y="1279525"/>
          <p14:tracePt t="5102" x="2943225" y="1279525"/>
          <p14:tracePt t="5104" x="2943225" y="1271588"/>
          <p14:tracePt t="5106" x="2951163" y="1271588"/>
          <p14:tracePt t="5107" x="2957513" y="1271588"/>
          <p14:tracePt t="5108" x="2963863" y="1271588"/>
          <p14:tracePt t="5109" x="2970213" y="1271588"/>
          <p14:tracePt t="5110" x="2970213" y="1265238"/>
          <p14:tracePt t="5111" x="2976563" y="1265238"/>
          <p14:tracePt t="5114" x="2984500" y="1265238"/>
          <p14:tracePt t="5114" x="2990850" y="1265238"/>
          <p14:tracePt t="5116" x="2990850" y="1258888"/>
          <p14:tracePt t="5117" x="2997200" y="1258888"/>
          <p14:tracePt t="5119" x="3003550" y="1258888"/>
          <p14:tracePt t="5122" x="3009900" y="1258888"/>
          <p14:tracePt t="5123" x="3017838" y="1258888"/>
          <p14:tracePt t="5125" x="3024188" y="1258888"/>
          <p14:tracePt t="5127" x="3030538" y="1258888"/>
          <p14:tracePt t="5129" x="3036888" y="1258888"/>
          <p14:tracePt t="5130" x="3043238" y="1258888"/>
          <p14:tracePt t="5132" x="3049588" y="1258888"/>
          <p14:tracePt t="5133" x="3057525" y="1258888"/>
          <p14:tracePt t="5135" x="3063875" y="1258888"/>
          <p14:tracePt t="5136" x="3070225" y="1258888"/>
          <p14:tracePt t="5138" x="3076575" y="1258888"/>
          <p14:tracePt t="5139" x="3082925" y="1258888"/>
          <p14:tracePt t="5140" x="3090863" y="1258888"/>
          <p14:tracePt t="5142" x="3097213" y="1258888"/>
          <p14:tracePt t="5143" x="3103563" y="1258888"/>
          <p14:tracePt t="5146" x="3109913" y="1258888"/>
          <p14:tracePt t="5147" x="3116263" y="1258888"/>
          <p14:tracePt t="5147" x="3124200" y="1258888"/>
          <p14:tracePt t="5149" x="3130550" y="1258888"/>
          <p14:tracePt t="5150" x="3143250" y="1258888"/>
          <p14:tracePt t="5152" x="3149600" y="1258888"/>
          <p14:tracePt t="5154" x="3157538" y="1258888"/>
          <p14:tracePt t="5155" x="3163888" y="1265238"/>
          <p14:tracePt t="5156" x="3176588" y="1265238"/>
          <p14:tracePt t="5158" x="3182938" y="1265238"/>
          <p14:tracePt t="5159" x="3190875" y="1265238"/>
          <p14:tracePt t="5160" x="3190875" y="1271588"/>
          <p14:tracePt t="5161" x="3197225" y="1271588"/>
          <p14:tracePt t="5163" x="3203575" y="1279525"/>
          <p14:tracePt t="5163" x="3209925" y="1279525"/>
          <p14:tracePt t="5165" x="3216275" y="1285875"/>
          <p14:tracePt t="5166" x="3224213" y="1285875"/>
          <p14:tracePt t="5168" x="3230563" y="1292225"/>
          <p14:tracePt t="5169" x="3236913" y="1292225"/>
          <p14:tracePt t="5171" x="3236913" y="1298575"/>
          <p14:tracePt t="5172" x="3243263" y="1298575"/>
          <p14:tracePt t="5174" x="3249613" y="1304925"/>
          <p14:tracePt t="5175" x="3257550" y="1304925"/>
          <p14:tracePt t="5176" x="3257550" y="1311275"/>
          <p14:tracePt t="5179" x="3263900" y="1311275"/>
          <p14:tracePt t="5180" x="3263900" y="1319213"/>
          <p14:tracePt t="5180" x="3270250" y="1319213"/>
          <p14:tracePt t="5181" x="3270250" y="1325563"/>
          <p14:tracePt t="5182" x="3276600" y="1325563"/>
          <p14:tracePt t="5183" x="3276600" y="1331913"/>
          <p14:tracePt t="5185" x="3282950" y="1331913"/>
          <p14:tracePt t="5186" x="3282950" y="1338263"/>
          <p14:tracePt t="5188" x="3290888" y="1338263"/>
          <p14:tracePt t="5190" x="3290888" y="1344613"/>
          <p14:tracePt t="5192" x="3297238" y="1352550"/>
          <p14:tracePt t="5194" x="3297238" y="1358900"/>
          <p14:tracePt t="5196" x="3303588" y="1358900"/>
          <p14:tracePt t="5197" x="3303588" y="1365250"/>
          <p14:tracePt t="5201" x="3303588" y="1371600"/>
          <p14:tracePt t="5202" x="3309938" y="1371600"/>
          <p14:tracePt t="5204" x="3309938" y="1377950"/>
          <p14:tracePt t="5207" x="3316288" y="1377950"/>
          <p14:tracePt t="5207" x="3316288" y="1385888"/>
          <p14:tracePt t="5211" x="3316288" y="1392238"/>
          <p14:tracePt t="5211" x="3322638" y="1392238"/>
          <p14:tracePt t="5214" x="3322638" y="1398588"/>
          <p14:tracePt t="5218" x="3322638" y="1404938"/>
          <p14:tracePt t="5222" x="3322638" y="1411288"/>
          <p14:tracePt t="5223" x="3330575" y="1411288"/>
          <p14:tracePt t="5225" x="3330575" y="1419225"/>
          <p14:tracePt t="5227" x="3330575" y="1425575"/>
          <p14:tracePt t="5229" x="3336925" y="1425575"/>
          <p14:tracePt t="5230" x="3336925" y="1431925"/>
          <p14:tracePt t="5233" x="3336925" y="1438275"/>
          <p14:tracePt t="5234" x="3336925" y="1444625"/>
          <p14:tracePt t="5235" x="3343275" y="1444625"/>
          <p14:tracePt t="5238" x="3343275" y="1452563"/>
          <p14:tracePt t="5238" x="3349625" y="1458913"/>
          <p14:tracePt t="5239" x="3349625" y="1465263"/>
          <p14:tracePt t="5240" x="3355975" y="1465263"/>
          <p14:tracePt t="5242" x="3355975" y="1471613"/>
          <p14:tracePt t="5243" x="3355975" y="1477963"/>
          <p14:tracePt t="5246" x="3363913" y="1485900"/>
          <p14:tracePt t="5247" x="3363913" y="1492250"/>
          <p14:tracePt t="5247" x="3363913" y="1498600"/>
          <p14:tracePt t="5249" x="3370263" y="1498600"/>
          <p14:tracePt t="5250" x="3370263" y="1504950"/>
          <p14:tracePt t="5251" x="3370263" y="1511300"/>
          <p14:tracePt t="5254" x="3376613" y="1519238"/>
          <p14:tracePt t="5255" x="3376613" y="1525588"/>
          <p14:tracePt t="5255" x="3382963" y="1531938"/>
          <p14:tracePt t="5257" x="3382963" y="1538288"/>
          <p14:tracePt t="5258" x="3389313" y="1544638"/>
          <p14:tracePt t="5260" x="3389313" y="1552575"/>
          <p14:tracePt t="5263" x="3389313" y="1558925"/>
          <p14:tracePt t="5263" x="3389313" y="1565275"/>
          <p14:tracePt t="5265" x="3397250" y="1565275"/>
          <p14:tracePt t="5266" x="3397250" y="1571625"/>
          <p14:tracePt t="5268" x="3397250" y="1577975"/>
          <p14:tracePt t="5271" x="3403600" y="1577975"/>
          <p14:tracePt t="5273" x="3403600" y="1584325"/>
          <p14:tracePt t="5275" x="3403600" y="1592263"/>
          <p14:tracePt t="5276" x="3403600" y="1598613"/>
          <p14:tracePt t="5284" x="3403600" y="1604963"/>
          <p14:tracePt t="5288" x="3403600" y="1611313"/>
          <p14:tracePt t="5299" x="3403600" y="1617663"/>
          <p14:tracePt t="5303" x="3403600" y="1625600"/>
          <p14:tracePt t="5308" x="3403600" y="1631950"/>
          <p14:tracePt t="5310" x="3397250" y="1631950"/>
          <p14:tracePt t="5315" x="3397250" y="1638300"/>
          <p14:tracePt t="5318" x="3389313" y="1638300"/>
          <p14:tracePt t="5321" x="3389313" y="1644650"/>
          <p14:tracePt t="5323" x="3382963" y="1644650"/>
          <p14:tracePt t="5324" x="3376613" y="1644650"/>
          <p14:tracePt t="5325" x="3376613" y="1651000"/>
          <p14:tracePt t="5327" x="3376613" y="1658938"/>
          <p14:tracePt t="5330" x="3370263" y="1658938"/>
          <p14:tracePt t="5333" x="3370263" y="1665288"/>
          <p14:tracePt t="5333" x="3363913" y="1665288"/>
          <p14:tracePt t="5334" x="3363913" y="1671638"/>
          <p14:tracePt t="5336" x="3363913" y="1677988"/>
          <p14:tracePt t="5338" x="3355975" y="1677988"/>
          <p14:tracePt t="5339" x="3349625" y="1677988"/>
          <p14:tracePt t="5340" x="3349625" y="1684338"/>
          <p14:tracePt t="5341" x="3343275" y="1684338"/>
          <p14:tracePt t="5342" x="3343275" y="1692275"/>
          <p14:tracePt t="5346" x="3336925" y="1692275"/>
          <p14:tracePt t="5347" x="3336925" y="1698625"/>
          <p14:tracePt t="5347" x="3330575" y="1698625"/>
          <p14:tracePt t="5348" x="3330575" y="1704975"/>
          <p14:tracePt t="5351" x="3322638" y="1711325"/>
          <p14:tracePt t="5354" x="3316288" y="1711325"/>
          <p14:tracePt t="5356" x="3309938" y="1711325"/>
          <p14:tracePt t="5357" x="3309938" y="1717675"/>
          <p14:tracePt t="5358" x="3309938" y="1725613"/>
          <p14:tracePt t="5359" x="3303588" y="1725613"/>
          <p14:tracePt t="5361" x="3297238" y="1725613"/>
          <p14:tracePt t="5365" x="3297238" y="1731963"/>
          <p14:tracePt t="5366" x="3290888" y="1731963"/>
          <p14:tracePt t="5366" x="3282950" y="1731963"/>
          <p14:tracePt t="5367" x="3282950" y="1738313"/>
          <p14:tracePt t="5369" x="3276600" y="1738313"/>
          <p14:tracePt t="5372" x="3270250" y="1738313"/>
          <p14:tracePt t="5372" x="3270250" y="1744663"/>
          <p14:tracePt t="5374" x="3263900" y="1744663"/>
          <p14:tracePt t="5376" x="3257550" y="1744663"/>
          <p14:tracePt t="5379" x="3249613" y="1744663"/>
          <p14:tracePt t="5382" x="3243263" y="1744663"/>
          <p14:tracePt t="5382" x="3236913" y="1744663"/>
          <p14:tracePt t="5384" x="3230563" y="1744663"/>
          <p14:tracePt t="5388" x="3224213" y="1744663"/>
          <p14:tracePt t="5389" x="3216275" y="1744663"/>
          <p14:tracePt t="5392" x="3209925" y="1744663"/>
          <p14:tracePt t="5394" x="3203575" y="1744663"/>
          <p14:tracePt t="5396" x="3197225" y="1744663"/>
          <p14:tracePt t="5399" x="3190875" y="1744663"/>
          <p14:tracePt t="5402" x="3182938" y="1744663"/>
          <p14:tracePt t="5406" x="3176588" y="1744663"/>
          <p14:tracePt t="5407" x="3170238" y="1744663"/>
          <p14:tracePt t="5411" x="3163888" y="1744663"/>
          <p14:tracePt t="5414" x="3163888" y="1738313"/>
          <p14:tracePt t="5417" x="3157538" y="1738313"/>
          <p14:tracePt t="5422" x="3149600" y="1731963"/>
          <p14:tracePt t="5429" x="3143250" y="1731963"/>
          <p14:tracePt t="5433" x="3136900" y="1725613"/>
          <p14:tracePt t="5436" x="3130550" y="1725613"/>
          <p14:tracePt t="5438" x="3130550" y="1717675"/>
          <p14:tracePt t="5443" x="3130550" y="1711325"/>
          <p14:tracePt t="5444" x="3124200" y="1711325"/>
          <p14:tracePt t="5447" x="3124200" y="1704975"/>
          <p14:tracePt t="5448" x="3116263" y="1704975"/>
          <p14:tracePt t="5449" x="3116263" y="1698625"/>
          <p14:tracePt t="5456" x="3116263" y="1692275"/>
          <p14:tracePt t="5456" x="3109913" y="1692275"/>
          <p14:tracePt t="5458" x="3109913" y="1684338"/>
          <p14:tracePt t="5460" x="3103563" y="1684338"/>
          <p14:tracePt t="5463" x="3097213" y="1684338"/>
          <p14:tracePt t="5465" x="3097213" y="1677988"/>
          <p14:tracePt t="5466" x="3097213" y="1671638"/>
          <p14:tracePt t="5469" x="3097213" y="1665288"/>
          <p14:tracePt t="5471" x="3090863" y="1665288"/>
          <p14:tracePt t="5475" x="3090863" y="1658938"/>
          <p14:tracePt t="5476" x="3082925" y="1658938"/>
          <p14:tracePt t="5477" x="3082925" y="1651000"/>
          <p14:tracePt t="5484" x="3082925" y="1644650"/>
          <p14:tracePt t="5484" x="3076575" y="1644650"/>
          <p14:tracePt t="5485" x="3076575" y="1638300"/>
          <p14:tracePt t="5489" x="3070225" y="1638300"/>
          <p14:tracePt t="5489" x="3070225" y="1631950"/>
          <p14:tracePt t="5492" x="3070225" y="1625600"/>
          <p14:tracePt t="5494" x="3070225" y="1617663"/>
          <p14:tracePt t="5498" x="3063875" y="1617663"/>
          <p14:tracePt t="5498" x="3063875" y="1611313"/>
          <p14:tracePt t="5500" x="3063875" y="1604963"/>
          <p14:tracePt t="5501" x="3057525" y="1604963"/>
          <p14:tracePt t="5505" x="3057525" y="1598613"/>
          <p14:tracePt t="5506" x="3057525" y="1592263"/>
          <p14:tracePt t="5507" x="3049588" y="1592263"/>
          <p14:tracePt t="5508" x="3049588" y="1584325"/>
          <p14:tracePt t="5513" x="3049588" y="1577975"/>
          <p14:tracePt t="5514" x="3049588" y="1571625"/>
          <p14:tracePt t="5517" x="3049588" y="1565275"/>
          <p14:tracePt t="5521" x="3049588" y="1558925"/>
          <p14:tracePt t="5522" x="3049588" y="1552575"/>
          <p14:tracePt t="5522" x="3043238" y="1552575"/>
          <p14:tracePt t="5524" x="3043238" y="1544638"/>
          <p14:tracePt t="5526" x="3043238" y="1538288"/>
          <p14:tracePt t="5530" x="3043238" y="1531938"/>
          <p14:tracePt t="5532" x="3043238" y="1525588"/>
          <p14:tracePt t="5533" x="3043238" y="1519238"/>
          <p14:tracePt t="5539" x="3043238" y="1511300"/>
          <p14:tracePt t="5539" x="3043238" y="1504950"/>
          <p14:tracePt t="5544" x="3043238" y="1498600"/>
          <p14:tracePt t="5546" x="3049588" y="1498600"/>
          <p14:tracePt t="5547" x="3049588" y="1492250"/>
          <p14:tracePt t="5548" x="3057525" y="1492250"/>
          <p14:tracePt t="5549" x="3057525" y="1485900"/>
          <p14:tracePt t="5551" x="3063875" y="1485900"/>
          <p14:tracePt t="5555" x="3063875" y="1477963"/>
          <p14:tracePt t="5556" x="3070225" y="1477963"/>
          <p14:tracePt t="5557" x="3070225" y="1471613"/>
          <p14:tracePt t="5559" x="3076575" y="1471613"/>
          <p14:tracePt t="5564" x="3076575" y="1465263"/>
          <p14:tracePt t="5565" x="3082925" y="1465263"/>
          <p14:tracePt t="5567" x="3090863" y="1458913"/>
          <p14:tracePt t="5571" x="3090863" y="1452563"/>
          <p14:tracePt t="5573" x="3097213" y="1452563"/>
          <p14:tracePt t="5576" x="3103563" y="1452563"/>
          <p14:tracePt t="5580" x="3103563" y="1444625"/>
          <p14:tracePt t="5580" x="3109913" y="1444625"/>
          <p14:tracePt t="5585" x="3109913" y="1438275"/>
          <p14:tracePt t="5586" x="3116263" y="1438275"/>
          <p14:tracePt t="5592" x="3124200" y="1438275"/>
          <p14:tracePt t="5596" x="3124200" y="1431925"/>
          <p14:tracePt t="5599" x="3130550" y="1431925"/>
          <p14:tracePt t="5601" x="3130550" y="1425575"/>
          <p14:tracePt t="5602" x="3136900" y="1425575"/>
          <p14:tracePt t="5607" x="3143250" y="1425575"/>
          <p14:tracePt t="5608" x="3143250" y="1419225"/>
          <p14:tracePt t="5611" x="3149600" y="1419225"/>
          <p14:tracePt t="5614" x="3149600" y="1411288"/>
          <p14:tracePt t="5614" x="3157538" y="1411288"/>
          <p14:tracePt t="5616" x="3157538" y="1404938"/>
          <p14:tracePt t="5618" x="3163888" y="1404938"/>
          <p14:tracePt t="5622" x="3170238" y="1404938"/>
          <p14:tracePt t="5622" x="3176588" y="1398588"/>
          <p14:tracePt t="5626" x="3182938" y="1392238"/>
          <p14:tracePt t="5629" x="3190875" y="1392238"/>
          <p14:tracePt t="5632" x="3197225" y="1392238"/>
          <p14:tracePt t="5634" x="3203575" y="1385888"/>
          <p14:tracePt t="5635" x="3209925" y="1385888"/>
          <p14:tracePt t="5637" x="3209925" y="1377950"/>
          <p14:tracePt t="5639" x="3216275" y="1377950"/>
          <p14:tracePt t="5641" x="3224213" y="1377950"/>
          <p14:tracePt t="5641" x="3224213" y="1371600"/>
          <p14:tracePt t="5644" x="3230563" y="1371600"/>
          <p14:tracePt t="5645" x="3236913" y="1371600"/>
          <p14:tracePt t="5647" x="3243263" y="1371600"/>
          <p14:tracePt t="5650" x="3243263" y="1365250"/>
          <p14:tracePt t="5651" x="3249613" y="1365250"/>
          <p14:tracePt t="5652" x="3257550" y="1365250"/>
          <p14:tracePt t="5656" x="3263900" y="1358900"/>
          <p14:tracePt t="5658" x="3270250" y="1358900"/>
          <p14:tracePt t="5660" x="3276600" y="1358900"/>
          <p14:tracePt t="5664" x="3282950" y="1358900"/>
          <p14:tracePt t="5665" x="3290888" y="1358900"/>
          <p14:tracePt t="5668" x="3297238" y="1358900"/>
          <p14:tracePt t="5671" x="3297238" y="1352550"/>
          <p14:tracePt t="5672" x="3303588" y="1352550"/>
          <p14:tracePt t="5675" x="3309938" y="1352550"/>
          <p14:tracePt t="5677" x="3316288" y="1352550"/>
          <p14:tracePt t="5680" x="3322638" y="1352550"/>
          <p14:tracePt t="5685" x="3330575" y="1352550"/>
          <p14:tracePt t="5686" x="3336925" y="1352550"/>
          <p14:tracePt t="5691" x="3343275" y="1352550"/>
          <p14:tracePt t="5693" x="3349625" y="1352550"/>
          <p14:tracePt t="5696" x="3355975" y="1352550"/>
          <p14:tracePt t="5699" x="3363913" y="1352550"/>
          <p14:tracePt t="5702" x="3370263" y="1352550"/>
          <p14:tracePt t="5707" x="3376613" y="1352550"/>
          <p14:tracePt t="5708" x="3382963" y="1352550"/>
          <p14:tracePt t="5710" x="3389313" y="1352550"/>
          <p14:tracePt t="5716" x="3397250" y="1352550"/>
          <p14:tracePt t="5717" x="3403600" y="1352550"/>
          <p14:tracePt t="5723" x="3409950" y="1352550"/>
          <p14:tracePt t="5726" x="3416300" y="1352550"/>
          <p14:tracePt t="5728" x="3422650" y="1352550"/>
          <p14:tracePt t="5733" x="3430588" y="1352550"/>
          <p14:tracePt t="5736" x="3436938" y="1352550"/>
          <p14:tracePt t="5742" x="3443288" y="1352550"/>
          <p14:tracePt t="5745" x="3449638" y="1352550"/>
          <p14:tracePt t="5748" x="3455988" y="1352550"/>
          <p14:tracePt t="5756" x="3463925" y="1352550"/>
          <p14:tracePt t="5760" x="3470275" y="1352550"/>
          <p14:tracePt t="5768" x="3476625" y="1352550"/>
          <p14:tracePt t="5771" x="3482975" y="1352550"/>
          <p14:tracePt t="5772" x="3482975" y="1358900"/>
          <p14:tracePt t="5773" x="3489325" y="1358900"/>
          <p14:tracePt t="5777" x="3489325" y="1365250"/>
          <p14:tracePt t="5780" x="3497263" y="1365250"/>
          <p14:tracePt t="5782" x="3503613" y="1365250"/>
          <p14:tracePt t="5788" x="3509963" y="1365250"/>
          <p14:tracePt t="5789" x="3509963" y="1371600"/>
          <p14:tracePt t="5790" x="3516313" y="1371600"/>
          <p14:tracePt t="5792" x="3516313" y="1377950"/>
          <p14:tracePt t="5795" x="3522663" y="1377950"/>
          <p14:tracePt t="5796" x="3522663" y="1385888"/>
          <p14:tracePt t="5797" x="3530600" y="1385888"/>
          <p14:tracePt t="5799" x="3536950" y="1385888"/>
          <p14:tracePt t="5804" x="3543300" y="1385888"/>
          <p14:tracePt t="5806" x="3543300" y="1392238"/>
          <p14:tracePt t="5807" x="3549650" y="1392238"/>
          <p14:tracePt t="5811" x="3549650" y="1398588"/>
          <p14:tracePt t="5813" x="3556000" y="1398588"/>
          <p14:tracePt t="5816" x="3563938" y="1398588"/>
          <p14:tracePt t="5819" x="3570288" y="1398588"/>
          <p14:tracePt t="5826" x="3570288" y="1404938"/>
          <p14:tracePt t="5829" x="3576638" y="1404938"/>
          <p14:tracePt t="5834" x="3582988" y="1404938"/>
          <p14:tracePt t="5835" x="3582988" y="1411288"/>
          <p14:tracePt t="5844" x="3582988" y="1419225"/>
          <p14:tracePt t="5849" x="3589338" y="1419225"/>
          <p14:tracePt t="5855" x="3597275" y="1419225"/>
          <p14:tracePt t="5856" x="3597275" y="1425575"/>
          <p14:tracePt t="5859" x="3597275" y="1431925"/>
          <p14:tracePt t="5860" x="3603625" y="1431925"/>
          <p14:tracePt t="5866" x="3603625" y="1438275"/>
          <p14:tracePt t="5868" x="3603625" y="1444625"/>
          <p14:tracePt t="5874" x="3603625" y="1452563"/>
          <p14:tracePt t="5874" x="3609975" y="1452563"/>
          <p14:tracePt t="5876" x="3609975" y="1458913"/>
          <p14:tracePt t="5877" x="3609975" y="1465263"/>
          <p14:tracePt t="5883" x="3616325" y="1465263"/>
          <p14:tracePt t="5884" x="3616325" y="1471613"/>
          <p14:tracePt t="5888" x="3616325" y="1477963"/>
          <p14:tracePt t="5892" x="3616325" y="1485900"/>
          <p14:tracePt t="5896" x="3616325" y="1492250"/>
          <p14:tracePt t="5898" x="3622675" y="1492250"/>
          <p14:tracePt t="5898" x="3622675" y="1498600"/>
          <p14:tracePt t="5907" x="3622675" y="1504950"/>
          <p14:tracePt t="5919" x="3622675" y="1511300"/>
          <p14:tracePt t="5946" x="3622675" y="1519238"/>
          <p14:tracePt t="5951" x="3622675" y="1525588"/>
          <p14:tracePt t="5953" x="3616325" y="1525588"/>
          <p14:tracePt t="5956" x="3616325" y="1531938"/>
          <p14:tracePt t="5957" x="3609975" y="1531938"/>
          <p14:tracePt t="5963" x="3609975" y="1538288"/>
          <p14:tracePt t="5963" x="3603625" y="1538288"/>
          <p14:tracePt t="5964" x="3603625" y="1544638"/>
          <p14:tracePt t="5966" x="3597275" y="1544638"/>
          <p14:tracePt t="5970" x="3597275" y="1552575"/>
          <p14:tracePt t="5971" x="3589338" y="1552575"/>
          <p14:tracePt t="5973" x="3589338" y="1558925"/>
          <p14:tracePt t="5974" x="3589338" y="1565275"/>
          <p14:tracePt t="5976" x="3582988" y="1565275"/>
          <p14:tracePt t="5979" x="3582988" y="1571625"/>
          <p14:tracePt t="5981" x="3576638" y="1571625"/>
          <p14:tracePt t="5981" x="3576638" y="1577975"/>
          <p14:tracePt t="5986" x="3576638" y="1584325"/>
          <p14:tracePt t="5990" x="3570288" y="1592263"/>
          <p14:tracePt t="5992" x="3570288" y="1598613"/>
          <p14:tracePt t="5992" x="3563938" y="1598613"/>
          <p14:tracePt t="5998" x="3563938" y="1604963"/>
          <p14:tracePt t="5998" x="3556000" y="1604963"/>
          <p14:tracePt t="6000" x="3556000" y="1611313"/>
          <p14:tracePt t="6006" x="3549650" y="1611313"/>
          <p14:tracePt t="6007" x="3549650" y="1617663"/>
          <p14:tracePt t="6008" x="3543300" y="1617663"/>
          <p14:tracePt t="6013" x="3543300" y="1625600"/>
          <p14:tracePt t="6017" x="3536950" y="1625600"/>
          <p14:tracePt t="6017" x="3536950" y="1631950"/>
          <p14:tracePt t="6019" x="3530600" y="1631950"/>
          <p14:tracePt t="6022" x="3522663" y="1631950"/>
          <p14:tracePt t="6024" x="3522663" y="1638300"/>
          <p14:tracePt t="6026" x="3516313" y="1638300"/>
          <p14:tracePt t="6027" x="3509963" y="1638300"/>
          <p14:tracePt t="6029" x="3509963" y="1644650"/>
          <p14:tracePt t="6031" x="3503613" y="1644650"/>
          <p14:tracePt t="6033" x="3497263" y="1644650"/>
          <p14:tracePt t="6036" x="3489325" y="1644650"/>
          <p14:tracePt t="6038" x="3489325" y="1651000"/>
          <p14:tracePt t="6038" x="3482975" y="1651000"/>
          <p14:tracePt t="6039" x="3476625" y="1651000"/>
          <p14:tracePt t="6042" x="3476625" y="1658938"/>
          <p14:tracePt t="6043" x="3470275" y="1658938"/>
          <p14:tracePt t="6044" x="3463925" y="1658938"/>
          <p14:tracePt t="6048" x="3455988" y="1658938"/>
          <p14:tracePt t="6054" x="3436938" y="1665288"/>
          <p14:tracePt t="6055" x="3436938" y="1671638"/>
          <p14:tracePt t="6055" x="3430588" y="1671638"/>
          <p14:tracePt t="6057" x="3422650" y="1671638"/>
          <p14:tracePt t="6059" x="3416300" y="1677988"/>
          <p14:tracePt t="6060" x="3409950" y="1677988"/>
          <p14:tracePt t="6064" x="3403600" y="1677988"/>
          <p14:tracePt t="6065" x="3397250" y="1677988"/>
          <p14:tracePt t="6067" x="3397250" y="1684338"/>
          <p14:tracePt t="6068" x="3389313" y="1684338"/>
          <p14:tracePt t="6069" x="3382963" y="1684338"/>
          <p14:tracePt t="6071" x="3376613" y="1684338"/>
          <p14:tracePt t="6072" x="3376613" y="1692275"/>
          <p14:tracePt t="6074" x="3370263" y="1692275"/>
          <p14:tracePt t="6076" x="3363913" y="1692275"/>
          <p14:tracePt t="6080" x="3363913" y="1698625"/>
          <p14:tracePt t="6080" x="3355975" y="1698625"/>
          <p14:tracePt t="6082" x="3349625" y="1698625"/>
          <p14:tracePt t="6084" x="3349625" y="1704975"/>
          <p14:tracePt t="6085" x="3343275" y="1704975"/>
          <p14:tracePt t="6090" x="3343275" y="1711325"/>
          <p14:tracePt t="6090" x="3336925" y="1711325"/>
          <p14:tracePt t="6093" x="3330575" y="1711325"/>
          <p14:tracePt t="6100" x="3322638" y="1711325"/>
          <p14:tracePt t="6103" x="3316288" y="1711325"/>
          <p14:tracePt t="6105" x="3316288" y="1717675"/>
          <p14:tracePt t="6107" x="3309938" y="1717675"/>
          <p14:tracePt t="6113" x="3303588" y="1717675"/>
          <p14:tracePt t="6114" x="3297238" y="1717675"/>
          <p14:tracePt t="6118" x="3290888" y="1717675"/>
          <p14:tracePt t="6121" x="3290888" y="1725613"/>
          <p14:tracePt t="6122" x="3282950" y="1725613"/>
          <p14:tracePt t="6124" x="3276600" y="1725613"/>
          <p14:tracePt t="6126" x="3270250" y="1725613"/>
          <p14:tracePt t="6127" x="3263900" y="1725613"/>
          <p14:tracePt t="6130" x="3257550" y="1725613"/>
          <p14:tracePt t="6130" x="3249613" y="1725613"/>
          <p14:tracePt t="6134" x="3243263" y="1725613"/>
          <p14:tracePt t="6134" x="3236913" y="1725613"/>
          <p14:tracePt t="6135" x="3230563" y="1725613"/>
          <p14:tracePt t="6138" x="3224213" y="1725613"/>
          <p14:tracePt t="6139" x="3216275" y="1725613"/>
          <p14:tracePt t="6141" x="3209925" y="1725613"/>
          <p14:tracePt t="6142" x="3203575" y="1725613"/>
          <p14:tracePt t="6143" x="3197225" y="1725613"/>
          <p14:tracePt t="6144" x="3197225" y="1717675"/>
          <p14:tracePt t="6147" x="3190875" y="1717675"/>
          <p14:tracePt t="6147" x="3182938" y="1717675"/>
          <p14:tracePt t="6149" x="3176588" y="1717675"/>
          <p14:tracePt t="6150" x="3170238" y="1717675"/>
          <p14:tracePt t="6151" x="3163888" y="1717675"/>
          <p14:tracePt t="6154" x="3157538" y="1717675"/>
          <p14:tracePt t="6155" x="3149600" y="1717675"/>
          <p14:tracePt t="6157" x="3143250" y="1717675"/>
          <p14:tracePt t="6157" x="3136900" y="1711325"/>
          <p14:tracePt t="6158" x="3130550" y="1711325"/>
          <p14:tracePt t="6160" x="3124200" y="1711325"/>
          <p14:tracePt t="6161" x="3116263" y="1711325"/>
          <p14:tracePt t="6164" x="3109913" y="1711325"/>
          <p14:tracePt t="6164" x="3103563" y="1711325"/>
          <p14:tracePt t="6165" x="3097213" y="1711325"/>
          <p14:tracePt t="6166" x="3097213" y="1704975"/>
          <p14:tracePt t="6167" x="3090863" y="1704975"/>
          <p14:tracePt t="6168" x="3082925" y="1704975"/>
          <p14:tracePt t="6171" x="3076575" y="1704975"/>
          <p14:tracePt t="6172" x="3070225" y="1704975"/>
          <p14:tracePt t="6173" x="3063875" y="1704975"/>
          <p14:tracePt t="6175" x="3057525" y="1704975"/>
          <p14:tracePt t="6177" x="3049588" y="1704975"/>
          <p14:tracePt t="6179" x="3049588" y="1698625"/>
          <p14:tracePt t="6180" x="3043238" y="1698625"/>
          <p14:tracePt t="6182" x="3036888" y="1698625"/>
          <p14:tracePt t="6188" x="3030538" y="1698625"/>
          <p14:tracePt t="6190" x="3024188" y="1698625"/>
          <p14:tracePt t="6194" x="3017838" y="1698625"/>
          <p14:tracePt t="6201" x="3009900" y="1698625"/>
          <p14:tracePt t="6204" x="3003550" y="1698625"/>
          <p14:tracePt t="6206" x="3003550" y="1692275"/>
          <p14:tracePt t="6210" x="2997200" y="1692275"/>
          <p14:tracePt t="6211" x="2990850" y="1692275"/>
          <p14:tracePt t="6213" x="2990850" y="1684338"/>
          <p14:tracePt t="6213" x="2984500" y="1684338"/>
          <p14:tracePt t="6219" x="2976563" y="1684338"/>
          <p14:tracePt t="6221" x="2970213" y="1684338"/>
          <p14:tracePt t="6223" x="2970213" y="1677988"/>
          <p14:tracePt t="6225" x="2963863" y="1677988"/>
          <p14:tracePt t="6225" x="2957513" y="1677988"/>
          <p14:tracePt t="6226" x="2957513" y="1671638"/>
          <p14:tracePt t="6227" x="2951163" y="1671638"/>
          <p14:tracePt t="6231" x="2951163" y="1665288"/>
          <p14:tracePt t="6231" x="2943225" y="1665288"/>
          <p14:tracePt t="6232" x="2936875" y="1665288"/>
          <p14:tracePt t="6236" x="2930525" y="1665288"/>
          <p14:tracePt t="6238" x="2924175" y="1665288"/>
          <p14:tracePt t="6238" x="2924175" y="1658938"/>
          <p14:tracePt t="6239" x="2917825" y="1658938"/>
          <p14:tracePt t="6242" x="2917825" y="1651000"/>
          <p14:tracePt t="6243" x="2909888" y="1651000"/>
          <p14:tracePt t="6244" x="2903538" y="1651000"/>
          <p14:tracePt t="6248" x="2897188" y="1651000"/>
          <p14:tracePt t="6249" x="2890838" y="1651000"/>
          <p14:tracePt t="6250" x="2890838" y="1644650"/>
          <p14:tracePt t="6250" x="2884488" y="1644650"/>
          <p14:tracePt t="6252" x="2884488" y="1638300"/>
          <p14:tracePt t="6254" x="2876550" y="1638300"/>
          <p14:tracePt t="6257" x="2870200" y="1638300"/>
          <p14:tracePt t="6260" x="2863850" y="1638300"/>
          <p14:tracePt t="6263" x="2863850" y="1631950"/>
          <p14:tracePt t="6264" x="2857500" y="1631950"/>
          <p14:tracePt t="6273" x="2857500" y="1625600"/>
          <p14:tracePt t="6282" x="2857500" y="1617663"/>
          <p14:tracePt t="6285" x="2851150" y="1617663"/>
          <p14:tracePt t="6294" x="2851150" y="1611313"/>
          <p14:tracePt t="6298" x="2851150" y="1604963"/>
          <p14:tracePt t="6301" x="2843213" y="1604963"/>
          <p14:tracePt t="6306" x="2843213" y="1598613"/>
          <p14:tracePt t="6309" x="2843213" y="1592263"/>
          <p14:tracePt t="6311" x="2843213" y="1584325"/>
          <p14:tracePt t="6317" x="2843213" y="1577975"/>
          <p14:tracePt t="6321" x="2843213" y="1571625"/>
          <p14:tracePt t="6325" x="2843213" y="1565275"/>
          <p14:tracePt t="6327" x="2843213" y="1558925"/>
          <p14:tracePt t="6329" x="2836863" y="1558925"/>
          <p14:tracePt t="6330" x="2836863" y="1552575"/>
          <p14:tracePt t="6335" x="2836863" y="1544638"/>
          <p14:tracePt t="6339" x="2836863" y="1538288"/>
          <p14:tracePt t="6343" x="2836863" y="1531938"/>
          <p14:tracePt t="6346" x="2836863" y="1525588"/>
          <p14:tracePt t="6349" x="2830513" y="1525588"/>
          <p14:tracePt t="6350" x="2830513" y="1519238"/>
          <p14:tracePt t="6370" x="2824163" y="1519238"/>
          <p14:tracePt t="6403" x="2824163" y="1511300"/>
          <p14:tracePt t="6412" x="2824163" y="1504950"/>
          <p14:tracePt t="6422" x="2830513" y="1504950"/>
          <p14:tracePt t="6425" x="2830513" y="1498600"/>
          <p14:tracePt t="6430" x="2830513" y="1492250"/>
          <p14:tracePt t="6431" x="2836863" y="1492250"/>
          <p14:tracePt t="6433" x="2836863" y="1485900"/>
          <p14:tracePt t="6435" x="2843213" y="1485900"/>
          <p14:tracePt t="6439" x="2843213" y="1477963"/>
          <p14:tracePt t="6439" x="2851150" y="1477963"/>
          <p14:tracePt t="6441" x="2851150" y="1471613"/>
          <p14:tracePt t="6448" x="2857500" y="1471613"/>
          <p14:tracePt t="6449" x="2857500" y="1465263"/>
          <p14:tracePt t="6450" x="2857500" y="1458913"/>
          <p14:tracePt t="6451" x="2863850" y="1458913"/>
          <p14:tracePt t="6455" x="2863850" y="1452563"/>
          <p14:tracePt t="6463" x="2870200" y="1452563"/>
          <p14:tracePt t="6465" x="2870200" y="1444625"/>
          <p14:tracePt t="6468" x="2876550" y="1444625"/>
          <p14:tracePt t="6474" x="2876550" y="1438275"/>
          <p14:tracePt t="6484" x="2884488" y="1438275"/>
          <p14:tracePt t="6490" x="2890838" y="1438275"/>
          <p14:tracePt t="6495" x="2897188" y="1438275"/>
          <p14:tracePt t="6497" x="2897188" y="1431925"/>
          <p14:tracePt t="6502" x="2903538" y="1431925"/>
          <p14:tracePt t="6505" x="2903538" y="1425575"/>
          <p14:tracePt t="6505" x="2909888" y="1425575"/>
          <p14:tracePt t="6511" x="2917825" y="1425575"/>
          <p14:tracePt t="6514" x="2924175" y="1425575"/>
          <p14:tracePt t="6516" x="2924175" y="1419225"/>
          <p14:tracePt t="6516" x="2930525" y="1419225"/>
          <p14:tracePt t="6521" x="2936875" y="1411288"/>
          <p14:tracePt t="6522" x="2943225" y="1411288"/>
          <p14:tracePt t="6524" x="2951163" y="1411288"/>
          <p14:tracePt t="6526" x="2957513" y="1404938"/>
          <p14:tracePt t="6529" x="2963863" y="1404938"/>
          <p14:tracePt t="6532" x="2970213" y="1404938"/>
          <p14:tracePt t="6533" x="2976563" y="1404938"/>
          <p14:tracePt t="6534" x="2976563" y="1398588"/>
          <p14:tracePt t="6536" x="2984500" y="1398588"/>
          <p14:tracePt t="6538" x="2984500" y="1392238"/>
          <p14:tracePt t="6538" x="2990850" y="1392238"/>
          <p14:tracePt t="6541" x="2997200" y="1392238"/>
          <p14:tracePt t="6543" x="3003550" y="1392238"/>
          <p14:tracePt t="6547" x="3009900" y="1392238"/>
          <p14:tracePt t="6547" x="3009900" y="1385888"/>
          <p14:tracePt t="6550" x="3017838" y="1385888"/>
          <p14:tracePt t="6552" x="3024188" y="1385888"/>
          <p14:tracePt t="6554" x="3024188" y="1377950"/>
          <p14:tracePt t="6555" x="3030538" y="1377950"/>
          <p14:tracePt t="6558" x="3030538" y="1371600"/>
          <p14:tracePt t="6559" x="3036888" y="1371600"/>
          <p14:tracePt t="6561" x="3043238" y="1371600"/>
          <p14:tracePt t="6568" x="3049588" y="1371600"/>
          <p14:tracePt t="6571" x="3057525" y="1371600"/>
          <p14:tracePt t="6574" x="3063875" y="1371600"/>
          <p14:tracePt t="6574" x="3063875" y="1365250"/>
          <p14:tracePt t="6580" x="3070225" y="1365250"/>
          <p14:tracePt t="6582" x="3076575" y="1358900"/>
          <p14:tracePt t="6586" x="3082925" y="1358900"/>
          <p14:tracePt t="6590" x="3090863" y="1358900"/>
          <p14:tracePt t="6594" x="3097213" y="1358900"/>
          <p14:tracePt t="6596" x="3103563" y="1358900"/>
          <p14:tracePt t="6598" x="3109913" y="1358900"/>
          <p14:tracePt t="6600" x="3109913" y="1352550"/>
          <p14:tracePt t="6601" x="3116263" y="1352550"/>
          <p14:tracePt t="6602" x="3124200" y="1352550"/>
          <p14:tracePt t="6607" x="3130550" y="1352550"/>
          <p14:tracePt t="6608" x="3136900" y="1352550"/>
          <p14:tracePt t="6610" x="3143250" y="1352550"/>
          <p14:tracePt t="6614" x="3149600" y="1352550"/>
          <p14:tracePt t="6617" x="3157538" y="1352550"/>
          <p14:tracePt t="6621" x="3163888" y="1352550"/>
          <p14:tracePt t="6623" x="3170238" y="1352550"/>
          <p14:tracePt t="6624" x="3176588" y="1352550"/>
          <p14:tracePt t="6630" x="3182938" y="1352550"/>
          <p14:tracePt t="6632" x="3190875" y="1352550"/>
          <p14:tracePt t="6640" x="3197225" y="1352550"/>
          <p14:tracePt t="6644" x="3203575" y="1352550"/>
          <p14:tracePt t="6650" x="3209925" y="1352550"/>
          <p14:tracePt t="6661" x="3216275" y="1352550"/>
          <p14:tracePt t="6667" x="3224213" y="1352550"/>
          <p14:tracePt t="6672" x="3224213" y="1358900"/>
          <p14:tracePt t="6678" x="3230563" y="1365250"/>
          <p14:tracePt t="6682" x="3236913" y="1365250"/>
          <p14:tracePt t="6686" x="3243263" y="1365250"/>
          <p14:tracePt t="6693" x="3249613" y="1365250"/>
          <p14:tracePt t="6694" x="3249613" y="1371600"/>
          <p14:tracePt t="6697" x="3257550" y="1371600"/>
          <p14:tracePt t="6700" x="3257550" y="1377950"/>
          <p14:tracePt t="6702" x="3263900" y="1377950"/>
          <p14:tracePt t="6705" x="3270250" y="1377950"/>
          <p14:tracePt t="6705" x="3270250" y="1385888"/>
          <p14:tracePt t="6708" x="3276600" y="1385888"/>
          <p14:tracePt t="6715" x="3282950" y="1385888"/>
          <p14:tracePt t="6717" x="3282950" y="1392238"/>
          <p14:tracePt t="6718" x="3290888" y="1392238"/>
          <p14:tracePt t="6725" x="3290888" y="1398588"/>
          <p14:tracePt t="6725" x="3297238" y="1398588"/>
          <p14:tracePt t="6729" x="3303588" y="1398588"/>
          <p14:tracePt t="6736" x="3309938" y="1398588"/>
          <p14:tracePt t="6737" x="3309938" y="1404938"/>
          <p14:tracePt t="6740" x="3316288" y="1404938"/>
          <p14:tracePt t="6743" x="3316288" y="1411288"/>
          <p14:tracePt t="6745" x="3322638" y="1411288"/>
          <p14:tracePt t="6752" x="3322638" y="1419225"/>
          <p14:tracePt t="6755" x="3330575" y="1419225"/>
          <p14:tracePt t="6760" x="3336925" y="1419225"/>
          <p14:tracePt t="6763" x="3336925" y="1425575"/>
          <p14:tracePt t="6768" x="3336925" y="1431925"/>
          <p14:tracePt t="6769" x="3343275" y="1431925"/>
          <p14:tracePt t="6774" x="3349625" y="1431925"/>
          <p14:tracePt t="6777" x="3349625" y="1438275"/>
          <p14:tracePt t="6777" x="3355975" y="1438275"/>
          <p14:tracePt t="6781" x="3355975" y="1444625"/>
          <p14:tracePt t="6786" x="3363913" y="1444625"/>
          <p14:tracePt t="6789" x="3363913" y="1452563"/>
          <p14:tracePt t="6789" x="3370263" y="1452563"/>
          <p14:tracePt t="6791" x="3370263" y="1458913"/>
          <p14:tracePt t="6797" x="3370263" y="1465263"/>
          <p14:tracePt t="6798" x="3376613" y="1465263"/>
          <p14:tracePt t="6802" x="3382963" y="1465263"/>
          <p14:tracePt t="6805" x="3382963" y="1471613"/>
          <p14:tracePt t="6805" x="3389313" y="1471613"/>
          <p14:tracePt t="6808" x="3389313" y="1477963"/>
          <p14:tracePt t="6817" x="3397250" y="1477963"/>
          <p14:tracePt t="6822" x="3397250" y="1485900"/>
          <p14:tracePt t="6825" x="3403600" y="1485900"/>
          <p14:tracePt t="6831" x="3403600" y="1492250"/>
          <p14:tracePt t="6839" x="3403600" y="1498600"/>
          <p14:tracePt t="6843" x="3409950" y="1498600"/>
          <p14:tracePt t="6851" x="3416300" y="1498600"/>
          <p14:tracePt t="6856" x="3416300" y="1504950"/>
          <p14:tracePt t="6861" x="3422650" y="1504950"/>
          <p14:tracePt t="6864" x="3422650" y="1511300"/>
          <p14:tracePt t="6875" x="3422650" y="1519238"/>
          <p14:tracePt t="6879" x="3422650" y="1525588"/>
          <p14:tracePt t="6885" x="3422650" y="1531938"/>
          <p14:tracePt t="6887" x="3430588" y="1531938"/>
          <p14:tracePt t="6898" x="3430588" y="1538288"/>
          <p14:tracePt t="6905" x="3430588" y="1544638"/>
          <p14:tracePt t="6922" x="3430588" y="1552575"/>
          <p14:tracePt t="6929" x="3430588" y="1558925"/>
          <p14:tracePt t="6937" x="3430588" y="1565275"/>
          <p14:tracePt t="6948" x="3430588" y="1571625"/>
          <p14:tracePt t="6955" x="3430588" y="1577975"/>
          <p14:tracePt t="6964" x="3422650" y="1577975"/>
          <p14:tracePt t="6965" x="3422650" y="1584325"/>
          <p14:tracePt t="6968" x="3416300" y="1584325"/>
          <p14:tracePt t="6970" x="3416300" y="1592263"/>
          <p14:tracePt t="6974" x="3409950" y="1592263"/>
          <p14:tracePt t="6979" x="3409950" y="1598613"/>
          <p14:tracePt t="6988" x="3403600" y="1598613"/>
          <p14:tracePt t="6997" x="3397250" y="1598613"/>
          <p14:tracePt t="6999" x="3397250" y="1604963"/>
          <p14:tracePt t="7009" x="3397250" y="1611313"/>
          <p14:tracePt t="7015" x="3389313" y="1611313"/>
          <p14:tracePt t="7024" x="3382963" y="1611313"/>
          <p14:tracePt t="7030" x="3376613" y="1611313"/>
          <p14:tracePt t="7031" x="3376613" y="1617663"/>
          <p14:tracePt t="7038" x="3376613" y="1625600"/>
          <p14:tracePt t="7041" x="3370263" y="1625600"/>
          <p14:tracePt t="7046" x="3370263" y="1631950"/>
          <p14:tracePt t="7047" x="3363913" y="1631950"/>
          <p14:tracePt t="7054" x="3355975" y="1631950"/>
          <p14:tracePt t="7056" x="3349625" y="1631950"/>
          <p14:tracePt t="7059" x="3349625" y="1638300"/>
          <p14:tracePt t="7059" x="3343275" y="1638300"/>
          <p14:tracePt t="7064" x="3343275" y="1644650"/>
          <p14:tracePt t="7064" x="3336925" y="1644650"/>
          <p14:tracePt t="7067" x="3330575" y="1644650"/>
          <p14:tracePt t="7072" x="3322638" y="1644650"/>
          <p14:tracePt t="7075" x="3316288" y="1644650"/>
          <p14:tracePt t="7076" x="3309938" y="1644650"/>
          <p14:tracePt t="7077" x="3309938" y="1651000"/>
          <p14:tracePt t="7083" x="3303588" y="1651000"/>
          <p14:tracePt t="7083" x="3303588" y="1658938"/>
          <p14:tracePt t="7086" x="3297238" y="1658938"/>
          <p14:tracePt t="7104" x="3290888" y="1658938"/>
          <p14:tracePt t="7126" x="3290888" y="1665288"/>
          <p14:tracePt t="7127" x="3282950" y="1665288"/>
          <p14:tracePt t="7144" x="3282950" y="1671638"/>
          <p14:tracePt t="7148" x="3276600" y="1671638"/>
          <p14:tracePt t="7156" x="3270250" y="1671638"/>
          <p14:tracePt t="7158" x="3270250" y="1677988"/>
          <p14:tracePt t="7163" x="3263900" y="1677988"/>
          <p14:tracePt t="7173" x="3257550" y="1677988"/>
          <p14:tracePt t="7178" x="3257550" y="1684338"/>
          <p14:tracePt t="7179" x="3249613" y="1684338"/>
          <p14:tracePt t="7191" x="3249613" y="1692275"/>
          <p14:tracePt t="7192" x="3243263" y="1692275"/>
          <p14:tracePt t="7294" x="3236913" y="1692275"/>
          <p14:tracePt t="8199" x="3243263" y="1692275"/>
          <p14:tracePt t="9004" x="3249613" y="1692275"/>
          <p14:tracePt t="9035" x="3249613" y="1684338"/>
          <p14:tracePt t="10859" x="3257550" y="1684338"/>
          <p14:tracePt t="11458" x="3249613" y="1684338"/>
          <p14:tracePt t="11472" x="3243263" y="1684338"/>
          <p14:tracePt t="11478" x="3236913" y="1684338"/>
          <p14:tracePt t="11484" x="3230563" y="1684338"/>
          <p14:tracePt t="11498" x="3224213" y="1684338"/>
          <p14:tracePt t="11503" x="3216275" y="1684338"/>
          <p14:tracePt t="11517" x="3209925" y="1684338"/>
          <p14:tracePt t="11518" x="3209925" y="1692275"/>
          <p14:tracePt t="11522" x="3203575" y="1692275"/>
          <p14:tracePt t="11529" x="3197225" y="1692275"/>
          <p14:tracePt t="11544" x="3190875" y="1692275"/>
          <p14:tracePt t="11552" x="3182938" y="1692275"/>
          <p14:tracePt t="11567" x="3176588" y="1692275"/>
          <p14:tracePt t="11573" x="3170238" y="1692275"/>
          <p14:tracePt t="11579" x="3163888" y="1692275"/>
          <p14:tracePt t="11591" x="3157538" y="1692275"/>
          <p14:tracePt t="11595" x="3149600" y="1692275"/>
          <p14:tracePt t="11606" x="3143250" y="1692275"/>
          <p14:tracePt t="11611" x="3136900" y="1692275"/>
          <p14:tracePt t="11616" x="3130550" y="1692275"/>
          <p14:tracePt t="11627" x="3124200" y="1692275"/>
          <p14:tracePt t="11640" x="3116263" y="1692275"/>
          <p14:tracePt t="11644" x="3116263" y="1684338"/>
          <p14:tracePt t="11655" x="3109913" y="1684338"/>
          <p14:tracePt t="11662" x="3103563" y="1684338"/>
          <p14:tracePt t="11670" x="3097213" y="1684338"/>
          <p14:tracePt t="11680" x="3090863" y="1684338"/>
          <p14:tracePt t="11685" x="3082925" y="1684338"/>
          <p14:tracePt t="11688" x="3082925" y="1677988"/>
          <p14:tracePt t="11695" x="3076575" y="1677988"/>
          <p14:tracePt t="11697" x="3076575" y="1671638"/>
          <p14:tracePt t="11698" x="3070225" y="1671638"/>
          <p14:tracePt t="11705" x="3070225" y="1665288"/>
          <p14:tracePt t="11706" x="3063875" y="1665288"/>
          <p14:tracePt t="11709" x="3057525" y="1665288"/>
          <p14:tracePt t="11714" x="3049588" y="1665288"/>
          <p14:tracePt t="11717" x="3049588" y="1658938"/>
          <p14:tracePt t="11723" x="3043238" y="1658938"/>
          <p14:tracePt t="11724" x="3043238" y="1651000"/>
          <p14:tracePt t="11726" x="3036888" y="1651000"/>
          <p14:tracePt t="11737" x="3030538" y="1651000"/>
          <p14:tracePt t="11738" x="3030538" y="1644650"/>
          <p14:tracePt t="11743" x="3024188" y="1644650"/>
          <p14:tracePt t="11748" x="3017838" y="1644650"/>
          <p14:tracePt t="11750" x="3017838" y="1638300"/>
          <p14:tracePt t="11764" x="3009900" y="1638300"/>
          <p14:tracePt t="11769" x="3009900" y="1631950"/>
          <p14:tracePt t="11771" x="3003550" y="1631950"/>
          <p14:tracePt t="11774" x="3003550" y="1625600"/>
          <p14:tracePt t="11780" x="3003550" y="1617663"/>
          <p14:tracePt t="11782" x="2997200" y="1617663"/>
          <p14:tracePt t="11785" x="2990850" y="1617663"/>
          <p14:tracePt t="11788" x="2990850" y="1611313"/>
          <p14:tracePt t="11791" x="2990850" y="1604963"/>
          <p14:tracePt t="11792" x="2984500" y="1604963"/>
          <p14:tracePt t="11799" x="2984500" y="1598613"/>
          <p14:tracePt t="11801" x="2984500" y="1592263"/>
          <p14:tracePt t="11804" x="2984500" y="1584325"/>
          <p14:tracePt t="11805" x="2976563" y="1584325"/>
          <p14:tracePt t="11809" x="2976563" y="1577975"/>
          <p14:tracePt t="11811" x="2970213" y="1577975"/>
          <p14:tracePt t="11813" x="2970213" y="1571625"/>
          <p14:tracePt t="11821" x="2970213" y="1565275"/>
          <p14:tracePt t="11826" x="2970213" y="1558925"/>
          <p14:tracePt t="11833" x="2970213" y="1552575"/>
          <p14:tracePt t="11854" x="2970213" y="1544638"/>
          <p14:tracePt t="11866" x="2970213" y="1538288"/>
          <p14:tracePt t="11881" x="2970213" y="1531938"/>
          <p14:tracePt t="11889" x="2970213" y="1525588"/>
          <p14:tracePt t="11894" x="2970213" y="1519238"/>
          <p14:tracePt t="11907" x="2970213" y="1511300"/>
          <p14:tracePt t="11909" x="2976563" y="1511300"/>
          <p14:tracePt t="11912" x="2976563" y="1504950"/>
          <p14:tracePt t="11923" x="2984500" y="1498600"/>
          <p14:tracePt t="11927" x="2984500" y="1492250"/>
          <p14:tracePt t="11928" x="2990850" y="1492250"/>
          <p14:tracePt t="11931" x="2990850" y="1485900"/>
          <p14:tracePt t="11932" x="2997200" y="1485900"/>
          <p14:tracePt t="11939" x="2997200" y="1477963"/>
          <p14:tracePt t="11942" x="3003550" y="1477963"/>
          <p14:tracePt t="11942" x="3003550" y="1471613"/>
          <p14:tracePt t="11947" x="3009900" y="1471613"/>
          <p14:tracePt t="11950" x="3009900" y="1465263"/>
          <p14:tracePt t="11953" x="3009900" y="1458913"/>
          <p14:tracePt t="11955" x="3017838" y="1458913"/>
          <p14:tracePt t="11957" x="3024188" y="1458913"/>
          <p14:tracePt t="11958" x="3024188" y="1452563"/>
          <p14:tracePt t="11961" x="3030538" y="1452563"/>
          <p14:tracePt t="11967" x="3030538" y="1444625"/>
          <p14:tracePt t="11970" x="3036888" y="1444625"/>
          <p14:tracePt t="11971" x="3036888" y="1438275"/>
          <p14:tracePt t="11974" x="3043238" y="1438275"/>
          <p14:tracePt t="11977" x="3043238" y="1431925"/>
          <p14:tracePt t="11981" x="3049588" y="1431925"/>
          <p14:tracePt t="11981" x="3049588" y="1425575"/>
          <p14:tracePt t="11983" x="3057525" y="1425575"/>
          <p14:tracePt t="11988" x="3063875" y="1425575"/>
          <p14:tracePt t="11988" x="3063875" y="1419225"/>
          <p14:tracePt t="11991" x="3063875" y="1411288"/>
          <p14:tracePt t="11995" x="3070225" y="1411288"/>
          <p14:tracePt t="11997" x="3070225" y="1404938"/>
          <p14:tracePt t="11999" x="3076575" y="1404938"/>
          <p14:tracePt t="12008" x="3076575" y="1398588"/>
          <p14:tracePt t="12008" x="3082925" y="1398588"/>
          <p14:tracePt t="12014" x="3082925" y="1392238"/>
          <p14:tracePt t="12014" x="3090863" y="1392238"/>
          <p14:tracePt t="12030" x="3097213" y="1392238"/>
          <p14:tracePt t="12032" x="3097213" y="1385888"/>
          <p14:tracePt t="12036" x="3103563" y="1385888"/>
          <p14:tracePt t="12044" x="3103563" y="1377950"/>
          <p14:tracePt t="12048" x="3109913" y="1377950"/>
          <p14:tracePt t="12055" x="3109913" y="1371600"/>
          <p14:tracePt t="12063" x="3116263" y="1371600"/>
          <p14:tracePt t="12069" x="3124200" y="1371600"/>
          <p14:tracePt t="12076" x="3124200" y="1365250"/>
          <p14:tracePt t="12079" x="3130550" y="1365250"/>
          <p14:tracePt t="12084" x="3136900" y="1365250"/>
          <p14:tracePt t="12084" x="3136900" y="1358900"/>
          <p14:tracePt t="12089" x="3143250" y="1358900"/>
          <p14:tracePt t="12097" x="3149600" y="1358900"/>
          <p14:tracePt t="12101" x="3157538" y="1358900"/>
          <p14:tracePt t="12113" x="3163888" y="1358900"/>
          <p14:tracePt t="12118" x="3170238" y="1358900"/>
          <p14:tracePt t="12125" x="3176588" y="1358900"/>
          <p14:tracePt t="12138" x="3182938" y="1358900"/>
          <p14:tracePt t="12146" x="3190875" y="1358900"/>
          <p14:tracePt t="12158" x="3197225" y="1358900"/>
          <p14:tracePt t="12166" x="3203575" y="1358900"/>
          <p14:tracePt t="12171" x="3209925" y="1358900"/>
          <p14:tracePt t="12178" x="3209925" y="1365250"/>
          <p14:tracePt t="12180" x="3216275" y="1365250"/>
          <p14:tracePt t="12183" x="3224213" y="1365250"/>
          <p14:tracePt t="12190" x="3230563" y="1365250"/>
          <p14:tracePt t="12190" x="3230563" y="1371600"/>
          <p14:tracePt t="12192" x="3236913" y="1371600"/>
          <p14:tracePt t="12196" x="3243263" y="1371600"/>
          <p14:tracePt t="12197" x="3243263" y="1377950"/>
          <p14:tracePt t="12201" x="3249613" y="1377950"/>
          <p14:tracePt t="12202" x="3249613" y="1385888"/>
          <p14:tracePt t="12205" x="3257550" y="1385888"/>
          <p14:tracePt t="12212" x="3263900" y="1385888"/>
          <p14:tracePt t="12215" x="3270250" y="1385888"/>
          <p14:tracePt t="12219" x="3270250" y="1392238"/>
          <p14:tracePt t="12221" x="3276600" y="1392238"/>
          <p14:tracePt t="12226" x="3276600" y="1398588"/>
          <p14:tracePt t="12232" x="3282950" y="1398588"/>
          <p14:tracePt t="12241" x="3290888" y="1398588"/>
          <p14:tracePt t="12244" x="3290888" y="1404938"/>
          <p14:tracePt t="12251" x="3290888" y="1411288"/>
          <p14:tracePt t="12252" x="3297238" y="1411288"/>
          <p14:tracePt t="12253" x="3297238" y="1419225"/>
          <p14:tracePt t="12259" x="3297238" y="1425575"/>
          <p14:tracePt t="12259" x="3303588" y="1425575"/>
          <p14:tracePt t="12263" x="3303588" y="1431925"/>
          <p14:tracePt t="12267" x="3303588" y="1438275"/>
          <p14:tracePt t="12269" x="3309938" y="1438275"/>
          <p14:tracePt t="12271" x="3309938" y="1444625"/>
          <p14:tracePt t="12277" x="3309938" y="1452563"/>
          <p14:tracePt t="12277" x="3316288" y="1452563"/>
          <p14:tracePt t="12280" x="3316288" y="1458913"/>
          <p14:tracePt t="12282" x="3316288" y="1465263"/>
          <p14:tracePt t="12284" x="3322638" y="1465263"/>
          <p14:tracePt t="12289" x="3322638" y="1471613"/>
          <p14:tracePt t="12293" x="3322638" y="1477963"/>
          <p14:tracePt t="12301" x="3322638" y="1485900"/>
          <p14:tracePt t="12302" x="3330575" y="1485900"/>
          <p14:tracePt t="12305" x="3330575" y="1492250"/>
          <p14:tracePt t="12312" x="3330575" y="1498600"/>
          <p14:tracePt t="12318" x="3336925" y="1498600"/>
          <p14:tracePt t="12327" x="3336925" y="1504950"/>
          <p14:tracePt t="12337" x="3336925" y="1511300"/>
          <p14:tracePt t="12351" x="3336925" y="1519238"/>
          <p14:tracePt t="12355" x="3343275" y="1519238"/>
          <p14:tracePt t="12357" x="3343275" y="1525588"/>
          <p14:tracePt t="12360" x="3343275" y="1531938"/>
          <p14:tracePt t="12364" x="3349625" y="1531938"/>
          <p14:tracePt t="12368" x="3349625" y="1538288"/>
          <p14:tracePt t="12373" x="3349625" y="1544638"/>
          <p14:tracePt t="12375" x="3355975" y="1544638"/>
          <p14:tracePt t="12385" x="3355975" y="1552575"/>
          <p14:tracePt t="12399" x="3355975" y="1558925"/>
          <p14:tracePt t="12419" x="3355975" y="1565275"/>
          <p14:tracePt t="12436" x="3349625" y="1565275"/>
          <p14:tracePt t="12441" x="3349625" y="1571625"/>
          <p14:tracePt t="12442" x="3343275" y="1571625"/>
          <p14:tracePt t="12451" x="3343275" y="1577975"/>
          <p14:tracePt t="12452" x="3336925" y="1577975"/>
          <p14:tracePt t="12457" x="3330575" y="1577975"/>
          <p14:tracePt t="12467" x="3322638" y="1577975"/>
          <p14:tracePt t="12471" x="3322638" y="1584325"/>
          <p14:tracePt t="12472" x="3316288" y="1584325"/>
          <p14:tracePt t="12475" x="3309938" y="1584325"/>
          <p14:tracePt t="12478" x="3309938" y="1592263"/>
          <p14:tracePt t="12484" x="3303588" y="1592263"/>
          <p14:tracePt t="12486" x="3303588" y="1598613"/>
          <p14:tracePt t="12488" x="3297238" y="1598613"/>
          <p14:tracePt t="12492" x="3290888" y="1598613"/>
          <p14:tracePt t="12494" x="3282950" y="1598613"/>
          <p14:tracePt t="12498" x="3282950" y="1604963"/>
          <p14:tracePt t="12498" x="3276600" y="1604963"/>
          <p14:tracePt t="12500" x="3270250" y="1604963"/>
          <p14:tracePt t="12501" x="3263900" y="1604963"/>
          <p14:tracePt t="12503" x="3263900" y="1611313"/>
          <p14:tracePt t="12505" x="3257550" y="1611313"/>
          <p14:tracePt t="12507" x="3249613" y="1611313"/>
          <p14:tracePt t="12508" x="3243263" y="1611313"/>
          <p14:tracePt t="12509" x="3236913" y="1611313"/>
          <p14:tracePt t="12511" x="3230563" y="1611313"/>
          <p14:tracePt t="12514" x="3224213" y="1611313"/>
          <p14:tracePt t="12514" x="3216275" y="1611313"/>
          <p14:tracePt t="12516" x="3209925" y="1617663"/>
          <p14:tracePt t="12517" x="3203575" y="1617663"/>
          <p14:tracePt t="12519" x="3197225" y="1617663"/>
          <p14:tracePt t="12521" x="3190875" y="1617663"/>
          <p14:tracePt t="12522" x="3182938" y="1617663"/>
          <p14:tracePt t="12522" x="3176588" y="1625600"/>
          <p14:tracePt t="12525" x="3163888" y="1625600"/>
          <p14:tracePt t="12527" x="3157538" y="1625600"/>
          <p14:tracePt t="12528" x="3149600" y="1625600"/>
          <p14:tracePt t="12530" x="3143250" y="1625600"/>
          <p14:tracePt t="12531" x="3136900" y="1625600"/>
          <p14:tracePt t="12532" x="3130550" y="1631950"/>
          <p14:tracePt t="12534" x="3124200" y="1631950"/>
          <p14:tracePt t="12535" x="3116263" y="1631950"/>
          <p14:tracePt t="12536" x="3109913" y="1631950"/>
          <p14:tracePt t="12539" x="3103563" y="1631950"/>
          <p14:tracePt t="12539" x="3097213" y="1631950"/>
          <p14:tracePt t="12541" x="3090863" y="1631950"/>
          <p14:tracePt t="12542" x="3082925" y="1631950"/>
          <p14:tracePt t="12543" x="3076575" y="1631950"/>
          <p14:tracePt t="12546" x="3070225" y="1631950"/>
          <p14:tracePt t="12547" x="3070225" y="1638300"/>
          <p14:tracePt t="12547" x="3063875" y="1638300"/>
          <p14:tracePt t="12549" x="3057525" y="1638300"/>
          <p14:tracePt t="12550" x="3049588" y="1638300"/>
          <p14:tracePt t="12551" x="3043238" y="1638300"/>
          <p14:tracePt t="12552" x="3043238" y="1644650"/>
          <p14:tracePt t="12556" x="3036888" y="1644650"/>
          <p14:tracePt t="12559" x="3030538" y="1644650"/>
          <p14:tracePt t="12565" x="3024188" y="1644650"/>
          <p14:tracePt t="12568" x="3017838" y="1644650"/>
          <p14:tracePt t="12582" x="3009900" y="1644650"/>
          <p14:tracePt t="12590" x="3003550" y="1644650"/>
          <p14:tracePt t="12595" x="2997200" y="1644650"/>
          <p14:tracePt t="12603" x="2990850" y="1644650"/>
          <p14:tracePt t="12608" x="2984500" y="1644650"/>
          <p14:tracePt t="12614" x="2976563" y="1644650"/>
          <p14:tracePt t="12616" x="2970213" y="1644650"/>
          <p14:tracePt t="12619" x="2963863" y="1644650"/>
          <p14:tracePt t="12625" x="2957513" y="1644650"/>
          <p14:tracePt t="12627" x="2951163" y="1644650"/>
          <p14:tracePt t="12631" x="2943225" y="1644650"/>
          <p14:tracePt t="12634" x="2936875" y="1644650"/>
          <p14:tracePt t="12638" x="2930525" y="1644650"/>
          <p14:tracePt t="12642" x="2930525" y="1638300"/>
          <p14:tracePt t="12644" x="2924175" y="1638300"/>
          <p14:tracePt t="12648" x="2917825" y="1638300"/>
          <p14:tracePt t="12661" x="2909888" y="1638300"/>
          <p14:tracePt t="12686" x="2903538" y="1631950"/>
          <p14:tracePt t="12694" x="2903538" y="1625600"/>
          <p14:tracePt t="12697" x="2897188" y="1625600"/>
          <p14:tracePt t="12699" x="2897188" y="1617663"/>
          <p14:tracePt t="12706" x="2897188" y="1611313"/>
          <p14:tracePt t="12709" x="2897188" y="1604963"/>
          <p14:tracePt t="12715" x="2897188" y="1598613"/>
          <p14:tracePt t="12715" x="2890838" y="1598613"/>
          <p14:tracePt t="12717" x="2890838" y="1592263"/>
          <p14:tracePt t="12722" x="2890838" y="1584325"/>
          <p14:tracePt t="12727" x="2890838" y="1577975"/>
          <p14:tracePt t="12731" x="2890838" y="1571625"/>
          <p14:tracePt t="12732" x="2884488" y="1571625"/>
          <p14:tracePt t="12739" x="2884488" y="1565275"/>
          <p14:tracePt t="12742" x="2884488" y="1558925"/>
          <p14:tracePt t="12746" x="2884488" y="1552575"/>
          <p14:tracePt t="12755" x="2884488" y="1544638"/>
          <p14:tracePt t="12760" x="2884488" y="1538288"/>
          <p14:tracePt t="12769" x="2884488" y="1531938"/>
          <p14:tracePt t="12774" x="2884488" y="1525588"/>
          <p14:tracePt t="12775" x="2890838" y="1525588"/>
          <p14:tracePt t="12777" x="2890838" y="1519238"/>
          <p14:tracePt t="12786" x="2890838" y="1511300"/>
          <p14:tracePt t="12789" x="2897188" y="1511300"/>
          <p14:tracePt t="12789" x="2897188" y="1504950"/>
          <p14:tracePt t="12794" x="2903538" y="1504950"/>
          <p14:tracePt t="12796" x="2903538" y="1498600"/>
          <p14:tracePt t="12799" x="2903538" y="1492250"/>
          <p14:tracePt t="12799" x="2909888" y="1492250"/>
          <p14:tracePt t="12802" x="2909888" y="1485900"/>
          <p14:tracePt t="12808" x="2917825" y="1477963"/>
          <p14:tracePt t="12811" x="2917825" y="1471613"/>
          <p14:tracePt t="12813" x="2924175" y="1471613"/>
          <p14:tracePt t="12817" x="2924175" y="1465263"/>
          <p14:tracePt t="12821" x="2924175" y="1458913"/>
          <p14:tracePt t="12822" x="2930525" y="1458913"/>
          <p14:tracePt t="12824" x="2930525" y="1452563"/>
          <p14:tracePt t="12825" x="2936875" y="1452563"/>
          <p14:tracePt t="12829" x="2943225" y="1452563"/>
          <p14:tracePt t="12831" x="2943225" y="1444625"/>
          <p14:tracePt t="12836" x="2943225" y="1438275"/>
          <p14:tracePt t="12845" x="2951163" y="1438275"/>
          <p14:tracePt t="12861" x="2957513" y="1438275"/>
          <p14:tracePt t="12868" x="2957513" y="1431925"/>
          <p14:tracePt t="12889" x="2957513" y="1425575"/>
          <p14:tracePt t="12891" x="2963863" y="1425575"/>
          <p14:tracePt t="12901" x="2970213" y="1425575"/>
          <p14:tracePt t="12909" x="2976563" y="1425575"/>
          <p14:tracePt t="12919" x="2976563" y="1419225"/>
          <p14:tracePt t="12923" x="2984500" y="1419225"/>
          <p14:tracePt t="12928" x="2990850" y="1419225"/>
          <p14:tracePt t="12931" x="2990850" y="1411288"/>
          <p14:tracePt t="12940" x="2997200" y="1411288"/>
          <p14:tracePt t="12942" x="2997200" y="1404938"/>
          <p14:tracePt t="12947" x="3003550" y="1404938"/>
          <p14:tracePt t="12951" x="3009900" y="1404938"/>
          <p14:tracePt t="12958" x="3017838" y="1404938"/>
          <p14:tracePt t="12963" x="3024188" y="1404938"/>
          <p14:tracePt t="12969" x="3030538" y="1404938"/>
          <p14:tracePt t="12973" x="3036888" y="1404938"/>
          <p14:tracePt t="12973" x="3036888" y="1398588"/>
          <p14:tracePt t="12978" x="3043238" y="1398588"/>
          <p14:tracePt t="12980" x="3049588" y="1398588"/>
          <p14:tracePt t="12981" x="3057525" y="1398588"/>
          <p14:tracePt t="12985" x="3063875" y="1398588"/>
          <p14:tracePt t="12988" x="3070225" y="1398588"/>
          <p14:tracePt t="12991" x="3076575" y="1398588"/>
          <p14:tracePt t="12992" x="3082925" y="1398588"/>
          <p14:tracePt t="12994" x="3090863" y="1398588"/>
          <p14:tracePt t="12998" x="3097213" y="1398588"/>
          <p14:tracePt t="12999" x="3103563" y="1398588"/>
          <p14:tracePt t="13003" x="3109913" y="1398588"/>
          <p14:tracePt t="13005" x="3116263" y="1398588"/>
          <p14:tracePt t="13006" x="3124200" y="1398588"/>
          <p14:tracePt t="13009" x="3130550" y="1398588"/>
          <p14:tracePt t="13013" x="3136900" y="1398588"/>
          <p14:tracePt t="13016" x="3143250" y="1398588"/>
          <p14:tracePt t="13018" x="3149600" y="1398588"/>
          <p14:tracePt t="13021" x="3157538" y="1398588"/>
          <p14:tracePt t="13025" x="3163888" y="1398588"/>
          <p14:tracePt t="13026" x="3170238" y="1398588"/>
          <p14:tracePt t="13031" x="3176588" y="1398588"/>
          <p14:tracePt t="13033" x="3182938" y="1398588"/>
          <p14:tracePt t="13035" x="3190875" y="1398588"/>
          <p14:tracePt t="13041" x="3197225" y="1398588"/>
          <p14:tracePt t="13044" x="3203575" y="1398588"/>
          <p14:tracePt t="13051" x="3209925" y="1398588"/>
          <p14:tracePt t="13053" x="3216275" y="1398588"/>
          <p14:tracePt t="13058" x="3224213" y="1398588"/>
          <p14:tracePt t="13065" x="3230563" y="1398588"/>
          <p14:tracePt t="13067" x="3236913" y="1398588"/>
          <p14:tracePt t="13076" x="3243263" y="1398588"/>
          <p14:tracePt t="13080" x="3249613" y="1398588"/>
          <p14:tracePt t="13088" x="3257550" y="1398588"/>
          <p14:tracePt t="13091" x="3257550" y="1404938"/>
          <p14:tracePt t="13091" x="3263900" y="1404938"/>
          <p14:tracePt t="13097" x="3270250" y="1404938"/>
          <p14:tracePt t="13101" x="3270250" y="1411288"/>
          <p14:tracePt t="13106" x="3276600" y="1411288"/>
          <p14:tracePt t="13110" x="3282950" y="1411288"/>
          <p14:tracePt t="13113" x="3282950" y="1419225"/>
          <p14:tracePt t="13122" x="3290888" y="1419225"/>
          <p14:tracePt t="13125" x="3297238" y="1419225"/>
          <p14:tracePt t="13131" x="3303588" y="1419225"/>
          <p14:tracePt t="13139" x="3303588" y="1425575"/>
          <p14:tracePt t="13142" x="3309938" y="1425575"/>
          <p14:tracePt t="13147" x="3316288" y="1425575"/>
          <p14:tracePt t="13148" x="3316288" y="1431925"/>
          <p14:tracePt t="13155" x="3322638" y="1431925"/>
          <p14:tracePt t="13159" x="3330575" y="1431925"/>
          <p14:tracePt t="13163" x="3330575" y="1438275"/>
          <p14:tracePt t="13163" x="3336925" y="1438275"/>
          <p14:tracePt t="13166" x="3336925" y="1444625"/>
          <p14:tracePt t="13172" x="3343275" y="1444625"/>
          <p14:tracePt t="13175" x="3349625" y="1444625"/>
          <p14:tracePt t="13180" x="3349625" y="1452563"/>
          <p14:tracePt t="13184" x="3355975" y="1452563"/>
          <p14:tracePt t="13185" x="3355975" y="1458913"/>
          <p14:tracePt t="13190" x="3363913" y="1458913"/>
          <p14:tracePt t="13191" x="3363913" y="1465263"/>
          <p14:tracePt t="13196" x="3370263" y="1465263"/>
          <p14:tracePt t="13210" x="3370263" y="1471613"/>
          <p14:tracePt t="13215" x="3376613" y="1471613"/>
          <p14:tracePt t="13219" x="3376613" y="1477963"/>
          <p14:tracePt t="13225" x="3382963" y="1477963"/>
          <p14:tracePt t="13230" x="3382963" y="1485900"/>
          <p14:tracePt t="13233" x="3382963" y="1492250"/>
          <p14:tracePt t="13236" x="3382963" y="1498600"/>
          <p14:tracePt t="13241" x="3389313" y="1498600"/>
          <p14:tracePt t="13242" x="3389313" y="1504950"/>
          <p14:tracePt t="13246" x="3389313" y="1511300"/>
          <p14:tracePt t="13249" x="3397250" y="1511300"/>
          <p14:tracePt t="13250" x="3397250" y="1519238"/>
          <p14:tracePt t="13253" x="3397250" y="1525588"/>
          <p14:tracePt t="13257" x="3397250" y="1531938"/>
          <p14:tracePt t="13259" x="3403600" y="1531938"/>
          <p14:tracePt t="13261" x="3403600" y="1538288"/>
          <p14:tracePt t="13265" x="3403600" y="1544638"/>
          <p14:tracePt t="13272" x="3403600" y="1552575"/>
          <p14:tracePt t="13276" x="3403600" y="1558925"/>
          <p14:tracePt t="13283" x="3403600" y="1565275"/>
          <p14:tracePt t="13315" x="3403600" y="1571625"/>
          <p14:tracePt t="13326" x="3403600" y="1577975"/>
          <p14:tracePt t="13335" x="3403600" y="1584325"/>
          <p14:tracePt t="13341" x="3403600" y="1592263"/>
          <p14:tracePt t="13345" x="3403600" y="1598613"/>
          <p14:tracePt t="13351" x="3403600" y="1604963"/>
          <p14:tracePt t="13355" x="3403600" y="1611313"/>
          <p14:tracePt t="13360" x="3403600" y="1617663"/>
          <p14:tracePt t="13362" x="3403600" y="1625600"/>
          <p14:tracePt t="13365" x="3403600" y="1631950"/>
          <p14:tracePt t="13369" x="3403600" y="1638300"/>
          <p14:tracePt t="13373" x="3397250" y="1644650"/>
          <p14:tracePt t="13380" x="3397250" y="1651000"/>
          <p14:tracePt t="13384" x="3389313" y="1651000"/>
          <p14:tracePt t="13384" x="3389313" y="1658938"/>
          <p14:tracePt t="13401" x="3382963" y="1658938"/>
          <p14:tracePt t="13402" x="3382963" y="1665288"/>
          <p14:tracePt t="13407" x="3376613" y="1665288"/>
          <p14:tracePt t="13419" x="3370263" y="1665288"/>
          <p14:tracePt t="13421" x="3370263" y="1671638"/>
          <p14:tracePt t="13427" x="3363913" y="1671638"/>
          <p14:tracePt t="13432" x="3355975" y="1671638"/>
          <p14:tracePt t="13444" x="3349625" y="1671638"/>
          <p14:tracePt t="13450" x="3343275" y="1671638"/>
          <p14:tracePt t="13455" x="3343275" y="1677988"/>
          <p14:tracePt t="13461" x="3336925" y="1677988"/>
          <p14:tracePt t="13467" x="3330575" y="1677988"/>
          <p14:tracePt t="13475" x="3322638" y="1677988"/>
          <p14:tracePt t="13487" x="3316288" y="1677988"/>
          <p14:tracePt t="13492" x="3309938" y="1677988"/>
          <p14:tracePt t="13498" x="3303588" y="1677988"/>
          <p14:tracePt t="13501" x="3297238" y="1677988"/>
          <p14:tracePt t="13503" x="3290888" y="1677988"/>
          <p14:tracePt t="13508" x="3282950" y="1677988"/>
          <p14:tracePt t="13509" x="3276600" y="1677988"/>
          <p14:tracePt t="13514" x="3270250" y="1677988"/>
          <p14:tracePt t="13515" x="3263900" y="1677988"/>
          <p14:tracePt t="13517" x="3257550" y="1677988"/>
          <p14:tracePt t="13521" x="3249613" y="1677988"/>
          <p14:tracePt t="13522" x="3243263" y="1677988"/>
          <p14:tracePt t="13524" x="3236913" y="1677988"/>
          <p14:tracePt t="13526" x="3230563" y="1677988"/>
          <p14:tracePt t="13528" x="3224213" y="1677988"/>
          <p14:tracePt t="13531" x="3216275" y="1677988"/>
          <p14:tracePt t="13531" x="3209925" y="1677988"/>
          <p14:tracePt t="13534" x="3203575" y="1677988"/>
          <p14:tracePt t="13535" x="3203575" y="1684338"/>
          <p14:tracePt t="13536" x="3197225" y="1684338"/>
          <p14:tracePt t="13539" x="3190875" y="1684338"/>
          <p14:tracePt t="13539" x="3182938" y="1684338"/>
          <p14:tracePt t="13540" x="3176588" y="1684338"/>
          <p14:tracePt t="13543" x="3170238" y="1684338"/>
          <p14:tracePt t="13544" x="3163888" y="1684338"/>
          <p14:tracePt t="13548" x="3157538" y="1684338"/>
          <p14:tracePt t="13549" x="3149600" y="1684338"/>
          <p14:tracePt t="13551" x="3143250" y="1684338"/>
          <p14:tracePt t="13555" x="3136900" y="1684338"/>
          <p14:tracePt t="13555" x="3136900" y="1692275"/>
          <p14:tracePt t="13556" x="3130550" y="1692275"/>
          <p14:tracePt t="13561" x="3124200" y="1692275"/>
          <p14:tracePt t="13565" x="3116263" y="1692275"/>
          <p14:tracePt t="13569" x="3109913" y="1692275"/>
          <p14:tracePt t="13608" x="3103563" y="1692275"/>
          <p14:tracePt t="13615" x="3097213" y="1692275"/>
          <p14:tracePt t="13625" x="3097213" y="1684338"/>
          <p14:tracePt t="13626" x="3090863" y="1684338"/>
          <p14:tracePt t="13630" x="3082925" y="1684338"/>
          <p14:tracePt t="13636" x="3076575" y="1684338"/>
          <p14:tracePt t="13636" x="3076575" y="1677988"/>
          <p14:tracePt t="13727" x="3076575" y="1671638"/>
          <p14:tracePt t="13742" x="3076575" y="1665288"/>
          <p14:tracePt t="13753" x="3070225" y="1665288"/>
          <p14:tracePt t="13781" x="3070225" y="1658938"/>
          <p14:tracePt t="13807" x="3070225" y="1651000"/>
          <p14:tracePt t="13823" x="3070225" y="1644650"/>
          <p14:tracePt t="13830" x="3076575" y="1644650"/>
          <p14:tracePt t="13831" x="3076575" y="1638300"/>
          <p14:tracePt t="13838" x="3082925" y="1638300"/>
          <p14:tracePt t="13846" x="3082925" y="1631950"/>
          <p14:tracePt t="13849" x="3090863" y="1631950"/>
          <p14:tracePt t="13855" x="3090863" y="1625600"/>
          <p14:tracePt t="13866" x="3090863" y="1617663"/>
          <p14:tracePt t="13888" x="3097213" y="1617663"/>
          <p14:tracePt t="13911" x="3097213" y="1611313"/>
          <p14:tracePt t="13918" x="3103563" y="1611313"/>
          <p14:tracePt t="13927" x="3103563" y="1604963"/>
          <p14:tracePt t="13936" x="3109913" y="1604963"/>
          <p14:tracePt t="13942" x="3116263" y="1604963"/>
          <p14:tracePt t="13946" x="3116263" y="1598613"/>
          <p14:tracePt t="13949" x="3124200" y="1598613"/>
          <p14:tracePt t="13956" x="3124200" y="1592263"/>
          <p14:tracePt t="13964" x="3130550" y="1592263"/>
          <p14:tracePt t="13966" x="3130550" y="1584325"/>
          <p14:tracePt t="13972" x="3136900" y="1584325"/>
          <p14:tracePt t="14016" x="3143250" y="1577975"/>
          <p14:tracePt t="14036" x="3149600" y="1577975"/>
          <p14:tracePt t="14051" x="3149600" y="1571625"/>
          <p14:tracePt t="14052" x="3157538" y="1571625"/>
          <p14:tracePt t="14091" x="3163888" y="1571625"/>
          <p14:tracePt t="14103" x="3170238" y="1571625"/>
          <p14:tracePt t="14116" x="3176588" y="1571625"/>
          <p14:tracePt t="14121" x="3182938" y="1571625"/>
          <p14:tracePt t="14124" x="3190875" y="1571625"/>
          <p14:tracePt t="14131" x="3197225" y="1571625"/>
          <p14:tracePt t="14135" x="3203575" y="1571625"/>
          <p14:tracePt t="14142" x="3209925" y="1571625"/>
          <p14:tracePt t="14142" x="3209925" y="1565275"/>
          <p14:tracePt t="14144" x="3216275" y="1565275"/>
          <p14:tracePt t="14149" x="3224213" y="1565275"/>
          <p14:tracePt t="14156" x="3230563" y="1565275"/>
          <p14:tracePt t="14158" x="3236913" y="1565275"/>
          <p14:tracePt t="14167" x="3243263" y="1565275"/>
          <p14:tracePt t="14169" x="3243263" y="1558925"/>
          <p14:tracePt t="14171" x="3249613" y="1558925"/>
          <p14:tracePt t="14178" x="3257550" y="1558925"/>
          <p14:tracePt t="14183" x="3263900" y="1558925"/>
          <p14:tracePt t="14184" x="3270250" y="1558925"/>
          <p14:tracePt t="14191" x="3276600" y="1558925"/>
          <p14:tracePt t="14192" x="3282950" y="1558925"/>
          <p14:tracePt t="14198" x="3290888" y="1558925"/>
          <p14:tracePt t="14198" x="3297238" y="1558925"/>
          <p14:tracePt t="14200" x="3303588" y="1558925"/>
          <p14:tracePt t="14205" x="3309938" y="1558925"/>
          <p14:tracePt t="14205" x="3316288" y="1558925"/>
          <p14:tracePt t="14209" x="3322638" y="1558925"/>
          <p14:tracePt t="14210" x="3330575" y="1558925"/>
          <p14:tracePt t="14213" x="3336925" y="1558925"/>
          <p14:tracePt t="14214" x="3336925" y="1552575"/>
          <p14:tracePt t="14216" x="3343275" y="1552575"/>
          <p14:tracePt t="14217" x="3349625" y="1552575"/>
          <p14:tracePt t="14223" x="3355975" y="1552575"/>
          <p14:tracePt t="14225" x="3363913" y="1552575"/>
          <p14:tracePt t="14226" x="3370263" y="1552575"/>
          <p14:tracePt t="14232" x="3376613" y="1552575"/>
          <p14:tracePt t="14236" x="3382963" y="1552575"/>
          <p14:tracePt t="14246" x="3382963" y="1544638"/>
          <p14:tracePt t="14247" x="3389313" y="1544638"/>
          <p14:tracePt t="14256" x="3397250" y="1544638"/>
          <p14:tracePt t="14271" x="3403600" y="1544638"/>
          <p14:tracePt t="14280" x="3403600" y="1538288"/>
          <p14:tracePt t="14288" x="3409950" y="1538288"/>
          <p14:tracePt t="14292" x="3416300" y="1538288"/>
          <p14:tracePt t="14300" x="3422650" y="1538288"/>
          <p14:tracePt t="14304" x="3430588" y="1538288"/>
          <p14:tracePt t="14307" x="3436938" y="1538288"/>
          <p14:tracePt t="14311" x="3443288" y="1538288"/>
          <p14:tracePt t="14315" x="3449638" y="1538288"/>
          <p14:tracePt t="14315" x="3449638" y="1531938"/>
          <p14:tracePt t="14321" x="3455988" y="1531938"/>
          <p14:tracePt t="14322" x="3463925" y="1531938"/>
          <p14:tracePt t="14324" x="3463925" y="1525588"/>
          <p14:tracePt t="14325" x="3470275" y="1525588"/>
          <p14:tracePt t="14327" x="3476625" y="1525588"/>
          <p14:tracePt t="14329" x="3482975" y="1525588"/>
          <p14:tracePt t="14330" x="3482975" y="1519238"/>
          <p14:tracePt t="14332" x="3489325" y="1519238"/>
          <p14:tracePt t="14334" x="3497263" y="1519238"/>
          <p14:tracePt t="14339" x="3503613" y="1519238"/>
          <p14:tracePt t="14341" x="3509963" y="1519238"/>
          <p14:tracePt t="14341" x="3509963" y="1511300"/>
          <p14:tracePt t="14342" x="3516313" y="1511300"/>
          <p14:tracePt t="14346" x="3522663" y="1511300"/>
          <p14:tracePt t="14347" x="3522663" y="1504950"/>
          <p14:tracePt t="14347" x="3530600" y="1504950"/>
          <p14:tracePt t="14351" x="3536950" y="1504950"/>
          <p14:tracePt t="14355" x="3543300" y="1504950"/>
          <p14:tracePt t="14355" x="3549650" y="1504950"/>
          <p14:tracePt t="14359" x="3556000" y="1504950"/>
          <p14:tracePt t="14361" x="3556000" y="1498600"/>
          <p14:tracePt t="14363" x="3563938" y="1498600"/>
          <p14:tracePt t="14368" x="3570288" y="1498600"/>
          <p14:tracePt t="14369" x="3576638" y="1498600"/>
          <p14:tracePt t="14373" x="3582988" y="1498600"/>
          <p14:tracePt t="14373" x="3582988" y="1492250"/>
          <p14:tracePt t="14378" x="3589338" y="1492250"/>
          <p14:tracePt t="14382" x="3597275" y="1492250"/>
          <p14:tracePt t="14386" x="3603625" y="1492250"/>
          <p14:tracePt t="14389" x="3609975" y="1492250"/>
          <p14:tracePt t="14392" x="3616325" y="1492250"/>
          <p14:tracePt t="14396" x="3622675" y="1492250"/>
          <p14:tracePt t="14399" x="3629025" y="1492250"/>
          <p14:tracePt t="14402" x="3636963" y="1492250"/>
          <p14:tracePt t="14405" x="3643313" y="1492250"/>
          <p14:tracePt t="14406" x="3649663" y="1492250"/>
          <p14:tracePt t="14410" x="3656013" y="1492250"/>
          <p14:tracePt t="14411" x="3662363" y="1492250"/>
          <p14:tracePt t="14416" x="3670300" y="1492250"/>
          <p14:tracePt t="14417" x="3676650" y="1492250"/>
          <p14:tracePt t="14422" x="3683000" y="1492250"/>
          <p14:tracePt t="14423" x="3689350" y="1492250"/>
          <p14:tracePt t="14425" x="3695700" y="1492250"/>
          <p14:tracePt t="14430" x="3703638" y="1492250"/>
          <p14:tracePt t="14430" x="3709988" y="1492250"/>
          <p14:tracePt t="14434" x="3716338" y="1492250"/>
          <p14:tracePt t="14436" x="3722688" y="1492250"/>
          <p14:tracePt t="14439" x="3729038" y="1492250"/>
          <p14:tracePt t="14442" x="3736975" y="1492250"/>
          <p14:tracePt t="14444" x="3743325" y="1492250"/>
          <p14:tracePt t="14449" x="3749675" y="1492250"/>
          <p14:tracePt t="14450" x="3756025" y="1492250"/>
          <p14:tracePt t="14452" x="3762375" y="1492250"/>
          <p14:tracePt t="14456" x="3770313" y="1492250"/>
          <p14:tracePt t="14457" x="3776663" y="1492250"/>
          <p14:tracePt t="14460" x="3783013" y="1492250"/>
          <p14:tracePt t="14463" x="3789363" y="1492250"/>
          <p14:tracePt t="14465" x="3795713" y="1492250"/>
          <p14:tracePt t="14466" x="3803650" y="1492250"/>
          <p14:tracePt t="14468" x="3810000" y="1492250"/>
          <p14:tracePt t="14472" x="3816350" y="1492250"/>
          <p14:tracePt t="14472" x="3822700" y="1492250"/>
          <p14:tracePt t="14474" x="3829050" y="1492250"/>
          <p14:tracePt t="14477" x="3836988" y="1492250"/>
          <p14:tracePt t="14479" x="3843338" y="1492250"/>
          <p14:tracePt t="14481" x="3849688" y="1492250"/>
          <p14:tracePt t="14483" x="3856038" y="1492250"/>
          <p14:tracePt t="14485" x="3862388" y="1492250"/>
          <p14:tracePt t="14489" x="3870325" y="1492250"/>
          <p14:tracePt t="14490" x="3876675" y="1492250"/>
          <p14:tracePt t="14492" x="3883025" y="1492250"/>
          <p14:tracePt t="14495" x="3889375" y="1492250"/>
          <p14:tracePt t="14497" x="3895725" y="1492250"/>
          <p14:tracePt t="14498" x="3902075" y="1492250"/>
          <p14:tracePt t="14499" x="3910013" y="1492250"/>
          <p14:tracePt t="14502" x="3916363" y="1492250"/>
          <p14:tracePt t="14503" x="3922713" y="1492250"/>
          <p14:tracePt t="14505" x="3929063" y="1492250"/>
          <p14:tracePt t="14507" x="3935413" y="1492250"/>
          <p14:tracePt t="14508" x="3943350" y="1492250"/>
          <p14:tracePt t="14510" x="3949700" y="1492250"/>
          <p14:tracePt t="14512" x="3956050" y="1492250"/>
          <p14:tracePt t="14514" x="3962400" y="1492250"/>
          <p14:tracePt t="14514" x="3968750" y="1492250"/>
          <p14:tracePt t="14516" x="3976688" y="1492250"/>
          <p14:tracePt t="14518" x="3983038" y="1492250"/>
          <p14:tracePt t="14519" x="3989388" y="1492250"/>
          <p14:tracePt t="14523" x="3995738" y="1492250"/>
          <p14:tracePt t="14523" x="4010025" y="1492250"/>
          <p14:tracePt t="14525" x="4016375" y="1492250"/>
          <p14:tracePt t="14527" x="4022725" y="1492250"/>
          <p14:tracePt t="14528" x="4022725" y="1498600"/>
          <p14:tracePt t="14530" x="4029075" y="1498600"/>
          <p14:tracePt t="14530" x="4035425" y="1498600"/>
          <p14:tracePt t="14532" x="4043363" y="1498600"/>
          <p14:tracePt t="14533" x="4049713" y="1498600"/>
          <p14:tracePt t="14534" x="4056063" y="1498600"/>
          <p14:tracePt t="14536" x="4062413" y="1498600"/>
          <p14:tracePt t="14538" x="4068763" y="1498600"/>
          <p14:tracePt t="14539" x="4076700" y="1498600"/>
          <p14:tracePt t="14540" x="4083050" y="1498600"/>
          <p14:tracePt t="14541" x="4089400" y="1498600"/>
          <p14:tracePt t="14544" x="4095750" y="1498600"/>
          <p14:tracePt t="14546" x="4095750" y="1504950"/>
          <p14:tracePt t="14547" x="4102100" y="1504950"/>
          <p14:tracePt t="14547" x="4110038" y="1504950"/>
          <p14:tracePt t="14550" x="4116388" y="1504950"/>
          <p14:tracePt t="14553" x="4122738" y="1504950"/>
          <p14:tracePt t="14561" x="4122738" y="1511300"/>
          <p14:tracePt t="14563" x="4129088" y="1511300"/>
          <p14:tracePt t="14600" x="4135438" y="1511300"/>
          <p14:tracePt t="14624" x="4143375" y="1511300"/>
          <p14:tracePt t="14637" x="4149725" y="1511300"/>
          <p14:tracePt t="14646" x="4156075" y="1511300"/>
          <p14:tracePt t="14665" x="4162425" y="1511300"/>
          <p14:tracePt t="14676" x="4168775" y="1511300"/>
          <p14:tracePt t="14684" x="4175125" y="1511300"/>
          <p14:tracePt t="14697" x="4183063" y="1511300"/>
          <p14:tracePt t="14703" x="4189413" y="1511300"/>
          <p14:tracePt t="14716" x="4195763" y="1511300"/>
          <p14:tracePt t="14722" x="4202113" y="1511300"/>
          <p14:tracePt t="14727" x="4208463" y="1511300"/>
          <p14:tracePt t="14736" x="4216400" y="1511300"/>
          <p14:tracePt t="14742" x="4222750" y="1511300"/>
          <p14:tracePt t="14752" x="4229100" y="1511300"/>
          <p14:tracePt t="14756" x="4235450" y="1511300"/>
          <p14:tracePt t="14764" x="4241800" y="1511300"/>
          <p14:tracePt t="14769" x="4249738" y="1511300"/>
          <p14:tracePt t="14770" x="4249738" y="1504950"/>
          <p14:tracePt t="14774" x="4256088" y="1504950"/>
          <p14:tracePt t="14783" x="4262438" y="1504950"/>
          <p14:tracePt t="14788" x="4268788" y="1504950"/>
          <p14:tracePt t="14798" x="4275138" y="1504950"/>
          <p14:tracePt t="14803" x="4283075" y="1504950"/>
          <p14:tracePt t="14809" x="4289425" y="1504950"/>
          <p14:tracePt t="14821" x="4295775" y="1504950"/>
          <p14:tracePt t="14827" x="4302125" y="1504950"/>
          <p14:tracePt t="14841" x="4308475" y="1504950"/>
          <p14:tracePt t="14848" x="4316413" y="1504950"/>
          <p14:tracePt t="14856" x="4322763" y="1504950"/>
          <p14:tracePt t="14871" x="4329113" y="1504950"/>
          <p14:tracePt t="14877" x="4335463" y="1504950"/>
          <p14:tracePt t="14885" x="4335463" y="1511300"/>
          <p14:tracePt t="14889" x="4341813" y="1511300"/>
          <p14:tracePt t="14895" x="4349750" y="1511300"/>
          <p14:tracePt t="14901" x="4356100" y="1511300"/>
          <p14:tracePt t="14922" x="4362450" y="1519238"/>
          <p14:tracePt t="14953" x="4362450" y="1525588"/>
          <p14:tracePt t="14963" x="4362450" y="1531938"/>
          <p14:tracePt t="14972" x="4362450" y="1538288"/>
          <p14:tracePt t="14977" x="4362450" y="1544638"/>
          <p14:tracePt t="14983" x="4362450" y="1552575"/>
          <p14:tracePt t="14987" x="4362450" y="1558925"/>
          <p14:tracePt t="14991" x="4362450" y="1565275"/>
          <p14:tracePt t="14997" x="4362450" y="1571625"/>
          <p14:tracePt t="15000" x="4362450" y="1577975"/>
          <p14:tracePt t="15006" x="4362450" y="1584325"/>
          <p14:tracePt t="15009" x="4362450" y="1592263"/>
          <p14:tracePt t="15011" x="4356100" y="1592263"/>
          <p14:tracePt t="15013" x="4356100" y="1598613"/>
          <p14:tracePt t="15019" x="4349750" y="1604963"/>
          <p14:tracePt t="15024" x="4349750" y="1611313"/>
          <p14:tracePt t="15024" x="4341813" y="1611313"/>
          <p14:tracePt t="15034" x="4341813" y="1617663"/>
          <p14:tracePt t="15036" x="4335463" y="1617663"/>
          <p14:tracePt t="15039" x="4335463" y="1625600"/>
          <p14:tracePt t="15041" x="4329113" y="1625600"/>
          <p14:tracePt t="15044" x="4329113" y="1631950"/>
          <p14:tracePt t="15048" x="4322763" y="1631950"/>
          <p14:tracePt t="15050" x="4316413" y="1631950"/>
          <p14:tracePt t="15053" x="4308475" y="1631950"/>
          <p14:tracePt t="15055" x="4308475" y="1638300"/>
          <p14:tracePt t="15059" x="4308475" y="1644650"/>
          <p14:tracePt t="15059" x="4302125" y="1644650"/>
          <p14:tracePt t="15061" x="4295775" y="1644650"/>
          <p14:tracePt t="15067" x="4289425" y="1644650"/>
          <p14:tracePt t="15068" x="4283075" y="1644650"/>
          <p14:tracePt t="15069" x="4283075" y="1651000"/>
          <p14:tracePt t="15071" x="4275138" y="1651000"/>
          <p14:tracePt t="15075" x="4268788" y="1651000"/>
          <p14:tracePt t="15076" x="4268788" y="1658938"/>
          <p14:tracePt t="15077" x="4262438" y="1658938"/>
          <p14:tracePt t="15083" x="4256088" y="1658938"/>
          <p14:tracePt t="15085" x="4249738" y="1658938"/>
          <p14:tracePt t="15088" x="4241800" y="1658938"/>
          <p14:tracePt t="15092" x="4235450" y="1658938"/>
          <p14:tracePt t="15093" x="4229100" y="1658938"/>
          <p14:tracePt t="15099" x="4222750" y="1658938"/>
          <p14:tracePt t="15100" x="4222750" y="1665288"/>
          <p14:tracePt t="15101" x="4216400" y="1665288"/>
          <p14:tracePt t="15109" x="4208463" y="1665288"/>
          <p14:tracePt t="15112" x="4202113" y="1665288"/>
          <p14:tracePt t="15117" x="4195763" y="1665288"/>
          <p14:tracePt t="15125" x="4189413" y="1665288"/>
          <p14:tracePt t="15131" x="4183063" y="1665288"/>
          <p14:tracePt t="15139" x="4175125" y="1665288"/>
          <p14:tracePt t="15142" x="4168775" y="1665288"/>
          <p14:tracePt t="15146" x="4162425" y="1665288"/>
          <p14:tracePt t="15150" x="4162425" y="1658938"/>
          <p14:tracePt t="15151" x="4156075" y="1658938"/>
          <p14:tracePt t="15153" x="4149725" y="1658938"/>
          <p14:tracePt t="15155" x="4149725" y="1651000"/>
          <p14:tracePt t="15159" x="4143375" y="1651000"/>
          <p14:tracePt t="15159" x="4135438" y="1651000"/>
          <p14:tracePt t="15160" x="4135438" y="1644650"/>
          <p14:tracePt t="15163" x="4129088" y="1644650"/>
          <p14:tracePt t="15164" x="4129088" y="1638300"/>
          <p14:tracePt t="15166" x="4122738" y="1638300"/>
          <p14:tracePt t="15167" x="4122738" y="1631950"/>
          <p14:tracePt t="15168" x="4116388" y="1631950"/>
          <p14:tracePt t="15171" x="4116388" y="1625600"/>
          <p14:tracePt t="15172" x="4116388" y="1617663"/>
          <p14:tracePt t="15173" x="4110038" y="1617663"/>
          <p14:tracePt t="15175" x="4102100" y="1617663"/>
          <p14:tracePt t="15176" x="4102100" y="1611313"/>
          <p14:tracePt t="15178" x="4095750" y="1611313"/>
          <p14:tracePt t="15180" x="4095750" y="1604963"/>
          <p14:tracePt t="15183" x="4095750" y="1598613"/>
          <p14:tracePt t="15184" x="4089400" y="1598613"/>
          <p14:tracePt t="15185" x="4089400" y="1592263"/>
          <p14:tracePt t="15188" x="4083050" y="1592263"/>
          <p14:tracePt t="15190" x="4083050" y="1584325"/>
          <p14:tracePt t="15197" x="4083050" y="1577975"/>
          <p14:tracePt t="15197" x="4076700" y="1577975"/>
          <p14:tracePt t="15200" x="4076700" y="1571625"/>
          <p14:tracePt t="15236" x="4076700" y="1565275"/>
          <p14:tracePt t="15244" x="4083050" y="1565275"/>
          <p14:tracePt t="15246" x="4083050" y="1558925"/>
          <p14:tracePt t="15248" x="4089400" y="1558925"/>
          <p14:tracePt t="15252" x="4089400" y="1552575"/>
          <p14:tracePt t="15255" x="4095750" y="1552575"/>
          <p14:tracePt t="15256" x="4102100" y="1552575"/>
          <p14:tracePt t="15259" x="4110038" y="1552575"/>
          <p14:tracePt t="15264" x="4110038" y="1544638"/>
          <p14:tracePt t="15265" x="4116388" y="1544638"/>
          <p14:tracePt t="15266" x="4122738" y="1544638"/>
          <p14:tracePt t="15272" x="4129088" y="1544638"/>
          <p14:tracePt t="15272" x="4129088" y="1538288"/>
          <p14:tracePt t="15274" x="4135438" y="1538288"/>
          <p14:tracePt t="15276" x="4143375" y="1538288"/>
          <p14:tracePt t="15282" x="4149725" y="1538288"/>
          <p14:tracePt t="15283" x="4156075" y="1538288"/>
          <p14:tracePt t="15284" x="4156075" y="1531938"/>
          <p14:tracePt t="15288" x="4162425" y="1531938"/>
          <p14:tracePt t="15290" x="4168775" y="1531938"/>
          <p14:tracePt t="15291" x="4175125" y="1531938"/>
          <p14:tracePt t="15292" x="4175125" y="1525588"/>
          <p14:tracePt t="15296" x="4183063" y="1525588"/>
          <p14:tracePt t="15298" x="4189413" y="1525588"/>
          <p14:tracePt t="15299" x="4189413" y="1519238"/>
          <p14:tracePt t="15301" x="4195763" y="1519238"/>
          <p14:tracePt t="15303" x="4202113" y="1519238"/>
          <p14:tracePt t="15305" x="4208463" y="1519238"/>
          <p14:tracePt t="15309" x="4216400" y="1519238"/>
          <p14:tracePt t="15310" x="4222750" y="1519238"/>
          <p14:tracePt t="15314" x="4229100" y="1519238"/>
          <p14:tracePt t="15315" x="4235450" y="1519238"/>
          <p14:tracePt t="15321" x="4241800" y="1519238"/>
          <p14:tracePt t="15323" x="4249738" y="1519238"/>
          <p14:tracePt t="15325" x="4256088" y="1519238"/>
          <p14:tracePt t="15332" x="4262438" y="1519238"/>
          <p14:tracePt t="15336" x="4268788" y="1519238"/>
          <p14:tracePt t="15347" x="4275138" y="1519238"/>
          <p14:tracePt t="15348" x="4275138" y="1525588"/>
          <p14:tracePt t="15352" x="4283075" y="1525588"/>
          <p14:tracePt t="15352" x="4283075" y="1531938"/>
          <p14:tracePt t="15357" x="4289425" y="1531938"/>
          <p14:tracePt t="15363" x="4289425" y="1538288"/>
          <p14:tracePt t="15369" x="4289425" y="1544638"/>
          <p14:tracePt t="15371" x="4295775" y="1544638"/>
          <p14:tracePt t="15378" x="4295775" y="1552575"/>
          <p14:tracePt t="15382" x="4302125" y="1552575"/>
          <p14:tracePt t="15382" x="4302125" y="1558925"/>
          <p14:tracePt t="15386" x="4302125" y="1565275"/>
          <p14:tracePt t="15396" x="4302125" y="1571625"/>
          <p14:tracePt t="15401" x="4302125" y="1577975"/>
          <p14:tracePt t="15411" x="4302125" y="1584325"/>
          <p14:tracePt t="15418" x="4302125" y="1592263"/>
          <p14:tracePt t="15427" x="4295775" y="1592263"/>
          <p14:tracePt t="15427" x="4295775" y="1598613"/>
          <p14:tracePt t="15433" x="4289425" y="1598613"/>
          <p14:tracePt t="15436" x="4283075" y="1598613"/>
          <p14:tracePt t="15440" x="4275138" y="1598613"/>
          <p14:tracePt t="15440" x="4275138" y="1604963"/>
          <p14:tracePt t="15444" x="4268788" y="1604963"/>
          <p14:tracePt t="15446" x="4268788" y="1611313"/>
          <p14:tracePt t="15447" x="4262438" y="1611313"/>
          <p14:tracePt t="15452" x="4256088" y="1611313"/>
          <p14:tracePt t="15453" x="4249738" y="1611313"/>
          <p14:tracePt t="15456" x="4241800" y="1611313"/>
          <p14:tracePt t="15456" x="4241800" y="1617663"/>
          <p14:tracePt t="15459" x="4235450" y="1617663"/>
          <p14:tracePt t="15461" x="4229100" y="1617663"/>
          <p14:tracePt t="15464" x="4229100" y="1625600"/>
          <p14:tracePt t="15465" x="4222750" y="1625600"/>
          <p14:tracePt t="15467" x="4216400" y="1625600"/>
          <p14:tracePt t="15472" x="4208463" y="1625600"/>
          <p14:tracePt t="15473" x="4208463" y="1631950"/>
          <p14:tracePt t="15473" x="4202113" y="1631950"/>
          <p14:tracePt t="15476" x="4195763" y="1631950"/>
          <p14:tracePt t="15481" x="4189413" y="1631950"/>
          <p14:tracePt t="15483" x="4183063" y="1631950"/>
          <p14:tracePt t="15491" x="4175125" y="1631950"/>
          <p14:tracePt t="15494" x="4168775" y="1631950"/>
          <p14:tracePt t="15499" x="4162425" y="1631950"/>
          <p14:tracePt t="15515" x="4156075" y="1631950"/>
          <p14:tracePt t="15526" x="4149725" y="1631950"/>
          <p14:tracePt t="15538" x="4143375" y="1631950"/>
          <p14:tracePt t="15539" x="4143375" y="1625600"/>
          <p14:tracePt t="15542" x="4135438" y="1625600"/>
          <p14:tracePt t="15542" x="4135438" y="1617663"/>
          <p14:tracePt t="15547" x="4135438" y="1611313"/>
          <p14:tracePt t="15547" x="4129088" y="1604963"/>
          <p14:tracePt t="15551" x="4129088" y="1598613"/>
          <p14:tracePt t="15552" x="4129088" y="1592263"/>
          <p14:tracePt t="15555" x="4129088" y="1584325"/>
          <p14:tracePt t="15557" x="4129088" y="1577975"/>
          <p14:tracePt t="15559" x="4129088" y="1571625"/>
          <p14:tracePt t="15564" x="4129088" y="1565275"/>
          <p14:tracePt t="15565" x="4129088" y="1558925"/>
          <p14:tracePt t="15568" x="4129088" y="1552575"/>
          <p14:tracePt t="15572" x="4129088" y="1544638"/>
          <p14:tracePt t="15573" x="4135438" y="1544638"/>
          <p14:tracePt t="15575" x="4135438" y="1538288"/>
          <p14:tracePt t="15577" x="4143375" y="1538288"/>
          <p14:tracePt t="15584" x="4143375" y="1531938"/>
          <p14:tracePt t="15584" x="4149725" y="1531938"/>
          <p14:tracePt t="15589" x="4156075" y="1531938"/>
          <p14:tracePt t="15589" x="4156075" y="1525588"/>
          <p14:tracePt t="15596" x="4156075" y="1519238"/>
          <p14:tracePt t="15597" x="4162425" y="1519238"/>
          <p14:tracePt t="15601" x="4168775" y="1519238"/>
          <p14:tracePt t="15606" x="4175125" y="1519238"/>
          <p14:tracePt t="15617" x="4183063" y="1511300"/>
          <p14:tracePt t="15622" x="4189413" y="1511300"/>
          <p14:tracePt t="15630" x="4195763" y="1511300"/>
          <p14:tracePt t="15631" x="4195763" y="1504950"/>
          <p14:tracePt t="15633" x="4202113" y="1504950"/>
          <p14:tracePt t="15636" x="4208463" y="1504950"/>
          <p14:tracePt t="15643" x="4216400" y="1504950"/>
          <p14:tracePt t="15646" x="4222750" y="1504950"/>
          <p14:tracePt t="15652" x="4229100" y="1504950"/>
          <p14:tracePt t="15656" x="4235450" y="1504950"/>
          <p14:tracePt t="15665" x="4241800" y="1504950"/>
          <p14:tracePt t="15670" x="4249738" y="1504950"/>
          <p14:tracePt t="15676" x="4256088" y="1504950"/>
          <p14:tracePt t="15690" x="4262438" y="1504950"/>
          <p14:tracePt t="15691" x="4262438" y="1511300"/>
          <p14:tracePt t="15697" x="4268788" y="1511300"/>
          <p14:tracePt t="15708" x="4268788" y="1519238"/>
          <p14:tracePt t="15714" x="4268788" y="1525588"/>
          <p14:tracePt t="15722" x="4268788" y="1531938"/>
          <p14:tracePt t="15737" x="4268788" y="1538288"/>
          <p14:tracePt t="15744" x="4268788" y="1544638"/>
          <p14:tracePt t="15761" x="4268788" y="1552575"/>
          <p14:tracePt t="15766" x="4262438" y="1552575"/>
          <p14:tracePt t="15770" x="4262438" y="1558925"/>
          <p14:tracePt t="15779" x="4262438" y="1565275"/>
          <p14:tracePt t="15783" x="4256088" y="1565275"/>
          <p14:tracePt t="15790" x="4249738" y="1565275"/>
          <p14:tracePt t="15794" x="4241800" y="1565275"/>
          <p14:tracePt t="15796" x="4241800" y="1571625"/>
          <p14:tracePt t="15801" x="4235450" y="1571625"/>
          <p14:tracePt t="15803" x="4235450" y="1577975"/>
          <p14:tracePt t="15805" x="4229100" y="1577975"/>
          <p14:tracePt t="15810" x="4222750" y="1577975"/>
          <p14:tracePt t="15811" x="4216400" y="1577975"/>
          <p14:tracePt t="15817" x="4208463" y="1577975"/>
          <p14:tracePt t="15818" x="4202113" y="1577975"/>
          <p14:tracePt t="15821" x="4195763" y="1577975"/>
          <p14:tracePt t="15824" x="4189413" y="1577975"/>
          <p14:tracePt t="15826" x="4183063" y="1577975"/>
          <p14:tracePt t="15831" x="4175125" y="1577975"/>
          <p14:tracePt t="15833" x="4168775" y="1577975"/>
          <p14:tracePt t="15835" x="4162425" y="1577975"/>
          <p14:tracePt t="15842" x="4156075" y="1577975"/>
          <p14:tracePt t="15849" x="4149725" y="1577975"/>
          <p14:tracePt t="15867" x="4143375" y="1577975"/>
          <p14:tracePt t="15876" x="4135438" y="1577975"/>
          <p14:tracePt t="15879" x="4135438" y="1571625"/>
          <p14:tracePt t="15886" x="4135438" y="1565275"/>
          <p14:tracePt t="15889" x="4135438" y="1558925"/>
          <p14:tracePt t="15894" x="4135438" y="1552575"/>
          <p14:tracePt t="15902" x="4135438" y="1544638"/>
          <p14:tracePt t="15906" x="4135438" y="1538288"/>
          <p14:tracePt t="15909" x="4143375" y="1538288"/>
          <p14:tracePt t="15912" x="4143375" y="1531938"/>
          <p14:tracePt t="15916" x="4149725" y="1531938"/>
          <p14:tracePt t="15917" x="4149725" y="1525588"/>
          <p14:tracePt t="15919" x="4156075" y="1525588"/>
          <p14:tracePt t="15922" x="4156075" y="1519238"/>
          <p14:tracePt t="15923" x="4162425" y="1519238"/>
          <p14:tracePt t="15925" x="4168775" y="1519238"/>
          <p14:tracePt t="15927" x="4175125" y="1519238"/>
          <p14:tracePt t="15928" x="4175125" y="1511300"/>
          <p14:tracePt t="15932" x="4183063" y="1504950"/>
          <p14:tracePt t="15935" x="4189413" y="1504950"/>
          <p14:tracePt t="15939" x="4195763" y="1504950"/>
          <p14:tracePt t="15941" x="4202113" y="1504950"/>
          <p14:tracePt t="15942" x="4202113" y="1498600"/>
          <p14:tracePt t="15943" x="4208463" y="1498600"/>
          <p14:tracePt t="15948" x="4208463" y="1492250"/>
          <p14:tracePt t="15949" x="4216400" y="1492250"/>
          <p14:tracePt t="15952" x="4222750" y="1492250"/>
          <p14:tracePt t="15952" x="4222750" y="1485900"/>
          <p14:tracePt t="15958" x="4229100" y="1485900"/>
          <p14:tracePt t="15961" x="4235450" y="1485900"/>
          <p14:tracePt t="15978" x="4241800" y="1485900"/>
          <p14:tracePt t="15985" x="4249738" y="1485900"/>
          <p14:tracePt t="15991" x="4256088" y="1485900"/>
          <p14:tracePt t="16001" x="4262438" y="1485900"/>
          <p14:tracePt t="16004" x="4262438" y="1492250"/>
          <p14:tracePt t="16007" x="4268788" y="1492250"/>
          <p14:tracePt t="16007" x="4268788" y="1498600"/>
          <p14:tracePt t="16014" x="4268788" y="1504950"/>
          <p14:tracePt t="16017" x="4268788" y="1511300"/>
          <p14:tracePt t="16024" x="4268788" y="1519238"/>
          <p14:tracePt t="16026" x="4268788" y="1525588"/>
          <p14:tracePt t="16031" x="4268788" y="1531938"/>
          <p14:tracePt t="16038" x="4268788" y="1538288"/>
          <p14:tracePt t="16040" x="4268788" y="1544638"/>
          <p14:tracePt t="16049" x="4262438" y="1544638"/>
          <p14:tracePt t="16051" x="4262438" y="1552575"/>
          <p14:tracePt t="16056" x="4256088" y="1552575"/>
          <p14:tracePt t="16056" x="4256088" y="1558925"/>
          <p14:tracePt t="16058" x="4249738" y="1558925"/>
          <p14:tracePt t="16060" x="4249738" y="1565275"/>
          <p14:tracePt t="16061" x="4241800" y="1565275"/>
          <p14:tracePt t="16067" x="4235450" y="1565275"/>
          <p14:tracePt t="16069" x="4229100" y="1565275"/>
          <p14:tracePt t="16071" x="4229100" y="1571625"/>
          <p14:tracePt t="16073" x="4229100" y="1577975"/>
          <p14:tracePt t="16074" x="4222750" y="1577975"/>
          <p14:tracePt t="16076" x="4216400" y="1577975"/>
          <p14:tracePt t="16082" x="4208463" y="1577975"/>
          <p14:tracePt t="16084" x="4202113" y="1584325"/>
          <p14:tracePt t="16086" x="4195763" y="1584325"/>
          <p14:tracePt t="16091" x="4195763" y="1592263"/>
          <p14:tracePt t="16091" x="4189413" y="1592263"/>
          <p14:tracePt t="16095" x="4183063" y="1592263"/>
          <p14:tracePt t="16101" x="4175125" y="1592263"/>
          <p14:tracePt t="16101" x="4175125" y="1598613"/>
          <p14:tracePt t="16103" x="4168775" y="1598613"/>
          <p14:tracePt t="16106" x="4162425" y="1598613"/>
          <p14:tracePt t="16111" x="4156075" y="1598613"/>
          <p14:tracePt t="16116" x="4149725" y="1598613"/>
          <p14:tracePt t="16124" x="4143375" y="1598613"/>
          <p14:tracePt t="16126" x="4135438" y="1598613"/>
          <p14:tracePt t="16133" x="4129088" y="1598613"/>
          <p14:tracePt t="16145" x="4122738" y="1598613"/>
          <p14:tracePt t="16148" x="4122738" y="1592263"/>
          <p14:tracePt t="16149" x="4116388" y="1592263"/>
          <p14:tracePt t="16151" x="4116388" y="1584325"/>
          <p14:tracePt t="16159" x="4116388" y="1577975"/>
          <p14:tracePt t="16162" x="4116388" y="1571625"/>
          <p14:tracePt t="16171" x="4116388" y="1565275"/>
          <p14:tracePt t="16175" x="4116388" y="1558925"/>
          <p14:tracePt t="16180" x="4116388" y="1552575"/>
          <p14:tracePt t="16189" x="4116388" y="1544638"/>
          <p14:tracePt t="16193" x="4116388" y="1538288"/>
          <p14:tracePt t="16196" x="4122738" y="1538288"/>
          <p14:tracePt t="16205" x="4129088" y="1538288"/>
          <p14:tracePt t="16206" x="4129088" y="1531938"/>
          <p14:tracePt t="16209" x="4135438" y="1531938"/>
          <p14:tracePt t="16216" x="4143375" y="1531938"/>
          <p14:tracePt t="16216" x="4143375" y="1525588"/>
          <p14:tracePt t="16233" x="4149725" y="1525588"/>
          <p14:tracePt t="16246" x="4149725" y="1519238"/>
          <p14:tracePt t="16266" x="4156075" y="1519238"/>
          <p14:tracePt t="16301" x="4162425" y="1519238"/>
          <p14:tracePt t="16315" x="4168775" y="1519238"/>
          <p14:tracePt t="16330" x="4175125" y="1519238"/>
          <p14:tracePt t="16368" x="4175125" y="1525588"/>
          <p14:tracePt t="16388" x="4175125" y="1531938"/>
          <p14:tracePt t="16951" x="4175125" y="1538288"/>
          <p14:tracePt t="16957" x="4168775" y="1538288"/>
          <p14:tracePt t="16959" x="4168775" y="1544638"/>
          <p14:tracePt t="16961" x="4162425" y="1544638"/>
          <p14:tracePt t="16967" x="4156075" y="1544638"/>
          <p14:tracePt t="16971" x="4149725" y="1544638"/>
          <p14:tracePt t="16976" x="4143375" y="1544638"/>
          <p14:tracePt t="16980" x="4135438" y="1544638"/>
          <p14:tracePt t="16982" x="4129088" y="1544638"/>
          <p14:tracePt t="16989" x="4122738" y="1544638"/>
          <p14:tracePt t="16992" x="4116388" y="1544638"/>
          <p14:tracePt t="17001" x="4110038" y="1544638"/>
          <p14:tracePt t="17006" x="4102100" y="1544638"/>
          <p14:tracePt t="17012" x="4095750" y="1544638"/>
          <p14:tracePt t="17025" x="4089400" y="1544638"/>
          <p14:tracePt t="17029" x="4083050" y="1544638"/>
          <p14:tracePt t="17038" x="4076700" y="1544638"/>
          <p14:tracePt t="17043" x="4068763" y="1544638"/>
          <p14:tracePt t="17047" x="4062413" y="1544638"/>
          <p14:tracePt t="17055" x="4056063" y="1544638"/>
          <p14:tracePt t="17059" x="4049713" y="1544638"/>
          <p14:tracePt t="17067" x="4043363" y="1544638"/>
          <p14:tracePt t="17069" x="4035425" y="1544638"/>
          <p14:tracePt t="17075" x="4029075" y="1544638"/>
          <p14:tracePt t="17098" x="4022725" y="1544638"/>
          <p14:tracePt t="17124" x="4022725" y="1538288"/>
          <p14:tracePt t="17132" x="4022725" y="1531938"/>
          <p14:tracePt t="17137" x="4022725" y="1525588"/>
          <p14:tracePt t="17142" x="4022725" y="1519238"/>
          <p14:tracePt t="17152" x="4022725" y="1511300"/>
          <p14:tracePt t="17157" x="4022725" y="1504950"/>
          <p14:tracePt t="17161" x="4029075" y="1504950"/>
          <p14:tracePt t="17165" x="4035425" y="1504950"/>
          <p14:tracePt t="17169" x="4043363" y="1504950"/>
          <p14:tracePt t="17172" x="4043363" y="1498600"/>
          <p14:tracePt t="17177" x="4049713" y="1498600"/>
          <p14:tracePt t="17179" x="4049713" y="1492250"/>
          <p14:tracePt t="17180" x="4056063" y="1492250"/>
          <p14:tracePt t="17185" x="4062413" y="1492250"/>
          <p14:tracePt t="17186" x="4062413" y="1485900"/>
          <p14:tracePt t="17189" x="4068763" y="1485900"/>
          <p14:tracePt t="17190" x="4076700" y="1485900"/>
          <p14:tracePt t="17194" x="4083050" y="1485900"/>
          <p14:tracePt t="17198" x="4089400" y="1485900"/>
          <p14:tracePt t="17199" x="4089400" y="1477963"/>
          <p14:tracePt t="17201" x="4095750" y="1477963"/>
          <p14:tracePt t="17205" x="4095750" y="1471613"/>
          <p14:tracePt t="17205" x="4102100" y="1471613"/>
          <p14:tracePt t="17206" x="4110038" y="1471613"/>
          <p14:tracePt t="17213" x="4116388" y="1471613"/>
          <p14:tracePt t="17215" x="4122738" y="1471613"/>
          <p14:tracePt t="17222" x="4129088" y="1471613"/>
          <p14:tracePt t="17224" x="4135438" y="1471613"/>
          <p14:tracePt t="17225" x="4135438" y="1465263"/>
          <p14:tracePt t="17229" x="4143375" y="1465263"/>
          <p14:tracePt t="17249" x="4149725" y="1465263"/>
          <p14:tracePt t="17256" x="4156075" y="1465263"/>
          <p14:tracePt t="17271" x="4162425" y="1465263"/>
          <p14:tracePt t="17274" x="4162425" y="1471613"/>
          <p14:tracePt t="17279" x="4168775" y="1471613"/>
          <p14:tracePt t="17280" x="4168775" y="1477963"/>
          <p14:tracePt t="17284" x="4175125" y="1477963"/>
          <p14:tracePt t="17285" x="4175125" y="1485900"/>
          <p14:tracePt t="17289" x="4175125" y="1492250"/>
          <p14:tracePt t="17291" x="4175125" y="1498600"/>
          <p14:tracePt t="17297" x="4183063" y="1498600"/>
          <p14:tracePt t="17297" x="4183063" y="1504950"/>
          <p14:tracePt t="17300" x="4183063" y="1511300"/>
          <p14:tracePt t="17303" x="4189413" y="1511300"/>
          <p14:tracePt t="17310" x="4189413" y="1519238"/>
          <p14:tracePt t="17314" x="4189413" y="1525588"/>
          <p14:tracePt t="17319" x="4189413" y="1531938"/>
          <p14:tracePt t="17327" x="4195763" y="1531938"/>
          <p14:tracePt t="17342" x="4195763" y="1538288"/>
          <p14:tracePt t="17350" x="4195763" y="1544638"/>
          <p14:tracePt t="17353" x="4189413" y="1544638"/>
          <p14:tracePt t="17357" x="4183063" y="1544638"/>
          <p14:tracePt t="17360" x="4183063" y="1552575"/>
          <p14:tracePt t="17363" x="4175125" y="1552575"/>
          <p14:tracePt t="17365" x="4168775" y="1552575"/>
          <p14:tracePt t="17365" x="4168775" y="1558925"/>
          <p14:tracePt t="17367" x="4162425" y="1558925"/>
          <p14:tracePt t="17371" x="4162425" y="1565275"/>
          <p14:tracePt t="17373" x="4156075" y="1565275"/>
          <p14:tracePt t="17374" x="4149725" y="1565275"/>
          <p14:tracePt t="17378" x="4143375" y="1565275"/>
          <p14:tracePt t="17381" x="4143375" y="1571625"/>
          <p14:tracePt t="17381" x="4135438" y="1571625"/>
          <p14:tracePt t="17382" x="4129088" y="1571625"/>
          <p14:tracePt t="17385" x="4129088" y="1577975"/>
          <p14:tracePt t="17386" x="4122738" y="1577975"/>
          <p14:tracePt t="17389" x="4116388" y="1577975"/>
          <p14:tracePt t="17393" x="4110038" y="1577975"/>
          <p14:tracePt t="17396" x="4102100" y="1577975"/>
          <p14:tracePt t="17397" x="4102100" y="1584325"/>
          <p14:tracePt t="17397" x="4095750" y="1584325"/>
          <p14:tracePt t="17403" x="4089400" y="1584325"/>
          <p14:tracePt t="17405" x="4089400" y="1592263"/>
          <p14:tracePt t="17407" x="4083050" y="1592263"/>
          <p14:tracePt t="17439" x="4076700" y="1592263"/>
          <p14:tracePt t="17453" x="4068763" y="1592263"/>
          <p14:tracePt t="17458" x="4068763" y="1584325"/>
          <p14:tracePt t="17469" x="4068763" y="1577975"/>
          <p14:tracePt t="17477" x="4068763" y="1571625"/>
          <p14:tracePt t="17490" x="4068763" y="1565275"/>
          <p14:tracePt t="17495" x="4068763" y="1558925"/>
          <p14:tracePt t="17496" x="4076700" y="1558925"/>
          <p14:tracePt t="17502" x="4076700" y="1552575"/>
          <p14:tracePt t="17505" x="4083050" y="1552575"/>
          <p14:tracePt t="17507" x="4089400" y="1552575"/>
          <p14:tracePt t="17513" x="4089400" y="1544638"/>
          <p14:tracePt t="17514" x="4095750" y="1544638"/>
          <p14:tracePt t="17516" x="4102100" y="1544638"/>
          <p14:tracePt t="17517" x="4102100" y="1538288"/>
          <p14:tracePt t="17521" x="4110038" y="1538288"/>
          <p14:tracePt t="17526" x="4116388" y="1538288"/>
          <p14:tracePt t="17529" x="4116388" y="1531938"/>
          <p14:tracePt t="17530" x="4122738" y="1531938"/>
          <p14:tracePt t="17535" x="4122738" y="1525588"/>
          <p14:tracePt t="17536" x="4129088" y="1525588"/>
          <p14:tracePt t="17538" x="4135438" y="1525588"/>
          <p14:tracePt t="17540" x="4135438" y="1519238"/>
          <p14:tracePt t="17541" x="4143375" y="1519238"/>
          <p14:tracePt t="17550" x="4149725" y="1519238"/>
          <p14:tracePt t="17552" x="4149725" y="1511300"/>
          <p14:tracePt t="17555" x="4156075" y="1511300"/>
          <p14:tracePt t="17563" x="4156075" y="1504950"/>
          <p14:tracePt t="17565" x="4162425" y="1504950"/>
          <p14:tracePt t="17573" x="4168775" y="1504950"/>
          <p14:tracePt t="17577" x="4175125" y="1504950"/>
          <p14:tracePt t="17582" x="4175125" y="1498600"/>
          <p14:tracePt t="17597" x="4183063" y="1498600"/>
          <p14:tracePt t="17606" x="4189413" y="1498600"/>
          <p14:tracePt t="17626" x="4195763" y="1498600"/>
          <p14:tracePt t="17637" x="4202113" y="1498600"/>
          <p14:tracePt t="17649" x="4202113" y="1504950"/>
          <p14:tracePt t="17658" x="4202113" y="1511300"/>
          <p14:tracePt t="17680" x="4202113" y="1519238"/>
          <p14:tracePt t="17692" x="4202113" y="1525588"/>
          <p14:tracePt t="17711" x="4195763" y="1525588"/>
          <p14:tracePt t="17712" x="4195763" y="1531938"/>
          <p14:tracePt t="18381" x="4189413" y="1531938"/>
          <p14:tracePt t="18382" x="4189413" y="1538288"/>
          <p14:tracePt t="18389" x="4183063" y="1538288"/>
          <p14:tracePt t="18392" x="4183063" y="1544638"/>
          <p14:tracePt t="18407" x="4175125" y="1544638"/>
          <p14:tracePt t="18417" x="4175125" y="1552575"/>
          <p14:tracePt t="18427" x="4168775" y="1552575"/>
          <p14:tracePt t="18434" x="4168775" y="1558925"/>
          <p14:tracePt t="18451" x="4162425" y="1558925"/>
          <p14:tracePt t="18460" x="4162425" y="1565275"/>
          <p14:tracePt t="18477" x="4162425" y="1571625"/>
          <p14:tracePt t="18479" x="4156075" y="1571625"/>
          <p14:tracePt t="18485" x="4156075" y="1577975"/>
          <p14:tracePt t="18487" x="4149725" y="1577975"/>
          <p14:tracePt t="18497" x="4149725" y="1584325"/>
          <p14:tracePt t="18498" x="4143375" y="1584325"/>
          <p14:tracePt t="18500" x="4143375" y="1592263"/>
          <p14:tracePt t="18502" x="4135438" y="1592263"/>
          <p14:tracePt t="18507" x="4135438" y="1598613"/>
          <p14:tracePt t="18507" x="4129088" y="1598613"/>
          <p14:tracePt t="18520" x="4129088" y="1604963"/>
          <p14:tracePt t="18523" x="4122738" y="1604963"/>
          <p14:tracePt t="18526" x="4122738" y="1611313"/>
          <p14:tracePt t="18531" x="4116388" y="1611313"/>
          <p14:tracePt t="18558" x="4116388" y="1617663"/>
          <p14:tracePt t="18566" x="4110038" y="1617663"/>
          <p14:tracePt t="18572" x="4110038" y="1625600"/>
          <p14:tracePt t="18575" x="4102100" y="1625600"/>
          <p14:tracePt t="18580" x="4095750" y="1625600"/>
          <p14:tracePt t="18581" x="4095750" y="1631950"/>
          <p14:tracePt t="18588" x="4089400" y="1631950"/>
          <p14:tracePt t="18591" x="4083050" y="1631950"/>
          <p14:tracePt t="18594" x="4083050" y="1638300"/>
          <p14:tracePt t="18597" x="4076700" y="1638300"/>
          <p14:tracePt t="18598" x="4068763" y="1638300"/>
          <p14:tracePt t="18600" x="4068763" y="1644650"/>
          <p14:tracePt t="18601" x="4062413" y="1644650"/>
          <p14:tracePt t="18606" x="4056063" y="1644650"/>
          <p14:tracePt t="18607" x="4049713" y="1644650"/>
          <p14:tracePt t="18611" x="4049713" y="1651000"/>
          <p14:tracePt t="18613" x="4043363" y="1651000"/>
          <p14:tracePt t="18615" x="4035425" y="1651000"/>
          <p14:tracePt t="18617" x="4029075" y="1651000"/>
          <p14:tracePt t="18619" x="4029075" y="1658938"/>
          <p14:tracePt t="18621" x="4022725" y="1658938"/>
          <p14:tracePt t="18624" x="4016375" y="1658938"/>
          <p14:tracePt t="18627" x="4010025" y="1658938"/>
          <p14:tracePt t="18631" x="4002088" y="1658938"/>
          <p14:tracePt t="18631" x="4002088" y="1665288"/>
          <p14:tracePt t="18638" x="3995738" y="1665288"/>
          <p14:tracePt t="18640" x="3995738" y="1671638"/>
          <p14:tracePt t="18642" x="3989388" y="1671638"/>
          <p14:tracePt t="18648" x="3983038" y="1671638"/>
          <p14:tracePt t="18651" x="3983038" y="1677988"/>
          <p14:tracePt t="18669" x="3976688" y="1677988"/>
          <p14:tracePt t="18680" x="3968750" y="1677988"/>
          <p14:tracePt t="18691" x="3968750" y="1684338"/>
          <p14:tracePt t="18696" x="3962400" y="1684338"/>
          <p14:tracePt t="18701" x="3956050" y="1684338"/>
          <p14:tracePt t="18705" x="3949700" y="1684338"/>
          <p14:tracePt t="18711" x="3943350" y="1684338"/>
          <p14:tracePt t="18711" x="3943350" y="1692275"/>
          <p14:tracePt t="18715" x="3935413" y="1692275"/>
          <p14:tracePt t="18721" x="3929063" y="1692275"/>
          <p14:tracePt t="18723" x="3922713" y="1692275"/>
          <p14:tracePt t="18724" x="3916363" y="1692275"/>
          <p14:tracePt t="18730" x="3910013" y="1692275"/>
          <p14:tracePt t="18731" x="3902075" y="1692275"/>
          <p14:tracePt t="18738" x="3895725" y="1692275"/>
          <p14:tracePt t="18741" x="3889375" y="1692275"/>
          <p14:tracePt t="18743" x="3883025" y="1692275"/>
          <p14:tracePt t="18750" x="3876675" y="1692275"/>
          <p14:tracePt t="18751" x="3876675" y="1698625"/>
          <p14:tracePt t="18756" x="3870325" y="1698625"/>
          <p14:tracePt t="18763" x="3862388" y="1698625"/>
          <p14:tracePt t="18766" x="3856038" y="1698625"/>
          <p14:tracePt t="18768" x="3856038" y="1704975"/>
          <p14:tracePt t="18769" x="3849688" y="1704975"/>
          <p14:tracePt t="18775" x="3843338" y="1704975"/>
          <p14:tracePt t="18776" x="3836988" y="1704975"/>
          <p14:tracePt t="18781" x="3829050" y="1704975"/>
          <p14:tracePt t="18782" x="3822700" y="1704975"/>
          <p14:tracePt t="18783" x="3816350" y="1704975"/>
          <p14:tracePt t="18785" x="3816350" y="1711325"/>
          <p14:tracePt t="18786" x="3810000" y="1711325"/>
          <p14:tracePt t="18788" x="3803650" y="1711325"/>
          <p14:tracePt t="18790" x="3795713" y="1711325"/>
          <p14:tracePt t="18791" x="3789363" y="1711325"/>
          <p14:tracePt t="18793" x="3783013" y="1711325"/>
          <p14:tracePt t="18794" x="3776663" y="1711325"/>
          <p14:tracePt t="18796" x="3770313" y="1711325"/>
          <p14:tracePt t="18799" x="3762375" y="1711325"/>
          <p14:tracePt t="18799" x="3756025" y="1711325"/>
          <p14:tracePt t="18801" x="3749675" y="1711325"/>
          <p14:tracePt t="18802" x="3743325" y="1711325"/>
          <p14:tracePt t="18803" x="3736975" y="1711325"/>
          <p14:tracePt t="18805" x="3729038" y="1711325"/>
          <p14:tracePt t="18806" x="3722688" y="1711325"/>
          <p14:tracePt t="18808" x="3716338" y="1711325"/>
          <p14:tracePt t="18810" x="3709988" y="1711325"/>
          <p14:tracePt t="18811" x="3703638" y="1711325"/>
          <p14:tracePt t="18814" x="3695700" y="1711325"/>
          <p14:tracePt t="18815" x="3689350" y="1711325"/>
          <p14:tracePt t="18818" x="3683000" y="1711325"/>
          <p14:tracePt t="18821" x="3676650" y="1711325"/>
          <p14:tracePt t="18823" x="3670300" y="1711325"/>
          <p14:tracePt t="18826" x="3662363" y="1711325"/>
          <p14:tracePt t="18829" x="3656013" y="1711325"/>
          <p14:tracePt t="18841" x="3649663" y="1711325"/>
          <p14:tracePt t="18878" x="3643313" y="1711325"/>
          <p14:tracePt t="18891" x="3636963" y="1711325"/>
          <p14:tracePt t="18901" x="3636963" y="1704975"/>
          <p14:tracePt t="18908" x="3629025" y="1704975"/>
          <p14:tracePt t="18918" x="3622675" y="1704975"/>
          <p14:tracePt t="18921" x="3622675" y="1698625"/>
          <p14:tracePt t="18960" x="3616325" y="1698625"/>
          <p14:tracePt t="18969" x="3609975" y="1698625"/>
          <p14:tracePt t="18970" x="3609975" y="1692275"/>
          <p14:tracePt t="18975" x="3603625" y="1692275"/>
          <p14:tracePt t="18976" x="3603625" y="1684338"/>
          <p14:tracePt t="18983" x="3603625" y="1677988"/>
          <p14:tracePt t="18986" x="3597275" y="1677988"/>
          <p14:tracePt t="18986" x="3597275" y="1671638"/>
          <p14:tracePt t="18990" x="3597275" y="1665288"/>
          <p14:tracePt t="18990" x="3589338" y="1665288"/>
          <p14:tracePt t="18996" x="3589338" y="1658938"/>
          <p14:tracePt t="18999" x="3589338" y="1651000"/>
          <p14:tracePt t="18999" x="3582988" y="1651000"/>
          <p14:tracePt t="19009" x="3576638" y="1651000"/>
          <p14:tracePt t="19009" x="3576638" y="1644650"/>
          <p14:tracePt t="19028" x="3576638" y="1638300"/>
          <p14:tracePt t="19057" x="3576638" y="1631950"/>
          <p14:tracePt t="19064" x="3576638" y="1625600"/>
          <p14:tracePt t="19070" x="3576638" y="1617663"/>
          <p14:tracePt t="19077" x="3576638" y="1611313"/>
          <p14:tracePt t="19081" x="3576638" y="1604963"/>
          <p14:tracePt t="19087" x="3576638" y="1598613"/>
          <p14:tracePt t="19090" x="3582988" y="1598613"/>
          <p14:tracePt t="19090" x="3582988" y="1592263"/>
          <p14:tracePt t="19094" x="3582988" y="1584325"/>
          <p14:tracePt t="19100" x="3582988" y="1577975"/>
          <p14:tracePt t="19105" x="3582988" y="1571625"/>
          <p14:tracePt t="19105" x="3589338" y="1571625"/>
          <p14:tracePt t="19111" x="3589338" y="1565275"/>
          <p14:tracePt t="19114" x="3597275" y="1565275"/>
          <p14:tracePt t="19115" x="3597275" y="1558925"/>
          <p14:tracePt t="19121" x="3597275" y="1552575"/>
          <p14:tracePt t="19129" x="3603625" y="1552575"/>
          <p14:tracePt t="19130" x="3603625" y="1544638"/>
          <p14:tracePt t="19134" x="3603625" y="1538288"/>
          <p14:tracePt t="19135" x="3609975" y="1538288"/>
          <p14:tracePt t="19143" x="3616325" y="1538288"/>
          <p14:tracePt t="19146" x="3616325" y="1531938"/>
          <p14:tracePt t="19153" x="3616325" y="1525588"/>
          <p14:tracePt t="19153" x="3622675" y="1525588"/>
          <p14:tracePt t="19156" x="3622675" y="1519238"/>
          <p14:tracePt t="19157" x="3629025" y="1519238"/>
          <p14:tracePt t="19163" x="3629025" y="1511300"/>
          <p14:tracePt t="19164" x="3636963" y="1511300"/>
          <p14:tracePt t="19166" x="3636963" y="1504950"/>
          <p14:tracePt t="19166" x="3643313" y="1504950"/>
          <p14:tracePt t="19168" x="3649663" y="1504950"/>
          <p14:tracePt t="19169" x="3649663" y="1498600"/>
          <p14:tracePt t="19173" x="3649663" y="1492250"/>
          <p14:tracePt t="19173" x="3656013" y="1492250"/>
          <p14:tracePt t="19174" x="3656013" y="1485900"/>
          <p14:tracePt t="19175" x="3662363" y="1485900"/>
          <p14:tracePt t="19178" x="3662363" y="1477963"/>
          <p14:tracePt t="19180" x="3670300" y="1477963"/>
          <p14:tracePt t="19180" x="3670300" y="1471613"/>
          <p14:tracePt t="19181" x="3676650" y="1471613"/>
          <p14:tracePt t="19183" x="3683000" y="1471613"/>
          <p14:tracePt t="19184" x="3683000" y="1465263"/>
          <p14:tracePt t="19186" x="3689350" y="1458913"/>
          <p14:tracePt t="19189" x="3695700" y="1458913"/>
          <p14:tracePt t="19189" x="3695700" y="1452563"/>
          <p14:tracePt t="19192" x="3703638" y="1452563"/>
          <p14:tracePt t="19193" x="3703638" y="1444625"/>
          <p14:tracePt t="19194" x="3709988" y="1444625"/>
          <p14:tracePt t="19196" x="3709988" y="1438275"/>
          <p14:tracePt t="19197" x="3716338" y="1438275"/>
          <p14:tracePt t="19200" x="3722688" y="1438275"/>
          <p14:tracePt t="19202" x="3722688" y="1431925"/>
          <p14:tracePt t="19203" x="3729038" y="1431925"/>
          <p14:tracePt t="19206" x="3729038" y="1425575"/>
          <p14:tracePt t="19210" x="3736975" y="1425575"/>
          <p14:tracePt t="19214" x="3736975" y="1419225"/>
          <p14:tracePt t="19214" x="3743325" y="1419225"/>
          <p14:tracePt t="19219" x="3743325" y="1411288"/>
          <p14:tracePt t="19221" x="3749675" y="1411288"/>
          <p14:tracePt t="19224" x="3749675" y="1404938"/>
          <p14:tracePt t="19228" x="3756025" y="1404938"/>
          <p14:tracePt t="19234" x="3762375" y="1404938"/>
          <p14:tracePt t="19236" x="3762375" y="1398588"/>
          <p14:tracePt t="19242" x="3770313" y="1398588"/>
          <p14:tracePt t="19244" x="3770313" y="1392238"/>
          <p14:tracePt t="19248" x="3776663" y="1392238"/>
          <p14:tracePt t="19251" x="3783013" y="1392238"/>
          <p14:tracePt t="19258" x="3789363" y="1392238"/>
          <p14:tracePt t="19260" x="3789363" y="1385888"/>
          <p14:tracePt t="19262" x="3795713" y="1385888"/>
          <p14:tracePt t="19265" x="3795713" y="1377950"/>
          <p14:tracePt t="19269" x="3803650" y="1377950"/>
          <p14:tracePt t="19273" x="3810000" y="1377950"/>
          <p14:tracePt t="19276" x="3810000" y="1371600"/>
          <p14:tracePt t="19280" x="3816350" y="1371600"/>
          <p14:tracePt t="19282" x="3822700" y="1371600"/>
          <p14:tracePt t="19284" x="3829050" y="1371600"/>
          <p14:tracePt t="19291" x="3836988" y="1371600"/>
          <p14:tracePt t="19293" x="3843338" y="1365250"/>
          <p14:tracePt t="19299" x="3849688" y="1365250"/>
          <p14:tracePt t="19299" x="3849688" y="1358900"/>
          <p14:tracePt t="19300" x="3856038" y="1358900"/>
          <p14:tracePt t="19302" x="3862388" y="1358900"/>
          <p14:tracePt t="19307" x="3870325" y="1358900"/>
          <p14:tracePt t="19309" x="3876675" y="1358900"/>
          <p14:tracePt t="19312" x="3876675" y="1352550"/>
          <p14:tracePt t="19314" x="3883025" y="1352550"/>
          <p14:tracePt t="19314" x="3889375" y="1352550"/>
          <p14:tracePt t="19316" x="3895725" y="1352550"/>
          <p14:tracePt t="19319" x="3895725" y="1344613"/>
          <p14:tracePt t="19321" x="3902075" y="1344613"/>
          <p14:tracePt t="19323" x="3910013" y="1344613"/>
          <p14:tracePt t="19324" x="3916363" y="1344613"/>
          <p14:tracePt t="19326" x="3922713" y="1338263"/>
          <p14:tracePt t="19327" x="3929063" y="1338263"/>
          <p14:tracePt t="19331" x="3935413" y="1338263"/>
          <p14:tracePt t="19331" x="3943350" y="1338263"/>
          <p14:tracePt t="19335" x="3949700" y="1338263"/>
          <p14:tracePt t="19336" x="3956050" y="1338263"/>
          <p14:tracePt t="19338" x="3962400" y="1338263"/>
          <p14:tracePt t="19339" x="3968750" y="1338263"/>
          <p14:tracePt t="19340" x="3968750" y="1331913"/>
          <p14:tracePt t="19341" x="3976688" y="1331913"/>
          <p14:tracePt t="19343" x="3983038" y="1331913"/>
          <p14:tracePt t="19344" x="3989388" y="1331913"/>
          <p14:tracePt t="19346" x="3995738" y="1331913"/>
          <p14:tracePt t="19348" x="4002088" y="1331913"/>
          <p14:tracePt t="19349" x="4002088" y="1325563"/>
          <p14:tracePt t="19350" x="4010025" y="1325563"/>
          <p14:tracePt t="19352" x="4016375" y="1325563"/>
          <p14:tracePt t="19353" x="4022725" y="1325563"/>
          <p14:tracePt t="19356" x="4029075" y="1325563"/>
          <p14:tracePt t="19357" x="4035425" y="1325563"/>
          <p14:tracePt t="19357" x="4043363" y="1325563"/>
          <p14:tracePt t="19360" x="4049713" y="1325563"/>
          <p14:tracePt t="19361" x="4056063" y="1325563"/>
          <p14:tracePt t="19364" x="4062413" y="1325563"/>
          <p14:tracePt t="19364" x="4068763" y="1325563"/>
          <p14:tracePt t="19366" x="4076700" y="1325563"/>
          <p14:tracePt t="19368" x="4076700" y="1319213"/>
          <p14:tracePt t="19369" x="4083050" y="1319213"/>
          <p14:tracePt t="19371" x="4089400" y="1319213"/>
          <p14:tracePt t="19372" x="4095750" y="1319213"/>
          <p14:tracePt t="19374" x="4102100" y="1319213"/>
          <p14:tracePt t="19374" x="4110038" y="1319213"/>
          <p14:tracePt t="19376" x="4110038" y="1311275"/>
          <p14:tracePt t="19377" x="4116388" y="1311275"/>
          <p14:tracePt t="19378" x="4122738" y="1311275"/>
          <p14:tracePt t="19380" x="4129088" y="1311275"/>
          <p14:tracePt t="19381" x="4135438" y="1311275"/>
          <p14:tracePt t="19383" x="4143375" y="1311275"/>
          <p14:tracePt t="19385" x="4143375" y="1304925"/>
          <p14:tracePt t="19386" x="4149725" y="1304925"/>
          <p14:tracePt t="19388" x="4156075" y="1304925"/>
          <p14:tracePt t="19389" x="4162425" y="1304925"/>
          <p14:tracePt t="19391" x="4168775" y="1304925"/>
          <p14:tracePt t="19392" x="4175125" y="1304925"/>
          <p14:tracePt t="19396" x="4183063" y="1304925"/>
          <p14:tracePt t="19397" x="4189413" y="1304925"/>
          <p14:tracePt t="19401" x="4195763" y="1304925"/>
          <p14:tracePt t="19403" x="4202113" y="1304925"/>
          <p14:tracePt t="19406" x="4208463" y="1304925"/>
          <p14:tracePt t="19409" x="4216400" y="1304925"/>
          <p14:tracePt t="19411" x="4222750" y="1304925"/>
          <p14:tracePt t="19417" x="4229100" y="1304925"/>
          <p14:tracePt t="19418" x="4229100" y="1298575"/>
          <p14:tracePt t="19421" x="4235450" y="1298575"/>
          <p14:tracePt t="19425" x="4241800" y="1298575"/>
          <p14:tracePt t="19427" x="4249738" y="1298575"/>
          <p14:tracePt t="19430" x="4256088" y="1298575"/>
          <p14:tracePt t="19434" x="4262438" y="1298575"/>
          <p14:tracePt t="19436" x="4268788" y="1298575"/>
          <p14:tracePt t="19439" x="4275138" y="1298575"/>
          <p14:tracePt t="19441" x="4283075" y="1298575"/>
          <p14:tracePt t="19443" x="4289425" y="1298575"/>
          <p14:tracePt t="19447" x="4295775" y="1298575"/>
          <p14:tracePt t="19447" x="4302125" y="1298575"/>
          <p14:tracePt t="19451" x="4308475" y="1298575"/>
          <p14:tracePt t="19452" x="4316413" y="1298575"/>
          <p14:tracePt t="19454" x="4322763" y="1298575"/>
          <p14:tracePt t="19455" x="4329113" y="1298575"/>
          <p14:tracePt t="19456" x="4335463" y="1298575"/>
          <p14:tracePt t="19458" x="4341813" y="1298575"/>
          <p14:tracePt t="19459" x="4349750" y="1298575"/>
          <p14:tracePt t="19460" x="4356100" y="1298575"/>
          <p14:tracePt t="19462" x="4362450" y="1298575"/>
          <p14:tracePt t="19463" x="4368800" y="1298575"/>
          <p14:tracePt t="19464" x="4375150" y="1298575"/>
          <p14:tracePt t="19465" x="4383088" y="1298575"/>
          <p14:tracePt t="19466" x="4389438" y="1298575"/>
          <p14:tracePt t="19468" x="4402138" y="1298575"/>
          <p14:tracePt t="19469" x="4408488" y="1298575"/>
          <p14:tracePt t="19472" x="4416425" y="1304925"/>
          <p14:tracePt t="19472" x="4422775" y="1304925"/>
          <p14:tracePt t="19473" x="4429125" y="1304925"/>
          <p14:tracePt t="19474" x="4435475" y="1304925"/>
          <p14:tracePt t="19475" x="4441825" y="1304925"/>
          <p14:tracePt t="19476" x="4449763" y="1304925"/>
          <p14:tracePt t="19477" x="4456113" y="1304925"/>
          <p14:tracePt t="19478" x="4462463" y="1304925"/>
          <p14:tracePt t="19480" x="4468813" y="1304925"/>
          <p14:tracePt t="19481" x="4475163" y="1304925"/>
          <p14:tracePt t="19481" x="4475163" y="1311275"/>
          <p14:tracePt t="19482" x="4481513" y="1311275"/>
          <p14:tracePt t="19483" x="4495800" y="1311275"/>
          <p14:tracePt t="19485" x="4502150" y="1311275"/>
          <p14:tracePt t="19486" x="4508500" y="1311275"/>
          <p14:tracePt t="19488" x="4514850" y="1311275"/>
          <p14:tracePt t="19488" x="4522788" y="1311275"/>
          <p14:tracePt t="19489" x="4529138" y="1311275"/>
          <p14:tracePt t="19491" x="4535488" y="1311275"/>
          <p14:tracePt t="19492" x="4541838" y="1311275"/>
          <p14:tracePt t="19493" x="4548188" y="1311275"/>
          <p14:tracePt t="19494" x="4556125" y="1311275"/>
          <p14:tracePt t="19496" x="4562475" y="1319213"/>
          <p14:tracePt t="19497" x="4568825" y="1319213"/>
          <p14:tracePt t="19498" x="4575175" y="1319213"/>
          <p14:tracePt t="19499" x="4581525" y="1319213"/>
          <p14:tracePt t="19501" x="4589463" y="1319213"/>
          <p14:tracePt t="19502" x="4595813" y="1319213"/>
          <p14:tracePt t="19503" x="4602163" y="1319213"/>
          <p14:tracePt t="19506" x="4608513" y="1319213"/>
          <p14:tracePt t="19507" x="4614863" y="1319213"/>
          <p14:tracePt t="19509" x="4622800" y="1319213"/>
          <p14:tracePt t="19511" x="4629150" y="1319213"/>
          <p14:tracePt t="19514" x="4635500" y="1319213"/>
          <p14:tracePt t="19516" x="4641850" y="1319213"/>
          <p14:tracePt t="19519" x="4648200" y="1319213"/>
          <p14:tracePt t="19524" x="4656138" y="1319213"/>
          <p14:tracePt t="19527" x="4662488" y="1319213"/>
          <p14:tracePt t="19535" x="4662488" y="1325563"/>
          <p14:tracePt t="19536" x="4668838" y="1325563"/>
          <p14:tracePt t="19541" x="4675188" y="1325563"/>
          <p14:tracePt t="19546" x="4681538" y="1325563"/>
          <p14:tracePt t="19551" x="4681538" y="1331913"/>
          <p14:tracePt t="19551" x="4689475" y="1331913"/>
          <p14:tracePt t="19553" x="4695825" y="1331913"/>
          <p14:tracePt t="19559" x="4702175" y="1331913"/>
          <p14:tracePt t="19560" x="4708525" y="1331913"/>
          <p14:tracePt t="19561" x="4714875" y="1331913"/>
          <p14:tracePt t="19566" x="4722813" y="1331913"/>
          <p14:tracePt t="19566" x="4722813" y="1338263"/>
          <p14:tracePt t="19567" x="4729163" y="1338263"/>
          <p14:tracePt t="19571" x="4735513" y="1338263"/>
          <p14:tracePt t="19572" x="4741863" y="1344613"/>
          <p14:tracePt t="19573" x="4748213" y="1344613"/>
          <p14:tracePt t="19575" x="4754563" y="1344613"/>
          <p14:tracePt t="19577" x="4762500" y="1344613"/>
          <p14:tracePt t="19580" x="4762500" y="1352550"/>
          <p14:tracePt t="19580" x="4768850" y="1352550"/>
          <p14:tracePt t="19581" x="4775200" y="1352550"/>
          <p14:tracePt t="19582" x="4781550" y="1352550"/>
          <p14:tracePt t="19584" x="4787900" y="1352550"/>
          <p14:tracePt t="19585" x="4795838" y="1352550"/>
          <p14:tracePt t="19589" x="4802188" y="1352550"/>
          <p14:tracePt t="19589" x="4808538" y="1352550"/>
          <p14:tracePt t="19590" x="4814888" y="1352550"/>
          <p14:tracePt t="19593" x="4821238" y="1352550"/>
          <p14:tracePt t="19596" x="4829175" y="1352550"/>
          <p14:tracePt t="19597" x="4835525" y="1352550"/>
          <p14:tracePt t="19598" x="4835525" y="1358900"/>
          <p14:tracePt t="19599" x="4841875" y="1358900"/>
          <p14:tracePt t="19601" x="4848225" y="1358900"/>
          <p14:tracePt t="19605" x="4854575" y="1358900"/>
          <p14:tracePt t="19606" x="4862513" y="1358900"/>
          <p14:tracePt t="19610" x="4868863" y="1358900"/>
          <p14:tracePt t="19611" x="4868863" y="1365250"/>
          <p14:tracePt t="19612" x="4875213" y="1365250"/>
          <p14:tracePt t="19618" x="4881563" y="1365250"/>
          <p14:tracePt t="19622" x="4887913" y="1365250"/>
          <p14:tracePt t="19624" x="4895850" y="1365250"/>
          <p14:tracePt t="19634" x="4902200" y="1365250"/>
          <p14:tracePt t="19634" x="4902200" y="1371600"/>
          <p14:tracePt t="19639" x="4908550" y="1371600"/>
          <p14:tracePt t="19641" x="4908550" y="1377950"/>
          <p14:tracePt t="19647" x="4914900" y="1377950"/>
          <p14:tracePt t="19647" x="4914900" y="1385888"/>
          <p14:tracePt t="19650" x="4921250" y="1385888"/>
          <p14:tracePt t="19653" x="4929188" y="1385888"/>
          <p14:tracePt t="19656" x="4929188" y="1392238"/>
          <p14:tracePt t="19658" x="4935538" y="1392238"/>
          <p14:tracePt t="19659" x="4935538" y="1398588"/>
          <p14:tracePt t="19660" x="4941888" y="1398588"/>
          <p14:tracePt t="19665" x="4948238" y="1398588"/>
          <p14:tracePt t="19666" x="4954588" y="1404938"/>
          <p14:tracePt t="19668" x="4962525" y="1404938"/>
          <p14:tracePt t="19671" x="4962525" y="1411288"/>
          <p14:tracePt t="19674" x="4968875" y="1411288"/>
          <p14:tracePt t="19675" x="4975225" y="1419225"/>
          <p14:tracePt t="19680" x="4981575" y="1419225"/>
          <p14:tracePt t="19681" x="4987925" y="1419225"/>
          <p14:tracePt t="19683" x="4995863" y="1419225"/>
          <p14:tracePt t="19684" x="4995863" y="1425575"/>
          <p14:tracePt t="19689" x="5002213" y="1425575"/>
          <p14:tracePt t="19692" x="5002213" y="1431925"/>
          <p14:tracePt t="19692" x="5008563" y="1431925"/>
          <p14:tracePt t="19701" x="5014913" y="1431925"/>
          <p14:tracePt t="19708" x="5021263" y="1431925"/>
          <p14:tracePt t="19722" x="5029200" y="1431925"/>
          <p14:tracePt t="19732" x="5029200" y="1438275"/>
          <p14:tracePt t="19739" x="5029200" y="1444625"/>
          <p14:tracePt t="19745" x="5035550" y="1444625"/>
          <p14:tracePt t="19746" x="5035550" y="1452563"/>
          <p14:tracePt t="19748" x="5035550" y="1458913"/>
          <p14:tracePt t="19750" x="5041900" y="1458913"/>
          <p14:tracePt t="19751" x="5041900" y="1465263"/>
          <p14:tracePt t="19756" x="5041900" y="1471613"/>
          <p14:tracePt t="19757" x="5041900" y="1477963"/>
          <p14:tracePt t="19759" x="5048250" y="1477963"/>
          <p14:tracePt t="19763" x="5048250" y="1485900"/>
          <p14:tracePt t="19764" x="5054600" y="1485900"/>
          <p14:tracePt t="19766" x="5054600" y="1492250"/>
          <p14:tracePt t="19767" x="5060950" y="1492250"/>
          <p14:tracePt t="19768" x="5060950" y="1498600"/>
          <p14:tracePt t="19774" x="5060950" y="1504950"/>
          <p14:tracePt t="19776" x="5068888" y="1511300"/>
          <p14:tracePt t="19781" x="5075238" y="1511300"/>
          <p14:tracePt t="19784" x="5075238" y="1519238"/>
          <p14:tracePt t="19789" x="5075238" y="1525588"/>
          <p14:tracePt t="19798" x="5075238" y="1531938"/>
          <p14:tracePt t="19802" x="5081588" y="1531938"/>
          <p14:tracePt t="19846" x="5081588" y="1538288"/>
          <p14:tracePt t="19851" x="5081588" y="1544638"/>
          <p14:tracePt t="19855" x="5081588" y="1552575"/>
          <p14:tracePt t="19858" x="5081588" y="1558925"/>
          <p14:tracePt t="19859" x="5081588" y="1565275"/>
          <p14:tracePt t="19864" x="5081588" y="1571625"/>
          <p14:tracePt t="19865" x="5081588" y="1577975"/>
          <p14:tracePt t="19869" x="5081588" y="1584325"/>
          <p14:tracePt t="19871" x="5081588" y="1592263"/>
          <p14:tracePt t="19872" x="5081588" y="1598613"/>
          <p14:tracePt t="19873" x="5075238" y="1598613"/>
          <p14:tracePt t="19876" x="5075238" y="1604963"/>
          <p14:tracePt t="19877" x="5068888" y="1604963"/>
          <p14:tracePt t="19878" x="5068888" y="1611313"/>
          <p14:tracePt t="19887" x="5060950" y="1631950"/>
          <p14:tracePt t="19892" x="5054600" y="1631950"/>
          <p14:tracePt t="19892" x="5054600" y="1638300"/>
          <p14:tracePt t="19894" x="5048250" y="1638300"/>
          <p14:tracePt t="19896" x="5048250" y="1644650"/>
          <p14:tracePt t="19900" x="5048250" y="1651000"/>
          <p14:tracePt t="19901" x="5041900" y="1651000"/>
          <p14:tracePt t="19903" x="5041900" y="1658938"/>
          <p14:tracePt t="19906" x="5035550" y="1658938"/>
          <p14:tracePt t="19910" x="5035550" y="1665288"/>
          <p14:tracePt t="19912" x="5029200" y="1665288"/>
          <p14:tracePt t="19916" x="5029200" y="1671638"/>
          <p14:tracePt t="19916" x="5021263" y="1671638"/>
          <p14:tracePt t="19918" x="5021263" y="1677988"/>
          <p14:tracePt t="19921" x="5014913" y="1677988"/>
          <p14:tracePt t="19925" x="5008563" y="1677988"/>
          <p14:tracePt t="19927" x="5002213" y="1677988"/>
          <p14:tracePt t="19928" x="5002213" y="1684338"/>
          <p14:tracePt t="19933" x="5002213" y="1692275"/>
          <p14:tracePt t="19933" x="4995863" y="1692275"/>
          <p14:tracePt t="19935" x="4987925" y="1692275"/>
          <p14:tracePt t="19938" x="4981575" y="1692275"/>
          <p14:tracePt t="19940" x="4981575" y="1698625"/>
          <p14:tracePt t="19942" x="4975225" y="1698625"/>
          <p14:tracePt t="19944" x="4975225" y="1704975"/>
          <p14:tracePt t="19946" x="4968875" y="1704975"/>
          <p14:tracePt t="19948" x="4968875" y="1711325"/>
          <p14:tracePt t="19949" x="4962525" y="1711325"/>
          <p14:tracePt t="19950" x="4954588" y="1711325"/>
          <p14:tracePt t="19952" x="4948238" y="1711325"/>
          <p14:tracePt t="19955" x="4948238" y="1717675"/>
          <p14:tracePt t="19956" x="4941888" y="1717675"/>
          <p14:tracePt t="19957" x="4941888" y="1725613"/>
          <p14:tracePt t="19958" x="4935538" y="1725613"/>
          <p14:tracePt t="19961" x="4929188" y="1725613"/>
          <p14:tracePt t="19963" x="4929188" y="1731963"/>
          <p14:tracePt t="19964" x="4921250" y="1731963"/>
          <p14:tracePt t="19964" x="4914900" y="1731963"/>
          <p14:tracePt t="19966" x="4914900" y="1738313"/>
          <p14:tracePt t="19967" x="4908550" y="1738313"/>
          <p14:tracePt t="19968" x="4908550" y="1744663"/>
          <p14:tracePt t="19969" x="4902200" y="1744663"/>
          <p14:tracePt t="19973" x="4895850" y="1744663"/>
          <p14:tracePt t="19974" x="4887913" y="1751013"/>
          <p14:tracePt t="19975" x="4881563" y="1751013"/>
          <p14:tracePt t="19978" x="4881563" y="1758950"/>
          <p14:tracePt t="19979" x="4875213" y="1758950"/>
          <p14:tracePt t="19980" x="4868863" y="1758950"/>
          <p14:tracePt t="19982" x="4862513" y="1765300"/>
          <p14:tracePt t="19983" x="4854575" y="1765300"/>
          <p14:tracePt t="19984" x="4854575" y="1771650"/>
          <p14:tracePt t="19985" x="4848225" y="1771650"/>
          <p14:tracePt t="19986" x="4841875" y="1778000"/>
          <p14:tracePt t="19989" x="4835525" y="1778000"/>
          <p14:tracePt t="19991" x="4829175" y="1778000"/>
          <p14:tracePt t="19992" x="4821238" y="1778000"/>
          <p14:tracePt t="19993" x="4821238" y="1784350"/>
          <p14:tracePt t="19995" x="4814888" y="1784350"/>
          <p14:tracePt t="19996" x="4808538" y="1784350"/>
          <p14:tracePt t="19997" x="4802188" y="1792288"/>
          <p14:tracePt t="19998" x="4795838" y="1792288"/>
          <p14:tracePt t="20000" x="4787900" y="1792288"/>
          <p14:tracePt t="20002" x="4781550" y="1798638"/>
          <p14:tracePt t="20003" x="4775200" y="1798638"/>
          <p14:tracePt t="20005" x="4768850" y="1798638"/>
          <p14:tracePt t="20006" x="4768850" y="1804988"/>
          <p14:tracePt t="20007" x="4762500" y="1804988"/>
          <p14:tracePt t="20008" x="4754563" y="1804988"/>
          <p14:tracePt t="20010" x="4748213" y="1811338"/>
          <p14:tracePt t="20011" x="4741863" y="1811338"/>
          <p14:tracePt t="20012" x="4735513" y="1811338"/>
          <p14:tracePt t="20014" x="4729163" y="1811338"/>
          <p14:tracePt t="20016" x="4722813" y="1811338"/>
          <p14:tracePt t="20018" x="4714875" y="1811338"/>
          <p14:tracePt t="20019" x="4708525" y="1811338"/>
          <p14:tracePt t="20021" x="4702175" y="1811338"/>
          <p14:tracePt t="20023" x="4702175" y="1817688"/>
          <p14:tracePt t="20023" x="4695825" y="1817688"/>
          <p14:tracePt t="20024" x="4689475" y="1817688"/>
          <p14:tracePt t="20028" x="4681538" y="1817688"/>
          <p14:tracePt t="20028" x="4675188" y="1817688"/>
          <p14:tracePt t="20030" x="4668838" y="1817688"/>
          <p14:tracePt t="20031" x="4662488" y="1817688"/>
          <p14:tracePt t="20033" x="4656138" y="1817688"/>
          <p14:tracePt t="20035" x="4656138" y="1825625"/>
          <p14:tracePt t="20036" x="4648200" y="1825625"/>
          <p14:tracePt t="20038" x="4641850" y="1825625"/>
          <p14:tracePt t="20040" x="4635500" y="1825625"/>
          <p14:tracePt t="20041" x="4629150" y="1825625"/>
          <p14:tracePt t="20043" x="4622800" y="1825625"/>
          <p14:tracePt t="20044" x="4614863" y="1825625"/>
          <p14:tracePt t="20047" x="4608513" y="1825625"/>
          <p14:tracePt t="20048" x="4602163" y="1825625"/>
          <p14:tracePt t="20050" x="4595813" y="1825625"/>
          <p14:tracePt t="20051" x="4589463" y="1825625"/>
          <p14:tracePt t="20055" x="4581525" y="1825625"/>
          <p14:tracePt t="20055" x="4575175" y="1825625"/>
          <p14:tracePt t="20058" x="4568825" y="1825625"/>
          <p14:tracePt t="20059" x="4562475" y="1825625"/>
          <p14:tracePt t="20060" x="4556125" y="1825625"/>
          <p14:tracePt t="20064" x="4548188" y="1825625"/>
          <p14:tracePt t="20065" x="4541838" y="1825625"/>
          <p14:tracePt t="20067" x="4535488" y="1825625"/>
          <p14:tracePt t="20068" x="4529138" y="1825625"/>
          <p14:tracePt t="20069" x="4522788" y="1825625"/>
          <p14:tracePt t="20072" x="4514850" y="1825625"/>
          <p14:tracePt t="20074" x="4508500" y="1825625"/>
          <p14:tracePt t="20077" x="4502150" y="1825625"/>
          <p14:tracePt t="20080" x="4502150" y="1817688"/>
          <p14:tracePt t="20080" x="4495800" y="1817688"/>
          <p14:tracePt t="20082" x="4489450" y="1817688"/>
          <p14:tracePt t="20087" x="4481513" y="1817688"/>
          <p14:tracePt t="20090" x="4475163" y="1817688"/>
          <p14:tracePt t="20095" x="4468813" y="1817688"/>
          <p14:tracePt t="20098" x="4462463" y="1817688"/>
          <p14:tracePt t="20100" x="4456113" y="1817688"/>
          <p14:tracePt t="20106" x="4449763" y="1817688"/>
          <p14:tracePt t="20107" x="4441825" y="1817688"/>
          <p14:tracePt t="20108" x="4441825" y="1811338"/>
          <p14:tracePt t="20112" x="4435475" y="1811338"/>
          <p14:tracePt t="20115" x="4429125" y="1811338"/>
          <p14:tracePt t="20116" x="4429125" y="1804988"/>
          <p14:tracePt t="20121" x="4422775" y="1804988"/>
          <p14:tracePt t="20123" x="4416425" y="1804988"/>
          <p14:tracePt t="20123" x="4416425" y="1798638"/>
          <p14:tracePt t="20124" x="4408488" y="1798638"/>
          <p14:tracePt t="20128" x="4402138" y="1798638"/>
          <p14:tracePt t="20131" x="4395788" y="1798638"/>
          <p14:tracePt t="20133" x="4389438" y="1798638"/>
          <p14:tracePt t="20135" x="4383088" y="1798638"/>
          <p14:tracePt t="20136" x="4375150" y="1798638"/>
          <p14:tracePt t="20137" x="4375150" y="1792288"/>
          <p14:tracePt t="20139" x="4368800" y="1792288"/>
          <p14:tracePt t="20141" x="4362450" y="1792288"/>
          <p14:tracePt t="20143" x="4362450" y="1784350"/>
          <p14:tracePt t="20144" x="4356100" y="1784350"/>
          <p14:tracePt t="20146" x="4349750" y="1784350"/>
          <p14:tracePt t="20147" x="4341813" y="1784350"/>
          <p14:tracePt t="20148" x="4335463" y="1784350"/>
          <p14:tracePt t="20150" x="4329113" y="1784350"/>
          <p14:tracePt t="20152" x="4322763" y="1784350"/>
          <p14:tracePt t="20153" x="4316413" y="1784350"/>
          <p14:tracePt t="20155" x="4308475" y="1778000"/>
          <p14:tracePt t="20156" x="4302125" y="1778000"/>
          <p14:tracePt t="20157" x="4295775" y="1778000"/>
          <p14:tracePt t="20159" x="4289425" y="1778000"/>
          <p14:tracePt t="20160" x="4283075" y="1778000"/>
          <p14:tracePt t="20161" x="4283075" y="1771650"/>
          <p14:tracePt t="20162" x="4275138" y="1771650"/>
          <p14:tracePt t="20164" x="4268788" y="1771650"/>
          <p14:tracePt t="20165" x="4262438" y="1771650"/>
          <p14:tracePt t="20167" x="4256088" y="1765300"/>
          <p14:tracePt t="20169" x="4249738" y="1765300"/>
          <p14:tracePt t="20171" x="4241800" y="1765300"/>
          <p14:tracePt t="20175" x="4235450" y="1765300"/>
          <p14:tracePt t="20176" x="4229100" y="1765300"/>
          <p14:tracePt t="20211" x="4229100" y="1758950"/>
          <p14:tracePt t="20220" x="4229100" y="1751013"/>
          <p14:tracePt t="20226" x="4222750" y="1751013"/>
          <p14:tracePt t="20228" x="4222750" y="1744663"/>
          <p14:tracePt t="20230" x="4222750" y="1738313"/>
          <p14:tracePt t="20233" x="4222750" y="1731963"/>
          <p14:tracePt t="20239" x="4222750" y="1725613"/>
          <p14:tracePt t="20241" x="4222750" y="1717675"/>
          <p14:tracePt t="20249" x="4222750" y="1711325"/>
          <p14:tracePt t="20250" x="4216400" y="1711325"/>
          <p14:tracePt t="20251" x="4216400" y="1704975"/>
          <p14:tracePt t="20255" x="4216400" y="1698625"/>
          <p14:tracePt t="20261" x="4216400" y="1692275"/>
          <p14:tracePt t="20266" x="4216400" y="1684338"/>
          <p14:tracePt t="20395" x="4208463" y="1684338"/>
          <p14:tracePt t="20398" x="4202113" y="1684338"/>
          <p14:tracePt t="20400" x="4202113" y="1692275"/>
          <p14:tracePt t="20400" x="4195763" y="1692275"/>
          <p14:tracePt t="20405" x="4195763" y="1698625"/>
          <p14:tracePt t="20405" x="4189413" y="1698625"/>
          <p14:tracePt t="20406" x="4189413" y="1704975"/>
          <p14:tracePt t="20407" x="4183063" y="1704975"/>
          <p14:tracePt t="20408" x="4183063" y="1711325"/>
          <p14:tracePt t="20411" x="4175125" y="1711325"/>
          <p14:tracePt t="20413" x="4175125" y="1717675"/>
          <p14:tracePt t="20414" x="4168775" y="1725613"/>
          <p14:tracePt t="20414" x="4162425" y="1725613"/>
          <p14:tracePt t="20416" x="4162425" y="1731963"/>
          <p14:tracePt t="20418" x="4156075" y="1738313"/>
          <p14:tracePt t="20419" x="4149725" y="1744663"/>
          <p14:tracePt t="20423" x="4149725" y="1751013"/>
          <p14:tracePt t="20423" x="4143375" y="1758950"/>
          <p14:tracePt t="20424" x="4135438" y="1758950"/>
          <p14:tracePt t="20426" x="4129088" y="1765300"/>
          <p14:tracePt t="20427" x="4129088" y="1771650"/>
          <p14:tracePt t="20430" x="4129088" y="1778000"/>
          <p14:tracePt t="20430" x="4122738" y="1778000"/>
          <p14:tracePt t="20431" x="4122738" y="1784350"/>
          <p14:tracePt t="20432" x="4116388" y="1784350"/>
          <p14:tracePt t="20433" x="4116388" y="1792288"/>
          <p14:tracePt t="20436" x="4110038" y="1798638"/>
          <p14:tracePt t="20438" x="4110038" y="1804988"/>
          <p14:tracePt t="20439" x="4102100" y="1804988"/>
          <p14:tracePt t="20439" x="4102100" y="1811338"/>
          <p14:tracePt t="20441" x="4095750" y="1811338"/>
          <p14:tracePt t="20442" x="4095750" y="1817688"/>
          <p14:tracePt t="20444" x="4095750" y="1825625"/>
          <p14:tracePt t="20447" x="4089400" y="1825625"/>
          <p14:tracePt t="20448" x="4089400" y="1831975"/>
          <p14:tracePt t="20449" x="4083050" y="1831975"/>
          <p14:tracePt t="20451" x="4083050" y="1838325"/>
          <p14:tracePt t="20455" x="4083050" y="1844675"/>
          <p14:tracePt t="20459" x="4076700" y="1844675"/>
          <p14:tracePt t="20471" x="4076700" y="1851025"/>
          <p14:tracePt t="20481" x="4068763" y="1851025"/>
          <p14:tracePt t="20483" x="4068763" y="1858963"/>
          <p14:tracePt t="20496" x="4062413" y="1858963"/>
          <p14:tracePt t="20497" x="4062413" y="1865313"/>
          <p14:tracePt t="20501" x="4062413" y="1871663"/>
          <p14:tracePt t="20509" x="4062413" y="1878013"/>
          <p14:tracePt t="20513" x="4062413" y="1884363"/>
          <p14:tracePt t="20517" x="4062413" y="1890713"/>
          <p14:tracePt t="20524" x="4062413" y="1898650"/>
          <p14:tracePt t="20524" x="4056063" y="1898650"/>
          <p14:tracePt t="20526" x="4056063" y="1905000"/>
          <p14:tracePt t="20535" x="4056063" y="1911350"/>
          <p14:tracePt t="20541" x="4056063" y="1917700"/>
          <p14:tracePt t="20547" x="4056063" y="1924050"/>
          <p14:tracePt t="20567" x="4056063" y="1931988"/>
          <p14:tracePt t="20568" x="4049713" y="1931988"/>
          <p14:tracePt t="20581" x="4049713" y="1938338"/>
          <p14:tracePt t="20601" x="4049713" y="1944688"/>
          <p14:tracePt t="20607" x="4049713" y="1951038"/>
          <p14:tracePt t="20611" x="4049713" y="1957388"/>
          <p14:tracePt t="20619" x="4049713" y="1965325"/>
          <p14:tracePt t="20624" x="4049713" y="1971675"/>
          <p14:tracePt t="20629" x="4049713" y="1978025"/>
          <p14:tracePt t="20630" x="4043363" y="1978025"/>
          <p14:tracePt t="20632" x="4043363" y="1984375"/>
          <p14:tracePt t="20634" x="4043363" y="1990725"/>
          <p14:tracePt t="20640" x="4043363" y="1998663"/>
          <p14:tracePt t="20644" x="4043363" y="2005013"/>
          <p14:tracePt t="20650" x="4035425" y="2005013"/>
          <p14:tracePt t="20652" x="4035425" y="2011363"/>
          <p14:tracePt t="20653" x="4035425" y="2017713"/>
          <p14:tracePt t="20660" x="4035425" y="2024063"/>
          <p14:tracePt t="20668" x="4035425" y="2032000"/>
          <p14:tracePt t="20673" x="4035425" y="2038350"/>
          <p14:tracePt t="20674" x="4029075" y="2038350"/>
          <p14:tracePt t="20682" x="4029075" y="2044700"/>
          <p14:tracePt t="20686" x="4029075" y="2051050"/>
          <p14:tracePt t="20690" x="4029075" y="2057400"/>
          <p14:tracePt t="20698" x="4029075" y="2065338"/>
          <p14:tracePt t="20702" x="4029075" y="2071688"/>
          <p14:tracePt t="20708" x="4029075" y="2078038"/>
          <p14:tracePt t="20709" x="4022725" y="2078038"/>
          <p14:tracePt t="20711" x="4022725" y="2084388"/>
          <p14:tracePt t="20718" x="4022725" y="2090738"/>
          <p14:tracePt t="20721" x="4022725" y="2098675"/>
          <p14:tracePt t="20723" x="4022725" y="2105025"/>
          <p14:tracePt t="20724" x="4016375" y="2105025"/>
          <p14:tracePt t="20727" x="4016375" y="2111375"/>
          <p14:tracePt t="20731" x="4016375" y="2117725"/>
          <p14:tracePt t="20734" x="4016375" y="2124075"/>
          <p14:tracePt t="20738" x="4016375" y="2132013"/>
          <p14:tracePt t="20740" x="4016375" y="2138363"/>
          <p14:tracePt t="20744" x="4016375" y="2144713"/>
          <p14:tracePt t="20748" x="4016375" y="2151063"/>
          <p14:tracePt t="20755" x="4010025" y="2157413"/>
          <p14:tracePt t="20758" x="4010025" y="2163763"/>
          <p14:tracePt t="20768" x="4010025" y="2171700"/>
          <p14:tracePt t="20781" x="4002088" y="2171700"/>
          <p14:tracePt t="20787" x="4002088" y="2178050"/>
          <p14:tracePt t="20796" x="4002088" y="2184400"/>
          <p14:tracePt t="20799" x="3995738" y="2184400"/>
          <p14:tracePt t="20803" x="3989388" y="2184400"/>
          <p14:tracePt t="20806" x="3989388" y="2190750"/>
          <p14:tracePt t="20807" x="3983038" y="2190750"/>
          <p14:tracePt t="20808" x="3983038" y="2197100"/>
          <p14:tracePt t="20813" x="3983038" y="2205038"/>
          <p14:tracePt t="20813" x="3976688" y="2205038"/>
          <p14:tracePt t="20816" x="3968750" y="2205038"/>
          <p14:tracePt t="20818" x="3968750" y="2211388"/>
          <p14:tracePt t="20822" x="3962400" y="2217738"/>
          <p14:tracePt t="20823" x="3956050" y="2217738"/>
          <p14:tracePt t="20825" x="3949700" y="2217738"/>
          <p14:tracePt t="20826" x="3949700" y="2224088"/>
          <p14:tracePt t="20828" x="3943350" y="2224088"/>
          <p14:tracePt t="20830" x="3943350" y="2230438"/>
          <p14:tracePt t="20831" x="3935413" y="2230438"/>
          <p14:tracePt t="20831" x="3935413" y="2238375"/>
          <p14:tracePt t="20834" x="3929063" y="2238375"/>
          <p14:tracePt t="20836" x="3922713" y="2238375"/>
          <p14:tracePt t="20837" x="3922713" y="2244725"/>
          <p14:tracePt t="20839" x="3916363" y="2244725"/>
          <p14:tracePt t="20840" x="3916363" y="2251075"/>
          <p14:tracePt t="20841" x="3910013" y="2251075"/>
          <p14:tracePt t="20842" x="3902075" y="2251075"/>
          <p14:tracePt t="20846" x="3895725" y="2251075"/>
          <p14:tracePt t="20847" x="3895725" y="2257425"/>
          <p14:tracePt t="20847" x="3889375" y="2257425"/>
          <p14:tracePt t="20848" x="3883025" y="2257425"/>
          <p14:tracePt t="20849" x="3883025" y="2263775"/>
          <p14:tracePt t="20851" x="3876675" y="2271713"/>
          <p14:tracePt t="20852" x="3870325" y="2271713"/>
          <p14:tracePt t="20855" x="3862388" y="2271713"/>
          <p14:tracePt t="20855" x="3856038" y="2278063"/>
          <p14:tracePt t="20856" x="3849688" y="2278063"/>
          <p14:tracePt t="20858" x="3843338" y="2284413"/>
          <p14:tracePt t="20859" x="3836988" y="2284413"/>
          <p14:tracePt t="20862" x="3829050" y="2284413"/>
          <p14:tracePt t="20864" x="3822700" y="2284413"/>
          <p14:tracePt t="20864" x="3816350" y="2290763"/>
          <p14:tracePt t="20866" x="3810000" y="2290763"/>
          <p14:tracePt t="20867" x="3803650" y="2297113"/>
          <p14:tracePt t="20869" x="3795713" y="2297113"/>
          <p14:tracePt t="20871" x="3783013" y="2305050"/>
          <p14:tracePt t="20872" x="3776663" y="2305050"/>
          <p14:tracePt t="20873" x="3762375" y="2305050"/>
          <p14:tracePt t="20874" x="3762375" y="2311400"/>
          <p14:tracePt t="20875" x="3756025" y="2311400"/>
          <p14:tracePt t="20876" x="3743325" y="2317750"/>
          <p14:tracePt t="20878" x="3729038" y="2317750"/>
          <p14:tracePt t="20881" x="3716338" y="2317750"/>
          <p14:tracePt t="20881" x="3709988" y="2324100"/>
          <p14:tracePt t="20883" x="3695700" y="2330450"/>
          <p14:tracePt t="20884" x="3683000" y="2330450"/>
          <p14:tracePt t="20886" x="3676650" y="2338388"/>
          <p14:tracePt t="20887" x="3662363" y="2338388"/>
          <p14:tracePt t="20889" x="3649663" y="2338388"/>
          <p14:tracePt t="20890" x="3649663" y="2344738"/>
          <p14:tracePt t="20892" x="3636963" y="2344738"/>
          <p14:tracePt t="20892" x="3629025" y="2344738"/>
          <p14:tracePt t="20893" x="3622675" y="2351088"/>
          <p14:tracePt t="20894" x="3616325" y="2351088"/>
          <p14:tracePt t="20896" x="3603625" y="2357438"/>
          <p14:tracePt t="20897" x="3589338" y="2357438"/>
          <p14:tracePt t="20899" x="3582988" y="2357438"/>
          <p14:tracePt t="20900" x="3570288" y="2357438"/>
          <p14:tracePt t="20901" x="3570288" y="2363788"/>
          <p14:tracePt t="20902" x="3563938" y="2363788"/>
          <p14:tracePt t="20903" x="3556000" y="2371725"/>
          <p14:tracePt t="20905" x="3549650" y="2371725"/>
          <p14:tracePt t="20906" x="3543300" y="2371725"/>
          <p14:tracePt t="20906" x="3536950" y="2371725"/>
          <p14:tracePt t="20907" x="3536950" y="2378075"/>
          <p14:tracePt t="20909" x="3530600" y="2378075"/>
          <p14:tracePt t="20910" x="3522663" y="2378075"/>
          <p14:tracePt t="20911" x="3516313" y="2378075"/>
          <p14:tracePt t="20915" x="3509963" y="2378075"/>
          <p14:tracePt t="20917" x="3503613" y="2378075"/>
          <p14:tracePt t="20930" x="3503613" y="2384425"/>
          <p14:tracePt t="21011" x="3503613" y="2390775"/>
          <p14:tracePt t="21014" x="3509963" y="2390775"/>
          <p14:tracePt t="21018" x="3509963" y="2397125"/>
          <p14:tracePt t="21020" x="3516313" y="2397125"/>
          <p14:tracePt t="21022" x="3522663" y="2405063"/>
          <p14:tracePt t="21023" x="3530600" y="2405063"/>
          <p14:tracePt t="21025" x="3530600" y="2411413"/>
          <p14:tracePt t="21028" x="3536950" y="2411413"/>
          <p14:tracePt t="21031" x="3543300" y="2411413"/>
          <p14:tracePt t="21032" x="3543300" y="2417763"/>
          <p14:tracePt t="21036" x="3549650" y="2417763"/>
          <p14:tracePt t="21039" x="3549650" y="2424113"/>
          <p14:tracePt t="21039" x="3556000" y="2424113"/>
          <p14:tracePt t="21044" x="3563938" y="2424113"/>
          <p14:tracePt t="21062" x="3570288" y="2424113"/>
          <p14:tracePt t="21062" x="3570288" y="2430463"/>
          <p14:tracePt t="21119" x="3570288" y="2438400"/>
          <p14:tracePt t="21128" x="3570288" y="2444750"/>
          <p14:tracePt t="21134" x="3563938" y="2451100"/>
          <p14:tracePt t="21138" x="3563938" y="2457450"/>
          <p14:tracePt t="21141" x="3556000" y="2457450"/>
          <p14:tracePt t="21152" x="3556000" y="2463800"/>
          <p14:tracePt t="21161" x="3556000" y="2470150"/>
          <p14:tracePt t="21169" x="3556000" y="2478088"/>
          <p14:tracePt t="21173" x="3556000" y="2484438"/>
          <p14:tracePt t="21175" x="3556000" y="2490788"/>
          <p14:tracePt t="21181" x="3556000" y="2497138"/>
          <p14:tracePt t="21181" x="3563938" y="2497138"/>
          <p14:tracePt t="21182" x="3563938" y="2503488"/>
          <p14:tracePt t="21188" x="3563938" y="2511425"/>
          <p14:tracePt t="21189" x="3570288" y="2511425"/>
          <p14:tracePt t="21189" x="3570288" y="2517775"/>
          <p14:tracePt t="21190" x="3576638" y="2517775"/>
          <p14:tracePt t="21191" x="3576638" y="2524125"/>
          <p14:tracePt t="21195" x="3582988" y="2524125"/>
          <p14:tracePt t="21197" x="3582988" y="2530475"/>
          <p14:tracePt t="21199" x="3582988" y="2536825"/>
          <p14:tracePt t="21200" x="3589338" y="2536825"/>
          <p14:tracePt t="21205" x="3597275" y="2536825"/>
          <p14:tracePt t="21205" x="3597275" y="2544763"/>
          <p14:tracePt t="21208" x="3597275" y="2551113"/>
          <p14:tracePt t="21214" x="3603625" y="2551113"/>
          <p14:tracePt t="21214" x="3603625" y="2557463"/>
          <p14:tracePt t="21227" x="3603625" y="2563813"/>
          <p14:tracePt t="21229" x="3609975" y="2563813"/>
          <p14:tracePt t="21231" x="3609975" y="2570163"/>
          <p14:tracePt t="21239" x="3609975" y="2578100"/>
          <p14:tracePt t="21242" x="3609975" y="2584450"/>
          <p14:tracePt t="21243" x="3616325" y="2584450"/>
          <p14:tracePt t="21246" x="3616325" y="2590800"/>
          <p14:tracePt t="21247" x="3622675" y="2590800"/>
          <p14:tracePt t="21249" x="3622675" y="2597150"/>
          <p14:tracePt t="21251" x="3622675" y="2603500"/>
          <p14:tracePt t="21252" x="3629025" y="2603500"/>
          <p14:tracePt t="21255" x="3636963" y="2603500"/>
          <p14:tracePt t="21255" x="3636963" y="2611438"/>
          <p14:tracePt t="21256" x="3643313" y="2611438"/>
          <p14:tracePt t="21258" x="3643313" y="2617788"/>
          <p14:tracePt t="21259" x="3649663" y="2624138"/>
          <p14:tracePt t="21261" x="3656013" y="2624138"/>
          <p14:tracePt t="21264" x="3656013" y="2630488"/>
          <p14:tracePt t="21264" x="3662363" y="2636838"/>
          <p14:tracePt t="21265" x="3670300" y="2636838"/>
          <p14:tracePt t="21267" x="3676650" y="2636838"/>
          <p14:tracePt t="21268" x="3676650" y="2644775"/>
          <p14:tracePt t="21271" x="3676650" y="2651125"/>
          <p14:tracePt t="21272" x="3683000" y="2651125"/>
          <p14:tracePt t="21272" x="3689350" y="2651125"/>
          <p14:tracePt t="21274" x="3695700" y="2651125"/>
          <p14:tracePt t="21275" x="3695700" y="2657475"/>
          <p14:tracePt t="21277" x="3703638" y="2657475"/>
          <p14:tracePt t="21277" x="3703638" y="2663825"/>
          <p14:tracePt t="21278" x="3709988" y="2663825"/>
          <p14:tracePt t="21281" x="3709988" y="2670175"/>
          <p14:tracePt t="21282" x="3716338" y="2670175"/>
          <p14:tracePt t="21286" x="3722688" y="2670175"/>
          <p14:tracePt t="21337" x="3722688" y="2678113"/>
          <p14:tracePt t="21345" x="3722688" y="2684463"/>
          <p14:tracePt t="21354" x="3722688" y="2690813"/>
          <p14:tracePt t="21358" x="3722688" y="2697163"/>
          <p14:tracePt t="21361" x="3722688" y="2703513"/>
          <p14:tracePt t="21371" x="3722688" y="2711450"/>
          <p14:tracePt t="21377" x="3722688" y="2717800"/>
          <p14:tracePt t="21389" x="3722688" y="2724150"/>
          <p14:tracePt t="21396" x="3722688" y="2730500"/>
          <p14:tracePt t="21410" x="3722688" y="2736850"/>
          <p14:tracePt t="21416" x="3729038" y="2736850"/>
          <p14:tracePt t="21422" x="3736975" y="2736850"/>
          <p14:tracePt t="21425" x="3743325" y="2736850"/>
          <p14:tracePt t="21430" x="3749675" y="2736850"/>
          <p14:tracePt t="21430" x="3749675" y="2743200"/>
          <p14:tracePt t="21431" x="3756025" y="2743200"/>
          <p14:tracePt t="21434" x="3762375" y="2743200"/>
          <p14:tracePt t="21436" x="3770313" y="2743200"/>
          <p14:tracePt t="21438" x="3776663" y="2743200"/>
          <p14:tracePt t="21438" x="3776663" y="2751138"/>
          <p14:tracePt t="21440" x="3783013" y="2751138"/>
          <p14:tracePt t="21441" x="3789363" y="2751138"/>
          <p14:tracePt t="21443" x="3795713" y="2751138"/>
          <p14:tracePt t="21444" x="3803650" y="2751138"/>
          <p14:tracePt t="21445" x="3810000" y="2751138"/>
          <p14:tracePt t="21447" x="3816350" y="2751138"/>
          <p14:tracePt t="21448" x="3822700" y="2751138"/>
          <p14:tracePt t="21449" x="3829050" y="2751138"/>
          <p14:tracePt t="21450" x="3836988" y="2751138"/>
          <p14:tracePt t="21451" x="3843338" y="2751138"/>
          <p14:tracePt t="21452" x="3849688" y="2751138"/>
          <p14:tracePt t="21453" x="3862388" y="2757488"/>
          <p14:tracePt t="21455" x="3870325" y="2757488"/>
          <p14:tracePt t="21455" x="3876675" y="2757488"/>
          <p14:tracePt t="21456" x="3883025" y="2757488"/>
          <p14:tracePt t="21457" x="3895725" y="2757488"/>
          <p14:tracePt t="21458" x="3910013" y="2763838"/>
          <p14:tracePt t="21459" x="3916363" y="2763838"/>
          <p14:tracePt t="21460" x="3929063" y="2763838"/>
          <p14:tracePt t="21461" x="3949700" y="2763838"/>
          <p14:tracePt t="21463" x="3956050" y="2770188"/>
          <p14:tracePt t="21464" x="3976688" y="2770188"/>
          <p14:tracePt t="21464" x="3989388" y="2770188"/>
          <p14:tracePt t="21465" x="4002088" y="2776538"/>
          <p14:tracePt t="21466" x="4022725" y="2776538"/>
          <p14:tracePt t="21467" x="4035425" y="2784475"/>
          <p14:tracePt t="21469" x="4049713" y="2784475"/>
          <p14:tracePt t="21469" x="4068763" y="2784475"/>
          <p14:tracePt t="21470" x="4089400" y="2790825"/>
          <p14:tracePt t="21472" x="4095750" y="2790825"/>
          <p14:tracePt t="21472" x="4116388" y="2797175"/>
          <p14:tracePt t="21473" x="4135438" y="2797175"/>
          <p14:tracePt t="21474" x="4156075" y="2797175"/>
          <p14:tracePt t="21475" x="4168775" y="2797175"/>
          <p14:tracePt t="21476" x="4189413" y="2803525"/>
          <p14:tracePt t="21477" x="4208463" y="2809875"/>
          <p14:tracePt t="21478" x="4222750" y="2809875"/>
          <p14:tracePt t="21480" x="4241800" y="2817813"/>
          <p14:tracePt t="21481" x="4256088" y="2817813"/>
          <p14:tracePt t="21481" x="4275138" y="2824163"/>
          <p14:tracePt t="21482" x="4289425" y="2824163"/>
          <p14:tracePt t="21483" x="4302125" y="2830513"/>
          <p14:tracePt t="21484" x="4322763" y="2830513"/>
          <p14:tracePt t="21485" x="4329113" y="2830513"/>
          <p14:tracePt t="21486" x="4341813" y="2836863"/>
          <p14:tracePt t="21488" x="4349750" y="2836863"/>
          <p14:tracePt t="21489" x="4362450" y="2836863"/>
          <p14:tracePt t="21489" x="4375150" y="2843213"/>
          <p14:tracePt t="21490" x="4383088" y="2843213"/>
          <p14:tracePt t="21491" x="4389438" y="2843213"/>
          <p14:tracePt t="21492" x="4402138" y="2843213"/>
          <p14:tracePt t="21494" x="4408488" y="2843213"/>
          <p14:tracePt t="21495" x="4422775" y="2843213"/>
          <p14:tracePt t="21497" x="4429125" y="2843213"/>
          <p14:tracePt t="21498" x="4435475" y="2843213"/>
          <p14:tracePt t="21500" x="4441825" y="2843213"/>
          <p14:tracePt t="21501" x="4449763" y="2843213"/>
          <p14:tracePt t="21502" x="4456113" y="2843213"/>
          <p14:tracePt t="21508" x="4462463" y="2843213"/>
          <p14:tracePt t="21511" x="4468813" y="2843213"/>
          <p14:tracePt t="21568" x="4475163" y="2843213"/>
          <p14:tracePt t="21571" x="4481513" y="2843213"/>
          <p14:tracePt t="21574" x="4489450" y="2843213"/>
          <p14:tracePt t="21579" x="4495800" y="2843213"/>
          <p14:tracePt t="21581" x="4502150" y="2843213"/>
          <p14:tracePt t="21585" x="4508500" y="2843213"/>
          <p14:tracePt t="21589" x="4514850" y="2843213"/>
          <p14:tracePt t="21591" x="4522788" y="2843213"/>
          <p14:tracePt t="21601" x="4529138" y="2843213"/>
          <p14:tracePt t="21670" x="4529138" y="2851150"/>
          <p14:tracePt t="21675" x="4522788" y="2851150"/>
          <p14:tracePt t="21677" x="4514850" y="2851150"/>
          <p14:tracePt t="21680" x="4508500" y="2851150"/>
          <p14:tracePt t="21682" x="4508500" y="2857500"/>
          <p14:tracePt t="21684" x="4502150" y="2857500"/>
          <p14:tracePt t="21686" x="4495800" y="2857500"/>
          <p14:tracePt t="21691" x="4495800" y="2863850"/>
          <p14:tracePt t="21692" x="4489450" y="2863850"/>
          <p14:tracePt t="21693" x="4481513" y="2863850"/>
          <p14:tracePt t="21695" x="4475163" y="2863850"/>
          <p14:tracePt t="21699" x="4468813" y="2863850"/>
          <p14:tracePt t="21701" x="4462463" y="2863850"/>
          <p14:tracePt t="21705" x="4456113" y="2863850"/>
          <p14:tracePt t="21705" x="4449763" y="2863850"/>
          <p14:tracePt t="21707" x="4441825" y="2863850"/>
          <p14:tracePt t="21709" x="4441825" y="2870200"/>
          <p14:tracePt t="21710" x="4435475" y="2870200"/>
          <p14:tracePt t="21711" x="4429125" y="2870200"/>
          <p14:tracePt t="21714" x="4422775" y="2870200"/>
          <p14:tracePt t="21714" x="4416425" y="2870200"/>
          <p14:tracePt t="21716" x="4408488" y="2870200"/>
          <p14:tracePt t="21718" x="4402138" y="2876550"/>
          <p14:tracePt t="21721" x="4395788" y="2876550"/>
          <p14:tracePt t="21723" x="4389438" y="2876550"/>
          <p14:tracePt t="21723" x="4383088" y="2876550"/>
          <p14:tracePt t="21724" x="4375150" y="2876550"/>
          <p14:tracePt t="21727" x="4368800" y="2876550"/>
          <p14:tracePt t="21728" x="4362450" y="2876550"/>
          <p14:tracePt t="21731" x="4356100" y="2876550"/>
          <p14:tracePt t="21732" x="4349750" y="2876550"/>
          <p14:tracePt t="21734" x="4341813" y="2876550"/>
          <p14:tracePt t="21738" x="4335463" y="2876550"/>
          <p14:tracePt t="21741" x="4329113" y="2876550"/>
          <p14:tracePt t="21811" x="4335463" y="2876550"/>
          <p14:tracePt t="21814" x="4341813" y="2876550"/>
          <p14:tracePt t="21817" x="4349750" y="2876550"/>
          <p14:tracePt t="21818" x="4356100" y="2876550"/>
          <p14:tracePt t="21822" x="4362450" y="2884488"/>
          <p14:tracePt t="21822" x="4368800" y="2884488"/>
          <p14:tracePt t="21825" x="4375150" y="2884488"/>
          <p14:tracePt t="21826" x="4389438" y="2884488"/>
          <p14:tracePt t="21827" x="4389438" y="2890838"/>
          <p14:tracePt t="21830" x="4395788" y="2890838"/>
          <p14:tracePt t="21830" x="4402138" y="2890838"/>
          <p14:tracePt t="21832" x="4416425" y="2890838"/>
          <p14:tracePt t="21833" x="4422775" y="2890838"/>
          <p14:tracePt t="21834" x="4422775" y="2897188"/>
          <p14:tracePt t="21835" x="4429125" y="2897188"/>
          <p14:tracePt t="21836" x="4435475" y="2897188"/>
          <p14:tracePt t="21838" x="4441825" y="2897188"/>
          <p14:tracePt t="21839" x="4449763" y="2897188"/>
          <p14:tracePt t="21840" x="4456113" y="2897188"/>
          <p14:tracePt t="21841" x="4462463" y="2897188"/>
          <p14:tracePt t="21842" x="4468813" y="2897188"/>
          <p14:tracePt t="21843" x="4475163" y="2897188"/>
          <p14:tracePt t="21845" x="4481513" y="2903538"/>
          <p14:tracePt t="21847" x="4489450" y="2903538"/>
          <p14:tracePt t="21848" x="4495800" y="2903538"/>
          <p14:tracePt t="21850" x="4502150" y="2903538"/>
          <p14:tracePt t="21850" x="4508500" y="2903538"/>
          <p14:tracePt t="21852" x="4514850" y="2909888"/>
          <p14:tracePt t="21853" x="4522788" y="2909888"/>
          <p14:tracePt t="21855" x="4529138" y="2909888"/>
          <p14:tracePt t="21856" x="4535488" y="2909888"/>
          <p14:tracePt t="21857" x="4541838" y="2909888"/>
          <p14:tracePt t="21859" x="4548188" y="2909888"/>
          <p14:tracePt t="21861" x="4556125" y="2909888"/>
          <p14:tracePt t="21864" x="4562475" y="2909888"/>
          <p14:tracePt t="21865" x="4568825" y="2909888"/>
          <p14:tracePt t="21867" x="4575175" y="2909888"/>
          <p14:tracePt t="21871" x="4581525" y="2909888"/>
          <p14:tracePt t="21872" x="4589463" y="2909888"/>
          <p14:tracePt t="21875" x="4595813" y="2909888"/>
          <p14:tracePt t="21878" x="4602163" y="2909888"/>
          <p14:tracePt t="21880" x="4608513" y="2909888"/>
          <p14:tracePt t="21883" x="4614863" y="2909888"/>
          <p14:tracePt t="21886" x="4622800" y="2909888"/>
          <p14:tracePt t="21891" x="4629150" y="2909888"/>
          <p14:tracePt t="21891" x="4629150" y="2903538"/>
          <p14:tracePt t="21892" x="4635500" y="2903538"/>
          <p14:tracePt t="21899" x="4641850" y="2903538"/>
          <p14:tracePt t="21904" x="4656138" y="2903538"/>
          <p14:tracePt t="21906" x="4656138" y="2897188"/>
          <p14:tracePt t="21908" x="4662488" y="2897188"/>
          <p14:tracePt t="21910" x="4668838" y="2897188"/>
          <p14:tracePt t="21915" x="4675188" y="2897188"/>
          <p14:tracePt t="21915" x="4675188" y="2890838"/>
          <p14:tracePt t="21917" x="4681538" y="2890838"/>
          <p14:tracePt t="21920" x="4689475" y="2890838"/>
          <p14:tracePt t="21923" x="4695825" y="2890838"/>
          <p14:tracePt t="21925" x="4702175" y="2890838"/>
          <p14:tracePt t="21927" x="4702175" y="2884488"/>
          <p14:tracePt t="21928" x="4708525" y="2884488"/>
          <p14:tracePt t="21930" x="4714875" y="2884488"/>
          <p14:tracePt t="21930" x="4722813" y="2884488"/>
          <p14:tracePt t="21934" x="4729163" y="2884488"/>
          <p14:tracePt t="21935" x="4735513" y="2884488"/>
          <p14:tracePt t="21939" x="4741863" y="2884488"/>
          <p14:tracePt t="21940" x="4748213" y="2884488"/>
          <p14:tracePt t="21941" x="4754563" y="2884488"/>
          <p14:tracePt t="21945" x="4762500" y="2884488"/>
          <p14:tracePt t="21949" x="4768850" y="2884488"/>
          <p14:tracePt t="21955" x="4775200" y="2884488"/>
          <p14:tracePt t="21963" x="4781550" y="2884488"/>
          <p14:tracePt t="21977" x="4787900" y="2884488"/>
          <p14:tracePt t="22063" x="4781550" y="2884488"/>
          <p14:tracePt t="22065" x="4775200" y="2884488"/>
          <p14:tracePt t="22066" x="4775200" y="2876550"/>
          <p14:tracePt t="22069" x="4768850" y="2876550"/>
          <p14:tracePt t="22072" x="4762500" y="2876550"/>
          <p14:tracePt t="22074" x="4754563" y="2870200"/>
          <p14:tracePt t="22076" x="4748213" y="2870200"/>
          <p14:tracePt t="22078" x="4741863" y="2870200"/>
          <p14:tracePt t="22082" x="4735513" y="2870200"/>
          <p14:tracePt t="22083" x="4729163" y="2870200"/>
          <p14:tracePt t="22085" x="4722813" y="2870200"/>
          <p14:tracePt t="22088" x="4714875" y="2870200"/>
          <p14:tracePt t="22089" x="4708525" y="2870200"/>
          <p14:tracePt t="22091" x="4708525" y="2863850"/>
          <p14:tracePt t="22092" x="4702175" y="2863850"/>
          <p14:tracePt t="22094" x="4695825" y="2863850"/>
          <p14:tracePt t="22097" x="4689475" y="2863850"/>
          <p14:tracePt t="22098" x="4681538" y="2863850"/>
          <p14:tracePt t="22100" x="4675188" y="2863850"/>
          <p14:tracePt t="22101" x="4675188" y="2857500"/>
          <p14:tracePt t="22103" x="4668838" y="2857500"/>
          <p14:tracePt t="22106" x="4662488" y="2857500"/>
          <p14:tracePt t="22108" x="4656138" y="2857500"/>
          <p14:tracePt t="22110" x="4648200" y="2857500"/>
          <p14:tracePt t="22111" x="4648200" y="2851150"/>
          <p14:tracePt t="22113" x="4641850" y="2851150"/>
          <p14:tracePt t="22116" x="4635500" y="2851150"/>
          <p14:tracePt t="22119" x="4629150" y="2851150"/>
          <p14:tracePt t="22123" x="4622800" y="2851150"/>
          <p14:tracePt t="22126" x="4614863" y="2851150"/>
          <p14:tracePt t="22180" x="4622800" y="2851150"/>
          <p14:tracePt t="22183" x="4629150" y="2851150"/>
          <p14:tracePt t="22185" x="4635500" y="2851150"/>
          <p14:tracePt t="22186" x="4641850" y="2851150"/>
          <p14:tracePt t="22188" x="4648200" y="2851150"/>
          <p14:tracePt t="22189" x="4656138" y="2851150"/>
          <p14:tracePt t="22191" x="4662488" y="2851150"/>
          <p14:tracePt t="22191" x="4668838" y="2851150"/>
          <p14:tracePt t="22193" x="4675188" y="2851150"/>
          <p14:tracePt t="22194" x="4681538" y="2851150"/>
          <p14:tracePt t="22196" x="4689475" y="2851150"/>
          <p14:tracePt t="22197" x="4695825" y="2851150"/>
          <p14:tracePt t="22198" x="4702175" y="2851150"/>
          <p14:tracePt t="22199" x="4708525" y="2851150"/>
          <p14:tracePt t="22200" x="4714875" y="2851150"/>
          <p14:tracePt t="22201" x="4722813" y="2857500"/>
          <p14:tracePt t="22203" x="4735513" y="2857500"/>
          <p14:tracePt t="22205" x="4741863" y="2857500"/>
          <p14:tracePt t="22205" x="4748213" y="2857500"/>
          <p14:tracePt t="22206" x="4754563" y="2857500"/>
          <p14:tracePt t="22207" x="4762500" y="2857500"/>
          <p14:tracePt t="22208" x="4768850" y="2857500"/>
          <p14:tracePt t="22209" x="4775200" y="2857500"/>
          <p14:tracePt t="22211" x="4787900" y="2863850"/>
          <p14:tracePt t="22213" x="4795838" y="2863850"/>
          <p14:tracePt t="22214" x="4808538" y="2863850"/>
          <p14:tracePt t="22215" x="4814888" y="2863850"/>
          <p14:tracePt t="22217" x="4821238" y="2863850"/>
          <p14:tracePt t="22218" x="4835525" y="2863850"/>
          <p14:tracePt t="22221" x="4848225" y="2863850"/>
          <p14:tracePt t="22223" x="4854575" y="2863850"/>
          <p14:tracePt t="22223" x="4862513" y="2863850"/>
          <p14:tracePt t="22224" x="4875213" y="2863850"/>
          <p14:tracePt t="22225" x="4881563" y="2863850"/>
          <p14:tracePt t="22226" x="4887913" y="2863850"/>
          <p14:tracePt t="22227" x="4895850" y="2863850"/>
          <p14:tracePt t="22230" x="4902200" y="2863850"/>
          <p14:tracePt t="22230" x="4908550" y="2863850"/>
          <p14:tracePt t="22231" x="4914900" y="2863850"/>
          <p14:tracePt t="22232" x="4921250" y="2863850"/>
          <p14:tracePt t="22233" x="4929188" y="2863850"/>
          <p14:tracePt t="22235" x="4935538" y="2863850"/>
          <p14:tracePt t="22237" x="4948238" y="2863850"/>
          <p14:tracePt t="22239" x="4954588" y="2863850"/>
          <p14:tracePt t="22239" x="4962525" y="2863850"/>
          <p14:tracePt t="22240" x="4968875" y="2863850"/>
          <p14:tracePt t="22242" x="4975225" y="2863850"/>
          <p14:tracePt t="22243" x="4981575" y="2863850"/>
          <p14:tracePt t="22245" x="4987925" y="2863850"/>
          <p14:tracePt t="22247" x="4995863" y="2863850"/>
          <p14:tracePt t="22249" x="5002213" y="2863850"/>
          <p14:tracePt t="22251" x="5008563" y="2863850"/>
          <p14:tracePt t="22255" x="5014913" y="2863850"/>
          <p14:tracePt t="22257" x="5014913" y="2870200"/>
          <p14:tracePt t="22348" x="5008563" y="2870200"/>
          <p14:tracePt t="22351" x="5002213" y="2870200"/>
          <p14:tracePt t="22355" x="4995863" y="2870200"/>
          <p14:tracePt t="22357" x="4987925" y="2870200"/>
          <p14:tracePt t="22359" x="4981575" y="2870200"/>
          <p14:tracePt t="22360" x="4975225" y="2870200"/>
          <p14:tracePt t="22363" x="4968875" y="2870200"/>
          <p14:tracePt t="22364" x="4962525" y="2870200"/>
          <p14:tracePt t="22365" x="4954588" y="2870200"/>
          <p14:tracePt t="22368" x="4948238" y="2870200"/>
          <p14:tracePt t="22369" x="4941888" y="2870200"/>
          <p14:tracePt t="22373" x="4935538" y="2870200"/>
          <p14:tracePt t="22373" x="4929188" y="2870200"/>
          <p14:tracePt t="22375" x="4921250" y="2870200"/>
          <p14:tracePt t="22378" x="4914900" y="2870200"/>
          <p14:tracePt t="22379" x="4908550" y="2870200"/>
          <p14:tracePt t="22383" x="4902200" y="2870200"/>
          <p14:tracePt t="22388" x="4895850" y="2870200"/>
          <p14:tracePt t="22430" x="4902200" y="2870200"/>
          <p14:tracePt t="22435" x="4908550" y="2870200"/>
          <p14:tracePt t="22437" x="4914900" y="2870200"/>
          <p14:tracePt t="22441" x="4921250" y="2870200"/>
          <p14:tracePt t="22444" x="4929188" y="2870200"/>
          <p14:tracePt t="22447" x="4935538" y="2870200"/>
          <p14:tracePt t="22450" x="4941888" y="2870200"/>
          <p14:tracePt t="22452" x="4948238" y="2870200"/>
          <p14:tracePt t="22456" x="4954588" y="2870200"/>
          <p14:tracePt t="22459" x="4962525" y="2870200"/>
          <p14:tracePt t="22461" x="4968875" y="2870200"/>
          <p14:tracePt t="22467" x="4975225" y="2870200"/>
          <p14:tracePt t="22470" x="4981575" y="2870200"/>
          <p14:tracePt t="22479" x="4987925" y="2870200"/>
          <p14:tracePt t="22484" x="4995863" y="2870200"/>
          <p14:tracePt t="22495" x="5002213" y="2870200"/>
          <p14:tracePt t="22502" x="5008563" y="2870200"/>
          <p14:tracePt t="22508" x="5014913" y="2870200"/>
          <p14:tracePt t="22626" x="5021263" y="2870200"/>
          <p14:tracePt t="22635" x="5029200" y="2870200"/>
          <p14:tracePt t="22650" x="5035550" y="2870200"/>
          <p14:tracePt t="22668" x="5041900" y="2870200"/>
          <p14:tracePt t="23574" x="5035550" y="2870200"/>
          <p14:tracePt t="23860" x="5029200" y="2870200"/>
          <p14:tracePt t="23871" x="5021263" y="2870200"/>
          <p14:tracePt t="23886" x="5014913" y="2870200"/>
          <p14:tracePt t="23892" x="5008563" y="2870200"/>
          <p14:tracePt t="23897" x="5002213" y="2870200"/>
          <p14:tracePt t="23908" x="5002213" y="2876550"/>
          <p14:tracePt t="23911" x="4995863" y="2876550"/>
          <p14:tracePt t="23917" x="4987925" y="2876550"/>
          <p14:tracePt t="23928" x="4981575" y="2876550"/>
          <p14:tracePt t="23935" x="4975225" y="2876550"/>
          <p14:tracePt t="23938" x="4975225" y="2884488"/>
          <p14:tracePt t="23944" x="4968875" y="2884488"/>
          <p14:tracePt t="23949" x="4962525" y="2884488"/>
          <p14:tracePt t="23949" x="4962525" y="2890838"/>
          <p14:tracePt t="23952" x="4954588" y="2890838"/>
          <p14:tracePt t="23959" x="4954588" y="2897188"/>
          <p14:tracePt t="23960" x="4948238" y="2897188"/>
          <p14:tracePt t="23964" x="4941888" y="2897188"/>
          <p14:tracePt t="23972" x="4935538" y="2897188"/>
          <p14:tracePt t="23972" x="4935538" y="2903538"/>
          <p14:tracePt t="23974" x="4929188" y="2903538"/>
          <p14:tracePt t="23978" x="4921250" y="2903538"/>
          <p14:tracePt t="23988" x="4914900" y="2909888"/>
          <p14:tracePt t="23989" x="4908550" y="2909888"/>
          <p14:tracePt t="23993" x="4908550" y="2917825"/>
          <p14:tracePt t="23998" x="4902200" y="2917825"/>
          <p14:tracePt t="23999" x="4902200" y="2924175"/>
          <p14:tracePt t="24002" x="4895850" y="2924175"/>
          <p14:tracePt t="24009" x="4887913" y="2924175"/>
          <p14:tracePt t="24009" x="4887913" y="2930525"/>
          <p14:tracePt t="24032" x="4881563" y="2930525"/>
          <p14:tracePt t="24044" x="4875213" y="2930525"/>
          <p14:tracePt t="24046" x="4875213" y="2936875"/>
          <p14:tracePt t="24060" x="4868863" y="2936875"/>
          <p14:tracePt t="24063" x="4868863" y="2943225"/>
          <p14:tracePt t="24065" x="4862513" y="2943225"/>
          <p14:tracePt t="24072" x="4854575" y="2943225"/>
          <p14:tracePt t="24083" x="4848225" y="2943225"/>
          <p14:tracePt t="24088" x="4841875" y="2943225"/>
          <p14:tracePt t="24090" x="4841875" y="2951163"/>
          <p14:tracePt t="24102" x="4835525" y="2951163"/>
          <p14:tracePt t="24108" x="4835525" y="2957513"/>
          <p14:tracePt t="24108" x="4829175" y="2957513"/>
          <p14:tracePt t="24114" x="4821238" y="2957513"/>
          <p14:tracePt t="24125" x="4814888" y="2957513"/>
          <p14:tracePt t="24125" x="4814888" y="2963863"/>
          <p14:tracePt t="24130" x="4808538" y="2963863"/>
          <p14:tracePt t="24143" x="4802188" y="2963863"/>
          <p14:tracePt t="24151" x="4795838" y="2963863"/>
          <p14:tracePt t="24160" x="4787900" y="2963863"/>
          <p14:tracePt t="24466" x="4795838" y="2963863"/>
          <p14:tracePt t="24474" x="4802188" y="2963863"/>
          <p14:tracePt t="24483" x="4808538" y="2963863"/>
          <p14:tracePt t="24485" x="4814888" y="2963863"/>
          <p14:tracePt t="24489" x="4821238" y="2963863"/>
          <p14:tracePt t="24491" x="4829175" y="2963863"/>
          <p14:tracePt t="24492" x="4835525" y="2963863"/>
          <p14:tracePt t="24494" x="4841875" y="2963863"/>
          <p14:tracePt t="24495" x="4848225" y="2963863"/>
          <p14:tracePt t="24499" x="4854575" y="2963863"/>
          <p14:tracePt t="24499" x="4862513" y="2963863"/>
          <p14:tracePt t="24500" x="4868863" y="2963863"/>
          <p14:tracePt t="24502" x="4875213" y="2963863"/>
          <p14:tracePt t="24503" x="4881563" y="2963863"/>
          <p14:tracePt t="24506" x="4887913" y="2963863"/>
          <p14:tracePt t="24506" x="4895850" y="2963863"/>
          <p14:tracePt t="24507" x="4902200" y="2963863"/>
          <p14:tracePt t="24509" x="4908550" y="2963863"/>
          <p14:tracePt t="24511" x="4914900" y="2963863"/>
          <p14:tracePt t="24514" x="4921250" y="2963863"/>
          <p14:tracePt t="24514" x="4929188" y="2963863"/>
          <p14:tracePt t="24516" x="4935538" y="2963863"/>
          <p14:tracePt t="24519" x="4941888" y="2963863"/>
          <p14:tracePt t="24522" x="4948238" y="2963863"/>
          <p14:tracePt t="24524" x="4954588" y="2963863"/>
          <p14:tracePt t="24526" x="4962525" y="2963863"/>
          <p14:tracePt t="24529" x="4968875" y="2963863"/>
          <p14:tracePt t="24653" x="4962525" y="2963863"/>
          <p14:tracePt t="24657" x="4954588" y="2963863"/>
          <p14:tracePt t="24663" x="4948238" y="2963863"/>
          <p14:tracePt t="24665" x="4948238" y="2970213"/>
          <p14:tracePt t="24665" x="4941888" y="2970213"/>
          <p14:tracePt t="24669" x="4935538" y="2970213"/>
          <p14:tracePt t="24670" x="4935538" y="2976563"/>
          <p14:tracePt t="24672" x="4929188" y="2976563"/>
          <p14:tracePt t="24673" x="4921250" y="2976563"/>
          <p14:tracePt t="24678" x="4914900" y="2976563"/>
          <p14:tracePt t="24680" x="4914900" y="2984500"/>
          <p14:tracePt t="24680" x="4908550" y="2984500"/>
          <p14:tracePt t="24684" x="4902200" y="2990850"/>
          <p14:tracePt t="24686" x="4895850" y="2990850"/>
          <p14:tracePt t="24688" x="4895850" y="2997200"/>
          <p14:tracePt t="24689" x="4887913" y="2997200"/>
          <p14:tracePt t="24693" x="4881563" y="2997200"/>
          <p14:tracePt t="24694" x="4881563" y="3003550"/>
          <p14:tracePt t="24695" x="4875213" y="3003550"/>
          <p14:tracePt t="24699" x="4875213" y="3009900"/>
          <p14:tracePt t="24701" x="4868863" y="3009900"/>
          <p14:tracePt t="24706" x="4862513" y="3009900"/>
          <p14:tracePt t="24706" x="4862513" y="3017838"/>
          <p14:tracePt t="24708" x="4854575" y="3017838"/>
          <p14:tracePt t="24709" x="4854575" y="3024188"/>
          <p14:tracePt t="24715" x="4854575" y="3030538"/>
          <p14:tracePt t="24717" x="4848225" y="3030538"/>
          <p14:tracePt t="24722" x="4841875" y="3030538"/>
          <p14:tracePt t="24722" x="4841875" y="3036888"/>
          <p14:tracePt t="24724" x="4841875" y="3043238"/>
          <p14:tracePt t="24727" x="4835525" y="3043238"/>
          <p14:tracePt t="24728" x="4835525" y="3049588"/>
          <p14:tracePt t="24731" x="4829175" y="3049588"/>
          <p14:tracePt t="24732" x="4829175" y="3057525"/>
          <p14:tracePt t="24734" x="4821238" y="3057525"/>
          <p14:tracePt t="24735" x="4821238" y="3063875"/>
          <p14:tracePt t="24738" x="4821238" y="3070225"/>
          <p14:tracePt t="24739" x="4814888" y="3070225"/>
          <p14:tracePt t="24739" x="4814888" y="3076575"/>
          <p14:tracePt t="24740" x="4808538" y="3076575"/>
          <p14:tracePt t="24741" x="4808538" y="3082925"/>
          <p14:tracePt t="24742" x="4808538" y="3090863"/>
          <p14:tracePt t="24743" x="4802188" y="3090863"/>
          <p14:tracePt t="24745" x="4795838" y="3090863"/>
          <p14:tracePt t="24746" x="4795838" y="3103563"/>
          <p14:tracePt t="24747" x="4787900" y="3103563"/>
          <p14:tracePt t="24748" x="4787900" y="3109913"/>
          <p14:tracePt t="24749" x="4781550" y="3109913"/>
          <p14:tracePt t="24750" x="4775200" y="3116263"/>
          <p14:tracePt t="24751" x="4775200" y="3124200"/>
          <p14:tracePt t="24752" x="4775200" y="3130550"/>
          <p14:tracePt t="24753" x="4768850" y="3130550"/>
          <p14:tracePt t="24755" x="4762500" y="3136900"/>
          <p14:tracePt t="24755" x="4762500" y="3143250"/>
          <p14:tracePt t="24757" x="4748213" y="3157538"/>
          <p14:tracePt t="24758" x="4748213" y="3163888"/>
          <p14:tracePt t="24759" x="4741863" y="3163888"/>
          <p14:tracePt t="24760" x="4735513" y="3170238"/>
          <p14:tracePt t="24763" x="4729163" y="3182938"/>
          <p14:tracePt t="24764" x="4722813" y="3190875"/>
          <p14:tracePt t="24765" x="4714875" y="3197225"/>
          <p14:tracePt t="24766" x="4708525" y="3203575"/>
          <p14:tracePt t="24767" x="4702175" y="3203575"/>
          <p14:tracePt t="24768" x="4702175" y="3209925"/>
          <p14:tracePt t="24769" x="4695825" y="3216275"/>
          <p14:tracePt t="24770" x="4689475" y="3224213"/>
          <p14:tracePt t="24772" x="4681538" y="3224213"/>
          <p14:tracePt t="24772" x="4681538" y="3230563"/>
          <p14:tracePt t="24773" x="4675188" y="3236913"/>
          <p14:tracePt t="24774" x="4668838" y="3243263"/>
          <p14:tracePt t="24777" x="4662488" y="3249613"/>
          <p14:tracePt t="24778" x="4662488" y="3257550"/>
          <p14:tracePt t="24780" x="4656138" y="3257550"/>
          <p14:tracePt t="24781" x="4648200" y="3263900"/>
          <p14:tracePt t="24781" x="4648200" y="3270250"/>
          <p14:tracePt t="24782" x="4641850" y="3270250"/>
          <p14:tracePt t="24784" x="4635500" y="3276600"/>
          <p14:tracePt t="24785" x="4635500" y="3282950"/>
          <p14:tracePt t="24786" x="4635500" y="3290888"/>
          <p14:tracePt t="24788" x="4629150" y="3290888"/>
          <p14:tracePt t="24789" x="4622800" y="3297238"/>
          <p14:tracePt t="24789" x="4622800" y="3303588"/>
          <p14:tracePt t="24790" x="4614863" y="3303588"/>
          <p14:tracePt t="24792" x="4614863" y="3309938"/>
          <p14:tracePt t="24793" x="4608513" y="3316288"/>
          <p14:tracePt t="24794" x="4602163" y="3316288"/>
          <p14:tracePt t="24795" x="4602163" y="3322638"/>
          <p14:tracePt t="24797" x="4595813" y="3322638"/>
          <p14:tracePt t="24798" x="4595813" y="3330575"/>
          <p14:tracePt t="24800" x="4595813" y="3336925"/>
          <p14:tracePt t="24801" x="4589463" y="3336925"/>
          <p14:tracePt t="24803" x="4589463" y="3343275"/>
          <p14:tracePt t="24805" x="4581525" y="3343275"/>
          <p14:tracePt t="24806" x="4581525" y="3349625"/>
          <p14:tracePt t="24806" x="4575175" y="3349625"/>
          <p14:tracePt t="24807" x="4568825" y="3355975"/>
          <p14:tracePt t="24810" x="4568825" y="3363913"/>
          <p14:tracePt t="24811" x="4562475" y="3370263"/>
          <p14:tracePt t="24813" x="4556125" y="3370263"/>
          <p14:tracePt t="24815" x="4548188" y="3376613"/>
          <p14:tracePt t="24816" x="4541838" y="3382963"/>
          <p14:tracePt t="24817" x="4535488" y="3382963"/>
          <p14:tracePt t="24819" x="4535488" y="3389313"/>
          <p14:tracePt t="24820" x="4529138" y="3389313"/>
          <p14:tracePt t="24822" x="4529138" y="3397250"/>
          <p14:tracePt t="24822" x="4522788" y="3403600"/>
          <p14:tracePt t="24825" x="4514850" y="3403600"/>
          <p14:tracePt t="24826" x="4508500" y="3409950"/>
          <p14:tracePt t="24828" x="4502150" y="3416300"/>
          <p14:tracePt t="24828" x="4502150" y="3422650"/>
          <p14:tracePt t="24830" x="4495800" y="3422650"/>
          <p14:tracePt t="24830" x="4489450" y="3422650"/>
          <p14:tracePt t="24831" x="4489450" y="3430588"/>
          <p14:tracePt t="24832" x="4481513" y="3436938"/>
          <p14:tracePt t="24833" x="4475163" y="3436938"/>
          <p14:tracePt t="24834" x="4468813" y="3443288"/>
          <p14:tracePt t="24835" x="4462463" y="3449638"/>
          <p14:tracePt t="24836" x="4462463" y="3455988"/>
          <p14:tracePt t="24838" x="4449763" y="3455988"/>
          <p14:tracePt t="24839" x="4449763" y="3463925"/>
          <p14:tracePt t="24839" x="4441825" y="3470275"/>
          <p14:tracePt t="24840" x="4429125" y="3476625"/>
          <p14:tracePt t="24842" x="4422775" y="3489325"/>
          <p14:tracePt t="24843" x="4408488" y="3497263"/>
          <p14:tracePt t="24844" x="4402138" y="3503613"/>
          <p14:tracePt t="24845" x="4395788" y="3509963"/>
          <p14:tracePt t="24847" x="4383088" y="3516313"/>
          <p14:tracePt t="24848" x="4375150" y="3530600"/>
          <p14:tracePt t="24848" x="4362450" y="3536950"/>
          <p14:tracePt t="24849" x="4356100" y="3543300"/>
          <p14:tracePt t="24850" x="4349750" y="3556000"/>
          <p14:tracePt t="24851" x="4335463" y="3563938"/>
          <p14:tracePt t="24852" x="4329113" y="3576638"/>
          <p14:tracePt t="24853" x="4316413" y="3589338"/>
          <p14:tracePt t="24855" x="4308475" y="3589338"/>
          <p14:tracePt t="24856" x="4295775" y="3603625"/>
          <p14:tracePt t="24856" x="4289425" y="3616325"/>
          <p14:tracePt t="24857" x="4275138" y="3629025"/>
          <p14:tracePt t="24858" x="4262438" y="3629025"/>
          <p14:tracePt t="24859" x="4256088" y="3649663"/>
          <p14:tracePt t="24860" x="4249738" y="3656013"/>
          <p14:tracePt t="24861" x="4235450" y="3670300"/>
          <p14:tracePt t="24863" x="4229100" y="3676650"/>
          <p14:tracePt t="24864" x="4222750" y="3689350"/>
          <p14:tracePt t="24864" x="4208463" y="3703638"/>
          <p14:tracePt t="24865" x="4202113" y="3716338"/>
          <p14:tracePt t="24866" x="4189413" y="3722688"/>
          <p14:tracePt t="24867" x="4183063" y="3736975"/>
          <p14:tracePt t="24868" x="4175125" y="3749675"/>
          <p14:tracePt t="24869" x="4168775" y="3762375"/>
          <p14:tracePt t="24870" x="4156075" y="3762375"/>
          <p14:tracePt t="24872" x="4149725" y="3776663"/>
          <p14:tracePt t="24872" x="4143375" y="3789363"/>
          <p14:tracePt t="24873" x="4135438" y="3803650"/>
          <p14:tracePt t="24874" x="4129088" y="3810000"/>
          <p14:tracePt t="24875" x="4122738" y="3822700"/>
          <p14:tracePt t="24876" x="4110038" y="3829050"/>
          <p14:tracePt t="24877" x="4102100" y="3843338"/>
          <p14:tracePt t="24878" x="4095750" y="3849688"/>
          <p14:tracePt t="24880" x="4095750" y="3856038"/>
          <p14:tracePt t="24881" x="4089400" y="3870325"/>
          <p14:tracePt t="24881" x="4083050" y="3870325"/>
          <p14:tracePt t="24882" x="4076700" y="3883025"/>
          <p14:tracePt t="24883" x="4076700" y="3889375"/>
          <p14:tracePt t="24885" x="4068763" y="3902075"/>
          <p14:tracePt t="24886" x="4062413" y="3910013"/>
          <p14:tracePt t="24889" x="4056063" y="3922713"/>
          <p14:tracePt t="24889" x="4056063" y="3929063"/>
          <p14:tracePt t="24896" x="4043363" y="3962400"/>
          <p14:tracePt t="24898" x="4043363" y="3968750"/>
          <p14:tracePt t="24898" x="4043363" y="3976688"/>
          <p14:tracePt t="24900" x="4043363" y="3983038"/>
          <p14:tracePt t="24901" x="4043363" y="3989388"/>
          <p14:tracePt t="24902" x="4043363" y="3995738"/>
          <p14:tracePt t="24905" x="4043363" y="4002088"/>
          <p14:tracePt t="24905" x="4043363" y="4010025"/>
          <p14:tracePt t="24906" x="4043363" y="4016375"/>
          <p14:tracePt t="24907" x="4035425" y="4022725"/>
          <p14:tracePt t="24908" x="4035425" y="4029075"/>
          <p14:tracePt t="24910" x="4035425" y="4035425"/>
          <p14:tracePt t="24911" x="4035425" y="4043363"/>
          <p14:tracePt t="24913" x="4035425" y="4049713"/>
          <p14:tracePt t="24914" x="4029075" y="4056063"/>
          <p14:tracePt t="24916" x="4029075" y="4062413"/>
          <p14:tracePt t="24919" x="4029075" y="4068763"/>
          <p14:tracePt t="24920" x="4022725" y="4076700"/>
          <p14:tracePt t="24923" x="4022725" y="4083050"/>
          <p14:tracePt t="24925" x="4022725" y="4089400"/>
          <p14:tracePt t="24927" x="4022725" y="4095750"/>
          <p14:tracePt t="24930" x="4016375" y="4095750"/>
          <p14:tracePt t="24932" x="4010025" y="4095750"/>
          <p14:tracePt t="24933" x="4010025" y="4102100"/>
          <p14:tracePt t="24936" x="4010025" y="4110038"/>
          <p14:tracePt t="24942" x="4002088" y="4110038"/>
          <p14:tracePt t="24943" x="4002088" y="4116388"/>
          <p14:tracePt t="24947" x="3995738" y="4122738"/>
          <p14:tracePt t="24949" x="3995738" y="4129088"/>
          <p14:tracePt t="24950" x="3989388" y="4129088"/>
          <p14:tracePt t="24955" x="3989388" y="4135438"/>
          <p14:tracePt t="24957" x="3989388" y="4143375"/>
          <p14:tracePt t="24957" x="3983038" y="4143375"/>
          <p14:tracePt t="24959" x="3976688" y="4143375"/>
          <p14:tracePt t="24960" x="3976688" y="4149725"/>
          <p14:tracePt t="24963" x="3976688" y="4156075"/>
          <p14:tracePt t="24964" x="3968750" y="4156075"/>
          <p14:tracePt t="24964" x="3968750" y="4162425"/>
          <p14:tracePt t="24966" x="3962400" y="4162425"/>
          <p14:tracePt t="24967" x="3962400" y="4168775"/>
          <p14:tracePt t="24969" x="3956050" y="4168775"/>
          <p14:tracePt t="24971" x="3956050" y="4175125"/>
          <p14:tracePt t="24973" x="3956050" y="4183063"/>
          <p14:tracePt t="24974" x="3949700" y="4183063"/>
          <p14:tracePt t="24975" x="3943350" y="4189413"/>
          <p14:tracePt t="24977" x="3943350" y="4195763"/>
          <p14:tracePt t="24981" x="3935413" y="4195763"/>
          <p14:tracePt t="24982" x="3935413" y="4202113"/>
          <p14:tracePt t="24985" x="3935413" y="4208463"/>
          <p14:tracePt t="24986" x="3929063" y="4208463"/>
          <p14:tracePt t="24992" x="3929063" y="4216400"/>
          <p14:tracePt t="24998" x="3929063" y="4222750"/>
          <p14:tracePt t="25000" x="3922713" y="4222750"/>
          <p14:tracePt t="25005" x="3922713" y="4229100"/>
          <p14:tracePt t="25007" x="3916363" y="4229100"/>
          <p14:tracePt t="25013" x="3916363" y="4235450"/>
          <p14:tracePt t="25015" x="3910013" y="4241800"/>
          <p14:tracePt t="25019" x="3910013" y="4249738"/>
          <p14:tracePt t="25020" x="3910013" y="4256088"/>
          <p14:tracePt t="25022" x="3910013" y="4262438"/>
          <p14:tracePt t="25022" x="3902075" y="4262438"/>
          <p14:tracePt t="25023" x="3902075" y="4268788"/>
          <p14:tracePt t="25025" x="3902075" y="4275138"/>
          <p14:tracePt t="25026" x="3895725" y="4283075"/>
          <p14:tracePt t="25027" x="3895725" y="4289425"/>
          <p14:tracePt t="25028" x="3895725" y="4295775"/>
          <p14:tracePt t="25030" x="3895725" y="4302125"/>
          <p14:tracePt t="25030" x="3895725" y="4308475"/>
          <p14:tracePt t="25031" x="3889375" y="4316413"/>
          <p14:tracePt t="25032" x="3889375" y="4322763"/>
          <p14:tracePt t="25033" x="3883025" y="4329113"/>
          <p14:tracePt t="25034" x="3883025" y="4335463"/>
          <p14:tracePt t="25035" x="3876675" y="4341813"/>
          <p14:tracePt t="25036" x="3876675" y="4349750"/>
          <p14:tracePt t="25038" x="3876675" y="4362450"/>
          <p14:tracePt t="25039" x="3870325" y="4375150"/>
          <p14:tracePt t="25039" x="3870325" y="4383088"/>
          <p14:tracePt t="25040" x="3862388" y="4389438"/>
          <p14:tracePt t="25041" x="3856038" y="4402138"/>
          <p14:tracePt t="25042" x="3856038" y="4408488"/>
          <p14:tracePt t="25043" x="3849688" y="4422775"/>
          <p14:tracePt t="25044" x="3843338" y="4435475"/>
          <p14:tracePt t="25045" x="3836988" y="4449763"/>
          <p14:tracePt t="25047" x="3836988" y="4456113"/>
          <p14:tracePt t="25047" x="3836988" y="4468813"/>
          <p14:tracePt t="25048" x="3829050" y="4481513"/>
          <p14:tracePt t="25049" x="3822700" y="4489450"/>
          <p14:tracePt t="25050" x="3816350" y="4502150"/>
          <p14:tracePt t="25051" x="3810000" y="4514850"/>
          <p14:tracePt t="25052" x="3803650" y="4529138"/>
          <p14:tracePt t="25053" x="3795713" y="4541838"/>
          <p14:tracePt t="25055" x="3795713" y="4556125"/>
          <p14:tracePt t="25056" x="3789363" y="4568825"/>
          <p14:tracePt t="25056" x="3783013" y="4581525"/>
          <p14:tracePt t="25057" x="3776663" y="4595813"/>
          <p14:tracePt t="25058" x="3770313" y="4608513"/>
          <p14:tracePt t="25059" x="3762375" y="4614863"/>
          <p14:tracePt t="25060" x="3756025" y="4629150"/>
          <p14:tracePt t="25061" x="3749675" y="4648200"/>
          <p14:tracePt t="25063" x="3749675" y="4662488"/>
          <p14:tracePt t="25064" x="3743325" y="4668838"/>
          <p14:tracePt t="25064" x="3736975" y="4689475"/>
          <p14:tracePt t="25065" x="3729038" y="4702175"/>
          <p14:tracePt t="25067" x="3722688" y="4708525"/>
          <p14:tracePt t="25068" x="3716338" y="4722813"/>
          <p14:tracePt t="25068" x="3716338" y="4735513"/>
          <p14:tracePt t="25069" x="3709988" y="4741863"/>
          <p14:tracePt t="25070" x="3709988" y="4754563"/>
          <p14:tracePt t="25072" x="3703638" y="4768850"/>
          <p14:tracePt t="25073" x="3695700" y="4775200"/>
          <p14:tracePt t="25073" x="3689350" y="4787900"/>
          <p14:tracePt t="25074" x="3683000" y="4808538"/>
          <p14:tracePt t="25075" x="3683000" y="4814888"/>
          <p14:tracePt t="25076" x="3676650" y="4821238"/>
          <p14:tracePt t="25077" x="3670300" y="4835525"/>
          <p14:tracePt t="25078" x="3670300" y="4841875"/>
          <p14:tracePt t="25080" x="3662363" y="4854575"/>
          <p14:tracePt t="25081" x="3656013" y="4862513"/>
          <p14:tracePt t="25081" x="3656013" y="4868863"/>
          <p14:tracePt t="25083" x="3656013" y="4881563"/>
          <p14:tracePt t="25084" x="3649663" y="4887913"/>
          <p14:tracePt t="25084" x="3643313" y="4895850"/>
          <p14:tracePt t="25085" x="3643313" y="4902200"/>
          <p14:tracePt t="25086" x="3636963" y="4914900"/>
          <p14:tracePt t="25089" x="3636963" y="4921250"/>
          <p14:tracePt t="25089" x="3636963" y="4929188"/>
          <p14:tracePt t="25091" x="3629025" y="4929188"/>
          <p14:tracePt t="25091" x="3629025" y="4935538"/>
          <p14:tracePt t="25093" x="3629025" y="4941888"/>
          <p14:tracePt t="25094" x="3622675" y="4948238"/>
          <p14:tracePt t="25095" x="3622675" y="4954588"/>
          <p14:tracePt t="25097" x="3616325" y="4962525"/>
          <p14:tracePt t="25101" x="3616325" y="4968875"/>
          <p14:tracePt t="25104" x="3616325" y="4975225"/>
          <p14:tracePt t="25126" x="3609975" y="4975225"/>
          <p14:tracePt t="25137" x="3603625" y="4975225"/>
          <p14:tracePt t="25139" x="3603625" y="4981575"/>
          <p14:tracePt t="25147" x="3603625" y="4987925"/>
          <p14:tracePt t="25153" x="3597275" y="4987925"/>
          <p14:tracePt t="25154" x="3597275" y="4995863"/>
          <p14:tracePt t="25158" x="3589338" y="4995863"/>
          <p14:tracePt t="25166" x="3582988" y="4995863"/>
          <p14:tracePt t="25168" x="3582988" y="5002213"/>
          <p14:tracePt t="25175" x="3582988" y="5008563"/>
          <p14:tracePt t="25177" x="3576638" y="5008563"/>
          <p14:tracePt t="25185" x="3570288" y="5008563"/>
          <p14:tracePt t="25188" x="3570288" y="5014913"/>
          <p14:tracePt t="25208" x="3570288" y="5021263"/>
          <p14:tracePt t="25237" x="3563938" y="5021263"/>
          <p14:tracePt t="25242" x="3563938" y="5029200"/>
          <p14:tracePt t="25250" x="3556000" y="5029200"/>
          <p14:tracePt t="25262" x="3549650" y="5029200"/>
          <p14:tracePt t="25263" x="3549650" y="5035550"/>
          <p14:tracePt t="25270" x="3549650" y="5041900"/>
          <p14:tracePt t="25283" x="3543300" y="5041900"/>
          <p14:tracePt t="25296" x="3536950" y="5041900"/>
          <p14:tracePt t="25297" x="3536950" y="5048250"/>
          <p14:tracePt t="25325" x="3536950" y="5054600"/>
          <p14:tracePt t="25352" x="3536950" y="5060950"/>
          <p14:tracePt t="26125" x="3530600" y="5060950"/>
          <p14:tracePt t="26151" x="3530600" y="5068888"/>
          <p14:tracePt t="26161" x="3530600" y="5075238"/>
          <p14:tracePt t="26170" x="3522663" y="5075238"/>
          <p14:tracePt t="26184" x="3522663" y="5081588"/>
          <p14:tracePt t="26546" x="3522663" y="5087938"/>
          <p14:tracePt t="26560" x="3530600" y="5087938"/>
          <p14:tracePt t="26582" x="3530600" y="5094288"/>
          <p14:tracePt t="26583" x="3536950" y="5094288"/>
          <p14:tracePt t="26623" x="3543300" y="5094288"/>
          <p14:tracePt t="26758" x="3549650" y="5094288"/>
          <p14:tracePt t="26759" x="3549650" y="5102225"/>
          <p14:tracePt t="26767" x="3549650" y="5108575"/>
          <p14:tracePt t="26779" x="3549650" y="5114925"/>
          <p14:tracePt t="26787" x="3549650" y="5121275"/>
          <p14:tracePt t="26796" x="3549650" y="5127625"/>
          <p14:tracePt t="26800" x="3556000" y="5127625"/>
          <p14:tracePt t="26817" x="3556000" y="5135563"/>
          <p14:tracePt t="26949" x="3563938" y="5135563"/>
          <p14:tracePt t="26958" x="3570288" y="5135563"/>
          <p14:tracePt t="26961" x="3570288" y="5127625"/>
          <p14:tracePt t="26963" x="3576638" y="5127625"/>
          <p14:tracePt t="26964" x="3576638" y="5121275"/>
          <p14:tracePt t="26965" x="3576638" y="5114925"/>
          <p14:tracePt t="26968" x="3582988" y="5108575"/>
          <p14:tracePt t="26970" x="3582988" y="5102225"/>
          <p14:tracePt t="26973" x="3589338" y="5102225"/>
          <p14:tracePt t="26974" x="3589338" y="5094288"/>
          <p14:tracePt t="26976" x="3589338" y="5087938"/>
          <p14:tracePt t="26978" x="3597275" y="5087938"/>
          <p14:tracePt t="26980" x="3597275" y="5081588"/>
          <p14:tracePt t="26983" x="3597275" y="5075238"/>
          <p14:tracePt t="26987" x="3597275" y="5068888"/>
          <p14:tracePt t="26997" x="3597275" y="5060950"/>
          <p14:tracePt t="27004" x="3597275" y="5054600"/>
          <p14:tracePt t="27014" x="3603625" y="5054600"/>
          <p14:tracePt t="27015" x="3603625" y="5048250"/>
          <p14:tracePt t="27034" x="3603625" y="5041900"/>
          <p14:tracePt t="27038" x="3603625" y="5035550"/>
          <p14:tracePt t="27042" x="3603625" y="5029200"/>
          <p14:tracePt t="27044" x="3603625" y="5021263"/>
          <p14:tracePt t="27045" x="3603625" y="5014913"/>
          <p14:tracePt t="27049" x="3603625" y="5008563"/>
          <p14:tracePt t="27050" x="3603625" y="5002213"/>
          <p14:tracePt t="27052" x="3603625" y="4995863"/>
          <p14:tracePt t="27054" x="3603625" y="4987925"/>
          <p14:tracePt t="27055" x="3603625" y="4981575"/>
          <p14:tracePt t="27057" x="3603625" y="4975225"/>
          <p14:tracePt t="27058" x="3603625" y="4968875"/>
          <p14:tracePt t="27059" x="3609975" y="4968875"/>
          <p14:tracePt t="27060" x="3609975" y="4962525"/>
          <p14:tracePt t="27061" x="3609975" y="4954588"/>
          <p14:tracePt t="27063" x="3609975" y="4948238"/>
          <p14:tracePt t="27064" x="3609975" y="4941888"/>
          <p14:tracePt t="27065" x="3609975" y="4935538"/>
          <p14:tracePt t="27067" x="3609975" y="4921250"/>
          <p14:tracePt t="27068" x="3609975" y="4914900"/>
          <p14:tracePt t="27070" x="3609975" y="4908550"/>
          <p14:tracePt t="27072" x="3609975" y="4902200"/>
          <p14:tracePt t="27072" x="3609975" y="4895850"/>
          <p14:tracePt t="27073" x="3609975" y="4887913"/>
          <p14:tracePt t="27074" x="3609975" y="4881563"/>
          <p14:tracePt t="27076" x="3609975" y="4868863"/>
          <p14:tracePt t="27077" x="3609975" y="4862513"/>
          <p14:tracePt t="27080" x="3609975" y="4848225"/>
          <p14:tracePt t="27080" x="3609975" y="4841875"/>
          <p14:tracePt t="27081" x="3609975" y="4835525"/>
          <p14:tracePt t="27083" x="3616325" y="4829175"/>
          <p14:tracePt t="27083" x="3616325" y="4821238"/>
          <p14:tracePt t="27084" x="3616325" y="4814888"/>
          <p14:tracePt t="27085" x="3616325" y="4808538"/>
          <p14:tracePt t="27086" x="3616325" y="4802188"/>
          <p14:tracePt t="27088" x="3616325" y="4795838"/>
          <p14:tracePt t="27089" x="3616325" y="4787900"/>
          <p14:tracePt t="27090" x="3616325" y="4781550"/>
          <p14:tracePt t="27091" x="3616325" y="4768850"/>
          <p14:tracePt t="27092" x="3622675" y="4768850"/>
          <p14:tracePt t="27094" x="3622675" y="4762500"/>
          <p14:tracePt t="27095" x="3622675" y="4748213"/>
          <p14:tracePt t="27097" x="3622675" y="4741863"/>
          <p14:tracePt t="27098" x="3629025" y="4735513"/>
          <p14:tracePt t="27101" x="3629025" y="4729163"/>
          <p14:tracePt t="27102" x="3629025" y="4722813"/>
          <p14:tracePt t="27103" x="3629025" y="4714875"/>
          <p14:tracePt t="27107" x="3629025" y="4708525"/>
          <p14:tracePt t="27108" x="3629025" y="4702175"/>
          <p14:tracePt t="27113" x="3629025" y="4695825"/>
          <p14:tracePt t="27116" x="3629025" y="4689475"/>
          <p14:tracePt t="27116" x="3636963" y="4689475"/>
          <p14:tracePt t="27118" x="3636963" y="4681538"/>
          <p14:tracePt t="27127" x="3636963" y="4675188"/>
          <p14:tracePt t="27137" x="3636963" y="4668838"/>
          <p14:tracePt t="27139" x="3643313" y="4668838"/>
          <p14:tracePt t="27165" x="3643313" y="4662488"/>
          <p14:tracePt t="27167" x="3649663" y="4662488"/>
          <p14:tracePt t="27169" x="3649663" y="4656138"/>
          <p14:tracePt t="27169" x="3656013" y="4656138"/>
          <p14:tracePt t="27170" x="3662363" y="4656138"/>
          <p14:tracePt t="27171" x="3662363" y="4648200"/>
          <p14:tracePt t="27174" x="3670300" y="4648200"/>
          <p14:tracePt t="27175" x="3676650" y="4648200"/>
          <p14:tracePt t="27176" x="3676650" y="4641850"/>
          <p14:tracePt t="27179" x="3676650" y="4635500"/>
          <p14:tracePt t="27180" x="3683000" y="4635500"/>
          <p14:tracePt t="27180" x="3689350" y="4635500"/>
          <p14:tracePt t="27181" x="3695700" y="4635500"/>
          <p14:tracePt t="27182" x="3695700" y="4629150"/>
          <p14:tracePt t="27183" x="3703638" y="4629150"/>
          <p14:tracePt t="27184" x="3709988" y="4622800"/>
          <p14:tracePt t="27185" x="3716338" y="4622800"/>
          <p14:tracePt t="27186" x="3722688" y="4614863"/>
          <p14:tracePt t="27188" x="3729038" y="4614863"/>
          <p14:tracePt t="27189" x="3736975" y="4608513"/>
          <p14:tracePt t="27190" x="3749675" y="4602163"/>
          <p14:tracePt t="27192" x="3756025" y="4602163"/>
          <p14:tracePt t="27193" x="3770313" y="4595813"/>
          <p14:tracePt t="27194" x="3770313" y="4589463"/>
          <p14:tracePt t="27195" x="3776663" y="4581525"/>
          <p14:tracePt t="27197" x="3783013" y="4581525"/>
          <p14:tracePt t="27197" x="3789363" y="4581525"/>
          <p14:tracePt t="27198" x="3795713" y="4575175"/>
          <p14:tracePt t="27199" x="3810000" y="4568825"/>
          <p14:tracePt t="27200" x="3810000" y="4562475"/>
          <p14:tracePt t="27201" x="3816350" y="4562475"/>
          <p14:tracePt t="27202" x="3822700" y="4562475"/>
          <p14:tracePt t="27203" x="3829050" y="4556125"/>
          <p14:tracePt t="27205" x="3836988" y="4548188"/>
          <p14:tracePt t="27206" x="3843338" y="4541838"/>
          <p14:tracePt t="27207" x="3856038" y="4541838"/>
          <p14:tracePt t="27208" x="3862388" y="4535488"/>
          <p14:tracePt t="27209" x="3862388" y="4529138"/>
          <p14:tracePt t="27210" x="3870325" y="4529138"/>
          <p14:tracePt t="27211" x="3876675" y="4529138"/>
          <p14:tracePt t="27213" x="3876675" y="4522788"/>
          <p14:tracePt t="27214" x="3883025" y="4522788"/>
          <p14:tracePt t="27214" x="3889375" y="4514850"/>
          <p14:tracePt t="27215" x="3889375" y="4508500"/>
          <p14:tracePt t="27216" x="3895725" y="4508500"/>
          <p14:tracePt t="27219" x="3902075" y="4508500"/>
          <p14:tracePt t="27220" x="3910013" y="4502150"/>
          <p14:tracePt t="27222" x="3916363" y="4502150"/>
          <p14:tracePt t="27222" x="3916363" y="4495800"/>
          <p14:tracePt t="27227" x="3922713" y="4495800"/>
          <p14:tracePt t="27227" x="3929063" y="4495800"/>
          <p14:tracePt t="27228" x="3929063" y="4489450"/>
          <p14:tracePt t="27233" x="3935413" y="4489450"/>
          <p14:tracePt t="27234" x="3935413" y="4481513"/>
          <p14:tracePt t="27236" x="3943350" y="4481513"/>
          <p14:tracePt t="27241" x="3949700" y="4481513"/>
          <p14:tracePt t="27252" x="3949700" y="4475163"/>
          <p14:tracePt t="27265" x="3956050" y="4475163"/>
          <p14:tracePt t="27315" x="3949700" y="4475163"/>
          <p14:tracePt t="27319" x="3943350" y="4475163"/>
          <p14:tracePt t="27320" x="3935413" y="4475163"/>
          <p14:tracePt t="27324" x="3929063" y="4475163"/>
          <p14:tracePt t="27326" x="3922713" y="4475163"/>
          <p14:tracePt t="27332" x="3916363" y="4475163"/>
          <p14:tracePt t="27334" x="3910013" y="4475163"/>
          <p14:tracePt t="27338" x="3902075" y="4475163"/>
          <p14:tracePt t="27343" x="3902075" y="4481513"/>
          <p14:tracePt t="27457" x="3902075" y="4489450"/>
          <p14:tracePt t="27458" x="3895725" y="4489450"/>
          <p14:tracePt t="27463" x="3889375" y="4489450"/>
          <p14:tracePt t="27466" x="3889375" y="4495800"/>
          <p14:tracePt t="27467" x="3889375" y="4502150"/>
          <p14:tracePt t="27470" x="3883025" y="4502150"/>
          <p14:tracePt t="27472" x="3883025" y="4508500"/>
          <p14:tracePt t="27473" x="3876675" y="4508500"/>
          <p14:tracePt t="27474" x="3876675" y="4514850"/>
          <p14:tracePt t="27475" x="3876675" y="4522788"/>
          <p14:tracePt t="27476" x="3870325" y="4522788"/>
          <p14:tracePt t="27481" x="3870325" y="4529138"/>
          <p14:tracePt t="27482" x="3862388" y="4535488"/>
          <p14:tracePt t="27485" x="3856038" y="4535488"/>
          <p14:tracePt t="27486" x="3856038" y="4541838"/>
          <p14:tracePt t="27489" x="3856038" y="4548188"/>
          <p14:tracePt t="27490" x="3856038" y="4556125"/>
          <p14:tracePt t="27491" x="3849688" y="4556125"/>
          <p14:tracePt t="27493" x="3843338" y="4556125"/>
          <p14:tracePt t="27494" x="3843338" y="4562475"/>
          <p14:tracePt t="27495" x="3843338" y="4568825"/>
          <p14:tracePt t="27497" x="3836988" y="4568825"/>
          <p14:tracePt t="27500" x="3836988" y="4575175"/>
          <p14:tracePt t="27501" x="3836988" y="4581525"/>
          <p14:tracePt t="27502" x="3836988" y="4589463"/>
          <p14:tracePt t="27503" x="3829050" y="4589463"/>
          <p14:tracePt t="27506" x="3829050" y="4595813"/>
          <p14:tracePt t="27506" x="3829050" y="4602163"/>
          <p14:tracePt t="27507" x="3822700" y="4602163"/>
          <p14:tracePt t="27509" x="3822700" y="4608513"/>
          <p14:tracePt t="27510" x="3822700" y="4614863"/>
          <p14:tracePt t="27511" x="3822700" y="4622800"/>
          <p14:tracePt t="27514" x="3822700" y="4629150"/>
          <p14:tracePt t="27514" x="3822700" y="4635500"/>
          <p14:tracePt t="27516" x="3822700" y="4641850"/>
          <p14:tracePt t="27517" x="3822700" y="4656138"/>
          <p14:tracePt t="27520" x="3822700" y="4662488"/>
          <p14:tracePt t="27522" x="3822700" y="4675188"/>
          <p14:tracePt t="27523" x="3822700" y="4689475"/>
          <p14:tracePt t="27526" x="3822700" y="4695825"/>
          <p14:tracePt t="27527" x="3822700" y="4702175"/>
          <p14:tracePt t="27528" x="3822700" y="4708525"/>
          <p14:tracePt t="27530" x="3822700" y="4714875"/>
          <p14:tracePt t="27530" x="3822700" y="4722813"/>
          <p14:tracePt t="27531" x="3822700" y="4729163"/>
          <p14:tracePt t="27533" x="3822700" y="4735513"/>
          <p14:tracePt t="27534" x="3822700" y="4748213"/>
          <p14:tracePt t="27536" x="3829050" y="4754563"/>
          <p14:tracePt t="27538" x="3829050" y="4762500"/>
          <p14:tracePt t="27539" x="3836988" y="4768850"/>
          <p14:tracePt t="27540" x="3836988" y="4781550"/>
          <p14:tracePt t="27542" x="3843338" y="4787900"/>
          <p14:tracePt t="27543" x="3843338" y="4795838"/>
          <p14:tracePt t="27544" x="3849688" y="4795838"/>
          <p14:tracePt t="27545" x="3849688" y="4802188"/>
          <p14:tracePt t="27547" x="3849688" y="4808538"/>
          <p14:tracePt t="27547" x="3849688" y="4814888"/>
          <p14:tracePt t="27548" x="3856038" y="4814888"/>
          <p14:tracePt t="27549" x="3862388" y="4821238"/>
          <p14:tracePt t="27550" x="3862388" y="4829175"/>
          <p14:tracePt t="27551" x="3870325" y="4829175"/>
          <p14:tracePt t="27553" x="3870325" y="4835525"/>
          <p14:tracePt t="27555" x="3876675" y="4841875"/>
          <p14:tracePt t="27555" x="3876675" y="4848225"/>
          <p14:tracePt t="27556" x="3883025" y="4848225"/>
          <p14:tracePt t="27562" x="3889375" y="4848225"/>
          <p14:tracePt t="27564" x="3889375" y="4854575"/>
          <p14:tracePt t="27565" x="3895725" y="4854575"/>
          <p14:tracePt t="27579" x="3902075" y="4854575"/>
          <p14:tracePt t="27590" x="3902075" y="4862513"/>
          <p14:tracePt t="27660" x="3910013" y="4862513"/>
          <p14:tracePt t="27664" x="3910013" y="4868863"/>
          <p14:tracePt t="27669" x="3916363" y="4868863"/>
          <p14:tracePt t="27670" x="3916363" y="4875213"/>
          <p14:tracePt t="27905" x="3916363" y="4881563"/>
          <p14:tracePt t="28014" x="3916363" y="4887913"/>
          <p14:tracePt t="28032" x="3922713" y="4887913"/>
          <p14:tracePt t="28034" x="3922713" y="4895850"/>
          <p14:tracePt t="28159" x="3922713" y="4902200"/>
          <p14:tracePt t="28166" x="3922713" y="4908550"/>
          <p14:tracePt t="28174" x="3922713" y="4914900"/>
          <p14:tracePt t="28218" x="3922713" y="4921250"/>
          <p14:tracePt t="28236" x="3922713" y="4929188"/>
          <p14:tracePt t="28253" x="3922713" y="4935538"/>
          <p14:tracePt t="28260" x="3922713" y="4941888"/>
          <p14:tracePt t="28270" x="3922713" y="4948238"/>
          <p14:tracePt t="30457" x="3916363" y="4948238"/>
          <p14:tracePt t="30483" x="3910013" y="4948238"/>
          <p14:tracePt t="30869" x="3916363" y="4948238"/>
          <p14:tracePt t="30876" x="3916363" y="4941888"/>
          <p14:tracePt t="30879" x="3922713" y="4941888"/>
          <p14:tracePt t="30882" x="3922713" y="4935538"/>
          <p14:tracePt t="30889" x="3929063" y="4935538"/>
          <p14:tracePt t="30899" x="3929063" y="4929188"/>
          <p14:tracePt t="30905" x="3929063" y="4921250"/>
          <p14:tracePt t="30913" x="3935413" y="4921250"/>
          <p14:tracePt t="30918" x="3935413" y="4914900"/>
          <p14:tracePt t="30920" x="3943350" y="4914900"/>
          <p14:tracePt t="30925" x="3943350" y="4908550"/>
          <p14:tracePt t="30926" x="3949700" y="4902200"/>
          <p14:tracePt t="30932" x="3949700" y="4895850"/>
          <p14:tracePt t="30933" x="3956050" y="4895850"/>
          <p14:tracePt t="30935" x="3956050" y="4887913"/>
          <p14:tracePt t="30938" x="3962400" y="4887913"/>
          <p14:tracePt t="30941" x="3962400" y="4881563"/>
          <p14:tracePt t="30942" x="3962400" y="4875213"/>
          <p14:tracePt t="30943" x="3968750" y="4875213"/>
          <p14:tracePt t="30945" x="3968750" y="4868863"/>
          <p14:tracePt t="30947" x="3976688" y="4868863"/>
          <p14:tracePt t="30948" x="3983038" y="4868863"/>
          <p14:tracePt t="30949" x="3983038" y="4862513"/>
          <p14:tracePt t="30952" x="3983038" y="4854575"/>
          <p14:tracePt t="30955" x="3989388" y="4854575"/>
          <p14:tracePt t="30958" x="3995738" y="4854575"/>
          <p14:tracePt t="30959" x="3995738" y="4848225"/>
          <p14:tracePt t="30964" x="3995738" y="4841875"/>
          <p14:tracePt t="30969" x="3995738" y="4835525"/>
          <p14:tracePt t="30970" x="4002088" y="4835525"/>
          <p14:tracePt t="30982" x="4010025" y="4835525"/>
          <p14:tracePt t="30986" x="4010025" y="4829175"/>
          <p14:tracePt t="30990" x="4016375" y="4829175"/>
          <p14:tracePt t="30993" x="4016375" y="4821238"/>
          <p14:tracePt t="31006" x="4022725" y="4821238"/>
          <p14:tracePt t="31008" x="4022725" y="4814888"/>
          <p14:tracePt t="31016" x="4029075" y="4814888"/>
          <p14:tracePt t="31016" x="4029075" y="4808538"/>
          <p14:tracePt t="31025" x="4029075" y="4802188"/>
          <p14:tracePt t="31046" x="4029075" y="4795838"/>
          <p14:tracePt t="31048" x="4035425" y="4795838"/>
          <p14:tracePt t="31060" x="4035425" y="4787900"/>
          <p14:tracePt t="31125" x="4035425" y="4781550"/>
          <p14:tracePt t="31174" x="4035425" y="4775200"/>
          <p14:tracePt t="31180" x="4035425" y="4768850"/>
          <p14:tracePt t="31188" x="4035425" y="4762500"/>
          <p14:tracePt t="31191" x="4035425" y="4754563"/>
          <p14:tracePt t="31195" x="4035425" y="4748213"/>
          <p14:tracePt t="31199" x="4035425" y="4741863"/>
          <p14:tracePt t="31204" x="4035425" y="4735513"/>
          <p14:tracePt t="31207" x="4035425" y="4729163"/>
          <p14:tracePt t="31213" x="4035425" y="4722813"/>
          <p14:tracePt t="31368" x="4029075" y="4722813"/>
          <p14:tracePt t="31370" x="4022725" y="4722813"/>
          <p14:tracePt t="31371" x="4022725" y="4729163"/>
          <p14:tracePt t="31373" x="4022725" y="4735513"/>
          <p14:tracePt t="31373" x="4016375" y="4735513"/>
          <p14:tracePt t="31375" x="4010025" y="4735513"/>
          <p14:tracePt t="31376" x="4010025" y="4741863"/>
          <p14:tracePt t="31377" x="4002088" y="4748213"/>
          <p14:tracePt t="31380" x="3995738" y="4748213"/>
          <p14:tracePt t="31380" x="3995738" y="4754563"/>
          <p14:tracePt t="31381" x="3989388" y="4762500"/>
          <p14:tracePt t="31383" x="3983038" y="4762500"/>
          <p14:tracePt t="31384" x="3976688" y="4768850"/>
          <p14:tracePt t="31385" x="3968750" y="4775200"/>
          <p14:tracePt t="31386" x="3968750" y="4781550"/>
          <p14:tracePt t="31388" x="3962400" y="4781550"/>
          <p14:tracePt t="31389" x="3956050" y="4787900"/>
          <p14:tracePt t="31389" x="3956050" y="4795838"/>
          <p14:tracePt t="31390" x="3949700" y="4795838"/>
          <p14:tracePt t="31391" x="3943350" y="4802188"/>
          <p14:tracePt t="31392" x="3935413" y="4808538"/>
          <p14:tracePt t="31393" x="3935413" y="4814888"/>
          <p14:tracePt t="31394" x="3929063" y="4814888"/>
          <p14:tracePt t="31395" x="3922713" y="4829175"/>
          <p14:tracePt t="31397" x="3922713" y="4835525"/>
          <p14:tracePt t="31397" x="3910013" y="4835525"/>
          <p14:tracePt t="31398" x="3902075" y="4841875"/>
          <p14:tracePt t="31399" x="3902075" y="4848225"/>
          <p14:tracePt t="31401" x="3889375" y="4854575"/>
          <p14:tracePt t="31402" x="3883025" y="4862513"/>
          <p14:tracePt t="31403" x="3883025" y="4868863"/>
          <p14:tracePt t="31404" x="3876675" y="4868863"/>
          <p14:tracePt t="31406" x="3870325" y="4875213"/>
          <p14:tracePt t="31406" x="3870325" y="4881563"/>
          <p14:tracePt t="31407" x="3862388" y="4887913"/>
          <p14:tracePt t="31409" x="3856038" y="4895850"/>
          <p14:tracePt t="31410" x="3849688" y="4895850"/>
          <p14:tracePt t="31411" x="3849688" y="4902200"/>
          <p14:tracePt t="31414" x="3843338" y="4908550"/>
          <p14:tracePt t="31414" x="3836988" y="4914900"/>
          <p14:tracePt t="31415" x="3836988" y="4921250"/>
          <p14:tracePt t="31416" x="3829050" y="4921250"/>
          <p14:tracePt t="31419" x="3829050" y="4929188"/>
          <p14:tracePt t="31420" x="3822700" y="4935538"/>
          <p14:tracePt t="31422" x="3816350" y="4935538"/>
          <p14:tracePt t="31422" x="3816350" y="4941888"/>
          <p14:tracePt t="31423" x="3816350" y="4948238"/>
          <p14:tracePt t="31425" x="3816350" y="4954588"/>
          <p14:tracePt t="31426" x="3810000" y="4954588"/>
          <p14:tracePt t="31427" x="3803650" y="4954588"/>
          <p14:tracePt t="31428" x="3803650" y="4962525"/>
          <p14:tracePt t="31430" x="3795713" y="4968875"/>
          <p14:tracePt t="31432" x="3795713" y="4975225"/>
          <p14:tracePt t="31433" x="3789363" y="4981575"/>
          <p14:tracePt t="31435" x="3783013" y="4987925"/>
          <p14:tracePt t="31436" x="3783013" y="4995863"/>
          <p14:tracePt t="31438" x="3783013" y="5002213"/>
          <p14:tracePt t="31439" x="3776663" y="5002213"/>
          <p14:tracePt t="31439" x="3776663" y="5008563"/>
          <p14:tracePt t="31440" x="3770313" y="5014913"/>
          <p14:tracePt t="31441" x="3762375" y="5021263"/>
          <p14:tracePt t="31442" x="3762375" y="5029200"/>
          <p14:tracePt t="31443" x="3762375" y="5035550"/>
          <p14:tracePt t="31445" x="3756025" y="5041900"/>
          <p14:tracePt t="31447" x="3749675" y="5048250"/>
          <p14:tracePt t="31447" x="3749675" y="5054600"/>
          <p14:tracePt t="31448" x="3749675" y="5060950"/>
          <p14:tracePt t="31449" x="3743325" y="5068888"/>
          <p14:tracePt t="31450" x="3743325" y="5075238"/>
          <p14:tracePt t="31451" x="3736975" y="5081588"/>
          <p14:tracePt t="31452" x="3729038" y="5087938"/>
          <p14:tracePt t="31453" x="3729038" y="5094288"/>
          <p14:tracePt t="31454" x="3729038" y="5102225"/>
          <p14:tracePt t="31456" x="3722688" y="5108575"/>
          <p14:tracePt t="31456" x="3716338" y="5114925"/>
          <p14:tracePt t="31457" x="3709988" y="5121275"/>
          <p14:tracePt t="31458" x="3709988" y="5127625"/>
          <p14:tracePt t="31460" x="3703638" y="5135563"/>
          <p14:tracePt t="31461" x="3703638" y="5148263"/>
          <p14:tracePt t="31463" x="3695700" y="5148263"/>
          <p14:tracePt t="31464" x="3695700" y="5154613"/>
          <p14:tracePt t="31464" x="3695700" y="5160963"/>
          <p14:tracePt t="31465" x="3689350" y="5160963"/>
          <p14:tracePt t="31466" x="3683000" y="5175250"/>
          <p14:tracePt t="31467" x="3683000" y="5181600"/>
          <p14:tracePt t="31468" x="3676650" y="5181600"/>
          <p14:tracePt t="31469" x="3676650" y="5187950"/>
          <p14:tracePt t="31470" x="3676650" y="5194300"/>
          <p14:tracePt t="31472" x="3670300" y="5202238"/>
          <p14:tracePt t="31473" x="3662363" y="5208588"/>
          <p14:tracePt t="31474" x="3662363" y="5214938"/>
          <p14:tracePt t="31475" x="3662363" y="5221288"/>
          <p14:tracePt t="31476" x="3662363" y="5227638"/>
          <p14:tracePt t="31477" x="3656013" y="5235575"/>
          <p14:tracePt t="31480" x="3649663" y="5241925"/>
          <p14:tracePt t="31481" x="3649663" y="5248275"/>
          <p14:tracePt t="31481" x="3643313" y="5254625"/>
          <p14:tracePt t="31483" x="3643313" y="5260975"/>
          <p14:tracePt t="31484" x="3643313" y="5268913"/>
          <p14:tracePt t="31486" x="3636963" y="5275263"/>
          <p14:tracePt t="31488" x="3636963" y="5281613"/>
          <p14:tracePt t="31489" x="3629025" y="5281613"/>
          <p14:tracePt t="31489" x="3629025" y="5287963"/>
          <p14:tracePt t="31491" x="3629025" y="5294313"/>
          <p14:tracePt t="31492" x="3629025" y="5302250"/>
          <p14:tracePt t="31493" x="3622675" y="5302250"/>
          <p14:tracePt t="31494" x="3622675" y="5308600"/>
          <p14:tracePt t="31495" x="3622675" y="5321300"/>
          <p14:tracePt t="31497" x="3616325" y="5321300"/>
          <p14:tracePt t="31497" x="3616325" y="5327650"/>
          <p14:tracePt t="31498" x="3616325" y="5334000"/>
          <p14:tracePt t="31500" x="3609975" y="5334000"/>
          <p14:tracePt t="31500" x="3609975" y="5341938"/>
          <p14:tracePt t="31501" x="3609975" y="5348288"/>
          <p14:tracePt t="31502" x="3609975" y="5354638"/>
          <p14:tracePt t="31505" x="3609975" y="5360988"/>
          <p14:tracePt t="31506" x="3603625" y="5360988"/>
          <p14:tracePt t="31506" x="3603625" y="5367338"/>
          <p14:tracePt t="31508" x="3597275" y="5375275"/>
          <p14:tracePt t="31509" x="3597275" y="5381625"/>
          <p14:tracePt t="31510" x="3597275" y="5387975"/>
          <p14:tracePt t="31514" x="3597275" y="5394325"/>
          <p14:tracePt t="31514" x="3589338" y="5394325"/>
          <p14:tracePt t="31515" x="3589338" y="5400675"/>
          <p14:tracePt t="31517" x="3582988" y="5408613"/>
          <p14:tracePt t="31519" x="3582988" y="5414963"/>
          <p14:tracePt t="31520" x="3576638" y="5421313"/>
          <p14:tracePt t="31522" x="3576638" y="5427663"/>
          <p14:tracePt t="31523" x="3576638" y="5434013"/>
          <p14:tracePt t="31525" x="3570288" y="5434013"/>
          <p14:tracePt t="31526" x="3570288" y="5441950"/>
          <p14:tracePt t="31527" x="3570288" y="5448300"/>
          <p14:tracePt t="31528" x="3563938" y="5448300"/>
          <p14:tracePt t="31530" x="3563938" y="5454650"/>
          <p14:tracePt t="31531" x="3563938" y="5461000"/>
          <p14:tracePt t="31532" x="3556000" y="5467350"/>
          <p14:tracePt t="31534" x="3549650" y="5475288"/>
          <p14:tracePt t="31535" x="3543300" y="5481638"/>
          <p14:tracePt t="31536" x="3543300" y="5487988"/>
          <p14:tracePt t="31539" x="3543300" y="5494338"/>
          <p14:tracePt t="31539" x="3536950" y="5500688"/>
          <p14:tracePt t="31540" x="3536950" y="5508625"/>
          <p14:tracePt t="31541" x="3530600" y="5514975"/>
          <p14:tracePt t="31542" x="3530600" y="5521325"/>
          <p14:tracePt t="31544" x="3522663" y="5534025"/>
          <p14:tracePt t="31545" x="3516313" y="5541963"/>
          <p14:tracePt t="31548" x="3509963" y="5548313"/>
          <p14:tracePt t="31548" x="3509963" y="5554663"/>
          <p14:tracePt t="31550" x="3509963" y="5567363"/>
          <p14:tracePt t="31551" x="3503613" y="5575300"/>
          <p14:tracePt t="31552" x="3497263" y="5575300"/>
          <p14:tracePt t="31553" x="3497263" y="5581650"/>
          <p14:tracePt t="31554" x="3489325" y="5594350"/>
          <p14:tracePt t="31556" x="3482975" y="5600700"/>
          <p14:tracePt t="31557" x="3482975" y="5608638"/>
          <p14:tracePt t="31558" x="3476625" y="5614988"/>
          <p14:tracePt t="31559" x="3476625" y="5621338"/>
          <p14:tracePt t="31560" x="3470275" y="5627688"/>
          <p14:tracePt t="31562" x="3463925" y="5640388"/>
          <p14:tracePt t="31564" x="3455988" y="5648325"/>
          <p14:tracePt t="31565" x="3455988" y="5654675"/>
          <p14:tracePt t="31566" x="3449638" y="5661025"/>
          <p14:tracePt t="31567" x="3443288" y="5667375"/>
          <p14:tracePt t="31569" x="3436938" y="5673725"/>
          <p14:tracePt t="31570" x="3436938" y="5681663"/>
          <p14:tracePt t="31572" x="3430588" y="5694363"/>
          <p14:tracePt t="31573" x="3430588" y="5700713"/>
          <p14:tracePt t="31574" x="3422650" y="5700713"/>
          <p14:tracePt t="31576" x="3422650" y="5707063"/>
          <p14:tracePt t="31577" x="3416300" y="5715000"/>
          <p14:tracePt t="31578" x="3416300" y="5721350"/>
          <p14:tracePt t="31579" x="3409950" y="5721350"/>
          <p14:tracePt t="31581" x="3409950" y="5727700"/>
          <p14:tracePt t="31581" x="3403600" y="5727700"/>
          <p14:tracePt t="31582" x="3403600" y="5734050"/>
          <p14:tracePt t="31584" x="3403600" y="5740400"/>
          <p14:tracePt t="31585" x="3397250" y="5740400"/>
          <p14:tracePt t="31586" x="3397250" y="5748338"/>
          <p14:tracePt t="31588" x="3389313" y="5754688"/>
          <p14:tracePt t="31590" x="3389313" y="5761038"/>
          <p14:tracePt t="31591" x="3382963" y="5761038"/>
          <p14:tracePt t="31592" x="3382963" y="5767388"/>
          <p14:tracePt t="31593" x="3376613" y="5767388"/>
          <p14:tracePt t="31594" x="3376613" y="5773738"/>
          <p14:tracePt t="31595" x="3370263" y="5773738"/>
          <p14:tracePt t="31597" x="3370263" y="5781675"/>
          <p14:tracePt t="31597" x="3370263" y="5788025"/>
          <p14:tracePt t="31600" x="3363913" y="5788025"/>
          <p14:tracePt t="31601" x="3363913" y="5794375"/>
          <p14:tracePt t="31602" x="3355975" y="5794375"/>
          <p14:tracePt t="31603" x="3355975" y="5800725"/>
          <p14:tracePt t="31606" x="3355975" y="5807075"/>
          <p14:tracePt t="31608" x="3349625" y="5807075"/>
          <p14:tracePt t="31608" x="3349625" y="5815013"/>
          <p14:tracePt t="31609" x="3343275" y="5815013"/>
          <p14:tracePt t="31610" x="3343275" y="5821363"/>
          <p14:tracePt t="31611" x="3336925" y="5821363"/>
          <p14:tracePt t="31612" x="3336925" y="5827713"/>
          <p14:tracePt t="31614" x="3336925" y="5834063"/>
          <p14:tracePt t="31615" x="3330575" y="5834063"/>
          <p14:tracePt t="31617" x="3322638" y="5840413"/>
          <p14:tracePt t="31619" x="3322638" y="5848350"/>
          <p14:tracePt t="31620" x="3316288" y="5854700"/>
          <p14:tracePt t="31622" x="3309938" y="5854700"/>
          <p14:tracePt t="31622" x="3309938" y="5867400"/>
          <p14:tracePt t="31623" x="3303588" y="5873750"/>
          <p14:tracePt t="31626" x="3297238" y="5888038"/>
          <p14:tracePt t="31627" x="3290888" y="5894388"/>
          <p14:tracePt t="31628" x="3282950" y="5894388"/>
          <p14:tracePt t="31630" x="3282950" y="5900738"/>
          <p14:tracePt t="31631" x="3276600" y="5907088"/>
          <p14:tracePt t="31631" x="3270250" y="5913438"/>
          <p14:tracePt t="31633" x="3270250" y="5927725"/>
          <p14:tracePt t="31634" x="3257550" y="5934075"/>
          <p14:tracePt t="31635" x="3249613" y="5934075"/>
          <p14:tracePt t="31636" x="3243263" y="5946775"/>
          <p14:tracePt t="31638" x="3243263" y="5954713"/>
          <p14:tracePt t="31639" x="3236913" y="5961063"/>
          <p14:tracePt t="31639" x="3230563" y="5967413"/>
          <p14:tracePt t="31640" x="3224213" y="5973763"/>
          <p14:tracePt t="31641" x="3216275" y="5980113"/>
          <p14:tracePt t="31642" x="3209925" y="5994400"/>
          <p14:tracePt t="31643" x="3203575" y="6000750"/>
          <p14:tracePt t="31644" x="3197225" y="6007100"/>
          <p14:tracePt t="31645" x="3197225" y="6013450"/>
          <p14:tracePt t="31647" x="3182938" y="6027738"/>
          <p14:tracePt t="31647" x="3176588" y="6027738"/>
          <p14:tracePt t="31648" x="3176588" y="6040438"/>
          <p14:tracePt t="31649" x="3163888" y="6046788"/>
          <p14:tracePt t="31651" x="3149600" y="6061075"/>
          <p14:tracePt t="31652" x="3143250" y="6067425"/>
          <p14:tracePt t="31653" x="3143250" y="6073775"/>
          <p14:tracePt t="31654" x="3136900" y="6080125"/>
          <p14:tracePt t="31656" x="3130550" y="6094413"/>
          <p14:tracePt t="31656" x="3124200" y="6094413"/>
          <p14:tracePt t="31657" x="3116263" y="6100763"/>
          <p14:tracePt t="31658" x="3109913" y="6113463"/>
          <p14:tracePt t="31659" x="3103563" y="6113463"/>
          <p14:tracePt t="31660" x="3103563" y="6121400"/>
          <p14:tracePt t="31661" x="3097213" y="6127750"/>
          <p14:tracePt t="31663" x="3090863" y="6134100"/>
          <p14:tracePt t="31664" x="3082925" y="6140450"/>
          <p14:tracePt t="31664" x="3082925" y="6146800"/>
          <p14:tracePt t="31665" x="3076575" y="6154738"/>
          <p14:tracePt t="31666" x="3070225" y="6154738"/>
          <p14:tracePt t="31667" x="3070225" y="6161088"/>
          <p14:tracePt t="31668" x="3070225" y="6167438"/>
          <p14:tracePt t="31669" x="3063875" y="6167438"/>
          <p14:tracePt t="31670" x="3057525" y="6173788"/>
          <p14:tracePt t="31672" x="3057525" y="6180138"/>
          <p14:tracePt t="31672" x="3049588" y="6188075"/>
          <p14:tracePt t="31675" x="3049588" y="6194425"/>
          <p14:tracePt t="31676" x="3043238" y="6194425"/>
          <p14:tracePt t="31677" x="3043238" y="6200775"/>
          <p14:tracePt t="31679" x="3043238" y="6207125"/>
          <p14:tracePt t="31681" x="3036888" y="6207125"/>
          <p14:tracePt t="31682" x="3036888" y="6213475"/>
          <p14:tracePt t="31685" x="3036888" y="6219825"/>
          <p14:tracePt t="31695" x="3030538" y="6219825"/>
          <p14:tracePt t="31703" x="3030538" y="6227763"/>
          <p14:tracePt t="31714" x="3024188" y="6227763"/>
          <p14:tracePt t="31723" x="3017838" y="6227763"/>
          <p14:tracePt t="31727" x="3017838" y="6234113"/>
          <p14:tracePt t="31732" x="3009900" y="6234113"/>
          <p14:tracePt t="31736" x="3003550" y="6234113"/>
          <p14:tracePt t="31744" x="2997200" y="6234113"/>
          <p14:tracePt t="31748" x="2990850" y="6234113"/>
          <p14:tracePt t="31751" x="2984500" y="6234113"/>
          <p14:tracePt t="31757" x="2976563" y="6240463"/>
          <p14:tracePt t="31760" x="2970213" y="6240463"/>
          <p14:tracePt t="31765" x="2963863" y="6240463"/>
          <p14:tracePt t="31768" x="2957513" y="6240463"/>
          <p14:tracePt t="31770" x="2951163" y="6240463"/>
          <p14:tracePt t="31773" x="2951163" y="6246813"/>
          <p14:tracePt t="31773" x="2943225" y="6246813"/>
          <p14:tracePt t="31775" x="2936875" y="6246813"/>
          <p14:tracePt t="31780" x="2930525" y="6246813"/>
          <p14:tracePt t="31782" x="2924175" y="6246813"/>
          <p14:tracePt t="31784" x="2917825" y="6246813"/>
          <p14:tracePt t="31786" x="2909888" y="6246813"/>
          <p14:tracePt t="31788" x="2903538" y="6246813"/>
          <p14:tracePt t="31791" x="2897188" y="6246813"/>
          <p14:tracePt t="31792" x="2890838" y="6246813"/>
          <p14:tracePt t="31796" x="2884488" y="6246813"/>
          <p14:tracePt t="31798" x="2876550" y="6246813"/>
          <p14:tracePt t="31800" x="2870200" y="6246813"/>
          <p14:tracePt t="31802" x="2870200" y="6253163"/>
          <p14:tracePt t="31803" x="2863850" y="6253163"/>
          <p14:tracePt t="31806" x="2857500" y="6253163"/>
          <p14:tracePt t="31809" x="2851150" y="6253163"/>
          <p14:tracePt t="31811" x="2843213" y="6253163"/>
          <p14:tracePt t="31814" x="2836863" y="6253163"/>
          <p14:tracePt t="31817" x="2830513" y="6253163"/>
          <p14:tracePt t="31820" x="2824163" y="6253163"/>
          <p14:tracePt t="31823" x="2817813" y="6253163"/>
          <p14:tracePt t="31824" x="2809875" y="6253163"/>
          <p14:tracePt t="31826" x="2803525" y="6253163"/>
          <p14:tracePt t="31829" x="2797175" y="6253163"/>
          <p14:tracePt t="31831" x="2790825" y="6253163"/>
          <p14:tracePt t="31833" x="2784475" y="6253163"/>
          <p14:tracePt t="31835" x="2776538" y="6253163"/>
          <p14:tracePt t="31835" x="2770188" y="6253163"/>
          <p14:tracePt t="31837" x="2763838" y="6253163"/>
          <p14:tracePt t="31839" x="2757488" y="6253163"/>
          <p14:tracePt t="31841" x="2751138" y="6253163"/>
          <p14:tracePt t="31842" x="2743200" y="6253163"/>
          <p14:tracePt t="31843" x="2736850" y="6253163"/>
          <p14:tracePt t="31845" x="2730500" y="6253163"/>
          <p14:tracePt t="31846" x="2724150" y="6253163"/>
          <p14:tracePt t="31848" x="2717800" y="6253163"/>
          <p14:tracePt t="31849" x="2711450" y="6253163"/>
          <p14:tracePt t="31851" x="2703513" y="6253163"/>
          <p14:tracePt t="31852" x="2697163" y="6253163"/>
          <p14:tracePt t="31853" x="2690813" y="6253163"/>
          <p14:tracePt t="31856" x="2678113" y="6253163"/>
          <p14:tracePt t="31856" x="2670175" y="6253163"/>
          <p14:tracePt t="31858" x="2663825" y="6253163"/>
          <p14:tracePt t="31859" x="2657475" y="6253163"/>
          <p14:tracePt t="31861" x="2651125" y="6253163"/>
          <p14:tracePt t="31862" x="2644775" y="6253163"/>
          <p14:tracePt t="31863" x="2636838" y="6253163"/>
          <p14:tracePt t="31865" x="2630488" y="6253163"/>
          <p14:tracePt t="31866" x="2624138" y="6253163"/>
          <p14:tracePt t="31868" x="2617788" y="6253163"/>
          <p14:tracePt t="31869" x="2611438" y="6253163"/>
          <p14:tracePt t="31870" x="2603500" y="6253163"/>
          <p14:tracePt t="31873" x="2597150" y="6253163"/>
          <p14:tracePt t="31874" x="2590800" y="6253163"/>
          <p14:tracePt t="31878" x="2584450" y="6253163"/>
          <p14:tracePt t="31880" x="2578100" y="6253163"/>
          <p14:tracePt t="31888" x="2570163" y="6253163"/>
          <p14:tracePt t="31892" x="2563813" y="6253163"/>
          <p14:tracePt t="31912" x="2557463" y="6253163"/>
          <p14:tracePt t="31931" x="2551113" y="6253163"/>
          <p14:tracePt t="31936" x="2544763" y="6253163"/>
          <p14:tracePt t="31941" x="2536825" y="6253163"/>
          <p14:tracePt t="31944" x="2530475" y="6253163"/>
          <p14:tracePt t="31945" x="2524125" y="6253163"/>
          <p14:tracePt t="31949" x="2517775" y="6253163"/>
          <p14:tracePt t="31951" x="2511425" y="6253163"/>
          <p14:tracePt t="31955" x="2503488" y="6253163"/>
          <p14:tracePt t="31957" x="2497138" y="6253163"/>
          <p14:tracePt t="31957" x="2490788" y="6253163"/>
          <p14:tracePt t="31960" x="2484438" y="6253163"/>
          <p14:tracePt t="31961" x="2478088" y="6253163"/>
          <p14:tracePt t="31964" x="2470150" y="6253163"/>
          <p14:tracePt t="31966" x="2463800" y="6253163"/>
          <p14:tracePt t="31967" x="2457450" y="6253163"/>
          <p14:tracePt t="31970" x="2451100" y="6253163"/>
          <p14:tracePt t="31971" x="2444750" y="6253163"/>
          <p14:tracePt t="31974" x="2438400" y="6253163"/>
          <p14:tracePt t="31976" x="2430463" y="6253163"/>
          <p14:tracePt t="31979" x="2424113" y="6253163"/>
          <p14:tracePt t="31985" x="2417763" y="6253163"/>
          <p14:tracePt t="31997" x="2411413" y="6253163"/>
          <p14:tracePt t="32032" x="2405063" y="6253163"/>
          <p14:tracePt t="32038" x="2397125" y="6253163"/>
          <p14:tracePt t="32043" x="2390775" y="6253163"/>
          <p14:tracePt t="32050" x="2384425" y="6253163"/>
          <p14:tracePt t="32054" x="2378075" y="6253163"/>
          <p14:tracePt t="32060" x="2371725" y="6253163"/>
          <p14:tracePt t="32064" x="2363788" y="6253163"/>
          <p14:tracePt t="32070" x="2357438" y="6253163"/>
          <p14:tracePt t="32074" x="2351088" y="6253163"/>
          <p14:tracePt t="32077" x="2344738" y="6253163"/>
          <p14:tracePt t="32088" x="2338388" y="6253163"/>
          <p14:tracePt t="32093" x="2330450" y="6253163"/>
          <p14:tracePt t="32103" x="2324100" y="6253163"/>
          <p14:tracePt t="32106" x="2324100" y="6246813"/>
          <p14:tracePt t="32107" x="2317750" y="6246813"/>
          <p14:tracePt t="32111" x="2311400" y="6246813"/>
          <p14:tracePt t="32117" x="2305050" y="6246813"/>
          <p14:tracePt t="32118" x="2305050" y="6240463"/>
          <p14:tracePt t="32120" x="2297113" y="6240463"/>
          <p14:tracePt t="32124" x="2290763" y="6240463"/>
          <p14:tracePt t="32126" x="2284413" y="6240463"/>
          <p14:tracePt t="32127" x="2278063" y="6240463"/>
          <p14:tracePt t="32130" x="2271713" y="6240463"/>
          <p14:tracePt t="32132" x="2263775" y="6240463"/>
          <p14:tracePt t="32134" x="2257425" y="6240463"/>
          <p14:tracePt t="32135" x="2251075" y="6240463"/>
          <p14:tracePt t="32136" x="2244725" y="6234113"/>
          <p14:tracePt t="32139" x="2238375" y="6234113"/>
          <p14:tracePt t="32139" x="2230438" y="6234113"/>
          <p14:tracePt t="32142" x="2224088" y="6234113"/>
          <p14:tracePt t="32143" x="2217738" y="6234113"/>
          <p14:tracePt t="32144" x="2217738" y="6227763"/>
          <p14:tracePt t="32145" x="2211388" y="6227763"/>
          <p14:tracePt t="32148" x="2205038" y="6227763"/>
          <p14:tracePt t="32148" x="2197100" y="6227763"/>
          <p14:tracePt t="32150" x="2190750" y="6227763"/>
          <p14:tracePt t="32151" x="2184400" y="6227763"/>
          <p14:tracePt t="32152" x="2178050" y="6227763"/>
          <p14:tracePt t="32154" x="2171700" y="6227763"/>
          <p14:tracePt t="32157" x="2163763" y="6219825"/>
          <p14:tracePt t="32159" x="2157413" y="6219825"/>
          <p14:tracePt t="32161" x="2151063" y="6219825"/>
          <p14:tracePt t="32162" x="2151063" y="6213475"/>
          <p14:tracePt t="32165" x="2144713" y="6213475"/>
          <p14:tracePt t="32170" x="2138363" y="6213475"/>
          <p14:tracePt t="32172" x="2138363" y="6207125"/>
          <p14:tracePt t="32187" x="2132013" y="6207125"/>
          <p14:tracePt t="32206" x="2132013" y="6200775"/>
          <p14:tracePt t="32211" x="2132013" y="6194425"/>
          <p14:tracePt t="32219" x="2132013" y="6188075"/>
          <p14:tracePt t="32221" x="2132013" y="6180138"/>
          <p14:tracePt t="32225" x="2132013" y="6173788"/>
          <p14:tracePt t="32231" x="2132013" y="6167438"/>
          <p14:tracePt t="32233" x="2132013" y="6161088"/>
          <p14:tracePt t="32235" x="2124075" y="6161088"/>
          <p14:tracePt t="32240" x="2124075" y="6154738"/>
          <p14:tracePt t="32242" x="2124075" y="6146800"/>
          <p14:tracePt t="32245" x="2124075" y="6140450"/>
          <p14:tracePt t="32251" x="2124075" y="6134100"/>
          <p14:tracePt t="32253" x="2124075" y="6127750"/>
          <p14:tracePt t="32256" x="2117725" y="6127750"/>
          <p14:tracePt t="32259" x="2117725" y="6121400"/>
          <p14:tracePt t="32263" x="2117725" y="6113463"/>
          <p14:tracePt t="32265" x="2117725" y="6107113"/>
          <p14:tracePt t="32270" x="2117725" y="6100763"/>
          <p14:tracePt t="32271" x="2117725" y="6094413"/>
          <p14:tracePt t="32274" x="2117725" y="6088063"/>
          <p14:tracePt t="32275" x="2124075" y="6088063"/>
          <p14:tracePt t="32276" x="2124075" y="6080125"/>
          <p14:tracePt t="32278" x="2124075" y="6073775"/>
          <p14:tracePt t="32281" x="2124075" y="6067425"/>
          <p14:tracePt t="32282" x="2132013" y="6067425"/>
          <p14:tracePt t="32283" x="2132013" y="6061075"/>
          <p14:tracePt t="32286" x="2138363" y="6061075"/>
          <p14:tracePt t="32287" x="2138363" y="6054725"/>
          <p14:tracePt t="32289" x="2138363" y="6046788"/>
          <p14:tracePt t="32289" x="2144713" y="6046788"/>
          <p14:tracePt t="32290" x="2144713" y="6040438"/>
          <p14:tracePt t="32294" x="2151063" y="6034088"/>
          <p14:tracePt t="32297" x="2151063" y="6027738"/>
          <p14:tracePt t="32297" x="2157413" y="6027738"/>
          <p14:tracePt t="32301" x="2157413" y="6021388"/>
          <p14:tracePt t="32305" x="2163763" y="6021388"/>
          <p14:tracePt t="32306" x="2163763" y="6013450"/>
          <p14:tracePt t="32308" x="2171700" y="6013450"/>
          <p14:tracePt t="32310" x="2171700" y="6007100"/>
          <p14:tracePt t="32314" x="2171700" y="6000750"/>
          <p14:tracePt t="32314" x="2178050" y="6000750"/>
          <p14:tracePt t="32317" x="2184400" y="5994400"/>
          <p14:tracePt t="32322" x="2190750" y="5994400"/>
          <p14:tracePt t="32325" x="2190750" y="5988050"/>
          <p14:tracePt t="32327" x="2197100" y="5988050"/>
          <p14:tracePt t="32330" x="2205038" y="5988050"/>
          <p14:tracePt t="32330" x="2205038" y="5980113"/>
          <p14:tracePt t="32335" x="2211388" y="5980113"/>
          <p14:tracePt t="32339" x="2217738" y="5980113"/>
          <p14:tracePt t="32340" x="2224088" y="5973763"/>
          <p14:tracePt t="32344" x="2230438" y="5973763"/>
          <p14:tracePt t="32346" x="2230438" y="5967413"/>
          <p14:tracePt t="32348" x="2238375" y="5967413"/>
          <p14:tracePt t="32348" x="2238375" y="5961063"/>
          <p14:tracePt t="32351" x="2244725" y="5961063"/>
          <p14:tracePt t="32353" x="2251075" y="5961063"/>
          <p14:tracePt t="32354" x="2257425" y="5961063"/>
          <p14:tracePt t="32355" x="2257425" y="5954713"/>
          <p14:tracePt t="32357" x="2263775" y="5954713"/>
          <p14:tracePt t="32358" x="2263775" y="5946775"/>
          <p14:tracePt t="32359" x="2271713" y="5946775"/>
          <p14:tracePt t="32362" x="2278063" y="5946775"/>
          <p14:tracePt t="32364" x="2284413" y="5940425"/>
          <p14:tracePt t="32364" x="2290763" y="5940425"/>
          <p14:tracePt t="32365" x="2290763" y="5934075"/>
          <p14:tracePt t="32366" x="2297113" y="5934075"/>
          <p14:tracePt t="32367" x="2305050" y="5934075"/>
          <p14:tracePt t="32368" x="2305050" y="5927725"/>
          <p14:tracePt t="32370" x="2311400" y="5927725"/>
          <p14:tracePt t="32372" x="2317750" y="5927725"/>
          <p14:tracePt t="32372" x="2324100" y="5921375"/>
          <p14:tracePt t="32374" x="2330450" y="5913438"/>
          <p14:tracePt t="32375" x="2338388" y="5913438"/>
          <p14:tracePt t="32377" x="2344738" y="5913438"/>
          <p14:tracePt t="32378" x="2351088" y="5907088"/>
          <p14:tracePt t="32379" x="2357438" y="5907088"/>
          <p14:tracePt t="32381" x="2357438" y="5900738"/>
          <p14:tracePt t="32382" x="2363788" y="5900738"/>
          <p14:tracePt t="32383" x="2371725" y="5894388"/>
          <p14:tracePt t="32386" x="2378075" y="5894388"/>
          <p14:tracePt t="32387" x="2384425" y="5888038"/>
          <p14:tracePt t="32389" x="2384425" y="5881688"/>
          <p14:tracePt t="32390" x="2390775" y="5881688"/>
          <p14:tracePt t="32391" x="2397125" y="5881688"/>
          <p14:tracePt t="32392" x="2405063" y="5881688"/>
          <p14:tracePt t="32394" x="2405063" y="5873750"/>
          <p14:tracePt t="32395" x="2411413" y="5873750"/>
          <p14:tracePt t="32397" x="2411413" y="5867400"/>
          <p14:tracePt t="32397" x="2417763" y="5867400"/>
          <p14:tracePt t="32399" x="2417763" y="5861050"/>
          <p14:tracePt t="32400" x="2424113" y="5861050"/>
          <p14:tracePt t="32401" x="2430463" y="5861050"/>
          <p14:tracePt t="32403" x="2438400" y="5861050"/>
          <p14:tracePt t="32407" x="2444750" y="5854700"/>
          <p14:tracePt t="32411" x="2451100" y="5854700"/>
          <p14:tracePt t="32414" x="2451100" y="5848350"/>
          <p14:tracePt t="32417" x="2457450" y="5848350"/>
          <p14:tracePt t="32420" x="2463800" y="5848350"/>
          <p14:tracePt t="32424" x="2470150" y="5848350"/>
          <p14:tracePt t="32429" x="2478088" y="5848350"/>
          <p14:tracePt t="32431" x="2484438" y="5848350"/>
          <p14:tracePt t="32435" x="2490788" y="5848350"/>
          <p14:tracePt t="32438" x="2497138" y="5848350"/>
          <p14:tracePt t="32439" x="2503488" y="5848350"/>
          <p14:tracePt t="32442" x="2511425" y="5848350"/>
          <p14:tracePt t="32444" x="2517775" y="5848350"/>
          <p14:tracePt t="32447" x="2524125" y="5848350"/>
          <p14:tracePt t="32448" x="2530475" y="5848350"/>
          <p14:tracePt t="32450" x="2536825" y="5848350"/>
          <p14:tracePt t="32453" x="2544763" y="5848350"/>
          <p14:tracePt t="32454" x="2551113" y="5848350"/>
          <p14:tracePt t="32457" x="2557463" y="5848350"/>
          <p14:tracePt t="32458" x="2563813" y="5848350"/>
          <p14:tracePt t="32459" x="2570163" y="5848350"/>
          <p14:tracePt t="32461" x="2578100" y="5854700"/>
          <p14:tracePt t="32462" x="2584450" y="5854700"/>
          <p14:tracePt t="32465" x="2590800" y="5854700"/>
          <p14:tracePt t="32466" x="2597150" y="5854700"/>
          <p14:tracePt t="32467" x="2597150" y="5861050"/>
          <p14:tracePt t="32469" x="2603500" y="5861050"/>
          <p14:tracePt t="32470" x="2603500" y="5867400"/>
          <p14:tracePt t="32472" x="2611438" y="5867400"/>
          <p14:tracePt t="32472" x="2617788" y="5867400"/>
          <p14:tracePt t="32473" x="2617788" y="5873750"/>
          <p14:tracePt t="32474" x="2624138" y="5873750"/>
          <p14:tracePt t="32476" x="2630488" y="5873750"/>
          <p14:tracePt t="32480" x="2636838" y="5873750"/>
          <p14:tracePt t="32481" x="2636838" y="5881688"/>
          <p14:tracePt t="32481" x="2644775" y="5881688"/>
          <p14:tracePt t="32482" x="2644775" y="5888038"/>
          <p14:tracePt t="32483" x="2651125" y="5888038"/>
          <p14:tracePt t="32487" x="2657475" y="5888038"/>
          <p14:tracePt t="32489" x="2657475" y="5894388"/>
          <p14:tracePt t="32489" x="2663825" y="5894388"/>
          <p14:tracePt t="32492" x="2663825" y="5900738"/>
          <p14:tracePt t="32493" x="2670175" y="5900738"/>
          <p14:tracePt t="32495" x="2678113" y="5907088"/>
          <p14:tracePt t="32498" x="2684463" y="5907088"/>
          <p14:tracePt t="32503" x="2684463" y="5913438"/>
          <p14:tracePt t="32504" x="2690813" y="5913438"/>
          <p14:tracePt t="32509" x="2697163" y="5913438"/>
          <p14:tracePt t="32509" x="2697163" y="5921375"/>
          <p14:tracePt t="32519" x="2703513" y="5921375"/>
          <p14:tracePt t="32520" x="2703513" y="5927725"/>
          <p14:tracePt t="32524" x="2711450" y="5927725"/>
          <p14:tracePt t="32524" x="2711450" y="5934075"/>
          <p14:tracePt t="32526" x="2717800" y="5934075"/>
          <p14:tracePt t="32528" x="2717800" y="5940425"/>
          <p14:tracePt t="32534" x="2724150" y="5940425"/>
          <p14:tracePt t="32534" x="2724150" y="5946775"/>
          <p14:tracePt t="32536" x="2730500" y="5946775"/>
          <p14:tracePt t="32538" x="2730500" y="5954713"/>
          <p14:tracePt t="32541" x="2730500" y="5961063"/>
          <p14:tracePt t="32542" x="2736850" y="5961063"/>
          <p14:tracePt t="32543" x="2736850" y="5967413"/>
          <p14:tracePt t="32544" x="2743200" y="5967413"/>
          <p14:tracePt t="32547" x="2743200" y="5973763"/>
          <p14:tracePt t="32547" x="2751138" y="5973763"/>
          <p14:tracePt t="32551" x="2751138" y="5980113"/>
          <p14:tracePt t="32552" x="2757488" y="5980113"/>
          <p14:tracePt t="32553" x="2757488" y="5988050"/>
          <p14:tracePt t="32556" x="2763838" y="5988050"/>
          <p14:tracePt t="32558" x="2763838" y="5994400"/>
          <p14:tracePt t="32560" x="2770188" y="5994400"/>
          <p14:tracePt t="32561" x="2770188" y="6000750"/>
          <p14:tracePt t="32562" x="2776538" y="6000750"/>
          <p14:tracePt t="32564" x="2776538" y="6007100"/>
          <p14:tracePt t="32564" x="2784475" y="6007100"/>
          <p14:tracePt t="32567" x="2784475" y="6013450"/>
          <p14:tracePt t="32569" x="2784475" y="6021388"/>
          <p14:tracePt t="32570" x="2790825" y="6021388"/>
          <p14:tracePt t="32573" x="2797175" y="6021388"/>
          <p14:tracePt t="32575" x="2797175" y="6027738"/>
          <p14:tracePt t="32578" x="2797175" y="6034088"/>
          <p14:tracePt t="32581" x="2803525" y="6034088"/>
          <p14:tracePt t="32584" x="2803525" y="6040438"/>
          <p14:tracePt t="32585" x="2809875" y="6040438"/>
          <p14:tracePt t="32587" x="2809875" y="6046788"/>
          <p14:tracePt t="32591" x="2809875" y="6054725"/>
          <p14:tracePt t="32593" x="2817813" y="6054725"/>
          <p14:tracePt t="32597" x="2817813" y="6061075"/>
          <p14:tracePt t="32598" x="2824163" y="6061075"/>
          <p14:tracePt t="32599" x="2824163" y="6067425"/>
          <p14:tracePt t="32603" x="2830513" y="6067425"/>
          <p14:tracePt t="32605" x="2830513" y="6073775"/>
          <p14:tracePt t="32606" x="2830513" y="6080125"/>
          <p14:tracePt t="32608" x="2830513" y="6088063"/>
          <p14:tracePt t="32612" x="2836863" y="6094413"/>
          <p14:tracePt t="32615" x="2836863" y="6100763"/>
          <p14:tracePt t="32617" x="2843213" y="6100763"/>
          <p14:tracePt t="32619" x="2843213" y="6107113"/>
          <p14:tracePt t="32620" x="2843213" y="6113463"/>
          <p14:tracePt t="32623" x="2843213" y="6121400"/>
          <p14:tracePt t="32623" x="2851150" y="6121400"/>
          <p14:tracePt t="32626" x="2851150" y="6127750"/>
          <p14:tracePt t="32627" x="2857500" y="6134100"/>
          <p14:tracePt t="32630" x="2863850" y="6134100"/>
          <p14:tracePt t="32632" x="2863850" y="6140450"/>
          <p14:tracePt t="32633" x="2863850" y="6146800"/>
          <p14:tracePt t="32635" x="2863850" y="6154738"/>
          <p14:tracePt t="32636" x="2870200" y="6154738"/>
          <p14:tracePt t="32639" x="2876550" y="6154738"/>
          <p14:tracePt t="32639" x="2876550" y="6161088"/>
          <p14:tracePt t="32642" x="2876550" y="6167438"/>
          <p14:tracePt t="32643" x="2884488" y="6167438"/>
          <p14:tracePt t="32645" x="2890838" y="6167438"/>
          <p14:tracePt t="32647" x="2890838" y="6173788"/>
          <p14:tracePt t="32648" x="2897188" y="6173788"/>
          <p14:tracePt t="32649" x="2897188" y="6180138"/>
          <p14:tracePt t="32651" x="2897188" y="6188075"/>
          <p14:tracePt t="32656" x="2903538" y="6188075"/>
          <p14:tracePt t="32659" x="2903538" y="6194425"/>
          <p14:tracePt t="32661" x="2909888" y="6194425"/>
          <p14:tracePt t="32664" x="2909888" y="6200775"/>
          <p14:tracePt t="32689" x="2909888" y="6207125"/>
          <p14:tracePt t="32696" x="2909888" y="6213475"/>
          <p14:tracePt t="32700" x="2909888" y="6219825"/>
          <p14:tracePt t="32707" x="2909888" y="6227763"/>
          <p14:tracePt t="32711" x="2909888" y="6234113"/>
          <p14:tracePt t="32711" x="2917825" y="6234113"/>
          <p14:tracePt t="32715" x="2917825" y="6240463"/>
          <p14:tracePt t="32717" x="2917825" y="6246813"/>
          <p14:tracePt t="32721" x="2917825" y="6253163"/>
          <p14:tracePt t="32724" x="2917825" y="6261100"/>
          <p14:tracePt t="32726" x="2917825" y="6267450"/>
          <p14:tracePt t="32731" x="2917825" y="6273800"/>
          <p14:tracePt t="32733" x="2917825" y="6280150"/>
          <p14:tracePt t="32739" x="2917825" y="6286500"/>
          <p14:tracePt t="32741" x="2917825" y="6294438"/>
          <p14:tracePt t="32744" x="2917825" y="6300788"/>
          <p14:tracePt t="32749" x="2917825" y="6307138"/>
          <p14:tracePt t="32752" x="2917825" y="6313488"/>
          <p14:tracePt t="32758" x="2917825" y="6319838"/>
          <p14:tracePt t="32760" x="2909888" y="6319838"/>
          <p14:tracePt t="32762" x="2909888" y="6327775"/>
          <p14:tracePt t="32767" x="2909888" y="6334125"/>
          <p14:tracePt t="32768" x="2903538" y="6334125"/>
          <p14:tracePt t="32774" x="2903538" y="6340475"/>
          <p14:tracePt t="32777" x="2903538" y="6346825"/>
          <p14:tracePt t="32782" x="2897188" y="6346825"/>
          <p14:tracePt t="32783" x="2897188" y="6353175"/>
          <p14:tracePt t="32789" x="2897188" y="6361113"/>
          <p14:tracePt t="32789" x="2890838" y="6361113"/>
          <p14:tracePt t="32791" x="2890838" y="6367463"/>
          <p14:tracePt t="32794" x="2884488" y="6367463"/>
          <p14:tracePt t="32799" x="2884488" y="6373813"/>
          <p14:tracePt t="32802" x="2884488" y="6380163"/>
          <p14:tracePt t="32808" x="2876550" y="6380163"/>
          <p14:tracePt t="32809" x="2876550" y="6386513"/>
          <p14:tracePt t="32812" x="2876550" y="6394450"/>
          <p14:tracePt t="32817" x="2870200" y="6400800"/>
          <p14:tracePt t="32823" x="2870200" y="6407150"/>
          <p14:tracePt t="32826" x="2870200" y="6413500"/>
          <p14:tracePt t="32830" x="2863850" y="6413500"/>
          <p14:tracePt t="32835" x="2863850" y="6419850"/>
          <p14:tracePt t="32836" x="2857500" y="6419850"/>
          <p14:tracePt t="32841" x="2857500" y="6427788"/>
          <p14:tracePt t="32841" x="2851150" y="6427788"/>
          <p14:tracePt t="32847" x="2851150" y="6434138"/>
          <p14:tracePt t="32851" x="2843213" y="6434138"/>
          <p14:tracePt t="32855" x="2836863" y="6434138"/>
          <p14:tracePt t="32858" x="2836863" y="6440488"/>
          <p14:tracePt t="32860" x="2830513" y="6440488"/>
          <p14:tracePt t="32862" x="2824163" y="6440488"/>
          <p14:tracePt t="32864" x="2824163" y="6446838"/>
          <p14:tracePt t="32864" x="2817813" y="6446838"/>
          <p14:tracePt t="32869" x="2809875" y="6446838"/>
          <p14:tracePt t="32872" x="2803525" y="6446838"/>
          <p14:tracePt t="32872" x="2803525" y="6453188"/>
          <p14:tracePt t="32874" x="2797175" y="6453188"/>
          <p14:tracePt t="32875" x="2790825" y="6453188"/>
          <p14:tracePt t="32878" x="2790825" y="6461125"/>
          <p14:tracePt t="32880" x="2784475" y="6461125"/>
          <p14:tracePt t="32880" x="2776538" y="6461125"/>
          <p14:tracePt t="32881" x="2770188" y="6461125"/>
          <p14:tracePt t="32883" x="2763838" y="6461125"/>
          <p14:tracePt t="32885" x="2757488" y="6461125"/>
          <p14:tracePt t="32888" x="2751138" y="6461125"/>
          <p14:tracePt t="32889" x="2743200" y="6467475"/>
          <p14:tracePt t="32890" x="2736850" y="6467475"/>
          <p14:tracePt t="32892" x="2730500" y="6467475"/>
          <p14:tracePt t="32893" x="2724150" y="6467475"/>
          <p14:tracePt t="32895" x="2724150" y="6473825"/>
          <p14:tracePt t="32897" x="2717800" y="6473825"/>
          <p14:tracePt t="32897" x="2711450" y="6473825"/>
          <p14:tracePt t="32898" x="2703513" y="6473825"/>
          <p14:tracePt t="32900" x="2697163" y="6473825"/>
          <p14:tracePt t="32901" x="2690813" y="6480175"/>
          <p14:tracePt t="32903" x="2684463" y="6480175"/>
          <p14:tracePt t="32906" x="2678113" y="6480175"/>
          <p14:tracePt t="32906" x="2670175" y="6480175"/>
          <p14:tracePt t="32909" x="2663825" y="6480175"/>
          <p14:tracePt t="32910" x="2657475" y="6480175"/>
          <p14:tracePt t="32914" x="2651125" y="6480175"/>
          <p14:tracePt t="32915" x="2644775" y="6480175"/>
          <p14:tracePt t="32917" x="2636838" y="6480175"/>
          <p14:tracePt t="32924" x="2630488" y="6480175"/>
          <p14:tracePt t="32928" x="2624138" y="6480175"/>
          <p14:tracePt t="32938" x="2617788" y="6480175"/>
          <p14:tracePt t="32943" x="2611438" y="6480175"/>
          <p14:tracePt t="32947" x="2603500" y="6480175"/>
          <p14:tracePt t="32955" x="2597150" y="6480175"/>
          <p14:tracePt t="32959" x="2590800" y="6480175"/>
          <p14:tracePt t="32965" x="2584450" y="6480175"/>
          <p14:tracePt t="32966" x="2584450" y="6473825"/>
          <p14:tracePt t="32969" x="2578100" y="6473825"/>
          <p14:tracePt t="32970" x="2578100" y="6467475"/>
          <p14:tracePt t="32975" x="2570163" y="6467475"/>
          <p14:tracePt t="32976" x="2570163" y="6461125"/>
          <p14:tracePt t="32978" x="2570163" y="6453188"/>
          <p14:tracePt t="32980" x="2563813" y="6453188"/>
          <p14:tracePt t="32983" x="2557463" y="6453188"/>
          <p14:tracePt t="32984" x="2557463" y="6446838"/>
          <p14:tracePt t="32986" x="2557463" y="6440488"/>
          <p14:tracePt t="32994" x="2557463" y="6434138"/>
          <p14:tracePt t="32995" x="2551113" y="6434138"/>
          <p14:tracePt t="33004" x="2551113" y="6427788"/>
          <p14:tracePt t="33006" x="2551113" y="6419850"/>
          <p14:tracePt t="33010" x="2544763" y="6419850"/>
          <p14:tracePt t="33019" x="2544763" y="6413500"/>
          <p14:tracePt t="33024" x="2544763" y="6407150"/>
          <p14:tracePt t="33034" x="2544763" y="6400800"/>
          <p14:tracePt t="33036" x="2544763" y="6394450"/>
          <p14:tracePt t="33039" x="2544763" y="6386513"/>
          <p14:tracePt t="33043" x="2544763" y="6380163"/>
          <p14:tracePt t="33046" x="2544763" y="6373813"/>
          <p14:tracePt t="33050" x="2544763" y="6367463"/>
          <p14:tracePt t="33052" x="2551113" y="6361113"/>
          <p14:tracePt t="33055" x="2551113" y="6353175"/>
          <p14:tracePt t="33059" x="2551113" y="6346825"/>
          <p14:tracePt t="33061" x="2551113" y="6340475"/>
          <p14:tracePt t="33062" x="2557463" y="6340475"/>
          <p14:tracePt t="33065" x="2557463" y="6334125"/>
          <p14:tracePt t="33067" x="2563813" y="6327775"/>
          <p14:tracePt t="33069" x="2563813" y="6319838"/>
          <p14:tracePt t="33070" x="2570163" y="6319838"/>
          <p14:tracePt t="33075" x="2570163" y="6313488"/>
          <p14:tracePt t="33076" x="2578100" y="6307138"/>
          <p14:tracePt t="33080" x="2584450" y="6307138"/>
          <p14:tracePt t="33080" x="2584450" y="6300788"/>
          <p14:tracePt t="33083" x="2584450" y="6294438"/>
          <p14:tracePt t="33084" x="2590800" y="6294438"/>
          <p14:tracePt t="33085" x="2590800" y="6286500"/>
          <p14:tracePt t="33087" x="2597150" y="6286500"/>
          <p14:tracePt t="33090" x="2597150" y="6280150"/>
          <p14:tracePt t="33091" x="2603500" y="6280150"/>
          <p14:tracePt t="33093" x="2603500" y="6273800"/>
          <p14:tracePt t="33094" x="2611438" y="6273800"/>
          <p14:tracePt t="33097" x="2617788" y="6273800"/>
          <p14:tracePt t="33099" x="2617788" y="6267450"/>
          <p14:tracePt t="33100" x="2624138" y="6267450"/>
          <p14:tracePt t="33102" x="2624138" y="6261100"/>
          <p14:tracePt t="33103" x="2630488" y="6261100"/>
          <p14:tracePt t="33107" x="2630488" y="6253163"/>
          <p14:tracePt t="33107" x="2636838" y="6253163"/>
          <p14:tracePt t="33108" x="2644775" y="6253163"/>
          <p14:tracePt t="33110" x="2651125" y="6253163"/>
          <p14:tracePt t="33112" x="2651125" y="6246813"/>
          <p14:tracePt t="33115" x="2657475" y="6246813"/>
          <p14:tracePt t="33116" x="2657475" y="6240463"/>
          <p14:tracePt t="33117" x="2663825" y="6240463"/>
          <p14:tracePt t="33122" x="2670175" y="6240463"/>
          <p14:tracePt t="33122" x="2678113" y="6234113"/>
          <p14:tracePt t="33124" x="2684463" y="6234113"/>
          <p14:tracePt t="33127" x="2684463" y="6227763"/>
          <p14:tracePt t="33128" x="2690813" y="6227763"/>
          <p14:tracePt t="33130" x="2697163" y="6227763"/>
          <p14:tracePt t="33130" x="2697163" y="6219825"/>
          <p14:tracePt t="33132" x="2703513" y="6219825"/>
          <p14:tracePt t="33133" x="2703513" y="6213475"/>
          <p14:tracePt t="33134" x="2711450" y="6213475"/>
          <p14:tracePt t="33135" x="2717800" y="6207125"/>
          <p14:tracePt t="33139" x="2724150" y="6207125"/>
          <p14:tracePt t="33139" x="2730500" y="6200775"/>
          <p14:tracePt t="33141" x="2736850" y="6194425"/>
          <p14:tracePt t="33143" x="2743200" y="6194425"/>
          <p14:tracePt t="33144" x="2751138" y="6188075"/>
          <p14:tracePt t="33147" x="2757488" y="6180138"/>
          <p14:tracePt t="33148" x="2763838" y="6180138"/>
          <p14:tracePt t="33148" x="2763838" y="6173788"/>
          <p14:tracePt t="33150" x="2770188" y="6173788"/>
          <p14:tracePt t="33151" x="2776538" y="6167438"/>
          <p14:tracePt t="33152" x="2784475" y="6167438"/>
          <p14:tracePt t="33153" x="2784475" y="6161088"/>
          <p14:tracePt t="33156" x="2790825" y="6161088"/>
          <p14:tracePt t="33156" x="2790825" y="6154738"/>
          <p14:tracePt t="33157" x="2797175" y="6154738"/>
          <p14:tracePt t="33158" x="2797175" y="6146800"/>
          <p14:tracePt t="33159" x="2803525" y="6146800"/>
          <p14:tracePt t="33160" x="2809875" y="6140450"/>
          <p14:tracePt t="33164" x="2817813" y="6140450"/>
          <p14:tracePt t="33164" x="2817813" y="6134100"/>
          <p14:tracePt t="33165" x="2824163" y="6134100"/>
          <p14:tracePt t="33166" x="2830513" y="6127750"/>
          <p14:tracePt t="33170" x="2836863" y="6127750"/>
          <p14:tracePt t="33173" x="2836863" y="6121400"/>
          <p14:tracePt t="33173" x="2843213" y="6121400"/>
          <p14:tracePt t="33175" x="2843213" y="6113463"/>
          <p14:tracePt t="33176" x="2851150" y="6113463"/>
          <p14:tracePt t="33178" x="2851150" y="6107113"/>
          <p14:tracePt t="33180" x="2857500" y="6107113"/>
          <p14:tracePt t="33180" x="2863850" y="6107113"/>
          <p14:tracePt t="33185" x="2870200" y="6100763"/>
          <p14:tracePt t="33186" x="2876550" y="6100763"/>
          <p14:tracePt t="33187" x="2876550" y="6094413"/>
          <p14:tracePt t="33190" x="2884488" y="6094413"/>
          <p14:tracePt t="33192" x="2890838" y="6094413"/>
          <p14:tracePt t="33194" x="2897188" y="6094413"/>
          <p14:tracePt t="33195" x="2897188" y="6088063"/>
          <p14:tracePt t="33197" x="2897188" y="6080125"/>
          <p14:tracePt t="33198" x="2903538" y="6080125"/>
          <p14:tracePt t="33199" x="2909888" y="6080125"/>
          <p14:tracePt t="33200" x="2909888" y="6073775"/>
          <p14:tracePt t="33201" x="2917825" y="6073775"/>
          <p14:tracePt t="33202" x="2924175" y="6073775"/>
          <p14:tracePt t="33205" x="2930525" y="6073775"/>
          <p14:tracePt t="33206" x="2930525" y="6067425"/>
          <p14:tracePt t="33208" x="2936875" y="6061075"/>
          <p14:tracePt t="33208" x="2943225" y="6061075"/>
          <p14:tracePt t="33210" x="2951163" y="6061075"/>
          <p14:tracePt t="33211" x="2963863" y="6054725"/>
          <p14:tracePt t="33214" x="2970213" y="6046788"/>
          <p14:tracePt t="33214" x="2976563" y="6046788"/>
          <p14:tracePt t="33215" x="2984500" y="6040438"/>
          <p14:tracePt t="33216" x="2990850" y="6040438"/>
          <p14:tracePt t="33217" x="2997200" y="6040438"/>
          <p14:tracePt t="33219" x="3003550" y="6034088"/>
          <p14:tracePt t="33220" x="3009900" y="6027738"/>
          <p14:tracePt t="33222" x="3017838" y="6021388"/>
          <p14:tracePt t="33223" x="3030538" y="6021388"/>
          <p14:tracePt t="33225" x="3036888" y="6013450"/>
          <p14:tracePt t="33226" x="3043238" y="6013450"/>
          <p14:tracePt t="33227" x="3043238" y="6007100"/>
          <p14:tracePt t="33228" x="3057525" y="6007100"/>
          <p14:tracePt t="33231" x="3063875" y="6007100"/>
          <p14:tracePt t="33231" x="3070225" y="6000750"/>
          <p14:tracePt t="33232" x="3076575" y="6000750"/>
          <p14:tracePt t="33233" x="3076575" y="5994400"/>
          <p14:tracePt t="33234" x="3082925" y="5994400"/>
          <p14:tracePt t="33235" x="3090863" y="5988050"/>
          <p14:tracePt t="33237" x="3097213" y="5988050"/>
          <p14:tracePt t="33239" x="3103563" y="5988050"/>
          <p14:tracePt t="33239" x="3109913" y="5980113"/>
          <p14:tracePt t="33241" x="3116263" y="5973763"/>
          <p14:tracePt t="33242" x="3124200" y="5973763"/>
          <p14:tracePt t="33244" x="3130550" y="5973763"/>
          <p14:tracePt t="33245" x="3136900" y="5973763"/>
          <p14:tracePt t="33247" x="3143250" y="5967413"/>
          <p14:tracePt t="33248" x="3149600" y="5961063"/>
          <p14:tracePt t="33249" x="3157538" y="5961063"/>
          <p14:tracePt t="33250" x="3157538" y="5954713"/>
          <p14:tracePt t="33251" x="3163888" y="5954713"/>
          <p14:tracePt t="33252" x="3170238" y="5954713"/>
          <p14:tracePt t="33253" x="3176588" y="5954713"/>
          <p14:tracePt t="33255" x="3176588" y="5946775"/>
          <p14:tracePt t="33256" x="3182938" y="5946775"/>
          <p14:tracePt t="33256" x="3190875" y="5946775"/>
          <p14:tracePt t="33257" x="3190875" y="5940425"/>
          <p14:tracePt t="33259" x="3197225" y="5940425"/>
          <p14:tracePt t="33261" x="3203575" y="5940425"/>
          <p14:tracePt t="33262" x="3209925" y="5940425"/>
          <p14:tracePt t="33264" x="3209925" y="5934075"/>
          <p14:tracePt t="33265" x="3216275" y="5934075"/>
          <p14:tracePt t="33266" x="3216275" y="5927725"/>
          <p14:tracePt t="33267" x="3224213" y="5927725"/>
          <p14:tracePt t="33270" x="3230563" y="5927725"/>
          <p14:tracePt t="33272" x="3230563" y="5921375"/>
          <p14:tracePt t="33272" x="3236913" y="5921375"/>
          <p14:tracePt t="33273" x="3243263" y="5921375"/>
          <p14:tracePt t="33277" x="3249613" y="5921375"/>
          <p14:tracePt t="33280" x="3257550" y="5913438"/>
          <p14:tracePt t="33284" x="3257550" y="5907088"/>
          <p14:tracePt t="33285" x="3263900" y="5907088"/>
          <p14:tracePt t="33285" x="3270250" y="5907088"/>
          <p14:tracePt t="33290" x="3276600" y="5907088"/>
          <p14:tracePt t="33292" x="3282950" y="5907088"/>
          <p14:tracePt t="33292" x="3282950" y="5900738"/>
          <p14:tracePt t="33293" x="3290888" y="5900738"/>
          <p14:tracePt t="33297" x="3290888" y="5894388"/>
          <p14:tracePt t="33297" x="3297238" y="5894388"/>
          <p14:tracePt t="33298" x="3303588" y="5894388"/>
          <p14:tracePt t="33300" x="3303588" y="5888038"/>
          <p14:tracePt t="33302" x="3309938" y="5888038"/>
          <p14:tracePt t="33303" x="3316288" y="5888038"/>
          <p14:tracePt t="33306" x="3322638" y="5888038"/>
          <p14:tracePt t="33307" x="3330575" y="5881688"/>
          <p14:tracePt t="33309" x="3336925" y="5881688"/>
          <p14:tracePt t="33311" x="3343275" y="5881688"/>
          <p14:tracePt t="33313" x="3343275" y="5873750"/>
          <p14:tracePt t="33314" x="3349625" y="5873750"/>
          <p14:tracePt t="33314" x="3355975" y="5873750"/>
          <p14:tracePt t="33317" x="3363913" y="5873750"/>
          <p14:tracePt t="33319" x="3370263" y="5873750"/>
          <p14:tracePt t="33320" x="3370263" y="5867400"/>
          <p14:tracePt t="33322" x="3376613" y="5867400"/>
          <p14:tracePt t="33322" x="3382963" y="5867400"/>
          <p14:tracePt t="33323" x="3389313" y="5861050"/>
          <p14:tracePt t="33326" x="3403600" y="5861050"/>
          <p14:tracePt t="33327" x="3403600" y="5854700"/>
          <p14:tracePt t="33330" x="3409950" y="5854700"/>
          <p14:tracePt t="33330" x="3416300" y="5854700"/>
          <p14:tracePt t="33331" x="3422650" y="5854700"/>
          <p14:tracePt t="33333" x="3430588" y="5854700"/>
          <p14:tracePt t="33334" x="3436938" y="5854700"/>
          <p14:tracePt t="33336" x="3443288" y="5848350"/>
          <p14:tracePt t="33337" x="3449638" y="5848350"/>
          <p14:tracePt t="33339" x="3455988" y="5848350"/>
          <p14:tracePt t="33339" x="3455988" y="5840413"/>
          <p14:tracePt t="33340" x="3470275" y="5840413"/>
          <p14:tracePt t="33341" x="3476625" y="5840413"/>
          <p14:tracePt t="33344" x="3482975" y="5840413"/>
          <p14:tracePt t="33345" x="3489325" y="5840413"/>
          <p14:tracePt t="33347" x="3497263" y="5840413"/>
          <p14:tracePt t="33347" x="3503613" y="5840413"/>
          <p14:tracePt t="33348" x="3509963" y="5834063"/>
          <p14:tracePt t="33350" x="3516313" y="5834063"/>
          <p14:tracePt t="33351" x="3522663" y="5834063"/>
          <p14:tracePt t="33352" x="3522663" y="5827713"/>
          <p14:tracePt t="33353" x="3530600" y="5827713"/>
          <p14:tracePt t="33355" x="3536950" y="5827713"/>
          <p14:tracePt t="33355" x="3543300" y="5827713"/>
          <p14:tracePt t="33356" x="3549650" y="5827713"/>
          <p14:tracePt t="33357" x="3556000" y="5821363"/>
          <p14:tracePt t="33358" x="3563938" y="5821363"/>
          <p14:tracePt t="33360" x="3576638" y="5821363"/>
          <p14:tracePt t="33361" x="3582988" y="5821363"/>
          <p14:tracePt t="33364" x="3589338" y="5821363"/>
          <p14:tracePt t="33364" x="3597275" y="5815013"/>
          <p14:tracePt t="33366" x="3609975" y="5815013"/>
          <p14:tracePt t="33367" x="3616325" y="5807075"/>
          <p14:tracePt t="33369" x="3622675" y="5807075"/>
          <p14:tracePt t="33370" x="3636963" y="5807075"/>
          <p14:tracePt t="33372" x="3643313" y="5800725"/>
          <p14:tracePt t="33373" x="3649663" y="5794375"/>
          <p14:tracePt t="33376" x="3662363" y="5794375"/>
          <p14:tracePt t="33376" x="3670300" y="5788025"/>
          <p14:tracePt t="33378" x="3676650" y="5788025"/>
          <p14:tracePt t="33379" x="3683000" y="5788025"/>
          <p14:tracePt t="33381" x="3683000" y="5781675"/>
          <p14:tracePt t="33381" x="3689350" y="5781675"/>
          <p14:tracePt t="33382" x="3695700" y="5773738"/>
          <p14:tracePt t="33383" x="3703638" y="5773738"/>
          <p14:tracePt t="33385" x="3709988" y="5773738"/>
          <p14:tracePt t="33386" x="3716338" y="5767388"/>
          <p14:tracePt t="33389" x="3722688" y="5767388"/>
          <p14:tracePt t="33389" x="3729038" y="5761038"/>
          <p14:tracePt t="33390" x="3736975" y="5754688"/>
          <p14:tracePt t="33392" x="3743325" y="5754688"/>
          <p14:tracePt t="33393" x="3749675" y="5754688"/>
          <p14:tracePt t="33395" x="3749675" y="5748338"/>
          <p14:tracePt t="33397" x="3756025" y="5748338"/>
          <p14:tracePt t="33397" x="3762375" y="5740400"/>
          <p14:tracePt t="33398" x="3770313" y="5740400"/>
          <p14:tracePt t="33400" x="3776663" y="5740400"/>
          <p14:tracePt t="33401" x="3783013" y="5734050"/>
          <p14:tracePt t="33404" x="3783013" y="5727700"/>
          <p14:tracePt t="33406" x="3789363" y="5727700"/>
          <p14:tracePt t="33406" x="3795713" y="5727700"/>
          <p14:tracePt t="33407" x="3795713" y="5721350"/>
          <p14:tracePt t="33408" x="3803650" y="5721350"/>
          <p14:tracePt t="33410" x="3810000" y="5721350"/>
          <p14:tracePt t="33412" x="3816350" y="5721350"/>
          <p14:tracePt t="33414" x="3816350" y="5715000"/>
          <p14:tracePt t="33414" x="3822700" y="5715000"/>
          <p14:tracePt t="33416" x="3829050" y="5715000"/>
          <p14:tracePt t="33417" x="3829050" y="5707063"/>
          <p14:tracePt t="33419" x="3836988" y="5707063"/>
          <p14:tracePt t="33420" x="3843338" y="5707063"/>
          <p14:tracePt t="33423" x="3849688" y="5707063"/>
          <p14:tracePt t="33423" x="3849688" y="5700713"/>
          <p14:tracePt t="33424" x="3856038" y="5700713"/>
          <p14:tracePt t="33425" x="3862388" y="5694363"/>
          <p14:tracePt t="33427" x="3870325" y="5694363"/>
          <p14:tracePt t="33430" x="3876675" y="5694363"/>
          <p14:tracePt t="33430" x="3883025" y="5694363"/>
          <p14:tracePt t="33431" x="3883025" y="5688013"/>
          <p14:tracePt t="33432" x="3889375" y="5688013"/>
          <p14:tracePt t="33433" x="3895725" y="5688013"/>
          <p14:tracePt t="33434" x="3895725" y="5681663"/>
          <p14:tracePt t="33436" x="3902075" y="5673725"/>
          <p14:tracePt t="33437" x="3910013" y="5673725"/>
          <p14:tracePt t="33439" x="3916363" y="5673725"/>
          <p14:tracePt t="33440" x="3922713" y="5667375"/>
          <p14:tracePt t="33441" x="3929063" y="5667375"/>
          <p14:tracePt t="33442" x="3935413" y="5661025"/>
          <p14:tracePt t="33443" x="3943350" y="5661025"/>
          <p14:tracePt t="33444" x="3949700" y="5654675"/>
          <p14:tracePt t="33447" x="3956050" y="5654675"/>
          <p14:tracePt t="33447" x="3962400" y="5654675"/>
          <p14:tracePt t="33448" x="3968750" y="5648325"/>
          <p14:tracePt t="33449" x="3976688" y="5648325"/>
          <p14:tracePt t="33450" x="3983038" y="5640388"/>
          <p14:tracePt t="33452" x="3989388" y="5640388"/>
          <p14:tracePt t="33453" x="3995738" y="5634038"/>
          <p14:tracePt t="33454" x="4002088" y="5634038"/>
          <p14:tracePt t="33456" x="4010025" y="5627688"/>
          <p14:tracePt t="33456" x="4016375" y="5627688"/>
          <p14:tracePt t="33457" x="4022725" y="5621338"/>
          <p14:tracePt t="33459" x="4029075" y="5621338"/>
          <p14:tracePt t="33460" x="4035425" y="5614988"/>
          <p14:tracePt t="33461" x="4035425" y="5608638"/>
          <p14:tracePt t="33462" x="4043363" y="5608638"/>
          <p14:tracePt t="33464" x="4056063" y="5600700"/>
          <p14:tracePt t="33465" x="4062413" y="5600700"/>
          <p14:tracePt t="33466" x="4068763" y="5594350"/>
          <p14:tracePt t="33467" x="4076700" y="5588000"/>
          <p14:tracePt t="33469" x="4083050" y="5588000"/>
          <p14:tracePt t="33470" x="4089400" y="5581650"/>
          <p14:tracePt t="33472" x="4095750" y="5575300"/>
          <p14:tracePt t="33473" x="4102100" y="5575300"/>
          <p14:tracePt t="33474" x="4110038" y="5575300"/>
          <p14:tracePt t="33475" x="4110038" y="5567363"/>
          <p14:tracePt t="33476" x="4116388" y="5567363"/>
          <p14:tracePt t="33477" x="4122738" y="5561013"/>
          <p14:tracePt t="33478" x="4122738" y="5554663"/>
          <p14:tracePt t="33479" x="4129088" y="5554663"/>
          <p14:tracePt t="33481" x="4135438" y="5554663"/>
          <p14:tracePt t="33482" x="4143375" y="5548313"/>
          <p14:tracePt t="33483" x="4143375" y="5541963"/>
          <p14:tracePt t="33484" x="4149725" y="5541963"/>
          <p14:tracePt t="33485" x="4156075" y="5541963"/>
          <p14:tracePt t="33487" x="4162425" y="5534025"/>
          <p14:tracePt t="33489" x="4168775" y="5534025"/>
          <p14:tracePt t="33489" x="4168775" y="5527675"/>
          <p14:tracePt t="33491" x="4168775" y="5521325"/>
          <p14:tracePt t="33492" x="4175125" y="5521325"/>
          <p14:tracePt t="33493" x="4183063" y="5521325"/>
          <p14:tracePt t="33495" x="4189413" y="5521325"/>
          <p14:tracePt t="33497" x="4189413" y="5514975"/>
          <p14:tracePt t="33498" x="4195763" y="5514975"/>
          <p14:tracePt t="33499" x="4195763" y="5508625"/>
          <p14:tracePt t="33500" x="4202113" y="5508625"/>
          <p14:tracePt t="33506" x="4208463" y="5508625"/>
          <p14:tracePt t="33506" x="4208463" y="5500688"/>
          <p14:tracePt t="33507" x="4216400" y="5500688"/>
          <p14:tracePt t="33509" x="4222750" y="5500688"/>
          <p14:tracePt t="33510" x="4222750" y="5494338"/>
          <p14:tracePt t="33514" x="4229100" y="5494338"/>
          <p14:tracePt t="33514" x="4229100" y="5487988"/>
          <p14:tracePt t="33516" x="4235450" y="5487988"/>
          <p14:tracePt t="33520" x="4241800" y="5487988"/>
          <p14:tracePt t="33523" x="4249738" y="5481638"/>
          <p14:tracePt t="33524" x="4256088" y="5481638"/>
          <p14:tracePt t="33525" x="4256088" y="5475288"/>
          <p14:tracePt t="33527" x="4262438" y="5475288"/>
          <p14:tracePt t="33530" x="4268788" y="5475288"/>
          <p14:tracePt t="33531" x="4268788" y="5467350"/>
          <p14:tracePt t="33532" x="4275138" y="5467350"/>
          <p14:tracePt t="33533" x="4283075" y="5467350"/>
          <p14:tracePt t="33534" x="4289425" y="5461000"/>
          <p14:tracePt t="33537" x="4295775" y="5454650"/>
          <p14:tracePt t="33539" x="4302125" y="5454650"/>
          <p14:tracePt t="33541" x="4302125" y="5448300"/>
          <p14:tracePt t="33542" x="4308475" y="5448300"/>
          <p14:tracePt t="33543" x="4316413" y="5448300"/>
          <p14:tracePt t="33544" x="4322763" y="5441950"/>
          <p14:tracePt t="33547" x="4329113" y="5441950"/>
          <p14:tracePt t="33547" x="4335463" y="5441950"/>
          <p14:tracePt t="33548" x="4341813" y="5434013"/>
          <p14:tracePt t="33549" x="4349750" y="5427663"/>
          <p14:tracePt t="33550" x="4356100" y="5427663"/>
          <p14:tracePt t="33551" x="4356100" y="5421313"/>
          <p14:tracePt t="33552" x="4362450" y="5421313"/>
          <p14:tracePt t="33553" x="4375150" y="5421313"/>
          <p14:tracePt t="33555" x="4375150" y="5414963"/>
          <p14:tracePt t="33556" x="4383088" y="5408613"/>
          <p14:tracePt t="33556" x="4395788" y="5400675"/>
          <p14:tracePt t="33558" x="4402138" y="5394325"/>
          <p14:tracePt t="33559" x="4416425" y="5387975"/>
          <p14:tracePt t="33561" x="4429125" y="5381625"/>
          <p14:tracePt t="33562" x="4435475" y="5375275"/>
          <p14:tracePt t="33564" x="4441825" y="5367338"/>
          <p14:tracePt t="33564" x="4456113" y="5360988"/>
          <p14:tracePt t="33565" x="4462463" y="5360988"/>
          <p14:tracePt t="33566" x="4468813" y="5354638"/>
          <p14:tracePt t="33567" x="4481513" y="5348288"/>
          <p14:tracePt t="33568" x="4481513" y="5341938"/>
          <p14:tracePt t="33569" x="4495800" y="5341938"/>
          <p14:tracePt t="33570" x="4502150" y="5327650"/>
          <p14:tracePt t="33572" x="4508500" y="5321300"/>
          <p14:tracePt t="33572" x="4514850" y="5314950"/>
          <p14:tracePt t="33573" x="4529138" y="5314950"/>
          <p14:tracePt t="33574" x="4535488" y="5308600"/>
          <p14:tracePt t="33575" x="4541838" y="5302250"/>
          <p14:tracePt t="33576" x="4548188" y="5294313"/>
          <p14:tracePt t="33577" x="4556125" y="5294313"/>
          <p14:tracePt t="33578" x="4562475" y="5281613"/>
          <p14:tracePt t="33579" x="4575175" y="5275263"/>
          <p14:tracePt t="33581" x="4581525" y="5268913"/>
          <p14:tracePt t="33582" x="4595813" y="5260975"/>
          <p14:tracePt t="33583" x="4602163" y="5254625"/>
          <p14:tracePt t="33584" x="4608513" y="5248275"/>
          <p14:tracePt t="33585" x="4614863" y="5248275"/>
          <p14:tracePt t="33586" x="4622800" y="5241925"/>
          <p14:tracePt t="33587" x="4622800" y="5235575"/>
          <p14:tracePt t="33589" x="4629150" y="5227638"/>
          <p14:tracePt t="33589" x="4641850" y="5227638"/>
          <p14:tracePt t="33590" x="4641850" y="5221288"/>
          <p14:tracePt t="33591" x="4648200" y="5221288"/>
          <p14:tracePt t="33592" x="4656138" y="5214938"/>
          <p14:tracePt t="33593" x="4662488" y="5214938"/>
          <p14:tracePt t="33594" x="4662488" y="5208588"/>
          <p14:tracePt t="33597" x="4668838" y="5202238"/>
          <p14:tracePt t="33597" x="4675188" y="5202238"/>
          <p14:tracePt t="33598" x="4675188" y="5194300"/>
          <p14:tracePt t="33600" x="4681538" y="5194300"/>
          <p14:tracePt t="33601" x="4689475" y="5187950"/>
          <p14:tracePt t="33602" x="4695825" y="5187950"/>
          <p14:tracePt t="33603" x="4695825" y="5181600"/>
          <p14:tracePt t="33606" x="4702175" y="5181600"/>
          <p14:tracePt t="33607" x="4702175" y="5175250"/>
          <p14:tracePt t="33608" x="4708525" y="5175250"/>
          <p14:tracePt t="33610" x="4708525" y="5168900"/>
          <p14:tracePt t="33614" x="4714875" y="5168900"/>
          <p14:tracePt t="33614" x="4714875" y="5160963"/>
          <p14:tracePt t="33616" x="4722813" y="5160963"/>
          <p14:tracePt t="33624" x="4729163" y="5160963"/>
          <p14:tracePt t="33624" x="4729163" y="5154613"/>
          <p14:tracePt t="33626" x="4735513" y="5154613"/>
          <p14:tracePt t="33628" x="4735513" y="5148263"/>
          <p14:tracePt t="33630" x="4741863" y="5148263"/>
          <p14:tracePt t="33634" x="4748213" y="5148263"/>
          <p14:tracePt t="33636" x="4754563" y="5148263"/>
          <p14:tracePt t="33639" x="4754563" y="5141913"/>
          <p14:tracePt t="33640" x="4762500" y="5141913"/>
          <p14:tracePt t="33642" x="4768850" y="5141913"/>
          <p14:tracePt t="33643" x="4775200" y="5135563"/>
          <p14:tracePt t="33647" x="4781550" y="5135563"/>
          <p14:tracePt t="33648" x="4787900" y="5135563"/>
          <p14:tracePt t="33650" x="4787900" y="5127625"/>
          <p14:tracePt t="33651" x="4795838" y="5127625"/>
          <p14:tracePt t="33652" x="4802188" y="5127625"/>
          <p14:tracePt t="33653" x="4808538" y="5127625"/>
          <p14:tracePt t="33656" x="4814888" y="5127625"/>
          <p14:tracePt t="33657" x="4821238" y="5127625"/>
          <p14:tracePt t="33659" x="4829175" y="5127625"/>
          <p14:tracePt t="33660" x="4835525" y="5121275"/>
          <p14:tracePt t="33661" x="4841875" y="5121275"/>
          <p14:tracePt t="33664" x="4848225" y="5121275"/>
          <p14:tracePt t="33664" x="4854575" y="5114925"/>
          <p14:tracePt t="33666" x="4862513" y="5114925"/>
          <p14:tracePt t="33667" x="4868863" y="5114925"/>
          <p14:tracePt t="33668" x="4875213" y="5114925"/>
          <p14:tracePt t="33669" x="4881563" y="5114925"/>
          <p14:tracePt t="33670" x="4887913" y="5114925"/>
          <p14:tracePt t="33672" x="4887913" y="5108575"/>
          <p14:tracePt t="33672" x="4895850" y="5108575"/>
          <p14:tracePt t="33673" x="4908550" y="5108575"/>
          <p14:tracePt t="33674" x="4908550" y="5102225"/>
          <p14:tracePt t="33675" x="4914900" y="5102225"/>
          <p14:tracePt t="33676" x="4921250" y="5102225"/>
          <p14:tracePt t="33677" x="4929188" y="5094288"/>
          <p14:tracePt t="33678" x="4935538" y="5094288"/>
          <p14:tracePt t="33680" x="4941888" y="5094288"/>
          <p14:tracePt t="33681" x="4948238" y="5094288"/>
          <p14:tracePt t="33682" x="4962525" y="5087938"/>
          <p14:tracePt t="33684" x="4968875" y="5087938"/>
          <p14:tracePt t="33685" x="4975225" y="5081588"/>
          <p14:tracePt t="33686" x="4981575" y="5081588"/>
          <p14:tracePt t="33688" x="4987925" y="5081588"/>
          <p14:tracePt t="33689" x="4995863" y="5081588"/>
          <p14:tracePt t="33689" x="5002213" y="5081588"/>
          <p14:tracePt t="33690" x="5002213" y="5075238"/>
          <p14:tracePt t="33691" x="5008563" y="5075238"/>
          <p14:tracePt t="33692" x="5014913" y="5075238"/>
          <p14:tracePt t="33693" x="5014913" y="5068888"/>
          <p14:tracePt t="33694" x="5021263" y="5068888"/>
          <p14:tracePt t="33695" x="5029200" y="5060950"/>
          <p14:tracePt t="33697" x="5035550" y="5060950"/>
          <p14:tracePt t="33698" x="5041900" y="5060950"/>
          <p14:tracePt t="33699" x="5048250" y="5060950"/>
          <p14:tracePt t="33700" x="5048250" y="5054600"/>
          <p14:tracePt t="33701" x="5054600" y="5054600"/>
          <p14:tracePt t="33702" x="5060950" y="5054600"/>
          <p14:tracePt t="33703" x="5060950" y="5048250"/>
          <p14:tracePt t="33705" x="5068888" y="5048250"/>
          <p14:tracePt t="33706" x="5075238" y="5048250"/>
          <p14:tracePt t="33707" x="5081588" y="5048250"/>
          <p14:tracePt t="33708" x="5081588" y="5041900"/>
          <p14:tracePt t="33710" x="5087938" y="5041900"/>
          <p14:tracePt t="33711" x="5087938" y="5035550"/>
          <p14:tracePt t="33712" x="5094288" y="5035550"/>
          <p14:tracePt t="33716" x="5094288" y="5029200"/>
          <p14:tracePt t="33717" x="5102225" y="5029200"/>
          <p14:tracePt t="33719" x="5108575" y="5029200"/>
          <p14:tracePt t="33725" x="5114925" y="5029200"/>
          <p14:tracePt t="33733" x="5114925" y="5021263"/>
          <p14:tracePt t="33738" x="5121275" y="5021263"/>
          <p14:tracePt t="33743" x="5127625" y="5021263"/>
          <p14:tracePt t="33751" x="5135563" y="5021263"/>
          <p14:tracePt t="33752" x="5135563" y="5014913"/>
          <p14:tracePt t="33753" x="5141913" y="5014913"/>
          <p14:tracePt t="33756" x="5148263" y="5014913"/>
          <p14:tracePt t="33759" x="5154613" y="5014913"/>
          <p14:tracePt t="33762" x="5160963" y="5014913"/>
          <p14:tracePt t="33765" x="5168900" y="5014913"/>
          <p14:tracePt t="33766" x="5175250" y="5014913"/>
          <p14:tracePt t="33768" x="5181600" y="5014913"/>
          <p14:tracePt t="33770" x="5187950" y="5014913"/>
          <p14:tracePt t="33773" x="5194300" y="5014913"/>
          <p14:tracePt t="33774" x="5194300" y="5021263"/>
          <p14:tracePt t="33775" x="5202238" y="5021263"/>
          <p14:tracePt t="33776" x="5208588" y="5021263"/>
          <p14:tracePt t="33777" x="5214938" y="5021263"/>
          <p14:tracePt t="33781" x="5221288" y="5021263"/>
          <p14:tracePt t="33781" x="5227638" y="5029200"/>
          <p14:tracePt t="33783" x="5227638" y="5035550"/>
          <p14:tracePt t="33784" x="5235575" y="5035550"/>
          <p14:tracePt t="33785" x="5241925" y="5035550"/>
          <p14:tracePt t="33787" x="5241925" y="5041900"/>
          <p14:tracePt t="33789" x="5248275" y="5041900"/>
          <p14:tracePt t="33790" x="5254625" y="5041900"/>
          <p14:tracePt t="33791" x="5260975" y="5041900"/>
          <p14:tracePt t="33794" x="5260975" y="5048250"/>
          <p14:tracePt t="33795" x="5268913" y="5048250"/>
          <p14:tracePt t="33797" x="5268913" y="5054600"/>
          <p14:tracePt t="33797" x="5275263" y="5054600"/>
          <p14:tracePt t="33801" x="5281613" y="5054600"/>
          <p14:tracePt t="33805" x="5287963" y="5054600"/>
          <p14:tracePt t="33806" x="5287963" y="5060950"/>
          <p14:tracePt t="33807" x="5294313" y="5060950"/>
          <p14:tracePt t="33810" x="5294313" y="5068888"/>
          <p14:tracePt t="33816" x="5294313" y="5075238"/>
          <p14:tracePt t="33816" x="5302250" y="5075238"/>
          <p14:tracePt t="33822" x="5308600" y="5075238"/>
          <p14:tracePt t="33824" x="5308600" y="5081588"/>
          <p14:tracePt t="33827" x="5308600" y="5087938"/>
          <p14:tracePt t="33830" x="5314950" y="5087938"/>
          <p14:tracePt t="33831" x="5314950" y="5094288"/>
          <p14:tracePt t="33832" x="5321300" y="5094288"/>
          <p14:tracePt t="33833" x="5321300" y="5102225"/>
          <p14:tracePt t="33835" x="5327650" y="5102225"/>
          <p14:tracePt t="33836" x="5327650" y="5108575"/>
          <p14:tracePt t="33839" x="5334000" y="5114925"/>
          <p14:tracePt t="33840" x="5334000" y="5121275"/>
          <p14:tracePt t="33841" x="5341938" y="5121275"/>
          <p14:tracePt t="33844" x="5341938" y="5127625"/>
          <p14:tracePt t="33845" x="5348288" y="5135563"/>
          <p14:tracePt t="33847" x="5348288" y="5141913"/>
          <p14:tracePt t="33848" x="5354638" y="5141913"/>
          <p14:tracePt t="33848" x="5360988" y="5148263"/>
          <p14:tracePt t="33849" x="5360988" y="5154613"/>
          <p14:tracePt t="33851" x="5367338" y="5160963"/>
          <p14:tracePt t="33852" x="5375275" y="5168900"/>
          <p14:tracePt t="33854" x="5381625" y="5175250"/>
          <p14:tracePt t="33856" x="5387975" y="5181600"/>
          <p14:tracePt t="33856" x="5394325" y="5187950"/>
          <p14:tracePt t="33857" x="5394325" y="5194300"/>
          <p14:tracePt t="33858" x="5400675" y="5202238"/>
          <p14:tracePt t="33859" x="5408613" y="5208588"/>
          <p14:tracePt t="33860" x="5414963" y="5214938"/>
          <p14:tracePt t="33861" x="5421313" y="5221288"/>
          <p14:tracePt t="33862" x="5427663" y="5235575"/>
          <p14:tracePt t="33864" x="5434013" y="5235575"/>
          <p14:tracePt t="33864" x="5441950" y="5241925"/>
          <p14:tracePt t="33865" x="5448300" y="5254625"/>
          <p14:tracePt t="33866" x="5454650" y="5254625"/>
          <p14:tracePt t="33867" x="5461000" y="5260975"/>
          <p14:tracePt t="33868" x="5461000" y="5275263"/>
          <p14:tracePt t="33869" x="5475288" y="5281613"/>
          <p14:tracePt t="33870" x="5481638" y="5287963"/>
          <p14:tracePt t="33872" x="5487988" y="5294313"/>
          <p14:tracePt t="33872" x="5494338" y="5308600"/>
          <p14:tracePt t="33873" x="5500688" y="5308600"/>
          <p14:tracePt t="33874" x="5508625" y="5314950"/>
          <p14:tracePt t="33875" x="5514975" y="5327650"/>
          <p14:tracePt t="33876" x="5521325" y="5327650"/>
          <p14:tracePt t="33877" x="5527675" y="5341938"/>
          <p14:tracePt t="33878" x="5534025" y="5348288"/>
          <p14:tracePt t="33879" x="5541963" y="5354638"/>
          <p14:tracePt t="33881" x="5548313" y="5360988"/>
          <p14:tracePt t="33881" x="5554663" y="5367338"/>
          <p14:tracePt t="33882" x="5554663" y="5375275"/>
          <p14:tracePt t="33883" x="5567363" y="5381625"/>
          <p14:tracePt t="33884" x="5575300" y="5387975"/>
          <p14:tracePt t="33885" x="5581650" y="5400675"/>
          <p14:tracePt t="33887" x="5581650" y="5408613"/>
          <p14:tracePt t="33889" x="5594350" y="5414963"/>
          <p14:tracePt t="33889" x="5594350" y="5421313"/>
          <p14:tracePt t="33890" x="5600700" y="5421313"/>
          <p14:tracePt t="33891" x="5600700" y="5427663"/>
          <p14:tracePt t="33892" x="5608638" y="5434013"/>
          <p14:tracePt t="33893" x="5614988" y="5434013"/>
          <p14:tracePt t="33894" x="5614988" y="5441950"/>
          <p14:tracePt t="33896" x="5621338" y="5448300"/>
          <p14:tracePt t="33898" x="5621338" y="5454650"/>
          <p14:tracePt t="33898" x="5627688" y="5454650"/>
          <p14:tracePt t="33899" x="5627688" y="5461000"/>
          <p14:tracePt t="33900" x="5634038" y="5467350"/>
          <p14:tracePt t="33903" x="5634038" y="5475288"/>
          <p14:tracePt t="33905" x="5634038" y="5481638"/>
          <p14:tracePt t="33906" x="5640388" y="5481638"/>
          <p14:tracePt t="33909" x="5640388" y="5487988"/>
          <p14:tracePt t="33910" x="5648325" y="5487988"/>
          <p14:tracePt t="33911" x="5648325" y="5494338"/>
          <p14:tracePt t="33915" x="5648325" y="5500688"/>
          <p14:tracePt t="33922" x="5648325" y="5508625"/>
          <p14:tracePt t="33924" x="5648325" y="5514975"/>
          <p14:tracePt t="33930" x="5648325" y="5521325"/>
          <p14:tracePt t="33933" x="5648325" y="5527675"/>
          <p14:tracePt t="33935" x="5648325" y="5534025"/>
          <p14:tracePt t="33940" x="5648325" y="5541963"/>
          <p14:tracePt t="33942" x="5648325" y="5548313"/>
          <p14:tracePt t="33945" x="5648325" y="5554663"/>
          <p14:tracePt t="33947" x="5648325" y="5561013"/>
          <p14:tracePt t="33948" x="5648325" y="5567363"/>
          <p14:tracePt t="33952" x="5648325" y="5575300"/>
          <p14:tracePt t="33953" x="5648325" y="5581650"/>
          <p14:tracePt t="33956" x="5648325" y="5588000"/>
          <p14:tracePt t="33957" x="5648325" y="5594350"/>
          <p14:tracePt t="33959" x="5648325" y="5600700"/>
          <p14:tracePt t="33961" x="5648325" y="5608638"/>
          <p14:tracePt t="33963" x="5648325" y="5614988"/>
          <p14:tracePt t="33965" x="5648325" y="5621338"/>
          <p14:tracePt t="33967" x="5648325" y="5627688"/>
          <p14:tracePt t="33968" x="5648325" y="5634038"/>
          <p14:tracePt t="33970" x="5648325" y="5640388"/>
          <p14:tracePt t="33973" x="5648325" y="5648325"/>
          <p14:tracePt t="33974" x="5648325" y="5654675"/>
          <p14:tracePt t="33976" x="5648325" y="5661025"/>
          <p14:tracePt t="33980" x="5648325" y="5667375"/>
          <p14:tracePt t="33980" x="5648325" y="5673725"/>
          <p14:tracePt t="33982" x="5648325" y="5681663"/>
          <p14:tracePt t="33985" x="5648325" y="5688013"/>
          <p14:tracePt t="33988" x="5648325" y="5694363"/>
          <p14:tracePt t="33991" x="5648325" y="5700713"/>
          <p14:tracePt t="33994" x="5648325" y="5707063"/>
          <p14:tracePt t="33995" x="5640388" y="5707063"/>
          <p14:tracePt t="33996" x="5640388" y="5715000"/>
          <p14:tracePt t="34001" x="5640388" y="5721350"/>
          <p14:tracePt t="34005" x="5640388" y="5727700"/>
          <p14:tracePt t="34006" x="5634038" y="5727700"/>
          <p14:tracePt t="34008" x="5634038" y="5734050"/>
          <p14:tracePt t="34009" x="5627688" y="5734050"/>
          <p14:tracePt t="34011" x="5627688" y="5740400"/>
          <p14:tracePt t="34014" x="5627688" y="5748338"/>
          <p14:tracePt t="34015" x="5621338" y="5748338"/>
          <p14:tracePt t="34018" x="5621338" y="5754688"/>
          <p14:tracePt t="34019" x="5614988" y="5754688"/>
          <p14:tracePt t="34020" x="5614988" y="5761038"/>
          <p14:tracePt t="34023" x="5608638" y="5761038"/>
          <p14:tracePt t="34024" x="5608638" y="5767388"/>
          <p14:tracePt t="34026" x="5600700" y="5773738"/>
          <p14:tracePt t="34027" x="5600700" y="5781675"/>
          <p14:tracePt t="34028" x="5594350" y="5781675"/>
          <p14:tracePt t="34031" x="5594350" y="5788025"/>
          <p14:tracePt t="34031" x="5588000" y="5794375"/>
          <p14:tracePt t="34034" x="5581650" y="5794375"/>
          <p14:tracePt t="34035" x="5581650" y="5800725"/>
          <p14:tracePt t="34036" x="5575300" y="5807075"/>
          <p14:tracePt t="34037" x="5575300" y="5815013"/>
          <p14:tracePt t="34039" x="5567363" y="5815013"/>
          <p14:tracePt t="34040" x="5567363" y="5821363"/>
          <p14:tracePt t="34041" x="5561013" y="5827713"/>
          <p14:tracePt t="34043" x="5554663" y="5834063"/>
          <p14:tracePt t="34044" x="5548313" y="5840413"/>
          <p14:tracePt t="34045" x="5548313" y="5848350"/>
          <p14:tracePt t="34047" x="5541963" y="5848350"/>
          <p14:tracePt t="34048" x="5541963" y="5854700"/>
          <p14:tracePt t="34049" x="5534025" y="5861050"/>
          <p14:tracePt t="34050" x="5527675" y="5861050"/>
          <p14:tracePt t="34052" x="5527675" y="5867400"/>
          <p14:tracePt t="34053" x="5521325" y="5873750"/>
          <p14:tracePt t="34054" x="5514975" y="5873750"/>
          <p14:tracePt t="34056" x="5508625" y="5881688"/>
          <p14:tracePt t="34056" x="5508625" y="5888038"/>
          <p14:tracePt t="34057" x="5508625" y="5894388"/>
          <p14:tracePt t="34058" x="5500688" y="5894388"/>
          <p14:tracePt t="34059" x="5494338" y="5894388"/>
          <p14:tracePt t="34060" x="5494338" y="5900738"/>
          <p14:tracePt t="34061" x="5487988" y="5907088"/>
          <p14:tracePt t="34062" x="5481638" y="5907088"/>
          <p14:tracePt t="34064" x="5481638" y="5913438"/>
          <p14:tracePt t="34064" x="5475288" y="5913438"/>
          <p14:tracePt t="34065" x="5475288" y="5921375"/>
          <p14:tracePt t="34066" x="5467350" y="5927725"/>
          <p14:tracePt t="34067" x="5461000" y="5927725"/>
          <p14:tracePt t="34068" x="5461000" y="5934075"/>
          <p14:tracePt t="34069" x="5454650" y="5940425"/>
          <p14:tracePt t="34070" x="5448300" y="5940425"/>
          <p14:tracePt t="34072" x="5441950" y="5946775"/>
          <p14:tracePt t="34073" x="5441950" y="5954713"/>
          <p14:tracePt t="34074" x="5434013" y="5961063"/>
          <p14:tracePt t="34075" x="5427663" y="5961063"/>
          <p14:tracePt t="34077" x="5427663" y="5967413"/>
          <p14:tracePt t="34078" x="5421313" y="5967413"/>
          <p14:tracePt t="34079" x="5414963" y="5973763"/>
          <p14:tracePt t="34081" x="5408613" y="5973763"/>
          <p14:tracePt t="34082" x="5408613" y="5980113"/>
          <p14:tracePt t="34083" x="5400675" y="5980113"/>
          <p14:tracePt t="34084" x="5394325" y="5988050"/>
          <p14:tracePt t="34086" x="5394325" y="5994400"/>
          <p14:tracePt t="34088" x="5387975" y="5994400"/>
          <p14:tracePt t="34089" x="5381625" y="5994400"/>
          <p14:tracePt t="34089" x="5381625" y="6000750"/>
          <p14:tracePt t="34090" x="5375275" y="6000750"/>
          <p14:tracePt t="34092" x="5375275" y="6007100"/>
          <p14:tracePt t="34093" x="5367338" y="6007100"/>
          <p14:tracePt t="34094" x="5360988" y="6007100"/>
          <p14:tracePt t="34097" x="5354638" y="6007100"/>
          <p14:tracePt t="34099" x="5354638" y="6013450"/>
          <p14:tracePt t="34100" x="5348288" y="6013450"/>
          <p14:tracePt t="34103" x="5348288" y="6021388"/>
          <p14:tracePt t="34105" x="5341938" y="6021388"/>
          <p14:tracePt t="34106" x="5334000" y="6021388"/>
          <p14:tracePt t="34108" x="5334000" y="6027738"/>
          <p14:tracePt t="34109" x="5327650" y="6027738"/>
          <p14:tracePt t="34114" x="5321300" y="6027738"/>
          <p14:tracePt t="34117" x="5314950" y="6027738"/>
          <p14:tracePt t="34119" x="5314950" y="6034088"/>
          <p14:tracePt t="34122" x="5308600" y="6034088"/>
          <p14:tracePt t="34125" x="5302250" y="6040438"/>
          <p14:tracePt t="34127" x="5294313" y="6040438"/>
          <p14:tracePt t="34132" x="5287963" y="6040438"/>
          <p14:tracePt t="34136" x="5281613" y="6040438"/>
          <p14:tracePt t="34139" x="5281613" y="6046788"/>
          <p14:tracePt t="34139" x="5275263" y="6046788"/>
          <p14:tracePt t="34141" x="5268913" y="6046788"/>
          <p14:tracePt t="34142" x="5268913" y="6054725"/>
          <p14:tracePt t="34143" x="5260975" y="6054725"/>
          <p14:tracePt t="34147" x="5254625" y="6054725"/>
          <p14:tracePt t="34148" x="5248275" y="6054725"/>
          <p14:tracePt t="34149" x="5248275" y="6061075"/>
          <p14:tracePt t="34151" x="5241925" y="6061075"/>
          <p14:tracePt t="34152" x="5235575" y="6061075"/>
          <p14:tracePt t="34155" x="5227638" y="6061075"/>
          <p14:tracePt t="34156" x="5221288" y="6061075"/>
          <p14:tracePt t="34157" x="5214938" y="6061075"/>
          <p14:tracePt t="34159" x="5214938" y="6067425"/>
          <p14:tracePt t="34160" x="5208588" y="6067425"/>
          <p14:tracePt t="34161" x="5202238" y="6067425"/>
          <p14:tracePt t="34164" x="5194300" y="6067425"/>
          <p14:tracePt t="34164" x="5187950" y="6067425"/>
          <p14:tracePt t="34165" x="5181600" y="6067425"/>
          <p14:tracePt t="34167" x="5175250" y="6067425"/>
          <p14:tracePt t="34168" x="5168900" y="6073775"/>
          <p14:tracePt t="34170" x="5160963" y="6073775"/>
          <p14:tracePt t="34172" x="5154613" y="6073775"/>
          <p14:tracePt t="34172" x="5148263" y="6073775"/>
          <p14:tracePt t="34174" x="5141913" y="6073775"/>
          <p14:tracePt t="34175" x="5135563" y="6073775"/>
          <p14:tracePt t="34177" x="5127625" y="6073775"/>
          <p14:tracePt t="34178" x="5121275" y="6073775"/>
          <p14:tracePt t="34180" x="5114925" y="6073775"/>
          <p14:tracePt t="34181" x="5108575" y="6073775"/>
          <p14:tracePt t="34182" x="5102225" y="6073775"/>
          <p14:tracePt t="34184" x="5094288" y="6073775"/>
          <p14:tracePt t="34185" x="5087938" y="6073775"/>
          <p14:tracePt t="34186" x="5081588" y="6073775"/>
          <p14:tracePt t="34188" x="5075238" y="6073775"/>
          <p14:tracePt t="34188" x="5068888" y="6073775"/>
          <p14:tracePt t="34190" x="5060950" y="6073775"/>
          <p14:tracePt t="34191" x="5054600" y="6073775"/>
          <p14:tracePt t="34192" x="5048250" y="6073775"/>
          <p14:tracePt t="34194" x="5035550" y="6073775"/>
          <p14:tracePt t="34195" x="5029200" y="6073775"/>
          <p14:tracePt t="34197" x="5021263" y="6073775"/>
          <p14:tracePt t="34198" x="5014913" y="6073775"/>
          <p14:tracePt t="34200" x="5008563" y="6073775"/>
          <p14:tracePt t="34201" x="5002213" y="6073775"/>
          <p14:tracePt t="34202" x="4995863" y="6073775"/>
          <p14:tracePt t="34205" x="4987925" y="6073775"/>
          <p14:tracePt t="34205" x="4981575" y="6073775"/>
          <p14:tracePt t="34207" x="4975225" y="6073775"/>
          <p14:tracePt t="34208" x="4968875" y="6073775"/>
          <p14:tracePt t="34209" x="4962525" y="6073775"/>
          <p14:tracePt t="34211" x="4954588" y="6073775"/>
          <p14:tracePt t="34212" x="4948238" y="6073775"/>
          <p14:tracePt t="34214" x="4941888" y="6073775"/>
          <p14:tracePt t="34215" x="4935538" y="6073775"/>
          <p14:tracePt t="34218" x="4929188" y="6073775"/>
          <p14:tracePt t="34219" x="4921250" y="6073775"/>
          <p14:tracePt t="34220" x="4914900" y="6073775"/>
          <p14:tracePt t="34223" x="4908550" y="6073775"/>
          <p14:tracePt t="34224" x="4902200" y="6073775"/>
          <p14:tracePt t="34226" x="4895850" y="6073775"/>
          <p14:tracePt t="34227" x="4887913" y="6073775"/>
          <p14:tracePt t="34228" x="4881563" y="6073775"/>
          <p14:tracePt t="34232" x="4875213" y="6073775"/>
          <p14:tracePt t="34232" x="4868863" y="6073775"/>
          <p14:tracePt t="34235" x="4862513" y="6073775"/>
          <p14:tracePt t="34237" x="4854575" y="6073775"/>
          <p14:tracePt t="34238" x="4848225" y="6073775"/>
          <p14:tracePt t="34241" x="4841875" y="6073775"/>
          <p14:tracePt t="34242" x="4835525" y="6073775"/>
          <p14:tracePt t="34245" x="4829175" y="6073775"/>
          <p14:tracePt t="34248" x="4821238" y="6073775"/>
          <p14:tracePt t="34248" x="4814888" y="6067425"/>
          <p14:tracePt t="34252" x="4808538" y="6067425"/>
          <p14:tracePt t="34255" x="4802188" y="6067425"/>
          <p14:tracePt t="34258" x="4795838" y="6067425"/>
          <p14:tracePt t="34258" x="4795838" y="6061075"/>
          <p14:tracePt t="34259" x="4787900" y="6061075"/>
          <p14:tracePt t="34260" x="4781550" y="6061075"/>
          <p14:tracePt t="34261" x="4781550" y="6054725"/>
          <p14:tracePt t="34265" x="4775200" y="6054725"/>
          <p14:tracePt t="34265" x="4775200" y="6046788"/>
          <p14:tracePt t="34266" x="4768850" y="6046788"/>
          <p14:tracePt t="34269" x="4762500" y="6046788"/>
          <p14:tracePt t="34270" x="4762500" y="6040438"/>
          <p14:tracePt t="34272" x="4754563" y="6040438"/>
          <p14:tracePt t="34272" x="4754563" y="6034088"/>
          <p14:tracePt t="34273" x="4748213" y="6034088"/>
          <p14:tracePt t="34276" x="4741863" y="6027738"/>
          <p14:tracePt t="34278" x="4735513" y="6027738"/>
          <p14:tracePt t="34280" x="4735513" y="6021388"/>
          <p14:tracePt t="34281" x="4735513" y="6013450"/>
          <p14:tracePt t="34282" x="4729163" y="6013450"/>
          <p14:tracePt t="34284" x="4722813" y="6007100"/>
          <p14:tracePt t="34289" x="4722813" y="6000750"/>
          <p14:tracePt t="34289" x="4714875" y="6000750"/>
          <p14:tracePt t="34291" x="4708525" y="5994400"/>
          <p14:tracePt t="34292" x="4708525" y="5988050"/>
          <p14:tracePt t="34293" x="4702175" y="5988050"/>
          <p14:tracePt t="34296" x="4702175" y="5980113"/>
          <p14:tracePt t="34299" x="4695825" y="5980113"/>
          <p14:tracePt t="34299" x="4695825" y="5973763"/>
          <p14:tracePt t="34300" x="4689475" y="5973763"/>
          <p14:tracePt t="34301" x="4689475" y="5967413"/>
          <p14:tracePt t="34305" x="4689475" y="5961063"/>
          <p14:tracePt t="34307" x="4681538" y="5961063"/>
          <p14:tracePt t="34307" x="4681538" y="5954713"/>
          <p14:tracePt t="34309" x="4675188" y="5954713"/>
          <p14:tracePt t="34310" x="4675188" y="5946775"/>
          <p14:tracePt t="34313" x="4668838" y="5946775"/>
          <p14:tracePt t="34314" x="4668838" y="5940425"/>
          <p14:tracePt t="34317" x="4668838" y="5934075"/>
          <p14:tracePt t="34319" x="4662488" y="5934075"/>
          <p14:tracePt t="34320" x="4662488" y="5927725"/>
          <p14:tracePt t="34323" x="4656138" y="5921375"/>
          <p14:tracePt t="34323" x="4656138" y="5913438"/>
          <p14:tracePt t="34327" x="4656138" y="5907088"/>
          <p14:tracePt t="34328" x="4656138" y="5900738"/>
          <p14:tracePt t="34330" x="4648200" y="5900738"/>
          <p14:tracePt t="34332" x="4648200" y="5894388"/>
          <p14:tracePt t="34333" x="4641850" y="5894388"/>
          <p14:tracePt t="34334" x="4641850" y="5888038"/>
          <p14:tracePt t="34335" x="4641850" y="5881688"/>
          <p14:tracePt t="34337" x="4641850" y="5873750"/>
          <p14:tracePt t="34339" x="4635500" y="5873750"/>
          <p14:tracePt t="34339" x="4635500" y="5867400"/>
          <p14:tracePt t="34341" x="4635500" y="5861050"/>
          <p14:tracePt t="34343" x="4635500" y="5854700"/>
          <p14:tracePt t="34345" x="4635500" y="5848350"/>
          <p14:tracePt t="34347" x="4635500" y="5840413"/>
          <p14:tracePt t="34347" x="4635500" y="5834063"/>
          <p14:tracePt t="34348" x="4629150" y="5834063"/>
          <p14:tracePt t="34349" x="4629150" y="5827713"/>
          <p14:tracePt t="34351" x="4629150" y="5821363"/>
          <p14:tracePt t="34353" x="4629150" y="5815013"/>
          <p14:tracePt t="34355" x="4629150" y="5807075"/>
          <p14:tracePt t="34355" x="4622800" y="5800725"/>
          <p14:tracePt t="34357" x="4622800" y="5794375"/>
          <p14:tracePt t="34358" x="4622800" y="5788025"/>
          <p14:tracePt t="34360" x="4622800" y="5781675"/>
          <p14:tracePt t="34361" x="4622800" y="5773738"/>
          <p14:tracePt t="34362" x="4622800" y="5767388"/>
          <p14:tracePt t="34364" x="4622800" y="5761038"/>
          <p14:tracePt t="34365" x="4622800" y="5754688"/>
          <p14:tracePt t="34367" x="4622800" y="5748338"/>
          <p14:tracePt t="34368" x="4622800" y="5740400"/>
          <p14:tracePt t="34369" x="4622800" y="5734050"/>
          <p14:tracePt t="34372" x="4622800" y="5727700"/>
          <p14:tracePt t="34372" x="4614863" y="5715000"/>
          <p14:tracePt t="34374" x="4614863" y="5707063"/>
          <p14:tracePt t="34375" x="4614863" y="5700713"/>
          <p14:tracePt t="34377" x="4614863" y="5694363"/>
          <p14:tracePt t="34378" x="4614863" y="5688013"/>
          <p14:tracePt t="34380" x="4614863" y="5681663"/>
          <p14:tracePt t="34381" x="4614863" y="5673725"/>
          <p14:tracePt t="34382" x="4614863" y="5667375"/>
          <p14:tracePt t="34384" x="4614863" y="5661025"/>
          <p14:tracePt t="34386" x="4614863" y="5654675"/>
          <p14:tracePt t="34389" x="4614863" y="5648325"/>
          <p14:tracePt t="34389" x="4614863" y="5640388"/>
          <p14:tracePt t="34391" x="4614863" y="5634038"/>
          <p14:tracePt t="34394" x="4614863" y="5627688"/>
          <p14:tracePt t="34395" x="4614863" y="5621338"/>
          <p14:tracePt t="34398" x="4614863" y="5614988"/>
          <p14:tracePt t="34399" x="4614863" y="5608638"/>
          <p14:tracePt t="34401" x="4614863" y="5600700"/>
          <p14:tracePt t="34405" x="4614863" y="5594350"/>
          <p14:tracePt t="34405" x="4622800" y="5594350"/>
          <p14:tracePt t="34406" x="4622800" y="5588000"/>
          <p14:tracePt t="34409" x="4629150" y="5588000"/>
          <p14:tracePt t="34410" x="4629150" y="5581650"/>
          <p14:tracePt t="34411" x="4629150" y="5575300"/>
          <p14:tracePt t="34412" x="4629150" y="5567363"/>
          <p14:tracePt t="34416" x="4635500" y="5561013"/>
          <p14:tracePt t="34417" x="4635500" y="5554663"/>
          <p14:tracePt t="34418" x="4641850" y="5554663"/>
          <p14:tracePt t="34419" x="4641850" y="5548313"/>
          <p14:tracePt t="34420" x="4641850" y="5541963"/>
          <p14:tracePt t="34423" x="4641850" y="5534025"/>
          <p14:tracePt t="34424" x="4648200" y="5527675"/>
          <p14:tracePt t="34425" x="4656138" y="5521325"/>
          <p14:tracePt t="34428" x="4662488" y="5508625"/>
          <p14:tracePt t="34431" x="4662488" y="5500688"/>
          <p14:tracePt t="34431" x="4668838" y="5494338"/>
          <p14:tracePt t="34432" x="4668838" y="5487988"/>
          <p14:tracePt t="34433" x="4675188" y="5481638"/>
          <p14:tracePt t="34435" x="4681538" y="5475288"/>
          <p14:tracePt t="34436" x="4681538" y="5467350"/>
          <p14:tracePt t="34437" x="4681538" y="5461000"/>
          <p14:tracePt t="34439" x="4689475" y="5454650"/>
          <p14:tracePt t="34439" x="4695825" y="5448300"/>
          <p14:tracePt t="34441" x="4695825" y="5441950"/>
          <p14:tracePt t="34442" x="4702175" y="5434013"/>
          <p14:tracePt t="34443" x="4702175" y="5427663"/>
          <p14:tracePt t="34444" x="4708525" y="5421313"/>
          <p14:tracePt t="34445" x="4708525" y="5414963"/>
          <p14:tracePt t="34447" x="4714875" y="5408613"/>
          <p14:tracePt t="34448" x="4722813" y="5400675"/>
          <p14:tracePt t="34449" x="4722813" y="5394325"/>
          <p14:tracePt t="34450" x="4729163" y="5387975"/>
          <p14:tracePt t="34451" x="4729163" y="5381625"/>
          <p14:tracePt t="34452" x="4729163" y="5375275"/>
          <p14:tracePt t="34453" x="4735513" y="5375275"/>
          <p14:tracePt t="34455" x="4735513" y="5367338"/>
          <p14:tracePt t="34455" x="4741863" y="5360988"/>
          <p14:tracePt t="34456" x="4748213" y="5360988"/>
          <p14:tracePt t="34457" x="4748213" y="5354638"/>
          <p14:tracePt t="34458" x="4748213" y="5348288"/>
          <p14:tracePt t="34459" x="4748213" y="5341938"/>
          <p14:tracePt t="34460" x="4754563" y="5341938"/>
          <p14:tracePt t="34461" x="4762500" y="5334000"/>
          <p14:tracePt t="34462" x="4762500" y="5327650"/>
          <p14:tracePt t="34464" x="4762500" y="5321300"/>
          <p14:tracePt t="34465" x="4768850" y="5321300"/>
          <p14:tracePt t="34466" x="4768850" y="5314950"/>
          <p14:tracePt t="34467" x="4775200" y="5308600"/>
          <p14:tracePt t="34469" x="4781550" y="5308600"/>
          <p14:tracePt t="34470" x="4781550" y="5302250"/>
          <p14:tracePt t="34472" x="4781550" y="5294313"/>
          <p14:tracePt t="34474" x="4787900" y="5294313"/>
          <p14:tracePt t="34475" x="4787900" y="5287963"/>
          <p14:tracePt t="34476" x="4795838" y="5287963"/>
          <p14:tracePt t="34477" x="4795838" y="5281613"/>
          <p14:tracePt t="34478" x="4795838" y="5275263"/>
          <p14:tracePt t="34481" x="4802188" y="5275263"/>
          <p14:tracePt t="34482" x="4802188" y="5268913"/>
          <p14:tracePt t="34483" x="4808538" y="5268913"/>
          <p14:tracePt t="34484" x="4808538" y="5260975"/>
          <p14:tracePt t="34486" x="4814888" y="5260975"/>
          <p14:tracePt t="34489" x="4814888" y="5254625"/>
          <p14:tracePt t="34489" x="4814888" y="5248275"/>
          <p14:tracePt t="34491" x="4821238" y="5248275"/>
          <p14:tracePt t="34492" x="4821238" y="5241925"/>
          <p14:tracePt t="34493" x="4829175" y="5241925"/>
          <p14:tracePt t="34498" x="4829175" y="5235575"/>
          <p14:tracePt t="34498" x="4835525" y="5235575"/>
          <p14:tracePt t="34499" x="4835525" y="5227638"/>
          <p14:tracePt t="34500" x="4841875" y="5227638"/>
          <p14:tracePt t="34503" x="4848225" y="5227638"/>
          <p14:tracePt t="34505" x="4848225" y="5221288"/>
          <p14:tracePt t="34506" x="4854575" y="5221288"/>
          <p14:tracePt t="34507" x="4854575" y="5214938"/>
          <p14:tracePt t="34508" x="4862513" y="5214938"/>
          <p14:tracePt t="34509" x="4862513" y="5208588"/>
          <p14:tracePt t="34512" x="4868863" y="5208588"/>
          <p14:tracePt t="34514" x="4868863" y="5202238"/>
          <p14:tracePt t="34514" x="4875213" y="5202238"/>
          <p14:tracePt t="34516" x="4881563" y="5194300"/>
          <p14:tracePt t="34520" x="4887913" y="5194300"/>
          <p14:tracePt t="34522" x="4895850" y="5194300"/>
          <p14:tracePt t="34522" x="4895850" y="5187950"/>
          <p14:tracePt t="34524" x="4902200" y="5181600"/>
          <p14:tracePt t="34526" x="4908550" y="5181600"/>
          <p14:tracePt t="34527" x="4914900" y="5175250"/>
          <p14:tracePt t="34531" x="4921250" y="5175250"/>
          <p14:tracePt t="34531" x="4929188" y="5168900"/>
          <p14:tracePt t="34534" x="4935538" y="5168900"/>
          <p14:tracePt t="34535" x="4935538" y="5160963"/>
          <p14:tracePt t="34536" x="4941888" y="5160963"/>
          <p14:tracePt t="34540" x="4948238" y="5160963"/>
          <p14:tracePt t="34541" x="4948238" y="5154613"/>
          <p14:tracePt t="34542" x="4954588" y="5154613"/>
          <p14:tracePt t="34543" x="4962525" y="5154613"/>
          <p14:tracePt t="34544" x="4962525" y="5148263"/>
          <p14:tracePt t="34547" x="4968875" y="5148263"/>
          <p14:tracePt t="34548" x="4975225" y="5148263"/>
          <p14:tracePt t="34549" x="4975225" y="5141913"/>
          <p14:tracePt t="34551" x="4981575" y="5141913"/>
          <p14:tracePt t="34552" x="4981575" y="5135563"/>
          <p14:tracePt t="34553" x="4987925" y="5135563"/>
          <p14:tracePt t="34555" x="4995863" y="5127625"/>
          <p14:tracePt t="34557" x="5002213" y="5127625"/>
          <p14:tracePt t="34558" x="5008563" y="5121275"/>
          <p14:tracePt t="34561" x="5014913" y="5121275"/>
          <p14:tracePt t="34562" x="5014913" y="5114925"/>
          <p14:tracePt t="34564" x="5021263" y="5114925"/>
          <p14:tracePt t="34565" x="5029200" y="5114925"/>
          <p14:tracePt t="34568" x="5035550" y="5114925"/>
          <p14:tracePt t="34569" x="5035550" y="5108575"/>
          <p14:tracePt t="34570" x="5041900" y="5108575"/>
          <p14:tracePt t="34572" x="5041900" y="5102225"/>
          <p14:tracePt t="34573" x="5048250" y="5102225"/>
          <p14:tracePt t="34574" x="5054600" y="5102225"/>
          <p14:tracePt t="34576" x="5060950" y="5102225"/>
          <p14:tracePt t="34577" x="5060950" y="5094288"/>
          <p14:tracePt t="34581" x="5068888" y="5094288"/>
          <p14:tracePt t="34581" x="5075238" y="5094288"/>
          <p14:tracePt t="34584" x="5081588" y="5094288"/>
          <p14:tracePt t="34586" x="5087938" y="5094288"/>
          <p14:tracePt t="34587" x="5094288" y="5094288"/>
          <p14:tracePt t="34589" x="5094288" y="5087938"/>
          <p14:tracePt t="34590" x="5102225" y="5087938"/>
          <p14:tracePt t="34592" x="5108575" y="5087938"/>
          <p14:tracePt t="34597" x="5114925" y="5087938"/>
          <p14:tracePt t="34597" x="5121275" y="5087938"/>
          <p14:tracePt t="34599" x="5127625" y="5087938"/>
          <p14:tracePt t="34602" x="5127625" y="5081588"/>
          <p14:tracePt t="34603" x="5135563" y="5081588"/>
          <p14:tracePt t="34605" x="5141913" y="5081588"/>
          <p14:tracePt t="34608" x="5148263" y="5081588"/>
          <p14:tracePt t="34610" x="5154613" y="5081588"/>
          <p14:tracePt t="34614" x="5160963" y="5081588"/>
          <p14:tracePt t="34616" x="5168900" y="5081588"/>
          <p14:tracePt t="34618" x="5175250" y="5081588"/>
          <p14:tracePt t="34623" x="5181600" y="5081588"/>
          <p14:tracePt t="34624" x="5187950" y="5081588"/>
          <p14:tracePt t="34628" x="5194300" y="5081588"/>
          <p14:tracePt t="34630" x="5202238" y="5081588"/>
          <p14:tracePt t="34632" x="5208588" y="5081588"/>
          <p14:tracePt t="34636" x="5214938" y="5081588"/>
          <p14:tracePt t="34637" x="5214938" y="5087938"/>
          <p14:tracePt t="34638" x="5221288" y="5087938"/>
          <p14:tracePt t="34643" x="5227638" y="5087938"/>
          <p14:tracePt t="34644" x="5235575" y="5087938"/>
          <p14:tracePt t="34646" x="5241925" y="5087938"/>
          <p14:tracePt t="34649" x="5241925" y="5094288"/>
          <p14:tracePt t="34650" x="5248275" y="5094288"/>
          <p14:tracePt t="34652" x="5254625" y="5102225"/>
          <p14:tracePt t="34656" x="5260975" y="5102225"/>
          <p14:tracePt t="34656" x="5260975" y="5108575"/>
          <p14:tracePt t="34657" x="5268913" y="5108575"/>
          <p14:tracePt t="34659" x="5275263" y="5108575"/>
          <p14:tracePt t="34662" x="5281613" y="5108575"/>
          <p14:tracePt t="34664" x="5281613" y="5114925"/>
          <p14:tracePt t="34664" x="5287963" y="5114925"/>
          <p14:tracePt t="34666" x="5287963" y="5121275"/>
          <p14:tracePt t="34667" x="5294313" y="5121275"/>
          <p14:tracePt t="34668" x="5302250" y="5121275"/>
          <p14:tracePt t="34670" x="5308600" y="5121275"/>
          <p14:tracePt t="34672" x="5308600" y="5127625"/>
          <p14:tracePt t="34673" x="5314950" y="5127625"/>
          <p14:tracePt t="34674" x="5321300" y="5127625"/>
          <p14:tracePt t="34675" x="5321300" y="5135563"/>
          <p14:tracePt t="34677" x="5327650" y="5141913"/>
          <p14:tracePt t="34678" x="5334000" y="5141913"/>
          <p14:tracePt t="34679" x="5341938" y="5141913"/>
          <p14:tracePt t="34682" x="5341938" y="5148263"/>
          <p14:tracePt t="34683" x="5348288" y="5148263"/>
          <p14:tracePt t="34684" x="5354638" y="5154613"/>
          <p14:tracePt t="34686" x="5360988" y="5154613"/>
          <p14:tracePt t="34689" x="5367338" y="5154613"/>
          <p14:tracePt t="34689" x="5367338" y="5160963"/>
          <p14:tracePt t="34690" x="5375275" y="5160963"/>
          <p14:tracePt t="34691" x="5375275" y="5168900"/>
          <p14:tracePt t="34692" x="5381625" y="5168900"/>
          <p14:tracePt t="34693" x="5387975" y="5168900"/>
          <p14:tracePt t="34695" x="5387975" y="5175250"/>
          <p14:tracePt t="34697" x="5394325" y="5175250"/>
          <p14:tracePt t="34697" x="5400675" y="5175250"/>
          <p14:tracePt t="34698" x="5400675" y="5181600"/>
          <p14:tracePt t="34699" x="5400675" y="5187950"/>
          <p14:tracePt t="34700" x="5408613" y="5187950"/>
          <p14:tracePt t="34701" x="5414963" y="5187950"/>
          <p14:tracePt t="34703" x="5421313" y="5187950"/>
          <p14:tracePt t="34704" x="5421313" y="5194300"/>
          <p14:tracePt t="34706" x="5421313" y="5202238"/>
          <p14:tracePt t="34706" x="5427663" y="5202238"/>
          <p14:tracePt t="34707" x="5434013" y="5202238"/>
          <p14:tracePt t="34710" x="5434013" y="5208588"/>
          <p14:tracePt t="34712" x="5441950" y="5208588"/>
          <p14:tracePt t="34714" x="5441950" y="5214938"/>
          <p14:tracePt t="34715" x="5448300" y="5221288"/>
          <p14:tracePt t="34718" x="5454650" y="5221288"/>
          <p14:tracePt t="34722" x="5454650" y="5227638"/>
          <p14:tracePt t="34723" x="5454650" y="5235575"/>
          <p14:tracePt t="34726" x="5461000" y="5235575"/>
          <p14:tracePt t="34728" x="5461000" y="5241925"/>
          <p14:tracePt t="34730" x="5467350" y="5241925"/>
          <p14:tracePt t="34732" x="5467350" y="5248275"/>
          <p14:tracePt t="34732" x="5467350" y="5254625"/>
          <p14:tracePt t="34737" x="5467350" y="5260975"/>
          <p14:tracePt t="34740" x="5467350" y="5268913"/>
          <p14:tracePt t="34741" x="5475288" y="5268913"/>
          <p14:tracePt t="34743" x="5475288" y="5275263"/>
          <p14:tracePt t="34745" x="5475288" y="5281613"/>
          <p14:tracePt t="34747" x="5475288" y="5287963"/>
          <p14:tracePt t="34750" x="5475288" y="5294313"/>
          <p14:tracePt t="34751" x="5481638" y="5294313"/>
          <p14:tracePt t="34752" x="5481638" y="5302250"/>
          <p14:tracePt t="34756" x="5481638" y="5308600"/>
          <p14:tracePt t="34757" x="5481638" y="5314950"/>
          <p14:tracePt t="34758" x="5487988" y="5321300"/>
          <p14:tracePt t="34761" x="5487988" y="5327650"/>
          <p14:tracePt t="34762" x="5487988" y="5334000"/>
          <p14:tracePt t="34765" x="5487988" y="5341938"/>
          <p14:tracePt t="34767" x="5487988" y="5348288"/>
          <p14:tracePt t="34768" x="5487988" y="5354638"/>
          <p14:tracePt t="34772" x="5487988" y="5360988"/>
          <p14:tracePt t="34772" x="5494338" y="5360988"/>
          <p14:tracePt t="34773" x="5494338" y="5367338"/>
          <p14:tracePt t="34775" x="5494338" y="5375275"/>
          <p14:tracePt t="34776" x="5500688" y="5375275"/>
          <p14:tracePt t="34777" x="5500688" y="5381625"/>
          <p14:tracePt t="34780" x="5500688" y="5387975"/>
          <p14:tracePt t="34781" x="5500688" y="5394325"/>
          <p14:tracePt t="34782" x="5500688" y="5400675"/>
          <p14:tracePt t="34785" x="5500688" y="5408613"/>
          <p14:tracePt t="34786" x="5508625" y="5408613"/>
          <p14:tracePt t="34787" x="5508625" y="5414963"/>
          <p14:tracePt t="34789" x="5508625" y="5421313"/>
          <p14:tracePt t="34790" x="5514975" y="5427663"/>
          <p14:tracePt t="34791" x="5514975" y="5434013"/>
          <p14:tracePt t="34793" x="5514975" y="5441950"/>
          <p14:tracePt t="34794" x="5521325" y="5441950"/>
          <p14:tracePt t="34795" x="5521325" y="5448300"/>
          <p14:tracePt t="34797" x="5521325" y="5454650"/>
          <p14:tracePt t="34798" x="5521325" y="5461000"/>
          <p14:tracePt t="34800" x="5521325" y="5467350"/>
          <p14:tracePt t="34802" x="5521325" y="5475288"/>
          <p14:tracePt t="34803" x="5521325" y="5481638"/>
          <p14:tracePt t="34806" x="5521325" y="5487988"/>
          <p14:tracePt t="34806" x="5521325" y="5494338"/>
          <p14:tracePt t="34809" x="5521325" y="5500688"/>
          <p14:tracePt t="34809" x="5527675" y="5500688"/>
          <p14:tracePt t="34811" x="5527675" y="5508625"/>
          <p14:tracePt t="34812" x="5527675" y="5514975"/>
          <p14:tracePt t="34816" x="5527675" y="5521325"/>
          <p14:tracePt t="34817" x="5527675" y="5527675"/>
          <p14:tracePt t="34820" x="5527675" y="5534025"/>
          <p14:tracePt t="34823" x="5527675" y="5541963"/>
          <p14:tracePt t="34826" x="5527675" y="5548313"/>
          <p14:tracePt t="34831" x="5527675" y="5554663"/>
          <p14:tracePt t="34832" x="5527675" y="5561013"/>
          <p14:tracePt t="34834" x="5527675" y="5567363"/>
          <p14:tracePt t="34838" x="5527675" y="5575300"/>
          <p14:tracePt t="34840" x="5527675" y="5581650"/>
          <p14:tracePt t="34845" x="5527675" y="5588000"/>
          <p14:tracePt t="34848" x="5527675" y="5594350"/>
          <p14:tracePt t="34849" x="5521325" y="5594350"/>
          <p14:tracePt t="34855" x="5521325" y="5600700"/>
          <p14:tracePt t="34856" x="5514975" y="5600700"/>
          <p14:tracePt t="34857" x="5514975" y="5608638"/>
          <p14:tracePt t="34859" x="5508625" y="5608638"/>
          <p14:tracePt t="34860" x="5508625" y="5614988"/>
          <p14:tracePt t="34868" x="5500688" y="5621338"/>
          <p14:tracePt t="34872" x="5500688" y="5627688"/>
          <p14:tracePt t="34872" x="5494338" y="5627688"/>
          <p14:tracePt t="34878" x="5494338" y="5634038"/>
          <p14:tracePt t="34880" x="5487988" y="5634038"/>
          <p14:tracePt t="34881" x="5481638" y="5634038"/>
          <p14:tracePt t="34881" x="5481638" y="5640388"/>
          <p14:tracePt t="34883" x="5475288" y="5640388"/>
          <p14:tracePt t="34884" x="5475288" y="5648325"/>
          <p14:tracePt t="34888" x="5467350" y="5648325"/>
          <p14:tracePt t="34889" x="5461000" y="5648325"/>
          <p14:tracePt t="34889" x="5461000" y="5654675"/>
          <p14:tracePt t="34891" x="5454650" y="5654675"/>
          <p14:tracePt t="34892" x="5454650" y="5661025"/>
          <p14:tracePt t="34893" x="5448300" y="5661025"/>
          <p14:tracePt t="34895" x="5441950" y="5661025"/>
          <p14:tracePt t="34898" x="5441950" y="5667375"/>
          <p14:tracePt t="34898" x="5434013" y="5667375"/>
          <p14:tracePt t="34899" x="5427663" y="5673725"/>
          <p14:tracePt t="34901" x="5421313" y="5681663"/>
          <p14:tracePt t="34902" x="5414963" y="5681663"/>
          <p14:tracePt t="34903" x="5408613" y="5681663"/>
          <p14:tracePt t="34906" x="5400675" y="5688013"/>
          <p14:tracePt t="34907" x="5394325" y="5688013"/>
          <p14:tracePt t="34908" x="5394325" y="5694363"/>
          <p14:tracePt t="34909" x="5387975" y="5694363"/>
          <p14:tracePt t="34910" x="5381625" y="5694363"/>
          <p14:tracePt t="34911" x="5375275" y="5694363"/>
          <p14:tracePt t="34914" x="5367338" y="5700713"/>
          <p14:tracePt t="34914" x="5360988" y="5700713"/>
          <p14:tracePt t="34915" x="5360988" y="5707063"/>
          <p14:tracePt t="34916" x="5348288" y="5707063"/>
          <p14:tracePt t="34917" x="5341938" y="5707063"/>
          <p14:tracePt t="34919" x="5334000" y="5715000"/>
          <p14:tracePt t="34920" x="5327650" y="5715000"/>
          <p14:tracePt t="34921" x="5321300" y="5715000"/>
          <p14:tracePt t="34922" x="5321300" y="5721350"/>
          <p14:tracePt t="34923" x="5308600" y="5721350"/>
          <p14:tracePt t="34926" x="5302250" y="5727700"/>
          <p14:tracePt t="34927" x="5294313" y="5727700"/>
          <p14:tracePt t="34928" x="5287963" y="5727700"/>
          <p14:tracePt t="34931" x="5281613" y="5727700"/>
          <p14:tracePt t="34931" x="5275263" y="5727700"/>
          <p14:tracePt t="34933" x="5268913" y="5734050"/>
          <p14:tracePt t="34934" x="5260975" y="5734050"/>
          <p14:tracePt t="34935" x="5254625" y="5734050"/>
          <p14:tracePt t="34937" x="5254625" y="5740400"/>
          <p14:tracePt t="34939" x="5241925" y="5740400"/>
          <p14:tracePt t="34939" x="5235575" y="5740400"/>
          <p14:tracePt t="34941" x="5235575" y="5748338"/>
          <p14:tracePt t="34942" x="5227638" y="5748338"/>
          <p14:tracePt t="34943" x="5221288" y="5748338"/>
          <p14:tracePt t="34945" x="5214938" y="5748338"/>
          <p14:tracePt t="34948" x="5208588" y="5748338"/>
          <p14:tracePt t="34949" x="5202238" y="5748338"/>
          <p14:tracePt t="34952" x="5194300" y="5748338"/>
          <p14:tracePt t="34953" x="5187950" y="5748338"/>
          <p14:tracePt t="34955" x="5187950" y="5754688"/>
          <p14:tracePt t="34958" x="5181600" y="5754688"/>
          <p14:tracePt t="34960" x="5175250" y="5754688"/>
          <p14:tracePt t="34965" x="5168900" y="5754688"/>
          <p14:tracePt t="34967" x="5160963" y="5754688"/>
          <p14:tracePt t="34970" x="5154613" y="5754688"/>
          <p14:tracePt t="34975" x="5154613" y="5761038"/>
          <p14:tracePt t="34976" x="5148263" y="5761038"/>
          <p14:tracePt t="34980" x="5141913" y="5761038"/>
          <p14:tracePt t="34984" x="5135563" y="5761038"/>
          <p14:tracePt t="34987" x="5127625" y="5761038"/>
          <p14:tracePt t="34991" x="5121275" y="5761038"/>
          <p14:tracePt t="34995" x="5114925" y="5761038"/>
          <p14:tracePt t="34997" x="5108575" y="5761038"/>
          <p14:tracePt t="35002" x="5102225" y="5761038"/>
          <p14:tracePt t="35003" x="5094288" y="5761038"/>
          <p14:tracePt t="35006" x="5087938" y="5761038"/>
          <p14:tracePt t="35010" x="5087938" y="5754688"/>
          <p14:tracePt t="35011" x="5081588" y="5754688"/>
          <p14:tracePt t="35012" x="5075238" y="5754688"/>
          <p14:tracePt t="35016" x="5068888" y="5754688"/>
          <p14:tracePt t="35019" x="5060950" y="5754688"/>
          <p14:tracePt t="35021" x="5054600" y="5754688"/>
          <p14:tracePt t="35024" x="5054600" y="5748338"/>
          <p14:tracePt t="35026" x="5048250" y="5748338"/>
          <p14:tracePt t="35028" x="5041900" y="5748338"/>
          <p14:tracePt t="35032" x="5041900" y="5740400"/>
          <p14:tracePt t="35036" x="5035550" y="5740400"/>
          <p14:tracePt t="35042" x="5029200" y="5740400"/>
          <p14:tracePt t="35096" x="5029200" y="5734050"/>
          <p14:tracePt t="35110" x="5021263" y="5734050"/>
          <p14:tracePt t="35113" x="5021263" y="5727700"/>
          <p14:tracePt t="35118" x="5021263" y="5721350"/>
          <p14:tracePt t="35125" x="5021263" y="5715000"/>
          <p14:tracePt t="35126" x="5014913" y="5715000"/>
          <p14:tracePt t="35130" x="5014913" y="5707063"/>
          <p14:tracePt t="35133" x="5008563" y="5707063"/>
          <p14:tracePt t="35136" x="5008563" y="5700713"/>
          <p14:tracePt t="35141" x="5008563" y="5694363"/>
          <p14:tracePt t="35144" x="5008563" y="5688013"/>
          <p14:tracePt t="35146" x="5002213" y="5688013"/>
          <p14:tracePt t="35151" x="5002213" y="5681663"/>
          <p14:tracePt t="35155" x="4995863" y="5673725"/>
          <p14:tracePt t="35161" x="4995863" y="5667375"/>
          <p14:tracePt t="35164" x="4995863" y="5661025"/>
          <p14:tracePt t="35166" x="4995863" y="5654675"/>
          <p14:tracePt t="35167" x="4987925" y="5654675"/>
          <p14:tracePt t="35170" x="4987925" y="5648325"/>
          <p14:tracePt t="35173" x="4987925" y="5640388"/>
          <p14:tracePt t="35176" x="4987925" y="5634038"/>
          <p14:tracePt t="35178" x="4987925" y="5627688"/>
          <p14:tracePt t="35180" x="4987925" y="5621338"/>
          <p14:tracePt t="35182" x="4987925" y="5614988"/>
          <p14:tracePt t="35184" x="4987925" y="5608638"/>
          <p14:tracePt t="35187" x="4987925" y="5600700"/>
          <p14:tracePt t="35189" x="4987925" y="5594350"/>
          <p14:tracePt t="35191" x="4987925" y="5588000"/>
          <p14:tracePt t="35194" x="4987925" y="5581650"/>
          <p14:tracePt t="35196" x="4987925" y="5575300"/>
          <p14:tracePt t="35200" x="4987925" y="5567363"/>
          <p14:tracePt t="35203" x="4987925" y="5561013"/>
          <p14:tracePt t="35205" x="4987925" y="5554663"/>
          <p14:tracePt t="35218" x="4987925" y="5548313"/>
          <p14:tracePt t="35223" x="4987925" y="5541963"/>
          <p14:tracePt t="35236" x="4987925" y="5534025"/>
          <p14:tracePt t="35240" x="4981575" y="5534025"/>
          <p14:tracePt t="35243" x="4981575" y="5527675"/>
          <p14:tracePt t="35252" x="4981575" y="5521325"/>
          <p14:tracePt t="35269" x="4981575" y="5514975"/>
          <p14:tracePt t="35275" x="4981575" y="5508625"/>
          <p14:tracePt t="35284" x="4981575" y="5500688"/>
          <p14:tracePt t="35289" x="4981575" y="5494338"/>
          <p14:tracePt t="35293" x="4981575" y="5487988"/>
          <p14:tracePt t="35297" x="4981575" y="5481638"/>
          <p14:tracePt t="35299" x="4981575" y="5475288"/>
          <p14:tracePt t="35303" x="4981575" y="5467350"/>
          <p14:tracePt t="35306" x="4981575" y="5461000"/>
          <p14:tracePt t="35311" x="4981575" y="5454650"/>
          <p14:tracePt t="35315" x="4981575" y="5448300"/>
          <p14:tracePt t="35320" x="4981575" y="5441950"/>
          <p14:tracePt t="35349" x="4981575" y="5434013"/>
          <p14:tracePt t="35367" x="4975225" y="5434013"/>
          <p14:tracePt t="35376" x="4975225" y="5427663"/>
          <p14:tracePt t="35386" x="4975225" y="5421313"/>
          <p14:tracePt t="35391" x="4975225" y="5414963"/>
          <p14:tracePt t="35394" x="4975225" y="5408613"/>
          <p14:tracePt t="35399" x="4975225" y="5400675"/>
          <p14:tracePt t="35401" x="4975225" y="5394325"/>
          <p14:tracePt t="35405" x="4975225" y="5387975"/>
          <p14:tracePt t="35406" x="4975225" y="5381625"/>
          <p14:tracePt t="35407" x="4975225" y="5375275"/>
          <p14:tracePt t="35410" x="4975225" y="5367338"/>
          <p14:tracePt t="35412" x="4975225" y="5360988"/>
          <p14:tracePt t="35415" x="4975225" y="5354638"/>
          <p14:tracePt t="35417" x="4975225" y="5348288"/>
          <p14:tracePt t="35418" x="4968875" y="5341938"/>
          <p14:tracePt t="35423" x="4968875" y="5334000"/>
          <p14:tracePt t="35424" x="4968875" y="5327650"/>
          <p14:tracePt t="35426" x="4962525" y="5327650"/>
          <p14:tracePt t="35428" x="4962525" y="5321300"/>
          <p14:tracePt t="35432" x="4962525" y="5314950"/>
          <p14:tracePt t="35435" x="4962525" y="5308600"/>
          <p14:tracePt t="35447" x="4962525" y="5302250"/>
          <p14:tracePt t="35456" x="4962525" y="5294313"/>
          <p14:tracePt t="35482" x="4954588" y="5294313"/>
          <p14:tracePt t="35487" x="4954588" y="5287963"/>
          <p14:tracePt t="35493" x="4948238" y="5287963"/>
          <p14:tracePt t="35494" x="4948238" y="5281613"/>
          <p14:tracePt t="35494" x="4948238" y="5275263"/>
          <p14:tracePt t="35498" x="4941888" y="5275263"/>
          <p14:tracePt t="35500" x="4941888" y="5268913"/>
          <p14:tracePt t="35503" x="4941888" y="5260975"/>
          <p14:tracePt t="35508" x="4941888" y="5254625"/>
          <p14:tracePt t="35508" x="4935538" y="5248275"/>
          <p14:tracePt t="35512" x="4935538" y="5241925"/>
          <p14:tracePt t="35515" x="4929188" y="5241925"/>
          <p14:tracePt t="35515" x="4929188" y="5235575"/>
          <p14:tracePt t="35516" x="4929188" y="5227638"/>
          <p14:tracePt t="35519" x="4929188" y="5221288"/>
          <p14:tracePt t="35520" x="4929188" y="5214938"/>
          <p14:tracePt t="35523" x="4929188" y="5208588"/>
          <p14:tracePt t="35525" x="4929188" y="5202238"/>
          <p14:tracePt t="35526" x="4921250" y="5202238"/>
          <p14:tracePt t="35527" x="4921250" y="5194300"/>
          <p14:tracePt t="35530" x="4921250" y="5187950"/>
          <p14:tracePt t="35532" x="4921250" y="5181600"/>
          <p14:tracePt t="35534" x="4921250" y="5175250"/>
          <p14:tracePt t="35535" x="4914900" y="5175250"/>
          <p14:tracePt t="35536" x="4914900" y="5168900"/>
          <p14:tracePt t="35539" x="4914900" y="5160963"/>
          <p14:tracePt t="35542" x="4914900" y="5154613"/>
          <p14:tracePt t="35544" x="4914900" y="5148263"/>
          <p14:tracePt t="35549" x="4914900" y="5141913"/>
          <p14:tracePt t="35551" x="4914900" y="5135563"/>
          <p14:tracePt t="35553" x="4914900" y="5127625"/>
          <p14:tracePt t="35558" x="4914900" y="5121275"/>
          <p14:tracePt t="35561" x="4914900" y="5114925"/>
          <p14:tracePt t="35566" x="4914900" y="5108575"/>
          <p14:tracePt t="35568" x="4914900" y="5102225"/>
          <p14:tracePt t="35571" x="4914900" y="5094288"/>
          <p14:tracePt t="35576" x="4914900" y="5087938"/>
          <p14:tracePt t="35580" x="4914900" y="5081588"/>
          <p14:tracePt t="35584" x="4914900" y="5075238"/>
          <p14:tracePt t="35586" x="4914900" y="5068888"/>
          <p14:tracePt t="35588" x="4914900" y="5060950"/>
          <p14:tracePt t="35592" x="4914900" y="5054600"/>
          <p14:tracePt t="35594" x="4914900" y="5048250"/>
          <p14:tracePt t="35598" x="4914900" y="5041900"/>
          <p14:tracePt t="35599" x="4914900" y="5035550"/>
          <p14:tracePt t="35602" x="4914900" y="5029200"/>
          <p14:tracePt t="35605" x="4914900" y="5021263"/>
          <p14:tracePt t="35607" x="4914900" y="5014913"/>
          <p14:tracePt t="35609" x="4914900" y="5008563"/>
          <p14:tracePt t="35610" x="4908550" y="5008563"/>
          <p14:tracePt t="35611" x="4908550" y="5002213"/>
          <p14:tracePt t="35615" x="4908550" y="4995863"/>
          <p14:tracePt t="35616" x="4908550" y="4987925"/>
          <p14:tracePt t="35618" x="4908550" y="4981575"/>
          <p14:tracePt t="35622" x="4908550" y="4975225"/>
          <p14:tracePt t="35624" x="4908550" y="4968875"/>
          <p14:tracePt t="35626" x="4902200" y="4968875"/>
          <p14:tracePt t="35630" x="4902200" y="4962525"/>
          <p14:tracePt t="35633" x="4902200" y="4954588"/>
          <p14:tracePt t="35635" x="4902200" y="4948238"/>
          <p14:tracePt t="35636" x="4895850" y="4948238"/>
          <p14:tracePt t="35644" x="4895850" y="4941888"/>
          <p14:tracePt t="35652" x="4895850" y="4935538"/>
          <p14:tracePt t="35663" x="4895850" y="4929188"/>
          <p14:tracePt t="35668" x="4895850" y="4921250"/>
          <p14:tracePt t="35670" x="4895850" y="4914900"/>
          <p14:tracePt t="35676" x="4895850" y="4908550"/>
          <p14:tracePt t="35678" x="4895850" y="4902200"/>
          <p14:tracePt t="35682" x="4895850" y="4895850"/>
          <p14:tracePt t="35684" x="4895850" y="4887913"/>
          <p14:tracePt t="35686" x="4895850" y="4881563"/>
          <p14:tracePt t="35689" x="4895850" y="4875213"/>
          <p14:tracePt t="35690" x="4895850" y="4868863"/>
          <p14:tracePt t="35693" x="4895850" y="4862513"/>
          <p14:tracePt t="35695" x="4895850" y="4854575"/>
          <p14:tracePt t="35697" x="4895850" y="4848225"/>
          <p14:tracePt t="35700" x="4895850" y="4841875"/>
          <p14:tracePt t="35701" x="4887913" y="4841875"/>
          <p14:tracePt t="35702" x="4887913" y="4835525"/>
          <p14:tracePt t="35706" x="4887913" y="4829175"/>
          <p14:tracePt t="35707" x="4887913" y="4821238"/>
          <p14:tracePt t="35710" x="4887913" y="4814888"/>
          <p14:tracePt t="35712" x="4887913" y="4808538"/>
          <p14:tracePt t="35714" x="4881563" y="4808538"/>
          <p14:tracePt t="35714" x="4881563" y="4802188"/>
          <p14:tracePt t="35718" x="4881563" y="4795838"/>
          <p14:tracePt t="35722" x="4881563" y="4787900"/>
          <p14:tracePt t="35724" x="4881563" y="4781550"/>
          <p14:tracePt t="35727" x="4875213" y="4775200"/>
          <p14:tracePt t="35730" x="4875213" y="4768850"/>
          <p14:tracePt t="35735" x="4875213" y="4762500"/>
          <p14:tracePt t="35740" x="4875213" y="4754563"/>
          <p14:tracePt t="35748" x="4875213" y="4748213"/>
          <p14:tracePt t="35751" x="4875213" y="4741863"/>
          <p14:tracePt t="35755" x="4875213" y="4735513"/>
          <p14:tracePt t="35761" x="4875213" y="4729163"/>
          <p14:tracePt t="35764" x="4875213" y="4722813"/>
          <p14:tracePt t="35768" x="4875213" y="4714875"/>
          <p14:tracePt t="35771" x="4875213" y="4708525"/>
          <p14:tracePt t="35772" x="4875213" y="4702175"/>
          <p14:tracePt t="35776" x="4875213" y="4695825"/>
          <p14:tracePt t="35777" x="4881563" y="4695825"/>
          <p14:tracePt t="35778" x="4881563" y="4689475"/>
          <p14:tracePt t="35782" x="4881563" y="4681538"/>
          <p14:tracePt t="35782" x="4881563" y="4675188"/>
          <p14:tracePt t="35783" x="4887913" y="4675188"/>
          <p14:tracePt t="35784" x="4887913" y="4668838"/>
          <p14:tracePt t="35789" x="4887913" y="4662488"/>
          <p14:tracePt t="35790" x="4887913" y="4656138"/>
          <p14:tracePt t="35793" x="4887913" y="4648200"/>
          <p14:tracePt t="35794" x="4887913" y="4641850"/>
          <p14:tracePt t="35795" x="4895850" y="4641850"/>
          <p14:tracePt t="35797" x="4895850" y="4635500"/>
          <p14:tracePt t="35799" x="4895850" y="4629150"/>
          <p14:tracePt t="35801" x="4895850" y="4622800"/>
          <p14:tracePt t="35803" x="4902200" y="4622800"/>
          <p14:tracePt t="35805" x="4902200" y="4614863"/>
          <p14:tracePt t="35808" x="4902200" y="4608513"/>
          <p14:tracePt t="35812" x="4902200" y="4602163"/>
          <p14:tracePt t="35815" x="4902200" y="4595813"/>
          <p14:tracePt t="35818" x="4902200" y="4589463"/>
          <p14:tracePt t="35825" x="4902200" y="4581525"/>
          <p14:tracePt t="35825" x="4908550" y="4581525"/>
          <p14:tracePt t="35827" x="4908550" y="4575175"/>
          <p14:tracePt t="35835" x="4908550" y="4568825"/>
          <p14:tracePt t="35836" x="4914900" y="4568825"/>
          <p14:tracePt t="35840" x="4914900" y="4562475"/>
          <p14:tracePt t="35842" x="4914900" y="4556125"/>
          <p14:tracePt t="35850" x="4921250" y="4556125"/>
          <p14:tracePt t="35850" x="4921250" y="4548188"/>
          <p14:tracePt t="35852" x="4921250" y="4541838"/>
          <p14:tracePt t="35858" x="4921250" y="4535488"/>
          <p14:tracePt t="35859" x="4921250" y="4529138"/>
          <p14:tracePt t="35861" x="4929188" y="4529138"/>
          <p14:tracePt t="35862" x="4929188" y="4522788"/>
          <p14:tracePt t="35866" x="4929188" y="4514850"/>
          <p14:tracePt t="35866" x="4935538" y="4514850"/>
          <p14:tracePt t="35867" x="4935538" y="4508500"/>
          <p14:tracePt t="35870" x="4935538" y="4502150"/>
          <p14:tracePt t="35873" x="4935538" y="4495800"/>
          <p14:tracePt t="35873" x="4941888" y="4489450"/>
          <p14:tracePt t="35875" x="4948238" y="4489450"/>
          <p14:tracePt t="35876" x="4948238" y="4481513"/>
          <p14:tracePt t="35877" x="4948238" y="4475163"/>
          <p14:tracePt t="35880" x="4954588" y="4468813"/>
          <p14:tracePt t="35881" x="4954588" y="4462463"/>
          <p14:tracePt t="35881" x="4954588" y="4456113"/>
          <p14:tracePt t="35883" x="4954588" y="4449763"/>
          <p14:tracePt t="35884" x="4962525" y="4449763"/>
          <p14:tracePt t="35885" x="4962525" y="4441825"/>
          <p14:tracePt t="35886" x="4968875" y="4435475"/>
          <p14:tracePt t="35887" x="4968875" y="4429125"/>
          <p14:tracePt t="35889" x="4968875" y="4422775"/>
          <p14:tracePt t="35890" x="4968875" y="4416425"/>
          <p14:tracePt t="35891" x="4975225" y="4408488"/>
          <p14:tracePt t="35893" x="4981575" y="4402138"/>
          <p14:tracePt t="35894" x="4981575" y="4395788"/>
          <p14:tracePt t="35895" x="4987925" y="4389438"/>
          <p14:tracePt t="35897" x="4987925" y="4383088"/>
          <p14:tracePt t="35898" x="4987925" y="4375150"/>
          <p14:tracePt t="35900" x="4995863" y="4368800"/>
          <p14:tracePt t="35901" x="4995863" y="4362450"/>
          <p14:tracePt t="35902" x="5002213" y="4356100"/>
          <p14:tracePt t="35905" x="5002213" y="4349750"/>
          <p14:tracePt t="35906" x="5002213" y="4341813"/>
          <p14:tracePt t="35906" x="5008563" y="4341813"/>
          <p14:tracePt t="35907" x="5008563" y="4335463"/>
          <p14:tracePt t="35909" x="5008563" y="4329113"/>
          <p14:tracePt t="35910" x="5014913" y="4329113"/>
          <p14:tracePt t="35911" x="5014913" y="4322763"/>
          <p14:tracePt t="35914" x="5021263" y="4322763"/>
          <p14:tracePt t="35914" x="5021263" y="4316413"/>
          <p14:tracePt t="35915" x="5021263" y="4308475"/>
          <p14:tracePt t="35920" x="5021263" y="4302125"/>
          <p14:tracePt t="35921" x="5029200" y="4295775"/>
          <p14:tracePt t="35925" x="5029200" y="4289425"/>
          <p14:tracePt t="35927" x="5035550" y="4289425"/>
          <p14:tracePt t="35932" x="5035550" y="4283075"/>
          <p14:tracePt t="35934" x="5035550" y="4275138"/>
          <p14:tracePt t="35945" x="5041900" y="4268788"/>
          <p14:tracePt t="35953" x="5041900" y="4262438"/>
          <p14:tracePt t="35955" x="5048250" y="4262438"/>
          <p14:tracePt t="35960" x="5048250" y="4256088"/>
          <p14:tracePt t="35962" x="5054600" y="4256088"/>
          <p14:tracePt t="35969" x="5054600" y="4249738"/>
          <p14:tracePt t="35970" x="5060950" y="4249738"/>
          <p14:tracePt t="35974" x="5060950" y="4241800"/>
          <p14:tracePt t="35974" x="5068888" y="4241800"/>
          <p14:tracePt t="35980" x="5075238" y="4235450"/>
          <p14:tracePt t="35982" x="5075238" y="4229100"/>
          <p14:tracePt t="35983" x="5081588" y="4229100"/>
          <p14:tracePt t="35985" x="5081588" y="4222750"/>
          <p14:tracePt t="35987" x="5087938" y="4222750"/>
          <p14:tracePt t="35990" x="5094288" y="4222750"/>
          <p14:tracePt t="35990" x="5094288" y="4216400"/>
          <p14:tracePt t="35991" x="5102225" y="4208463"/>
          <p14:tracePt t="35995" x="5108575" y="4208463"/>
          <p14:tracePt t="35997" x="5108575" y="4202113"/>
          <p14:tracePt t="35997" x="5114925" y="4202113"/>
          <p14:tracePt t="35998" x="5114925" y="4195763"/>
          <p14:tracePt t="36001" x="5121275" y="4195763"/>
          <p14:tracePt t="36002" x="5121275" y="4189413"/>
          <p14:tracePt t="36003" x="5127625" y="4189413"/>
          <p14:tracePt t="36005" x="5127625" y="4183063"/>
          <p14:tracePt t="36006" x="5135563" y="4183063"/>
          <p14:tracePt t="36006" x="5135563" y="4175125"/>
          <p14:tracePt t="36013" x="5148263" y="4168775"/>
          <p14:tracePt t="36014" x="5148263" y="4162425"/>
          <p14:tracePt t="36015" x="5154613" y="4162425"/>
          <p14:tracePt t="36017" x="5160963" y="4162425"/>
          <p14:tracePt t="36018" x="5160963" y="4156075"/>
          <p14:tracePt t="36020" x="5168900" y="4156075"/>
          <p14:tracePt t="36022" x="5168900" y="4149725"/>
          <p14:tracePt t="36023" x="5168900" y="4143375"/>
          <p14:tracePt t="36025" x="5175250" y="4143375"/>
          <p14:tracePt t="36027" x="5181600" y="4143375"/>
          <p14:tracePt t="36032" x="5181600" y="4135438"/>
          <p14:tracePt t="36034" x="5187950" y="4135438"/>
          <p14:tracePt t="36039" x="5194300" y="4135438"/>
          <p14:tracePt t="36039" x="5194300" y="4129088"/>
          <p14:tracePt t="36043" x="5202238" y="4129088"/>
          <p14:tracePt t="36050" x="5208588" y="4129088"/>
          <p14:tracePt t="36052" x="5208588" y="4122738"/>
          <p14:tracePt t="36053" x="5214938" y="4122738"/>
          <p14:tracePt t="36060" x="5221288" y="4122738"/>
          <p14:tracePt t="36061" x="5227638" y="4122738"/>
          <p14:tracePt t="36062" x="5227638" y="4116388"/>
          <p14:tracePt t="36064" x="5235575" y="4116388"/>
          <p14:tracePt t="36067" x="5241925" y="4116388"/>
          <p14:tracePt t="36068" x="5241925" y="4110038"/>
          <p14:tracePt t="36069" x="5248275" y="4110038"/>
          <p14:tracePt t="36074" x="5254625" y="4110038"/>
          <p14:tracePt t="36075" x="5260975" y="4110038"/>
          <p14:tracePt t="36077" x="5268913" y="4110038"/>
          <p14:tracePt t="36080" x="5268913" y="4102100"/>
          <p14:tracePt t="36081" x="5275263" y="4102100"/>
          <p14:tracePt t="36083" x="5281613" y="4102100"/>
          <p14:tracePt t="36085" x="5281613" y="4095750"/>
          <p14:tracePt t="36090" x="5287963" y="4095750"/>
          <p14:tracePt t="36092" x="5294313" y="4095750"/>
          <p14:tracePt t="36101" x="5302250" y="4095750"/>
          <p14:tracePt t="36105" x="5302250" y="4089400"/>
          <p14:tracePt t="36108" x="5308600" y="4089400"/>
          <p14:tracePt t="36143" x="5314950" y="4089400"/>
          <p14:tracePt t="36153" x="5314950" y="4083050"/>
          <p14:tracePt t="36160" x="5321300" y="4083050"/>
          <p14:tracePt t="36165" x="5327650" y="4083050"/>
          <p14:tracePt t="36171" x="5334000" y="4083050"/>
          <p14:tracePt t="36173" x="5341938" y="4083050"/>
          <p14:tracePt t="36175" x="5348288" y="4083050"/>
          <p14:tracePt t="36180" x="5354638" y="4083050"/>
          <p14:tracePt t="36181" x="5354638" y="4089400"/>
          <p14:tracePt t="36181" x="5360988" y="4089400"/>
          <p14:tracePt t="36185" x="5367338" y="4089400"/>
          <p14:tracePt t="36186" x="5375275" y="4089400"/>
          <p14:tracePt t="36187" x="5381625" y="4089400"/>
          <p14:tracePt t="36189" x="5381625" y="4095750"/>
          <p14:tracePt t="36191" x="5387975" y="4095750"/>
          <p14:tracePt t="36192" x="5394325" y="4102100"/>
          <p14:tracePt t="36195" x="5400675" y="4102100"/>
          <p14:tracePt t="36198" x="5408613" y="4102100"/>
          <p14:tracePt t="36198" x="5408613" y="4110038"/>
          <p14:tracePt t="36199" x="5414963" y="4110038"/>
          <p14:tracePt t="36203" x="5421313" y="4110038"/>
          <p14:tracePt t="36205" x="5421313" y="4116388"/>
          <p14:tracePt t="36206" x="5427663" y="4116388"/>
          <p14:tracePt t="36210" x="5427663" y="4122738"/>
          <p14:tracePt t="36214" x="5434013" y="4122738"/>
          <p14:tracePt t="36221" x="5441950" y="4122738"/>
          <p14:tracePt t="36226" x="5448300" y="4122738"/>
          <p14:tracePt t="36233" x="5448300" y="4129088"/>
          <p14:tracePt t="36238" x="5454650" y="4129088"/>
          <p14:tracePt t="36240" x="5454650" y="4135438"/>
          <p14:tracePt t="36243" x="5461000" y="4135438"/>
          <p14:tracePt t="36248" x="5461000" y="4143375"/>
          <p14:tracePt t="36251" x="5467350" y="4143375"/>
          <p14:tracePt t="36252" x="5467350" y="4149725"/>
          <p14:tracePt t="36255" x="5467350" y="4156075"/>
          <p14:tracePt t="36256" x="5475288" y="4156075"/>
          <p14:tracePt t="36257" x="5481638" y="4156075"/>
          <p14:tracePt t="36261" x="5481638" y="4162425"/>
          <p14:tracePt t="36262" x="5481638" y="4168775"/>
          <p14:tracePt t="36263" x="5487988" y="4168775"/>
          <p14:tracePt t="36265" x="5494338" y="4168775"/>
          <p14:tracePt t="36267" x="5494338" y="4175125"/>
          <p14:tracePt t="36269" x="5494338" y="4183063"/>
          <p14:tracePt t="36270" x="5500688" y="4183063"/>
          <p14:tracePt t="36272" x="5500688" y="4189413"/>
          <p14:tracePt t="36272" x="5508625" y="4189413"/>
          <p14:tracePt t="36275" x="5508625" y="4195763"/>
          <p14:tracePt t="36276" x="5514975" y="4195763"/>
          <p14:tracePt t="36277" x="5514975" y="4202113"/>
          <p14:tracePt t="36278" x="5521325" y="4202113"/>
          <p14:tracePt t="36281" x="5527675" y="4202113"/>
          <p14:tracePt t="36281" x="5527675" y="4208463"/>
          <p14:tracePt t="36283" x="5527675" y="4216400"/>
          <p14:tracePt t="36284" x="5534025" y="4216400"/>
          <p14:tracePt t="36286" x="5541963" y="4222750"/>
          <p14:tracePt t="36289" x="5541963" y="4229100"/>
          <p14:tracePt t="36290" x="5541963" y="4235450"/>
          <p14:tracePt t="36291" x="5548313" y="4235450"/>
          <p14:tracePt t="36292" x="5554663" y="4235450"/>
          <p14:tracePt t="36295" x="5554663" y="4241800"/>
          <p14:tracePt t="36297" x="5561013" y="4241800"/>
          <p14:tracePt t="36298" x="5561013" y="4249738"/>
          <p14:tracePt t="36305" x="5567363" y="4249738"/>
          <p14:tracePt t="36312" x="5567363" y="4256088"/>
          <p14:tracePt t="36312" x="5575300" y="4256088"/>
          <p14:tracePt t="36322" x="5575300" y="4262438"/>
          <p14:tracePt t="36331" x="5575300" y="4268788"/>
          <p14:tracePt t="36340" x="5575300" y="4275138"/>
          <p14:tracePt t="36345" x="5575300" y="4283075"/>
          <p14:tracePt t="36349" x="5575300" y="4289425"/>
          <p14:tracePt t="36350" x="5575300" y="4295775"/>
          <p14:tracePt t="36352" x="5581650" y="4295775"/>
          <p14:tracePt t="36353" x="5581650" y="4302125"/>
          <p14:tracePt t="36357" x="5581650" y="4308475"/>
          <p14:tracePt t="36358" x="5581650" y="4316413"/>
          <p14:tracePt t="36362" x="5581650" y="4322763"/>
          <p14:tracePt t="36362" x="5588000" y="4322763"/>
          <p14:tracePt t="36364" x="5588000" y="4329113"/>
          <p14:tracePt t="36365" x="5588000" y="4335463"/>
          <p14:tracePt t="36367" x="5588000" y="4341813"/>
          <p14:tracePt t="36369" x="5594350" y="4349750"/>
          <p14:tracePt t="36374" x="5594350" y="4356100"/>
          <p14:tracePt t="36375" x="5594350" y="4362450"/>
          <p14:tracePt t="36376" x="5594350" y="4368800"/>
          <p14:tracePt t="36380" x="5594350" y="4375150"/>
          <p14:tracePt t="36381" x="5600700" y="4375150"/>
          <p14:tracePt t="36381" x="5600700" y="4383088"/>
          <p14:tracePt t="36384" x="5600700" y="4389438"/>
          <p14:tracePt t="36385" x="5608638" y="4389438"/>
          <p14:tracePt t="36386" x="5608638" y="4395788"/>
          <p14:tracePt t="36387" x="5608638" y="4402138"/>
          <p14:tracePt t="36391" x="5608638" y="4408488"/>
          <p14:tracePt t="36392" x="5614988" y="4408488"/>
          <p14:tracePt t="36393" x="5614988" y="4416425"/>
          <p14:tracePt t="36397" x="5621338" y="4416425"/>
          <p14:tracePt t="36398" x="5621338" y="4422775"/>
          <p14:tracePt t="36401" x="5621338" y="4429125"/>
          <p14:tracePt t="36402" x="5627688" y="4429125"/>
          <p14:tracePt t="36410" x="5627688" y="4435475"/>
          <p14:tracePt t="36422" x="5627688" y="4441825"/>
          <p14:tracePt t="36438" x="5627688" y="4449763"/>
          <p14:tracePt t="36443" x="5634038" y="4449763"/>
          <p14:tracePt t="36448" x="5634038" y="4456113"/>
          <p14:tracePt t="36451" x="5634038" y="4462463"/>
          <p14:tracePt t="36455" x="5634038" y="4468813"/>
          <p14:tracePt t="36457" x="5634038" y="4475163"/>
          <p14:tracePt t="36458" x="5634038" y="4481513"/>
          <p14:tracePt t="36461" x="5634038" y="4489450"/>
          <p14:tracePt t="36462" x="5634038" y="4495800"/>
          <p14:tracePt t="36464" x="5634038" y="4502150"/>
          <p14:tracePt t="36466" x="5634038" y="4508500"/>
          <p14:tracePt t="36467" x="5634038" y="4514850"/>
          <p14:tracePt t="36469" x="5634038" y="4522788"/>
          <p14:tracePt t="36470" x="5634038" y="4529138"/>
          <p14:tracePt t="36471" x="5627688" y="4529138"/>
          <p14:tracePt t="36473" x="5627688" y="4535488"/>
          <p14:tracePt t="36474" x="5627688" y="4541838"/>
          <p14:tracePt t="36475" x="5621338" y="4548188"/>
          <p14:tracePt t="36477" x="5621338" y="4556125"/>
          <p14:tracePt t="36478" x="5621338" y="4562475"/>
          <p14:tracePt t="36480" x="5614988" y="4562475"/>
          <p14:tracePt t="36481" x="5614988" y="4568825"/>
          <p14:tracePt t="36482" x="5614988" y="4575175"/>
          <p14:tracePt t="36484" x="5614988" y="4581525"/>
          <p14:tracePt t="36487" x="5614988" y="4589463"/>
          <p14:tracePt t="36489" x="5608638" y="4595813"/>
          <p14:tracePt t="36491" x="5608638" y="4602163"/>
          <p14:tracePt t="36492" x="5600700" y="4602163"/>
          <p14:tracePt t="36493" x="5600700" y="4608513"/>
          <p14:tracePt t="36494" x="5600700" y="4614863"/>
          <p14:tracePt t="36498" x="5600700" y="4622800"/>
          <p14:tracePt t="36499" x="5594350" y="4622800"/>
          <p14:tracePt t="36500" x="5594350" y="4629150"/>
          <p14:tracePt t="36503" x="5588000" y="4629150"/>
          <p14:tracePt t="36505" x="5588000" y="4635500"/>
          <p14:tracePt t="36506" x="5588000" y="4641850"/>
          <p14:tracePt t="36506" x="5581650" y="4641850"/>
          <p14:tracePt t="36510" x="5581650" y="4648200"/>
          <p14:tracePt t="36514" x="5581650" y="4656138"/>
          <p14:tracePt t="36514" x="5575300" y="4656138"/>
          <p14:tracePt t="36515" x="5575300" y="4662488"/>
          <p14:tracePt t="36518" x="5567363" y="4662488"/>
          <p14:tracePt t="36522" x="5567363" y="4668838"/>
          <p14:tracePt t="36526" x="5561013" y="4675188"/>
          <p14:tracePt t="36528" x="5554663" y="4675188"/>
          <p14:tracePt t="36531" x="5554663" y="4681538"/>
          <p14:tracePt t="36531" x="5548313" y="4681538"/>
          <p14:tracePt t="36532" x="5548313" y="4689475"/>
          <p14:tracePt t="36535" x="5548313" y="4695825"/>
          <p14:tracePt t="36537" x="5541963" y="4695825"/>
          <p14:tracePt t="36540" x="5534025" y="4695825"/>
          <p14:tracePt t="36540" x="5534025" y="4702175"/>
          <p14:tracePt t="36542" x="5534025" y="4708525"/>
          <p14:tracePt t="36545" x="5527675" y="4708525"/>
          <p14:tracePt t="36547" x="5527675" y="4714875"/>
          <p14:tracePt t="36549" x="5521325" y="4722813"/>
          <p14:tracePt t="36549" x="5521325" y="4729163"/>
          <p14:tracePt t="36550" x="5514975" y="4729163"/>
          <p14:tracePt t="36553" x="5514975" y="4735513"/>
          <p14:tracePt t="36555" x="5508625" y="4735513"/>
          <p14:tracePt t="36556" x="5508625" y="4741863"/>
          <p14:tracePt t="36557" x="5500688" y="4741863"/>
          <p14:tracePt t="36558" x="5500688" y="4748213"/>
          <p14:tracePt t="36559" x="5500688" y="4754563"/>
          <p14:tracePt t="36560" x="5494338" y="4762500"/>
          <p14:tracePt t="36562" x="5487988" y="4762500"/>
          <p14:tracePt t="36564" x="5487988" y="4768850"/>
          <p14:tracePt t="36565" x="5487988" y="4775200"/>
          <p14:tracePt t="36566" x="5481638" y="4775200"/>
          <p14:tracePt t="36567" x="5481638" y="4781550"/>
          <p14:tracePt t="36568" x="5475288" y="4781550"/>
          <p14:tracePt t="36569" x="5475288" y="4787900"/>
          <p14:tracePt t="36570" x="5467350" y="4795838"/>
          <p14:tracePt t="36573" x="5461000" y="4802188"/>
          <p14:tracePt t="36574" x="5454650" y="4808538"/>
          <p14:tracePt t="36577" x="5454650" y="4814888"/>
          <p14:tracePt t="36578" x="5448300" y="4821238"/>
          <p14:tracePt t="36580" x="5441950" y="4821238"/>
          <p14:tracePt t="36581" x="5441950" y="4829175"/>
          <p14:tracePt t="36581" x="5434013" y="4829175"/>
          <p14:tracePt t="36582" x="5434013" y="4835525"/>
          <p14:tracePt t="36583" x="5434013" y="4841875"/>
          <p14:tracePt t="36584" x="5427663" y="4841875"/>
          <p14:tracePt t="36586" x="5421313" y="4841875"/>
          <p14:tracePt t="36587" x="5421313" y="4848225"/>
          <p14:tracePt t="36589" x="5421313" y="4854575"/>
          <p14:tracePt t="36589" x="5414963" y="4854575"/>
          <p14:tracePt t="36591" x="5414963" y="4862513"/>
          <p14:tracePt t="36592" x="5408613" y="4862513"/>
          <p14:tracePt t="36593" x="5400675" y="4868863"/>
          <p14:tracePt t="36594" x="5400675" y="4875213"/>
          <p14:tracePt t="36598" x="5394325" y="4875213"/>
          <p14:tracePt t="36598" x="5387975" y="4881563"/>
          <p14:tracePt t="36599" x="5387975" y="4887913"/>
          <p14:tracePt t="36602" x="5381625" y="4887913"/>
          <p14:tracePt t="36603" x="5381625" y="4895850"/>
          <p14:tracePt t="36605" x="5375275" y="4895850"/>
          <p14:tracePt t="36606" x="5375275" y="4902200"/>
          <p14:tracePt t="36606" x="5375275" y="4908550"/>
          <p14:tracePt t="36607" x="5367338" y="4908550"/>
          <p14:tracePt t="36610" x="5367338" y="4914900"/>
          <p14:tracePt t="36611" x="5360988" y="4914900"/>
          <p14:tracePt t="36614" x="5354638" y="4921250"/>
          <p14:tracePt t="36618" x="5348288" y="4929188"/>
          <p14:tracePt t="36620" x="5341938" y="4935538"/>
          <p14:tracePt t="36625" x="5334000" y="4941888"/>
          <p14:tracePt t="36628" x="5327650" y="4941888"/>
          <p14:tracePt t="36630" x="5327650" y="4948238"/>
          <p14:tracePt t="36631" x="5321300" y="4948238"/>
          <p14:tracePt t="36631" x="5321300" y="4954588"/>
          <p14:tracePt t="36636" x="5314950" y="4954588"/>
          <p14:tracePt t="36639" x="5308600" y="4954588"/>
          <p14:tracePt t="36639" x="5308600" y="4962525"/>
          <p14:tracePt t="36641" x="5302250" y="4962525"/>
          <p14:tracePt t="36642" x="5302250" y="4968875"/>
          <p14:tracePt t="36644" x="5302250" y="4975225"/>
          <p14:tracePt t="36647" x="5294313" y="4975225"/>
          <p14:tracePt t="36650" x="5287963" y="4975225"/>
          <p14:tracePt t="36655" x="5287963" y="4981575"/>
          <p14:tracePt t="36657" x="5281613" y="4981575"/>
          <p14:tracePt t="36658" x="5281613" y="4987925"/>
          <p14:tracePt t="36661" x="5275263" y="4987925"/>
          <p14:tracePt t="36679" x="5275263" y="4995863"/>
          <p14:tracePt t="36695" x="5268913" y="4995863"/>
          <p14:tracePt t="36767" x="5260975" y="4995863"/>
          <p14:tracePt t="36771" x="5260975" y="5002213"/>
          <p14:tracePt t="36780" x="5254625" y="5002213"/>
          <p14:tracePt t="36794" x="5254625" y="5008563"/>
          <p14:tracePt t="36796" x="5248275" y="5008563"/>
          <p14:tracePt t="36803" x="5241925" y="5008563"/>
          <p14:tracePt t="36813" x="5235575" y="5008563"/>
          <p14:tracePt t="36819" x="5227638" y="5008563"/>
          <p14:tracePt t="36820" x="5227638" y="5014913"/>
          <p14:tracePt t="36822" x="5221288" y="5014913"/>
          <p14:tracePt t="36827" x="5221288" y="5021263"/>
          <p14:tracePt t="36828" x="5214938" y="5021263"/>
          <p14:tracePt t="36832" x="5208588" y="5021263"/>
          <p14:tracePt t="36837" x="5202238" y="5021263"/>
          <p14:tracePt t="36840" x="5202238" y="5029200"/>
          <p14:tracePt t="36841" x="5194300" y="5029200"/>
          <p14:tracePt t="36843" x="5187950" y="5029200"/>
          <p14:tracePt t="36848" x="5187950" y="5035550"/>
          <p14:tracePt t="36849" x="5181600" y="5035550"/>
          <p14:tracePt t="36852" x="5181600" y="5041900"/>
          <p14:tracePt t="36853" x="5175250" y="5041900"/>
          <p14:tracePt t="36858" x="5168900" y="5041900"/>
          <p14:tracePt t="36860" x="5160963" y="5041900"/>
          <p14:tracePt t="36864" x="5154613" y="5048250"/>
          <p14:tracePt t="36868" x="5148263" y="5048250"/>
          <p14:tracePt t="36869" x="5148263" y="5054600"/>
          <p14:tracePt t="36870" x="5141913" y="5054600"/>
          <p14:tracePt t="36874" x="5135563" y="5054600"/>
          <p14:tracePt t="36876" x="5127625" y="5054600"/>
          <p14:tracePt t="36877" x="5127625" y="5060950"/>
          <p14:tracePt t="36878" x="5121275" y="5060950"/>
          <p14:tracePt t="36882" x="5114925" y="5060950"/>
          <p14:tracePt t="36882" x="5114925" y="5068888"/>
          <p14:tracePt t="36883" x="5108575" y="5068888"/>
          <p14:tracePt t="36886" x="5102225" y="5068888"/>
          <p14:tracePt t="36887" x="5094288" y="5068888"/>
          <p14:tracePt t="36889" x="5087938" y="5075238"/>
          <p14:tracePt t="36896" x="5068888" y="5081588"/>
          <p14:tracePt t="36897" x="5068888" y="5087938"/>
          <p14:tracePt t="36898" x="5060950" y="5087938"/>
          <p14:tracePt t="36899" x="5054600" y="5087938"/>
          <p14:tracePt t="36900" x="5048250" y="5087938"/>
          <p14:tracePt t="36901" x="5041900" y="5087938"/>
          <p14:tracePt t="36902" x="5041900" y="5094288"/>
          <p14:tracePt t="36905" x="5035550" y="5094288"/>
          <p14:tracePt t="36905" x="5029200" y="5094288"/>
          <p14:tracePt t="36906" x="5029200" y="5102225"/>
          <p14:tracePt t="36907" x="5021263" y="5102225"/>
          <p14:tracePt t="36908" x="5014913" y="5102225"/>
          <p14:tracePt t="36910" x="5008563" y="5102225"/>
          <p14:tracePt t="36912" x="5002213" y="5102225"/>
          <p14:tracePt t="36914" x="4995863" y="5108575"/>
          <p14:tracePt t="36916" x="4987925" y="5114925"/>
          <p14:tracePt t="36917" x="4981575" y="5114925"/>
          <p14:tracePt t="36919" x="4975225" y="5114925"/>
          <p14:tracePt t="36923" x="4968875" y="5121275"/>
          <p14:tracePt t="36923" x="4962525" y="5121275"/>
          <p14:tracePt t="36928" x="4954588" y="5121275"/>
          <p14:tracePt t="36930" x="4948238" y="5121275"/>
          <p14:tracePt t="36933" x="4941888" y="5121275"/>
          <p14:tracePt t="36935" x="4941888" y="5127625"/>
          <p14:tracePt t="36941" x="4935538" y="5127625"/>
          <p14:tracePt t="36948" x="4929188" y="5127625"/>
          <p14:tracePt t="37020" x="4929188" y="5135563"/>
          <p14:tracePt t="37026" x="4921250" y="5135563"/>
          <p14:tracePt t="37032" x="4914900" y="5135563"/>
          <p14:tracePt t="37037" x="4908550" y="5135563"/>
          <p14:tracePt t="37044" x="4902200" y="5135563"/>
          <p14:tracePt t="37050" x="4895850" y="5135563"/>
          <p14:tracePt t="37062" x="4887913" y="5135563"/>
          <p14:tracePt t="37072" x="4881563" y="5135563"/>
          <p14:tracePt t="37105" x="4875213" y="5135563"/>
          <p14:tracePt t="37150" x="4868863" y="5135563"/>
          <p14:tracePt t="37201" x="4868863" y="5127625"/>
          <p14:tracePt t="37971" x="4868863" y="5121275"/>
          <p14:tracePt t="38003" x="4868863" y="5114925"/>
          <p14:tracePt t="38046" x="4862513" y="5114925"/>
          <p14:tracePt t="38058" x="4862513" y="5108575"/>
          <p14:tracePt t="38063" x="4854575" y="5108575"/>
          <p14:tracePt t="38073" x="4848225" y="5108575"/>
          <p14:tracePt t="38085" x="4841875" y="5108575"/>
          <p14:tracePt t="38090" x="4835525" y="5108575"/>
          <p14:tracePt t="38094" x="4829175" y="5108575"/>
          <p14:tracePt t="38100" x="4821238" y="5108575"/>
          <p14:tracePt t="38104" x="4814888" y="5108575"/>
          <p14:tracePt t="38107" x="4814888" y="5114925"/>
          <p14:tracePt t="38108" x="4808538" y="5114925"/>
          <p14:tracePt t="38110" x="4802188" y="5114925"/>
          <p14:tracePt t="38112" x="4795838" y="5114925"/>
          <p14:tracePt t="38117" x="4795838" y="5121275"/>
          <p14:tracePt t="38118" x="4787900" y="5121275"/>
          <p14:tracePt t="38120" x="4781550" y="5121275"/>
          <p14:tracePt t="38124" x="4775200" y="5121275"/>
          <p14:tracePt t="38126" x="4768850" y="5121275"/>
          <p14:tracePt t="38128" x="4762500" y="5121275"/>
          <p14:tracePt t="38131" x="4762500" y="5127625"/>
          <p14:tracePt t="38132" x="4754563" y="5127625"/>
          <p14:tracePt t="38134" x="4748213" y="5127625"/>
          <p14:tracePt t="38139" x="4741863" y="5127625"/>
          <p14:tracePt t="38139" x="4741863" y="5135563"/>
          <p14:tracePt t="38140" x="4735513" y="5135563"/>
          <p14:tracePt t="38143" x="4729163" y="5135563"/>
          <p14:tracePt t="38148" x="4722813" y="5135563"/>
          <p14:tracePt t="38150" x="4714875" y="5135563"/>
          <p14:tracePt t="38155" x="4708525" y="5135563"/>
          <p14:tracePt t="38157" x="4702175" y="5135563"/>
          <p14:tracePt t="38160" x="4695825" y="5135563"/>
          <p14:tracePt t="38165" x="4689475" y="5135563"/>
          <p14:tracePt t="38167" x="4681538" y="5135563"/>
          <p14:tracePt t="38169" x="4681538" y="5141913"/>
          <p14:tracePt t="38172" x="4675188" y="5141913"/>
          <p14:tracePt t="38174" x="4668838" y="5141913"/>
          <p14:tracePt t="38176" x="4662488" y="5141913"/>
          <p14:tracePt t="38181" x="4656138" y="5141913"/>
          <p14:tracePt t="38183" x="4648200" y="5141913"/>
          <p14:tracePt t="38184" x="4648200" y="5148263"/>
          <p14:tracePt t="38187" x="4641850" y="5148263"/>
          <p14:tracePt t="38190" x="4635500" y="5148263"/>
          <p14:tracePt t="38194" x="4629150" y="5148263"/>
          <p14:tracePt t="38197" x="4622800" y="5148263"/>
          <p14:tracePt t="38198" x="4614863" y="5148263"/>
          <p14:tracePt t="38201" x="4614863" y="5154613"/>
          <p14:tracePt t="38202" x="4608513" y="5154613"/>
          <p14:tracePt t="38205" x="4602163" y="5154613"/>
          <p14:tracePt t="38208" x="4595813" y="5154613"/>
          <p14:tracePt t="38210" x="4589463" y="5154613"/>
          <p14:tracePt t="38211" x="4581525" y="5154613"/>
          <p14:tracePt t="38214" x="4575175" y="5154613"/>
          <p14:tracePt t="38216" x="4568825" y="5154613"/>
          <p14:tracePt t="38219" x="4562475" y="5154613"/>
          <p14:tracePt t="38220" x="4556125" y="5154613"/>
          <p14:tracePt t="38221" x="4548188" y="5154613"/>
          <p14:tracePt t="38222" x="4548188" y="5160963"/>
          <p14:tracePt t="38223" x="4541838" y="5160963"/>
          <p14:tracePt t="38225" x="4535488" y="5160963"/>
          <p14:tracePt t="38227" x="4529138" y="5160963"/>
          <p14:tracePt t="38228" x="4522788" y="5160963"/>
          <p14:tracePt t="38230" x="4514850" y="5160963"/>
          <p14:tracePt t="38231" x="4514850" y="5168900"/>
          <p14:tracePt t="38232" x="4508500" y="5168900"/>
          <p14:tracePt t="38233" x="4502150" y="5168900"/>
          <p14:tracePt t="38235" x="4495800" y="5168900"/>
          <p14:tracePt t="38237" x="4489450" y="5168900"/>
          <p14:tracePt t="38239" x="4481513" y="5168900"/>
          <p14:tracePt t="38241" x="4475163" y="5168900"/>
          <p14:tracePt t="38243" x="4468813" y="5168900"/>
          <p14:tracePt t="38246" x="4462463" y="5168900"/>
          <p14:tracePt t="38247" x="4456113" y="5168900"/>
          <p14:tracePt t="38249" x="4456113" y="5175250"/>
          <p14:tracePt t="38250" x="4449763" y="5175250"/>
          <p14:tracePt t="38255" x="4441825" y="5175250"/>
          <p14:tracePt t="38258" x="4435475" y="5175250"/>
          <p14:tracePt t="38271" x="4435475" y="5181600"/>
          <p14:tracePt t="38275" x="4429125" y="5181600"/>
          <p14:tracePt t="38290" x="4422775" y="5181600"/>
          <p14:tracePt t="38301" x="4416425" y="5181600"/>
          <p14:tracePt t="38305" x="4408488" y="5181600"/>
          <p14:tracePt t="38309" x="4402138" y="5181600"/>
          <p14:tracePt t="38316" x="4395788" y="5181600"/>
          <p14:tracePt t="38317" x="4389438" y="5181600"/>
          <p14:tracePt t="38320" x="4389438" y="5187950"/>
          <p14:tracePt t="38323" x="4383088" y="5187950"/>
          <p14:tracePt t="38324" x="4375150" y="5187950"/>
          <p14:tracePt t="38325" x="4368800" y="5187950"/>
          <p14:tracePt t="38331" x="4362450" y="5187950"/>
          <p14:tracePt t="38332" x="4356100" y="5187950"/>
          <p14:tracePt t="38337" x="4349750" y="5187950"/>
          <p14:tracePt t="38339" x="4341813" y="5187950"/>
          <p14:tracePt t="38341" x="4335463" y="5187950"/>
          <p14:tracePt t="38347" x="4329113" y="5187950"/>
          <p14:tracePt t="38349" x="4322763" y="5187950"/>
          <p14:tracePt t="40808" x="4316413" y="5187950"/>
          <p14:tracePt t="40827" x="4308475" y="5187950"/>
          <p14:tracePt t="40849" x="4302125" y="5187950"/>
          <p14:tracePt t="40888" x="4295775" y="5187950"/>
          <p14:tracePt t="40896" x="4289425" y="5187950"/>
          <p14:tracePt t="40909" x="4283075" y="5187950"/>
          <p14:tracePt t="40915" x="4275138" y="5187950"/>
          <p14:tracePt t="40921" x="4268788" y="5187950"/>
          <p14:tracePt t="40933" x="4262438" y="5187950"/>
          <p14:tracePt t="40940" x="4256088" y="5187950"/>
          <p14:tracePt t="40959" x="4249738" y="5187950"/>
          <p14:tracePt t="40967" x="4241800" y="5187950"/>
          <p14:tracePt t="40976" x="4235450" y="5187950"/>
          <p14:tracePt t="40995" x="4229100" y="5187950"/>
          <p14:tracePt t="41011" x="4222750" y="5187950"/>
          <p14:tracePt t="41676" x="4229100" y="5187950"/>
          <p14:tracePt t="41791" x="4235450" y="5187950"/>
          <p14:tracePt t="42014" x="4241800" y="5187950"/>
          <p14:tracePt t="42041" x="4249738" y="5187950"/>
          <p14:tracePt t="42335" x="4256088" y="5187950"/>
          <p14:tracePt t="42344" x="4262438" y="5187950"/>
          <p14:tracePt t="42360" x="4268788" y="5187950"/>
          <p14:tracePt t="42367" x="4275138" y="5187950"/>
          <p14:tracePt t="42377" x="4283075" y="5187950"/>
          <p14:tracePt t="42400" x="4289425" y="5187950"/>
          <p14:tracePt t="42414" x="4295775" y="5187950"/>
          <p14:tracePt t="42435" x="4302125" y="5187950"/>
          <p14:tracePt t="42446" x="4308475" y="5187950"/>
          <p14:tracePt t="42453" x="4316413" y="5187950"/>
          <p14:tracePt t="42466" x="4322763" y="5187950"/>
          <p14:tracePt t="42472" x="4329113" y="5187950"/>
          <p14:tracePt t="42475" x="4329113" y="5181600"/>
          <p14:tracePt t="42482" x="4335463" y="5181600"/>
          <p14:tracePt t="42486" x="4341813" y="5181600"/>
          <p14:tracePt t="42489" x="4341813" y="5175250"/>
          <p14:tracePt t="42490" x="4349750" y="5175250"/>
          <p14:tracePt t="42498" x="4356100" y="5175250"/>
          <p14:tracePt t="42500" x="4362450" y="5175250"/>
          <p14:tracePt t="42507" x="4368800" y="5175250"/>
          <p14:tracePt t="42511" x="4375150" y="5175250"/>
          <p14:tracePt t="42513" x="4375150" y="5168900"/>
          <p14:tracePt t="42513" x="4383088" y="5168900"/>
          <p14:tracePt t="42520" x="4389438" y="5168900"/>
          <p14:tracePt t="42523" x="4395788" y="5168900"/>
          <p14:tracePt t="42530" x="4402138" y="5168900"/>
          <p14:tracePt t="42532" x="4402138" y="5160963"/>
          <p14:tracePt t="42535" x="4408488" y="5160963"/>
          <p14:tracePt t="42541" x="4416425" y="5160963"/>
          <p14:tracePt t="42558" x="4422775" y="5160963"/>
          <p14:tracePt t="42565" x="4429125" y="5160963"/>
          <p14:tracePt t="42573" x="4435475" y="5160963"/>
          <p14:tracePt t="42576" x="4441825" y="5160963"/>
          <p14:tracePt t="42580" x="4449763" y="5160963"/>
          <p14:tracePt t="42583" x="4456113" y="5160963"/>
          <p14:tracePt t="42584" x="4462463" y="5160963"/>
          <p14:tracePt t="42587" x="4468813" y="5160963"/>
          <p14:tracePt t="42588" x="4475163" y="5160963"/>
          <p14:tracePt t="42590" x="4481513" y="5160963"/>
          <p14:tracePt t="42591" x="4489450" y="5160963"/>
          <p14:tracePt t="42592" x="4495800" y="5160963"/>
          <p14:tracePt t="42594" x="4502150" y="5160963"/>
          <p14:tracePt t="42595" x="4508500" y="5160963"/>
          <p14:tracePt t="42597" x="4514850" y="5160963"/>
          <p14:tracePt t="42598" x="4522788" y="5160963"/>
          <p14:tracePt t="42599" x="4529138" y="5160963"/>
          <p14:tracePt t="42600" x="4535488" y="5160963"/>
          <p14:tracePt t="42601" x="4548188" y="5160963"/>
          <p14:tracePt t="42603" x="4556125" y="5160963"/>
          <p14:tracePt t="42605" x="4568825" y="5160963"/>
          <p14:tracePt t="42606" x="4581525" y="5168900"/>
          <p14:tracePt t="42607" x="4589463" y="5168900"/>
          <p14:tracePt t="42608" x="4595813" y="5168900"/>
          <p14:tracePt t="42609" x="4608513" y="5168900"/>
          <p14:tracePt t="42610" x="4614863" y="5168900"/>
          <p14:tracePt t="42611" x="4622800" y="5168900"/>
          <p14:tracePt t="42612" x="4635500" y="5168900"/>
          <p14:tracePt t="42614" x="4641850" y="5168900"/>
          <p14:tracePt t="42614" x="4648200" y="5168900"/>
          <p14:tracePt t="42615" x="4656138" y="5168900"/>
          <p14:tracePt t="42616" x="4668838" y="5175250"/>
          <p14:tracePt t="42617" x="4689475" y="5175250"/>
          <p14:tracePt t="42619" x="4695825" y="5175250"/>
          <p14:tracePt t="42620" x="4708525" y="5175250"/>
          <p14:tracePt t="42622" x="4722813" y="5175250"/>
          <p14:tracePt t="42622" x="4729163" y="5175250"/>
          <p14:tracePt t="42623" x="4741863" y="5175250"/>
          <p14:tracePt t="42625" x="4748213" y="5175250"/>
          <p14:tracePt t="42626" x="4762500" y="5175250"/>
          <p14:tracePt t="42627" x="4768850" y="5175250"/>
          <p14:tracePt t="42628" x="4775200" y="5175250"/>
          <p14:tracePt t="42630" x="4787900" y="5175250"/>
          <p14:tracePt t="42631" x="4802188" y="5175250"/>
          <p14:tracePt t="42632" x="4808538" y="5175250"/>
          <p14:tracePt t="42634" x="4821238" y="5175250"/>
          <p14:tracePt t="42635" x="4829175" y="5175250"/>
          <p14:tracePt t="42637" x="4841875" y="5175250"/>
          <p14:tracePt t="42639" x="4848225" y="5175250"/>
          <p14:tracePt t="42640" x="4854575" y="5175250"/>
          <p14:tracePt t="42641" x="4862513" y="5175250"/>
          <p14:tracePt t="42642" x="4868863" y="5175250"/>
          <p14:tracePt t="42643" x="4875213" y="5175250"/>
          <p14:tracePt t="42644" x="4881563" y="5175250"/>
          <p14:tracePt t="42646" x="4887913" y="5175250"/>
          <p14:tracePt t="42647" x="4895850" y="5175250"/>
          <p14:tracePt t="42650" x="4902200" y="5175250"/>
          <p14:tracePt t="42651" x="4908550" y="5175250"/>
          <p14:tracePt t="42652" x="4914900" y="5175250"/>
          <p14:tracePt t="42656" x="4921250" y="5175250"/>
          <p14:tracePt t="42657" x="4929188" y="5175250"/>
          <p14:tracePt t="42662" x="4935538" y="5175250"/>
          <p14:tracePt t="42664" x="4935538" y="5168900"/>
          <p14:tracePt t="42665" x="4941888" y="5168900"/>
          <p14:tracePt t="42669" x="4948238" y="5168900"/>
          <p14:tracePt t="42683" x="4954588" y="5168900"/>
          <p14:tracePt t="42689" x="4962525" y="5168900"/>
          <p14:tracePt t="42697" x="4968875" y="5168900"/>
          <p14:tracePt t="42701" x="4975225" y="5168900"/>
          <p14:tracePt t="42705" x="4981575" y="5168900"/>
          <p14:tracePt t="42711" x="4987925" y="5168900"/>
          <p14:tracePt t="42714" x="4995863" y="5168900"/>
          <p14:tracePt t="42722" x="5002213" y="5168900"/>
          <p14:tracePt t="42725" x="5008563" y="5168900"/>
          <p14:tracePt t="42728" x="5014913" y="5168900"/>
          <p14:tracePt t="42734" x="5021263" y="5168900"/>
          <p14:tracePt t="42739" x="5029200" y="5168900"/>
          <p14:tracePt t="42745" x="5035550" y="5168900"/>
          <p14:tracePt t="42749" x="5041900" y="5168900"/>
          <p14:tracePt t="42750" x="5041900" y="5175250"/>
          <p14:tracePt t="42753" x="5048250" y="5175250"/>
          <p14:tracePt t="42760" x="5054600" y="5175250"/>
          <p14:tracePt t="42763" x="5060950" y="5175250"/>
          <p14:tracePt t="42766" x="5060950" y="5181600"/>
          <p14:tracePt t="42769" x="5068888" y="5187950"/>
          <p14:tracePt t="42772" x="5075238" y="5187950"/>
          <p14:tracePt t="42776" x="5075238" y="5194300"/>
          <p14:tracePt t="42777" x="5081588" y="5194300"/>
          <p14:tracePt t="42778" x="5081588" y="5202238"/>
          <p14:tracePt t="42781" x="5087938" y="5202238"/>
          <p14:tracePt t="42781" x="5087938" y="5208588"/>
          <p14:tracePt t="42782" x="5094288" y="5208588"/>
          <p14:tracePt t="42786" x="5094288" y="5214938"/>
          <p14:tracePt t="42787" x="5102225" y="5221288"/>
          <p14:tracePt t="42791" x="5108575" y="5221288"/>
          <p14:tracePt t="42792" x="5108575" y="5227638"/>
          <p14:tracePt t="42794" x="5108575" y="5235575"/>
          <p14:tracePt t="42797" x="5108575" y="5241925"/>
          <p14:tracePt t="42799" x="5114925" y="5241925"/>
          <p14:tracePt t="42800" x="5114925" y="5248275"/>
          <p14:tracePt t="42803" x="5121275" y="5248275"/>
          <p14:tracePt t="42805" x="5121275" y="5254625"/>
          <p14:tracePt t="42808" x="5121275" y="5260975"/>
          <p14:tracePt t="42811" x="5121275" y="5268913"/>
          <p14:tracePt t="42814" x="5127625" y="5268913"/>
          <p14:tracePt t="42816" x="5127625" y="5275263"/>
          <p14:tracePt t="42824" x="5127625" y="5281613"/>
          <p14:tracePt t="42828" x="5127625" y="5287963"/>
          <p14:tracePt t="42839" x="5127625" y="5294313"/>
          <p14:tracePt t="42840" x="5121275" y="5294313"/>
          <p14:tracePt t="42844" x="5121275" y="5302250"/>
          <p14:tracePt t="42845" x="5114925" y="5302250"/>
          <p14:tracePt t="42848" x="5114925" y="5308600"/>
          <p14:tracePt t="42853" x="5108575" y="5308600"/>
          <p14:tracePt t="42855" x="5108575" y="5314950"/>
          <p14:tracePt t="42855" x="5102225" y="5314950"/>
          <p14:tracePt t="42858" x="5102225" y="5321300"/>
          <p14:tracePt t="42861" x="5094288" y="5321300"/>
          <p14:tracePt t="42863" x="5094288" y="5327650"/>
          <p14:tracePt t="42864" x="5087938" y="5327650"/>
          <p14:tracePt t="42865" x="5087938" y="5334000"/>
          <p14:tracePt t="42866" x="5081588" y="5334000"/>
          <p14:tracePt t="42868" x="5081588" y="5341938"/>
          <p14:tracePt t="42870" x="5075238" y="5341938"/>
          <p14:tracePt t="42872" x="5068888" y="5341938"/>
          <p14:tracePt t="42873" x="5068888" y="5348288"/>
          <p14:tracePt t="42876" x="5068888" y="5354638"/>
          <p14:tracePt t="42877" x="5060950" y="5354638"/>
          <p14:tracePt t="42880" x="5054600" y="5354638"/>
          <p14:tracePt t="42880" x="5054600" y="5360988"/>
          <p14:tracePt t="42882" x="5054600" y="5367338"/>
          <p14:tracePt t="42883" x="5048250" y="5367338"/>
          <p14:tracePt t="42885" x="5041900" y="5367338"/>
          <p14:tracePt t="42886" x="5041900" y="5375275"/>
          <p14:tracePt t="42887" x="5035550" y="5375275"/>
          <p14:tracePt t="42890" x="5035550" y="5381625"/>
          <p14:tracePt t="42891" x="5029200" y="5381625"/>
          <p14:tracePt t="42892" x="5021263" y="5387975"/>
          <p14:tracePt t="42897" x="5014913" y="5387975"/>
          <p14:tracePt t="42897" x="5008563" y="5394325"/>
          <p14:tracePt t="42898" x="5002213" y="5394325"/>
          <p14:tracePt t="42899" x="5002213" y="5400675"/>
          <p14:tracePt t="42901" x="4995863" y="5400675"/>
          <p14:tracePt t="42903" x="4987925" y="5408613"/>
          <p14:tracePt t="42906" x="4981575" y="5408613"/>
          <p14:tracePt t="42906" x="4981575" y="5414963"/>
          <p14:tracePt t="42907" x="4975225" y="5414963"/>
          <p14:tracePt t="42909" x="4968875" y="5421313"/>
          <p14:tracePt t="42910" x="4962525" y="5421313"/>
          <p14:tracePt t="42911" x="4954588" y="5421313"/>
          <p14:tracePt t="42912" x="4954588" y="5427663"/>
          <p14:tracePt t="42914" x="4948238" y="5427663"/>
          <p14:tracePt t="42914" x="4941888" y="5434013"/>
          <p14:tracePt t="42915" x="4935538" y="5434013"/>
          <p14:tracePt t="42917" x="4929188" y="5441950"/>
          <p14:tracePt t="42918" x="4921250" y="5441950"/>
          <p14:tracePt t="42919" x="4914900" y="5441950"/>
          <p14:tracePt t="42920" x="4914900" y="5448300"/>
          <p14:tracePt t="42922" x="4908550" y="5448300"/>
          <p14:tracePt t="42923" x="4895850" y="5454650"/>
          <p14:tracePt t="42926" x="4887913" y="5454650"/>
          <p14:tracePt t="42926" x="4881563" y="5461000"/>
          <p14:tracePt t="42928" x="4875213" y="5461000"/>
          <p14:tracePt t="42930" x="4868863" y="5467350"/>
          <p14:tracePt t="42930" x="4862513" y="5475288"/>
          <p14:tracePt t="42932" x="4854575" y="5475288"/>
          <p14:tracePt t="42933" x="4848225" y="5475288"/>
          <p14:tracePt t="42934" x="4848225" y="5481638"/>
          <p14:tracePt t="42935" x="4841875" y="5481638"/>
          <p14:tracePt t="42936" x="4835525" y="5487988"/>
          <p14:tracePt t="42939" x="4829175" y="5487988"/>
          <p14:tracePt t="42939" x="4821238" y="5487988"/>
          <p14:tracePt t="42940" x="4814888" y="5494338"/>
          <p14:tracePt t="42941" x="4808538" y="5494338"/>
          <p14:tracePt t="42942" x="4808538" y="5500688"/>
          <p14:tracePt t="42943" x="4802188" y="5508625"/>
          <p14:tracePt t="42944" x="4795838" y="5508625"/>
          <p14:tracePt t="42947" x="4787900" y="5508625"/>
          <p14:tracePt t="42947" x="4781550" y="5508625"/>
          <p14:tracePt t="42948" x="4781550" y="5514975"/>
          <p14:tracePt t="42949" x="4775200" y="5514975"/>
          <p14:tracePt t="42950" x="4768850" y="5521325"/>
          <p14:tracePt t="42951" x="4762500" y="5521325"/>
          <p14:tracePt t="42955" x="4754563" y="5527675"/>
          <p14:tracePt t="42955" x="4748213" y="5527675"/>
          <p14:tracePt t="42956" x="4748213" y="5534025"/>
          <p14:tracePt t="42958" x="4741863" y="5534025"/>
          <p14:tracePt t="42959" x="4741863" y="5541963"/>
          <p14:tracePt t="42960" x="4735513" y="5541963"/>
          <p14:tracePt t="42961" x="4729163" y="5541963"/>
          <p14:tracePt t="42964" x="4722813" y="5548313"/>
          <p14:tracePt t="42965" x="4714875" y="5548313"/>
          <p14:tracePt t="42967" x="4714875" y="5554663"/>
          <p14:tracePt t="42968" x="4708525" y="5554663"/>
          <p14:tracePt t="42970" x="4702175" y="5554663"/>
          <p14:tracePt t="42973" x="4702175" y="5561013"/>
          <p14:tracePt t="42973" x="4695825" y="5561013"/>
          <p14:tracePt t="42974" x="4689475" y="5561013"/>
          <p14:tracePt t="42975" x="4689475" y="5567363"/>
          <p14:tracePt t="42976" x="4681538" y="5567363"/>
          <p14:tracePt t="42978" x="4681538" y="5575300"/>
          <p14:tracePt t="42980" x="4675188" y="5575300"/>
          <p14:tracePt t="42980" x="4668838" y="5575300"/>
          <p14:tracePt t="42983" x="4662488" y="5575300"/>
          <p14:tracePt t="42984" x="4656138" y="5581650"/>
          <p14:tracePt t="42986" x="4648200" y="5581650"/>
          <p14:tracePt t="42989" x="4648200" y="5588000"/>
          <p14:tracePt t="42989" x="4641850" y="5588000"/>
          <p14:tracePt t="42990" x="4635500" y="5588000"/>
          <p14:tracePt t="42992" x="4629150" y="5588000"/>
          <p14:tracePt t="42993" x="4629150" y="5594350"/>
          <p14:tracePt t="42994" x="4614863" y="5594350"/>
          <p14:tracePt t="42995" x="4614863" y="5600700"/>
          <p14:tracePt t="42997" x="4608513" y="5600700"/>
          <p14:tracePt t="42998" x="4595813" y="5600700"/>
          <p14:tracePt t="42999" x="4595813" y="5608638"/>
          <p14:tracePt t="43000" x="4589463" y="5608638"/>
          <p14:tracePt t="43001" x="4581525" y="5608638"/>
          <p14:tracePt t="43002" x="4575175" y="5614988"/>
          <p14:tracePt t="43005" x="4562475" y="5621338"/>
          <p14:tracePt t="43005" x="4556125" y="5621338"/>
          <p14:tracePt t="43007" x="4541838" y="5627688"/>
          <p14:tracePt t="43008" x="4535488" y="5627688"/>
          <p14:tracePt t="43009" x="4529138" y="5634038"/>
          <p14:tracePt t="43010" x="4522788" y="5640388"/>
          <p14:tracePt t="43011" x="4514850" y="5640388"/>
          <p14:tracePt t="43012" x="4508500" y="5640388"/>
          <p14:tracePt t="43014" x="4502150" y="5640388"/>
          <p14:tracePt t="43014" x="4495800" y="5648325"/>
          <p14:tracePt t="43015" x="4489450" y="5654675"/>
          <p14:tracePt t="43016" x="4475163" y="5661025"/>
          <p14:tracePt t="43017" x="4468813" y="5661025"/>
          <p14:tracePt t="43019" x="4456113" y="5667375"/>
          <p14:tracePt t="43020" x="4441825" y="5667375"/>
          <p14:tracePt t="43022" x="4435475" y="5673725"/>
          <p14:tracePt t="43022" x="4422775" y="5673725"/>
          <p14:tracePt t="43023" x="4408488" y="5681663"/>
          <p14:tracePt t="43025" x="4402138" y="5688013"/>
          <p14:tracePt t="43026" x="4395788" y="5688013"/>
          <p14:tracePt t="43027" x="4383088" y="5694363"/>
          <p14:tracePt t="43030" x="4368800" y="5700713"/>
          <p14:tracePt t="43030" x="4362450" y="5700713"/>
          <p14:tracePt t="43032" x="4349750" y="5700713"/>
          <p14:tracePt t="43033" x="4341813" y="5707063"/>
          <p14:tracePt t="43034" x="4335463" y="5707063"/>
          <p14:tracePt t="43035" x="4329113" y="5715000"/>
          <p14:tracePt t="43036" x="4322763" y="5715000"/>
          <p14:tracePt t="43037" x="4316413" y="5715000"/>
          <p14:tracePt t="43039" x="4308475" y="5715000"/>
          <p14:tracePt t="43039" x="4302125" y="5715000"/>
          <p14:tracePt t="43040" x="4295775" y="5721350"/>
          <p14:tracePt t="43041" x="4289425" y="5721350"/>
          <p14:tracePt t="43042" x="4283075" y="5721350"/>
          <p14:tracePt t="43043" x="4275138" y="5727700"/>
          <p14:tracePt t="43044" x="4268788" y="5727700"/>
          <p14:tracePt t="43047" x="4262438" y="5734050"/>
          <p14:tracePt t="43047" x="4256088" y="5734050"/>
          <p14:tracePt t="43049" x="4249738" y="5734050"/>
          <p14:tracePt t="43050" x="4241800" y="5734050"/>
          <p14:tracePt t="43051" x="4235450" y="5734050"/>
          <p14:tracePt t="43053" x="4229100" y="5734050"/>
          <p14:tracePt t="43055" x="4222750" y="5734050"/>
          <p14:tracePt t="43057" x="4222750" y="5740400"/>
          <p14:tracePt t="43058" x="4216400" y="5740400"/>
          <p14:tracePt t="43059" x="4208463" y="5740400"/>
          <p14:tracePt t="43060" x="4202113" y="5740400"/>
          <p14:tracePt t="43064" x="4195763" y="5740400"/>
          <p14:tracePt t="43064" x="4189413" y="5740400"/>
          <p14:tracePt t="43067" x="4183063" y="5740400"/>
          <p14:tracePt t="43070" x="4175125" y="5740400"/>
          <p14:tracePt t="43070" x="4168775" y="5740400"/>
          <p14:tracePt t="43072" x="4162425" y="5740400"/>
          <p14:tracePt t="43073" x="4156075" y="5740400"/>
          <p14:tracePt t="43076" x="4149725" y="5740400"/>
          <p14:tracePt t="43077" x="4143375" y="5740400"/>
          <p14:tracePt t="43078" x="4135438" y="5740400"/>
          <p14:tracePt t="43080" x="4129088" y="5740400"/>
          <p14:tracePt t="43081" x="4122738" y="5740400"/>
          <p14:tracePt t="43082" x="4116388" y="5740400"/>
          <p14:tracePt t="43083" x="4110038" y="5740400"/>
          <p14:tracePt t="43084" x="4102100" y="5740400"/>
          <p14:tracePt t="43085" x="4095750" y="5740400"/>
          <p14:tracePt t="43086" x="4083050" y="5740400"/>
          <p14:tracePt t="43087" x="4076700" y="5740400"/>
          <p14:tracePt t="43089" x="4068763" y="5734050"/>
          <p14:tracePt t="43089" x="4056063" y="5734050"/>
          <p14:tracePt t="43090" x="4049713" y="5734050"/>
          <p14:tracePt t="43091" x="4043363" y="5734050"/>
          <p14:tracePt t="43092" x="4029075" y="5734050"/>
          <p14:tracePt t="43093" x="4022725" y="5727700"/>
          <p14:tracePt t="43094" x="4016375" y="5727700"/>
          <p14:tracePt t="43095" x="4002088" y="5721350"/>
          <p14:tracePt t="43096" x="3989388" y="5721350"/>
          <p14:tracePt t="43097" x="3968750" y="5715000"/>
          <p14:tracePt t="43098" x="3962400" y="5715000"/>
          <p14:tracePt t="43099" x="3949700" y="5707063"/>
          <p14:tracePt t="43100" x="3935413" y="5707063"/>
          <p14:tracePt t="43101" x="3922713" y="5700713"/>
          <p14:tracePt t="43102" x="3910013" y="5700713"/>
          <p14:tracePt t="43103" x="3895725" y="5694363"/>
          <p14:tracePt t="43105" x="3883025" y="5688013"/>
          <p14:tracePt t="43106" x="3870325" y="5681663"/>
          <p14:tracePt t="43106" x="3849688" y="5673725"/>
          <p14:tracePt t="43107" x="3836988" y="5673725"/>
          <p14:tracePt t="43108" x="3822700" y="5667375"/>
          <p14:tracePt t="43109" x="3810000" y="5661025"/>
          <p14:tracePt t="43110" x="3789363" y="5661025"/>
          <p14:tracePt t="43111" x="3783013" y="5654675"/>
          <p14:tracePt t="43112" x="3762375" y="5648325"/>
          <p14:tracePt t="43114" x="3749675" y="5648325"/>
          <p14:tracePt t="43114" x="3736975" y="5640388"/>
          <p14:tracePt t="43115" x="3722688" y="5634038"/>
          <p14:tracePt t="43116" x="3703638" y="5627688"/>
          <p14:tracePt t="43117" x="3683000" y="5614988"/>
          <p14:tracePt t="43119" x="3670300" y="5608638"/>
          <p14:tracePt t="43120" x="3649663" y="5600700"/>
          <p14:tracePt t="43121" x="3636963" y="5594350"/>
          <p14:tracePt t="43123" x="3616325" y="5594350"/>
          <p14:tracePt t="43123" x="3609975" y="5588000"/>
          <p14:tracePt t="43125" x="3589338" y="5581650"/>
          <p14:tracePt t="43126" x="3576638" y="5567363"/>
          <p14:tracePt t="43127" x="3570288" y="5567363"/>
          <p14:tracePt t="43128" x="3556000" y="5561013"/>
          <p14:tracePt t="43130" x="3549650" y="5554663"/>
          <p14:tracePt t="43131" x="3543300" y="5554663"/>
          <p14:tracePt t="43131" x="3530600" y="5548313"/>
          <p14:tracePt t="43133" x="3516313" y="5541963"/>
          <p14:tracePt t="43133" x="3509963" y="5534025"/>
          <p14:tracePt t="43134" x="3503613" y="5527675"/>
          <p14:tracePt t="43135" x="3497263" y="5527675"/>
          <p14:tracePt t="43136" x="3489325" y="5527675"/>
          <p14:tracePt t="43137" x="3489325" y="5521325"/>
          <p14:tracePt t="43139" x="3476625" y="5514975"/>
          <p14:tracePt t="43139" x="3470275" y="5514975"/>
          <p14:tracePt t="43141" x="3463925" y="5508625"/>
          <p14:tracePt t="43142" x="3455988" y="5500688"/>
          <p14:tracePt t="43144" x="3449638" y="5494338"/>
          <p14:tracePt t="43145" x="3443288" y="5494338"/>
          <p14:tracePt t="43147" x="3436938" y="5494338"/>
          <p14:tracePt t="43148" x="3436938" y="5487988"/>
          <p14:tracePt t="43148" x="3436938" y="5481638"/>
          <p14:tracePt t="43149" x="3430588" y="5481638"/>
          <p14:tracePt t="43151" x="3422650" y="5481638"/>
          <p14:tracePt t="43152" x="3422650" y="5475288"/>
          <p14:tracePt t="43155" x="3422650" y="5467350"/>
          <p14:tracePt t="43156" x="3416300" y="5467350"/>
          <p14:tracePt t="43157" x="3416300" y="5461000"/>
          <p14:tracePt t="43158" x="3409950" y="5461000"/>
          <p14:tracePt t="43164" x="3409950" y="5454650"/>
          <p14:tracePt t="43165" x="3409950" y="5448300"/>
          <p14:tracePt t="43166" x="3403600" y="5448300"/>
          <p14:tracePt t="43170" x="3403600" y="5441950"/>
          <p14:tracePt t="43172" x="3397250" y="5441950"/>
          <p14:tracePt t="43172" x="3397250" y="5434013"/>
          <p14:tracePt t="43175" x="3397250" y="5427663"/>
          <p14:tracePt t="43175" x="3389313" y="5427663"/>
          <p14:tracePt t="43178" x="3389313" y="5421313"/>
          <p14:tracePt t="43181" x="3389313" y="5414963"/>
          <p14:tracePt t="43182" x="3389313" y="5408613"/>
          <p14:tracePt t="43183" x="3382963" y="5408613"/>
          <p14:tracePt t="43184" x="3382963" y="5400675"/>
          <p14:tracePt t="43186" x="3376613" y="5400675"/>
          <p14:tracePt t="43187" x="3376613" y="5394325"/>
          <p14:tracePt t="43189" x="3376613" y="5387975"/>
          <p14:tracePt t="43189" x="3376613" y="5381625"/>
          <p14:tracePt t="43192" x="3376613" y="5375275"/>
          <p14:tracePt t="43193" x="3376613" y="5367338"/>
          <p14:tracePt t="43195" x="3370263" y="5367338"/>
          <p14:tracePt t="43197" x="3370263" y="5360988"/>
          <p14:tracePt t="43197" x="3370263" y="5354638"/>
          <p14:tracePt t="43199" x="3363913" y="5348288"/>
          <p14:tracePt t="43202" x="3363913" y="5341938"/>
          <p14:tracePt t="43203" x="3355975" y="5341938"/>
          <p14:tracePt t="43205" x="3355975" y="5334000"/>
          <p14:tracePt t="43206" x="3355975" y="5327650"/>
          <p14:tracePt t="43209" x="3355975" y="5321300"/>
          <p14:tracePt t="43210" x="3355975" y="5314950"/>
          <p14:tracePt t="43211" x="3349625" y="5314950"/>
          <p14:tracePt t="43214" x="3349625" y="5308600"/>
          <p14:tracePt t="43216" x="3343275" y="5302250"/>
          <p14:tracePt t="43220" x="3343275" y="5294313"/>
          <p14:tracePt t="43222" x="3343275" y="5287963"/>
          <p14:tracePt t="43223" x="3343275" y="5281613"/>
          <p14:tracePt t="43225" x="3336925" y="5281613"/>
          <p14:tracePt t="43227" x="3336925" y="5275263"/>
          <p14:tracePt t="43228" x="3330575" y="5275263"/>
          <p14:tracePt t="43230" x="3330575" y="5268913"/>
          <p14:tracePt t="43234" x="3330575" y="5260975"/>
          <p14:tracePt t="43235" x="3322638" y="5260975"/>
          <p14:tracePt t="43237" x="3322638" y="5254625"/>
          <p14:tracePt t="43239" x="3322638" y="5248275"/>
          <p14:tracePt t="43244" x="3322638" y="5241925"/>
          <p14:tracePt t="43245" x="3316288" y="5241925"/>
          <p14:tracePt t="43248" x="3316288" y="5235575"/>
          <p14:tracePt t="43250" x="3309938" y="5235575"/>
          <p14:tracePt t="43251" x="3309938" y="5227638"/>
          <p14:tracePt t="43252" x="3309938" y="5221288"/>
          <p14:tracePt t="43256" x="3309938" y="5214938"/>
          <p14:tracePt t="43257" x="3303588" y="5208588"/>
          <p14:tracePt t="43258" x="3303588" y="5202238"/>
          <p14:tracePt t="43262" x="3297238" y="5194300"/>
          <p14:tracePt t="43263" x="3297238" y="5187950"/>
          <p14:tracePt t="43264" x="3290888" y="5187950"/>
          <p14:tracePt t="43266" x="3290888" y="5181600"/>
          <p14:tracePt t="43267" x="3290888" y="5175250"/>
          <p14:tracePt t="43268" x="3290888" y="5168900"/>
          <p14:tracePt t="43270" x="3282950" y="5160963"/>
          <p14:tracePt t="43272" x="3282950" y="5154613"/>
          <p14:tracePt t="43272" x="3276600" y="5154613"/>
          <p14:tracePt t="43273" x="3276600" y="5148263"/>
          <p14:tracePt t="43274" x="3276600" y="5141913"/>
          <p14:tracePt t="43275" x="3276600" y="5135563"/>
          <p14:tracePt t="43276" x="3270250" y="5127625"/>
          <p14:tracePt t="43277" x="3270250" y="5121275"/>
          <p14:tracePt t="43278" x="3263900" y="5114925"/>
          <p14:tracePt t="43280" x="3257550" y="5108575"/>
          <p14:tracePt t="43281" x="3257550" y="5102225"/>
          <p14:tracePt t="43282" x="3257550" y="5094288"/>
          <p14:tracePt t="43283" x="3257550" y="5087938"/>
          <p14:tracePt t="43284" x="3249613" y="5081588"/>
          <p14:tracePt t="43286" x="3243263" y="5075238"/>
          <p14:tracePt t="43287" x="3243263" y="5060950"/>
          <p14:tracePt t="43289" x="3236913" y="5054600"/>
          <p14:tracePt t="43290" x="3236913" y="5048250"/>
          <p14:tracePt t="43291" x="3230563" y="5048250"/>
          <p14:tracePt t="43292" x="3230563" y="5041900"/>
          <p14:tracePt t="43293" x="3224213" y="5035550"/>
          <p14:tracePt t="43294" x="3224213" y="5029200"/>
          <p14:tracePt t="43295" x="3224213" y="5021263"/>
          <p14:tracePt t="43297" x="3224213" y="5014913"/>
          <p14:tracePt t="43297" x="3216275" y="5008563"/>
          <p14:tracePt t="43298" x="3209925" y="5008563"/>
          <p14:tracePt t="43299" x="3209925" y="5002213"/>
          <p14:tracePt t="43300" x="3209925" y="4995863"/>
          <p14:tracePt t="43302" x="3209925" y="4987925"/>
          <p14:tracePt t="43303" x="3203575" y="4981575"/>
          <p14:tracePt t="43305" x="3197225" y="4968875"/>
          <p14:tracePt t="43306" x="3190875" y="4962525"/>
          <p14:tracePt t="43308" x="3190875" y="4954588"/>
          <p14:tracePt t="43310" x="3190875" y="4948238"/>
          <p14:tracePt t="43311" x="3182938" y="4941888"/>
          <p14:tracePt t="43314" x="3182938" y="4935538"/>
          <p14:tracePt t="43314" x="3176588" y="4929188"/>
          <p14:tracePt t="43316" x="3176588" y="4921250"/>
          <p14:tracePt t="43317" x="3176588" y="4914900"/>
          <p14:tracePt t="43319" x="3176588" y="4908550"/>
          <p14:tracePt t="43322" x="3170238" y="4902200"/>
          <p14:tracePt t="43322" x="3170238" y="4895850"/>
          <p14:tracePt t="43325" x="3170238" y="4887913"/>
          <p14:tracePt t="43326" x="3170238" y="4881563"/>
          <p14:tracePt t="43327" x="3163888" y="4881563"/>
          <p14:tracePt t="43328" x="3163888" y="4875213"/>
          <p14:tracePt t="43331" x="3163888" y="4868863"/>
          <p14:tracePt t="43332" x="3163888" y="4862513"/>
          <p14:tracePt t="43333" x="3157538" y="4862513"/>
          <p14:tracePt t="43336" x="3157538" y="4854575"/>
          <p14:tracePt t="43339" x="3157538" y="4848225"/>
          <p14:tracePt t="43340" x="3157538" y="4841875"/>
          <p14:tracePt t="43344" x="3157538" y="4835525"/>
          <p14:tracePt t="43345" x="3157538" y="4829175"/>
          <p14:tracePt t="43349" x="3157538" y="4821238"/>
          <p14:tracePt t="43350" x="3149600" y="4821238"/>
          <p14:tracePt t="43351" x="3149600" y="4814888"/>
          <p14:tracePt t="43353" x="3149600" y="4808538"/>
          <p14:tracePt t="43357" x="3149600" y="4802188"/>
          <p14:tracePt t="43358" x="3149600" y="4795838"/>
          <p14:tracePt t="43359" x="3143250" y="4795838"/>
          <p14:tracePt t="43361" x="3143250" y="4787900"/>
          <p14:tracePt t="43363" x="3143250" y="4781550"/>
          <p14:tracePt t="43367" x="3143250" y="4775200"/>
          <p14:tracePt t="43368" x="3143250" y="4768850"/>
          <p14:tracePt t="43370" x="3143250" y="4762500"/>
          <p14:tracePt t="43373" x="3143250" y="4754563"/>
          <p14:tracePt t="43373" x="3143250" y="4748213"/>
          <p14:tracePt t="43375" x="3136900" y="4748213"/>
          <p14:tracePt t="43377" x="3136900" y="4741863"/>
          <p14:tracePt t="43378" x="3136900" y="4735513"/>
          <p14:tracePt t="43379" x="3136900" y="4729163"/>
          <p14:tracePt t="43381" x="3130550" y="4729163"/>
          <p14:tracePt t="43382" x="3130550" y="4722813"/>
          <p14:tracePt t="43383" x="3130550" y="4714875"/>
          <p14:tracePt t="43386" x="3130550" y="4708525"/>
          <p14:tracePt t="43387" x="3124200" y="4708525"/>
          <p14:tracePt t="43389" x="3124200" y="4702175"/>
          <p14:tracePt t="43389" x="3124200" y="4695825"/>
          <p14:tracePt t="43391" x="3124200" y="4689475"/>
          <p14:tracePt t="43393" x="3124200" y="4681538"/>
          <p14:tracePt t="43395" x="3124200" y="4675188"/>
          <p14:tracePt t="43397" x="3124200" y="4668838"/>
          <p14:tracePt t="43397" x="3116263" y="4662488"/>
          <p14:tracePt t="43400" x="3116263" y="4656138"/>
          <p14:tracePt t="43401" x="3116263" y="4648200"/>
          <p14:tracePt t="43403" x="3109913" y="4648200"/>
          <p14:tracePt t="43404" x="3109913" y="4641850"/>
          <p14:tracePt t="43405" x="3109913" y="4635500"/>
          <p14:tracePt t="43406" x="3109913" y="4629150"/>
          <p14:tracePt t="43409" x="3109913" y="4622800"/>
          <p14:tracePt t="43411" x="3109913" y="4614863"/>
          <p14:tracePt t="43414" x="3109913" y="4608513"/>
          <p14:tracePt t="43415" x="3109913" y="4602163"/>
          <p14:tracePt t="43417" x="3109913" y="4595813"/>
          <p14:tracePt t="43419" x="3109913" y="4589463"/>
          <p14:tracePt t="43420" x="3109913" y="4581525"/>
          <p14:tracePt t="43424" x="3109913" y="4575175"/>
          <p14:tracePt t="43425" x="3109913" y="4568825"/>
          <p14:tracePt t="43427" x="3109913" y="4562475"/>
          <p14:tracePt t="43428" x="3109913" y="4556125"/>
          <p14:tracePt t="43429" x="3109913" y="4548188"/>
          <p14:tracePt t="43432" x="3109913" y="4541838"/>
          <p14:tracePt t="43433" x="3109913" y="4535488"/>
          <p14:tracePt t="43435" x="3109913" y="4529138"/>
          <p14:tracePt t="43436" x="3109913" y="4514850"/>
          <p14:tracePt t="43438" x="3109913" y="4508500"/>
          <p14:tracePt t="43439" x="3109913" y="4502150"/>
          <p14:tracePt t="43440" x="3116263" y="4495800"/>
          <p14:tracePt t="43442" x="3116263" y="4489450"/>
          <p14:tracePt t="43443" x="3116263" y="4475163"/>
          <p14:tracePt t="43445" x="3116263" y="4468813"/>
          <p14:tracePt t="43447" x="3124200" y="4462463"/>
          <p14:tracePt t="43448" x="3124200" y="4456113"/>
          <p14:tracePt t="43449" x="3130550" y="4441825"/>
          <p14:tracePt t="43451" x="3136900" y="4435475"/>
          <p14:tracePt t="43452" x="3136900" y="4422775"/>
          <p14:tracePt t="43454" x="3136900" y="4416425"/>
          <p14:tracePt t="43455" x="3136900" y="4402138"/>
          <p14:tracePt t="43456" x="3143250" y="4402138"/>
          <p14:tracePt t="43457" x="3143250" y="4389438"/>
          <p14:tracePt t="43458" x="3149600" y="4389438"/>
          <p14:tracePt t="43459" x="3149600" y="4383088"/>
          <p14:tracePt t="43460" x="3157538" y="4368800"/>
          <p14:tracePt t="43462" x="3157538" y="4356100"/>
          <p14:tracePt t="43464" x="3157538" y="4349750"/>
          <p14:tracePt t="43464" x="3163888" y="4341813"/>
          <p14:tracePt t="43465" x="3163888" y="4335463"/>
          <p14:tracePt t="43466" x="3170238" y="4322763"/>
          <p14:tracePt t="43468" x="3176588" y="4316413"/>
          <p14:tracePt t="43469" x="3176588" y="4308475"/>
          <p14:tracePt t="43470" x="3176588" y="4302125"/>
          <p14:tracePt t="43472" x="3176588" y="4289425"/>
          <p14:tracePt t="43472" x="3182938" y="4283075"/>
          <p14:tracePt t="43473" x="3182938" y="4275138"/>
          <p14:tracePt t="43474" x="3182938" y="4262438"/>
          <p14:tracePt t="43475" x="3190875" y="4262438"/>
          <p14:tracePt t="43476" x="3190875" y="4249738"/>
          <p14:tracePt t="43477" x="3197225" y="4241800"/>
          <p14:tracePt t="43478" x="3197225" y="4235450"/>
          <p14:tracePt t="43479" x="3197225" y="4229100"/>
          <p14:tracePt t="43480" x="3203575" y="4222750"/>
          <p14:tracePt t="43481" x="3203575" y="4216400"/>
          <p14:tracePt t="43482" x="3209925" y="4202113"/>
          <p14:tracePt t="43484" x="3209925" y="4189413"/>
          <p14:tracePt t="43485" x="3216275" y="4183063"/>
          <p14:tracePt t="43487" x="3216275" y="4168775"/>
          <p14:tracePt t="43489" x="3216275" y="4162425"/>
          <p14:tracePt t="43490" x="3224213" y="4156075"/>
          <p14:tracePt t="43491" x="3224213" y="4149725"/>
          <p14:tracePt t="43492" x="3230563" y="4143375"/>
          <p14:tracePt t="43493" x="3230563" y="4135438"/>
          <p14:tracePt t="43494" x="3236913" y="4129088"/>
          <p14:tracePt t="43497" x="3236913" y="4122738"/>
          <p14:tracePt t="43497" x="3236913" y="4116388"/>
          <p14:tracePt t="43498" x="3236913" y="4110038"/>
          <p14:tracePt t="43500" x="3243263" y="4102100"/>
          <p14:tracePt t="43501" x="3243263" y="4095750"/>
          <p14:tracePt t="43503" x="3249613" y="4089400"/>
          <p14:tracePt t="43504" x="3249613" y="4083050"/>
          <p14:tracePt t="43505" x="3249613" y="4076700"/>
          <p14:tracePt t="43506" x="3257550" y="4076700"/>
          <p14:tracePt t="43508" x="3257550" y="4068763"/>
          <p14:tracePt t="43510" x="3257550" y="4062413"/>
          <p14:tracePt t="43515" x="3257550" y="4056063"/>
          <p14:tracePt t="43516" x="3263900" y="4056063"/>
          <p14:tracePt t="43517" x="3263900" y="4049713"/>
          <p14:tracePt t="43520" x="3263900" y="4043363"/>
          <p14:tracePt t="43521" x="3270250" y="4043363"/>
          <p14:tracePt t="43525" x="3270250" y="4035425"/>
          <p14:tracePt t="43526" x="3270250" y="4029075"/>
          <p14:tracePt t="43531" x="3276600" y="4029075"/>
          <p14:tracePt t="43531" x="3276600" y="4022725"/>
          <p14:tracePt t="43533" x="3276600" y="4016375"/>
          <p14:tracePt t="43535" x="3282950" y="4016375"/>
          <p14:tracePt t="43536" x="3282950" y="4010025"/>
          <p14:tracePt t="43538" x="3290888" y="4010025"/>
          <p14:tracePt t="43540" x="3290888" y="4002088"/>
          <p14:tracePt t="43542" x="3290888" y="3995738"/>
          <p14:tracePt t="43544" x="3297238" y="3995738"/>
          <p14:tracePt t="43547" x="3297238" y="3989388"/>
          <p14:tracePt t="43548" x="3303588" y="3989388"/>
          <p14:tracePt t="43548" x="3303588" y="3983038"/>
          <p14:tracePt t="43551" x="3309938" y="3976688"/>
          <p14:tracePt t="43552" x="3309938" y="3968750"/>
          <p14:tracePt t="43553" x="3316288" y="3968750"/>
          <p14:tracePt t="43554" x="3316288" y="3962400"/>
          <p14:tracePt t="43556" x="3322638" y="3956050"/>
          <p14:tracePt t="43557" x="3330575" y="3949700"/>
          <p14:tracePt t="43559" x="3336925" y="3943350"/>
          <p14:tracePt t="43560" x="3336925" y="3935413"/>
          <p14:tracePt t="43561" x="3343275" y="3929063"/>
          <p14:tracePt t="43564" x="3349625" y="3922713"/>
          <p14:tracePt t="43564" x="3349625" y="3916363"/>
          <p14:tracePt t="43565" x="3355975" y="3916363"/>
          <p14:tracePt t="43566" x="3363913" y="3910013"/>
          <p14:tracePt t="43567" x="3370263" y="3902075"/>
          <p14:tracePt t="43568" x="3370263" y="3895725"/>
          <p14:tracePt t="43569" x="3376613" y="3895725"/>
          <p14:tracePt t="43570" x="3382963" y="3889375"/>
          <p14:tracePt t="43571" x="3382963" y="3883025"/>
          <p14:tracePt t="43572" x="3389313" y="3883025"/>
          <p14:tracePt t="43573" x="3397250" y="3870325"/>
          <p14:tracePt t="43574" x="3403600" y="3870325"/>
          <p14:tracePt t="43575" x="3403600" y="3856038"/>
          <p14:tracePt t="43576" x="3416300" y="3856038"/>
          <p14:tracePt t="43577" x="3422650" y="3849688"/>
          <p14:tracePt t="43578" x="3430588" y="3843338"/>
          <p14:tracePt t="43579" x="3430588" y="3836988"/>
          <p14:tracePt t="43580" x="3436938" y="3829050"/>
          <p14:tracePt t="43581" x="3449638" y="3822700"/>
          <p14:tracePt t="43582" x="3449638" y="3816350"/>
          <p14:tracePt t="43583" x="3455988" y="3816350"/>
          <p14:tracePt t="43584" x="3463925" y="3810000"/>
          <p14:tracePt t="43585" x="3470275" y="3803650"/>
          <p14:tracePt t="43586" x="3476625" y="3795713"/>
          <p14:tracePt t="43587" x="3482975" y="3789363"/>
          <p14:tracePt t="43589" x="3489325" y="3789363"/>
          <p14:tracePt t="43589" x="3497263" y="3776663"/>
          <p14:tracePt t="43590" x="3503613" y="3776663"/>
          <p14:tracePt t="43591" x="3509963" y="3770313"/>
          <p14:tracePt t="43592" x="3509963" y="3762375"/>
          <p14:tracePt t="43593" x="3522663" y="3756025"/>
          <p14:tracePt t="43594" x="3530600" y="3749675"/>
          <p14:tracePt t="43596" x="3543300" y="3743325"/>
          <p14:tracePt t="43598" x="3549650" y="3736975"/>
          <p14:tracePt t="43599" x="3556000" y="3736975"/>
          <p14:tracePt t="43600" x="3563938" y="3729038"/>
          <p14:tracePt t="43601" x="3570288" y="3722688"/>
          <p14:tracePt t="43602" x="3570288" y="3716338"/>
          <p14:tracePt t="43603" x="3576638" y="3716338"/>
          <p14:tracePt t="43604" x="3582988" y="3709988"/>
          <p14:tracePt t="43605" x="3589338" y="3703638"/>
          <p14:tracePt t="43606" x="3597275" y="3703638"/>
          <p14:tracePt t="43608" x="3603625" y="3695700"/>
          <p14:tracePt t="43610" x="3609975" y="3689350"/>
          <p14:tracePt t="43611" x="3616325" y="3689350"/>
          <p14:tracePt t="43612" x="3622675" y="3683000"/>
          <p14:tracePt t="43615" x="3629025" y="3676650"/>
          <p14:tracePt t="43616" x="3636963" y="3676650"/>
          <p14:tracePt t="43617" x="3636963" y="3670300"/>
          <p14:tracePt t="43619" x="3643313" y="3670300"/>
          <p14:tracePt t="43622" x="3649663" y="3662363"/>
          <p14:tracePt t="43622" x="3656013" y="3662363"/>
          <p14:tracePt t="43625" x="3656013" y="3656013"/>
          <p14:tracePt t="43626" x="3662363" y="3656013"/>
          <p14:tracePt t="43627" x="3662363" y="3649663"/>
          <p14:tracePt t="43628" x="3670300" y="3649663"/>
          <p14:tracePt t="43632" x="3676650" y="3649663"/>
          <p14:tracePt t="43633" x="3676650" y="3643313"/>
          <p14:tracePt t="43635" x="3683000" y="3643313"/>
          <p14:tracePt t="43639" x="3683000" y="3636963"/>
          <p14:tracePt t="43639" x="3689350" y="3636963"/>
          <p14:tracePt t="43642" x="3695700" y="3636963"/>
          <p14:tracePt t="43643" x="3703638" y="3636963"/>
          <p14:tracePt t="43644" x="3703638" y="3629025"/>
          <p14:tracePt t="43648" x="3709988" y="3629025"/>
          <p14:tracePt t="43649" x="3709988" y="3622675"/>
          <p14:tracePt t="43650" x="3716338" y="3622675"/>
          <p14:tracePt t="43652" x="3716338" y="3616325"/>
          <p14:tracePt t="43654" x="3722688" y="3616325"/>
          <p14:tracePt t="43655" x="3729038" y="3616325"/>
          <p14:tracePt t="43657" x="3736975" y="3616325"/>
          <p14:tracePt t="43660" x="3736975" y="3609975"/>
          <p14:tracePt t="43661" x="3743325" y="3609975"/>
          <p14:tracePt t="43662" x="3749675" y="3609975"/>
          <p14:tracePt t="43663" x="3749675" y="3603625"/>
          <p14:tracePt t="43664" x="3756025" y="3603625"/>
          <p14:tracePt t="43666" x="3762375" y="3603625"/>
          <p14:tracePt t="43668" x="3770313" y="3603625"/>
          <p14:tracePt t="43670" x="3776663" y="3597275"/>
          <p14:tracePt t="43671" x="3783013" y="3597275"/>
          <p14:tracePt t="43673" x="3783013" y="3589338"/>
          <p14:tracePt t="43674" x="3795713" y="3589338"/>
          <p14:tracePt t="43675" x="3803650" y="3589338"/>
          <p14:tracePt t="43676" x="3803650" y="3582988"/>
          <p14:tracePt t="43677" x="3810000" y="3582988"/>
          <p14:tracePt t="43678" x="3816350" y="3582988"/>
          <p14:tracePt t="43680" x="3822700" y="3582988"/>
          <p14:tracePt t="43681" x="3836988" y="3576638"/>
          <p14:tracePt t="43683" x="3843338" y="3576638"/>
          <p14:tracePt t="43684" x="3849688" y="3570288"/>
          <p14:tracePt t="43685" x="3856038" y="3570288"/>
          <p14:tracePt t="43686" x="3862388" y="3563938"/>
          <p14:tracePt t="43687" x="3870325" y="3563938"/>
          <p14:tracePt t="43689" x="3876675" y="3563938"/>
          <p14:tracePt t="43689" x="3883025" y="3563938"/>
          <p14:tracePt t="43690" x="3889375" y="3563938"/>
          <p14:tracePt t="43691" x="3895725" y="3556000"/>
          <p14:tracePt t="43692" x="3902075" y="3556000"/>
          <p14:tracePt t="43693" x="3910013" y="3556000"/>
          <p14:tracePt t="43694" x="3916363" y="3549650"/>
          <p14:tracePt t="43695" x="3922713" y="3549650"/>
          <p14:tracePt t="43696" x="3935413" y="3543300"/>
          <p14:tracePt t="43698" x="3943350" y="3543300"/>
          <p14:tracePt t="43699" x="3956050" y="3543300"/>
          <p14:tracePt t="43700" x="3962400" y="3543300"/>
          <p14:tracePt t="43701" x="3968750" y="3536950"/>
          <p14:tracePt t="43702" x="3976688" y="3536950"/>
          <p14:tracePt t="43703" x="3983038" y="3530600"/>
          <p14:tracePt t="43704" x="3995738" y="3530600"/>
          <p14:tracePt t="43706" x="4002088" y="3530600"/>
          <p14:tracePt t="43707" x="4016375" y="3530600"/>
          <p14:tracePt t="43709" x="4029075" y="3522663"/>
          <p14:tracePt t="43710" x="4035425" y="3522663"/>
          <p14:tracePt t="43711" x="4043363" y="3522663"/>
          <p14:tracePt t="43712" x="4049713" y="3522663"/>
          <p14:tracePt t="43714" x="4049713" y="3516313"/>
          <p14:tracePt t="43714" x="4056063" y="3516313"/>
          <p14:tracePt t="43715" x="4068763" y="3516313"/>
          <p14:tracePt t="43716" x="4076700" y="3516313"/>
          <p14:tracePt t="43717" x="4083050" y="3509963"/>
          <p14:tracePt t="43719" x="4095750" y="3509963"/>
          <p14:tracePt t="43722" x="4110038" y="3509963"/>
          <p14:tracePt t="43723" x="4116388" y="3509963"/>
          <p14:tracePt t="43725" x="4122738" y="3509963"/>
          <p14:tracePt t="43726" x="4129088" y="3509963"/>
          <p14:tracePt t="43728" x="4135438" y="3509963"/>
          <p14:tracePt t="43729" x="4143375" y="3509963"/>
          <p14:tracePt t="43731" x="4149725" y="3509963"/>
          <p14:tracePt t="43733" x="4156075" y="3509963"/>
          <p14:tracePt t="43734" x="4162425" y="3509963"/>
          <p14:tracePt t="43737" x="4168775" y="3509963"/>
          <p14:tracePt t="43740" x="4175125" y="3509963"/>
          <p14:tracePt t="43744" x="4183063" y="3509963"/>
          <p14:tracePt t="43745" x="4189413" y="3509963"/>
          <p14:tracePt t="43748" x="4195763" y="3509963"/>
          <p14:tracePt t="43752" x="4202113" y="3509963"/>
          <p14:tracePt t="43754" x="4208463" y="3509963"/>
          <p14:tracePt t="43757" x="4216400" y="3509963"/>
          <p14:tracePt t="43759" x="4222750" y="3509963"/>
          <p14:tracePt t="43760" x="4229100" y="3509963"/>
          <p14:tracePt t="43763" x="4235450" y="3509963"/>
          <p14:tracePt t="43765" x="4241800" y="3509963"/>
          <p14:tracePt t="43767" x="4249738" y="3509963"/>
          <p14:tracePt t="43768" x="4256088" y="3509963"/>
          <p14:tracePt t="43769" x="4262438" y="3509963"/>
          <p14:tracePt t="43771" x="4268788" y="3516313"/>
          <p14:tracePt t="43772" x="4275138" y="3516313"/>
          <p14:tracePt t="43774" x="4283075" y="3516313"/>
          <p14:tracePt t="43775" x="4289425" y="3516313"/>
          <p14:tracePt t="43777" x="4302125" y="3522663"/>
          <p14:tracePt t="43778" x="4308475" y="3522663"/>
          <p14:tracePt t="43781" x="4322763" y="3522663"/>
          <p14:tracePt t="43781" x="4329113" y="3522663"/>
          <p14:tracePt t="43782" x="4335463" y="3522663"/>
          <p14:tracePt t="43783" x="4341813" y="3522663"/>
          <p14:tracePt t="43784" x="4349750" y="3522663"/>
          <p14:tracePt t="43785" x="4362450" y="3530600"/>
          <p14:tracePt t="43786" x="4368800" y="3530600"/>
          <p14:tracePt t="43787" x="4375150" y="3530600"/>
          <p14:tracePt t="43788" x="4389438" y="3536950"/>
          <p14:tracePt t="43789" x="4402138" y="3536950"/>
          <p14:tracePt t="43791" x="4416425" y="3543300"/>
          <p14:tracePt t="43792" x="4429125" y="3543300"/>
          <p14:tracePt t="43793" x="4435475" y="3543300"/>
          <p14:tracePt t="43794" x="4449763" y="3549650"/>
          <p14:tracePt t="43795" x="4456113" y="3549650"/>
          <p14:tracePt t="43796" x="4468813" y="3549650"/>
          <p14:tracePt t="43798" x="4475163" y="3549650"/>
          <p14:tracePt t="43798" x="4481513" y="3549650"/>
          <p14:tracePt t="43799" x="4495800" y="3556000"/>
          <p14:tracePt t="43800" x="4502150" y="3556000"/>
          <p14:tracePt t="43801" x="4508500" y="3556000"/>
          <p14:tracePt t="43802" x="4522788" y="3563938"/>
          <p14:tracePt t="43803" x="4535488" y="3563938"/>
          <p14:tracePt t="43804" x="4541838" y="3570288"/>
          <p14:tracePt t="43805" x="4556125" y="3570288"/>
          <p14:tracePt t="43806" x="4562475" y="3576638"/>
          <p14:tracePt t="43807" x="4568825" y="3576638"/>
          <p14:tracePt t="43808" x="4581525" y="3582988"/>
          <p14:tracePt t="43809" x="4589463" y="3582988"/>
          <p14:tracePt t="43810" x="4595813" y="3582988"/>
          <p14:tracePt t="43811" x="4608513" y="3582988"/>
          <p14:tracePt t="43812" x="4608513" y="3589338"/>
          <p14:tracePt t="43814" x="4622800" y="3589338"/>
          <p14:tracePt t="43814" x="4635500" y="3597275"/>
          <p14:tracePt t="43816" x="4648200" y="3603625"/>
          <p14:tracePt t="43817" x="4662488" y="3603625"/>
          <p14:tracePt t="43819" x="4668838" y="3609975"/>
          <p14:tracePt t="43820" x="4675188" y="3609975"/>
          <p14:tracePt t="43821" x="4681538" y="3609975"/>
          <p14:tracePt t="43822" x="4695825" y="3616325"/>
          <p14:tracePt t="43823" x="4702175" y="3616325"/>
          <p14:tracePt t="43825" x="4708525" y="3622675"/>
          <p14:tracePt t="43826" x="4722813" y="3629025"/>
          <p14:tracePt t="43827" x="4729163" y="3629025"/>
          <p14:tracePt t="43828" x="4735513" y="3629025"/>
          <p14:tracePt t="43831" x="4748213" y="3636963"/>
          <p14:tracePt t="43831" x="4754563" y="3636963"/>
          <p14:tracePt t="43832" x="4754563" y="3643313"/>
          <p14:tracePt t="43833" x="4762500" y="3649663"/>
          <p14:tracePt t="43834" x="4775200" y="3649663"/>
          <p14:tracePt t="43836" x="4781550" y="3656013"/>
          <p14:tracePt t="43837" x="4787900" y="3656013"/>
          <p14:tracePt t="43839" x="4787900" y="3662363"/>
          <p14:tracePt t="43839" x="4795838" y="3662363"/>
          <p14:tracePt t="43840" x="4802188" y="3670300"/>
          <p14:tracePt t="43841" x="4808538" y="3670300"/>
          <p14:tracePt t="43842" x="4814888" y="3670300"/>
          <p14:tracePt t="43843" x="4821238" y="3676650"/>
          <p14:tracePt t="43844" x="4821238" y="3683000"/>
          <p14:tracePt t="43845" x="4835525" y="3689350"/>
          <p14:tracePt t="43846" x="4841875" y="3689350"/>
          <p14:tracePt t="43848" x="4854575" y="3695700"/>
          <p14:tracePt t="43849" x="4862513" y="3703638"/>
          <p14:tracePt t="43851" x="4875213" y="3709988"/>
          <p14:tracePt t="43852" x="4881563" y="3709988"/>
          <p14:tracePt t="43853" x="4881563" y="3716338"/>
          <p14:tracePt t="43854" x="4895850" y="3716338"/>
          <p14:tracePt t="43855" x="4902200" y="3722688"/>
          <p14:tracePt t="43857" x="4914900" y="3729038"/>
          <p14:tracePt t="43858" x="4921250" y="3729038"/>
          <p14:tracePt t="43859" x="4929188" y="3736975"/>
          <p14:tracePt t="43860" x="4929188" y="3743325"/>
          <p14:tracePt t="43861" x="4941888" y="3743325"/>
          <p14:tracePt t="43862" x="4941888" y="3749675"/>
          <p14:tracePt t="43864" x="4954588" y="3756025"/>
          <p14:tracePt t="43864" x="4962525" y="3756025"/>
          <p14:tracePt t="43865" x="4968875" y="3762375"/>
          <p14:tracePt t="43866" x="4975225" y="3762375"/>
          <p14:tracePt t="43867" x="4981575" y="3770313"/>
          <p14:tracePt t="43868" x="4987925" y="3776663"/>
          <p14:tracePt t="43869" x="4995863" y="3783013"/>
          <p14:tracePt t="43870" x="5002213" y="3783013"/>
          <p14:tracePt t="43871" x="5008563" y="3789363"/>
          <p14:tracePt t="43872" x="5014913" y="3795713"/>
          <p14:tracePt t="43873" x="5021263" y="3803650"/>
          <p14:tracePt t="43874" x="5029200" y="3803650"/>
          <p14:tracePt t="43875" x="5035550" y="3810000"/>
          <p14:tracePt t="43876" x="5041900" y="3816350"/>
          <p14:tracePt t="43878" x="5048250" y="3816350"/>
          <p14:tracePt t="43879" x="5054600" y="3822700"/>
          <p14:tracePt t="43880" x="5060950" y="3829050"/>
          <p14:tracePt t="43881" x="5060950" y="3836988"/>
          <p14:tracePt t="43882" x="5075238" y="3836988"/>
          <p14:tracePt t="43883" x="5081588" y="3843338"/>
          <p14:tracePt t="43888" x="5094288" y="3862388"/>
          <p14:tracePt t="43889" x="5102225" y="3870325"/>
          <p14:tracePt t="43890" x="5108575" y="3876675"/>
          <p14:tracePt t="43891" x="5114925" y="3883025"/>
          <p14:tracePt t="43893" x="5121275" y="3889375"/>
          <p14:tracePt t="43894" x="5127625" y="3895725"/>
          <p14:tracePt t="43895" x="5127625" y="3902075"/>
          <p14:tracePt t="43897" x="5135563" y="3910013"/>
          <p14:tracePt t="43898" x="5135563" y="3916363"/>
          <p14:tracePt t="43899" x="5141913" y="3916363"/>
          <p14:tracePt t="43901" x="5141913" y="3922713"/>
          <p14:tracePt t="43902" x="5141913" y="3935413"/>
          <p14:tracePt t="43903" x="5148263" y="3935413"/>
          <p14:tracePt t="43904" x="5154613" y="3943350"/>
          <p14:tracePt t="43905" x="5154613" y="3949700"/>
          <p14:tracePt t="43906" x="5160963" y="3956050"/>
          <p14:tracePt t="43908" x="5160963" y="3962400"/>
          <p14:tracePt t="43909" x="5168900" y="3968750"/>
          <p14:tracePt t="43910" x="5168900" y="3976688"/>
          <p14:tracePt t="43911" x="5175250" y="3983038"/>
          <p14:tracePt t="43912" x="5175250" y="3989388"/>
          <p14:tracePt t="43914" x="5181600" y="3995738"/>
          <p14:tracePt t="43914" x="5181600" y="4002088"/>
          <p14:tracePt t="43915" x="5181600" y="4010025"/>
          <p14:tracePt t="43916" x="5181600" y="4016375"/>
          <p14:tracePt t="43917" x="5187950" y="4022725"/>
          <p14:tracePt t="43918" x="5194300" y="4029075"/>
          <p14:tracePt t="43919" x="5194300" y="4043363"/>
          <p14:tracePt t="43920" x="5194300" y="4049713"/>
          <p14:tracePt t="43922" x="5202238" y="4056063"/>
          <p14:tracePt t="43923" x="5202238" y="4068763"/>
          <p14:tracePt t="43924" x="5208588" y="4076700"/>
          <p14:tracePt t="43925" x="5214938" y="4083050"/>
          <p14:tracePt t="43926" x="5214938" y="4095750"/>
          <p14:tracePt t="43928" x="5214938" y="4102100"/>
          <p14:tracePt t="43929" x="5221288" y="4116388"/>
          <p14:tracePt t="43931" x="5227638" y="4129088"/>
          <p14:tracePt t="43932" x="5227638" y="4143375"/>
          <p14:tracePt t="43933" x="5235575" y="4143375"/>
          <p14:tracePt t="43934" x="5235575" y="4156075"/>
          <p14:tracePt t="43935" x="5241925" y="4162425"/>
          <p14:tracePt t="43936" x="5241925" y="4168775"/>
          <p14:tracePt t="43937" x="5241925" y="4183063"/>
          <p14:tracePt t="43939" x="5248275" y="4189413"/>
          <p14:tracePt t="43939" x="5248275" y="4195763"/>
          <p14:tracePt t="43940" x="5254625" y="4208463"/>
          <p14:tracePt t="43941" x="5260975" y="4216400"/>
          <p14:tracePt t="43942" x="5260975" y="4222750"/>
          <p14:tracePt t="43943" x="5268913" y="4235450"/>
          <p14:tracePt t="43944" x="5268913" y="4241800"/>
          <p14:tracePt t="43945" x="5268913" y="4256088"/>
          <p14:tracePt t="43946" x="5275263" y="4262438"/>
          <p14:tracePt t="43947" x="5275263" y="4268788"/>
          <p14:tracePt t="43948" x="5281613" y="4283075"/>
          <p14:tracePt t="43949" x="5281613" y="4289425"/>
          <p14:tracePt t="43950" x="5287963" y="4295775"/>
          <p14:tracePt t="43951" x="5287963" y="4302125"/>
          <p14:tracePt t="43952" x="5294313" y="4308475"/>
          <p14:tracePt t="43953" x="5294313" y="4316413"/>
          <p14:tracePt t="43954" x="5294313" y="4329113"/>
          <p14:tracePt t="43955" x="5294313" y="4335463"/>
          <p14:tracePt t="43956" x="5302250" y="4341813"/>
          <p14:tracePt t="43957" x="5302250" y="4349750"/>
          <p14:tracePt t="43958" x="5308600" y="4356100"/>
          <p14:tracePt t="43959" x="5308600" y="4362450"/>
          <p14:tracePt t="43960" x="5308600" y="4368800"/>
          <p14:tracePt t="43962" x="5308600" y="4375150"/>
          <p14:tracePt t="43964" x="5308600" y="4389438"/>
          <p14:tracePt t="43965" x="5314950" y="4395788"/>
          <p14:tracePt t="43966" x="5314950" y="4402138"/>
          <p14:tracePt t="43968" x="5314950" y="4416425"/>
          <p14:tracePt t="43969" x="5321300" y="4422775"/>
          <p14:tracePt t="43971" x="5321300" y="4429125"/>
          <p14:tracePt t="43972" x="5321300" y="4435475"/>
          <p14:tracePt t="43973" x="5321300" y="4441825"/>
          <p14:tracePt t="43975" x="5321300" y="4449763"/>
          <p14:tracePt t="43976" x="5321300" y="4456113"/>
          <p14:tracePt t="43977" x="5321300" y="4462463"/>
          <p14:tracePt t="43978" x="5321300" y="4468813"/>
          <p14:tracePt t="43979" x="5321300" y="4475163"/>
          <p14:tracePt t="43981" x="5321300" y="4481513"/>
          <p14:tracePt t="43982" x="5321300" y="4489450"/>
          <p14:tracePt t="43984" x="5321300" y="4495800"/>
          <p14:tracePt t="43985" x="5321300" y="4502150"/>
          <p14:tracePt t="43986" x="5321300" y="4508500"/>
          <p14:tracePt t="43987" x="5321300" y="4514850"/>
          <p14:tracePt t="43988" x="5321300" y="4522788"/>
          <p14:tracePt t="43989" x="5321300" y="4529138"/>
          <p14:tracePt t="43990" x="5321300" y="4535488"/>
          <p14:tracePt t="43991" x="5321300" y="4541838"/>
          <p14:tracePt t="43993" x="5321300" y="4556125"/>
          <p14:tracePt t="43994" x="5321300" y="4562475"/>
          <p14:tracePt t="43996" x="5321300" y="4568825"/>
          <p14:tracePt t="43997" x="5314950" y="4581525"/>
          <p14:tracePt t="43999" x="5314950" y="4589463"/>
          <p14:tracePt t="44000" x="5314950" y="4602163"/>
          <p14:tracePt t="44002" x="5314950" y="4608513"/>
          <p14:tracePt t="44003" x="5308600" y="4622800"/>
          <p14:tracePt t="44006" x="5302250" y="4629150"/>
          <p14:tracePt t="44006" x="5302250" y="4641850"/>
          <p14:tracePt t="44007" x="5294313" y="4641850"/>
          <p14:tracePt t="44008" x="5294313" y="4656138"/>
          <p14:tracePt t="44009" x="5294313" y="4662488"/>
          <p14:tracePt t="44010" x="5294313" y="4668838"/>
          <p14:tracePt t="44011" x="5287963" y="4675188"/>
          <p14:tracePt t="44012" x="5281613" y="4675188"/>
          <p14:tracePt t="44013" x="5281613" y="4689475"/>
          <p14:tracePt t="44014" x="5281613" y="4695825"/>
          <p14:tracePt t="44015" x="5281613" y="4702175"/>
          <p14:tracePt t="44016" x="5275263" y="4714875"/>
          <p14:tracePt t="44017" x="5268913" y="4729163"/>
          <p14:tracePt t="44019" x="5260975" y="4729163"/>
          <p14:tracePt t="44020" x="5254625" y="4741863"/>
          <p14:tracePt t="44021" x="5254625" y="4748213"/>
          <p14:tracePt t="44022" x="5254625" y="4754563"/>
          <p14:tracePt t="44023" x="5248275" y="4768850"/>
          <p14:tracePt t="44025" x="5241925" y="4768850"/>
          <p14:tracePt t="44026" x="5235575" y="4781550"/>
          <p14:tracePt t="44027" x="5235575" y="4787900"/>
          <p14:tracePt t="44029" x="5235575" y="4795838"/>
          <p14:tracePt t="44030" x="5227638" y="4802188"/>
          <p14:tracePt t="44030" x="5221288" y="4808538"/>
          <p14:tracePt t="44031" x="5214938" y="4814888"/>
          <p14:tracePt t="44032" x="5214938" y="4821238"/>
          <p14:tracePt t="44033" x="5208588" y="4829175"/>
          <p14:tracePt t="44034" x="5202238" y="4829175"/>
          <p14:tracePt t="44035" x="5202238" y="4841875"/>
          <p14:tracePt t="44036" x="5194300" y="4848225"/>
          <p14:tracePt t="44037" x="5187950" y="4848225"/>
          <p14:tracePt t="44039" x="5181600" y="4854575"/>
          <p14:tracePt t="44039" x="5181600" y="4862513"/>
          <p14:tracePt t="44040" x="5175250" y="4868863"/>
          <p14:tracePt t="44041" x="5160963" y="4875213"/>
          <p14:tracePt t="44042" x="5160963" y="4881563"/>
          <p14:tracePt t="44043" x="5154613" y="4887913"/>
          <p14:tracePt t="44044" x="5148263" y="4887913"/>
          <p14:tracePt t="44045" x="5141913" y="4895850"/>
          <p14:tracePt t="44046" x="5135563" y="4902200"/>
          <p14:tracePt t="44047" x="5127625" y="4908550"/>
          <p14:tracePt t="44048" x="5121275" y="4914900"/>
          <p14:tracePt t="44049" x="5114925" y="4914900"/>
          <p14:tracePt t="44050" x="5102225" y="4921250"/>
          <p14:tracePt t="44051" x="5094288" y="4929188"/>
          <p14:tracePt t="44052" x="5087938" y="4935538"/>
          <p14:tracePt t="44053" x="5075238" y="4935538"/>
          <p14:tracePt t="44054" x="5068888" y="4941888"/>
          <p14:tracePt t="44056" x="5060950" y="4948238"/>
          <p14:tracePt t="44056" x="5048250" y="4954588"/>
          <p14:tracePt t="44057" x="5035550" y="4954588"/>
          <p14:tracePt t="44058" x="5029200" y="4962525"/>
          <p14:tracePt t="44059" x="5014913" y="4962525"/>
          <p14:tracePt t="44060" x="5002213" y="4968875"/>
          <p14:tracePt t="44061" x="4987925" y="4975225"/>
          <p14:tracePt t="44062" x="4981575" y="4975225"/>
          <p14:tracePt t="44064" x="4962525" y="4981575"/>
          <p14:tracePt t="44064" x="4948238" y="4987925"/>
          <p14:tracePt t="44065" x="4941888" y="4987925"/>
          <p14:tracePt t="44066" x="4929188" y="4995863"/>
          <p14:tracePt t="44067" x="4908550" y="5002213"/>
          <p14:tracePt t="44068" x="4895850" y="5002213"/>
          <p14:tracePt t="44069" x="4881563" y="5008563"/>
          <p14:tracePt t="44070" x="4862513" y="5008563"/>
          <p14:tracePt t="44071" x="4848225" y="5008563"/>
          <p14:tracePt t="44072" x="4829175" y="5014913"/>
          <p14:tracePt t="44073" x="4808538" y="5014913"/>
          <p14:tracePt t="44074" x="4787900" y="5021263"/>
          <p14:tracePt t="44075" x="4775200" y="5021263"/>
          <p14:tracePt t="44076" x="4754563" y="5029200"/>
          <p14:tracePt t="44077" x="4735513" y="5029200"/>
          <p14:tracePt t="44078" x="4722813" y="5035550"/>
          <p14:tracePt t="44079" x="4695825" y="5035550"/>
          <p14:tracePt t="44080" x="4675188" y="5041900"/>
          <p14:tracePt t="44081" x="4656138" y="5041900"/>
          <p14:tracePt t="44082" x="4641850" y="5041900"/>
          <p14:tracePt t="44083" x="4622800" y="5048250"/>
          <p14:tracePt t="44084" x="4595813" y="5048250"/>
          <p14:tracePt t="44085" x="4581525" y="5048250"/>
          <p14:tracePt t="44086" x="4556125" y="5054600"/>
          <p14:tracePt t="44087" x="4541838" y="5054600"/>
          <p14:tracePt t="44089" x="4514850" y="5054600"/>
          <p14:tracePt t="44089" x="4502150" y="5060950"/>
          <p14:tracePt t="44090" x="4481513" y="5060950"/>
          <p14:tracePt t="44091" x="4456113" y="5060950"/>
          <p14:tracePt t="44092" x="4441825" y="5060950"/>
          <p14:tracePt t="44093" x="4422775" y="5068888"/>
          <p14:tracePt t="44094" x="4402138" y="5068888"/>
          <p14:tracePt t="44095" x="4383088" y="5068888"/>
          <p14:tracePt t="44096" x="4368800" y="5068888"/>
          <p14:tracePt t="44097" x="4349750" y="5075238"/>
          <p14:tracePt t="44098" x="4329113" y="5075238"/>
          <p14:tracePt t="44099" x="4316413" y="5075238"/>
          <p14:tracePt t="44100" x="4295775" y="5075238"/>
          <p14:tracePt t="44101" x="4283075" y="5075238"/>
          <p14:tracePt t="44102" x="4268788" y="5075238"/>
          <p14:tracePt t="44103" x="4256088" y="5075238"/>
          <p14:tracePt t="44104" x="4241800" y="5075238"/>
          <p14:tracePt t="44105" x="4229100" y="5075238"/>
          <p14:tracePt t="44106" x="4216400" y="5075238"/>
          <p14:tracePt t="44107" x="4208463" y="5075238"/>
          <p14:tracePt t="44108" x="4195763" y="5075238"/>
          <p14:tracePt t="44109" x="4183063" y="5075238"/>
          <p14:tracePt t="44110" x="4175125" y="5075238"/>
          <p14:tracePt t="44111" x="4168775" y="5075238"/>
          <p14:tracePt t="44112" x="4162425" y="5075238"/>
          <p14:tracePt t="44114" x="4149725" y="5075238"/>
          <p14:tracePt t="44114" x="4143375" y="5075238"/>
          <p14:tracePt t="44115" x="4143375" y="5081588"/>
          <p14:tracePt t="44116" x="4129088" y="5081588"/>
          <p14:tracePt t="44117" x="4122738" y="5081588"/>
          <p14:tracePt t="44120" x="4116388" y="5081588"/>
          <p14:tracePt t="44123" x="4110038" y="5081588"/>
          <p14:tracePt t="44172" x="4110038" y="5075238"/>
          <p14:tracePt t="44172" x="4116388" y="5075238"/>
          <p14:tracePt t="44174" x="4116388" y="5068888"/>
          <p14:tracePt t="44178" x="4116388" y="5060950"/>
          <p14:tracePt t="44179" x="4116388" y="5054600"/>
          <p14:tracePt t="44180" x="4122738" y="5054600"/>
          <p14:tracePt t="44182" x="4122738" y="5048250"/>
          <p14:tracePt t="44184" x="4122738" y="5041900"/>
          <p14:tracePt t="44185" x="4129088" y="5041900"/>
          <p14:tracePt t="44186" x="4129088" y="5035550"/>
          <p14:tracePt t="44189" x="4129088" y="5029200"/>
          <p14:tracePt t="44190" x="4129088" y="5021263"/>
          <p14:tracePt t="44193" x="4129088" y="5014913"/>
          <p14:tracePt t="44194" x="4129088" y="5008563"/>
          <p14:tracePt t="44197" x="4135438" y="5008563"/>
          <p14:tracePt t="44198" x="4135438" y="5002213"/>
          <p14:tracePt t="44200" x="4135438" y="4995863"/>
          <p14:tracePt t="44202" x="4135438" y="4987925"/>
          <p14:tracePt t="44207" x="4135438" y="4981575"/>
          <p14:tracePt t="44210" x="4135438" y="4975225"/>
          <p14:tracePt t="44212" x="4135438" y="4968875"/>
          <p14:tracePt t="44220" x="4135438" y="4962525"/>
          <p14:tracePt t="44225" x="4135438" y="4954588"/>
          <p14:tracePt t="44239" x="4135438" y="4948238"/>
          <p14:tracePt t="44257" x="4135438" y="4941888"/>
          <p14:tracePt t="44274" x="4135438" y="4935538"/>
          <p14:tracePt t="44289" x="4135438" y="4929188"/>
          <p14:tracePt t="44295" x="4135438" y="4921250"/>
          <p14:tracePt t="44302" x="4143375" y="4921250"/>
          <p14:tracePt t="44303" x="4143375" y="4914900"/>
          <p14:tracePt t="44306" x="4143375" y="4908550"/>
          <p14:tracePt t="44309" x="4143375" y="4902200"/>
          <p14:tracePt t="44311" x="4149725" y="4902200"/>
          <p14:tracePt t="44315" x="4149725" y="4895850"/>
          <p14:tracePt t="44317" x="4149725" y="4887913"/>
          <p14:tracePt t="44323" x="4149725" y="4881563"/>
          <p14:tracePt t="44324" x="4156075" y="4875213"/>
          <p14:tracePt t="44326" x="4156075" y="4868863"/>
          <p14:tracePt t="44329" x="4162425" y="4868863"/>
          <p14:tracePt t="44331" x="4162425" y="4862513"/>
          <p14:tracePt t="44333" x="4162425" y="4854575"/>
          <p14:tracePt t="44339" x="4162425" y="4848225"/>
          <p14:tracePt t="44341" x="4168775" y="4848225"/>
          <p14:tracePt t="44342" x="4168775" y="4841875"/>
          <p14:tracePt t="44348" x="4175125" y="4841875"/>
          <p14:tracePt t="44352" x="4175125" y="4835525"/>
          <p14:tracePt t="44356" x="4183063" y="4835525"/>
          <p14:tracePt t="44360" x="4183063" y="4829175"/>
          <p14:tracePt t="44369" x="4183063" y="4821238"/>
          <p14:tracePt t="44383" x="4189413" y="4821238"/>
          <p14:tracePt t="44387" x="4189413" y="4814888"/>
          <p14:tracePt t="44394" x="4189413" y="4808538"/>
          <p14:tracePt t="44403" x="4195763" y="4808538"/>
          <p14:tracePt t="44407" x="4195763" y="4802188"/>
          <p14:tracePt t="44413" x="4195763" y="4795838"/>
          <p14:tracePt t="44417" x="4195763" y="4787900"/>
          <p14:tracePt t="44422" x="4202113" y="4787900"/>
          <p14:tracePt t="44426" x="4202113" y="4781550"/>
          <p14:tracePt t="44428" x="4208463" y="4781550"/>
          <p14:tracePt t="44432" x="4208463" y="4775200"/>
          <p14:tracePt t="44434" x="4216400" y="4775200"/>
          <p14:tracePt t="44441" x="4216400" y="4768850"/>
          <p14:tracePt t="44444" x="4222750" y="4768850"/>
          <p14:tracePt t="44446" x="4222750" y="4762500"/>
          <p14:tracePt t="44448" x="4229100" y="4762500"/>
          <p14:tracePt t="44451" x="4229100" y="4754563"/>
          <p14:tracePt t="44456" x="4235450" y="4754563"/>
          <p14:tracePt t="44458" x="4241800" y="4754563"/>
          <p14:tracePt t="44460" x="4249738" y="4754563"/>
          <p14:tracePt t="44461" x="4249738" y="4748213"/>
          <p14:tracePt t="44465" x="4249738" y="4741863"/>
          <p14:tracePt t="44466" x="4256088" y="4741863"/>
          <p14:tracePt t="44468" x="4262438" y="4741863"/>
          <p14:tracePt t="44473" x="4262438" y="4735513"/>
          <p14:tracePt t="44473" x="4268788" y="4735513"/>
          <p14:tracePt t="44474" x="4275138" y="4735513"/>
          <p14:tracePt t="44476" x="4275138" y="4729163"/>
          <p14:tracePt t="44477" x="4283075" y="4729163"/>
          <p14:tracePt t="44479" x="4283075" y="4722813"/>
          <p14:tracePt t="44480" x="4289425" y="4722813"/>
          <p14:tracePt t="44483" x="4295775" y="4722813"/>
          <p14:tracePt t="44486" x="4295775" y="4714875"/>
          <p14:tracePt t="44487" x="4302125" y="4714875"/>
          <p14:tracePt t="44489" x="4308475" y="4714875"/>
          <p14:tracePt t="44490" x="4308475" y="4708525"/>
          <p14:tracePt t="44491" x="4316413" y="4708525"/>
          <p14:tracePt t="44497" x="4322763" y="4708525"/>
          <p14:tracePt t="44499" x="4329113" y="4708525"/>
          <p14:tracePt t="44501" x="4329113" y="4702175"/>
          <p14:tracePt t="44508" x="4335463" y="4702175"/>
          <p14:tracePt t="44514" x="4341813" y="4702175"/>
          <p14:tracePt t="44524" x="4349750" y="4702175"/>
          <p14:tracePt t="44527" x="4356100" y="4702175"/>
          <p14:tracePt t="44530" x="4362450" y="4702175"/>
          <p14:tracePt t="44534" x="4368800" y="4702175"/>
          <p14:tracePt t="44536" x="4375150" y="4702175"/>
          <p14:tracePt t="44541" x="4383088" y="4702175"/>
          <p14:tracePt t="44541" x="4389438" y="4702175"/>
          <p14:tracePt t="44542" x="4395788" y="4702175"/>
          <p14:tracePt t="44544" x="4395788" y="4708525"/>
          <p14:tracePt t="44545" x="4402138" y="4708525"/>
          <p14:tracePt t="44547" x="4402138" y="4714875"/>
          <p14:tracePt t="44547" x="4408488" y="4714875"/>
          <p14:tracePt t="44550" x="4416425" y="4714875"/>
          <p14:tracePt t="44552" x="4422775" y="4722813"/>
          <p14:tracePt t="44552" x="4429125" y="4722813"/>
          <p14:tracePt t="44553" x="4429125" y="4729163"/>
          <p14:tracePt t="44555" x="4435475" y="4729163"/>
          <p14:tracePt t="44556" x="4435475" y="4735513"/>
          <p14:tracePt t="44557" x="4441825" y="4735513"/>
          <p14:tracePt t="44558" x="4449763" y="4735513"/>
          <p14:tracePt t="44560" x="4456113" y="4741863"/>
          <p14:tracePt t="44560" x="4462463" y="4748213"/>
          <p14:tracePt t="44564" x="4468813" y="4748213"/>
          <p14:tracePt t="44565" x="4475163" y="4754563"/>
          <p14:tracePt t="44566" x="4475163" y="4762500"/>
          <p14:tracePt t="44567" x="4481513" y="4762500"/>
          <p14:tracePt t="44568" x="4489450" y="4768850"/>
          <p14:tracePt t="44569" x="4495800" y="4768850"/>
          <p14:tracePt t="44572" x="4502150" y="4768850"/>
          <p14:tracePt t="44573" x="4502150" y="4775200"/>
          <p14:tracePt t="44574" x="4508500" y="4775200"/>
          <p14:tracePt t="44575" x="4508500" y="4781550"/>
          <p14:tracePt t="44577" x="4514850" y="4781550"/>
          <p14:tracePt t="44578" x="4522788" y="4781550"/>
          <p14:tracePt t="44579" x="4522788" y="4787900"/>
          <p14:tracePt t="44580" x="4529138" y="4787900"/>
          <p14:tracePt t="44582" x="4529138" y="4795838"/>
          <p14:tracePt t="44584" x="4535488" y="4795838"/>
          <p14:tracePt t="44585" x="4535488" y="4802188"/>
          <p14:tracePt t="44587" x="4541838" y="4802188"/>
          <p14:tracePt t="44592" x="4541838" y="4808538"/>
          <p14:tracePt t="44592" x="4548188" y="4808538"/>
          <p14:tracePt t="44593" x="4548188" y="4814888"/>
          <p14:tracePt t="44594" x="4556125" y="4814888"/>
          <p14:tracePt t="44598" x="4556125" y="4821238"/>
          <p14:tracePt t="44599" x="4562475" y="4821238"/>
          <p14:tracePt t="44600" x="4568825" y="4829175"/>
          <p14:tracePt t="44602" x="4575175" y="4835525"/>
          <p14:tracePt t="44606" x="4581525" y="4841875"/>
          <p14:tracePt t="44607" x="4581525" y="4848225"/>
          <p14:tracePt t="44608" x="4589463" y="4848225"/>
          <p14:tracePt t="44610" x="4595813" y="4854575"/>
          <p14:tracePt t="44611" x="4602163" y="4862513"/>
          <p14:tracePt t="44612" x="4608513" y="4862513"/>
          <p14:tracePt t="44614" x="4608513" y="4868863"/>
          <p14:tracePt t="44614" x="4614863" y="4875213"/>
          <p14:tracePt t="44615" x="4622800" y="4881563"/>
          <p14:tracePt t="44616" x="4629150" y="4887913"/>
          <p14:tracePt t="44617" x="4635500" y="4902200"/>
          <p14:tracePt t="44619" x="4641850" y="4908550"/>
          <p14:tracePt t="44620" x="4656138" y="4914900"/>
          <p14:tracePt t="44621" x="4662488" y="4929188"/>
          <p14:tracePt t="44622" x="4668838" y="4935538"/>
          <p14:tracePt t="44623" x="4681538" y="4941888"/>
          <p14:tracePt t="44625" x="4689475" y="4954588"/>
          <p14:tracePt t="44626" x="4695825" y="4968875"/>
          <p14:tracePt t="44627" x="4702175" y="4975225"/>
          <p14:tracePt t="44628" x="4714875" y="4975225"/>
          <p14:tracePt t="44629" x="4714875" y="4987925"/>
          <p14:tracePt t="44631" x="4729163" y="4995863"/>
          <p14:tracePt t="44631" x="4735513" y="5008563"/>
          <p14:tracePt t="44632" x="4748213" y="5014913"/>
          <p14:tracePt t="44633" x="4762500" y="5021263"/>
          <p14:tracePt t="44634" x="4762500" y="5035550"/>
          <p14:tracePt t="44635" x="4775200" y="5048250"/>
          <p14:tracePt t="44636" x="4781550" y="5054600"/>
          <p14:tracePt t="44637" x="4795838" y="5060950"/>
          <p14:tracePt t="44639" x="4802188" y="5075238"/>
          <p14:tracePt t="44639" x="4808538" y="5087938"/>
          <p14:tracePt t="44640" x="4821238" y="5094288"/>
          <p14:tracePt t="44641" x="4829175" y="5102225"/>
          <p14:tracePt t="44642" x="4835525" y="5108575"/>
          <p14:tracePt t="44643" x="4841875" y="5121275"/>
          <p14:tracePt t="44644" x="4854575" y="5127625"/>
          <p14:tracePt t="44645" x="4862513" y="5135563"/>
          <p14:tracePt t="44646" x="4862513" y="5148263"/>
          <p14:tracePt t="44647" x="4868863" y="5148263"/>
          <p14:tracePt t="44648" x="4881563" y="5154613"/>
          <p14:tracePt t="44649" x="4887913" y="5168900"/>
          <p14:tracePt t="44650" x="4887913" y="5181600"/>
          <p14:tracePt t="44651" x="4902200" y="5181600"/>
          <p14:tracePt t="44652" x="4908550" y="5187950"/>
          <p14:tracePt t="44653" x="4914900" y="5202238"/>
          <p14:tracePt t="44655" x="4921250" y="5208588"/>
          <p14:tracePt t="44656" x="4929188" y="5221288"/>
          <p14:tracePt t="44657" x="4935538" y="5221288"/>
          <p14:tracePt t="44658" x="4935538" y="5227638"/>
          <p14:tracePt t="44659" x="4941888" y="5235575"/>
          <p14:tracePt t="44660" x="4948238" y="5241925"/>
          <p14:tracePt t="44661" x="4948238" y="5248275"/>
          <p14:tracePt t="44662" x="4954588" y="5248275"/>
          <p14:tracePt t="44664" x="4954588" y="5260975"/>
          <p14:tracePt t="44664" x="4962525" y="5260975"/>
          <p14:tracePt t="44665" x="4968875" y="5260975"/>
          <p14:tracePt t="44666" x="4968875" y="5268913"/>
          <p14:tracePt t="44667" x="4968875" y="5275263"/>
          <p14:tracePt t="44668" x="4968875" y="5281613"/>
          <p14:tracePt t="44669" x="4975225" y="5281613"/>
          <p14:tracePt t="44670" x="4975225" y="5287963"/>
          <p14:tracePt t="44671" x="4981575" y="5287963"/>
          <p14:tracePt t="44672" x="4981575" y="5294313"/>
          <p14:tracePt t="44674" x="4981575" y="5302250"/>
          <p14:tracePt t="44675" x="4981575" y="5308600"/>
          <p14:tracePt t="44677" x="4987925" y="5308600"/>
          <p14:tracePt t="44678" x="4987925" y="5314950"/>
          <p14:tracePt t="44679" x="4987925" y="5321300"/>
          <p14:tracePt t="44681" x="4987925" y="5327650"/>
          <p14:tracePt t="44684" x="4995863" y="5334000"/>
          <p14:tracePt t="44686" x="4995863" y="5341938"/>
          <p14:tracePt t="44690" x="4995863" y="5348288"/>
          <p14:tracePt t="44692" x="4995863" y="5354638"/>
          <p14:tracePt t="44694" x="4995863" y="5360988"/>
          <p14:tracePt t="44698" x="4995863" y="5367338"/>
          <p14:tracePt t="44700" x="4995863" y="5375275"/>
          <p14:tracePt t="44704" x="4995863" y="5381625"/>
          <p14:tracePt t="44707" x="4995863" y="5387975"/>
          <p14:tracePt t="44709" x="4995863" y="5394325"/>
          <p14:tracePt t="44714" x="5002213" y="5394325"/>
          <p14:tracePt t="44717" x="5002213" y="5400675"/>
          <p14:tracePt t="44722" x="5002213" y="5408613"/>
          <p14:tracePt t="44730" x="5002213" y="5414963"/>
          <p14:tracePt t="44738" x="5002213" y="5421313"/>
          <p14:tracePt t="44791" x="5002213" y="5427663"/>
          <p14:tracePt t="44799" x="5002213" y="5434013"/>
          <p14:tracePt t="44801" x="5002213" y="5441950"/>
          <p14:tracePt t="44805" x="5002213" y="5448300"/>
          <p14:tracePt t="44806" x="5002213" y="5454650"/>
          <p14:tracePt t="44807" x="5002213" y="5461000"/>
          <p14:tracePt t="44809" x="5008563" y="5461000"/>
          <p14:tracePt t="44810" x="5008563" y="5467350"/>
          <p14:tracePt t="44811" x="5008563" y="5475288"/>
          <p14:tracePt t="44814" x="5008563" y="5481638"/>
          <p14:tracePt t="44814" x="5008563" y="5487988"/>
          <p14:tracePt t="44815" x="5014913" y="5494338"/>
          <p14:tracePt t="44817" x="5014913" y="5508625"/>
          <p14:tracePt t="44820" x="5014913" y="5514975"/>
          <p14:tracePt t="44822" x="5021263" y="5527675"/>
          <p14:tracePt t="44823" x="5029200" y="5541963"/>
          <p14:tracePt t="44825" x="5029200" y="5554663"/>
          <p14:tracePt t="44826" x="5035550" y="5554663"/>
          <p14:tracePt t="44827" x="5035550" y="5567363"/>
          <p14:tracePt t="44828" x="5035550" y="5575300"/>
          <p14:tracePt t="44831" x="5041900" y="5588000"/>
          <p14:tracePt t="44831" x="5041900" y="5594350"/>
          <p14:tracePt t="44832" x="5048250" y="5600700"/>
          <p14:tracePt t="44833" x="5048250" y="5608638"/>
          <p14:tracePt t="44834" x="5054600" y="5614988"/>
          <p14:tracePt t="44836" x="5054600" y="5627688"/>
          <p14:tracePt t="44837" x="5060950" y="5627688"/>
          <p14:tracePt t="44839" x="5068888" y="5640388"/>
          <p14:tracePt t="44839" x="5068888" y="5648325"/>
          <p14:tracePt t="44840" x="5075238" y="5648325"/>
          <p14:tracePt t="44841" x="5075238" y="5654675"/>
          <p14:tracePt t="44842" x="5075238" y="5667375"/>
          <p14:tracePt t="44843" x="5081588" y="5667375"/>
          <p14:tracePt t="44844" x="5087938" y="5673725"/>
          <p14:tracePt t="44845" x="5087938" y="5681663"/>
          <p14:tracePt t="44846" x="5087938" y="5688013"/>
          <p14:tracePt t="44847" x="5094288" y="5688013"/>
          <p14:tracePt t="44848" x="5102225" y="5694363"/>
          <p14:tracePt t="44849" x="5102225" y="5700713"/>
          <p14:tracePt t="44850" x="5108575" y="5700713"/>
          <p14:tracePt t="44851" x="5108575" y="5707063"/>
          <p14:tracePt t="44852" x="5108575" y="5715000"/>
          <p14:tracePt t="44853" x="5114925" y="5715000"/>
          <p14:tracePt t="44854" x="5121275" y="5721350"/>
          <p14:tracePt t="44855" x="5121275" y="5727700"/>
          <p14:tracePt t="44857" x="5121275" y="5734050"/>
          <p14:tracePt t="44858" x="5127625" y="5734050"/>
          <p14:tracePt t="44859" x="5135563" y="5734050"/>
          <p14:tracePt t="44860" x="5135563" y="5740400"/>
          <p14:tracePt t="44861" x="5135563" y="5748338"/>
          <p14:tracePt t="44862" x="5141913" y="5748338"/>
          <p14:tracePt t="44865" x="5141913" y="5754688"/>
          <p14:tracePt t="44866" x="5148263" y="5754688"/>
          <p14:tracePt t="44867" x="5148263" y="5761038"/>
          <p14:tracePt t="44869" x="5154613" y="5767388"/>
          <p14:tracePt t="44878" x="5154613" y="5773738"/>
          <p14:tracePt t="44887" x="5160963" y="5773738"/>
          <p14:tracePt t="44888" x="5160963" y="5781675"/>
          <p14:tracePt t="44906" x="5160963" y="5788025"/>
          <p14:tracePt t="44912" x="5160963" y="5794375"/>
          <p14:tracePt t="44921" x="5160963" y="5800725"/>
          <p14:tracePt t="44930" x="5168900" y="5800725"/>
          <p14:tracePt t="44933" x="5168900" y="5807075"/>
          <p14:tracePt t="44940" x="5168900" y="5815013"/>
          <p14:tracePt t="44947" x="5175250" y="5815013"/>
          <p14:tracePt t="44976" x="5168900" y="5815013"/>
          <p14:tracePt t="44982" x="5168900" y="5821363"/>
          <p14:tracePt t="44983" x="5160963" y="5821363"/>
          <p14:tracePt t="44992" x="5154613" y="5821363"/>
          <p14:tracePt t="44993" x="5154613" y="5827713"/>
          <p14:tracePt t="44997" x="5148263" y="5827713"/>
          <p14:tracePt t="44999" x="5148263" y="5834063"/>
          <p14:tracePt t="45007" x="5141913" y="5834063"/>
          <p14:tracePt t="45016" x="5141913" y="5840413"/>
          <p14:tracePt t="45019" x="5135563" y="5840413"/>
          <p14:tracePt t="45070" x="5135563" y="5848350"/>
          <p14:tracePt t="45073" x="5141913" y="5848350"/>
          <p14:tracePt t="45077" x="5148263" y="5848350"/>
          <p14:tracePt t="45080" x="5154613" y="5848350"/>
          <p14:tracePt t="45080" x="5154613" y="5854700"/>
          <p14:tracePt t="45082" x="5160963" y="5854700"/>
          <p14:tracePt t="45083" x="5160963" y="5861050"/>
          <p14:tracePt t="45084" x="5168900" y="5861050"/>
          <p14:tracePt t="45085" x="5175250" y="5861050"/>
          <p14:tracePt t="45086" x="5175250" y="5867400"/>
          <p14:tracePt t="45089" x="5181600" y="5867400"/>
          <p14:tracePt t="45089" x="5187950" y="5867400"/>
          <p14:tracePt t="45091" x="5194300" y="5867400"/>
          <p14:tracePt t="45092" x="5202238" y="5873750"/>
          <p14:tracePt t="45093" x="5208588" y="5873750"/>
          <p14:tracePt t="45094" x="5208588" y="5881688"/>
          <p14:tracePt t="45095" x="5214938" y="5881688"/>
          <p14:tracePt t="45097" x="5221288" y="5881688"/>
          <p14:tracePt t="45098" x="5227638" y="5888038"/>
          <p14:tracePt t="45099" x="5235575" y="5888038"/>
          <p14:tracePt t="45100" x="5241925" y="5888038"/>
          <p14:tracePt t="45101" x="5241925" y="5894388"/>
          <p14:tracePt t="45102" x="5248275" y="5894388"/>
          <p14:tracePt t="45103" x="5254625" y="5900738"/>
          <p14:tracePt t="45106" x="5268913" y="5900738"/>
          <p14:tracePt t="45106" x="5275263" y="5900738"/>
          <p14:tracePt t="45107" x="5275263" y="5907088"/>
          <p14:tracePt t="45108" x="5281613" y="5907088"/>
          <p14:tracePt t="45109" x="5287963" y="5913438"/>
          <p14:tracePt t="45111" x="5294313" y="5913438"/>
          <p14:tracePt t="45112" x="5308600" y="5913438"/>
          <p14:tracePt t="45114" x="5308600" y="5921375"/>
          <p14:tracePt t="45114" x="5314950" y="5921375"/>
          <p14:tracePt t="45115" x="5321300" y="5927725"/>
          <p14:tracePt t="45116" x="5327650" y="5927725"/>
          <p14:tracePt t="45119" x="5334000" y="5934075"/>
          <p14:tracePt t="45120" x="5341938" y="5934075"/>
          <p14:tracePt t="45123" x="5348288" y="5934075"/>
          <p14:tracePt t="45123" x="5354638" y="5940425"/>
          <p14:tracePt t="45125" x="5360988" y="5940425"/>
          <p14:tracePt t="45126" x="5360988" y="5946775"/>
          <p14:tracePt t="45128" x="5367338" y="5946775"/>
          <p14:tracePt t="45131" x="5375275" y="5946775"/>
          <p14:tracePt t="45139" x="5381625" y="5946775"/>
          <p14:tracePt t="45145" x="5381625" y="5954713"/>
          <p14:tracePt t="45177" x="5387975" y="5954713"/>
          <p14:tracePt t="45218" x="5387975" y="5961063"/>
          <p14:tracePt t="45233" x="5381625" y="5961063"/>
          <p14:tracePt t="45238" x="5381625" y="5967413"/>
          <p14:tracePt t="45244" x="5375275" y="5967413"/>
          <p14:tracePt t="45247" x="5367338" y="5967413"/>
          <p14:tracePt t="45255" x="5360988" y="5967413"/>
          <p14:tracePt t="45259" x="5354638" y="5967413"/>
          <p14:tracePt t="45262" x="5348288" y="5967413"/>
          <p14:tracePt t="45270" x="5341938" y="5967413"/>
          <p14:tracePt t="45276" x="5334000" y="5967413"/>
          <p14:tracePt t="45276" x="5334000" y="5973763"/>
          <p14:tracePt t="45295" x="5334000" y="5980113"/>
          <p14:tracePt t="45297" x="5327650" y="5980113"/>
          <p14:tracePt t="45329" x="5327650" y="5988050"/>
          <p14:tracePt t="45333" x="5327650" y="5994400"/>
          <p14:tracePt t="45335" x="5334000" y="5994400"/>
          <p14:tracePt t="45336" x="5341938" y="5994400"/>
          <p14:tracePt t="45337" x="5341938" y="6000750"/>
          <p14:tracePt t="45342" x="5348288" y="6000750"/>
          <p14:tracePt t="45343" x="5354638" y="6000750"/>
          <p14:tracePt t="45345" x="5354638" y="6007100"/>
          <p14:tracePt t="45347" x="5360988" y="6007100"/>
          <p14:tracePt t="45348" x="5360988" y="6013450"/>
          <p14:tracePt t="45349" x="5367338" y="6013450"/>
          <p14:tracePt t="45351" x="5375275" y="6013450"/>
          <p14:tracePt t="45354" x="5381625" y="6013450"/>
          <p14:tracePt t="45356" x="5387975" y="6021388"/>
          <p14:tracePt t="45357" x="5394325" y="6021388"/>
          <p14:tracePt t="45360" x="5394325" y="6027738"/>
          <p14:tracePt t="45361" x="5400675" y="6027738"/>
          <p14:tracePt t="45364" x="5408613" y="6027738"/>
          <p14:tracePt t="45367" x="5414963" y="6027738"/>
          <p14:tracePt t="45369" x="5414963" y="6034088"/>
          <p14:tracePt t="45370" x="5421313" y="6034088"/>
          <p14:tracePt t="45376" x="5427663" y="6040438"/>
          <p14:tracePt t="45378" x="5434013" y="6040438"/>
          <p14:tracePt t="45383" x="5441950" y="6040438"/>
          <p14:tracePt t="45383" x="5441950" y="6046788"/>
          <p14:tracePt t="45393" x="5448300" y="6046788"/>
          <p14:tracePt t="45395" x="5454650" y="6046788"/>
          <p14:tracePt t="45400" x="5454650" y="6054725"/>
          <p14:tracePt t="45403" x="5461000" y="6054725"/>
          <p14:tracePt t="45408" x="5467350" y="6061075"/>
          <p14:tracePt t="45409" x="5475288" y="6061075"/>
          <p14:tracePt t="45414" x="5481638" y="6061075"/>
          <p14:tracePt t="45417" x="5487988" y="6061075"/>
          <p14:tracePt t="45420" x="5487988" y="6067425"/>
          <p14:tracePt t="45424" x="5494338" y="6067425"/>
          <p14:tracePt t="45425" x="5500688" y="6073775"/>
          <p14:tracePt t="45428" x="5508625" y="6073775"/>
          <p14:tracePt t="45432" x="5508625" y="6080125"/>
          <p14:tracePt t="45439" x="5514975" y="6080125"/>
          <p14:tracePt t="45514" x="5508625" y="6080125"/>
          <p14:tracePt t="45579" x="5508625" y="6088063"/>
          <p14:tracePt t="45584" x="5508625" y="6094413"/>
          <p14:tracePt t="45586" x="5514975" y="6094413"/>
          <p14:tracePt t="45588" x="5521325" y="6094413"/>
          <p14:tracePt t="45590" x="5521325" y="6100763"/>
          <p14:tracePt t="45592" x="5527675" y="6107113"/>
          <p14:tracePt t="45594" x="5534025" y="6107113"/>
          <p14:tracePt t="45595" x="5534025" y="6113463"/>
          <p14:tracePt t="45597" x="5541963" y="6113463"/>
          <p14:tracePt t="45599" x="5541963" y="6121400"/>
          <p14:tracePt t="45600" x="5548313" y="6121400"/>
          <p14:tracePt t="45602" x="5548313" y="6127750"/>
          <p14:tracePt t="45603" x="5554663" y="6127750"/>
          <p14:tracePt t="45606" x="5561013" y="6127750"/>
          <p14:tracePt t="45607" x="5561013" y="6134100"/>
          <p14:tracePt t="45608" x="5567363" y="6134100"/>
          <p14:tracePt t="45609" x="5567363" y="6140450"/>
          <p14:tracePt t="45610" x="5575300" y="6140450"/>
          <p14:tracePt t="45611" x="5575300" y="6146800"/>
          <p14:tracePt t="45614" x="5581650" y="6146800"/>
          <p14:tracePt t="45616" x="5588000" y="6154738"/>
          <p14:tracePt t="45620" x="5588000" y="6161088"/>
          <p14:tracePt t="45623" x="5594350" y="6161088"/>
          <p14:tracePt t="45626" x="5600700" y="6161088"/>
          <p14:tracePt t="45627" x="5600700" y="6167438"/>
          <p14:tracePt t="45631" x="5608638" y="6167438"/>
          <p14:tracePt t="45633" x="5608638" y="6173788"/>
          <p14:tracePt t="45655" x="5608638" y="6180138"/>
          <p14:tracePt t="45670" x="5600700" y="6180138"/>
          <p14:tracePt t="45675" x="5594350" y="6180138"/>
          <p14:tracePt t="45683" x="5588000" y="6180138"/>
          <p14:tracePt t="45687" x="5581650" y="6180138"/>
          <p14:tracePt t="45688" x="5581650" y="6188075"/>
          <p14:tracePt t="45695" x="5575300" y="6188075"/>
          <p14:tracePt t="45698" x="5567363" y="6188075"/>
          <p14:tracePt t="45702" x="5561013" y="6188075"/>
          <p14:tracePt t="45710" x="5554663" y="6188075"/>
          <p14:tracePt t="45712" x="5554663" y="6194425"/>
          <p14:tracePt t="45715" x="5548313" y="6194425"/>
          <p14:tracePt t="45724" x="5541963" y="6194425"/>
          <p14:tracePt t="45789" x="5541963" y="6200775"/>
          <p14:tracePt t="45790" x="5548313" y="6200775"/>
          <p14:tracePt t="45795" x="5554663" y="6200775"/>
          <p14:tracePt t="45797" x="5554663" y="6207125"/>
          <p14:tracePt t="45802" x="5561013" y="6207125"/>
          <p14:tracePt t="45804" x="5561013" y="6213475"/>
          <p14:tracePt t="45807" x="5567363" y="6213475"/>
          <p14:tracePt t="45812" x="5575300" y="6213475"/>
          <p14:tracePt t="45901" x="5575300" y="6219825"/>
          <p14:tracePt t="45916" x="5575300" y="6227763"/>
          <p14:tracePt t="45920" x="5567363" y="6227763"/>
          <p14:tracePt t="45923" x="5561013" y="6227763"/>
          <p14:tracePt t="45930" x="5554663" y="6227763"/>
          <p14:tracePt t="45931" x="5554663" y="6234113"/>
          <p14:tracePt t="45936" x="5548313" y="6234113"/>
          <p14:tracePt t="45939" x="5548313" y="6240463"/>
          <p14:tracePt t="45966" x="5548313" y="6246813"/>
          <p14:tracePt t="45970" x="5548313" y="6253163"/>
          <p14:tracePt t="45974" x="5548313" y="6261100"/>
          <p14:tracePt t="45975" x="5554663" y="6261100"/>
          <p14:tracePt t="45979" x="5561013" y="6261100"/>
          <p14:tracePt t="45980" x="5561013" y="6267450"/>
          <p14:tracePt t="45981" x="5567363" y="6267450"/>
          <p14:tracePt t="45982" x="5567363" y="6273800"/>
          <p14:tracePt t="45983" x="5575300" y="6273800"/>
          <p14:tracePt t="45986" x="5575300" y="6280150"/>
          <p14:tracePt t="45987" x="5581650" y="6280150"/>
          <p14:tracePt t="45989" x="5588000" y="6280150"/>
          <p14:tracePt t="45989" x="5588000" y="6286500"/>
          <p14:tracePt t="45990" x="5594350" y="6294438"/>
          <p14:tracePt t="45991" x="5600700" y="6294438"/>
          <p14:tracePt t="45992" x="5608638" y="6294438"/>
          <p14:tracePt t="45994" x="5608638" y="6300788"/>
          <p14:tracePt t="45995" x="5614988" y="6300788"/>
          <p14:tracePt t="45996" x="5621338" y="6300788"/>
          <p14:tracePt t="45997" x="5621338" y="6307138"/>
          <p14:tracePt t="45999" x="5627688" y="6307138"/>
          <p14:tracePt t="46000" x="5634038" y="6307138"/>
          <p14:tracePt t="46001" x="5634038" y="6313488"/>
          <p14:tracePt t="46002" x="5640388" y="6319838"/>
          <p14:tracePt t="46003" x="5648325" y="6319838"/>
          <p14:tracePt t="46004" x="5654675" y="6319838"/>
          <p14:tracePt t="46005" x="5654675" y="6327775"/>
          <p14:tracePt t="46006" x="5661025" y="6327775"/>
          <p14:tracePt t="46007" x="5667375" y="6327775"/>
          <p14:tracePt t="46009" x="5673725" y="6334125"/>
          <p14:tracePt t="46010" x="5681663" y="6334125"/>
          <p14:tracePt t="46011" x="5681663" y="6340475"/>
          <p14:tracePt t="46012" x="5688013" y="6340475"/>
          <p14:tracePt t="46015" x="5694363" y="6340475"/>
          <p14:tracePt t="46016" x="5700713" y="6346825"/>
          <p14:tracePt t="46020" x="5707063" y="6353175"/>
          <p14:tracePt t="46023" x="5715000" y="6361113"/>
          <p14:tracePt t="46025" x="5721350" y="6361113"/>
          <p14:tracePt t="46062" x="5715000" y="6361113"/>
          <p14:tracePt t="46063" x="5715000" y="6367463"/>
          <p14:tracePt t="46071" x="5707063" y="6367463"/>
          <p14:tracePt t="46084" x="5707063" y="6373813"/>
          <p14:tracePt t="46092" x="5700713" y="6373813"/>
          <p14:tracePt t="46102" x="5700713" y="6380163"/>
          <p14:tracePt t="46114" x="5700713" y="6386513"/>
          <p14:tracePt t="46130" x="5700713" y="6394450"/>
          <p14:tracePt t="46206" x="5694363" y="6394450"/>
          <p14:tracePt t="46218" x="5694363" y="6400800"/>
          <p14:tracePt t="46223" x="5688013" y="6400800"/>
          <p14:tracePt t="46281" x="5688013" y="6407150"/>
          <p14:tracePt t="46310" x="5694363" y="6407150"/>
          <p14:tracePt t="46314" x="5694363" y="6413500"/>
          <p14:tracePt t="46331" x="5700713" y="6413500"/>
          <p14:tracePt t="46336" x="5700713" y="6419850"/>
          <p14:tracePt t="46357" x="5700713" y="6427788"/>
          <p14:tracePt t="46530" x="5700713" y="6434138"/>
          <p14:tracePt t="46559" x="5700713" y="6440488"/>
          <p14:tracePt t="46587" x="5694363" y="6440488"/>
          <p14:tracePt t="46595" x="5694363" y="6446838"/>
          <p14:tracePt t="46601" x="5688013" y="6446838"/>
          <p14:tracePt t="46608" x="5681663" y="6446838"/>
          <p14:tracePt t="46612" x="5681663" y="6453188"/>
          <p14:tracePt t="46614" x="5673725" y="6453188"/>
          <p14:tracePt t="46639" x="5667375" y="6453188"/>
          <p14:tracePt t="46668" x="5661025" y="6453188"/>
          <p14:tracePt t="46673" x="5661025" y="6461125"/>
          <p14:tracePt t="46686" x="5661025" y="6467475"/>
          <p14:tracePt t="46696" x="5661025" y="6473825"/>
          <p14:tracePt t="46721" x="5661025" y="6480175"/>
          <p14:tracePt t="46737" x="5661025" y="6486525"/>
          <p14:tracePt t="46845" x="5661025" y="6492875"/>
          <p14:tracePt t="46847" x="5654675" y="6492875"/>
          <p14:tracePt t="46984" x="5648325" y="6492875"/>
          <p14:tracePt t="47202" x="5640388" y="6492875"/>
          <p14:tracePt t="47205" x="5640388" y="6500813"/>
          <p14:tracePt t="47231" x="5640388" y="6507163"/>
          <p14:tracePt t="50779" x="5648325" y="6507163"/>
          <p14:tracePt t="50784" x="5654675" y="6507163"/>
          <p14:tracePt t="50792" x="5661025" y="6507163"/>
          <p14:tracePt t="50795" x="5667375" y="6507163"/>
          <p14:tracePt t="50802" x="5673725" y="6507163"/>
          <p14:tracePt t="50805" x="5681663" y="6507163"/>
          <p14:tracePt t="50806" x="5681663" y="6500813"/>
          <p14:tracePt t="50808" x="5688013" y="6500813"/>
          <p14:tracePt t="50814" x="5694363" y="6500813"/>
          <p14:tracePt t="50815" x="5700713" y="6500813"/>
          <p14:tracePt t="50818" x="5707063" y="6500813"/>
          <p14:tracePt t="50822" x="5715000" y="6500813"/>
          <p14:tracePt t="50822" x="5721350" y="6492875"/>
          <p14:tracePt t="50824" x="5727700" y="6492875"/>
          <p14:tracePt t="50826" x="5734050" y="6492875"/>
          <p14:tracePt t="50828" x="5740400" y="6492875"/>
          <p14:tracePt t="50829" x="5748338" y="6492875"/>
          <p14:tracePt t="50831" x="5754688" y="6492875"/>
          <p14:tracePt t="50832" x="5761038" y="6492875"/>
          <p14:tracePt t="50833" x="5767388" y="6492875"/>
          <p14:tracePt t="50834" x="5773738" y="6486525"/>
          <p14:tracePt t="50835" x="5788025" y="6486525"/>
          <p14:tracePt t="50837" x="5794375" y="6486525"/>
          <p14:tracePt t="50839" x="5807075" y="6480175"/>
          <p14:tracePt t="50840" x="5821363" y="6480175"/>
          <p14:tracePt t="50841" x="5834063" y="6480175"/>
          <p14:tracePt t="50843" x="5848350" y="6480175"/>
          <p14:tracePt t="50844" x="5854700" y="6473825"/>
          <p14:tracePt t="50845" x="5867400" y="6473825"/>
          <p14:tracePt t="50847" x="5881688" y="6473825"/>
          <p14:tracePt t="50847" x="5888038" y="6467475"/>
          <p14:tracePt t="50848" x="5900738" y="6467475"/>
          <p14:tracePt t="50849" x="5913438" y="6461125"/>
          <p14:tracePt t="50850" x="5921375" y="6461125"/>
          <p14:tracePt t="50851" x="5934075" y="6461125"/>
          <p14:tracePt t="50852" x="5954713" y="6453188"/>
          <p14:tracePt t="50853" x="5961063" y="6453188"/>
          <p14:tracePt t="50854" x="5973763" y="6446838"/>
          <p14:tracePt t="50855" x="5988050" y="6446838"/>
          <p14:tracePt t="50856" x="5994400" y="6440488"/>
          <p14:tracePt t="50857" x="6007100" y="6440488"/>
          <p14:tracePt t="50858" x="6021388" y="6440488"/>
          <p14:tracePt t="50859" x="6027738" y="6440488"/>
          <p14:tracePt t="50860" x="6040438" y="6434138"/>
          <p14:tracePt t="50861" x="6046788" y="6434138"/>
          <p14:tracePt t="50862" x="6061075" y="6427788"/>
          <p14:tracePt t="50864" x="6073775" y="6427788"/>
          <p14:tracePt t="50864" x="6073775" y="6419850"/>
          <p14:tracePt t="50865" x="6088063" y="6419850"/>
          <p14:tracePt t="50866" x="6100763" y="6413500"/>
          <p14:tracePt t="50868" x="6113463" y="6407150"/>
          <p14:tracePt t="50869" x="6121400" y="6407150"/>
          <p14:tracePt t="50870" x="6127750" y="6407150"/>
          <p14:tracePt t="50872" x="6134100" y="6407150"/>
          <p14:tracePt t="50872" x="6146800" y="6400800"/>
          <p14:tracePt t="50874" x="6154738" y="6394450"/>
          <p14:tracePt t="50875" x="6161088" y="6394450"/>
          <p14:tracePt t="50876" x="6161088" y="6386513"/>
          <p14:tracePt t="50877" x="6167438" y="6386513"/>
          <p14:tracePt t="50878" x="6173788" y="6386513"/>
          <p14:tracePt t="50881" x="6180138" y="6386513"/>
          <p14:tracePt t="50881" x="6188075" y="6380163"/>
          <p14:tracePt t="50882" x="6194425" y="6380163"/>
          <p14:tracePt t="50883" x="6194425" y="6373813"/>
          <p14:tracePt t="50885" x="6200775" y="6373813"/>
          <p14:tracePt t="50886" x="6207125" y="6373813"/>
          <p14:tracePt t="50887" x="6207125" y="6367463"/>
          <p14:tracePt t="50889" x="6207125" y="6361113"/>
          <p14:tracePt t="50890" x="6213475" y="6361113"/>
          <p14:tracePt t="50891" x="6219825" y="6361113"/>
          <p14:tracePt t="50892" x="6219825" y="6353175"/>
          <p14:tracePt t="50893" x="6227763" y="6353175"/>
          <p14:tracePt t="50897" x="6227763" y="6346825"/>
          <p14:tracePt t="50898" x="6227763" y="6340475"/>
          <p14:tracePt t="50899" x="6234113" y="6340475"/>
          <p14:tracePt t="50901" x="6240463" y="6340475"/>
          <p14:tracePt t="50905" x="6240463" y="6334125"/>
          <p14:tracePt t="50907" x="6240463" y="6327775"/>
          <p14:tracePt t="50910" x="6246813" y="6327775"/>
          <p14:tracePt t="50912" x="6246813" y="6319838"/>
          <p14:tracePt t="50917" x="6253163" y="6313488"/>
          <p14:tracePt t="50919" x="6253163" y="6307138"/>
          <p14:tracePt t="50920" x="6261100" y="6307138"/>
          <p14:tracePt t="50926" x="6261100" y="6300788"/>
          <p14:tracePt t="50927" x="6267450" y="6300788"/>
          <p14:tracePt t="50929" x="6267450" y="6294438"/>
          <p14:tracePt t="50932" x="6273800" y="6294438"/>
          <p14:tracePt t="50935" x="6273800" y="6286500"/>
          <p14:tracePt t="50937" x="6280150" y="6286500"/>
          <p14:tracePt t="50940" x="6280150" y="6280150"/>
          <p14:tracePt t="50940" x="6286500" y="6280150"/>
          <p14:tracePt t="50941" x="6294438" y="6280150"/>
          <p14:tracePt t="50942" x="6294438" y="6273800"/>
          <p14:tracePt t="50947" x="6300788" y="6273800"/>
          <p14:tracePt t="50947" x="6307138" y="6273800"/>
          <p14:tracePt t="50948" x="6307138" y="6267450"/>
          <p14:tracePt t="50950" x="6307138" y="6261100"/>
          <p14:tracePt t="50951" x="6313488" y="6261100"/>
          <p14:tracePt t="50952" x="6319838" y="6261100"/>
          <p14:tracePt t="50953" x="6327775" y="6261100"/>
          <p14:tracePt t="50956" x="6327775" y="6253163"/>
          <p14:tracePt t="50956" x="6334125" y="6253163"/>
          <p14:tracePt t="50957" x="6340475" y="6246813"/>
          <p14:tracePt t="50959" x="6340475" y="6240463"/>
          <p14:tracePt t="50960" x="6346825" y="6240463"/>
          <p14:tracePt t="50961" x="6353175" y="6240463"/>
          <p14:tracePt t="50962" x="6361113" y="6240463"/>
          <p14:tracePt t="50964" x="6361113" y="6234113"/>
          <p14:tracePt t="50964" x="6367463" y="6234113"/>
          <p14:tracePt t="50965" x="6373813" y="6227763"/>
          <p14:tracePt t="50967" x="6380163" y="6227763"/>
          <p14:tracePt t="50968" x="6386513" y="6219825"/>
          <p14:tracePt t="50969" x="6386513" y="6213475"/>
          <p14:tracePt t="50970" x="6394450" y="6213475"/>
          <p14:tracePt t="50972" x="6407150" y="6207125"/>
          <p14:tracePt t="50973" x="6413500" y="6207125"/>
          <p14:tracePt t="50974" x="6419850" y="6200775"/>
          <p14:tracePt t="50975" x="6427788" y="6194425"/>
          <p14:tracePt t="50976" x="6434138" y="6194425"/>
          <p14:tracePt t="50977" x="6446838" y="6188075"/>
          <p14:tracePt t="50979" x="6461125" y="6188075"/>
          <p14:tracePt t="50981" x="6467475" y="6180138"/>
          <p14:tracePt t="50981" x="6473825" y="6173788"/>
          <p14:tracePt t="50982" x="6480175" y="6173788"/>
          <p14:tracePt t="50983" x="6486525" y="6167438"/>
          <p14:tracePt t="50984" x="6492875" y="6167438"/>
          <p14:tracePt t="50985" x="6500813" y="6167438"/>
          <p14:tracePt t="50986" x="6507163" y="6161088"/>
          <p14:tracePt t="50987" x="6513513" y="6161088"/>
          <p14:tracePt t="50989" x="6519863" y="6154738"/>
          <p14:tracePt t="50989" x="6526213" y="6154738"/>
          <p14:tracePt t="50990" x="6534150" y="6146800"/>
          <p14:tracePt t="50991" x="6540500" y="6146800"/>
          <p14:tracePt t="50992" x="6546850" y="6146800"/>
          <p14:tracePt t="50994" x="6553200" y="6146800"/>
          <p14:tracePt t="50995" x="6553200" y="6140450"/>
          <p14:tracePt t="50997" x="6559550" y="6140450"/>
          <p14:tracePt t="50998" x="6559550" y="6134100"/>
          <p14:tracePt t="50999" x="6567488" y="6134100"/>
          <p14:tracePt t="51000" x="6573838" y="6134100"/>
          <p14:tracePt t="51003" x="6580188" y="6134100"/>
          <p14:tracePt t="51010" x="6586538" y="6134100"/>
          <p14:tracePt t="51012" x="6586538" y="6127750"/>
          <p14:tracePt t="51017" x="6592888" y="6127750"/>
          <p14:tracePt t="51054" x="6592888" y="6121400"/>
          <p14:tracePt t="51057" x="6600825" y="6121400"/>
          <p14:tracePt t="51067" x="6607175" y="6121400"/>
          <p14:tracePt t="51073" x="6613525" y="6121400"/>
          <p14:tracePt t="51084" x="6619875" y="6121400"/>
          <p14:tracePt t="51090" x="6626225" y="6121400"/>
          <p14:tracePt t="51092" x="6626225" y="6113463"/>
          <p14:tracePt t="51097" x="6634163" y="6113463"/>
          <p14:tracePt t="51097" x="6634163" y="6107113"/>
          <p14:tracePt t="51098" x="6640513" y="6107113"/>
          <p14:tracePt t="51099" x="6640513" y="6100763"/>
          <p14:tracePt t="51103" x="6646863" y="6100763"/>
          <p14:tracePt t="51104" x="6646863" y="6094413"/>
          <p14:tracePt t="51105" x="6653213" y="6094413"/>
          <p14:tracePt t="51106" x="6653213" y="6088063"/>
          <p14:tracePt t="51107" x="6659563" y="6088063"/>
          <p14:tracePt t="51109" x="6667500" y="6088063"/>
          <p14:tracePt t="51110" x="6667500" y="6080125"/>
          <p14:tracePt t="51111" x="6673850" y="6073775"/>
          <p14:tracePt t="51112" x="6673850" y="6067425"/>
          <p14:tracePt t="51114" x="6680200" y="6067425"/>
          <p14:tracePt t="51115" x="6686550" y="6061075"/>
          <p14:tracePt t="51116" x="6692900" y="6054725"/>
          <p14:tracePt t="51118" x="6700838" y="6054725"/>
          <p14:tracePt t="51119" x="6707188" y="6046788"/>
          <p14:tracePt t="51120" x="6707188" y="6040438"/>
          <p14:tracePt t="51122" x="6713538" y="6040438"/>
          <p14:tracePt t="51123" x="6713538" y="6034088"/>
          <p14:tracePt t="51124" x="6726238" y="6034088"/>
          <p14:tracePt t="51127" x="6734175" y="6027738"/>
          <p14:tracePt t="51128" x="6734175" y="6021388"/>
          <p14:tracePt t="51129" x="6740525" y="6021388"/>
          <p14:tracePt t="51130" x="6746875" y="6013450"/>
          <p14:tracePt t="51133" x="6753225" y="6013450"/>
          <p14:tracePt t="51134" x="6759575" y="6007100"/>
          <p14:tracePt t="51135" x="6759575" y="6000750"/>
          <p14:tracePt t="51136" x="6765925" y="6000750"/>
          <p14:tracePt t="51137" x="6773863" y="6000750"/>
          <p14:tracePt t="51139" x="6780213" y="6000750"/>
          <p14:tracePt t="51140" x="6780213" y="5994400"/>
          <p14:tracePt t="51142" x="6786563" y="5994400"/>
          <p14:tracePt t="51143" x="6792913" y="5988050"/>
          <p14:tracePt t="51147" x="6799263" y="5988050"/>
          <p14:tracePt t="51148" x="6807200" y="5988050"/>
          <p14:tracePt t="51149" x="6813550" y="5988050"/>
          <p14:tracePt t="51150" x="6813550" y="5980113"/>
          <p14:tracePt t="51151" x="6819900" y="5980113"/>
          <p14:tracePt t="51152" x="6826250" y="5980113"/>
          <p14:tracePt t="51153" x="6826250" y="5973763"/>
          <p14:tracePt t="51155" x="6832600" y="5973763"/>
          <p14:tracePt t="51157" x="6840538" y="5973763"/>
          <p14:tracePt t="51158" x="6840538" y="5967413"/>
          <p14:tracePt t="51159" x="6846888" y="5967413"/>
          <p14:tracePt t="51161" x="6853238" y="5967413"/>
          <p14:tracePt t="51164" x="6859588" y="5967413"/>
          <p14:tracePt t="51166" x="6859588" y="5961063"/>
          <p14:tracePt t="51167" x="6865938" y="5961063"/>
          <p14:tracePt t="51168" x="6873875" y="5961063"/>
          <p14:tracePt t="51170" x="6873875" y="5954713"/>
          <p14:tracePt t="51172" x="6880225" y="5954713"/>
          <p14:tracePt t="51173" x="6886575" y="5954713"/>
          <p14:tracePt t="51174" x="6892925" y="5954713"/>
          <p14:tracePt t="51176" x="6899275" y="5954713"/>
          <p14:tracePt t="51177" x="6899275" y="5946775"/>
          <p14:tracePt t="51178" x="6907213" y="5946775"/>
          <p14:tracePt t="51180" x="6913563" y="5940425"/>
          <p14:tracePt t="51181" x="6919913" y="5940425"/>
          <p14:tracePt t="51182" x="6919913" y="5934075"/>
          <p14:tracePt t="51183" x="6926263" y="5934075"/>
          <p14:tracePt t="51185" x="6932613" y="5934075"/>
          <p14:tracePt t="51186" x="6940550" y="5927725"/>
          <p14:tracePt t="51189" x="6946900" y="5921375"/>
          <p14:tracePt t="51189" x="6953250" y="5921375"/>
          <p14:tracePt t="51190" x="6959600" y="5913438"/>
          <p14:tracePt t="51191" x="6965950" y="5913438"/>
          <p14:tracePt t="51192" x="6973888" y="5913438"/>
          <p14:tracePt t="51193" x="6980238" y="5907088"/>
          <p14:tracePt t="51194" x="6986588" y="5900738"/>
          <p14:tracePt t="51195" x="6992938" y="5900738"/>
          <p14:tracePt t="51197" x="6999288" y="5894388"/>
          <p14:tracePt t="51197" x="7007225" y="5888038"/>
          <p14:tracePt t="51198" x="7013575" y="5881688"/>
          <p14:tracePt t="51199" x="7019925" y="5881688"/>
          <p14:tracePt t="51200" x="7032625" y="5873750"/>
          <p14:tracePt t="51201" x="7040563" y="5867400"/>
          <p14:tracePt t="51202" x="7046913" y="5861050"/>
          <p14:tracePt t="51203" x="7053263" y="5861050"/>
          <p14:tracePt t="51204" x="7065963" y="5854700"/>
          <p14:tracePt t="51206" x="7065963" y="5848350"/>
          <p14:tracePt t="51206" x="7080250" y="5834063"/>
          <p14:tracePt t="51207" x="7092950" y="5834063"/>
          <p14:tracePt t="51208" x="7092950" y="5827713"/>
          <p14:tracePt t="51209" x="7105650" y="5821363"/>
          <p14:tracePt t="51210" x="7119938" y="5807075"/>
          <p14:tracePt t="51211" x="7126288" y="5800725"/>
          <p14:tracePt t="51212" x="7132638" y="5800725"/>
          <p14:tracePt t="51214" x="7146925" y="5788025"/>
          <p14:tracePt t="51214" x="7153275" y="5781675"/>
          <p14:tracePt t="51215" x="7165975" y="5773738"/>
          <p14:tracePt t="51216" x="7180263" y="5761038"/>
          <p14:tracePt t="51217" x="7192963" y="5748338"/>
          <p14:tracePt t="51219" x="7213600" y="5740400"/>
          <p14:tracePt t="51220" x="7213600" y="5727700"/>
          <p14:tracePt t="51222" x="7232650" y="5721350"/>
          <p14:tracePt t="51223" x="7246938" y="5715000"/>
          <p14:tracePt t="51223" x="7259638" y="5700713"/>
          <p14:tracePt t="51225" x="7265988" y="5694363"/>
          <p14:tracePt t="51226" x="7280275" y="5681663"/>
          <p14:tracePt t="51227" x="7292975" y="5673725"/>
          <p14:tracePt t="51228" x="7299325" y="5673725"/>
          <p14:tracePt t="51229" x="7305675" y="5667375"/>
          <p14:tracePt t="51231" x="7319963" y="5661025"/>
          <p14:tracePt t="51231" x="7332663" y="5648325"/>
          <p14:tracePt t="51232" x="7339013" y="5640388"/>
          <p14:tracePt t="51233" x="7353300" y="5640388"/>
          <p14:tracePt t="51234" x="7366000" y="5634038"/>
          <p14:tracePt t="51235" x="7366000" y="5627688"/>
          <p14:tracePt t="51236" x="7378700" y="5614988"/>
          <p14:tracePt t="51237" x="7392988" y="5614988"/>
          <p14:tracePt t="51239" x="7405688" y="5608638"/>
          <p14:tracePt t="51239" x="7412038" y="5600700"/>
          <p14:tracePt t="51240" x="7426325" y="5594350"/>
          <p14:tracePt t="51241" x="7439025" y="5581650"/>
          <p14:tracePt t="51242" x="7445375" y="5575300"/>
          <p14:tracePt t="51243" x="7459663" y="5567363"/>
          <p14:tracePt t="51244" x="7472363" y="5567363"/>
          <p14:tracePt t="51245" x="7478713" y="5561013"/>
          <p14:tracePt t="51247" x="7493000" y="5548313"/>
          <p14:tracePt t="51247" x="7499350" y="5548313"/>
          <p14:tracePt t="51248" x="7512050" y="5541963"/>
          <p14:tracePt t="51249" x="7519988" y="5541963"/>
          <p14:tracePt t="51250" x="7532688" y="5527675"/>
          <p14:tracePt t="51251" x="7539038" y="5521325"/>
          <p14:tracePt t="51252" x="7553325" y="5514975"/>
          <p14:tracePt t="51253" x="7566025" y="5508625"/>
          <p14:tracePt t="51254" x="7572375" y="5508625"/>
          <p14:tracePt t="51256" x="7586663" y="5500688"/>
          <p14:tracePt t="51256" x="7599363" y="5494338"/>
          <p14:tracePt t="51257" x="7605713" y="5487988"/>
          <p14:tracePt t="51258" x="7620000" y="5487988"/>
          <p14:tracePt t="51259" x="7632700" y="5481638"/>
          <p14:tracePt t="51260" x="7639050" y="5475288"/>
          <p14:tracePt t="51261" x="7651750" y="5467350"/>
          <p14:tracePt t="51262" x="7666038" y="5467350"/>
          <p14:tracePt t="51264" x="7678738" y="5461000"/>
          <p14:tracePt t="51264" x="7678738" y="5454650"/>
          <p14:tracePt t="51265" x="7693025" y="5448300"/>
          <p14:tracePt t="51266" x="7705725" y="5441950"/>
          <p14:tracePt t="51267" x="7712075" y="5441950"/>
          <p14:tracePt t="51268" x="7726363" y="5434013"/>
          <p14:tracePt t="51269" x="7739063" y="5427663"/>
          <p14:tracePt t="51270" x="7745413" y="5421313"/>
          <p14:tracePt t="51272" x="7751763" y="5414963"/>
          <p14:tracePt t="51272" x="7766050" y="5408613"/>
          <p14:tracePt t="51273" x="7772400" y="5408613"/>
          <p14:tracePt t="51275" x="7785100" y="5408613"/>
          <p14:tracePt t="51275" x="7799388" y="5400675"/>
          <p14:tracePt t="51276" x="7805738" y="5394325"/>
          <p14:tracePt t="51277" x="7818438" y="5387975"/>
          <p14:tracePt t="51278" x="7832725" y="5381625"/>
          <p14:tracePt t="51279" x="7845425" y="5375275"/>
          <p14:tracePt t="51281" x="7851775" y="5367338"/>
          <p14:tracePt t="51281" x="7866063" y="5360988"/>
          <p14:tracePt t="51282" x="7878763" y="5354638"/>
          <p14:tracePt t="51283" x="7893050" y="5348288"/>
          <p14:tracePt t="51284" x="7905750" y="5341938"/>
          <p14:tracePt t="51285" x="7918450" y="5334000"/>
          <p14:tracePt t="51286" x="7932738" y="5327650"/>
          <p14:tracePt t="51287" x="7939088" y="5321300"/>
          <p14:tracePt t="51288" x="7951788" y="5314950"/>
          <p14:tracePt t="51289" x="7966075" y="5308600"/>
          <p14:tracePt t="51290" x="7978775" y="5302250"/>
          <p14:tracePt t="51291" x="7985125" y="5287963"/>
          <p14:tracePt t="51292" x="8005763" y="5281613"/>
          <p14:tracePt t="51293" x="8018463" y="5275263"/>
          <p14:tracePt t="51294" x="8039100" y="5268913"/>
          <p14:tracePt t="51295" x="8045450" y="5254625"/>
          <p14:tracePt t="51297" x="8058150" y="5241925"/>
          <p14:tracePt t="51298" x="8078788" y="5235575"/>
          <p14:tracePt t="51298" x="8091488" y="5221288"/>
          <p14:tracePt t="51299" x="8105775" y="5221288"/>
          <p14:tracePt t="51300" x="8124825" y="5208588"/>
          <p14:tracePt t="51301" x="8139113" y="5194300"/>
          <p14:tracePt t="51302" x="8158163" y="5187950"/>
          <p14:tracePt t="51303" x="8166100" y="5175250"/>
          <p14:tracePt t="51304" x="8185150" y="5160963"/>
          <p14:tracePt t="51306" x="8199438" y="5154613"/>
          <p14:tracePt t="51306" x="8218488" y="5148263"/>
          <p14:tracePt t="51307" x="8239125" y="5141913"/>
          <p14:tracePt t="51308" x="8239125" y="5127625"/>
          <p14:tracePt t="51309" x="8264525" y="5114925"/>
          <p14:tracePt t="51310" x="8278813" y="5108575"/>
          <p14:tracePt t="51311" x="8291513" y="5102225"/>
          <p14:tracePt t="51312" x="8305800" y="5087938"/>
          <p14:tracePt t="51313" x="8318500" y="5081588"/>
          <p14:tracePt t="51314" x="8331200" y="5075238"/>
          <p14:tracePt t="51315" x="8351838" y="5068888"/>
          <p14:tracePt t="51316" x="8372475" y="5054600"/>
          <p14:tracePt t="51317" x="8385175" y="5041900"/>
          <p14:tracePt t="51319" x="8405813" y="5029200"/>
          <p14:tracePt t="51320" x="8424863" y="5014913"/>
          <p14:tracePt t="51322" x="8445500" y="5008563"/>
          <p14:tracePt t="51322" x="8464550" y="5008563"/>
          <p14:tracePt t="51323" x="8472488" y="4995863"/>
          <p14:tracePt t="51325" x="8497888" y="4987925"/>
          <p14:tracePt t="51326" x="8512175" y="4981575"/>
          <p14:tracePt t="51327" x="8524875" y="4968875"/>
          <p14:tracePt t="51328" x="8531225" y="4968875"/>
          <p14:tracePt t="51329" x="8551863" y="4954588"/>
          <p14:tracePt t="51331" x="8564563" y="4948238"/>
          <p14:tracePt t="51331" x="8585200" y="4948238"/>
          <p14:tracePt t="51332" x="8591550" y="4941888"/>
          <p14:tracePt t="51333" x="8604250" y="4935538"/>
          <p14:tracePt t="51334" x="8624888" y="4929188"/>
          <p14:tracePt t="51335" x="8631238" y="4921250"/>
          <p14:tracePt t="51336" x="8651875" y="4914900"/>
          <p14:tracePt t="51337" x="8664575" y="4908550"/>
          <p14:tracePt t="51339" x="8685213" y="4902200"/>
          <p14:tracePt t="51339" x="8691563" y="4902200"/>
          <p14:tracePt t="51340" x="8712200" y="4895850"/>
          <p14:tracePt t="51341" x="8724900" y="4887913"/>
          <p14:tracePt t="51342" x="8737600" y="4887913"/>
          <p14:tracePt t="51343" x="8758238" y="4881563"/>
          <p14:tracePt t="51344" x="8770938" y="4875213"/>
          <p14:tracePt t="51345" x="8791575" y="4868863"/>
          <p14:tracePt t="51347" x="8804275" y="4862513"/>
          <p14:tracePt t="51347" x="8818563" y="4854575"/>
          <p14:tracePt t="51348" x="8837613" y="4848225"/>
          <p14:tracePt t="51349" x="8858250" y="4841875"/>
          <p14:tracePt t="51350" x="8870950" y="4841875"/>
          <p14:tracePt t="51351" x="8885238" y="4841875"/>
          <p14:tracePt t="51352" x="8904288" y="4835525"/>
          <p14:tracePt t="51353" x="8918575" y="4835525"/>
          <p14:tracePt t="51354" x="8931275" y="4829175"/>
          <p14:tracePt t="51356" x="8951913" y="4821238"/>
          <p14:tracePt t="51356" x="8970963" y="4821238"/>
          <p14:tracePt t="51357" x="8985250" y="4814888"/>
          <p14:tracePt t="51358" x="9004300" y="4808538"/>
          <p14:tracePt t="51359" x="9018588" y="4808538"/>
          <p14:tracePt t="51360" x="9031288" y="4802188"/>
          <p14:tracePt t="51361" x="9051925" y="4795838"/>
          <p14:tracePt t="51362" x="9070975" y="4795838"/>
          <p14:tracePt t="51364" x="9077325" y="4787900"/>
          <p14:tracePt t="51364" x="9097963" y="4787900"/>
          <p14:tracePt t="51365" x="9117013" y="4781550"/>
          <p14:tracePt t="51366" x="9131300" y="4781550"/>
          <p14:tracePt t="51367" x="9144000" y="4781550"/>
          <p14:tracePt t="51368" x="9158288" y="4775200"/>
          <p14:tracePt t="51369" x="9170988" y="4768850"/>
          <p14:tracePt t="51370" x="9191625" y="4768850"/>
          <p14:tracePt t="51372" x="9197975" y="4762500"/>
          <p14:tracePt t="51372" x="9217025" y="4754563"/>
          <p14:tracePt t="51373" x="9224963" y="4754563"/>
          <p14:tracePt t="51374" x="9244013" y="4754563"/>
          <p14:tracePt t="51375" x="9250363" y="4748213"/>
          <p14:tracePt t="51376" x="9264650" y="4748213"/>
          <p14:tracePt t="51377" x="9283700" y="4741863"/>
          <p14:tracePt t="51378" x="9291638" y="4735513"/>
          <p14:tracePt t="51379" x="9304338" y="4729163"/>
          <p14:tracePt t="51380" x="9324975" y="4729163"/>
          <p14:tracePt t="51381" x="9331325" y="4722813"/>
          <p14:tracePt t="51382" x="9344025" y="4714875"/>
          <p14:tracePt t="51383" x="9356725" y="4714875"/>
          <p14:tracePt t="51384" x="9377363" y="4708525"/>
          <p14:tracePt t="51385" x="9383713" y="4702175"/>
          <p14:tracePt t="51386" x="9398000" y="4695825"/>
          <p14:tracePt t="51387" x="9410700" y="4689475"/>
          <p14:tracePt t="51389" x="9431338" y="4681538"/>
          <p14:tracePt t="51389" x="9437688" y="4675188"/>
          <p14:tracePt t="51390" x="9450388" y="4668838"/>
          <p14:tracePt t="51391" x="9464675" y="4668838"/>
          <p14:tracePt t="51392" x="9471025" y="4662488"/>
          <p14:tracePt t="51393" x="9483725" y="4656138"/>
          <p14:tracePt t="51394" x="9504363" y="4648200"/>
          <p14:tracePt t="51395" x="9517063" y="4641850"/>
          <p14:tracePt t="51397" x="9523413" y="4635500"/>
          <p14:tracePt t="51397" x="9537700" y="4622800"/>
          <p14:tracePt t="51398" x="9550400" y="4622800"/>
          <p14:tracePt t="51399" x="9556750" y="4614863"/>
          <p14:tracePt t="51400" x="9571038" y="4608513"/>
          <p14:tracePt t="51401" x="9590088" y="4595813"/>
          <p14:tracePt t="51402" x="9598025" y="4589463"/>
          <p14:tracePt t="51403" x="9604375" y="4589463"/>
          <p14:tracePt t="51404" x="9617075" y="4581525"/>
          <p14:tracePt t="51406" x="9631363" y="4575175"/>
          <p14:tracePt t="51406" x="9637713" y="4562475"/>
          <p14:tracePt t="51407" x="9644063" y="4556125"/>
          <p14:tracePt t="51408" x="9656763" y="4556125"/>
          <p14:tracePt t="51409" x="9663113" y="4548188"/>
          <p14:tracePt t="51410" x="9671050" y="4535488"/>
          <p14:tracePt t="51411" x="9683750" y="4529138"/>
          <p14:tracePt t="51412" x="9690100" y="4522788"/>
          <p14:tracePt t="51414" x="9696450" y="4522788"/>
          <p14:tracePt t="51415" x="9704388" y="4514850"/>
          <p14:tracePt t="51415" x="9710738" y="4508500"/>
          <p14:tracePt t="51416" x="9717088" y="4502150"/>
          <p14:tracePt t="51417" x="9729788" y="4495800"/>
          <p14:tracePt t="51419" x="9744075" y="4489450"/>
          <p14:tracePt t="51420" x="9744075" y="4481513"/>
          <p14:tracePt t="51422" x="9756775" y="4475163"/>
          <p14:tracePt t="51422" x="9763125" y="4475163"/>
          <p14:tracePt t="51423" x="9763125" y="4468813"/>
          <p14:tracePt t="51425" x="9777413" y="4462463"/>
          <p14:tracePt t="51427" x="9783763" y="4456113"/>
          <p14:tracePt t="51428" x="9790113" y="4449763"/>
          <p14:tracePt t="51429" x="9796463" y="4441825"/>
          <p14:tracePt t="51431" x="9804400" y="4441825"/>
          <p14:tracePt t="51431" x="9810750" y="4441825"/>
          <p14:tracePt t="51432" x="9817100" y="4435475"/>
          <p14:tracePt t="51433" x="9817100" y="4429125"/>
          <p14:tracePt t="51434" x="9823450" y="4429125"/>
          <p14:tracePt t="51435" x="9829800" y="4429125"/>
          <p14:tracePt t="51437" x="9837738" y="4422775"/>
          <p14:tracePt t="51439" x="9850438" y="4416425"/>
          <p14:tracePt t="51440" x="9856788" y="4408488"/>
          <p14:tracePt t="51441" x="9863138" y="4408488"/>
          <p14:tracePt t="51442" x="9871075" y="4408488"/>
          <p14:tracePt t="51443" x="9877425" y="4402138"/>
          <p14:tracePt t="51444" x="9890125" y="4402138"/>
          <p14:tracePt t="51445" x="9890125" y="4395788"/>
          <p14:tracePt t="51447" x="9904413" y="4389438"/>
          <p14:tracePt t="51447" x="9910763" y="4389438"/>
          <p14:tracePt t="51448" x="9917113" y="4389438"/>
          <p14:tracePt t="51449" x="9923463" y="4389438"/>
          <p14:tracePt t="51450" x="9929813" y="4383088"/>
          <p14:tracePt t="51451" x="9944100" y="4383088"/>
          <p14:tracePt t="51452" x="9956800" y="4375150"/>
          <p14:tracePt t="51454" x="9977438" y="4368800"/>
          <p14:tracePt t="51455" x="9983788" y="4368800"/>
          <p14:tracePt t="51456" x="9990138" y="4362450"/>
          <p14:tracePt t="51457" x="10002838" y="4362450"/>
          <p14:tracePt t="51458" x="10010775" y="4362450"/>
          <p14:tracePt t="51459" x="10029825" y="4362450"/>
          <p14:tracePt t="51460" x="10044113" y="4356100"/>
          <p14:tracePt t="51461" x="10050463" y="4356100"/>
          <p14:tracePt t="51462" x="10063163" y="4349750"/>
          <p14:tracePt t="51464" x="10083800" y="4349750"/>
          <p14:tracePt t="51464" x="10090150" y="4341813"/>
          <p14:tracePt t="51465" x="10102850" y="4341813"/>
          <p14:tracePt t="51466" x="10123488" y="4335463"/>
          <p14:tracePt t="51467" x="10136188" y="4335463"/>
          <p14:tracePt t="51468" x="10150475" y="4329113"/>
          <p14:tracePt t="51469" x="10169525" y="4329113"/>
          <p14:tracePt t="51470" x="10183813" y="4322763"/>
          <p14:tracePt t="51472" x="10196513" y="4322763"/>
          <p14:tracePt t="51472" x="10210800" y="4322763"/>
          <p14:tracePt t="51473" x="10229850" y="4322763"/>
          <p14:tracePt t="51474" x="10229850" y="4316413"/>
          <p14:tracePt t="51475" x="10250488" y="4316413"/>
          <p14:tracePt t="51476" x="10256838" y="4308475"/>
          <p14:tracePt t="51477" x="10275888" y="4302125"/>
          <p14:tracePt t="51478" x="10290175" y="4302125"/>
          <p14:tracePt t="51479" x="10309225" y="4295775"/>
          <p14:tracePt t="51481" x="10317163" y="4289425"/>
          <p14:tracePt t="51481" x="10336213" y="4289425"/>
          <p14:tracePt t="51482" x="10350500" y="4283075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>
          <a:xfrm>
            <a:off x="518160" y="622512"/>
            <a:ext cx="9478010" cy="6772063"/>
          </a:xfrm>
        </p:spPr>
        <p:txBody>
          <a:bodyPr/>
          <a:lstStyle/>
          <a:p>
            <a:pPr marL="1014700" indent="-1014700">
              <a:spcBef>
                <a:spcPct val="25000"/>
              </a:spcBef>
              <a:buNone/>
            </a:pPr>
            <a:r>
              <a:rPr lang="en-US" altLang="zh-TW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1945  </a:t>
            </a:r>
            <a:r>
              <a:rPr lang="zh-TW" altLang="en-US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台大醫院，總督府立醫院</a:t>
            </a:r>
            <a:r>
              <a:rPr lang="en-US" altLang="zh-TW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11</a:t>
            </a:r>
            <a:r>
              <a:rPr lang="zh-TW" altLang="en-US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所（另分院</a:t>
            </a:r>
            <a:r>
              <a:rPr lang="en-US" altLang="zh-TW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</a:t>
            </a:r>
            <a:r>
              <a:rPr lang="zh-TW" altLang="en-US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所）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，赤十字支部醫院及慈善醫院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11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所，保健館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所，婦人病院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8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所，傳染病院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50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所，慢性傳染病療養所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5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所，戒煙所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所，瘧疾防遏所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216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所，民間醫院、診所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1822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所，醫師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3422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人（日人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1249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人）</a:t>
            </a:r>
          </a:p>
          <a:p>
            <a:pPr marL="1014700" indent="-1014700">
              <a:spcBef>
                <a:spcPct val="25000"/>
              </a:spcBef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1945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台灣省行政長官公署民政處衛生局</a:t>
            </a:r>
          </a:p>
          <a:p>
            <a:pPr marL="1014700" indent="-1014700">
              <a:spcBef>
                <a:spcPct val="25000"/>
              </a:spcBef>
              <a:buNone/>
            </a:pPr>
            <a:r>
              <a:rPr lang="en-US" altLang="zh-TW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1947 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zh-TW" altLang="en-US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台灣省衛生處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（</a:t>
            </a:r>
            <a:r>
              <a:rPr lang="zh-TW" altLang="en-US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縣市設衛生院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，</a:t>
            </a:r>
            <a:r>
              <a:rPr lang="zh-TW" altLang="en-US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鄉鎮設衛生所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）</a:t>
            </a:r>
          </a:p>
          <a:p>
            <a:pPr marL="1014700" indent="-1014700">
              <a:spcBef>
                <a:spcPct val="25000"/>
              </a:spcBef>
              <a:buNone/>
            </a:pPr>
            <a:r>
              <a:rPr lang="en-US" altLang="zh-TW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1948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  </a:t>
            </a:r>
            <a:r>
              <a:rPr lang="zh-TW" altLang="en-US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村里設衛生室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（山地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120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室）</a:t>
            </a:r>
          </a:p>
          <a:p>
            <a:pPr marL="1014700" indent="-1014700">
              <a:spcBef>
                <a:spcPct val="25000"/>
              </a:spcBef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1948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省瘧疾研究所</a:t>
            </a:r>
          </a:p>
        </p:txBody>
      </p:sp>
      <p:sp>
        <p:nvSpPr>
          <p:cNvPr id="30723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2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841985" indent="-323840">
              <a:spcBef>
                <a:spcPct val="20000"/>
              </a:spcBef>
              <a:buFont typeface="Arial" panose="020B0604020202020204" pitchFamily="34" charset="0"/>
              <a:buChar char="–"/>
              <a:defRPr sz="3173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295362" indent="-259072">
              <a:spcBef>
                <a:spcPct val="20000"/>
              </a:spcBef>
              <a:buFont typeface="Arial" panose="020B0604020202020204" pitchFamily="34" charset="0"/>
              <a:buChar char="•"/>
              <a:defRPr sz="272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813507" indent="-259072">
              <a:spcBef>
                <a:spcPct val="20000"/>
              </a:spcBef>
              <a:buFont typeface="Arial" panose="020B0604020202020204" pitchFamily="34" charset="0"/>
              <a:buChar char="–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331651" indent="-259072">
              <a:spcBef>
                <a:spcPct val="20000"/>
              </a:spcBef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849796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3367941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886086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4404230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0019F5-DB47-4095-85C6-39AE9CAA9784}" type="slidenum">
              <a:rPr lang="en-US" altLang="zh-TW" sz="1360">
                <a:solidFill>
                  <a:srgbClr val="FFFFFF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zh-TW" sz="136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887723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idx="1"/>
          </p:nvPr>
        </p:nvSpPr>
        <p:spPr>
          <a:xfrm>
            <a:off x="1347576" y="622512"/>
            <a:ext cx="8403907" cy="6610138"/>
          </a:xfrm>
        </p:spPr>
        <p:txBody>
          <a:bodyPr/>
          <a:lstStyle/>
          <a:p>
            <a:pPr marL="1218001" indent="-1218001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1951     BCG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卡介苗(預防結核病)</a:t>
            </a:r>
          </a:p>
          <a:p>
            <a:pPr marL="1218001" indent="-1218001">
              <a:lnSpc>
                <a:spcPct val="115000"/>
              </a:lnSpc>
              <a:spcBef>
                <a:spcPct val="15000"/>
              </a:spcBef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1952    </a:t>
            </a:r>
            <a:r>
              <a:rPr lang="zh-TW" altLang="en-US" sz="3173" b="1" u="sng">
                <a:latin typeface="Times New Roman" panose="02020603050405020304" pitchFamily="18" charset="0"/>
                <a:ea typeface="標楷體" panose="03000509000000000000" pitchFamily="65" charset="-120"/>
              </a:rPr>
              <a:t>省婦幼衛生委員會</a:t>
            </a:r>
          </a:p>
          <a:p>
            <a:pPr marL="1218001" indent="-1218001">
              <a:lnSpc>
                <a:spcPct val="115000"/>
              </a:lnSpc>
              <a:spcBef>
                <a:spcPct val="15000"/>
              </a:spcBef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1952    </a:t>
            </a:r>
            <a:r>
              <a:rPr lang="zh-TW" altLang="en-US" sz="3173" b="1" u="sng">
                <a:latin typeface="Times New Roman" panose="02020603050405020304" pitchFamily="18" charset="0"/>
                <a:ea typeface="標楷體" panose="03000509000000000000" pitchFamily="65" charset="-120"/>
              </a:rPr>
              <a:t>五年防瘧計畫</a:t>
            </a:r>
          </a:p>
          <a:p>
            <a:pPr marL="1218001" indent="-1218001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1954  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中華民國紅十字會</a:t>
            </a:r>
          </a:p>
          <a:p>
            <a:pPr marL="1218001" indent="-1218001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1955     DPT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白喉、百日咳及破傷風疫苗</a:t>
            </a:r>
          </a:p>
          <a:p>
            <a:pPr marL="1218001" indent="-1218001">
              <a:lnSpc>
                <a:spcPct val="115000"/>
              </a:lnSpc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1955  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省環衛實驗所</a:t>
            </a:r>
          </a:p>
          <a:p>
            <a:pPr marL="1218001" indent="-1218001">
              <a:lnSpc>
                <a:spcPct val="115000"/>
              </a:lnSpc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1959  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婦幼衛生研究所</a:t>
            </a:r>
          </a:p>
          <a:p>
            <a:pPr marL="1218001" indent="-1218001">
              <a:lnSpc>
                <a:spcPct val="115000"/>
              </a:lnSpc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1959    </a:t>
            </a:r>
            <a:r>
              <a:rPr lang="zh-TW" altLang="en-US" sz="3173" b="1" u="sng">
                <a:latin typeface="Times New Roman" panose="02020603050405020304" pitchFamily="18" charset="0"/>
                <a:ea typeface="標楷體" panose="03000509000000000000" pitchFamily="65" charset="-120"/>
              </a:rPr>
              <a:t>公共衛生教學實驗院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（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1981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改公研所）</a:t>
            </a:r>
          </a:p>
          <a:p>
            <a:pPr marL="1218001" indent="-1218001">
              <a:lnSpc>
                <a:spcPct val="115000"/>
              </a:lnSpc>
              <a:buNone/>
            </a:pPr>
            <a:r>
              <a:rPr lang="en-US" altLang="zh-TW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1961  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  </a:t>
            </a:r>
            <a:r>
              <a:rPr lang="zh-TW" altLang="en-US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縣市改設衛生局</a:t>
            </a:r>
            <a:br>
              <a:rPr lang="zh-TW" altLang="en-US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</a:b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（</a:t>
            </a:r>
            <a:r>
              <a:rPr lang="en-US" altLang="zh-TW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1966</a:t>
            </a:r>
            <a:r>
              <a:rPr lang="zh-TW" altLang="en-US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已達每鄉鎮</a:t>
            </a:r>
            <a:r>
              <a:rPr lang="en-US" altLang="zh-TW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</a:t>
            </a:r>
            <a:r>
              <a:rPr lang="zh-TW" altLang="en-US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衛生所之目標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）</a:t>
            </a:r>
          </a:p>
        </p:txBody>
      </p:sp>
      <p:sp>
        <p:nvSpPr>
          <p:cNvPr id="31747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2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841985" indent="-323840">
              <a:spcBef>
                <a:spcPct val="20000"/>
              </a:spcBef>
              <a:buFont typeface="Arial" panose="020B0604020202020204" pitchFamily="34" charset="0"/>
              <a:buChar char="–"/>
              <a:defRPr sz="3173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295362" indent="-259072">
              <a:spcBef>
                <a:spcPct val="20000"/>
              </a:spcBef>
              <a:buFont typeface="Arial" panose="020B0604020202020204" pitchFamily="34" charset="0"/>
              <a:buChar char="•"/>
              <a:defRPr sz="272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813507" indent="-259072">
              <a:spcBef>
                <a:spcPct val="20000"/>
              </a:spcBef>
              <a:buFont typeface="Arial" panose="020B0604020202020204" pitchFamily="34" charset="0"/>
              <a:buChar char="–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331651" indent="-259072">
              <a:spcBef>
                <a:spcPct val="20000"/>
              </a:spcBef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849796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3367941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886086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4404230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20DF35-1219-41F2-9464-AE01BD4D35C4}" type="slidenum">
              <a:rPr lang="en-US" altLang="zh-TW" sz="1360">
                <a:solidFill>
                  <a:srgbClr val="FFFFFF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zh-TW" sz="136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510656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idx="1"/>
          </p:nvPr>
        </p:nvSpPr>
        <p:spPr>
          <a:xfrm>
            <a:off x="1252220" y="259080"/>
            <a:ext cx="7846166" cy="7167880"/>
          </a:xfrm>
        </p:spPr>
        <p:txBody>
          <a:bodyPr>
            <a:normAutofit/>
          </a:bodyPr>
          <a:lstStyle/>
          <a:p>
            <a:pPr marL="690860" indent="-690860">
              <a:lnSpc>
                <a:spcPct val="115000"/>
              </a:lnSpc>
              <a:spcBef>
                <a:spcPct val="15000"/>
              </a:spcBef>
              <a:buNone/>
            </a:pPr>
            <a:r>
              <a:rPr lang="en-US" altLang="zh-TW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1961    </a:t>
            </a:r>
            <a:r>
              <a:rPr lang="zh-TW" altLang="en-US" sz="3173" b="1" u="sng" dirty="0">
                <a:latin typeface="Times New Roman" panose="02020603050405020304" pitchFamily="18" charset="0"/>
                <a:ea typeface="標楷體" panose="03000509000000000000" pitchFamily="65" charset="-120"/>
              </a:rPr>
              <a:t>台灣人口研究中心</a:t>
            </a:r>
          </a:p>
          <a:p>
            <a:pPr marL="690860" indent="-690860">
              <a:lnSpc>
                <a:spcPct val="115000"/>
              </a:lnSpc>
              <a:spcBef>
                <a:spcPct val="15000"/>
              </a:spcBef>
              <a:buNone/>
            </a:pPr>
            <a:r>
              <a:rPr lang="en-US" altLang="zh-TW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1964    </a:t>
            </a:r>
            <a:r>
              <a:rPr lang="zh-TW" altLang="en-US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省家庭衛生委員會</a:t>
            </a:r>
          </a:p>
          <a:p>
            <a:pPr marL="690860" indent="-690860">
              <a:lnSpc>
                <a:spcPct val="115000"/>
              </a:lnSpc>
              <a:spcBef>
                <a:spcPct val="15000"/>
              </a:spcBef>
              <a:buNone/>
            </a:pPr>
            <a:r>
              <a:rPr lang="en-US" altLang="zh-TW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1966    </a:t>
            </a:r>
            <a:r>
              <a:rPr lang="zh-TW" altLang="en-US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省家計委員會</a:t>
            </a:r>
          </a:p>
          <a:p>
            <a:pPr marL="690860" indent="-690860">
              <a:lnSpc>
                <a:spcPct val="115000"/>
              </a:lnSpc>
              <a:spcBef>
                <a:spcPct val="15000"/>
              </a:spcBef>
              <a:buNone/>
            </a:pPr>
            <a:r>
              <a:rPr lang="en-US" altLang="zh-TW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1964    10</a:t>
            </a:r>
            <a:r>
              <a:rPr lang="zh-TW" altLang="en-US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年衛生計畫</a:t>
            </a:r>
          </a:p>
          <a:p>
            <a:pPr marL="690860" indent="-690860">
              <a:lnSpc>
                <a:spcPct val="115000"/>
              </a:lnSpc>
              <a:spcBef>
                <a:spcPct val="15000"/>
              </a:spcBef>
              <a:buNone/>
            </a:pPr>
            <a:r>
              <a:rPr lang="en-US" altLang="zh-TW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1965    </a:t>
            </a:r>
            <a:r>
              <a:rPr lang="zh-TW" altLang="en-US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鹽加碘，</a:t>
            </a:r>
            <a:r>
              <a:rPr lang="en-US" altLang="zh-TW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polio</a:t>
            </a:r>
            <a:r>
              <a:rPr lang="zh-TW" altLang="en-US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疫苗，</a:t>
            </a:r>
            <a:r>
              <a:rPr lang="en-US" altLang="zh-TW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zh-TW" altLang="en-US" sz="3173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根除瘧疾</a:t>
            </a:r>
          </a:p>
          <a:p>
            <a:pPr marL="690860" indent="-690860">
              <a:lnSpc>
                <a:spcPct val="115000"/>
              </a:lnSpc>
              <a:spcBef>
                <a:spcPct val="15000"/>
              </a:spcBef>
              <a:buNone/>
            </a:pPr>
            <a:r>
              <a:rPr lang="en-US" altLang="zh-TW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1966    </a:t>
            </a:r>
            <a:r>
              <a:rPr lang="zh-TW" altLang="en-US" sz="3173" b="1" u="sng" dirty="0">
                <a:latin typeface="Times New Roman" panose="02020603050405020304" pitchFamily="18" charset="0"/>
                <a:ea typeface="標楷體" panose="03000509000000000000" pitchFamily="65" charset="-120"/>
              </a:rPr>
              <a:t>獎勵助產士下鄉執業計畫</a:t>
            </a:r>
          </a:p>
          <a:p>
            <a:pPr marL="690860" indent="-690860">
              <a:lnSpc>
                <a:spcPct val="115000"/>
              </a:lnSpc>
              <a:spcBef>
                <a:spcPct val="15000"/>
              </a:spcBef>
              <a:buNone/>
            </a:pPr>
            <a:r>
              <a:rPr lang="en-US" altLang="zh-TW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1967    </a:t>
            </a:r>
            <a:r>
              <a:rPr lang="zh-TW" altLang="en-US" sz="3173" b="1" u="sng" dirty="0">
                <a:latin typeface="Times New Roman" panose="02020603050405020304" pitchFamily="18" charset="0"/>
                <a:ea typeface="標楷體" panose="03000509000000000000" pitchFamily="65" charset="-120"/>
              </a:rPr>
              <a:t>省防癆局成立</a:t>
            </a:r>
          </a:p>
          <a:p>
            <a:pPr marL="690860" indent="-690860">
              <a:lnSpc>
                <a:spcPct val="115000"/>
              </a:lnSpc>
              <a:spcBef>
                <a:spcPct val="15000"/>
              </a:spcBef>
              <a:buNone/>
            </a:pPr>
            <a:r>
              <a:rPr lang="en-US" altLang="zh-TW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1968    </a:t>
            </a:r>
            <a:r>
              <a:rPr lang="zh-TW" altLang="en-US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台灣地區</a:t>
            </a:r>
            <a:r>
              <a:rPr lang="en-US" altLang="zh-TW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FP</a:t>
            </a:r>
            <a:r>
              <a:rPr lang="zh-TW" altLang="en-US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（家計）實施辦法</a:t>
            </a:r>
          </a:p>
          <a:p>
            <a:pPr marL="690860" indent="-690860">
              <a:buNone/>
            </a:pPr>
            <a:r>
              <a:rPr lang="en-US" altLang="zh-TW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1969    </a:t>
            </a:r>
            <a:r>
              <a:rPr lang="zh-TW" altLang="en-US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中華民國人口政策綱領</a:t>
            </a:r>
          </a:p>
          <a:p>
            <a:pPr marL="690860" indent="-690860">
              <a:buFont typeface="Wingdings" panose="05000000000000000000" pitchFamily="2" charset="2"/>
              <a:buAutoNum type="arabicPlain" startAt="1971"/>
            </a:pPr>
            <a:r>
              <a:rPr lang="zh-TW" altLang="en-US" sz="3173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   衛生署成立</a:t>
            </a:r>
            <a:r>
              <a:rPr lang="zh-TW" altLang="en-US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，</a:t>
            </a:r>
            <a:r>
              <a:rPr lang="en-US" altLang="zh-TW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5</a:t>
            </a:r>
            <a:r>
              <a:rPr lang="zh-TW" altLang="en-US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處  </a:t>
            </a:r>
            <a:r>
              <a:rPr lang="en-US" altLang="zh-TW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[</a:t>
            </a:r>
            <a:r>
              <a:rPr lang="zh-TW" altLang="en-US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同年退出聯合國</a:t>
            </a:r>
            <a:r>
              <a:rPr lang="en-US" altLang="zh-TW" sz="3173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]</a:t>
            </a:r>
            <a:endParaRPr lang="zh-TW" altLang="en-US" sz="3173" b="1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690860" indent="-690860">
              <a:buFont typeface="Wingdings" panose="05000000000000000000" pitchFamily="2" charset="2"/>
              <a:buAutoNum type="arabicPlain" startAt="1971"/>
            </a:pPr>
            <a:r>
              <a:rPr lang="zh-TW" altLang="en-US" sz="3173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   退出世界衛生組織</a:t>
            </a:r>
            <a:endParaRPr lang="en-US" altLang="zh-TW" sz="3173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52227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2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841985" indent="-323840">
              <a:spcBef>
                <a:spcPct val="20000"/>
              </a:spcBef>
              <a:buFont typeface="Arial" panose="020B0604020202020204" pitchFamily="34" charset="0"/>
              <a:buChar char="–"/>
              <a:defRPr sz="3173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295362" indent="-259072">
              <a:spcBef>
                <a:spcPct val="20000"/>
              </a:spcBef>
              <a:buFont typeface="Arial" panose="020B0604020202020204" pitchFamily="34" charset="0"/>
              <a:buChar char="•"/>
              <a:defRPr sz="272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813507" indent="-259072">
              <a:spcBef>
                <a:spcPct val="20000"/>
              </a:spcBef>
              <a:buFont typeface="Arial" panose="020B0604020202020204" pitchFamily="34" charset="0"/>
              <a:buChar char="–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331651" indent="-259072">
              <a:spcBef>
                <a:spcPct val="20000"/>
              </a:spcBef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849796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3367941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886086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4404230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184EE0-CDE4-4AC9-829A-2FF0A9126D30}" type="slidenum">
              <a:rPr lang="en-US" altLang="zh-TW" sz="1360">
                <a:solidFill>
                  <a:srgbClr val="FFFFFF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zh-TW" sz="136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99225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idx="1"/>
          </p:nvPr>
        </p:nvSpPr>
        <p:spPr>
          <a:xfrm>
            <a:off x="1264815" y="867198"/>
            <a:ext cx="7425160" cy="6527377"/>
          </a:xfrm>
        </p:spPr>
        <p:txBody>
          <a:bodyPr/>
          <a:lstStyle/>
          <a:p>
            <a:pPr marL="1293563" indent="-1293563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1975    </a:t>
            </a:r>
            <a:r>
              <a:rPr lang="zh-TW" altLang="en-US" sz="3173" b="1" u="sng">
                <a:latin typeface="Times New Roman" panose="02020603050405020304" pitchFamily="18" charset="0"/>
                <a:ea typeface="標楷體" panose="03000509000000000000" pitchFamily="65" charset="-120"/>
              </a:rPr>
              <a:t>新醫師法施行</a:t>
            </a:r>
          </a:p>
          <a:p>
            <a:pPr marL="1293563" indent="-1293563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1975  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省家庭計畫研究所成立</a:t>
            </a:r>
            <a:endParaRPr lang="zh-TW" altLang="en-US" sz="3173" b="1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1293563" indent="-1293563">
              <a:buNone/>
            </a:pPr>
            <a:r>
              <a:rPr lang="en-US" altLang="zh-TW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1978    </a:t>
            </a:r>
            <a:r>
              <a:rPr lang="zh-TW" altLang="en-US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第一次教學醫院評鑑</a:t>
            </a:r>
          </a:p>
          <a:p>
            <a:pPr marL="1293563" indent="-1293563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1978  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藥物食品檢驗局成立</a:t>
            </a:r>
          </a:p>
          <a:p>
            <a:pPr marL="1293563" indent="-1293563">
              <a:buNone/>
            </a:pPr>
            <a:r>
              <a:rPr lang="en-US" altLang="zh-TW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1981    B</a:t>
            </a:r>
            <a:r>
              <a:rPr lang="zh-TW" altLang="en-US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肝防治計畫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，根除白喉</a:t>
            </a:r>
          </a:p>
          <a:p>
            <a:pPr marL="1293563" indent="-1293563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1982    GMP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標準</a:t>
            </a:r>
            <a:endParaRPr lang="zh-TW" altLang="en-US" sz="3173" b="1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1293563" indent="-1293563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1982  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加食品衛生處及環保局</a:t>
            </a:r>
          </a:p>
          <a:p>
            <a:pPr marL="1293563" indent="-1293563">
              <a:buNone/>
            </a:pPr>
            <a:r>
              <a:rPr lang="en-US" altLang="zh-TW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1983    </a:t>
            </a:r>
            <a:r>
              <a:rPr lang="zh-TW" altLang="en-US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群醫中心計畫</a:t>
            </a:r>
          </a:p>
          <a:p>
            <a:pPr marL="1293563" indent="-1293563">
              <a:buNone/>
            </a:pPr>
            <a:r>
              <a:rPr lang="en-US" altLang="zh-TW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1985    </a:t>
            </a:r>
            <a:r>
              <a:rPr lang="zh-TW" altLang="en-US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第一期醫療網</a:t>
            </a:r>
          </a:p>
          <a:p>
            <a:pPr marL="1293563" indent="-1293563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1986    </a:t>
            </a:r>
            <a:r>
              <a:rPr lang="zh-TW" altLang="en-US" sz="3173" b="1" u="sng">
                <a:latin typeface="Times New Roman" panose="02020603050405020304" pitchFamily="18" charset="0"/>
                <a:ea typeface="標楷體" panose="03000509000000000000" pitchFamily="65" charset="-120"/>
              </a:rPr>
              <a:t>醫療法</a:t>
            </a:r>
            <a:endParaRPr lang="zh-TW" altLang="en-US" sz="3173" b="1" u="sng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1293563" indent="-1293563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1987  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環保署成立 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(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由衛生署環保局改制</a:t>
            </a: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56323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2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841985" indent="-323840">
              <a:spcBef>
                <a:spcPct val="20000"/>
              </a:spcBef>
              <a:buFont typeface="Arial" panose="020B0604020202020204" pitchFamily="34" charset="0"/>
              <a:buChar char="–"/>
              <a:defRPr sz="3173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295362" indent="-259072">
              <a:spcBef>
                <a:spcPct val="20000"/>
              </a:spcBef>
              <a:buFont typeface="Arial" panose="020B0604020202020204" pitchFamily="34" charset="0"/>
              <a:buChar char="•"/>
              <a:defRPr sz="272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813507" indent="-259072">
              <a:spcBef>
                <a:spcPct val="20000"/>
              </a:spcBef>
              <a:buFont typeface="Arial" panose="020B0604020202020204" pitchFamily="34" charset="0"/>
              <a:buChar char="–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331651" indent="-259072">
              <a:spcBef>
                <a:spcPct val="20000"/>
              </a:spcBef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849796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3367941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886086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4404230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10CB78-B5EB-4760-A973-1F415C9ACC5A}" type="slidenum">
              <a:rPr lang="en-US" altLang="zh-TW" sz="1360">
                <a:solidFill>
                  <a:srgbClr val="FFFFFF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zh-TW" sz="136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29808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idx="1"/>
          </p:nvPr>
        </p:nvSpPr>
        <p:spPr>
          <a:xfrm>
            <a:off x="854605" y="622512"/>
            <a:ext cx="8896879" cy="6935788"/>
          </a:xfrm>
        </p:spPr>
        <p:txBody>
          <a:bodyPr/>
          <a:lstStyle/>
          <a:p>
            <a:pPr marL="1223397" indent="-1223397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1987  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人體器官移植條例</a:t>
            </a:r>
          </a:p>
          <a:p>
            <a:pPr marL="1223397" indent="-1223397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1990  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精神衛生法，後天免疫缺乏症候群防治條例</a:t>
            </a:r>
          </a:p>
          <a:p>
            <a:pPr marL="1223397" indent="-1223397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1993  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衛生白皮書</a:t>
            </a:r>
          </a:p>
          <a:p>
            <a:pPr marL="1223397" indent="-1223397">
              <a:buNone/>
            </a:pPr>
            <a:r>
              <a:rPr lang="en-US" altLang="zh-TW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1995    </a:t>
            </a:r>
            <a:r>
              <a:rPr lang="zh-TW" altLang="en-US" sz="3173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全民健保</a:t>
            </a:r>
          </a:p>
          <a:p>
            <a:pPr marL="1223397" indent="-1223397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1995  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健保局成立，中醫藥委員會成立</a:t>
            </a:r>
          </a:p>
          <a:p>
            <a:pPr marL="1223397" indent="-1223397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1995  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緊急醫療救護法</a:t>
            </a:r>
          </a:p>
          <a:p>
            <a:pPr marL="1223397" indent="-1223397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1997   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衛生署企劃室改企劃處</a:t>
            </a:r>
          </a:p>
          <a:p>
            <a:pPr marL="1223397" indent="-1223397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1997    </a:t>
            </a:r>
            <a:r>
              <a:rPr lang="zh-TW" altLang="en-US" sz="3173" b="1" u="sng">
                <a:latin typeface="Times New Roman" panose="02020603050405020304" pitchFamily="18" charset="0"/>
                <a:ea typeface="標楷體" panose="03000509000000000000" pitchFamily="65" charset="-120"/>
              </a:rPr>
              <a:t>菸害防治法</a:t>
            </a:r>
          </a:p>
          <a:p>
            <a:pPr marL="1223397" indent="-1223397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1998    </a:t>
            </a:r>
            <a:r>
              <a:rPr lang="zh-TW" altLang="en-US" sz="3173" b="1" u="sng">
                <a:latin typeface="Times New Roman" panose="02020603050405020304" pitchFamily="18" charset="0"/>
                <a:ea typeface="標楷體" panose="03000509000000000000" pitchFamily="65" charset="-120"/>
              </a:rPr>
              <a:t>老人季節流感疫苗</a:t>
            </a:r>
            <a:endParaRPr lang="zh-TW" altLang="en-US" sz="3173" b="1" u="sng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1223397" indent="-1223397">
              <a:buNone/>
            </a:pPr>
            <a:r>
              <a:rPr lang="en-US" altLang="zh-TW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1999.7 </a:t>
            </a:r>
            <a:r>
              <a:rPr lang="zh-TW" altLang="en-US" sz="3173" b="1">
                <a:latin typeface="Times New Roman" panose="02020603050405020304" pitchFamily="18" charset="0"/>
                <a:ea typeface="標楷體" panose="03000509000000000000" pitchFamily="65" charset="-120"/>
              </a:rPr>
              <a:t>台灣省衛生處改制衛生署中部辦公室，省立醫院改隸本署</a:t>
            </a:r>
          </a:p>
        </p:txBody>
      </p:sp>
      <p:sp>
        <p:nvSpPr>
          <p:cNvPr id="62467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2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841985" indent="-323840">
              <a:spcBef>
                <a:spcPct val="20000"/>
              </a:spcBef>
              <a:buFont typeface="Arial" panose="020B0604020202020204" pitchFamily="34" charset="0"/>
              <a:buChar char="–"/>
              <a:defRPr sz="3173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295362" indent="-259072">
              <a:spcBef>
                <a:spcPct val="20000"/>
              </a:spcBef>
              <a:buFont typeface="Arial" panose="020B0604020202020204" pitchFamily="34" charset="0"/>
              <a:buChar char="•"/>
              <a:defRPr sz="272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813507" indent="-259072">
              <a:spcBef>
                <a:spcPct val="20000"/>
              </a:spcBef>
              <a:buFont typeface="Arial" panose="020B0604020202020204" pitchFamily="34" charset="0"/>
              <a:buChar char="–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331651" indent="-259072">
              <a:spcBef>
                <a:spcPct val="20000"/>
              </a:spcBef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849796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3367941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886086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4404230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734AA2-71BD-4B32-B4BC-6A3F253C5707}" type="slidenum">
              <a:rPr lang="en-US" altLang="zh-TW" sz="1360">
                <a:solidFill>
                  <a:srgbClr val="FFFFFF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zh-TW" sz="136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702668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idx="1"/>
          </p:nvPr>
        </p:nvSpPr>
        <p:spPr>
          <a:xfrm>
            <a:off x="773642" y="172720"/>
            <a:ext cx="9058805" cy="7426960"/>
          </a:xfrm>
        </p:spPr>
        <p:txBody>
          <a:bodyPr/>
          <a:lstStyle/>
          <a:p>
            <a:pPr marL="1113652" indent="-1113652">
              <a:buNone/>
              <a:defRPr/>
            </a:pPr>
            <a:r>
              <a:rPr lang="en-US" altLang="zh-TW" sz="2720" b="1" dirty="0">
                <a:latin typeface="Times New Roman" pitchFamily="18" charset="0"/>
                <a:ea typeface="標楷體" pitchFamily="65" charset="-120"/>
              </a:rPr>
              <a:t>1999   </a:t>
            </a:r>
            <a:r>
              <a:rPr lang="zh-TW" altLang="en-US" sz="2720" b="1" dirty="0">
                <a:latin typeface="Times New Roman" pitchFamily="18" charset="0"/>
                <a:ea typeface="標楷體" pitchFamily="65" charset="-120"/>
              </a:rPr>
              <a:t>疾病管制局(防疫處、檢疫總所、預防醫學研究所合併)及管制藥品管理局(麻醉</a:t>
            </a:r>
            <a:r>
              <a:rPr lang="zh-TW" altLang="en-US" sz="2720" b="1" dirty="0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</a:rPr>
              <a:t>藥品經理處改制)成立</a:t>
            </a:r>
          </a:p>
          <a:p>
            <a:pPr marL="1113652" indent="-1113652">
              <a:buNone/>
              <a:defRPr/>
            </a:pPr>
            <a:r>
              <a:rPr lang="en-US" altLang="zh-TW" sz="2720" b="1" dirty="0">
                <a:latin typeface="Times New Roman" pitchFamily="18" charset="0"/>
                <a:ea typeface="標楷體" pitchFamily="65" charset="-120"/>
              </a:rPr>
              <a:t>2000   </a:t>
            </a:r>
            <a:r>
              <a:rPr lang="zh-TW" altLang="en-US" sz="2720" b="1" u="sng" dirty="0">
                <a:latin typeface="Times New Roman" pitchFamily="18" charset="0"/>
                <a:ea typeface="標楷體" pitchFamily="65" charset="-120"/>
              </a:rPr>
              <a:t>根除小兒麻痺</a:t>
            </a:r>
            <a:endParaRPr lang="zh-TW" altLang="en-US" sz="2720" b="1" u="sng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  <a:p>
            <a:pPr marL="1113652" indent="-1113652">
              <a:buNone/>
              <a:defRPr/>
            </a:pPr>
            <a:r>
              <a:rPr lang="en-US" altLang="zh-TW" sz="2720" b="1" dirty="0">
                <a:latin typeface="Times New Roman" pitchFamily="18" charset="0"/>
                <a:ea typeface="標楷體" pitchFamily="65" charset="-120"/>
              </a:rPr>
              <a:t>2001   </a:t>
            </a:r>
            <a:r>
              <a:rPr lang="zh-TW" altLang="en-US" sz="2720" b="1" dirty="0">
                <a:latin typeface="Times New Roman" pitchFamily="18" charset="0"/>
                <a:ea typeface="標楷體" pitchFamily="65" charset="-120"/>
              </a:rPr>
              <a:t>國民健康局成立</a:t>
            </a:r>
            <a:r>
              <a:rPr lang="en-US" altLang="zh-TW" sz="2720" b="1" dirty="0">
                <a:latin typeface="Times New Roman" pitchFamily="18" charset="0"/>
                <a:ea typeface="標楷體" pitchFamily="65" charset="-120"/>
              </a:rPr>
              <a:t>(</a:t>
            </a:r>
            <a:r>
              <a:rPr lang="zh-TW" altLang="en-US" sz="2720" b="1" dirty="0">
                <a:latin typeface="Times New Roman" pitchFamily="18" charset="0"/>
                <a:ea typeface="標楷體" pitchFamily="65" charset="-120"/>
              </a:rPr>
              <a:t>保健處、公研所、家研所及婦研所</a:t>
            </a:r>
            <a:r>
              <a:rPr lang="en-US" altLang="zh-TW" sz="2720" b="1" dirty="0">
                <a:latin typeface="Times New Roman" pitchFamily="18" charset="0"/>
                <a:ea typeface="標楷體" pitchFamily="65" charset="-120"/>
              </a:rPr>
              <a:t>)</a:t>
            </a:r>
          </a:p>
          <a:p>
            <a:pPr marL="1113652" indent="-1113652">
              <a:buNone/>
              <a:defRPr/>
            </a:pPr>
            <a:r>
              <a:rPr lang="en-US" altLang="zh-TW" sz="272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2003   SARS</a:t>
            </a:r>
            <a:r>
              <a:rPr lang="zh-TW" altLang="en-US" sz="272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疫情</a:t>
            </a:r>
          </a:p>
          <a:p>
            <a:pPr marL="1113652" indent="-1113652">
              <a:buNone/>
              <a:defRPr/>
            </a:pPr>
            <a:r>
              <a:rPr lang="en-US" altLang="zh-TW" sz="2720" b="1" dirty="0">
                <a:latin typeface="Times New Roman" pitchFamily="18" charset="0"/>
                <a:ea typeface="標楷體" pitchFamily="65" charset="-120"/>
              </a:rPr>
              <a:t>2004   </a:t>
            </a:r>
            <a:r>
              <a:rPr lang="zh-TW" altLang="en-US" sz="2720" b="1" dirty="0">
                <a:latin typeface="Times New Roman" pitchFamily="18" charset="0"/>
                <a:ea typeface="標楷體" pitchFamily="65" charset="-120"/>
              </a:rPr>
              <a:t>衛生署中部辦公室併入署本部，</a:t>
            </a:r>
            <a:r>
              <a:rPr lang="zh-TW" altLang="en-US" sz="272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設國際合作處</a:t>
            </a:r>
            <a:r>
              <a:rPr lang="zh-TW" altLang="en-US" sz="2720" b="1" dirty="0">
                <a:latin typeface="Times New Roman" pitchFamily="18" charset="0"/>
                <a:ea typeface="標楷體" pitchFamily="65" charset="-120"/>
              </a:rPr>
              <a:t>、護理及健康照護處、醫院管理委員會</a:t>
            </a:r>
          </a:p>
          <a:p>
            <a:pPr marL="1113652" indent="-1113652">
              <a:buFont typeface="Wingdings" pitchFamily="2" charset="2"/>
              <a:buAutoNum type="arabicPlain" startAt="2006"/>
              <a:defRPr/>
            </a:pPr>
            <a:r>
              <a:rPr lang="zh-TW" altLang="en-US" sz="2720" b="1" u="sng" dirty="0">
                <a:latin typeface="Times New Roman" pitchFamily="18" charset="0"/>
                <a:ea typeface="標楷體" pitchFamily="65" charset="-120"/>
              </a:rPr>
              <a:t>美沙冬減害治療</a:t>
            </a:r>
          </a:p>
          <a:p>
            <a:pPr marL="0" indent="0">
              <a:buNone/>
              <a:defRPr/>
            </a:pPr>
            <a:r>
              <a:rPr lang="en-US" altLang="zh-TW" sz="2720" b="1" u="sng" dirty="0">
                <a:latin typeface="Times New Roman" pitchFamily="18" charset="0"/>
                <a:ea typeface="標楷體" pitchFamily="65" charset="-120"/>
              </a:rPr>
              <a:t>2009 </a:t>
            </a:r>
            <a:r>
              <a:rPr lang="zh-TW" altLang="en-US" sz="2720" b="1" u="sng" dirty="0">
                <a:latin typeface="Times New Roman" pitchFamily="18" charset="0"/>
                <a:ea typeface="標楷體" pitchFamily="65" charset="-120"/>
              </a:rPr>
              <a:t>新型</a:t>
            </a:r>
            <a:r>
              <a:rPr lang="en-US" altLang="zh-TW" sz="2720" b="1" u="sng" dirty="0">
                <a:latin typeface="Times New Roman" pitchFamily="18" charset="0"/>
                <a:ea typeface="標楷體" pitchFamily="65" charset="-120"/>
              </a:rPr>
              <a:t>H1N1</a:t>
            </a:r>
            <a:r>
              <a:rPr lang="zh-TW" altLang="en-US" sz="2720" b="1" u="sng" dirty="0">
                <a:latin typeface="Times New Roman" pitchFamily="18" charset="0"/>
                <a:ea typeface="標楷體" pitchFamily="65" charset="-120"/>
              </a:rPr>
              <a:t>流感，我國全程製造該流感疫苗</a:t>
            </a:r>
            <a:r>
              <a:rPr lang="zh-TW" altLang="en-US" sz="2720" b="1" dirty="0">
                <a:latin typeface="Times New Roman" pitchFamily="18" charset="0"/>
                <a:ea typeface="標楷體" pitchFamily="65" charset="-120"/>
              </a:rPr>
              <a:t>；</a:t>
            </a:r>
            <a:r>
              <a:rPr lang="zh-TW" altLang="en-US" sz="272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以中華台北之名為世界衛生大會之觀察員</a:t>
            </a:r>
          </a:p>
          <a:p>
            <a:pPr marL="1113652" indent="-1113652">
              <a:buNone/>
              <a:defRPr/>
            </a:pPr>
            <a:r>
              <a:rPr lang="en-US" altLang="zh-TW" sz="2720" b="1" dirty="0">
                <a:latin typeface="Times New Roman" pitchFamily="18" charset="0"/>
                <a:ea typeface="標楷體" pitchFamily="65" charset="-120"/>
              </a:rPr>
              <a:t>2010   </a:t>
            </a:r>
            <a:r>
              <a:rPr lang="zh-TW" altLang="en-US" sz="2720" b="1" dirty="0">
                <a:latin typeface="Times New Roman" pitchFamily="18" charset="0"/>
                <a:ea typeface="標楷體" pitchFamily="65" charset="-120"/>
              </a:rPr>
              <a:t>食品藥物管理局(藥政處、食品處及藥物食品檢驗局合併</a:t>
            </a:r>
            <a:r>
              <a:rPr lang="en-US" altLang="zh-TW" sz="2720" b="1" dirty="0">
                <a:latin typeface="Times New Roman" pitchFamily="18" charset="0"/>
                <a:ea typeface="標楷體" pitchFamily="65" charset="-120"/>
              </a:rPr>
              <a:t>)</a:t>
            </a:r>
            <a:r>
              <a:rPr lang="zh-TW" altLang="en-US" sz="2720" b="1" dirty="0">
                <a:latin typeface="Times New Roman" pitchFamily="18" charset="0"/>
                <a:ea typeface="標楷體" pitchFamily="65" charset="-120"/>
              </a:rPr>
              <a:t>成立，中央健康保險局改制</a:t>
            </a:r>
            <a:r>
              <a:rPr lang="zh-TW" altLang="en-US" sz="2720" b="1" dirty="0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</a:rPr>
              <a:t>行政機關</a:t>
            </a:r>
          </a:p>
          <a:p>
            <a:pPr marL="1113652" indent="-1113652">
              <a:buNone/>
              <a:defRPr/>
            </a:pPr>
            <a:r>
              <a:rPr lang="en-US" altLang="zh-TW" sz="2720" b="1" dirty="0">
                <a:latin typeface="Times New Roman" pitchFamily="18" charset="0"/>
                <a:ea typeface="標楷體" pitchFamily="65" charset="-120"/>
              </a:rPr>
              <a:t>2012 (?) </a:t>
            </a:r>
            <a:r>
              <a:rPr lang="zh-TW" altLang="en-US" sz="2720" b="1" dirty="0">
                <a:latin typeface="Times New Roman" pitchFamily="18" charset="0"/>
                <a:ea typeface="標楷體" pitchFamily="65" charset="-120"/>
              </a:rPr>
              <a:t>衛生福利部成立</a:t>
            </a:r>
          </a:p>
        </p:txBody>
      </p:sp>
      <p:sp>
        <p:nvSpPr>
          <p:cNvPr id="6349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2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841985" indent="-323840">
              <a:spcBef>
                <a:spcPct val="20000"/>
              </a:spcBef>
              <a:buFont typeface="Arial" panose="020B0604020202020204" pitchFamily="34" charset="0"/>
              <a:buChar char="–"/>
              <a:defRPr sz="3173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295362" indent="-259072">
              <a:spcBef>
                <a:spcPct val="20000"/>
              </a:spcBef>
              <a:buFont typeface="Arial" panose="020B0604020202020204" pitchFamily="34" charset="0"/>
              <a:buChar char="•"/>
              <a:defRPr sz="272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813507" indent="-259072">
              <a:spcBef>
                <a:spcPct val="20000"/>
              </a:spcBef>
              <a:buFont typeface="Arial" panose="020B0604020202020204" pitchFamily="34" charset="0"/>
              <a:buChar char="–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331651" indent="-259072">
              <a:spcBef>
                <a:spcPct val="20000"/>
              </a:spcBef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849796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3367941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886086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4404230" indent="-25907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6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CCCEEB-B2E0-4ACF-94BC-42F83BA3E39D}" type="slidenum">
              <a:rPr lang="en-US" altLang="zh-TW" sz="1360">
                <a:solidFill>
                  <a:srgbClr val="FFFFFF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zh-TW" sz="136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44133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20" y="1143000"/>
            <a:ext cx="9052560" cy="5805382"/>
          </a:xfrm>
          <a:solidFill>
            <a:schemeClr val="accent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pPr marL="0" indent="0">
              <a:buNone/>
            </a:pPr>
            <a:endParaRPr lang="en-US" altLang="zh-TW" dirty="0">
              <a:solidFill>
                <a:schemeClr val="accent5">
                  <a:lumMod val="10000"/>
                </a:schemeClr>
              </a:solidFill>
              <a:effectLst/>
            </a:endParaRPr>
          </a:p>
          <a:p>
            <a:pPr marL="0" indent="0">
              <a:buNone/>
            </a:pPr>
            <a:endParaRPr lang="en-US" altLang="zh-TW" dirty="0">
              <a:solidFill>
                <a:schemeClr val="accent5">
                  <a:lumMod val="1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  <a:effectLst/>
              </a:rPr>
              <a:t>莊其穆</a:t>
            </a:r>
            <a:endParaRPr lang="en-US" altLang="zh-TW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endParaRPr lang="en-US" altLang="zh-TW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r>
              <a:rPr lang="en-US" altLang="zh-TW" err="1">
                <a:solidFill>
                  <a:schemeClr val="bg1"/>
                </a:solidFill>
                <a:effectLst/>
                <a:hlinkClick r:id="rId2"/>
              </a:rPr>
              <a:t>cmjuang</a:t>
            </a:r>
            <a:r>
              <a:rPr lang="en-US" altLang="zh-TW">
                <a:solidFill>
                  <a:schemeClr val="bg1"/>
                </a:solidFill>
                <a:effectLst/>
                <a:hlinkClick r:id="rId2"/>
              </a:rPr>
              <a:t>@gmail.</a:t>
            </a:r>
            <a:r>
              <a:rPr lang="en-US" altLang="zh-TW" dirty="0">
                <a:solidFill>
                  <a:schemeClr val="bg1"/>
                </a:solidFill>
                <a:effectLst/>
                <a:hlinkClick r:id="rId2"/>
              </a:rPr>
              <a:t>com.tw</a:t>
            </a:r>
            <a:endParaRPr lang="en-US" altLang="zh-TW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chemeClr val="bg1"/>
                </a:solidFill>
                <a:effectLst/>
              </a:rPr>
              <a:t>TEL:  0938591769</a:t>
            </a:r>
          </a:p>
        </p:txBody>
      </p:sp>
    </p:spTree>
    <p:extLst>
      <p:ext uri="{BB962C8B-B14F-4D97-AF65-F5344CB8AC3E}">
        <p14:creationId xmlns:p14="http://schemas.microsoft.com/office/powerpoint/2010/main" val="4051807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" y="609600"/>
            <a:ext cx="7620000" cy="65532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924800" y="2667001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遠見雜誌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2018.02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F522F6D8-74C8-4EF4-A263-F4924C3CE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3438" y="71326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3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42"/>
    </mc:Choice>
    <mc:Fallback>
      <p:transition spd="slow" advTm="56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6" x="10323513" y="3995738"/>
          <p14:tracePt t="437" x="10309225" y="3995738"/>
          <p14:tracePt t="438" x="10296525" y="3995738"/>
          <p14:tracePt t="439" x="10275888" y="4002088"/>
          <p14:tracePt t="440" x="10263188" y="4002088"/>
          <p14:tracePt t="441" x="10250488" y="4002088"/>
          <p14:tracePt t="442" x="10236200" y="4002088"/>
          <p14:tracePt t="443" x="10223500" y="4002088"/>
          <p14:tracePt t="444" x="10210800" y="4002088"/>
          <p14:tracePt t="445" x="10202863" y="4002088"/>
          <p14:tracePt t="446" x="10183813" y="4002088"/>
          <p14:tracePt t="447" x="10169525" y="4002088"/>
          <p14:tracePt t="448" x="10163175" y="4002088"/>
          <p14:tracePt t="449" x="10150475" y="4010025"/>
          <p14:tracePt t="450" x="10136188" y="4010025"/>
          <p14:tracePt t="452" x="10117138" y="4010025"/>
          <p14:tracePt t="454" x="10102850" y="4010025"/>
          <p14:tracePt t="455" x="10096500" y="4010025"/>
          <p14:tracePt t="456" x="10083800" y="4016375"/>
          <p14:tracePt t="457" x="10069513" y="4016375"/>
          <p14:tracePt t="458" x="10063163" y="4016375"/>
          <p14:tracePt t="459" x="10050463" y="4016375"/>
          <p14:tracePt t="460" x="10044113" y="4016375"/>
          <p14:tracePt t="461" x="10036175" y="4016375"/>
          <p14:tracePt t="462" x="10023475" y="4016375"/>
          <p14:tracePt t="463" x="10017125" y="4016375"/>
          <p14:tracePt t="464" x="10002838" y="4016375"/>
          <p14:tracePt t="465" x="9990138" y="4016375"/>
          <p14:tracePt t="466" x="9983788" y="4016375"/>
          <p14:tracePt t="467" x="9969500" y="4016375"/>
          <p14:tracePt t="468" x="9963150" y="4016375"/>
          <p14:tracePt t="469" x="9956800" y="4016375"/>
          <p14:tracePt t="470" x="9944100" y="4016375"/>
          <p14:tracePt t="471" x="9936163" y="4016375"/>
          <p14:tracePt t="472" x="9923463" y="4016375"/>
          <p14:tracePt t="473" x="9917113" y="4016375"/>
          <p14:tracePt t="474" x="9910763" y="4016375"/>
          <p14:tracePt t="475" x="9896475" y="4016375"/>
          <p14:tracePt t="476" x="9890125" y="4016375"/>
          <p14:tracePt t="477" x="9871075" y="4016375"/>
          <p14:tracePt t="478" x="9856788" y="4016375"/>
          <p14:tracePt t="479" x="9850438" y="4016375"/>
          <p14:tracePt t="480" x="9837738" y="4016375"/>
          <p14:tracePt t="481" x="9829800" y="4016375"/>
          <p14:tracePt t="482" x="9817100" y="4016375"/>
          <p14:tracePt t="483" x="9804400" y="4016375"/>
          <p14:tracePt t="484" x="9796463" y="4016375"/>
          <p14:tracePt t="485" x="9783763" y="4016375"/>
          <p14:tracePt t="486" x="9777413" y="4016375"/>
          <p14:tracePt t="487" x="9763125" y="4016375"/>
          <p14:tracePt t="488" x="9750425" y="4016375"/>
          <p14:tracePt t="489" x="9737725" y="4016375"/>
          <p14:tracePt t="490" x="9717088" y="4010025"/>
          <p14:tracePt t="491" x="9696450" y="4010025"/>
          <p14:tracePt t="493" x="9683750" y="4010025"/>
          <p14:tracePt t="494" x="9671050" y="4010025"/>
          <p14:tracePt t="495" x="9644063" y="4010025"/>
          <p14:tracePt t="496" x="9623425" y="4002088"/>
          <p14:tracePt t="497" x="9617075" y="4002088"/>
          <p14:tracePt t="499" x="9590088" y="3995738"/>
          <p14:tracePt t="500" x="9571038" y="3995738"/>
          <p14:tracePt t="501" x="9564688" y="3989388"/>
          <p14:tracePt t="502" x="9550400" y="3989388"/>
          <p14:tracePt t="503" x="9531350" y="3989388"/>
          <p14:tracePt t="504" x="9517063" y="3983038"/>
          <p14:tracePt t="505" x="9498013" y="3983038"/>
          <p14:tracePt t="506" x="9477375" y="3976688"/>
          <p14:tracePt t="507" x="9464675" y="3976688"/>
          <p14:tracePt t="508" x="9444038" y="3968750"/>
          <p14:tracePt t="509" x="9423400" y="3968750"/>
          <p14:tracePt t="510" x="9404350" y="3968750"/>
          <p14:tracePt t="511" x="9390063" y="3962400"/>
          <p14:tracePt t="512" x="9371013" y="3962400"/>
          <p14:tracePt t="513" x="9350375" y="3956050"/>
          <p14:tracePt t="514" x="9337675" y="3956050"/>
          <p14:tracePt t="515" x="9317038" y="3949700"/>
          <p14:tracePt t="516" x="9297988" y="3949700"/>
          <p14:tracePt t="517" x="9271000" y="3943350"/>
          <p14:tracePt t="518" x="9258300" y="3943350"/>
          <p14:tracePt t="519" x="9237663" y="3935413"/>
          <p14:tracePt t="520" x="9210675" y="3935413"/>
          <p14:tracePt t="521" x="9191625" y="3935413"/>
          <p14:tracePt t="522" x="9170988" y="3929063"/>
          <p14:tracePt t="523" x="9150350" y="3929063"/>
          <p14:tracePt t="524" x="9124950" y="3922713"/>
          <p14:tracePt t="525" x="9104313" y="3922713"/>
          <p14:tracePt t="526" x="9091613" y="3916363"/>
          <p14:tracePt t="527" x="9064625" y="3916363"/>
          <p14:tracePt t="528" x="9043988" y="3910013"/>
          <p14:tracePt t="529" x="9024938" y="3910013"/>
          <p14:tracePt t="530" x="9004300" y="3902075"/>
          <p14:tracePt t="531" x="8977313" y="3902075"/>
          <p14:tracePt t="532" x="8958263" y="3895725"/>
          <p14:tracePt t="533" x="8943975" y="3895725"/>
          <p14:tracePt t="534" x="8924925" y="3895725"/>
          <p14:tracePt t="535" x="8897938" y="3889375"/>
          <p14:tracePt t="536" x="8885238" y="3889375"/>
          <p14:tracePt t="537" x="8870950" y="3889375"/>
          <p14:tracePt t="538" x="8851900" y="3883025"/>
          <p14:tracePt t="539" x="8824913" y="3883025"/>
          <p14:tracePt t="540" x="8810625" y="3883025"/>
          <p14:tracePt t="541" x="8791575" y="3876675"/>
          <p14:tracePt t="542" x="8778875" y="3876675"/>
          <p14:tracePt t="543" x="8764588" y="3876675"/>
          <p14:tracePt t="544" x="8745538" y="3876675"/>
          <p14:tracePt t="545" x="8724900" y="3870325"/>
          <p14:tracePt t="546" x="8712200" y="3870325"/>
          <p14:tracePt t="547" x="8697913" y="3870325"/>
          <p14:tracePt t="548" x="8678863" y="3870325"/>
          <p14:tracePt t="549" x="8664575" y="3870325"/>
          <p14:tracePt t="550" x="8651875" y="3862388"/>
          <p14:tracePt t="551" x="8631238" y="3862388"/>
          <p14:tracePt t="552" x="8624888" y="3862388"/>
          <p14:tracePt t="553" x="8604250" y="3862388"/>
          <p14:tracePt t="554" x="8591550" y="3862388"/>
          <p14:tracePt t="555" x="8585200" y="3862388"/>
          <p14:tracePt t="556" x="8570913" y="3862388"/>
          <p14:tracePt t="557" x="8558213" y="3862388"/>
          <p14:tracePt t="558" x="8545513" y="3862388"/>
          <p14:tracePt t="559" x="8531225" y="3856038"/>
          <p14:tracePt t="560" x="8524875" y="3856038"/>
          <p14:tracePt t="561" x="8512175" y="3856038"/>
          <p14:tracePt t="562" x="8497888" y="3856038"/>
          <p14:tracePt t="563" x="8491538" y="3856038"/>
          <p14:tracePt t="564" x="8472488" y="3849688"/>
          <p14:tracePt t="565" x="8458200" y="3849688"/>
          <p14:tracePt t="566" x="8451850" y="3849688"/>
          <p14:tracePt t="567" x="8439150" y="3849688"/>
          <p14:tracePt t="568" x="8424863" y="3843338"/>
          <p14:tracePt t="569" x="8418513" y="3843338"/>
          <p14:tracePt t="570" x="8405813" y="3843338"/>
          <p14:tracePt t="571" x="8397875" y="3843338"/>
          <p14:tracePt t="572" x="8385175" y="3843338"/>
          <p14:tracePt t="573" x="8372475" y="3836988"/>
          <p14:tracePt t="575" x="8358188" y="3836988"/>
          <p14:tracePt t="576" x="8351838" y="3836988"/>
          <p14:tracePt t="577" x="8339138" y="3829050"/>
          <p14:tracePt t="578" x="8324850" y="3829050"/>
          <p14:tracePt t="579" x="8318500" y="3829050"/>
          <p14:tracePt t="580" x="8305800" y="3829050"/>
          <p14:tracePt t="581" x="8291513" y="3822700"/>
          <p14:tracePt t="582" x="8285163" y="3822700"/>
          <p14:tracePt t="583" x="8278813" y="3822700"/>
          <p14:tracePt t="584" x="8264525" y="3822700"/>
          <p14:tracePt t="585" x="8258175" y="3822700"/>
          <p14:tracePt t="586" x="8245475" y="3822700"/>
          <p14:tracePt t="587" x="8239125" y="3816350"/>
          <p14:tracePt t="588" x="8224838" y="3816350"/>
          <p14:tracePt t="589" x="8212138" y="3816350"/>
          <p14:tracePt t="590" x="8199438" y="3810000"/>
          <p14:tracePt t="591" x="8178800" y="3803650"/>
          <p14:tracePt t="593" x="8166100" y="3803650"/>
          <p14:tracePt t="594" x="8145463" y="3795713"/>
          <p14:tracePt t="595" x="8139113" y="3795713"/>
          <p14:tracePt t="596" x="8118475" y="3789363"/>
          <p14:tracePt t="597" x="8099425" y="3783013"/>
          <p14:tracePt t="599" x="8091488" y="3783013"/>
          <p14:tracePt t="600" x="8072438" y="3776663"/>
          <p14:tracePt t="601" x="8066088" y="3776663"/>
          <p14:tracePt t="602" x="8051800" y="3770313"/>
          <p14:tracePt t="603" x="8039100" y="3770313"/>
          <p14:tracePt t="604" x="8032750" y="3770313"/>
          <p14:tracePt t="605" x="8018463" y="3762375"/>
          <p14:tracePt t="606" x="7999413" y="3762375"/>
          <p14:tracePt t="607" x="7985125" y="3756025"/>
          <p14:tracePt t="608" x="7978775" y="3749675"/>
          <p14:tracePt t="609" x="7966075" y="3749675"/>
          <p14:tracePt t="610" x="7945438" y="3743325"/>
          <p14:tracePt t="611" x="7939088" y="3736975"/>
          <p14:tracePt t="612" x="7924800" y="3736975"/>
          <p14:tracePt t="613" x="7905750" y="3729038"/>
          <p14:tracePt t="614" x="7899400" y="3722688"/>
          <p14:tracePt t="615" x="7885113" y="3722688"/>
          <p14:tracePt t="616" x="7866063" y="3722688"/>
          <p14:tracePt t="617" x="7859713" y="3722688"/>
          <p14:tracePt t="618" x="7839075" y="3716338"/>
          <p14:tracePt t="619" x="7832725" y="3716338"/>
          <p14:tracePt t="620" x="7818438" y="3709988"/>
          <p14:tracePt t="621" x="7805738" y="3703638"/>
          <p14:tracePt t="622" x="7799388" y="3703638"/>
          <p14:tracePt t="623" x="7778750" y="3695700"/>
          <p14:tracePt t="624" x="7766050" y="3689350"/>
          <p14:tracePt t="625" x="7751763" y="3689350"/>
          <p14:tracePt t="626" x="7739063" y="3683000"/>
          <p14:tracePt t="627" x="7726363" y="3683000"/>
          <p14:tracePt t="628" x="7712075" y="3676650"/>
          <p14:tracePt t="629" x="7705725" y="3676650"/>
          <p14:tracePt t="630" x="7693025" y="3676650"/>
          <p14:tracePt t="631" x="7672388" y="3676650"/>
          <p14:tracePt t="632" x="7666038" y="3670300"/>
          <p14:tracePt t="633" x="7651750" y="3662363"/>
          <p14:tracePt t="634" x="7639050" y="3662363"/>
          <p14:tracePt t="635" x="7632700" y="3662363"/>
          <p14:tracePt t="636" x="7620000" y="3656013"/>
          <p14:tracePt t="637" x="7612063" y="3656013"/>
          <p14:tracePt t="638" x="7593013" y="3649663"/>
          <p14:tracePt t="639" x="7586663" y="3649663"/>
          <p14:tracePt t="640" x="7578725" y="3649663"/>
          <p14:tracePt t="641" x="7566025" y="3649663"/>
          <p14:tracePt t="642" x="7553325" y="3643313"/>
          <p14:tracePt t="643" x="7545388" y="3643313"/>
          <p14:tracePt t="644" x="7532688" y="3636963"/>
          <p14:tracePt t="645" x="7519988" y="3636963"/>
          <p14:tracePt t="646" x="7512050" y="3636963"/>
          <p14:tracePt t="647" x="7499350" y="3636963"/>
          <p14:tracePt t="648" x="7493000" y="3636963"/>
          <p14:tracePt t="649" x="7486650" y="3636963"/>
          <p14:tracePt t="650" x="7472363" y="3636963"/>
          <p14:tracePt t="651" x="7466013" y="3636963"/>
          <p14:tracePt t="652" x="7453313" y="3636963"/>
          <p14:tracePt t="653" x="7439025" y="3629025"/>
          <p14:tracePt t="655" x="7426325" y="3629025"/>
          <p14:tracePt t="656" x="7419975" y="3629025"/>
          <p14:tracePt t="657" x="7405688" y="3629025"/>
          <p14:tracePt t="658" x="7399338" y="3629025"/>
          <p14:tracePt t="659" x="7386638" y="3622675"/>
          <p14:tracePt t="660" x="7378700" y="3622675"/>
          <p14:tracePt t="661" x="7372350" y="3622675"/>
          <p14:tracePt t="662" x="7359650" y="3622675"/>
          <p14:tracePt t="663" x="7353300" y="3622675"/>
          <p14:tracePt t="664" x="7345363" y="3622675"/>
          <p14:tracePt t="665" x="7332663" y="3622675"/>
          <p14:tracePt t="666" x="7326313" y="3622675"/>
          <p14:tracePt t="667" x="7313613" y="3622675"/>
          <p14:tracePt t="668" x="7299325" y="3622675"/>
          <p14:tracePt t="669" x="7292975" y="3622675"/>
          <p14:tracePt t="670" x="7280275" y="3622675"/>
          <p14:tracePt t="671" x="7272338" y="3622675"/>
          <p14:tracePt t="672" x="7259638" y="3622675"/>
          <p14:tracePt t="673" x="7246938" y="3622675"/>
          <p14:tracePt t="674" x="7239000" y="3622675"/>
          <p14:tracePt t="675" x="7226300" y="3616325"/>
          <p14:tracePt t="676" x="7213600" y="3616325"/>
          <p14:tracePt t="677" x="7199313" y="3616325"/>
          <p14:tracePt t="678" x="7192963" y="3616325"/>
          <p14:tracePt t="679" x="7180263" y="3616325"/>
          <p14:tracePt t="680" x="7165975" y="3616325"/>
          <p14:tracePt t="681" x="7159625" y="3616325"/>
          <p14:tracePt t="682" x="7146925" y="3616325"/>
          <p14:tracePt t="683" x="7132638" y="3616325"/>
          <p14:tracePt t="684" x="7126288" y="3616325"/>
          <p14:tracePt t="685" x="7113588" y="3616325"/>
          <p14:tracePt t="686" x="7092950" y="3616325"/>
          <p14:tracePt t="687" x="7086600" y="3616325"/>
          <p14:tracePt t="688" x="7072313" y="3616325"/>
          <p14:tracePt t="689" x="7065963" y="3616325"/>
          <p14:tracePt t="690" x="7040563" y="3616325"/>
          <p14:tracePt t="691" x="7026275" y="3616325"/>
          <p14:tracePt t="693" x="7013575" y="3616325"/>
          <p14:tracePt t="694" x="6999288" y="3616325"/>
          <p14:tracePt t="695" x="6986588" y="3616325"/>
          <p14:tracePt t="696" x="6973888" y="3616325"/>
          <p14:tracePt t="697" x="6959600" y="3616325"/>
          <p14:tracePt t="699" x="6953250" y="3616325"/>
          <p14:tracePt t="700" x="6932613" y="3616325"/>
          <p14:tracePt t="701" x="6926263" y="3616325"/>
          <p14:tracePt t="702" x="6919913" y="3616325"/>
          <p14:tracePt t="703" x="6907213" y="3616325"/>
          <p14:tracePt t="704" x="6892925" y="3616325"/>
          <p14:tracePt t="706" x="6880225" y="3616325"/>
          <p14:tracePt t="707" x="6873875" y="3616325"/>
          <p14:tracePt t="708" x="6859588" y="3616325"/>
          <p14:tracePt t="709" x="6846888" y="3616325"/>
          <p14:tracePt t="711" x="6832600" y="3616325"/>
          <p14:tracePt t="713" x="6819900" y="3616325"/>
          <p14:tracePt t="714" x="6807200" y="3616325"/>
          <p14:tracePt t="716" x="6792913" y="3616325"/>
          <p14:tracePt t="717" x="6786563" y="3616325"/>
          <p14:tracePt t="718" x="6780213" y="3616325"/>
          <p14:tracePt t="719" x="6773863" y="3616325"/>
          <p14:tracePt t="721" x="6759575" y="3616325"/>
          <p14:tracePt t="722" x="6753225" y="3616325"/>
          <p14:tracePt t="724" x="6740525" y="3616325"/>
          <p14:tracePt t="725" x="6734175" y="3616325"/>
          <p14:tracePt t="726" x="6726238" y="3616325"/>
          <p14:tracePt t="727" x="6719888" y="3616325"/>
          <p14:tracePt t="728" x="6713538" y="3616325"/>
          <p14:tracePt t="729" x="6707188" y="3616325"/>
          <p14:tracePt t="730" x="6700838" y="3616325"/>
          <p14:tracePt t="732" x="6686550" y="3616325"/>
          <p14:tracePt t="733" x="6680200" y="3616325"/>
          <p14:tracePt t="735" x="6667500" y="3616325"/>
          <p14:tracePt t="736" x="6659563" y="3616325"/>
          <p14:tracePt t="737" x="6653213" y="3616325"/>
          <p14:tracePt t="738" x="6646863" y="3616325"/>
          <p14:tracePt t="739" x="6640513" y="3616325"/>
          <p14:tracePt t="741" x="6626225" y="3616325"/>
          <p14:tracePt t="742" x="6619875" y="3616325"/>
          <p14:tracePt t="743" x="6613525" y="3616325"/>
          <p14:tracePt t="744" x="6607175" y="3616325"/>
          <p14:tracePt t="745" x="6600825" y="3616325"/>
          <p14:tracePt t="746" x="6592888" y="3622675"/>
          <p14:tracePt t="747" x="6586538" y="3622675"/>
          <p14:tracePt t="748" x="6580188" y="3622675"/>
          <p14:tracePt t="749" x="6567488" y="3622675"/>
          <p14:tracePt t="750" x="6559550" y="3622675"/>
          <p14:tracePt t="751" x="6553200" y="3622675"/>
          <p14:tracePt t="752" x="6540500" y="3622675"/>
          <p14:tracePt t="754" x="6526213" y="3622675"/>
          <p14:tracePt t="755" x="6519863" y="3629025"/>
          <p14:tracePt t="756" x="6507163" y="3629025"/>
          <p14:tracePt t="757" x="6492875" y="3629025"/>
          <p14:tracePt t="758" x="6486525" y="3629025"/>
          <p14:tracePt t="759" x="6480175" y="3636963"/>
          <p14:tracePt t="760" x="6473825" y="3636963"/>
          <p14:tracePt t="761" x="6461125" y="3636963"/>
          <p14:tracePt t="762" x="6446838" y="3643313"/>
          <p14:tracePt t="763" x="6440488" y="3643313"/>
          <p14:tracePt t="764" x="6427788" y="3643313"/>
          <p14:tracePt t="765" x="6413500" y="3649663"/>
          <p14:tracePt t="766" x="6400800" y="3649663"/>
          <p14:tracePt t="767" x="6386513" y="3649663"/>
          <p14:tracePt t="768" x="6373813" y="3649663"/>
          <p14:tracePt t="769" x="6361113" y="3649663"/>
          <p14:tracePt t="770" x="6346825" y="3649663"/>
          <p14:tracePt t="771" x="6340475" y="3649663"/>
          <p14:tracePt t="772" x="6319838" y="3656013"/>
          <p14:tracePt t="773" x="6307138" y="3656013"/>
          <p14:tracePt t="774" x="6286500" y="3656013"/>
          <p14:tracePt t="775" x="6273800" y="3662363"/>
          <p14:tracePt t="776" x="6261100" y="3662363"/>
          <p14:tracePt t="777" x="6240463" y="3670300"/>
          <p14:tracePt t="778" x="6227763" y="3670300"/>
          <p14:tracePt t="779" x="6213475" y="3676650"/>
          <p14:tracePt t="780" x="6194425" y="3676650"/>
          <p14:tracePt t="781" x="6188075" y="3676650"/>
          <p14:tracePt t="782" x="6167438" y="3683000"/>
          <p14:tracePt t="783" x="6154738" y="3683000"/>
          <p14:tracePt t="784" x="6140450" y="3683000"/>
          <p14:tracePt t="785" x="6121400" y="3689350"/>
          <p14:tracePt t="786" x="6100763" y="3689350"/>
          <p14:tracePt t="787" x="6088063" y="3695700"/>
          <p14:tracePt t="788" x="6067425" y="3695700"/>
          <p14:tracePt t="789" x="6046788" y="3703638"/>
          <p14:tracePt t="790" x="6021388" y="3703638"/>
          <p14:tracePt t="791" x="6007100" y="3709988"/>
          <p14:tracePt t="793" x="5980113" y="3716338"/>
          <p14:tracePt t="794" x="5961063" y="3716338"/>
          <p14:tracePt t="795" x="5940425" y="3716338"/>
          <p14:tracePt t="796" x="5921375" y="3722688"/>
          <p14:tracePt t="797" x="5900738" y="3722688"/>
          <p14:tracePt t="799" x="5873750" y="3729038"/>
          <p14:tracePt t="800" x="5854700" y="3736975"/>
          <p14:tracePt t="801" x="5848350" y="3743325"/>
          <p14:tracePt t="802" x="5834063" y="3743325"/>
          <p14:tracePt t="803" x="5815013" y="3749675"/>
          <p14:tracePt t="804" x="5807075" y="3749675"/>
          <p14:tracePt t="805" x="5788025" y="3756025"/>
          <p14:tracePt t="806" x="5773738" y="3762375"/>
          <p14:tracePt t="807" x="5761038" y="3762375"/>
          <p14:tracePt t="808" x="5748338" y="3770313"/>
          <p14:tracePt t="809" x="5734050" y="3776663"/>
          <p14:tracePt t="810" x="5727700" y="3776663"/>
          <p14:tracePt t="811" x="5715000" y="3776663"/>
          <p14:tracePt t="812" x="5694363" y="3783013"/>
          <p14:tracePt t="813" x="5681663" y="3783013"/>
          <p14:tracePt t="814" x="5673725" y="3789363"/>
          <p14:tracePt t="815" x="5661025" y="3795713"/>
          <p14:tracePt t="816" x="5648325" y="3803650"/>
          <p14:tracePt t="818" x="5634038" y="3810000"/>
          <p14:tracePt t="819" x="5621338" y="3816350"/>
          <p14:tracePt t="820" x="5614988" y="3816350"/>
          <p14:tracePt t="821" x="5608638" y="3816350"/>
          <p14:tracePt t="822" x="5600700" y="3822700"/>
          <p14:tracePt t="823" x="5594350" y="3822700"/>
          <p14:tracePt t="824" x="5588000" y="3829050"/>
          <p14:tracePt t="825" x="5581650" y="3829050"/>
          <p14:tracePt t="826" x="5575300" y="3829050"/>
          <p14:tracePt t="827" x="5561013" y="3836988"/>
          <p14:tracePt t="829" x="5554663" y="3843338"/>
          <p14:tracePt t="830" x="5548313" y="3843338"/>
          <p14:tracePt t="831" x="5541963" y="3849688"/>
          <p14:tracePt t="832" x="5534025" y="3849688"/>
          <p14:tracePt t="833" x="5527675" y="3849688"/>
          <p14:tracePt t="834" x="5527675" y="3856038"/>
          <p14:tracePt t="835" x="5521325" y="3856038"/>
          <p14:tracePt t="836" x="5514975" y="3862388"/>
          <p14:tracePt t="837" x="5508625" y="3862388"/>
          <p14:tracePt t="838" x="5500688" y="3862388"/>
          <p14:tracePt t="839" x="5494338" y="3870325"/>
          <p14:tracePt t="840" x="5487988" y="3870325"/>
          <p14:tracePt t="842" x="5481638" y="3870325"/>
          <p14:tracePt t="843" x="5475288" y="3876675"/>
          <p14:tracePt t="845" x="5467350" y="3876675"/>
          <p14:tracePt t="846" x="5467350" y="3883025"/>
          <p14:tracePt t="847" x="5461000" y="3883025"/>
          <p14:tracePt t="848" x="5454650" y="3883025"/>
          <p14:tracePt t="850" x="5448300" y="3883025"/>
          <p14:tracePt t="851" x="5441950" y="3883025"/>
          <p14:tracePt t="852" x="5441950" y="3889375"/>
          <p14:tracePt t="853" x="5434013" y="3889375"/>
          <p14:tracePt t="854" x="5427663" y="3889375"/>
          <p14:tracePt t="855" x="5427663" y="3895725"/>
          <p14:tracePt t="856" x="5421313" y="3895725"/>
          <p14:tracePt t="857" x="5414963" y="3895725"/>
          <p14:tracePt t="858" x="5408613" y="3895725"/>
          <p14:tracePt t="861" x="5400675" y="3895725"/>
          <p14:tracePt t="862" x="5394325" y="3895725"/>
          <p14:tracePt t="863" x="5394325" y="3902075"/>
          <p14:tracePt t="864" x="5387975" y="3902075"/>
          <p14:tracePt t="865" x="5381625" y="3902075"/>
          <p14:tracePt t="866" x="5375275" y="3902075"/>
          <p14:tracePt t="869" x="5367338" y="3902075"/>
          <p14:tracePt t="870" x="5360988" y="3902075"/>
          <p14:tracePt t="871" x="5360988" y="3910013"/>
          <p14:tracePt t="873" x="5354638" y="3910013"/>
          <p14:tracePt t="874" x="5348288" y="3910013"/>
          <p14:tracePt t="875" x="5341938" y="3910013"/>
          <p14:tracePt t="877" x="5334000" y="3910013"/>
          <p14:tracePt t="879" x="5327650" y="3910013"/>
          <p14:tracePt t="881" x="5327650" y="3916363"/>
          <p14:tracePt t="882" x="5321300" y="3916363"/>
          <p14:tracePt t="883" x="5314950" y="3916363"/>
          <p14:tracePt t="884" x="5308600" y="3916363"/>
          <p14:tracePt t="887" x="5302250" y="3916363"/>
          <p14:tracePt t="895" x="5268913" y="3916363"/>
          <p14:tracePt t="896" x="5260975" y="3916363"/>
          <p14:tracePt t="899" x="5248275" y="3916363"/>
          <p14:tracePt t="900" x="5241925" y="3916363"/>
          <p14:tracePt t="902" x="5235575" y="3916363"/>
          <p14:tracePt t="903" x="5227638" y="3922713"/>
          <p14:tracePt t="905" x="5221288" y="3922713"/>
          <p14:tracePt t="906" x="5214938" y="3922713"/>
          <p14:tracePt t="907" x="5208588" y="3922713"/>
          <p14:tracePt t="909" x="5202238" y="3929063"/>
          <p14:tracePt t="910" x="5194300" y="3929063"/>
          <p14:tracePt t="912" x="5187950" y="3929063"/>
          <p14:tracePt t="913" x="5181600" y="3929063"/>
          <p14:tracePt t="914" x="5175250" y="3929063"/>
          <p14:tracePt t="915" x="5168900" y="3929063"/>
          <p14:tracePt t="916" x="5160963" y="3929063"/>
          <p14:tracePt t="917" x="5160963" y="3935413"/>
          <p14:tracePt t="918" x="5154613" y="3935413"/>
          <p14:tracePt t="919" x="5148263" y="3935413"/>
          <p14:tracePt t="920" x="5141913" y="3943350"/>
          <p14:tracePt t="921" x="5135563" y="3943350"/>
          <p14:tracePt t="922" x="5127625" y="3943350"/>
          <p14:tracePt t="923" x="5121275" y="3949700"/>
          <p14:tracePt t="925" x="5108575" y="3949700"/>
          <p14:tracePt t="926" x="5102225" y="3949700"/>
          <p14:tracePt t="927" x="5094288" y="3956050"/>
          <p14:tracePt t="928" x="5087938" y="3956050"/>
          <p14:tracePt t="929" x="5081588" y="3962400"/>
          <p14:tracePt t="930" x="5075238" y="3962400"/>
          <p14:tracePt t="931" x="5068888" y="3968750"/>
          <p14:tracePt t="932" x="5060950" y="3968750"/>
          <p14:tracePt t="933" x="5054600" y="3968750"/>
          <p14:tracePt t="934" x="5041900" y="3976688"/>
          <p14:tracePt t="935" x="5041900" y="3983038"/>
          <p14:tracePt t="936" x="5035550" y="3989388"/>
          <p14:tracePt t="937" x="5021263" y="3989388"/>
          <p14:tracePt t="938" x="5014913" y="3989388"/>
          <p14:tracePt t="939" x="5008563" y="3995738"/>
          <p14:tracePt t="940" x="5002213" y="4002088"/>
          <p14:tracePt t="941" x="4995863" y="4010025"/>
          <p14:tracePt t="942" x="4981575" y="4016375"/>
          <p14:tracePt t="943" x="4975225" y="4016375"/>
          <p14:tracePt t="944" x="4968875" y="4016375"/>
          <p14:tracePt t="945" x="4962525" y="4022725"/>
          <p14:tracePt t="946" x="4948238" y="4029075"/>
          <p14:tracePt t="947" x="4948238" y="4035425"/>
          <p14:tracePt t="948" x="4941888" y="4035425"/>
          <p14:tracePt t="949" x="4929188" y="4043363"/>
          <p14:tracePt t="950" x="4921250" y="4049713"/>
          <p14:tracePt t="951" x="4914900" y="4056063"/>
          <p14:tracePt t="952" x="4902200" y="4056063"/>
          <p14:tracePt t="954" x="4887913" y="4068763"/>
          <p14:tracePt t="955" x="4881563" y="4076700"/>
          <p14:tracePt t="957" x="4868863" y="4076700"/>
          <p14:tracePt t="958" x="4862513" y="4089400"/>
          <p14:tracePt t="959" x="4854575" y="4095750"/>
          <p14:tracePt t="960" x="4848225" y="4102100"/>
          <p14:tracePt t="961" x="4841875" y="4102100"/>
          <p14:tracePt t="962" x="4835525" y="4110038"/>
          <p14:tracePt t="963" x="4829175" y="4116388"/>
          <p14:tracePt t="964" x="4821238" y="4122738"/>
          <p14:tracePt t="966" x="4808538" y="4129088"/>
          <p14:tracePt t="967" x="4802188" y="4135438"/>
          <p14:tracePt t="968" x="4802188" y="4143375"/>
          <p14:tracePt t="969" x="4795838" y="4143375"/>
          <p14:tracePt t="970" x="4787900" y="4149725"/>
          <p14:tracePt t="971" x="4781550" y="4156075"/>
          <p14:tracePt t="972" x="4781550" y="4162425"/>
          <p14:tracePt t="973" x="4775200" y="4168775"/>
          <p14:tracePt t="974" x="4762500" y="4175125"/>
          <p14:tracePt t="976" x="4762500" y="4183063"/>
          <p14:tracePt t="977" x="4754563" y="4195763"/>
          <p14:tracePt t="978" x="4741863" y="4202113"/>
          <p14:tracePt t="980" x="4735513" y="4208463"/>
          <p14:tracePt t="981" x="4735513" y="4216400"/>
          <p14:tracePt t="982" x="4729163" y="4216400"/>
          <p14:tracePt t="983" x="4722813" y="4222750"/>
          <p14:tracePt t="984" x="4722813" y="4235450"/>
          <p14:tracePt t="985" x="4714875" y="4235450"/>
          <p14:tracePt t="986" x="4714875" y="4241800"/>
          <p14:tracePt t="987" x="4708525" y="4249738"/>
          <p14:tracePt t="988" x="4702175" y="4249738"/>
          <p14:tracePt t="989" x="4702175" y="4256088"/>
          <p14:tracePt t="990" x="4695825" y="4262438"/>
          <p14:tracePt t="991" x="4689475" y="4275138"/>
          <p14:tracePt t="993" x="4681538" y="4275138"/>
          <p14:tracePt t="994" x="4681538" y="4283075"/>
          <p14:tracePt t="995" x="4668838" y="4289425"/>
          <p14:tracePt t="996" x="4668838" y="4295775"/>
          <p14:tracePt t="997" x="4662488" y="4295775"/>
          <p14:tracePt t="999" x="4656138" y="4302125"/>
          <p14:tracePt t="1000" x="4648200" y="4308475"/>
          <p14:tracePt t="1002" x="4641850" y="4316413"/>
          <p14:tracePt t="1003" x="4641850" y="4322763"/>
          <p14:tracePt t="1004" x="4635500" y="4322763"/>
          <p14:tracePt t="1005" x="4629150" y="4329113"/>
          <p14:tracePt t="1007" x="4622800" y="4329113"/>
          <p14:tracePt t="1008" x="4614863" y="4335463"/>
          <p14:tracePt t="1009" x="4608513" y="4335463"/>
          <p14:tracePt t="1010" x="4608513" y="4341813"/>
          <p14:tracePt t="1012" x="4602163" y="4341813"/>
          <p14:tracePt t="1013" x="4595813" y="4341813"/>
          <p14:tracePt t="1014" x="4595813" y="4349750"/>
          <p14:tracePt t="1015" x="4589463" y="4349750"/>
          <p14:tracePt t="1016" x="4581525" y="4356100"/>
          <p14:tracePt t="1017" x="4575175" y="4356100"/>
          <p14:tracePt t="1018" x="4575175" y="4362450"/>
          <p14:tracePt t="1020" x="4568825" y="4362450"/>
          <p14:tracePt t="1021" x="4562475" y="4362450"/>
          <p14:tracePt t="1023" x="4562475" y="4368800"/>
          <p14:tracePt t="1024" x="4556125" y="4368800"/>
          <p14:tracePt t="1025" x="4548188" y="4375150"/>
          <p14:tracePt t="1027" x="4541838" y="4375150"/>
          <p14:tracePt t="1029" x="4535488" y="4375150"/>
          <p14:tracePt t="1030" x="4529138" y="4383088"/>
          <p14:tracePt t="1034" x="4529138" y="4389438"/>
          <p14:tracePt t="1035" x="4522788" y="4389438"/>
          <p14:tracePt t="1037" x="4514850" y="4389438"/>
          <p14:tracePt t="1039" x="4514850" y="4395788"/>
          <p14:tracePt t="1044" x="4508500" y="4395788"/>
          <p14:tracePt t="1050" x="4502150" y="4395788"/>
          <p14:tracePt t="1065" x="4495800" y="4395788"/>
          <p14:tracePt t="1074" x="4495800" y="4402138"/>
          <p14:tracePt t="1076" x="4489450" y="4402138"/>
          <p14:tracePt t="1079" x="4481513" y="4402138"/>
          <p14:tracePt t="1082" x="4481513" y="4408488"/>
          <p14:tracePt t="1083" x="4475163" y="4408488"/>
          <p14:tracePt t="1085" x="4468813" y="4408488"/>
          <p14:tracePt t="1087" x="4462463" y="4408488"/>
          <p14:tracePt t="1090" x="4456113" y="4408488"/>
          <p14:tracePt t="1091" x="4449763" y="4416425"/>
          <p14:tracePt t="1094" x="4435475" y="4416425"/>
          <p14:tracePt t="1095" x="4429125" y="4422775"/>
          <p14:tracePt t="1097" x="4422775" y="4429125"/>
          <p14:tracePt t="1099" x="4408488" y="4429125"/>
          <p14:tracePt t="1101" x="4402138" y="4429125"/>
          <p14:tracePt t="1102" x="4395788" y="4429125"/>
          <p14:tracePt t="1103" x="4389438" y="4435475"/>
          <p14:tracePt t="1104" x="4383088" y="4435475"/>
          <p14:tracePt t="1105" x="4375150" y="4441825"/>
          <p14:tracePt t="1106" x="4368800" y="4441825"/>
          <p14:tracePt t="1107" x="4362450" y="4441825"/>
          <p14:tracePt t="1108" x="4356100" y="4441825"/>
          <p14:tracePt t="1109" x="4349750" y="4441825"/>
          <p14:tracePt t="1110" x="4341813" y="4441825"/>
          <p14:tracePt t="1111" x="4335463" y="4449763"/>
          <p14:tracePt t="1112" x="4329113" y="4449763"/>
          <p14:tracePt t="1113" x="4322763" y="4449763"/>
          <p14:tracePt t="1114" x="4316413" y="4456113"/>
          <p14:tracePt t="1115" x="4308475" y="4456113"/>
          <p14:tracePt t="1116" x="4295775" y="4462463"/>
          <p14:tracePt t="1118" x="4283075" y="4462463"/>
          <p14:tracePt t="1119" x="4275138" y="4468813"/>
          <p14:tracePt t="1120" x="4268788" y="4468813"/>
          <p14:tracePt t="1121" x="4262438" y="4468813"/>
          <p14:tracePt t="1122" x="4256088" y="4468813"/>
          <p14:tracePt t="1123" x="4249738" y="4468813"/>
          <p14:tracePt t="1124" x="4235450" y="4475163"/>
          <p14:tracePt t="1126" x="4222750" y="4475163"/>
          <p14:tracePt t="1127" x="4216400" y="4481513"/>
          <p14:tracePt t="1128" x="4208463" y="4481513"/>
          <p14:tracePt t="1129" x="4202113" y="4481513"/>
          <p14:tracePt t="1131" x="4195763" y="4481513"/>
          <p14:tracePt t="1132" x="4183063" y="4481513"/>
          <p14:tracePt t="1133" x="4183063" y="4489450"/>
          <p14:tracePt t="1134" x="4175125" y="4489450"/>
          <p14:tracePt t="1135" x="4168775" y="4489450"/>
          <p14:tracePt t="1136" x="4162425" y="4495800"/>
          <p14:tracePt t="1138" x="4156075" y="4495800"/>
          <p14:tracePt t="1139" x="4149725" y="4495800"/>
          <p14:tracePt t="1141" x="4149725" y="4502150"/>
          <p14:tracePt t="1142" x="4143375" y="4502150"/>
          <p14:tracePt t="1143" x="4135438" y="4502150"/>
          <p14:tracePt t="1144" x="4129088" y="4502150"/>
          <p14:tracePt t="1147" x="4122738" y="4502150"/>
          <p14:tracePt t="1149" x="4116388" y="4502150"/>
          <p14:tracePt t="1153" x="4110038" y="4502150"/>
          <p14:tracePt t="1155" x="4110038" y="4508500"/>
          <p14:tracePt t="1156" x="4102100" y="4508500"/>
          <p14:tracePt t="1157" x="4095750" y="4508500"/>
          <p14:tracePt t="1163" x="4089400" y="4508500"/>
          <p14:tracePt t="1165" x="4083050" y="4508500"/>
          <p14:tracePt t="1170" x="4076700" y="4508500"/>
          <p14:tracePt t="1172" x="4068763" y="4508500"/>
          <p14:tracePt t="1176" x="4062413" y="4508500"/>
          <p14:tracePt t="1178" x="4056063" y="4508500"/>
          <p14:tracePt t="1179" x="4056063" y="4514850"/>
          <p14:tracePt t="1180" x="4049713" y="4514850"/>
          <p14:tracePt t="1183" x="4043363" y="4514850"/>
          <p14:tracePt t="1185" x="4035425" y="4514850"/>
          <p14:tracePt t="1188" x="4029075" y="4514850"/>
          <p14:tracePt t="1190" x="4022725" y="4514850"/>
          <p14:tracePt t="1191" x="4016375" y="4514850"/>
          <p14:tracePt t="1194" x="4010025" y="4514850"/>
          <p14:tracePt t="1196" x="4002088" y="4514850"/>
          <p14:tracePt t="1198" x="3995738" y="4514850"/>
          <p14:tracePt t="1200" x="3989388" y="4514850"/>
          <p14:tracePt t="1201" x="3983038" y="4514850"/>
          <p14:tracePt t="1205" x="3976688" y="4514850"/>
          <p14:tracePt t="1206" x="3968750" y="4514850"/>
          <p14:tracePt t="1209" x="3962400" y="4514850"/>
          <p14:tracePt t="1210" x="3956050" y="4514850"/>
          <p14:tracePt t="1212" x="3949700" y="4514850"/>
          <p14:tracePt t="1213" x="3949700" y="4508500"/>
          <p14:tracePt t="1215" x="3943350" y="4508500"/>
          <p14:tracePt t="1216" x="3935413" y="4508500"/>
          <p14:tracePt t="1219" x="3929063" y="4508500"/>
          <p14:tracePt t="1221" x="3922713" y="4508500"/>
          <p14:tracePt t="1222" x="3916363" y="4508500"/>
          <p14:tracePt t="1224" x="3910013" y="4508500"/>
          <p14:tracePt t="1225" x="3910013" y="4502150"/>
          <p14:tracePt t="1226" x="3902075" y="4502150"/>
          <p14:tracePt t="1228" x="3895725" y="4502150"/>
          <p14:tracePt t="1229" x="3889375" y="4495800"/>
          <p14:tracePt t="1230" x="3883025" y="4495800"/>
          <p14:tracePt t="1232" x="3876675" y="4495800"/>
          <p14:tracePt t="1233" x="3870325" y="4495800"/>
          <p14:tracePt t="1234" x="3870325" y="4489450"/>
          <p14:tracePt t="1235" x="3862388" y="4489450"/>
          <p14:tracePt t="1236" x="3856038" y="4489450"/>
          <p14:tracePt t="1237" x="3849688" y="4489450"/>
          <p14:tracePt t="1239" x="3843338" y="4489450"/>
          <p14:tracePt t="1240" x="3836988" y="4489450"/>
          <p14:tracePt t="1241" x="3829050" y="4481513"/>
          <p14:tracePt t="1243" x="3822700" y="4481513"/>
          <p14:tracePt t="1244" x="3816350" y="4475163"/>
          <p14:tracePt t="1245" x="3810000" y="4475163"/>
          <p14:tracePt t="1246" x="3803650" y="4475163"/>
          <p14:tracePt t="1247" x="3795713" y="4468813"/>
          <p14:tracePt t="1248" x="3789363" y="4468813"/>
          <p14:tracePt t="1249" x="3783013" y="4468813"/>
          <p14:tracePt t="1250" x="3776663" y="4468813"/>
          <p14:tracePt t="1251" x="3770313" y="4468813"/>
          <p14:tracePt t="1252" x="3762375" y="4462463"/>
          <p14:tracePt t="1253" x="3756025" y="4462463"/>
          <p14:tracePt t="1254" x="3749675" y="4456113"/>
          <p14:tracePt t="1255" x="3743325" y="4456113"/>
          <p14:tracePt t="1256" x="3736975" y="4456113"/>
          <p14:tracePt t="1258" x="3729038" y="4456113"/>
          <p14:tracePt t="1259" x="3716338" y="4449763"/>
          <p14:tracePt t="1261" x="3703638" y="4441825"/>
          <p14:tracePt t="1262" x="3695700" y="4441825"/>
          <p14:tracePt t="1263" x="3695700" y="4435475"/>
          <p14:tracePt t="1264" x="3689350" y="4435475"/>
          <p14:tracePt t="1265" x="3683000" y="4429125"/>
          <p14:tracePt t="1266" x="3676650" y="4429125"/>
          <p14:tracePt t="1267" x="3662363" y="4429125"/>
          <p14:tracePt t="1269" x="3649663" y="4422775"/>
          <p14:tracePt t="1270" x="3643313" y="4422775"/>
          <p14:tracePt t="1271" x="3643313" y="4416425"/>
          <p14:tracePt t="1272" x="3629025" y="4416425"/>
          <p14:tracePt t="1273" x="3616325" y="4408488"/>
          <p14:tracePt t="1275" x="3603625" y="4408488"/>
          <p14:tracePt t="1276" x="3589338" y="4408488"/>
          <p14:tracePt t="1277" x="3589338" y="4402138"/>
          <p14:tracePt t="1278" x="3576638" y="4395788"/>
          <p14:tracePt t="1279" x="3570288" y="4395788"/>
          <p14:tracePt t="1280" x="3570288" y="4389438"/>
          <p14:tracePt t="1281" x="3556000" y="4389438"/>
          <p14:tracePt t="1283" x="3549650" y="4383088"/>
          <p14:tracePt t="1284" x="3536950" y="4383088"/>
          <p14:tracePt t="1286" x="3530600" y="4375150"/>
          <p14:tracePt t="1287" x="3516313" y="4368800"/>
          <p14:tracePt t="1289" x="3509963" y="4368800"/>
          <p14:tracePt t="1290" x="3497263" y="4362450"/>
          <p14:tracePt t="1291" x="3489325" y="4362450"/>
          <p14:tracePt t="1293" x="3482975" y="4356100"/>
          <p14:tracePt t="1294" x="3476625" y="4356100"/>
          <p14:tracePt t="1296" x="3463925" y="4356100"/>
          <p14:tracePt t="1297" x="3455988" y="4349750"/>
          <p14:tracePt t="1299" x="3455988" y="4341813"/>
          <p14:tracePt t="1300" x="3449638" y="4341813"/>
          <p14:tracePt t="1301" x="3443288" y="4341813"/>
          <p14:tracePt t="1302" x="3443288" y="4335463"/>
          <p14:tracePt t="1303" x="3436938" y="4335463"/>
          <p14:tracePt t="1304" x="3430588" y="4335463"/>
          <p14:tracePt t="1305" x="3422650" y="4335463"/>
          <p14:tracePt t="1306" x="3422650" y="4329113"/>
          <p14:tracePt t="1307" x="3416300" y="4329113"/>
          <p14:tracePt t="1308" x="3416300" y="4322763"/>
          <p14:tracePt t="1309" x="3409950" y="4322763"/>
          <p14:tracePt t="1311" x="3403600" y="4322763"/>
          <p14:tracePt t="1312" x="3397250" y="4316413"/>
          <p14:tracePt t="1313" x="3389313" y="4316413"/>
          <p14:tracePt t="1314" x="3389313" y="4308475"/>
          <p14:tracePt t="1316" x="3382963" y="4302125"/>
          <p14:tracePt t="1317" x="3376613" y="4302125"/>
          <p14:tracePt t="1320" x="3370263" y="4302125"/>
          <p14:tracePt t="1321" x="3363913" y="4295775"/>
          <p14:tracePt t="1322" x="3355975" y="4295775"/>
          <p14:tracePt t="1323" x="3355975" y="4289425"/>
          <p14:tracePt t="1324" x="3349625" y="4289425"/>
          <p14:tracePt t="1326" x="3343275" y="4289425"/>
          <p14:tracePt t="1328" x="3343275" y="4283075"/>
          <p14:tracePt t="1329" x="3336925" y="4275138"/>
          <p14:tracePt t="1330" x="3330575" y="4275138"/>
          <p14:tracePt t="1331" x="3322638" y="4268788"/>
          <p14:tracePt t="1334" x="3316288" y="4268788"/>
          <p14:tracePt t="1335" x="3309938" y="4262438"/>
          <p14:tracePt t="1337" x="3309938" y="4256088"/>
          <p14:tracePt t="1338" x="3303588" y="4256088"/>
          <p14:tracePt t="1339" x="3297238" y="4256088"/>
          <p14:tracePt t="1340" x="3290888" y="4256088"/>
          <p14:tracePt t="1341" x="3290888" y="4249738"/>
          <p14:tracePt t="1343" x="3282950" y="4241800"/>
          <p14:tracePt t="1344" x="3282950" y="4235450"/>
          <p14:tracePt t="1345" x="3276600" y="4235450"/>
          <p14:tracePt t="1347" x="3270250" y="4235450"/>
          <p14:tracePt t="1348" x="3270250" y="4229100"/>
          <p14:tracePt t="1349" x="3263900" y="4229100"/>
          <p14:tracePt t="1350" x="3257550" y="4222750"/>
          <p14:tracePt t="1353" x="3249613" y="4216400"/>
          <p14:tracePt t="1354" x="3243263" y="4208463"/>
          <p14:tracePt t="1355" x="3243263" y="4202113"/>
          <p14:tracePt t="1357" x="3236913" y="4202113"/>
          <p14:tracePt t="1358" x="3236913" y="4195763"/>
          <p14:tracePt t="1359" x="3230563" y="4195763"/>
          <p14:tracePt t="1360" x="3230563" y="4189413"/>
          <p14:tracePt t="1362" x="3224213" y="4189413"/>
          <p14:tracePt t="1363" x="3216275" y="4183063"/>
          <p14:tracePt t="1364" x="3216275" y="4175125"/>
          <p14:tracePt t="1365" x="3209925" y="4175125"/>
          <p14:tracePt t="1366" x="3209925" y="4168775"/>
          <p14:tracePt t="1368" x="3203575" y="4168775"/>
          <p14:tracePt t="1369" x="3203575" y="4162425"/>
          <p14:tracePt t="1370" x="3197225" y="4156075"/>
          <p14:tracePt t="1372" x="3197225" y="4149725"/>
          <p14:tracePt t="1373" x="3190875" y="4143375"/>
          <p14:tracePt t="1374" x="3182938" y="4143375"/>
          <p14:tracePt t="1375" x="3176588" y="4135438"/>
          <p14:tracePt t="1376" x="3176588" y="4129088"/>
          <p14:tracePt t="1377" x="3176588" y="4122738"/>
          <p14:tracePt t="1378" x="3170238" y="4122738"/>
          <p14:tracePt t="1379" x="3163888" y="4116388"/>
          <p14:tracePt t="1380" x="3163888" y="4110038"/>
          <p14:tracePt t="1382" x="3157538" y="4102100"/>
          <p14:tracePt t="1383" x="3149600" y="4095750"/>
          <p14:tracePt t="1384" x="3143250" y="4089400"/>
          <p14:tracePt t="1386" x="3136900" y="4076700"/>
          <p14:tracePt t="1387" x="3130550" y="4068763"/>
          <p14:tracePt t="1389" x="3124200" y="4062413"/>
          <p14:tracePt t="1390" x="3116263" y="4049713"/>
          <p14:tracePt t="1391" x="3109913" y="4043363"/>
          <p14:tracePt t="1393" x="3103563" y="4035425"/>
          <p14:tracePt t="1394" x="3103563" y="4022725"/>
          <p14:tracePt t="1395" x="3090863" y="4016375"/>
          <p14:tracePt t="1396" x="3082925" y="4010025"/>
          <p14:tracePt t="1397" x="3076575" y="3995738"/>
          <p14:tracePt t="1399" x="3070225" y="3989388"/>
          <p14:tracePt t="1400" x="3063875" y="3976688"/>
          <p14:tracePt t="1401" x="3057525" y="3968750"/>
          <p14:tracePt t="1402" x="3049588" y="3962400"/>
          <p14:tracePt t="1403" x="3049588" y="3956050"/>
          <p14:tracePt t="1404" x="3043238" y="3949700"/>
          <p14:tracePt t="1405" x="3036888" y="3943350"/>
          <p14:tracePt t="1406" x="3030538" y="3935413"/>
          <p14:tracePt t="1407" x="3030538" y="3922713"/>
          <p14:tracePt t="1408" x="3024188" y="3922713"/>
          <p14:tracePt t="1409" x="3017838" y="3910013"/>
          <p14:tracePt t="1410" x="3003550" y="3902075"/>
          <p14:tracePt t="1411" x="3003550" y="3895725"/>
          <p14:tracePt t="1412" x="2997200" y="3889375"/>
          <p14:tracePt t="1413" x="2990850" y="3876675"/>
          <p14:tracePt t="1414" x="2984500" y="3876675"/>
          <p14:tracePt t="1415" x="2984500" y="3862388"/>
          <p14:tracePt t="1416" x="2976563" y="3856038"/>
          <p14:tracePt t="1417" x="2970213" y="3849688"/>
          <p14:tracePt t="1418" x="2963863" y="3843338"/>
          <p14:tracePt t="1419" x="2963863" y="3829050"/>
          <p14:tracePt t="1420" x="2957513" y="3829050"/>
          <p14:tracePt t="1421" x="2957513" y="3822700"/>
          <p14:tracePt t="1422" x="2951163" y="3810000"/>
          <p14:tracePt t="1423" x="2943225" y="3810000"/>
          <p14:tracePt t="1424" x="2943225" y="3795713"/>
          <p14:tracePt t="1425" x="2936875" y="3789363"/>
          <p14:tracePt t="1426" x="2930525" y="3783013"/>
          <p14:tracePt t="1427" x="2930525" y="3776663"/>
          <p14:tracePt t="1428" x="2924175" y="3770313"/>
          <p14:tracePt t="1430" x="2924175" y="3756025"/>
          <p14:tracePt t="1431" x="2917825" y="3756025"/>
          <p14:tracePt t="1432" x="2909888" y="3749675"/>
          <p14:tracePt t="1433" x="2909888" y="3743325"/>
          <p14:tracePt t="1434" x="2903538" y="3736975"/>
          <p14:tracePt t="1435" x="2903538" y="3729038"/>
          <p14:tracePt t="1436" x="2903538" y="3722688"/>
          <p14:tracePt t="1437" x="2903538" y="3716338"/>
          <p14:tracePt t="1438" x="2897188" y="3709988"/>
          <p14:tracePt t="1439" x="2897188" y="3703638"/>
          <p14:tracePt t="1440" x="2897188" y="3695700"/>
          <p14:tracePt t="1442" x="2890838" y="3695700"/>
          <p14:tracePt t="1443" x="2890838" y="3689350"/>
          <p14:tracePt t="1444" x="2890838" y="3683000"/>
          <p14:tracePt t="1446" x="2890838" y="3676650"/>
          <p14:tracePt t="1447" x="2890838" y="3670300"/>
          <p14:tracePt t="1448" x="2890838" y="3662363"/>
          <p14:tracePt t="1450" x="2890838" y="3656013"/>
          <p14:tracePt t="1451" x="2890838" y="3649663"/>
          <p14:tracePt t="1454" x="2884488" y="3649663"/>
          <p14:tracePt t="1455" x="2884488" y="3643313"/>
          <p14:tracePt t="1457" x="2884488" y="3636963"/>
          <p14:tracePt t="1458" x="2884488" y="3629025"/>
          <p14:tracePt t="1462" x="2884488" y="3622675"/>
          <p14:tracePt t="1464" x="2884488" y="3616325"/>
          <p14:tracePt t="1466" x="2876550" y="3616325"/>
          <p14:tracePt t="1468" x="2876550" y="3609975"/>
          <p14:tracePt t="1470" x="2876550" y="3603625"/>
          <p14:tracePt t="1471" x="2876550" y="3597275"/>
          <p14:tracePt t="1475" x="2876550" y="3589338"/>
          <p14:tracePt t="1476" x="2870200" y="3589338"/>
          <p14:tracePt t="1477" x="2870200" y="3582988"/>
          <p14:tracePt t="1479" x="2870200" y="3576638"/>
          <p14:tracePt t="1481" x="2870200" y="3570288"/>
          <p14:tracePt t="1483" x="2870200" y="3563938"/>
          <p14:tracePt t="1485" x="2870200" y="3556000"/>
          <p14:tracePt t="1486" x="2863850" y="3556000"/>
          <p14:tracePt t="1487" x="2863850" y="3549650"/>
          <p14:tracePt t="1489" x="2857500" y="3549650"/>
          <p14:tracePt t="1490" x="2857500" y="3536950"/>
          <p14:tracePt t="1491" x="2857500" y="3530600"/>
          <p14:tracePt t="1494" x="2857500" y="3522663"/>
          <p14:tracePt t="1495" x="2857500" y="3516313"/>
          <p14:tracePt t="1496" x="2851150" y="3509963"/>
          <p14:tracePt t="1497" x="2851150" y="3503613"/>
          <p14:tracePt t="1499" x="2851150" y="3497263"/>
          <p14:tracePt t="1500" x="2843213" y="3497263"/>
          <p14:tracePt t="1501" x="2843213" y="3489325"/>
          <p14:tracePt t="1502" x="2843213" y="3476625"/>
          <p14:tracePt t="1503" x="2836863" y="3476625"/>
          <p14:tracePt t="1504" x="2836863" y="3470275"/>
          <p14:tracePt t="1505" x="2836863" y="3463925"/>
          <p14:tracePt t="1506" x="2836863" y="3455988"/>
          <p14:tracePt t="1508" x="2836863" y="3449638"/>
          <p14:tracePt t="1509" x="2830513" y="3436938"/>
          <p14:tracePt t="1511" x="2830513" y="3430588"/>
          <p14:tracePt t="1512" x="2824163" y="3416300"/>
          <p14:tracePt t="1514" x="2824163" y="3409950"/>
          <p14:tracePt t="1515" x="2824163" y="3403600"/>
          <p14:tracePt t="1516" x="2817813" y="3397250"/>
          <p14:tracePt t="1517" x="2817813" y="3389313"/>
          <p14:tracePt t="1518" x="2817813" y="3382963"/>
          <p14:tracePt t="1519" x="2817813" y="3376613"/>
          <p14:tracePt t="1520" x="2809875" y="3363913"/>
          <p14:tracePt t="1522" x="2809875" y="3355975"/>
          <p14:tracePt t="1523" x="2809875" y="3343275"/>
          <p14:tracePt t="1525" x="2809875" y="3336925"/>
          <p14:tracePt t="1526" x="2803525" y="3322638"/>
          <p14:tracePt t="1528" x="2803525" y="3309938"/>
          <p14:tracePt t="1529" x="2803525" y="3303588"/>
          <p14:tracePt t="1530" x="2797175" y="3297238"/>
          <p14:tracePt t="1531" x="2797175" y="3290888"/>
          <p14:tracePt t="1532" x="2797175" y="3282950"/>
          <p14:tracePt t="1533" x="2797175" y="3276600"/>
          <p14:tracePt t="1534" x="2790825" y="3270250"/>
          <p14:tracePt t="1535" x="2790825" y="3263900"/>
          <p14:tracePt t="1536" x="2790825" y="3257550"/>
          <p14:tracePt t="1537" x="2790825" y="3249613"/>
          <p14:tracePt t="1539" x="2790825" y="3243263"/>
          <p14:tracePt t="1540" x="2790825" y="3236913"/>
          <p14:tracePt t="1541" x="2790825" y="3230563"/>
          <p14:tracePt t="1543" x="2790825" y="3224213"/>
          <p14:tracePt t="1544" x="2790825" y="3216275"/>
          <p14:tracePt t="1545" x="2784475" y="3216275"/>
          <p14:tracePt t="1546" x="2784475" y="3209925"/>
          <p14:tracePt t="1547" x="2784475" y="3203575"/>
          <p14:tracePt t="1548" x="2784475" y="3197225"/>
          <p14:tracePt t="1550" x="2784475" y="3190875"/>
          <p14:tracePt t="1551" x="2776538" y="3190875"/>
          <p14:tracePt t="1552" x="2776538" y="3182938"/>
          <p14:tracePt t="1554" x="2776538" y="3176588"/>
          <p14:tracePt t="1555" x="2776538" y="3170238"/>
          <p14:tracePt t="1557" x="2776538" y="3163888"/>
          <p14:tracePt t="1559" x="2776538" y="3157538"/>
          <p14:tracePt t="1561" x="2776538" y="3149600"/>
          <p14:tracePt t="1563" x="2776538" y="3143250"/>
          <p14:tracePt t="1565" x="2776538" y="3136900"/>
          <p14:tracePt t="1566" x="2776538" y="3130550"/>
          <p14:tracePt t="1569" x="2776538" y="3124200"/>
          <p14:tracePt t="1570" x="2776538" y="3116263"/>
          <p14:tracePt t="1573" x="2776538" y="3109913"/>
          <p14:tracePt t="1574" x="2776538" y="3103563"/>
          <p14:tracePt t="1576" x="2776538" y="3097213"/>
          <p14:tracePt t="1578" x="2776538" y="3090863"/>
          <p14:tracePt t="1579" x="2776538" y="3082925"/>
          <p14:tracePt t="1582" x="2776538" y="3076575"/>
          <p14:tracePt t="1583" x="2776538" y="3070225"/>
          <p14:tracePt t="1584" x="2776538" y="3063875"/>
          <p14:tracePt t="1587" x="2776538" y="3057525"/>
          <p14:tracePt t="1588" x="2776538" y="3049588"/>
          <p14:tracePt t="1590" x="2776538" y="3043238"/>
          <p14:tracePt t="1591" x="2776538" y="3036888"/>
          <p14:tracePt t="1594" x="2776538" y="3024188"/>
          <p14:tracePt t="1595" x="2784475" y="3017838"/>
          <p14:tracePt t="1597" x="2784475" y="3009900"/>
          <p14:tracePt t="1599" x="2784475" y="2997200"/>
          <p14:tracePt t="1601" x="2784475" y="2990850"/>
          <p14:tracePt t="1602" x="2790825" y="2984500"/>
          <p14:tracePt t="1603" x="2797175" y="2976563"/>
          <p14:tracePt t="1604" x="2797175" y="2970213"/>
          <p14:tracePt t="1605" x="2797175" y="2963863"/>
          <p14:tracePt t="1607" x="2803525" y="2957513"/>
          <p14:tracePt t="1608" x="2803525" y="2951163"/>
          <p14:tracePt t="1609" x="2803525" y="2943225"/>
          <p14:tracePt t="1610" x="2803525" y="2936875"/>
          <p14:tracePt t="1611" x="2809875" y="2930525"/>
          <p14:tracePt t="1612" x="2809875" y="2924175"/>
          <p14:tracePt t="1613" x="2817813" y="2924175"/>
          <p14:tracePt t="1614" x="2817813" y="2909888"/>
          <p14:tracePt t="1616" x="2817813" y="2903538"/>
          <p14:tracePt t="1617" x="2824163" y="2890838"/>
          <p14:tracePt t="1619" x="2830513" y="2884488"/>
          <p14:tracePt t="1620" x="2836863" y="2876550"/>
          <p14:tracePt t="1621" x="2836863" y="2870200"/>
          <p14:tracePt t="1622" x="2836863" y="2863850"/>
          <p14:tracePt t="1623" x="2836863" y="2857500"/>
          <p14:tracePt t="1624" x="2843213" y="2851150"/>
          <p14:tracePt t="1626" x="2851150" y="2836863"/>
          <p14:tracePt t="1627" x="2851150" y="2830513"/>
          <p14:tracePt t="1628" x="2857500" y="2830513"/>
          <p14:tracePt t="1629" x="2857500" y="2824163"/>
          <p14:tracePt t="1630" x="2857500" y="2809875"/>
          <p14:tracePt t="1631" x="2863850" y="2809875"/>
          <p14:tracePt t="1632" x="2863850" y="2803525"/>
          <p14:tracePt t="1633" x="2870200" y="2790825"/>
          <p14:tracePt t="1634" x="2876550" y="2790825"/>
          <p14:tracePt t="1635" x="2876550" y="2784475"/>
          <p14:tracePt t="1636" x="2876550" y="2776538"/>
          <p14:tracePt t="1638" x="2884488" y="2763838"/>
          <p14:tracePt t="1639" x="2884488" y="2757488"/>
          <p14:tracePt t="1640" x="2890838" y="2757488"/>
          <p14:tracePt t="1641" x="2890838" y="2751138"/>
          <p14:tracePt t="1642" x="2897188" y="2743200"/>
          <p14:tracePt t="1643" x="2897188" y="2736850"/>
          <p14:tracePt t="1645" x="2897188" y="2730500"/>
          <p14:tracePt t="1646" x="2903538" y="2724150"/>
          <p14:tracePt t="1648" x="2909888" y="2717800"/>
          <p14:tracePt t="1649" x="2909888" y="2711450"/>
          <p14:tracePt t="1651" x="2909888" y="2703513"/>
          <p14:tracePt t="1652" x="2917825" y="2703513"/>
          <p14:tracePt t="1653" x="2917825" y="2697163"/>
          <p14:tracePt t="1654" x="2924175" y="2690813"/>
          <p14:tracePt t="1656" x="2924175" y="2684463"/>
          <p14:tracePt t="1657" x="2930525" y="2678113"/>
          <p14:tracePt t="1660" x="2930525" y="2670175"/>
          <p14:tracePt t="1661" x="2930525" y="2663825"/>
          <p14:tracePt t="1662" x="2936875" y="2663825"/>
          <p14:tracePt t="1663" x="2936875" y="2657475"/>
          <p14:tracePt t="1665" x="2943225" y="2657475"/>
          <p14:tracePt t="1666" x="2943225" y="2651125"/>
          <p14:tracePt t="1667" x="2943225" y="2644775"/>
          <p14:tracePt t="1670" x="2943225" y="2636838"/>
          <p14:tracePt t="1672" x="2951163" y="2636838"/>
          <p14:tracePt t="1673" x="2951163" y="2630488"/>
          <p14:tracePt t="1674" x="2951163" y="2624138"/>
          <p14:tracePt t="1676" x="2957513" y="2624138"/>
          <p14:tracePt t="1677" x="2957513" y="2617788"/>
          <p14:tracePt t="1679" x="2963863" y="2617788"/>
          <p14:tracePt t="1680" x="2963863" y="2611438"/>
          <p14:tracePt t="1684" x="2963863" y="2603500"/>
          <p14:tracePt t="1685" x="2963863" y="2597150"/>
          <p14:tracePt t="1686" x="2970213" y="2597150"/>
          <p14:tracePt t="1688" x="2970213" y="2590800"/>
          <p14:tracePt t="1690" x="2976563" y="2590800"/>
          <p14:tracePt t="1692" x="2976563" y="2584450"/>
          <p14:tracePt t="1695" x="2976563" y="2578100"/>
          <p14:tracePt t="1696" x="2984500" y="2578100"/>
          <p14:tracePt t="1698" x="2990850" y="2570163"/>
          <p14:tracePt t="1700" x="2990850" y="2563813"/>
          <p14:tracePt t="1701" x="2997200" y="2563813"/>
          <p14:tracePt t="1702" x="2997200" y="2557463"/>
          <p14:tracePt t="1705" x="3003550" y="2557463"/>
          <p14:tracePt t="1706" x="3003550" y="2551113"/>
          <p14:tracePt t="1707" x="3009900" y="2544763"/>
          <p14:tracePt t="1710" x="3009900" y="2536825"/>
          <p14:tracePt t="1711" x="3017838" y="2530475"/>
          <p14:tracePt t="1712" x="3024188" y="2524125"/>
          <p14:tracePt t="1714" x="3024188" y="2517775"/>
          <p14:tracePt t="1715" x="3030538" y="2511425"/>
          <p14:tracePt t="1716" x="3036888" y="2511425"/>
          <p14:tracePt t="1717" x="3036888" y="2503488"/>
          <p14:tracePt t="1718" x="3043238" y="2497138"/>
          <p14:tracePt t="1720" x="3049588" y="2490788"/>
          <p14:tracePt t="1721" x="3049588" y="2484438"/>
          <p14:tracePt t="1722" x="3057525" y="2478088"/>
          <p14:tracePt t="1723" x="3063875" y="2478088"/>
          <p14:tracePt t="1724" x="3063875" y="2470150"/>
          <p14:tracePt t="1725" x="3070225" y="2463800"/>
          <p14:tracePt t="1726" x="3076575" y="2457450"/>
          <p14:tracePt t="1727" x="3082925" y="2451100"/>
          <p14:tracePt t="1728" x="3082925" y="2444750"/>
          <p14:tracePt t="1729" x="3090863" y="2438400"/>
          <p14:tracePt t="1730" x="3090863" y="2430463"/>
          <p14:tracePt t="1731" x="3097213" y="2424113"/>
          <p14:tracePt t="1732" x="3103563" y="2417763"/>
          <p14:tracePt t="1733" x="3109913" y="2411413"/>
          <p14:tracePt t="1734" x="3116263" y="2405063"/>
          <p14:tracePt t="1735" x="3124200" y="2390775"/>
          <p14:tracePt t="1737" x="3130550" y="2384425"/>
          <p14:tracePt t="1738" x="3136900" y="2371725"/>
          <p14:tracePt t="1739" x="3143250" y="2371725"/>
          <p14:tracePt t="1740" x="3149600" y="2363788"/>
          <p14:tracePt t="1741" x="3157538" y="2351088"/>
          <p14:tracePt t="1742" x="3163888" y="2351088"/>
          <p14:tracePt t="1743" x="3170238" y="2344738"/>
          <p14:tracePt t="1744" x="3170238" y="2338388"/>
          <p14:tracePt t="1745" x="3176588" y="2330450"/>
          <p14:tracePt t="1746" x="3182938" y="2324100"/>
          <p14:tracePt t="1747" x="3182938" y="2317750"/>
          <p14:tracePt t="1748" x="3190875" y="2311400"/>
          <p14:tracePt t="1749" x="3197225" y="2311400"/>
          <p14:tracePt t="1750" x="3203575" y="2305050"/>
          <p14:tracePt t="1751" x="3203575" y="2297113"/>
          <p14:tracePt t="1752" x="3216275" y="2290763"/>
          <p14:tracePt t="1753" x="3224213" y="2290763"/>
          <p14:tracePt t="1754" x="3224213" y="2284413"/>
          <p14:tracePt t="1755" x="3230563" y="2278063"/>
          <p14:tracePt t="1756" x="3236913" y="2278063"/>
          <p14:tracePt t="1757" x="3236913" y="2271713"/>
          <p14:tracePt t="1758" x="3243263" y="2271713"/>
          <p14:tracePt t="1759" x="3249613" y="2263775"/>
          <p14:tracePt t="1760" x="3257550" y="2257425"/>
          <p14:tracePt t="1762" x="3257550" y="2251075"/>
          <p14:tracePt t="1763" x="3263900" y="2244725"/>
          <p14:tracePt t="1764" x="3270250" y="2244725"/>
          <p14:tracePt t="1766" x="3276600" y="2238375"/>
          <p14:tracePt t="1767" x="3282950" y="2230438"/>
          <p14:tracePt t="1768" x="3290888" y="2230438"/>
          <p14:tracePt t="1770" x="3290888" y="2224088"/>
          <p14:tracePt t="1771" x="3297238" y="2224088"/>
          <p14:tracePt t="1772" x="3303588" y="2217738"/>
          <p14:tracePt t="1773" x="3303588" y="2211388"/>
          <p14:tracePt t="1775" x="3309938" y="2211388"/>
          <p14:tracePt t="1776" x="3316288" y="2211388"/>
          <p14:tracePt t="1777" x="3316288" y="2205038"/>
          <p14:tracePt t="1779" x="3316288" y="2197100"/>
          <p14:tracePt t="1780" x="3322638" y="2197100"/>
          <p14:tracePt t="1781" x="3330575" y="2197100"/>
          <p14:tracePt t="1782" x="3336925" y="2197100"/>
          <p14:tracePt t="1783" x="3336925" y="2190750"/>
          <p14:tracePt t="1785" x="3336925" y="2184400"/>
          <p14:tracePt t="1786" x="3343275" y="2184400"/>
          <p14:tracePt t="1787" x="3343275" y="2178050"/>
          <p14:tracePt t="1788" x="3349625" y="2178050"/>
          <p14:tracePt t="1792" x="3355975" y="2178050"/>
          <p14:tracePt t="1793" x="3355975" y="2171700"/>
          <p14:tracePt t="1794" x="3363913" y="2171700"/>
          <p14:tracePt t="1796" x="3370263" y="2163763"/>
          <p14:tracePt t="1799" x="3376613" y="2163763"/>
          <p14:tracePt t="1800" x="3376613" y="2157413"/>
          <p14:tracePt t="1801" x="3382963" y="2157413"/>
          <p14:tracePt t="1803" x="3382963" y="2151063"/>
          <p14:tracePt t="1804" x="3389313" y="2151063"/>
          <p14:tracePt t="1805" x="3389313" y="2144713"/>
          <p14:tracePt t="1806" x="3397250" y="2144713"/>
          <p14:tracePt t="1807" x="3403600" y="2144713"/>
          <p14:tracePt t="1809" x="3403600" y="2138363"/>
          <p14:tracePt t="1810" x="3409950" y="2138363"/>
          <p14:tracePt t="1811" x="3416300" y="2138363"/>
          <p14:tracePt t="1812" x="3416300" y="2132013"/>
          <p14:tracePt t="1814" x="3422650" y="2132013"/>
          <p14:tracePt t="1815" x="3430588" y="2132013"/>
          <p14:tracePt t="1816" x="3436938" y="2124075"/>
          <p14:tracePt t="1818" x="3436938" y="2117725"/>
          <p14:tracePt t="1819" x="3443288" y="2117725"/>
          <p14:tracePt t="1820" x="3449638" y="2111375"/>
          <p14:tracePt t="1822" x="3455988" y="2111375"/>
          <p14:tracePt t="1823" x="3463925" y="2105025"/>
          <p14:tracePt t="1824" x="3470275" y="2105025"/>
          <p14:tracePt t="1825" x="3470275" y="2098675"/>
          <p14:tracePt t="1826" x="3482975" y="2098675"/>
          <p14:tracePt t="1827" x="3489325" y="2090738"/>
          <p14:tracePt t="1829" x="3497263" y="2084388"/>
          <p14:tracePt t="1830" x="3503613" y="2078038"/>
          <p14:tracePt t="1832" x="3509963" y="2078038"/>
          <p14:tracePt t="1833" x="3516313" y="2071688"/>
          <p14:tracePt t="1834" x="3522663" y="2071688"/>
          <p14:tracePt t="1835" x="3530600" y="2065338"/>
          <p14:tracePt t="1836" x="3536950" y="2057400"/>
          <p14:tracePt t="1837" x="3543300" y="2057400"/>
          <p14:tracePt t="1839" x="3549650" y="2051050"/>
          <p14:tracePt t="1840" x="3556000" y="2044700"/>
          <p14:tracePt t="1842" x="3570288" y="2038350"/>
          <p14:tracePt t="1843" x="3576638" y="2038350"/>
          <p14:tracePt t="1844" x="3576638" y="2032000"/>
          <p14:tracePt t="1845" x="3582988" y="2024063"/>
          <p14:tracePt t="1846" x="3589338" y="2024063"/>
          <p14:tracePt t="1847" x="3597275" y="2024063"/>
          <p14:tracePt t="1848" x="3597275" y="2017713"/>
          <p14:tracePt t="1849" x="3609975" y="2011363"/>
          <p14:tracePt t="1850" x="3616325" y="2011363"/>
          <p14:tracePt t="1852" x="3616325" y="2005013"/>
          <p14:tracePt t="1853" x="3622675" y="2005013"/>
          <p14:tracePt t="1854" x="3629025" y="1998663"/>
          <p14:tracePt t="1856" x="3636963" y="1990725"/>
          <p14:tracePt t="1857" x="3643313" y="1990725"/>
          <p14:tracePt t="1860" x="3649663" y="1984375"/>
          <p14:tracePt t="1861" x="3656013" y="1984375"/>
          <p14:tracePt t="1862" x="3656013" y="1978025"/>
          <p14:tracePt t="1863" x="3662363" y="1978025"/>
          <p14:tracePt t="1865" x="3670300" y="1978025"/>
          <p14:tracePt t="1866" x="3670300" y="1971675"/>
          <p14:tracePt t="1867" x="3676650" y="1971675"/>
          <p14:tracePt t="1870" x="3676650" y="1965325"/>
          <p14:tracePt t="1872" x="3683000" y="1965325"/>
          <p14:tracePt t="1874" x="3683000" y="1957388"/>
          <p14:tracePt t="1875" x="3689350" y="1957388"/>
          <p14:tracePt t="1879" x="3695700" y="1957388"/>
          <p14:tracePt t="1891" x="3703638" y="1951038"/>
          <p14:tracePt t="1897" x="3709988" y="1951038"/>
          <p14:tracePt t="1905" x="3716338" y="1951038"/>
          <p14:tracePt t="1908" x="3722688" y="1951038"/>
          <p14:tracePt t="1909" x="3722688" y="1944688"/>
          <p14:tracePt t="1910" x="3729038" y="1944688"/>
          <p14:tracePt t="1913" x="3736975" y="1944688"/>
          <p14:tracePt t="1915" x="3743325" y="1944688"/>
          <p14:tracePt t="1918" x="3749675" y="1944688"/>
          <p14:tracePt t="1919" x="3756025" y="1944688"/>
          <p14:tracePt t="1921" x="3762375" y="1944688"/>
          <p14:tracePt t="1923" x="3770313" y="1944688"/>
          <p14:tracePt t="1924" x="3776663" y="1944688"/>
          <p14:tracePt t="1926" x="3783013" y="1944688"/>
          <p14:tracePt t="1928" x="3789363" y="1944688"/>
          <p14:tracePt t="1929" x="3795713" y="1944688"/>
          <p14:tracePt t="1931" x="3803650" y="1944688"/>
          <p14:tracePt t="1932" x="3810000" y="1944688"/>
          <p14:tracePt t="1934" x="3816350" y="1944688"/>
          <p14:tracePt t="1935" x="3822700" y="1944688"/>
          <p14:tracePt t="1936" x="3829050" y="1944688"/>
          <p14:tracePt t="1938" x="3836988" y="1944688"/>
          <p14:tracePt t="1939" x="3843338" y="1944688"/>
          <p14:tracePt t="1940" x="3849688" y="1938338"/>
          <p14:tracePt t="1941" x="3856038" y="1938338"/>
          <p14:tracePt t="1942" x="3862388" y="1938338"/>
          <p14:tracePt t="1944" x="3870325" y="1938338"/>
          <p14:tracePt t="1945" x="3883025" y="1938338"/>
          <p14:tracePt t="1947" x="3889375" y="1938338"/>
          <p14:tracePt t="1948" x="3895725" y="1931988"/>
          <p14:tracePt t="1949" x="3902075" y="1931988"/>
          <p14:tracePt t="1950" x="3910013" y="1931988"/>
          <p14:tracePt t="1951" x="3916363" y="1931988"/>
          <p14:tracePt t="1953" x="3929063" y="1924050"/>
          <p14:tracePt t="1954" x="3935413" y="1924050"/>
          <p14:tracePt t="1956" x="3943350" y="1924050"/>
          <p14:tracePt t="1957" x="3949700" y="1924050"/>
          <p14:tracePt t="1962" x="3976688" y="1917700"/>
          <p14:tracePt t="1963" x="3989388" y="1917700"/>
          <p14:tracePt t="1965" x="3995738" y="1911350"/>
          <p14:tracePt t="1966" x="4002088" y="1911350"/>
          <p14:tracePt t="1968" x="4010025" y="1911350"/>
          <p14:tracePt t="1969" x="4022725" y="1905000"/>
          <p14:tracePt t="1971" x="4029075" y="1905000"/>
          <p14:tracePt t="1972" x="4035425" y="1905000"/>
          <p14:tracePt t="1973" x="4043363" y="1905000"/>
          <p14:tracePt t="1975" x="4049713" y="1905000"/>
          <p14:tracePt t="1976" x="4056063" y="1905000"/>
          <p14:tracePt t="1977" x="4056063" y="1898650"/>
          <p14:tracePt t="1978" x="4062413" y="1898650"/>
          <p14:tracePt t="1979" x="4068763" y="1898650"/>
          <p14:tracePt t="1980" x="4076700" y="1898650"/>
          <p14:tracePt t="1981" x="4076700" y="1890713"/>
          <p14:tracePt t="1982" x="4083050" y="1890713"/>
          <p14:tracePt t="1983" x="4089400" y="1890713"/>
          <p14:tracePt t="1986" x="4095750" y="1890713"/>
          <p14:tracePt t="1987" x="4102100" y="1890713"/>
          <p14:tracePt t="1989" x="4110038" y="1890713"/>
          <p14:tracePt t="1991" x="4116388" y="1884363"/>
          <p14:tracePt t="1993" x="4122738" y="1884363"/>
          <p14:tracePt t="1995" x="4129088" y="1884363"/>
          <p14:tracePt t="1996" x="4135438" y="1884363"/>
          <p14:tracePt t="1999" x="4143375" y="1884363"/>
          <p14:tracePt t="2000" x="4149725" y="1878013"/>
          <p14:tracePt t="2001" x="4156075" y="1878013"/>
          <p14:tracePt t="2003" x="4162425" y="1878013"/>
          <p14:tracePt t="2004" x="4168775" y="1878013"/>
          <p14:tracePt t="2006" x="4175125" y="1878013"/>
          <p14:tracePt t="2007" x="4183063" y="1878013"/>
          <p14:tracePt t="2008" x="4189413" y="1871663"/>
          <p14:tracePt t="2010" x="4195763" y="1871663"/>
          <p14:tracePt t="2011" x="4202113" y="1871663"/>
          <p14:tracePt t="2013" x="4208463" y="1871663"/>
          <p14:tracePt t="2014" x="4216400" y="1871663"/>
          <p14:tracePt t="2015" x="4222750" y="1871663"/>
          <p14:tracePt t="2017" x="4229100" y="1871663"/>
          <p14:tracePt t="2018" x="4235450" y="1871663"/>
          <p14:tracePt t="2019" x="4241800" y="1871663"/>
          <p14:tracePt t="2020" x="4249738" y="1871663"/>
          <p14:tracePt t="2021" x="4256088" y="1871663"/>
          <p14:tracePt t="2022" x="4262438" y="1871663"/>
          <p14:tracePt t="2023" x="4268788" y="1871663"/>
          <p14:tracePt t="2024" x="4275138" y="1871663"/>
          <p14:tracePt t="2025" x="4283075" y="1871663"/>
          <p14:tracePt t="2026" x="4289425" y="1871663"/>
          <p14:tracePt t="2027" x="4295775" y="1871663"/>
          <p14:tracePt t="2028" x="4302125" y="1871663"/>
          <p14:tracePt t="2029" x="4316413" y="1871663"/>
          <p14:tracePt t="2031" x="4322763" y="1871663"/>
          <p14:tracePt t="2032" x="4329113" y="1871663"/>
          <p14:tracePt t="2033" x="4335463" y="1871663"/>
          <p14:tracePt t="2034" x="4349750" y="1865313"/>
          <p14:tracePt t="2036" x="4356100" y="1865313"/>
          <p14:tracePt t="2037" x="4368800" y="1865313"/>
          <p14:tracePt t="2039" x="4375150" y="1865313"/>
          <p14:tracePt t="2040" x="4389438" y="1865313"/>
          <p14:tracePt t="2042" x="4395788" y="1865313"/>
          <p14:tracePt t="2043" x="4408488" y="1865313"/>
          <p14:tracePt t="2044" x="4408488" y="1858963"/>
          <p14:tracePt t="2045" x="4416425" y="1858963"/>
          <p14:tracePt t="2046" x="4422775" y="1858963"/>
          <p14:tracePt t="2048" x="4435475" y="1858963"/>
          <p14:tracePt t="2049" x="4441825" y="1858963"/>
          <p14:tracePt t="2051" x="4449763" y="1858963"/>
          <p14:tracePt t="2052" x="4456113" y="1858963"/>
          <p14:tracePt t="2054" x="4462463" y="1858963"/>
          <p14:tracePt t="2055" x="4475163" y="1858963"/>
          <p14:tracePt t="2057" x="4481513" y="1858963"/>
          <p14:tracePt t="2058" x="4481513" y="1851025"/>
          <p14:tracePt t="2059" x="4489450" y="1851025"/>
          <p14:tracePt t="2060" x="4495800" y="1851025"/>
          <p14:tracePt t="2062" x="4502150" y="1851025"/>
          <p14:tracePt t="2063" x="4508500" y="1851025"/>
          <p14:tracePt t="2064" x="4508500" y="1844675"/>
          <p14:tracePt t="2065" x="4514850" y="1844675"/>
          <p14:tracePt t="2066" x="4522788" y="1844675"/>
          <p14:tracePt t="2068" x="4529138" y="1844675"/>
          <p14:tracePt t="2069" x="4529138" y="1838325"/>
          <p14:tracePt t="2070" x="4535488" y="1838325"/>
          <p14:tracePt t="2071" x="4541838" y="1838325"/>
          <p14:tracePt t="2073" x="4548188" y="1838325"/>
          <p14:tracePt t="2075" x="4556125" y="1838325"/>
          <p14:tracePt t="2077" x="4562475" y="1838325"/>
          <p14:tracePt t="2078" x="4568825" y="1838325"/>
          <p14:tracePt t="2079" x="4575175" y="1831975"/>
          <p14:tracePt t="2082" x="4581525" y="1831975"/>
          <p14:tracePt t="2083" x="4589463" y="1831975"/>
          <p14:tracePt t="2086" x="4589463" y="1825625"/>
          <p14:tracePt t="2087" x="4595813" y="1825625"/>
          <p14:tracePt t="2088" x="4602163" y="1825625"/>
          <p14:tracePt t="2090" x="4608513" y="1825625"/>
          <p14:tracePt t="2094" x="4614863" y="1825625"/>
          <p14:tracePt t="2095" x="4622800" y="1825625"/>
          <p14:tracePt t="2100" x="4629150" y="1825625"/>
          <p14:tracePt t="2101" x="4635500" y="1825625"/>
          <p14:tracePt t="2103" x="4641850" y="1825625"/>
          <p14:tracePt t="2106" x="4648200" y="1825625"/>
          <p14:tracePt t="2108" x="4656138" y="1825625"/>
          <p14:tracePt t="2111" x="4662488" y="1825625"/>
          <p14:tracePt t="2113" x="4668838" y="1825625"/>
          <p14:tracePt t="2114" x="4675188" y="1825625"/>
          <p14:tracePt t="2116" x="4681538" y="1825625"/>
          <p14:tracePt t="2117" x="4689475" y="1825625"/>
          <p14:tracePt t="2120" x="4695825" y="1825625"/>
          <p14:tracePt t="2121" x="4702175" y="1825625"/>
          <p14:tracePt t="2122" x="4708525" y="1825625"/>
          <p14:tracePt t="2124" x="4714875" y="1825625"/>
          <p14:tracePt t="2125" x="4722813" y="1825625"/>
          <p14:tracePt t="2127" x="4729163" y="1825625"/>
          <p14:tracePt t="2128" x="4735513" y="1825625"/>
          <p14:tracePt t="2129" x="4741863" y="1825625"/>
          <p14:tracePt t="2130" x="4748213" y="1825625"/>
          <p14:tracePt t="2131" x="4754563" y="1825625"/>
          <p14:tracePt t="2132" x="4762500" y="1825625"/>
          <p14:tracePt t="2133" x="4768850" y="1825625"/>
          <p14:tracePt t="2134" x="4775200" y="1825625"/>
          <p14:tracePt t="2135" x="4781550" y="1825625"/>
          <p14:tracePt t="2136" x="4787900" y="1831975"/>
          <p14:tracePt t="2137" x="4795838" y="1831975"/>
          <p14:tracePt t="2138" x="4808538" y="1831975"/>
          <p14:tracePt t="2139" x="4821238" y="1831975"/>
          <p14:tracePt t="2141" x="4835525" y="1831975"/>
          <p14:tracePt t="2142" x="4841875" y="1831975"/>
          <p14:tracePt t="2143" x="4848225" y="1831975"/>
          <p14:tracePt t="2144" x="4862513" y="1831975"/>
          <p14:tracePt t="2145" x="4868863" y="1831975"/>
          <p14:tracePt t="2146" x="4875213" y="1831975"/>
          <p14:tracePt t="2147" x="4887913" y="1838325"/>
          <p14:tracePt t="2148" x="4895850" y="1838325"/>
          <p14:tracePt t="2149" x="4902200" y="1838325"/>
          <p14:tracePt t="2150" x="4908550" y="1838325"/>
          <p14:tracePt t="2151" x="4921250" y="1838325"/>
          <p14:tracePt t="2152" x="4929188" y="1838325"/>
          <p14:tracePt t="2153" x="4935538" y="1838325"/>
          <p14:tracePt t="2154" x="4948238" y="1844675"/>
          <p14:tracePt t="2155" x="4954588" y="1844675"/>
          <p14:tracePt t="2156" x="4962525" y="1844675"/>
          <p14:tracePt t="2157" x="4968875" y="1844675"/>
          <p14:tracePt t="2158" x="4975225" y="1844675"/>
          <p14:tracePt t="2159" x="4981575" y="1844675"/>
          <p14:tracePt t="2160" x="4995863" y="1844675"/>
          <p14:tracePt t="2162" x="5008563" y="1851025"/>
          <p14:tracePt t="2163" x="5014913" y="1851025"/>
          <p14:tracePt t="2165" x="5029200" y="1851025"/>
          <p14:tracePt t="2167" x="5035550" y="1851025"/>
          <p14:tracePt t="2168" x="5041900" y="1851025"/>
          <p14:tracePt t="2169" x="5048250" y="1851025"/>
          <p14:tracePt t="2171" x="5054600" y="1858963"/>
          <p14:tracePt t="2172" x="5060950" y="1858963"/>
          <p14:tracePt t="2174" x="5068888" y="1858963"/>
          <p14:tracePt t="2175" x="5075238" y="1858963"/>
          <p14:tracePt t="2176" x="5081588" y="1858963"/>
          <p14:tracePt t="2178" x="5087938" y="1858963"/>
          <p14:tracePt t="2179" x="5094288" y="1858963"/>
          <p14:tracePt t="2182" x="5102225" y="1858963"/>
          <p14:tracePt t="2184" x="5108575" y="1858963"/>
          <p14:tracePt t="2186" x="5114925" y="1858963"/>
          <p14:tracePt t="2190" x="5121275" y="1858963"/>
          <p14:tracePt t="2192" x="5127625" y="1858963"/>
          <p14:tracePt t="2194" x="5127625" y="1865313"/>
          <p14:tracePt t="2198" x="5135563" y="1865313"/>
          <p14:tracePt t="2200" x="5141913" y="1865313"/>
          <p14:tracePt t="2201" x="5141913" y="1871663"/>
          <p14:tracePt t="2203" x="5148263" y="1871663"/>
          <p14:tracePt t="2210" x="5154613" y="1871663"/>
          <p14:tracePt t="2212" x="5160963" y="1878013"/>
          <p14:tracePt t="2215" x="5160963" y="1884363"/>
          <p14:tracePt t="2217" x="5168900" y="1884363"/>
          <p14:tracePt t="2219" x="5168900" y="1890713"/>
          <p14:tracePt t="2220" x="5175250" y="1890713"/>
          <p14:tracePt t="2223" x="5181600" y="1890713"/>
          <p14:tracePt t="2225" x="5181600" y="1898650"/>
          <p14:tracePt t="2226" x="5187950" y="1898650"/>
          <p14:tracePt t="2227" x="5187950" y="1905000"/>
          <p14:tracePt t="2228" x="5194300" y="1905000"/>
          <p14:tracePt t="2231" x="5194300" y="1911350"/>
          <p14:tracePt t="2232" x="5202238" y="1911350"/>
          <p14:tracePt t="2233" x="5208588" y="1917700"/>
          <p14:tracePt t="2234" x="5214938" y="1917700"/>
          <p14:tracePt t="2235" x="5214938" y="1924050"/>
          <p14:tracePt t="2237" x="5221288" y="1924050"/>
          <p14:tracePt t="2238" x="5221288" y="1931988"/>
          <p14:tracePt t="2239" x="5227638" y="1931988"/>
          <p14:tracePt t="2240" x="5227638" y="1938338"/>
          <p14:tracePt t="2241" x="5235575" y="1938338"/>
          <p14:tracePt t="2242" x="5241925" y="1938338"/>
          <p14:tracePt t="2243" x="5241925" y="1944688"/>
          <p14:tracePt t="2244" x="5248275" y="1951038"/>
          <p14:tracePt t="2245" x="5254625" y="1951038"/>
          <p14:tracePt t="2246" x="5254625" y="1957388"/>
          <p14:tracePt t="2247" x="5260975" y="1957388"/>
          <p14:tracePt t="2248" x="5260975" y="1965325"/>
          <p14:tracePt t="2249" x="5268913" y="1965325"/>
          <p14:tracePt t="2250" x="5275263" y="1971675"/>
          <p14:tracePt t="2252" x="5281613" y="1978025"/>
          <p14:tracePt t="2253" x="5287963" y="1978025"/>
          <p14:tracePt t="2254" x="5294313" y="1984375"/>
          <p14:tracePt t="2255" x="5294313" y="1990725"/>
          <p14:tracePt t="2256" x="5302250" y="1990725"/>
          <p14:tracePt t="2257" x="5308600" y="1990725"/>
          <p14:tracePt t="2258" x="5308600" y="1998663"/>
          <p14:tracePt t="2259" x="5321300" y="2005013"/>
          <p14:tracePt t="2261" x="5327650" y="2005013"/>
          <p14:tracePt t="2262" x="5327650" y="2011363"/>
          <p14:tracePt t="2263" x="5334000" y="2011363"/>
          <p14:tracePt t="2264" x="5341938" y="2017713"/>
          <p14:tracePt t="2265" x="5348288" y="2024063"/>
          <p14:tracePt t="2267" x="5354638" y="2024063"/>
          <p14:tracePt t="2268" x="5360988" y="2024063"/>
          <p14:tracePt t="2269" x="5360988" y="2032000"/>
          <p14:tracePt t="2270" x="5367338" y="2038350"/>
          <p14:tracePt t="2271" x="5375275" y="2038350"/>
          <p14:tracePt t="2272" x="5381625" y="2038350"/>
          <p14:tracePt t="2274" x="5387975" y="2044700"/>
          <p14:tracePt t="2275" x="5394325" y="2044700"/>
          <p14:tracePt t="2276" x="5394325" y="2051050"/>
          <p14:tracePt t="2277" x="5400675" y="2051050"/>
          <p14:tracePt t="2278" x="5400675" y="2057400"/>
          <p14:tracePt t="2279" x="5408613" y="2057400"/>
          <p14:tracePt t="2281" x="5414963" y="2057400"/>
          <p14:tracePt t="2282" x="5414963" y="2065338"/>
          <p14:tracePt t="2283" x="5421313" y="2065338"/>
          <p14:tracePt t="2284" x="5427663" y="2065338"/>
          <p14:tracePt t="2285" x="5427663" y="2071688"/>
          <p14:tracePt t="2288" x="5434013" y="2071688"/>
          <p14:tracePt t="2289" x="5434013" y="2078038"/>
          <p14:tracePt t="2290" x="5441950" y="2078038"/>
          <p14:tracePt t="2291" x="5441950" y="2084388"/>
          <p14:tracePt t="2293" x="5448300" y="2084388"/>
          <p14:tracePt t="2294" x="5448300" y="2090738"/>
          <p14:tracePt t="2295" x="5454650" y="2090738"/>
          <p14:tracePt t="2297" x="5461000" y="2090738"/>
          <p14:tracePt t="2299" x="5461000" y="2098675"/>
          <p14:tracePt t="2301" x="5461000" y="2105025"/>
          <p14:tracePt t="2303" x="5467350" y="2105025"/>
          <p14:tracePt t="2305" x="5475288" y="2105025"/>
          <p14:tracePt t="2306" x="5475288" y="2111375"/>
          <p14:tracePt t="2308" x="5475288" y="2117725"/>
          <p14:tracePt t="2310" x="5475288" y="2124075"/>
          <p14:tracePt t="2311" x="5481638" y="2124075"/>
          <p14:tracePt t="2313" x="5481638" y="2132013"/>
          <p14:tracePt t="2314" x="5487988" y="2132013"/>
          <p14:tracePt t="2315" x="5487988" y="2138363"/>
          <p14:tracePt t="2316" x="5494338" y="2138363"/>
          <p14:tracePt t="2318" x="5494338" y="2144713"/>
          <p14:tracePt t="2320" x="5494338" y="2151063"/>
          <p14:tracePt t="2321" x="5500688" y="2151063"/>
          <p14:tracePt t="2322" x="5500688" y="2157413"/>
          <p14:tracePt t="2323" x="5508625" y="2157413"/>
          <p14:tracePt t="2324" x="5508625" y="2163763"/>
          <p14:tracePt t="2326" x="5508625" y="2171700"/>
          <p14:tracePt t="2328" x="5514975" y="2178050"/>
          <p14:tracePt t="2329" x="5521325" y="2184400"/>
          <p14:tracePt t="2331" x="5527675" y="2184400"/>
          <p14:tracePt t="2332" x="5527675" y="2190750"/>
          <p14:tracePt t="2333" x="5527675" y="2197100"/>
          <p14:tracePt t="2334" x="5534025" y="2205038"/>
          <p14:tracePt t="2335" x="5541963" y="2205038"/>
          <p14:tracePt t="2336" x="5541963" y="2211388"/>
          <p14:tracePt t="2337" x="5541963" y="2217738"/>
          <p14:tracePt t="2338" x="5548313" y="2217738"/>
          <p14:tracePt t="2339" x="5554663" y="2224088"/>
          <p14:tracePt t="2340" x="5561013" y="2230438"/>
          <p14:tracePt t="2341" x="5561013" y="2238375"/>
          <p14:tracePt t="2343" x="5567363" y="2244725"/>
          <p14:tracePt t="2344" x="5575300" y="2251075"/>
          <p14:tracePt t="2346" x="5575300" y="2257425"/>
          <p14:tracePt t="2347" x="5581650" y="2257425"/>
          <p14:tracePt t="2348" x="5588000" y="2271713"/>
          <p14:tracePt t="2349" x="5594350" y="2271713"/>
          <p14:tracePt t="2350" x="5594350" y="2278063"/>
          <p14:tracePt t="2351" x="5600700" y="2278063"/>
          <p14:tracePt t="2352" x="5600700" y="2290763"/>
          <p14:tracePt t="2353" x="5608638" y="2290763"/>
          <p14:tracePt t="2354" x="5614988" y="2297113"/>
          <p14:tracePt t="2356" x="5621338" y="2311400"/>
          <p14:tracePt t="2357" x="5627688" y="2317750"/>
          <p14:tracePt t="2358" x="5634038" y="2317750"/>
          <p14:tracePt t="2359" x="5634038" y="2324100"/>
          <p14:tracePt t="2360" x="5634038" y="2330450"/>
          <p14:tracePt t="2361" x="5640388" y="2330450"/>
          <p14:tracePt t="2362" x="5648325" y="2338388"/>
          <p14:tracePt t="2364" x="5648325" y="2344738"/>
          <p14:tracePt t="2365" x="5661025" y="2351088"/>
          <p14:tracePt t="2366" x="5661025" y="2357438"/>
          <p14:tracePt t="2367" x="5667375" y="2357438"/>
          <p14:tracePt t="2368" x="5667375" y="2363788"/>
          <p14:tracePt t="2369" x="5667375" y="2371725"/>
          <p14:tracePt t="2370" x="5673725" y="2371725"/>
          <p14:tracePt t="2371" x="5681663" y="2378075"/>
          <p14:tracePt t="2372" x="5688013" y="2384425"/>
          <p14:tracePt t="2375" x="5688013" y="2390775"/>
          <p14:tracePt t="2376" x="5694363" y="2390775"/>
          <p14:tracePt t="2377" x="5694363" y="2397125"/>
          <p14:tracePt t="2378" x="5700713" y="2405063"/>
          <p14:tracePt t="2381" x="5700713" y="2411413"/>
          <p14:tracePt t="2382" x="5707063" y="2417763"/>
          <p14:tracePt t="2384" x="5715000" y="2417763"/>
          <p14:tracePt t="2385" x="5715000" y="2424113"/>
          <p14:tracePt t="2386" x="5715000" y="2430463"/>
          <p14:tracePt t="2387" x="5715000" y="2438400"/>
          <p14:tracePt t="2388" x="5721350" y="2438400"/>
          <p14:tracePt t="2390" x="5727700" y="2438400"/>
          <p14:tracePt t="2391" x="5727700" y="2444750"/>
          <p14:tracePt t="2393" x="5734050" y="2451100"/>
          <p14:tracePt t="2396" x="5734050" y="2457450"/>
          <p14:tracePt t="2397" x="5740400" y="2463800"/>
          <p14:tracePt t="2399" x="5740400" y="2470150"/>
          <p14:tracePt t="2400" x="5748338" y="2470150"/>
          <p14:tracePt t="2401" x="5748338" y="2478088"/>
          <p14:tracePt t="2403" x="5748338" y="2484438"/>
          <p14:tracePt t="2404" x="5754688" y="2484438"/>
          <p14:tracePt t="2406" x="5761038" y="2490788"/>
          <p14:tracePt t="2407" x="5761038" y="2497138"/>
          <p14:tracePt t="2408" x="5767388" y="2497138"/>
          <p14:tracePt t="2409" x="5767388" y="2503488"/>
          <p14:tracePt t="2412" x="5767388" y="2511425"/>
          <p14:tracePt t="2413" x="5773738" y="2511425"/>
          <p14:tracePt t="2414" x="5773738" y="2517775"/>
          <p14:tracePt t="2415" x="5781675" y="2517775"/>
          <p14:tracePt t="2416" x="5781675" y="2524125"/>
          <p14:tracePt t="2417" x="5781675" y="2530475"/>
          <p14:tracePt t="2418" x="5788025" y="2530475"/>
          <p14:tracePt t="2419" x="5788025" y="2536825"/>
          <p14:tracePt t="2420" x="5794375" y="2536825"/>
          <p14:tracePt t="2422" x="5794375" y="2544763"/>
          <p14:tracePt t="2423" x="5800725" y="2551113"/>
          <p14:tracePt t="2425" x="5800725" y="2557463"/>
          <p14:tracePt t="2427" x="5807075" y="2563813"/>
          <p14:tracePt t="2429" x="5815013" y="2563813"/>
          <p14:tracePt t="2430" x="5815013" y="2570163"/>
          <p14:tracePt t="2431" x="5815013" y="2578100"/>
          <p14:tracePt t="2433" x="5815013" y="2584450"/>
          <p14:tracePt t="2435" x="5821363" y="2590800"/>
          <p14:tracePt t="2436" x="5827713" y="2597150"/>
          <p14:tracePt t="2438" x="5827713" y="2603500"/>
          <p14:tracePt t="2439" x="5834063" y="2603500"/>
          <p14:tracePt t="2440" x="5834063" y="2611438"/>
          <p14:tracePt t="2442" x="5834063" y="2617788"/>
          <p14:tracePt t="2444" x="5840413" y="2624138"/>
          <p14:tracePt t="2445" x="5840413" y="2630488"/>
          <p14:tracePt t="2446" x="5848350" y="2630488"/>
          <p14:tracePt t="2448" x="5848350" y="2636838"/>
          <p14:tracePt t="2449" x="5848350" y="2644775"/>
          <p14:tracePt t="2450" x="5848350" y="2651125"/>
          <p14:tracePt t="2451" x="5854700" y="2651125"/>
          <p14:tracePt t="2452" x="5854700" y="2657475"/>
          <p14:tracePt t="2453" x="5861050" y="2663825"/>
          <p14:tracePt t="2455" x="5861050" y="2670175"/>
          <p14:tracePt t="2456" x="5867400" y="2670175"/>
          <p14:tracePt t="2457" x="5867400" y="2678113"/>
          <p14:tracePt t="2458" x="5867400" y="2684463"/>
          <p14:tracePt t="2460" x="5867400" y="2690813"/>
          <p14:tracePt t="2461" x="5873750" y="2697163"/>
          <p14:tracePt t="2463" x="5881688" y="2703513"/>
          <p14:tracePt t="2464" x="5881688" y="2711450"/>
          <p14:tracePt t="2465" x="5881688" y="2717800"/>
          <p14:tracePt t="2466" x="5881688" y="2724150"/>
          <p14:tracePt t="2467" x="5888038" y="2730500"/>
          <p14:tracePt t="2468" x="5888038" y="2736850"/>
          <p14:tracePt t="2470" x="5894388" y="2743200"/>
          <p14:tracePt t="2471" x="5894388" y="2751138"/>
          <p14:tracePt t="2472" x="5900738" y="2751138"/>
          <p14:tracePt t="2473" x="5900738" y="2757488"/>
          <p14:tracePt t="2474" x="5900738" y="2770188"/>
          <p14:tracePt t="2476" x="5907088" y="2776538"/>
          <p14:tracePt t="2477" x="5907088" y="2784475"/>
          <p14:tracePt t="2478" x="5913438" y="2790825"/>
          <p14:tracePt t="2479" x="5921375" y="2797175"/>
          <p14:tracePt t="2480" x="5921375" y="2803525"/>
          <p14:tracePt t="2481" x="5921375" y="2809875"/>
          <p14:tracePt t="2482" x="5921375" y="2817813"/>
          <p14:tracePt t="2483" x="5927725" y="2824163"/>
          <p14:tracePt t="2484" x="5934075" y="2830513"/>
          <p14:tracePt t="2485" x="5940425" y="2836863"/>
          <p14:tracePt t="2486" x="5940425" y="2843213"/>
          <p14:tracePt t="2488" x="5946775" y="2857500"/>
          <p14:tracePt t="2489" x="5946775" y="2863850"/>
          <p14:tracePt t="2490" x="5954713" y="2870200"/>
          <p14:tracePt t="2491" x="5961063" y="2876550"/>
          <p14:tracePt t="2493" x="5961063" y="2890838"/>
          <p14:tracePt t="2494" x="5967413" y="2897188"/>
          <p14:tracePt t="2495" x="5973763" y="2903538"/>
          <p14:tracePt t="2496" x="5980113" y="2917825"/>
          <p14:tracePt t="2499" x="5980113" y="2924175"/>
          <p14:tracePt t="2500" x="5988050" y="2936875"/>
          <p14:tracePt t="2501" x="5994400" y="2936875"/>
          <p14:tracePt t="2502" x="5994400" y="2943225"/>
          <p14:tracePt t="2503" x="6000750" y="2951163"/>
          <p14:tracePt t="2505" x="6000750" y="2957513"/>
          <p14:tracePt t="2506" x="6007100" y="2963863"/>
          <p14:tracePt t="2507" x="6013450" y="2970213"/>
          <p14:tracePt t="2510" x="6013450" y="2976563"/>
          <p14:tracePt t="2511" x="6013450" y="2984500"/>
          <p14:tracePt t="2512" x="6021388" y="2984500"/>
          <p14:tracePt t="2513" x="6027738" y="2984500"/>
          <p14:tracePt t="2514" x="6027738" y="2990850"/>
          <p14:tracePt t="2515" x="6034088" y="2997200"/>
          <p14:tracePt t="2518" x="6034088" y="3003550"/>
          <p14:tracePt t="2519" x="6040438" y="3003550"/>
          <p14:tracePt t="2520" x="6040438" y="3009900"/>
          <p14:tracePt t="2521" x="6040438" y="3017838"/>
          <p14:tracePt t="2522" x="6046788" y="3017838"/>
          <p14:tracePt t="2524" x="6046788" y="3024188"/>
          <p14:tracePt t="2526" x="6054725" y="3024188"/>
          <p14:tracePt t="2527" x="6054725" y="3030538"/>
          <p14:tracePt t="2531" x="6061075" y="3030538"/>
          <p14:tracePt t="2532" x="6061075" y="3036888"/>
          <p14:tracePt t="2533" x="6061075" y="3043238"/>
          <p14:tracePt t="2534" x="6067425" y="3043238"/>
          <p14:tracePt t="2535" x="6067425" y="3049588"/>
          <p14:tracePt t="2541" x="6067425" y="3057525"/>
          <p14:tracePt t="2542" x="6073775" y="3057525"/>
          <p14:tracePt t="2543" x="6073775" y="3063875"/>
          <p14:tracePt t="2547" x="6080125" y="3063875"/>
          <p14:tracePt t="2548" x="6080125" y="3070225"/>
          <p14:tracePt t="2551" x="6080125" y="3076575"/>
          <p14:tracePt t="2554" x="6080125" y="3082925"/>
          <p14:tracePt t="2557" x="6088063" y="3082925"/>
          <p14:tracePt t="2559" x="6088063" y="3090863"/>
          <p14:tracePt t="2561" x="6088063" y="3097213"/>
          <p14:tracePt t="2563" x="6094413" y="3097213"/>
          <p14:tracePt t="2566" x="6094413" y="3103563"/>
          <p14:tracePt t="2567" x="6094413" y="3109913"/>
          <p14:tracePt t="2569" x="6100763" y="3109913"/>
          <p14:tracePt t="2570" x="6100763" y="3116263"/>
          <p14:tracePt t="2573" x="6100763" y="3124200"/>
          <p14:tracePt t="2575" x="6100763" y="3130550"/>
          <p14:tracePt t="2579" x="6100763" y="3136900"/>
          <p14:tracePt t="2580" x="6100763" y="3143250"/>
          <p14:tracePt t="2581" x="6107113" y="3143250"/>
          <p14:tracePt t="2582" x="6107113" y="3149600"/>
          <p14:tracePt t="2585" x="6107113" y="3157538"/>
          <p14:tracePt t="2586" x="6113463" y="3157538"/>
          <p14:tracePt t="2587" x="6113463" y="3163888"/>
          <p14:tracePt t="2590" x="6113463" y="3170238"/>
          <p14:tracePt t="2591" x="6113463" y="3176588"/>
          <p14:tracePt t="2593" x="6113463" y="3182938"/>
          <p14:tracePt t="2595" x="6121400" y="3190875"/>
          <p14:tracePt t="2596" x="6121400" y="3197225"/>
          <p14:tracePt t="2600" x="6127750" y="3203575"/>
          <p14:tracePt t="2601" x="6127750" y="3209925"/>
          <p14:tracePt t="2602" x="6134100" y="3209925"/>
          <p14:tracePt t="2603" x="6134100" y="3216275"/>
          <p14:tracePt t="2604" x="6134100" y="3224213"/>
          <p14:tracePt t="2606" x="6134100" y="3230563"/>
          <p14:tracePt t="2608" x="6134100" y="3236913"/>
          <p14:tracePt t="2609" x="6140450" y="3236913"/>
          <p14:tracePt t="2610" x="6140450" y="3243263"/>
          <p14:tracePt t="2612" x="6140450" y="3249613"/>
          <p14:tracePt t="2613" x="6146800" y="3249613"/>
          <p14:tracePt t="2614" x="6146800" y="3257550"/>
          <p14:tracePt t="2615" x="6146800" y="3263900"/>
          <p14:tracePt t="2618" x="6146800" y="3270250"/>
          <p14:tracePt t="2619" x="6154738" y="3276600"/>
          <p14:tracePt t="2622" x="6154738" y="3282950"/>
          <p14:tracePt t="2623" x="6161088" y="3282950"/>
          <p14:tracePt t="2624" x="6161088" y="3290888"/>
          <p14:tracePt t="2626" x="6161088" y="3297238"/>
          <p14:tracePt t="2630" x="6161088" y="3303588"/>
          <p14:tracePt t="2632" x="6161088" y="3309938"/>
          <p14:tracePt t="2633" x="6167438" y="3309938"/>
          <p14:tracePt t="2637" x="6167438" y="3316288"/>
          <p14:tracePt t="2639" x="6173788" y="3316288"/>
          <p14:tracePt t="2641" x="6173788" y="3322638"/>
          <p14:tracePt t="2644" x="6173788" y="3330575"/>
          <p14:tracePt t="2649" x="6180138" y="3330575"/>
          <p14:tracePt t="2652" x="6180138" y="3336925"/>
          <p14:tracePt t="2656" x="6180138" y="3343275"/>
          <p14:tracePt t="2662" x="6180138" y="3349625"/>
          <p14:tracePt t="2665" x="6180138" y="3355975"/>
          <p14:tracePt t="2668" x="6180138" y="3363913"/>
          <p14:tracePt t="2673" x="6180138" y="3370263"/>
          <p14:tracePt t="2675" x="6180138" y="3376613"/>
          <p14:tracePt t="2677" x="6188075" y="3376613"/>
          <p14:tracePt t="2679" x="6188075" y="3382963"/>
          <p14:tracePt t="2681" x="6188075" y="3389313"/>
          <p14:tracePt t="2683" x="6188075" y="3397250"/>
          <p14:tracePt t="2686" x="6194425" y="3397250"/>
          <p14:tracePt t="2687" x="6194425" y="3403600"/>
          <p14:tracePt t="2688" x="6194425" y="3409950"/>
          <p14:tracePt t="2691" x="6194425" y="3416300"/>
          <p14:tracePt t="2693" x="6194425" y="3422650"/>
          <p14:tracePt t="2696" x="6194425" y="3430588"/>
          <p14:tracePt t="2697" x="6194425" y="3436938"/>
          <p14:tracePt t="2700" x="6194425" y="3443288"/>
          <p14:tracePt t="2701" x="6200775" y="3443288"/>
          <p14:tracePt t="2702" x="6200775" y="3449638"/>
          <p14:tracePt t="2704" x="6200775" y="3455988"/>
          <p14:tracePt t="2705" x="6207125" y="3455988"/>
          <p14:tracePt t="2707" x="6207125" y="3463925"/>
          <p14:tracePt t="2708" x="6207125" y="3470275"/>
          <p14:tracePt t="2710" x="6207125" y="3476625"/>
          <p14:tracePt t="2713" x="6213475" y="3482975"/>
          <p14:tracePt t="2715" x="6213475" y="3489325"/>
          <p14:tracePt t="2718" x="6213475" y="3497263"/>
          <p14:tracePt t="2720" x="6213475" y="3503613"/>
          <p14:tracePt t="2721" x="6213475" y="3509963"/>
          <p14:tracePt t="2725" x="6213475" y="3516313"/>
          <p14:tracePt t="2726" x="6213475" y="3522663"/>
          <p14:tracePt t="2729" x="6213475" y="3530600"/>
          <p14:tracePt t="2730" x="6213475" y="3536950"/>
          <p14:tracePt t="2732" x="6213475" y="3543300"/>
          <p14:tracePt t="2735" x="6213475" y="3549650"/>
          <p14:tracePt t="2736" x="6213475" y="3556000"/>
          <p14:tracePt t="2740" x="6213475" y="3563938"/>
          <p14:tracePt t="2742" x="6213475" y="3570288"/>
          <p14:tracePt t="2743" x="6213475" y="3576638"/>
          <p14:tracePt t="2745" x="6219825" y="3576638"/>
          <p14:tracePt t="2746" x="6219825" y="3582988"/>
          <p14:tracePt t="2748" x="6219825" y="3589338"/>
          <p14:tracePt t="2750" x="6219825" y="3597275"/>
          <p14:tracePt t="2751" x="6219825" y="3603625"/>
          <p14:tracePt t="2753" x="6219825" y="3609975"/>
          <p14:tracePt t="2755" x="6219825" y="3616325"/>
          <p14:tracePt t="2757" x="6219825" y="3622675"/>
          <p14:tracePt t="2758" x="6227763" y="3622675"/>
          <p14:tracePt t="2760" x="6227763" y="3629025"/>
          <p14:tracePt t="2761" x="6227763" y="3636963"/>
          <p14:tracePt t="2763" x="6227763" y="3643313"/>
          <p14:tracePt t="2764" x="6227763" y="3649663"/>
          <p14:tracePt t="2766" x="6227763" y="3656013"/>
          <p14:tracePt t="2768" x="6227763" y="3662363"/>
          <p14:tracePt t="2769" x="6227763" y="3670300"/>
          <p14:tracePt t="2771" x="6227763" y="3676650"/>
          <p14:tracePt t="2772" x="6234113" y="3676650"/>
          <p14:tracePt t="2773" x="6234113" y="3683000"/>
          <p14:tracePt t="2774" x="6234113" y="3689350"/>
          <p14:tracePt t="2777" x="6234113" y="3695700"/>
          <p14:tracePt t="2778" x="6234113" y="3703638"/>
          <p14:tracePt t="2779" x="6240463" y="3703638"/>
          <p14:tracePt t="2781" x="6240463" y="3709988"/>
          <p14:tracePt t="2782" x="6240463" y="3716338"/>
          <p14:tracePt t="2783" x="6240463" y="3722688"/>
          <p14:tracePt t="2785" x="6246813" y="3722688"/>
          <p14:tracePt t="2786" x="6246813" y="3729038"/>
          <p14:tracePt t="2787" x="6246813" y="3736975"/>
          <p14:tracePt t="2790" x="6246813" y="3743325"/>
          <p14:tracePt t="2792" x="6246813" y="3749675"/>
          <p14:tracePt t="2794" x="6246813" y="3756025"/>
          <p14:tracePt t="2795" x="6253163" y="3756025"/>
          <p14:tracePt t="2796" x="6253163" y="3762375"/>
          <p14:tracePt t="2798" x="6253163" y="3770313"/>
          <p14:tracePt t="2800" x="6261100" y="3770313"/>
          <p14:tracePt t="2802" x="6261100" y="3776663"/>
          <p14:tracePt t="2804" x="6261100" y="3783013"/>
          <p14:tracePt t="2806" x="6261100" y="3789363"/>
          <p14:tracePt t="2812" x="6261100" y="3795713"/>
          <p14:tracePt t="2815" x="6261100" y="3803650"/>
          <p14:tracePt t="2822" x="6261100" y="3810000"/>
          <p14:tracePt t="2825" x="6261100" y="3816350"/>
          <p14:tracePt t="2828" x="6267450" y="3816350"/>
          <p14:tracePt t="2829" x="6267450" y="3822700"/>
          <p14:tracePt t="2834" x="6267450" y="3829050"/>
          <p14:tracePt t="2837" x="6267450" y="3836988"/>
          <p14:tracePt t="2841" x="6267450" y="3843338"/>
          <p14:tracePt t="2843" x="6267450" y="3849688"/>
          <p14:tracePt t="2847" x="6267450" y="3856038"/>
          <p14:tracePt t="2849" x="6267450" y="3862388"/>
          <p14:tracePt t="2850" x="6267450" y="3870325"/>
          <p14:tracePt t="2853" x="6267450" y="3876675"/>
          <p14:tracePt t="2855" x="6273800" y="3883025"/>
          <p14:tracePt t="2858" x="6273800" y="3889375"/>
          <p14:tracePt t="2859" x="6273800" y="3895725"/>
          <p14:tracePt t="2861" x="6273800" y="3902075"/>
          <p14:tracePt t="2863" x="6273800" y="3910013"/>
          <p14:tracePt t="2865" x="6273800" y="3916363"/>
          <p14:tracePt t="2867" x="6273800" y="3922713"/>
          <p14:tracePt t="2868" x="6280150" y="3922713"/>
          <p14:tracePt t="2869" x="6280150" y="3929063"/>
          <p14:tracePt t="2870" x="6280150" y="3935413"/>
          <p14:tracePt t="2873" x="6280150" y="3943350"/>
          <p14:tracePt t="2874" x="6280150" y="3949700"/>
          <p14:tracePt t="2877" x="6280150" y="3956050"/>
          <p14:tracePt t="2878" x="6280150" y="3962400"/>
          <p14:tracePt t="2880" x="6280150" y="3968750"/>
          <p14:tracePt t="2883" x="6280150" y="3976688"/>
          <p14:tracePt t="2884" x="6280150" y="3983038"/>
          <p14:tracePt t="2887" x="6280150" y="3989388"/>
          <p14:tracePt t="2889" x="6280150" y="3995738"/>
          <p14:tracePt t="2891" x="6280150" y="4002088"/>
          <p14:tracePt t="2894" x="6280150" y="4010025"/>
          <p14:tracePt t="2896" x="6280150" y="4016375"/>
          <p14:tracePt t="2901" x="6280150" y="4022725"/>
          <p14:tracePt t="2903" x="6280150" y="4029075"/>
          <p14:tracePt t="2906" x="6280150" y="4035425"/>
          <p14:tracePt t="2913" x="6280150" y="4043363"/>
          <p14:tracePt t="2916" x="6280150" y="4049713"/>
          <p14:tracePt t="2923" x="6280150" y="4056063"/>
          <p14:tracePt t="2926" x="6280150" y="4062413"/>
          <p14:tracePt t="2932" x="6280150" y="4068763"/>
          <p14:tracePt t="2935" x="6280150" y="4076700"/>
          <p14:tracePt t="2937" x="6280150" y="4083050"/>
          <p14:tracePt t="2943" x="6280150" y="4089400"/>
          <p14:tracePt t="2946" x="6280150" y="4095750"/>
          <p14:tracePt t="2949" x="6280150" y="4102100"/>
          <p14:tracePt t="2951" x="6280150" y="4110038"/>
          <p14:tracePt t="2953" x="6280150" y="4116388"/>
          <p14:tracePt t="2956" x="6273800" y="4116388"/>
          <p14:tracePt t="2957" x="6273800" y="4122738"/>
          <p14:tracePt t="2959" x="6273800" y="4129088"/>
          <p14:tracePt t="2963" x="6273800" y="4135438"/>
          <p14:tracePt t="2965" x="6273800" y="4143375"/>
          <p14:tracePt t="2966" x="6267450" y="4143375"/>
          <p14:tracePt t="2967" x="6267450" y="4149725"/>
          <p14:tracePt t="2971" x="6267450" y="4156075"/>
          <p14:tracePt t="2973" x="6267450" y="4162425"/>
          <p14:tracePt t="2978" x="6267450" y="4168775"/>
          <p14:tracePt t="2980" x="6267450" y="4175125"/>
          <p14:tracePt t="2982" x="6267450" y="4183063"/>
          <p14:tracePt t="2987" x="6267450" y="4189413"/>
          <p14:tracePt t="2990" x="6267450" y="4195763"/>
          <p14:tracePt t="2991" x="6261100" y="4195763"/>
          <p14:tracePt t="2996" x="6261100" y="4202113"/>
          <p14:tracePt t="2999" x="6261100" y="4208463"/>
          <p14:tracePt t="3000" x="6253163" y="4208463"/>
          <p14:tracePt t="3001" x="6253163" y="4216400"/>
          <p14:tracePt t="3007" x="6253163" y="4222750"/>
          <p14:tracePt t="3009" x="6253163" y="4229100"/>
          <p14:tracePt t="3011" x="6246813" y="4229100"/>
          <p14:tracePt t="3014" x="6246813" y="4235450"/>
          <p14:tracePt t="3015" x="6240463" y="4235450"/>
          <p14:tracePt t="3016" x="6240463" y="4241800"/>
          <p14:tracePt t="3019" x="6240463" y="4249738"/>
          <p14:tracePt t="3021" x="6234113" y="4249738"/>
          <p14:tracePt t="3023" x="6234113" y="4256088"/>
          <p14:tracePt t="3025" x="6234113" y="4262438"/>
          <p14:tracePt t="3028" x="6234113" y="4268788"/>
          <p14:tracePt t="3029" x="6227763" y="4268788"/>
          <p14:tracePt t="3030" x="6227763" y="4275138"/>
          <p14:tracePt t="3033" x="6219825" y="4275138"/>
          <p14:tracePt t="3034" x="6219825" y="4283075"/>
          <p14:tracePt t="3035" x="6219825" y="4289425"/>
          <p14:tracePt t="3036" x="6219825" y="4295775"/>
          <p14:tracePt t="3039" x="6219825" y="4302125"/>
          <p14:tracePt t="3040" x="6213475" y="4302125"/>
          <p14:tracePt t="3041" x="6213475" y="4308475"/>
          <p14:tracePt t="3043" x="6213475" y="4316413"/>
          <p14:tracePt t="3044" x="6207125" y="4316413"/>
          <p14:tracePt t="3045" x="6207125" y="4322763"/>
          <p14:tracePt t="3046" x="6207125" y="4329113"/>
          <p14:tracePt t="3047" x="6200775" y="4329113"/>
          <p14:tracePt t="3049" x="6200775" y="4335463"/>
          <p14:tracePt t="3050" x="6200775" y="4341813"/>
          <p14:tracePt t="3053" x="6194425" y="4349750"/>
          <p14:tracePt t="3054" x="6194425" y="4356100"/>
          <p14:tracePt t="3055" x="6194425" y="4362450"/>
          <p14:tracePt t="3057" x="6188075" y="4368800"/>
          <p14:tracePt t="3058" x="6188075" y="4375150"/>
          <p14:tracePt t="3060" x="6188075" y="4383088"/>
          <p14:tracePt t="3061" x="6188075" y="4389438"/>
          <p14:tracePt t="3062" x="6188075" y="4395788"/>
          <p14:tracePt t="3063" x="6180138" y="4395788"/>
          <p14:tracePt t="3065" x="6180138" y="4402138"/>
          <p14:tracePt t="3066" x="6173788" y="4408488"/>
          <p14:tracePt t="3068" x="6173788" y="4416425"/>
          <p14:tracePt t="3069" x="6167438" y="4422775"/>
          <p14:tracePt t="3070" x="6167438" y="4429125"/>
          <p14:tracePt t="3073" x="6167438" y="4435475"/>
          <p14:tracePt t="3074" x="6167438" y="4441825"/>
          <p14:tracePt t="3075" x="6161088" y="4441825"/>
          <p14:tracePt t="3076" x="6161088" y="4449763"/>
          <p14:tracePt t="3077" x="6154738" y="4456113"/>
          <p14:tracePt t="3078" x="6154738" y="4462463"/>
          <p14:tracePt t="3080" x="6154738" y="4468813"/>
          <p14:tracePt t="3081" x="6154738" y="4475163"/>
          <p14:tracePt t="3082" x="6146800" y="4475163"/>
          <p14:tracePt t="3084" x="6146800" y="4481513"/>
          <p14:tracePt t="3085" x="6140450" y="4489450"/>
          <p14:tracePt t="3087" x="6140450" y="4495800"/>
          <p14:tracePt t="3089" x="6140450" y="4502150"/>
          <p14:tracePt t="3090" x="6134100" y="4508500"/>
          <p14:tracePt t="3093" x="6127750" y="4514850"/>
          <p14:tracePt t="3094" x="6127750" y="4522788"/>
          <p14:tracePt t="3096" x="6121400" y="4529138"/>
          <p14:tracePt t="3097" x="6121400" y="4535488"/>
          <p14:tracePt t="3100" x="6121400" y="4541838"/>
          <p14:tracePt t="3102" x="6121400" y="4548188"/>
          <p14:tracePt t="3103" x="6113463" y="4548188"/>
          <p14:tracePt t="3104" x="6113463" y="4556125"/>
          <p14:tracePt t="3106" x="6107113" y="4556125"/>
          <p14:tracePt t="3107" x="6107113" y="4562475"/>
          <p14:tracePt t="3110" x="6107113" y="4568825"/>
          <p14:tracePt t="3111" x="6107113" y="4575175"/>
          <p14:tracePt t="3112" x="6100763" y="4575175"/>
          <p14:tracePt t="3114" x="6100763" y="4581525"/>
          <p14:tracePt t="3115" x="6094413" y="4581525"/>
          <p14:tracePt t="3116" x="6094413" y="4589463"/>
          <p14:tracePt t="3118" x="6088063" y="4595813"/>
          <p14:tracePt t="3120" x="6088063" y="4602163"/>
          <p14:tracePt t="3122" x="6088063" y="4608513"/>
          <p14:tracePt t="3125" x="6088063" y="4614863"/>
          <p14:tracePt t="3126" x="6080125" y="4614863"/>
          <p14:tracePt t="3127" x="6080125" y="4622800"/>
          <p14:tracePt t="3129" x="6073775" y="4622800"/>
          <p14:tracePt t="3130" x="6073775" y="4629150"/>
          <p14:tracePt t="3131" x="6073775" y="4635500"/>
          <p14:tracePt t="3133" x="6073775" y="4641850"/>
          <p14:tracePt t="3135" x="6067425" y="4648200"/>
          <p14:tracePt t="3137" x="6067425" y="4656138"/>
          <p14:tracePt t="3138" x="6061075" y="4656138"/>
          <p14:tracePt t="3140" x="6061075" y="4662488"/>
          <p14:tracePt t="3141" x="6061075" y="4668838"/>
          <p14:tracePt t="3142" x="6054725" y="4668838"/>
          <p14:tracePt t="3143" x="6054725" y="4675188"/>
          <p14:tracePt t="3147" x="6054725" y="4681538"/>
          <p14:tracePt t="3148" x="6054725" y="4689475"/>
          <p14:tracePt t="3150" x="6046788" y="4689475"/>
          <p14:tracePt t="3151" x="6046788" y="4695825"/>
          <p14:tracePt t="3152" x="6046788" y="4702175"/>
          <p14:tracePt t="3153" x="6040438" y="4702175"/>
          <p14:tracePt t="3155" x="6040438" y="4708525"/>
          <p14:tracePt t="3157" x="6040438" y="4714875"/>
          <p14:tracePt t="3159" x="6040438" y="4722813"/>
          <p14:tracePt t="3162" x="6034088" y="4722813"/>
          <p14:tracePt t="3163" x="6034088" y="4729163"/>
          <p14:tracePt t="3164" x="6034088" y="4735513"/>
          <p14:tracePt t="3165" x="6027738" y="4735513"/>
          <p14:tracePt t="3168" x="6027738" y="4741863"/>
          <p14:tracePt t="3170" x="6021388" y="4748213"/>
          <p14:tracePt t="3172" x="6021388" y="4754563"/>
          <p14:tracePt t="3176" x="6021388" y="4762500"/>
          <p14:tracePt t="3177" x="6013450" y="4762500"/>
          <p14:tracePt t="3178" x="6013450" y="4768850"/>
          <p14:tracePt t="3180" x="6007100" y="4768850"/>
          <p14:tracePt t="3182" x="6007100" y="4775200"/>
          <p14:tracePt t="3185" x="6007100" y="4781550"/>
          <p14:tracePt t="3187" x="6007100" y="4787900"/>
          <p14:tracePt t="3189" x="6000750" y="4787900"/>
          <p14:tracePt t="3192" x="6000750" y="4795838"/>
          <p14:tracePt t="3195" x="5994400" y="4802188"/>
          <p14:tracePt t="3197" x="5988050" y="4802188"/>
          <p14:tracePt t="3199" x="5988050" y="4808538"/>
          <p14:tracePt t="3201" x="5988050" y="4814888"/>
          <p14:tracePt t="3203" x="5988050" y="4821238"/>
          <p14:tracePt t="3206" x="5980113" y="4821238"/>
          <p14:tracePt t="3207" x="5980113" y="4829175"/>
          <p14:tracePt t="3209" x="5980113" y="4835525"/>
          <p14:tracePt t="3210" x="5973763" y="4835525"/>
          <p14:tracePt t="3213" x="5973763" y="4841875"/>
          <p14:tracePt t="3215" x="5973763" y="4848225"/>
          <p14:tracePt t="3217" x="5973763" y="4854575"/>
          <p14:tracePt t="3218" x="5967413" y="4854575"/>
          <p14:tracePt t="3221" x="5967413" y="4862513"/>
          <p14:tracePt t="3222" x="5961063" y="4862513"/>
          <p14:tracePt t="3224" x="5961063" y="4868863"/>
          <p14:tracePt t="3226" x="5954713" y="4868863"/>
          <p14:tracePt t="3228" x="5954713" y="4875213"/>
          <p14:tracePt t="3230" x="5954713" y="4881563"/>
          <p14:tracePt t="3233" x="5954713" y="4887913"/>
          <p14:tracePt t="3237" x="5946775" y="4887913"/>
          <p14:tracePt t="3238" x="5946775" y="4895850"/>
          <p14:tracePt t="3240" x="5946775" y="4902200"/>
          <p14:tracePt t="3243" x="5940425" y="4902200"/>
          <p14:tracePt t="3246" x="5940425" y="4908550"/>
          <p14:tracePt t="3249" x="5940425" y="4914900"/>
          <p14:tracePt t="3254" x="5940425" y="4921250"/>
          <p14:tracePt t="3255" x="5934075" y="4921250"/>
          <p14:tracePt t="3257" x="5934075" y="4929188"/>
          <p14:tracePt t="3260" x="5934075" y="4935538"/>
          <p14:tracePt t="3261" x="5927725" y="4935538"/>
          <p14:tracePt t="3267" x="5927725" y="4941888"/>
          <p14:tracePt t="3269" x="5927725" y="4948238"/>
          <p14:tracePt t="3271" x="5921375" y="4948238"/>
          <p14:tracePt t="3275" x="5921375" y="4954588"/>
          <p14:tracePt t="3276" x="5913438" y="4954588"/>
          <p14:tracePt t="3279" x="5913438" y="4962525"/>
          <p14:tracePt t="3282" x="5913438" y="4968875"/>
          <p14:tracePt t="3283" x="5907088" y="4968875"/>
          <p14:tracePt t="3288" x="5907088" y="4975225"/>
          <p14:tracePt t="3291" x="5907088" y="4981575"/>
          <p14:tracePt t="3293" x="5900738" y="4981575"/>
          <p14:tracePt t="3296" x="5894388" y="4981575"/>
          <p14:tracePt t="3297" x="5894388" y="4987925"/>
          <p14:tracePt t="3298" x="5894388" y="4995863"/>
          <p14:tracePt t="3302" x="5894388" y="5002213"/>
          <p14:tracePt t="3305" x="5888038" y="5002213"/>
          <p14:tracePt t="3306" x="5888038" y="5008563"/>
          <p14:tracePt t="3308" x="5888038" y="5014913"/>
          <p14:tracePt t="3310" x="5881688" y="5014913"/>
          <p14:tracePt t="3312" x="5881688" y="5021263"/>
          <p14:tracePt t="3314" x="5881688" y="5029200"/>
          <p14:tracePt t="3315" x="5873750" y="5029200"/>
          <p14:tracePt t="3317" x="5873750" y="5035550"/>
          <p14:tracePt t="3321" x="5873750" y="5041900"/>
          <p14:tracePt t="3323" x="5873750" y="5048250"/>
          <p14:tracePt t="3327" x="5873750" y="5054600"/>
          <p14:tracePt t="3328" x="5867400" y="5054600"/>
          <p14:tracePt t="3329" x="5867400" y="5060950"/>
          <p14:tracePt t="3331" x="5867400" y="5068888"/>
          <p14:tracePt t="3336" x="5861050" y="5068888"/>
          <p14:tracePt t="3337" x="5861050" y="5075238"/>
          <p14:tracePt t="3338" x="5861050" y="5081588"/>
          <p14:tracePt t="3344" x="5861050" y="5087938"/>
          <p14:tracePt t="3346" x="5861050" y="5094288"/>
          <p14:tracePt t="3348" x="5854700" y="5094288"/>
          <p14:tracePt t="3349" x="5854700" y="5102225"/>
          <p14:tracePt t="3356" x="5848350" y="5108575"/>
          <p14:tracePt t="3360" x="5848350" y="5114925"/>
          <p14:tracePt t="3363" x="5840413" y="5114925"/>
          <p14:tracePt t="3372" x="5840413" y="5121275"/>
          <p14:tracePt t="3379" x="5840413" y="5127625"/>
          <p14:tracePt t="3383" x="5834063" y="5127625"/>
          <p14:tracePt t="3392" x="5834063" y="5135563"/>
          <p14:tracePt t="3394" x="5827713" y="5135563"/>
          <p14:tracePt t="3399" x="5827713" y="5141913"/>
          <p14:tracePt t="3407" x="5827713" y="5148263"/>
          <p14:tracePt t="3417" x="5821363" y="5148263"/>
          <p14:tracePt t="3421" x="5821363" y="5154613"/>
          <p14:tracePt t="3427" x="5821363" y="5160963"/>
          <p14:tracePt t="3438" x="5815013" y="5160963"/>
          <p14:tracePt t="3444" x="5815013" y="5168900"/>
          <p14:tracePt t="3451" x="5815013" y="5175250"/>
          <p14:tracePt t="3456" x="5815013" y="5181600"/>
          <p14:tracePt t="3463" x="5815013" y="5187950"/>
          <p14:tracePt t="3468" x="5815013" y="5194300"/>
          <p14:tracePt t="3474" x="5815013" y="5202238"/>
          <p14:tracePt t="3477" x="5821363" y="5202238"/>
          <p14:tracePt t="3478" x="5821363" y="5208588"/>
          <p14:tracePt t="3480" x="5821363" y="5214938"/>
          <p14:tracePt t="3486" x="5821363" y="5221288"/>
          <p14:tracePt t="3487" x="5827713" y="5221288"/>
          <p14:tracePt t="3492" x="5827713" y="5227638"/>
          <p14:tracePt t="3493" x="5834063" y="5227638"/>
          <p14:tracePt t="3513" x="5840413" y="5227638"/>
          <p14:tracePt t="3514" x="5840413" y="5235575"/>
          <p14:tracePt t="3622" x="5834063" y="5235575"/>
          <p14:tracePt t="3626" x="5827713" y="5235575"/>
          <p14:tracePt t="3631" x="5821363" y="5235575"/>
          <p14:tracePt t="3633" x="5815013" y="5235575"/>
          <p14:tracePt t="3635" x="5807075" y="5235575"/>
          <p14:tracePt t="3639" x="5800725" y="5235575"/>
          <p14:tracePt t="3641" x="5794375" y="5235575"/>
          <p14:tracePt t="3645" x="5788025" y="5235575"/>
          <p14:tracePt t="3647" x="5781675" y="5235575"/>
          <p14:tracePt t="3650" x="5773738" y="5235575"/>
          <p14:tracePt t="3654" x="5773738" y="5241925"/>
          <p14:tracePt t="3655" x="5767388" y="5241925"/>
          <p14:tracePt t="3657" x="5761038" y="5241925"/>
          <p14:tracePt t="3662" x="5754688" y="5241925"/>
          <p14:tracePt t="3665" x="5748338" y="5241925"/>
          <p14:tracePt t="3669" x="5740400" y="5241925"/>
          <p14:tracePt t="3676" x="5734050" y="5241925"/>
          <p14:tracePt t="3680" x="5727700" y="5241925"/>
          <p14:tracePt t="3682" x="5727700" y="5248275"/>
          <p14:tracePt t="3689" x="5721350" y="5248275"/>
          <p14:tracePt t="3693" x="5715000" y="5248275"/>
          <p14:tracePt t="3700" x="5707063" y="5248275"/>
          <p14:tracePt t="3702" x="5700713" y="5248275"/>
          <p14:tracePt t="3706" x="5694363" y="5248275"/>
          <p14:tracePt t="3711" x="5688013" y="5248275"/>
          <p14:tracePt t="3712" x="5681663" y="5248275"/>
          <p14:tracePt t="3717" x="5673725" y="5248275"/>
          <p14:tracePt t="3720" x="5667375" y="5248275"/>
          <p14:tracePt t="3722" x="5661025" y="5248275"/>
          <p14:tracePt t="3727" x="5654675" y="5248275"/>
          <p14:tracePt t="3730" x="5648325" y="5248275"/>
          <p14:tracePt t="3737" x="5640388" y="5248275"/>
          <p14:tracePt t="3744" x="5634038" y="5248275"/>
          <p14:tracePt t="3757" x="5627688" y="5248275"/>
          <p14:tracePt t="3788" x="5621338" y="5248275"/>
          <p14:tracePt t="3794" x="5614988" y="5241925"/>
          <p14:tracePt t="3804" x="5608638" y="5241925"/>
          <p14:tracePt t="3807" x="5608638" y="5235575"/>
          <p14:tracePt t="3809" x="5600700" y="5235575"/>
          <p14:tracePt t="3814" x="5594350" y="5235575"/>
          <p14:tracePt t="3823" x="5588000" y="5235575"/>
          <p14:tracePt t="3827" x="5581650" y="5235575"/>
          <p14:tracePt t="3835" x="5575300" y="5235575"/>
          <p14:tracePt t="3837" x="5567363" y="5235575"/>
          <p14:tracePt t="3841" x="5561013" y="5235575"/>
          <p14:tracePt t="3848" x="5554663" y="5235575"/>
          <p14:tracePt t="3852" x="5548313" y="5235575"/>
          <p14:tracePt t="3859" x="5541963" y="5235575"/>
          <p14:tracePt t="3862" x="5534025" y="5235575"/>
          <p14:tracePt t="3865" x="5527675" y="5235575"/>
          <p14:tracePt t="3872" x="5521325" y="5235575"/>
          <p14:tracePt t="3876" x="5514975" y="5235575"/>
          <p14:tracePt t="3882" x="5508625" y="5235575"/>
          <p14:tracePt t="3885" x="5500688" y="5235575"/>
          <p14:tracePt t="3890" x="5494338" y="5235575"/>
          <p14:tracePt t="3892" x="5494338" y="5227638"/>
          <p14:tracePt t="3894" x="5487988" y="5227638"/>
          <p14:tracePt t="3897" x="5481638" y="5227638"/>
          <p14:tracePt t="3898" x="5481638" y="5221288"/>
          <p14:tracePt t="3901" x="5475288" y="5221288"/>
          <p14:tracePt t="3903" x="5467350" y="5221288"/>
          <p14:tracePt t="3907" x="5461000" y="5221288"/>
          <p14:tracePt t="3908" x="5461000" y="5214938"/>
          <p14:tracePt t="3910" x="5454650" y="5214938"/>
          <p14:tracePt t="3912" x="5454650" y="5208588"/>
          <p14:tracePt t="3913" x="5448300" y="5208588"/>
          <p14:tracePt t="3915" x="5448300" y="5202238"/>
          <p14:tracePt t="3917" x="5441950" y="5202238"/>
          <p14:tracePt t="3920" x="5434013" y="5202238"/>
          <p14:tracePt t="3921" x="5434013" y="5194300"/>
          <p14:tracePt t="3923" x="5434013" y="5187950"/>
          <p14:tracePt t="3924" x="5427663" y="5187950"/>
          <p14:tracePt t="3927" x="5421313" y="5187950"/>
          <p14:tracePt t="3928" x="5421313" y="5181600"/>
          <p14:tracePt t="3929" x="5414963" y="5181600"/>
          <p14:tracePt t="3930" x="5414963" y="5175250"/>
          <p14:tracePt t="3933" x="5414963" y="5168900"/>
          <p14:tracePt t="3934" x="5408613" y="5168900"/>
          <p14:tracePt t="3935" x="5400675" y="5168900"/>
          <p14:tracePt t="3937" x="5400675" y="5160963"/>
          <p14:tracePt t="3940" x="5394325" y="5154613"/>
          <p14:tracePt t="3942" x="5387975" y="5154613"/>
          <p14:tracePt t="3944" x="5381625" y="5154613"/>
          <p14:tracePt t="3945" x="5381625" y="5148263"/>
          <p14:tracePt t="3946" x="5381625" y="5141913"/>
          <p14:tracePt t="3948" x="5375275" y="5135563"/>
          <p14:tracePt t="3949" x="5367338" y="5135563"/>
          <p14:tracePt t="3952" x="5367338" y="5127625"/>
          <p14:tracePt t="3953" x="5360988" y="5121275"/>
          <p14:tracePt t="3955" x="5354638" y="5121275"/>
          <p14:tracePt t="3956" x="5348288" y="5114925"/>
          <p14:tracePt t="3958" x="5348288" y="5108575"/>
          <p14:tracePt t="3960" x="5341938" y="5108575"/>
          <p14:tracePt t="3961" x="5334000" y="5108575"/>
          <p14:tracePt t="3962" x="5334000" y="5102225"/>
          <p14:tracePt t="3963" x="5334000" y="5094288"/>
          <p14:tracePt t="3964" x="5327650" y="5094288"/>
          <p14:tracePt t="3965" x="5327650" y="5087938"/>
          <p14:tracePt t="3966" x="5321300" y="5087938"/>
          <p14:tracePt t="3968" x="5314950" y="5081588"/>
          <p14:tracePt t="3970" x="5314950" y="5075238"/>
          <p14:tracePt t="3971" x="5308600" y="5075238"/>
          <p14:tracePt t="3973" x="5302250" y="5068888"/>
          <p14:tracePt t="3975" x="5302250" y="5060950"/>
          <p14:tracePt t="3976" x="5294313" y="5060950"/>
          <p14:tracePt t="3977" x="5287963" y="5054600"/>
          <p14:tracePt t="3980" x="5281613" y="5048250"/>
          <p14:tracePt t="3982" x="5275263" y="5041900"/>
          <p14:tracePt t="3983" x="5268913" y="5041900"/>
          <p14:tracePt t="3986" x="5268913" y="5035550"/>
          <p14:tracePt t="3987" x="5260975" y="5035550"/>
          <p14:tracePt t="3988" x="5260975" y="5029200"/>
          <p14:tracePt t="3990" x="5254625" y="5029200"/>
          <p14:tracePt t="3992" x="5254625" y="5021263"/>
          <p14:tracePt t="3996" x="5248275" y="5021263"/>
          <p14:tracePt t="3998" x="5241925" y="5014913"/>
          <p14:tracePt t="4002" x="5241925" y="5008563"/>
          <p14:tracePt t="4003" x="5235575" y="5008563"/>
          <p14:tracePt t="4012" x="5235575" y="5002213"/>
          <p14:tracePt t="4014" x="5227638" y="5002213"/>
          <p14:tracePt t="4017" x="5227638" y="4995863"/>
          <p14:tracePt t="4021" x="5221288" y="4995863"/>
          <p14:tracePt t="4022" x="5221288" y="4987925"/>
          <p14:tracePt t="4027" x="5221288" y="4981575"/>
          <p14:tracePt t="4029" x="5221288" y="4975225"/>
          <p14:tracePt t="4033" x="5221288" y="4968875"/>
          <p14:tracePt t="4034" x="5214938" y="4968875"/>
          <p14:tracePt t="4035" x="5214938" y="4962525"/>
          <p14:tracePt t="4036" x="5214938" y="4954588"/>
          <p14:tracePt t="4039" x="5208588" y="4954588"/>
          <p14:tracePt t="4040" x="5208588" y="4948238"/>
          <p14:tracePt t="4041" x="5208588" y="4941888"/>
          <p14:tracePt t="4042" x="5202238" y="4941888"/>
          <p14:tracePt t="4043" x="5202238" y="4935538"/>
          <p14:tracePt t="4044" x="5202238" y="4929188"/>
          <p14:tracePt t="4045" x="5202238" y="4921250"/>
          <p14:tracePt t="4046" x="5202238" y="4914900"/>
          <p14:tracePt t="4047" x="5194300" y="4914900"/>
          <p14:tracePt t="4048" x="5194300" y="4902200"/>
          <p14:tracePt t="4049" x="5187950" y="4902200"/>
          <p14:tracePt t="4050" x="5187950" y="4895850"/>
          <p14:tracePt t="4051" x="5187950" y="4887913"/>
          <p14:tracePt t="4052" x="5187950" y="4881563"/>
          <p14:tracePt t="4053" x="5181600" y="4875213"/>
          <p14:tracePt t="4054" x="5181600" y="4868863"/>
          <p14:tracePt t="4055" x="5175250" y="4868863"/>
          <p14:tracePt t="4056" x="5175250" y="4854575"/>
          <p14:tracePt t="4057" x="5168900" y="4848225"/>
          <p14:tracePt t="4059" x="5168900" y="4835525"/>
          <p14:tracePt t="4060" x="5168900" y="4829175"/>
          <p14:tracePt t="4061" x="5160963" y="4829175"/>
          <p14:tracePt t="4062" x="5160963" y="4814888"/>
          <p14:tracePt t="4063" x="5154613" y="4814888"/>
          <p14:tracePt t="4064" x="5148263" y="4802188"/>
          <p14:tracePt t="4065" x="5148263" y="4795838"/>
          <p14:tracePt t="4066" x="5148263" y="4787900"/>
          <p14:tracePt t="4067" x="5148263" y="4775200"/>
          <p14:tracePt t="4068" x="5141913" y="4768850"/>
          <p14:tracePt t="4069" x="5135563" y="4762500"/>
          <p14:tracePt t="4070" x="5135563" y="4754563"/>
          <p14:tracePt t="4071" x="5127625" y="4748213"/>
          <p14:tracePt t="4072" x="5127625" y="4735513"/>
          <p14:tracePt t="4073" x="5127625" y="4722813"/>
          <p14:tracePt t="4074" x="5121275" y="4722813"/>
          <p14:tracePt t="4075" x="5114925" y="4708525"/>
          <p14:tracePt t="4076" x="5114925" y="4695825"/>
          <p14:tracePt t="4077" x="5108575" y="4695825"/>
          <p14:tracePt t="4078" x="5108575" y="4681538"/>
          <p14:tracePt t="4079" x="5108575" y="4668838"/>
          <p14:tracePt t="4080" x="5102225" y="4662488"/>
          <p14:tracePt t="4081" x="5094288" y="4648200"/>
          <p14:tracePt t="4082" x="5087938" y="4635500"/>
          <p14:tracePt t="4083" x="5087938" y="4629150"/>
          <p14:tracePt t="4084" x="5081588" y="4614863"/>
          <p14:tracePt t="4085" x="5075238" y="4602163"/>
          <p14:tracePt t="4087" x="5068888" y="4589463"/>
          <p14:tracePt t="4088" x="5060950" y="4575175"/>
          <p14:tracePt t="4089" x="5060950" y="4568825"/>
          <p14:tracePt t="4090" x="5048250" y="4541838"/>
          <p14:tracePt t="4091" x="5041900" y="4529138"/>
          <p14:tracePt t="4093" x="5035550" y="4514850"/>
          <p14:tracePt t="4094" x="5029200" y="4508500"/>
          <p14:tracePt t="4095" x="5021263" y="4489450"/>
          <p14:tracePt t="4096" x="5021263" y="4475163"/>
          <p14:tracePt t="4097" x="5014913" y="4456113"/>
          <p14:tracePt t="4099" x="5008563" y="4449763"/>
          <p14:tracePt t="4100" x="5002213" y="4435475"/>
          <p14:tracePt t="4101" x="4995863" y="4422775"/>
          <p14:tracePt t="4102" x="4987925" y="4422775"/>
          <p14:tracePt t="4103" x="4987925" y="4408488"/>
          <p14:tracePt t="4104" x="4981575" y="4395788"/>
          <p14:tracePt t="4105" x="4975225" y="4389438"/>
          <p14:tracePt t="4106" x="4968875" y="4375150"/>
          <p14:tracePt t="4107" x="4962525" y="4362450"/>
          <p14:tracePt t="4108" x="4954588" y="4356100"/>
          <p14:tracePt t="4109" x="4954588" y="4349750"/>
          <p14:tracePt t="4110" x="4948238" y="4335463"/>
          <p14:tracePt t="4111" x="4941888" y="4329113"/>
          <p14:tracePt t="4112" x="4935538" y="4322763"/>
          <p14:tracePt t="4113" x="4935538" y="4308475"/>
          <p14:tracePt t="4115" x="4929188" y="4295775"/>
          <p14:tracePt t="4116" x="4921250" y="4283075"/>
          <p14:tracePt t="4118" x="4914900" y="4275138"/>
          <p14:tracePt t="4119" x="4908550" y="4262438"/>
          <p14:tracePt t="4121" x="4908550" y="4256088"/>
          <p14:tracePt t="4122" x="4902200" y="4241800"/>
          <p14:tracePt t="4124" x="4895850" y="4235450"/>
          <p14:tracePt t="4125" x="4895850" y="4222750"/>
          <p14:tracePt t="4127" x="4887913" y="4216400"/>
          <p14:tracePt t="4128" x="4887913" y="4202113"/>
          <p14:tracePt t="4129" x="4881563" y="4202113"/>
          <p14:tracePt t="4130" x="4881563" y="4195763"/>
          <p14:tracePt t="4131" x="4875213" y="4189413"/>
          <p14:tracePt t="4132" x="4875213" y="4183063"/>
          <p14:tracePt t="4133" x="4875213" y="4175125"/>
          <p14:tracePt t="4134" x="4875213" y="4168775"/>
          <p14:tracePt t="4135" x="4868863" y="4168775"/>
          <p14:tracePt t="4136" x="4868863" y="4156075"/>
          <p14:tracePt t="4137" x="4868863" y="4149725"/>
          <p14:tracePt t="4138" x="4862513" y="4143375"/>
          <p14:tracePt t="4139" x="4862513" y="4135438"/>
          <p14:tracePt t="4141" x="4862513" y="4129088"/>
          <p14:tracePt t="4142" x="4854575" y="4116388"/>
          <p14:tracePt t="4144" x="4848225" y="4102100"/>
          <p14:tracePt t="4145" x="4848225" y="4095750"/>
          <p14:tracePt t="4146" x="4848225" y="4089400"/>
          <p14:tracePt t="4147" x="4841875" y="4083050"/>
          <p14:tracePt t="4148" x="4841875" y="4076700"/>
          <p14:tracePt t="4149" x="4841875" y="4068763"/>
          <p14:tracePt t="4150" x="4841875" y="4056063"/>
          <p14:tracePt t="4151" x="4835525" y="4049713"/>
          <p14:tracePt t="4152" x="4835525" y="4043363"/>
          <p14:tracePt t="4153" x="4829175" y="4029075"/>
          <p14:tracePt t="4154" x="4829175" y="4022725"/>
          <p14:tracePt t="4155" x="4821238" y="4016375"/>
          <p14:tracePt t="4156" x="4821238" y="4002088"/>
          <p14:tracePt t="4157" x="4814888" y="3995738"/>
          <p14:tracePt t="4158" x="4814888" y="3983038"/>
          <p14:tracePt t="4159" x="4808538" y="3968750"/>
          <p14:tracePt t="4160" x="4808538" y="3962400"/>
          <p14:tracePt t="4161" x="4808538" y="3956050"/>
          <p14:tracePt t="4162" x="4802188" y="3949700"/>
          <p14:tracePt t="4163" x="4802188" y="3935413"/>
          <p14:tracePt t="4164" x="4795838" y="3922713"/>
          <p14:tracePt t="4165" x="4787900" y="3916363"/>
          <p14:tracePt t="4166" x="4787900" y="3895725"/>
          <p14:tracePt t="4167" x="4781550" y="3883025"/>
          <p14:tracePt t="4168" x="4781550" y="3870325"/>
          <p14:tracePt t="4169" x="4781550" y="3862388"/>
          <p14:tracePt t="4170" x="4775200" y="3849688"/>
          <p14:tracePt t="4171" x="4768850" y="3836988"/>
          <p14:tracePt t="4172" x="4762500" y="3829050"/>
          <p14:tracePt t="4173" x="4762500" y="3810000"/>
          <p14:tracePt t="4174" x="4754563" y="3795713"/>
          <p14:tracePt t="4175" x="4748213" y="3783013"/>
          <p14:tracePt t="4176" x="4741863" y="3770313"/>
          <p14:tracePt t="4177" x="4741863" y="3756025"/>
          <p14:tracePt t="4178" x="4735513" y="3749675"/>
          <p14:tracePt t="4179" x="4729163" y="3729038"/>
          <p14:tracePt t="4180" x="4729163" y="3716338"/>
          <p14:tracePt t="4181" x="4714875" y="3695700"/>
          <p14:tracePt t="4182" x="4714875" y="3689350"/>
          <p14:tracePt t="4183" x="4708525" y="3670300"/>
          <p14:tracePt t="4184" x="4702175" y="3656013"/>
          <p14:tracePt t="4185" x="4695825" y="3643313"/>
          <p14:tracePt t="4186" x="4689475" y="3622675"/>
          <p14:tracePt t="4187" x="4681538" y="3609975"/>
          <p14:tracePt t="4188" x="4681538" y="3589338"/>
          <p14:tracePt t="4189" x="4675188" y="3576638"/>
          <p14:tracePt t="4190" x="4662488" y="3556000"/>
          <p14:tracePt t="4191" x="4656138" y="3530600"/>
          <p14:tracePt t="4193" x="4641850" y="3509963"/>
          <p14:tracePt t="4194" x="4641850" y="3503613"/>
          <p14:tracePt t="4195" x="4629150" y="3482975"/>
          <p14:tracePt t="4196" x="4622800" y="3463925"/>
          <p14:tracePt t="4197" x="4614863" y="3443288"/>
          <p14:tracePt t="4199" x="4608513" y="3436938"/>
          <p14:tracePt t="4200" x="4602163" y="3416300"/>
          <p14:tracePt t="4201" x="4602163" y="3409950"/>
          <p14:tracePt t="4202" x="4595813" y="3403600"/>
          <p14:tracePt t="4203" x="4595813" y="3389313"/>
          <p14:tracePt t="4204" x="4589463" y="3376613"/>
          <p14:tracePt t="4205" x="4581525" y="3370263"/>
          <p14:tracePt t="4206" x="4575175" y="3355975"/>
          <p14:tracePt t="4207" x="4575175" y="3349625"/>
          <p14:tracePt t="4208" x="4575175" y="3343275"/>
          <p14:tracePt t="4209" x="4568825" y="3336925"/>
          <p14:tracePt t="4210" x="4562475" y="3322638"/>
          <p14:tracePt t="4212" x="4556125" y="3309938"/>
          <p14:tracePt t="4213" x="4556125" y="3303588"/>
          <p14:tracePt t="4215" x="4548188" y="3290888"/>
          <p14:tracePt t="4216" x="4541838" y="3282950"/>
          <p14:tracePt t="4218" x="4535488" y="3276600"/>
          <p14:tracePt t="4219" x="4535488" y="3270250"/>
          <p14:tracePt t="4220" x="4535488" y="3263900"/>
          <p14:tracePt t="4221" x="4529138" y="3263900"/>
          <p14:tracePt t="4222" x="4529138" y="3257550"/>
          <p14:tracePt t="4223" x="4522788" y="3243263"/>
          <p14:tracePt t="4225" x="4514850" y="3236913"/>
          <p14:tracePt t="4226" x="4514850" y="3230563"/>
          <p14:tracePt t="4228" x="4508500" y="3224213"/>
          <p14:tracePt t="4229" x="4508500" y="3216275"/>
          <p14:tracePt t="4230" x="4502150" y="3209925"/>
          <p14:tracePt t="4233" x="4502150" y="3203575"/>
          <p14:tracePt t="4234" x="4495800" y="3197225"/>
          <p14:tracePt t="4236" x="4489450" y="3190875"/>
          <p14:tracePt t="4237" x="4489450" y="3182938"/>
          <p14:tracePt t="4238" x="4481513" y="3182938"/>
          <p14:tracePt t="4239" x="4481513" y="3176588"/>
          <p14:tracePt t="4240" x="4481513" y="3170238"/>
          <p14:tracePt t="4241" x="4481513" y="3163888"/>
          <p14:tracePt t="4242" x="4475163" y="3163888"/>
          <p14:tracePt t="4243" x="4475163" y="3157538"/>
          <p14:tracePt t="4244" x="4468813" y="3149600"/>
          <p14:tracePt t="4247" x="4468813" y="3143250"/>
          <p14:tracePt t="4248" x="4468813" y="3136900"/>
          <p14:tracePt t="4249" x="4468813" y="3130550"/>
          <p14:tracePt t="4250" x="4462463" y="3130550"/>
          <p14:tracePt t="4251" x="4462463" y="3124200"/>
          <p14:tracePt t="4252" x="4462463" y="3116263"/>
          <p14:tracePt t="4255" x="4456113" y="3116263"/>
          <p14:tracePt t="4256" x="4456113" y="3109913"/>
          <p14:tracePt t="4257" x="4456113" y="3103563"/>
          <p14:tracePt t="4258" x="4456113" y="3097213"/>
          <p14:tracePt t="4260" x="4456113" y="3090863"/>
          <p14:tracePt t="4261" x="4456113" y="3082925"/>
          <p14:tracePt t="4264" x="4449763" y="3076575"/>
          <p14:tracePt t="4265" x="4449763" y="3070225"/>
          <p14:tracePt t="4266" x="4449763" y="3063875"/>
          <p14:tracePt t="4269" x="4449763" y="3057525"/>
          <p14:tracePt t="4270" x="4449763" y="3049588"/>
          <p14:tracePt t="4272" x="4449763" y="3043238"/>
          <p14:tracePt t="4273" x="4449763" y="3036888"/>
          <p14:tracePt t="4274" x="4441825" y="3036888"/>
          <p14:tracePt t="4275" x="4441825" y="3030538"/>
          <p14:tracePt t="4277" x="4441825" y="3024188"/>
          <p14:tracePt t="4278" x="4441825" y="3017838"/>
          <p14:tracePt t="4280" x="4441825" y="3003550"/>
          <p14:tracePt t="4281" x="4441825" y="2997200"/>
          <p14:tracePt t="4283" x="4441825" y="2990850"/>
          <p14:tracePt t="4284" x="4441825" y="2984500"/>
          <p14:tracePt t="4286" x="4441825" y="2976563"/>
          <p14:tracePt t="4287" x="4441825" y="2963863"/>
          <p14:tracePt t="4289" x="4441825" y="2957513"/>
          <p14:tracePt t="4290" x="4441825" y="2943225"/>
          <p14:tracePt t="4291" x="4441825" y="2936875"/>
          <p14:tracePt t="4293" x="4441825" y="2924175"/>
          <p14:tracePt t="4294" x="4441825" y="2917825"/>
          <p14:tracePt t="4295" x="4441825" y="2909888"/>
          <p14:tracePt t="4296" x="4441825" y="2897188"/>
          <p14:tracePt t="4297" x="4441825" y="2890838"/>
          <p14:tracePt t="4299" x="4441825" y="2876550"/>
          <p14:tracePt t="4300" x="4441825" y="2870200"/>
          <p14:tracePt t="4301" x="4435475" y="2863850"/>
          <p14:tracePt t="4302" x="4435475" y="2851150"/>
          <p14:tracePt t="4304" x="4435475" y="2843213"/>
          <p14:tracePt t="4305" x="4435475" y="2830513"/>
          <p14:tracePt t="4306" x="4435475" y="2824163"/>
          <p14:tracePt t="4307" x="4435475" y="2817813"/>
          <p14:tracePt t="4308" x="4435475" y="2803525"/>
          <p14:tracePt t="4309" x="4429125" y="2803525"/>
          <p14:tracePt t="4310" x="4429125" y="2790825"/>
          <p14:tracePt t="4311" x="4429125" y="2784475"/>
          <p14:tracePt t="4312" x="4422775" y="2776538"/>
          <p14:tracePt t="4313" x="4422775" y="2763838"/>
          <p14:tracePt t="4315" x="4416425" y="2751138"/>
          <p14:tracePt t="4316" x="4416425" y="2743200"/>
          <p14:tracePt t="4317" x="4416425" y="2736850"/>
          <p14:tracePt t="4318" x="4416425" y="2730500"/>
          <p14:tracePt t="4319" x="4416425" y="2724150"/>
          <p14:tracePt t="4320" x="4408488" y="2717800"/>
          <p14:tracePt t="4321" x="4402138" y="2711450"/>
          <p14:tracePt t="4322" x="4402138" y="2703513"/>
          <p14:tracePt t="4323" x="4402138" y="2697163"/>
          <p14:tracePt t="4324" x="4395788" y="2690813"/>
          <p14:tracePt t="4326" x="4395788" y="2684463"/>
          <p14:tracePt t="4327" x="4395788" y="2678113"/>
          <p14:tracePt t="4328" x="4395788" y="2670175"/>
          <p14:tracePt t="4329" x="4389438" y="2670175"/>
          <p14:tracePt t="4330" x="4389438" y="2663825"/>
          <p14:tracePt t="4331" x="4389438" y="2657475"/>
          <p14:tracePt t="4332" x="4383088" y="2657475"/>
          <p14:tracePt t="4333" x="4383088" y="2651125"/>
          <p14:tracePt t="4335" x="4383088" y="2644775"/>
          <p14:tracePt t="4336" x="4383088" y="2636838"/>
          <p14:tracePt t="4337" x="4375150" y="2636838"/>
          <p14:tracePt t="4339" x="4375150" y="2630488"/>
          <p14:tracePt t="4341" x="4368800" y="2630488"/>
          <p14:tracePt t="4342" x="4368800" y="2624138"/>
          <p14:tracePt t="4347" x="4362450" y="2624138"/>
          <p14:tracePt t="4349" x="4362450" y="2617788"/>
          <p14:tracePt t="4354" x="4362450" y="2611438"/>
          <p14:tracePt t="4371" x="4362450" y="2603500"/>
          <p14:tracePt t="4375" x="4362450" y="2597150"/>
          <p14:tracePt t="4378" x="4362450" y="2590800"/>
          <p14:tracePt t="4382" x="4362450" y="2584450"/>
          <p14:tracePt t="4384" x="4362450" y="2578100"/>
          <p14:tracePt t="4386" x="4356100" y="2578100"/>
          <p14:tracePt t="4387" x="4356100" y="2570163"/>
          <p14:tracePt t="4388" x="4356100" y="2563813"/>
          <p14:tracePt t="4390" x="4356100" y="2557463"/>
          <p14:tracePt t="4393" x="4349750" y="2551113"/>
          <p14:tracePt t="4394" x="4349750" y="2536825"/>
          <p14:tracePt t="4396" x="4349750" y="2530475"/>
          <p14:tracePt t="4397" x="4349750" y="2524125"/>
          <p14:tracePt t="4399" x="4349750" y="2517775"/>
          <p14:tracePt t="4400" x="4349750" y="2511425"/>
          <p14:tracePt t="4401" x="4349750" y="2503488"/>
          <p14:tracePt t="4402" x="4341813" y="2503488"/>
          <p14:tracePt t="4403" x="4341813" y="2490788"/>
          <p14:tracePt t="4404" x="4341813" y="2484438"/>
          <p14:tracePt t="4405" x="4341813" y="2478088"/>
          <p14:tracePt t="4406" x="4335463" y="2470150"/>
          <p14:tracePt t="4407" x="4335463" y="2463800"/>
          <p14:tracePt t="4408" x="4329113" y="2457450"/>
          <p14:tracePt t="4409" x="4329113" y="2451100"/>
          <p14:tracePt t="4410" x="4329113" y="2444750"/>
          <p14:tracePt t="4411" x="4329113" y="2438400"/>
          <p14:tracePt t="4412" x="4329113" y="2424113"/>
          <p14:tracePt t="4413" x="4322763" y="2424113"/>
          <p14:tracePt t="4414" x="4322763" y="2411413"/>
          <p14:tracePt t="4415" x="4316413" y="2411413"/>
          <p14:tracePt t="4416" x="4316413" y="2397125"/>
          <p14:tracePt t="4417" x="4308475" y="2390775"/>
          <p14:tracePt t="4418" x="4308475" y="2384425"/>
          <p14:tracePt t="4419" x="4308475" y="2378075"/>
          <p14:tracePt t="4420" x="4308475" y="2371725"/>
          <p14:tracePt t="4421" x="4302125" y="2363788"/>
          <p14:tracePt t="4422" x="4302125" y="2351088"/>
          <p14:tracePt t="4423" x="4295775" y="2351088"/>
          <p14:tracePt t="4424" x="4295775" y="2338388"/>
          <p14:tracePt t="4425" x="4295775" y="2330450"/>
          <p14:tracePt t="4426" x="4289425" y="2330450"/>
          <p14:tracePt t="4427" x="4289425" y="2324100"/>
          <p14:tracePt t="4428" x="4283075" y="2311400"/>
          <p14:tracePt t="4430" x="4275138" y="2305050"/>
          <p14:tracePt t="4431" x="4275138" y="2297113"/>
          <p14:tracePt t="4433" x="4275138" y="2290763"/>
          <p14:tracePt t="4434" x="4275138" y="2284413"/>
          <p14:tracePt t="4435" x="4268788" y="2284413"/>
          <p14:tracePt t="4436" x="4268788" y="2278063"/>
          <p14:tracePt t="4438" x="4262438" y="2271713"/>
          <p14:tracePt t="4439" x="4262438" y="2263775"/>
          <p14:tracePt t="4444" x="4262438" y="2257425"/>
          <p14:tracePt t="4445" x="4262438" y="2251075"/>
          <p14:tracePt t="4446" x="4256088" y="2251075"/>
          <p14:tracePt t="4450" x="4256088" y="2244725"/>
          <p14:tracePt t="4462" x="4249738" y="2244725"/>
          <p14:tracePt t="4467" x="4249738" y="2238375"/>
          <p14:tracePt t="4481" x="4249738" y="2230438"/>
          <p14:tracePt t="4488" x="4241800" y="2230438"/>
          <p14:tracePt t="4500" x="4241800" y="2224088"/>
          <p14:tracePt t="4506" x="4235450" y="2217738"/>
          <p14:tracePt t="4511" x="4229100" y="2217738"/>
          <p14:tracePt t="4515" x="4229100" y="2211388"/>
          <p14:tracePt t="4518" x="4229100" y="2205038"/>
          <p14:tracePt t="4520" x="4222750" y="2205038"/>
          <p14:tracePt t="4522" x="4222750" y="2197100"/>
          <p14:tracePt t="4525" x="4216400" y="2197100"/>
          <p14:tracePt t="4528" x="4216400" y="2190750"/>
          <p14:tracePt t="4529" x="4208463" y="2190750"/>
          <p14:tracePt t="4531" x="4208463" y="2184400"/>
          <p14:tracePt t="4539" x="4202113" y="2184400"/>
          <p14:tracePt t="4540" x="4202113" y="2178050"/>
          <p14:tracePt t="4545" x="4195763" y="2178050"/>
          <p14:tracePt t="4546" x="4195763" y="2171700"/>
          <p14:tracePt t="4552" x="4195763" y="2163763"/>
          <p14:tracePt t="4562" x="4189413" y="2163763"/>
          <p14:tracePt t="4565" x="4189413" y="2157413"/>
          <p14:tracePt t="4566" x="4183063" y="2157413"/>
          <p14:tracePt t="4570" x="4183063" y="2151063"/>
          <p14:tracePt t="4573" x="4175125" y="2151063"/>
          <p14:tracePt t="4581" x="4175125" y="2144713"/>
          <p14:tracePt t="4584" x="4168775" y="2144713"/>
          <p14:tracePt t="4586" x="4168775" y="2138363"/>
          <p14:tracePt t="4589" x="4162425" y="2138363"/>
          <p14:tracePt t="4592" x="4162425" y="2132013"/>
          <p14:tracePt t="4599" x="4156075" y="2132013"/>
          <p14:tracePt t="4601" x="4156075" y="2124075"/>
          <p14:tracePt t="4604" x="4149725" y="2124075"/>
          <p14:tracePt t="4605" x="4149725" y="2117725"/>
          <p14:tracePt t="4613" x="4143375" y="2117725"/>
          <p14:tracePt t="4614" x="4143375" y="2111375"/>
          <p14:tracePt t="4617" x="4135438" y="2111375"/>
          <p14:tracePt t="4618" x="4135438" y="2105025"/>
          <p14:tracePt t="4621" x="4129088" y="2098675"/>
          <p14:tracePt t="4627" x="4129088" y="2090738"/>
          <p14:tracePt t="4628" x="4122738" y="2090738"/>
          <p14:tracePt t="4629" x="4122738" y="2084388"/>
          <p14:tracePt t="4631" x="4116388" y="2084388"/>
          <p14:tracePt t="4636" x="4116388" y="2078038"/>
          <p14:tracePt t="4638" x="4110038" y="2071688"/>
          <p14:tracePt t="4642" x="4102100" y="2071688"/>
          <p14:tracePt t="4643" x="4102100" y="2065338"/>
          <p14:tracePt t="4649" x="4095750" y="2065338"/>
          <p14:tracePt t="4654" x="4095750" y="2057400"/>
          <p14:tracePt t="4699" x="4089400" y="2057400"/>
          <p14:tracePt t="4709" x="4089400" y="2051050"/>
          <p14:tracePt t="4710" x="4083050" y="2051050"/>
          <p14:tracePt t="4720" x="4076700" y="2051050"/>
          <p14:tracePt t="4724" x="4068763" y="2051050"/>
          <p14:tracePt t="4727" x="4062413" y="2051050"/>
          <p14:tracePt t="4728" x="4062413" y="2044700"/>
          <p14:tracePt t="4733" x="4056063" y="2044700"/>
          <p14:tracePt t="4734" x="4056063" y="2038350"/>
          <p14:tracePt t="4737" x="4049713" y="2038350"/>
          <p14:tracePt t="4740" x="4049713" y="2032000"/>
          <p14:tracePt t="4749" x="4043363" y="2032000"/>
          <p14:tracePt t="4757" x="4043363" y="2024063"/>
          <p14:tracePt t="4777" x="4035425" y="2024063"/>
          <p14:tracePt t="4789" x="4035425" y="2017713"/>
          <p14:tracePt t="4803" x="4029075" y="2017713"/>
          <p14:tracePt t="4811" x="4029075" y="2011363"/>
          <p14:tracePt t="4821" x="4029075" y="2005013"/>
          <p14:tracePt t="4823" x="4022725" y="2005013"/>
          <p14:tracePt t="4832" x="4016375" y="2005013"/>
          <p14:tracePt t="4844" x="4016375" y="1998663"/>
          <p14:tracePt t="4896" x="4010025" y="1998663"/>
          <p14:tracePt t="5135" x="4002088" y="1998663"/>
          <p14:tracePt t="5202" x="4002088" y="1990725"/>
          <p14:tracePt t="5214" x="3995738" y="1990725"/>
          <p14:tracePt t="5221" x="3995738" y="1984375"/>
          <p14:tracePt t="5226" x="3989388" y="1984375"/>
          <p14:tracePt t="5231" x="3983038" y="1984375"/>
          <p14:tracePt t="5235" x="3983038" y="1978025"/>
          <p14:tracePt t="5245" x="3976688" y="1978025"/>
          <p14:tracePt t="5248" x="3976688" y="1971675"/>
          <p14:tracePt t="5301" x="3968750" y="1971675"/>
          <p14:tracePt t="5333" x="3962400" y="1971675"/>
          <p14:tracePt t="5834" x="3956050" y="1971675"/>
          <p14:tracePt t="5840" x="3949700" y="1971675"/>
          <p14:tracePt t="5849" x="3943350" y="1971675"/>
          <p14:tracePt t="5853" x="3935413" y="1971675"/>
          <p14:tracePt t="5861" x="3929063" y="1971675"/>
          <p14:tracePt t="5864" x="3922713" y="1971675"/>
          <p14:tracePt t="5865" x="3922713" y="1978025"/>
          <p14:tracePt t="5868" x="3916363" y="1978025"/>
          <p14:tracePt t="5874" x="3910013" y="1978025"/>
          <p14:tracePt t="5876" x="3902075" y="1978025"/>
          <p14:tracePt t="5877" x="3902075" y="1984375"/>
          <p14:tracePt t="5881" x="3902075" y="1990725"/>
          <p14:tracePt t="5882" x="3895725" y="1990725"/>
          <p14:tracePt t="5883" x="3889375" y="1990725"/>
          <p14:tracePt t="5884" x="3889375" y="1998663"/>
          <p14:tracePt t="5885" x="3883025" y="1998663"/>
          <p14:tracePt t="5890" x="3876675" y="1998663"/>
          <p14:tracePt t="5892" x="3870325" y="2005013"/>
          <p14:tracePt t="5896" x="3862388" y="2005013"/>
          <p14:tracePt t="5897" x="3856038" y="2011363"/>
          <p14:tracePt t="5899" x="3849688" y="2011363"/>
          <p14:tracePt t="5903" x="3843338" y="2011363"/>
          <p14:tracePt t="5905" x="3836988" y="2011363"/>
          <p14:tracePt t="5906" x="3836988" y="2017713"/>
          <p14:tracePt t="5909" x="3829050" y="2017713"/>
          <p14:tracePt t="5911" x="3822700" y="2017713"/>
          <p14:tracePt t="5912" x="3822700" y="2024063"/>
          <p14:tracePt t="5913" x="3816350" y="2024063"/>
          <p14:tracePt t="5916" x="3810000" y="2024063"/>
          <p14:tracePt t="5918" x="3803650" y="2024063"/>
          <p14:tracePt t="5921" x="3795713" y="2024063"/>
          <p14:tracePt t="5922" x="3789363" y="2024063"/>
          <p14:tracePt t="5924" x="3789363" y="2032000"/>
          <p14:tracePt t="5925" x="3783013" y="2032000"/>
          <p14:tracePt t="5927" x="3776663" y="2032000"/>
          <p14:tracePt t="5928" x="3770313" y="2032000"/>
          <p14:tracePt t="5929" x="3770313" y="2038350"/>
          <p14:tracePt t="5930" x="3762375" y="2038350"/>
          <p14:tracePt t="5931" x="3756025" y="2038350"/>
          <p14:tracePt t="5932" x="3749675" y="2038350"/>
          <p14:tracePt t="5933" x="3749675" y="2044700"/>
          <p14:tracePt t="5935" x="3743325" y="2044700"/>
          <p14:tracePt t="5936" x="3736975" y="2044700"/>
          <p14:tracePt t="5938" x="3729038" y="2044700"/>
          <p14:tracePt t="5939" x="3722688" y="2051050"/>
          <p14:tracePt t="5940" x="3716338" y="2051050"/>
          <p14:tracePt t="5942" x="3716338" y="2057400"/>
          <p14:tracePt t="5943" x="3703638" y="2057400"/>
          <p14:tracePt t="5944" x="3695700" y="2057400"/>
          <p14:tracePt t="5946" x="3689350" y="2065338"/>
          <p14:tracePt t="5947" x="3683000" y="2065338"/>
          <p14:tracePt t="5949" x="3683000" y="2071688"/>
          <p14:tracePt t="5950" x="3676650" y="2071688"/>
          <p14:tracePt t="5951" x="3670300" y="2071688"/>
          <p14:tracePt t="5952" x="3670300" y="2078038"/>
          <p14:tracePt t="5954" x="3662363" y="2078038"/>
          <p14:tracePt t="5955" x="3656013" y="2078038"/>
          <p14:tracePt t="5956" x="3649663" y="2078038"/>
          <p14:tracePt t="5957" x="3649663" y="2084388"/>
          <p14:tracePt t="5959" x="3643313" y="2084388"/>
          <p14:tracePt t="5960" x="3636963" y="2090738"/>
          <p14:tracePt t="5963" x="3629025" y="2090738"/>
          <p14:tracePt t="5964" x="3622675" y="2098675"/>
          <p14:tracePt t="5966" x="3616325" y="2098675"/>
          <p14:tracePt t="5967" x="3616325" y="2105025"/>
          <p14:tracePt t="5969" x="3609975" y="2105025"/>
          <p14:tracePt t="5970" x="3609975" y="2111375"/>
          <p14:tracePt t="5972" x="3603625" y="2111375"/>
          <p14:tracePt t="5979" x="3589338" y="2117725"/>
          <p14:tracePt t="5980" x="3582988" y="2124075"/>
          <p14:tracePt t="5984" x="3576638" y="2124075"/>
          <p14:tracePt t="5986" x="3570288" y="2124075"/>
          <p14:tracePt t="5987" x="3570288" y="2132013"/>
          <p14:tracePt t="5991" x="3563938" y="2138363"/>
          <p14:tracePt t="5994" x="3556000" y="2138363"/>
          <p14:tracePt t="5995" x="3549650" y="2144713"/>
          <p14:tracePt t="6000" x="3543300" y="2144713"/>
          <p14:tracePt t="6002" x="3536950" y="2144713"/>
          <p14:tracePt t="6003" x="3536950" y="2151063"/>
          <p14:tracePt t="6006" x="3530600" y="2151063"/>
          <p14:tracePt t="6007" x="3530600" y="2157413"/>
          <p14:tracePt t="6008" x="3522663" y="2157413"/>
          <p14:tracePt t="6009" x="3516313" y="2157413"/>
          <p14:tracePt t="6014" x="3509963" y="2157413"/>
          <p14:tracePt t="6015" x="3503613" y="2157413"/>
          <p14:tracePt t="6016" x="3503613" y="2163763"/>
          <p14:tracePt t="6019" x="3497263" y="2163763"/>
          <p14:tracePt t="6020" x="3497263" y="2171700"/>
          <p14:tracePt t="6021" x="3489325" y="2171700"/>
          <p14:tracePt t="6022" x="3482975" y="2171700"/>
          <p14:tracePt t="6023" x="3482975" y="2178050"/>
          <p14:tracePt t="6026" x="3476625" y="2178050"/>
          <p14:tracePt t="6028" x="3470275" y="2178050"/>
          <p14:tracePt t="6030" x="3470275" y="2184400"/>
          <p14:tracePt t="6032" x="3463925" y="2184400"/>
          <p14:tracePt t="6033" x="3455988" y="2184400"/>
          <p14:tracePt t="6034" x="3455988" y="2190750"/>
          <p14:tracePt t="6037" x="3449638" y="2190750"/>
          <p14:tracePt t="6040" x="3443288" y="2190750"/>
          <p14:tracePt t="6041" x="3443288" y="2197100"/>
          <p14:tracePt t="6042" x="3436938" y="2197100"/>
          <p14:tracePt t="6044" x="3436938" y="2205038"/>
          <p14:tracePt t="6047" x="3430588" y="2205038"/>
          <p14:tracePt t="6048" x="3430588" y="2211388"/>
          <p14:tracePt t="6052" x="3422650" y="2211388"/>
          <p14:tracePt t="6055" x="3422650" y="2217738"/>
          <p14:tracePt t="6059" x="3416300" y="2217738"/>
          <p14:tracePt t="6060" x="3416300" y="2224088"/>
          <p14:tracePt t="6064" x="3409950" y="2224088"/>
          <p14:tracePt t="6068" x="3409950" y="2230438"/>
          <p14:tracePt t="6069" x="3403600" y="2230438"/>
          <p14:tracePt t="6071" x="3403600" y="2238375"/>
          <p14:tracePt t="6077" x="3397250" y="2238375"/>
          <p14:tracePt t="6080" x="3389313" y="2244725"/>
          <p14:tracePt t="6084" x="3389313" y="2251075"/>
          <p14:tracePt t="6085" x="3382963" y="2251075"/>
          <p14:tracePt t="6087" x="3382963" y="2257425"/>
          <p14:tracePt t="6088" x="3376613" y="2257425"/>
          <p14:tracePt t="6091" x="3370263" y="2257425"/>
          <p14:tracePt t="6096" x="3363913" y="2263775"/>
          <p14:tracePt t="6098" x="3355975" y="2263775"/>
          <p14:tracePt t="6099" x="3355975" y="2271713"/>
          <p14:tracePt t="6101" x="3349625" y="2271713"/>
          <p14:tracePt t="6103" x="3343275" y="2271713"/>
          <p14:tracePt t="6105" x="3336925" y="2271713"/>
          <p14:tracePt t="6106" x="3336925" y="2278063"/>
          <p14:tracePt t="6108" x="3330575" y="2284413"/>
          <p14:tracePt t="6109" x="3322638" y="2284413"/>
          <p14:tracePt t="6112" x="3316288" y="2290763"/>
          <p14:tracePt t="6115" x="3309938" y="2290763"/>
          <p14:tracePt t="6117" x="3303588" y="2290763"/>
          <p14:tracePt t="6118" x="3303588" y="2297113"/>
          <p14:tracePt t="6119" x="3297238" y="2297113"/>
          <p14:tracePt t="6120" x="3297238" y="2305050"/>
          <p14:tracePt t="6121" x="3290888" y="2305050"/>
          <p14:tracePt t="6124" x="3282950" y="2305050"/>
          <p14:tracePt t="6125" x="3276600" y="2311400"/>
          <p14:tracePt t="6126" x="3270250" y="2311400"/>
          <p14:tracePt t="6127" x="3270250" y="2317750"/>
          <p14:tracePt t="6129" x="3263900" y="2324100"/>
          <p14:tracePt t="6130" x="3257550" y="2324100"/>
          <p14:tracePt t="6133" x="3249613" y="2330450"/>
          <p14:tracePt t="6134" x="3243263" y="2338388"/>
          <p14:tracePt t="6137" x="3236913" y="2338388"/>
          <p14:tracePt t="6138" x="3230563" y="2344738"/>
          <p14:tracePt t="6139" x="3224213" y="2344738"/>
          <p14:tracePt t="6140" x="3224213" y="2351088"/>
          <p14:tracePt t="6141" x="3216275" y="2357438"/>
          <p14:tracePt t="6142" x="3209925" y="2357438"/>
          <p14:tracePt t="6144" x="3203575" y="2357438"/>
          <p14:tracePt t="6145" x="3203575" y="2363788"/>
          <p14:tracePt t="6146" x="3197225" y="2371725"/>
          <p14:tracePt t="6147" x="3190875" y="2371725"/>
          <p14:tracePt t="6149" x="3182938" y="2371725"/>
          <p14:tracePt t="6150" x="3182938" y="2378075"/>
          <p14:tracePt t="6151" x="3176588" y="2384425"/>
          <p14:tracePt t="6152" x="3170238" y="2384425"/>
          <p14:tracePt t="6154" x="3163888" y="2390775"/>
          <p14:tracePt t="6156" x="3157538" y="2390775"/>
          <p14:tracePt t="6157" x="3157538" y="2397125"/>
          <p14:tracePt t="6158" x="3149600" y="2397125"/>
          <p14:tracePt t="6159" x="3149600" y="2405063"/>
          <p14:tracePt t="6160" x="3143250" y="2405063"/>
          <p14:tracePt t="6162" x="3136900" y="2405063"/>
          <p14:tracePt t="6163" x="3136900" y="2411413"/>
          <p14:tracePt t="6166" x="3130550" y="2411413"/>
          <p14:tracePt t="6167" x="3130550" y="2417763"/>
          <p14:tracePt t="6168" x="3124200" y="2417763"/>
          <p14:tracePt t="6169" x="3124200" y="2424113"/>
          <p14:tracePt t="6186" x="3116263" y="2424113"/>
          <p14:tracePt t="6696" x="3116263" y="2430463"/>
          <p14:tracePt t="6703" x="3116263" y="2438400"/>
          <p14:tracePt t="6708" x="3116263" y="2444750"/>
          <p14:tracePt t="6710" x="3116263" y="2451100"/>
          <p14:tracePt t="6712" x="3116263" y="2457450"/>
          <p14:tracePt t="6714" x="3116263" y="2463800"/>
          <p14:tracePt t="6715" x="3116263" y="2470150"/>
          <p14:tracePt t="6717" x="3116263" y="2478088"/>
          <p14:tracePt t="6718" x="3116263" y="2484438"/>
          <p14:tracePt t="6720" x="3116263" y="2490788"/>
          <p14:tracePt t="6721" x="3116263" y="2497138"/>
          <p14:tracePt t="6722" x="3116263" y="2503488"/>
          <p14:tracePt t="6724" x="3116263" y="2511425"/>
          <p14:tracePt t="6725" x="3116263" y="2517775"/>
          <p14:tracePt t="6727" x="3116263" y="2524125"/>
          <p14:tracePt t="6728" x="3116263" y="2530475"/>
          <p14:tracePt t="6729" x="3116263" y="2536825"/>
          <p14:tracePt t="6731" x="3116263" y="2551113"/>
          <p14:tracePt t="6732" x="3116263" y="2557463"/>
          <p14:tracePt t="6734" x="3116263" y="2563813"/>
          <p14:tracePt t="6735" x="3116263" y="2570163"/>
          <p14:tracePt t="6737" x="3109913" y="2570163"/>
          <p14:tracePt t="6738" x="3109913" y="2578100"/>
          <p14:tracePt t="6739" x="3109913" y="2584450"/>
          <p14:tracePt t="6742" x="3109913" y="2590800"/>
          <p14:tracePt t="6743" x="3109913" y="2597150"/>
          <p14:tracePt t="6744" x="3103563" y="2597150"/>
          <p14:tracePt t="6745" x="3103563" y="2603500"/>
          <p14:tracePt t="6748" x="3103563" y="2611438"/>
          <p14:tracePt t="6749" x="3097213" y="2611438"/>
          <p14:tracePt t="6750" x="3097213" y="2617788"/>
          <p14:tracePt t="6753" x="3090863" y="2617788"/>
          <p14:tracePt t="6755" x="3090863" y="2624138"/>
          <p14:tracePt t="6757" x="3090863" y="2630488"/>
          <p14:tracePt t="6759" x="3090863" y="2636838"/>
          <p14:tracePt t="6762" x="3082925" y="2636838"/>
          <p14:tracePt t="6764" x="3082925" y="2644775"/>
          <p14:tracePt t="6766" x="3082925" y="2651125"/>
          <p14:tracePt t="6767" x="3076575" y="2651125"/>
          <p14:tracePt t="6772" x="3076575" y="2657475"/>
          <p14:tracePt t="6773" x="3076575" y="2663825"/>
          <p14:tracePt t="6776" x="3076575" y="2670175"/>
          <p14:tracePt t="6777" x="3070225" y="2670175"/>
          <p14:tracePt t="6780" x="3063875" y="2670175"/>
          <p14:tracePt t="6781" x="3063875" y="2678113"/>
          <p14:tracePt t="6783" x="3063875" y="2684463"/>
          <p14:tracePt t="6786" x="3057525" y="2684463"/>
          <p14:tracePt t="6788" x="3057525" y="2690813"/>
          <p14:tracePt t="6790" x="3057525" y="2697163"/>
          <p14:tracePt t="6792" x="3057525" y="2703513"/>
          <p14:tracePt t="6795" x="3057525" y="2717800"/>
          <p14:tracePt t="6797" x="3049588" y="2717800"/>
          <p14:tracePt t="6798" x="3049588" y="2724150"/>
          <p14:tracePt t="6799" x="3049588" y="2730500"/>
          <p14:tracePt t="6800" x="3049588" y="2736850"/>
          <p14:tracePt t="6801" x="3043238" y="2736850"/>
          <p14:tracePt t="6803" x="3043238" y="2751138"/>
          <p14:tracePt t="6804" x="3043238" y="2757488"/>
          <p14:tracePt t="6806" x="3043238" y="2763838"/>
          <p14:tracePt t="6807" x="3043238" y="2770188"/>
          <p14:tracePt t="6808" x="3043238" y="2776538"/>
          <p14:tracePt t="6809" x="3036888" y="2784475"/>
          <p14:tracePt t="6810" x="3036888" y="2790825"/>
          <p14:tracePt t="6812" x="3036888" y="2797175"/>
          <p14:tracePt t="6813" x="3030538" y="2809875"/>
          <p14:tracePt t="6815" x="3030538" y="2817813"/>
          <p14:tracePt t="6816" x="3030538" y="2824163"/>
          <p14:tracePt t="6817" x="3024188" y="2830513"/>
          <p14:tracePt t="6818" x="3024188" y="2836863"/>
          <p14:tracePt t="6819" x="3024188" y="2843213"/>
          <p14:tracePt t="6821" x="3024188" y="2851150"/>
          <p14:tracePt t="6822" x="3024188" y="2857500"/>
          <p14:tracePt t="6823" x="3024188" y="2863850"/>
          <p14:tracePt t="6825" x="3017838" y="2876550"/>
          <p14:tracePt t="6826" x="3017838" y="2884488"/>
          <p14:tracePt t="6828" x="3009900" y="2890838"/>
          <p14:tracePt t="6829" x="3009900" y="2897188"/>
          <p14:tracePt t="6831" x="3009900" y="2903538"/>
          <p14:tracePt t="6832" x="3003550" y="2909888"/>
          <p14:tracePt t="6833" x="3003550" y="2917825"/>
          <p14:tracePt t="6834" x="3003550" y="2924175"/>
          <p14:tracePt t="6836" x="3003550" y="2936875"/>
          <p14:tracePt t="6837" x="2997200" y="2936875"/>
          <p14:tracePt t="6838" x="2997200" y="2943225"/>
          <p14:tracePt t="6839" x="2997200" y="2951163"/>
          <p14:tracePt t="6841" x="2990850" y="2951163"/>
          <p14:tracePt t="6842" x="2990850" y="2957513"/>
          <p14:tracePt t="6843" x="2990850" y="2963863"/>
          <p14:tracePt t="6844" x="2990850" y="2970213"/>
          <p14:tracePt t="6846" x="2984500" y="2970213"/>
          <p14:tracePt t="6847" x="2984500" y="2976563"/>
          <p14:tracePt t="6848" x="2984500" y="2984500"/>
          <p14:tracePt t="6849" x="2976563" y="2984500"/>
          <p14:tracePt t="6851" x="2976563" y="2990850"/>
          <p14:tracePt t="6852" x="2970213" y="2990850"/>
          <p14:tracePt t="6853" x="2970213" y="2997200"/>
          <p14:tracePt t="6855" x="2970213" y="3003550"/>
          <p14:tracePt t="6858" x="2963863" y="3003550"/>
          <p14:tracePt t="6859" x="2963863" y="3009900"/>
          <p14:tracePt t="6861" x="2957513" y="3009900"/>
          <p14:tracePt t="6862" x="2957513" y="3017838"/>
          <p14:tracePt t="6867" x="2957513" y="3024188"/>
          <p14:tracePt t="6870" x="2951163" y="3024188"/>
          <p14:tracePt t="6871" x="2951163" y="3030538"/>
          <p14:tracePt t="6874" x="2943225" y="3030538"/>
          <p14:tracePt t="6875" x="2943225" y="3036888"/>
          <p14:tracePt t="6879" x="2936875" y="3036888"/>
          <p14:tracePt t="6882" x="2936875" y="3043238"/>
          <p14:tracePt t="6885" x="2936875" y="3049588"/>
          <p14:tracePt t="6892" x="2930525" y="3049588"/>
          <p14:tracePt t="6894" x="2930525" y="3057525"/>
          <p14:tracePt t="6898" x="2930525" y="3063875"/>
          <p14:tracePt t="6900" x="2924175" y="3063875"/>
          <p14:tracePt t="6901" x="2924175" y="3070225"/>
          <p14:tracePt t="6906" x="2924175" y="3076575"/>
          <p14:tracePt t="6909" x="2924175" y="3082925"/>
          <p14:tracePt t="6913" x="2924175" y="3090863"/>
          <p14:tracePt t="6916" x="2924175" y="3097213"/>
          <p14:tracePt t="6921" x="2924175" y="3103563"/>
          <p14:tracePt t="6924" x="2924175" y="3109913"/>
          <p14:tracePt t="6926" x="2917825" y="3109913"/>
          <p14:tracePt t="6928" x="2917825" y="3116263"/>
          <p14:tracePt t="6935" x="2917825" y="3124200"/>
          <p14:tracePt t="6940" x="2917825" y="3130550"/>
          <p14:tracePt t="6956" x="2917825" y="3136900"/>
          <p14:tracePt t="6968" x="2917825" y="3143250"/>
          <p14:tracePt t="7278" x="2924175" y="3143250"/>
          <p14:tracePt t="7281" x="2930525" y="3143250"/>
          <p14:tracePt t="7288" x="2936875" y="3143250"/>
          <p14:tracePt t="7290" x="2943225" y="3143250"/>
          <p14:tracePt t="7292" x="2951163" y="3143250"/>
          <p14:tracePt t="7297" x="2957513" y="3143250"/>
          <p14:tracePt t="7298" x="2963863" y="3143250"/>
          <p14:tracePt t="7300" x="2970213" y="3143250"/>
          <p14:tracePt t="7302" x="2976563" y="3143250"/>
          <p14:tracePt t="7303" x="2984500" y="3143250"/>
          <p14:tracePt t="7305" x="2990850" y="3149600"/>
          <p14:tracePt t="7306" x="2997200" y="3149600"/>
          <p14:tracePt t="7308" x="3003550" y="3149600"/>
          <p14:tracePt t="7309" x="3017838" y="3149600"/>
          <p14:tracePt t="7311" x="3030538" y="3149600"/>
          <p14:tracePt t="7312" x="3036888" y="3149600"/>
          <p14:tracePt t="7313" x="3043238" y="3149600"/>
          <p14:tracePt t="7314" x="3057525" y="3149600"/>
          <p14:tracePt t="7315" x="3063875" y="3149600"/>
          <p14:tracePt t="7316" x="3076575" y="3149600"/>
          <p14:tracePt t="7317" x="3090863" y="3149600"/>
          <p14:tracePt t="7318" x="3097213" y="3149600"/>
          <p14:tracePt t="7319" x="3103563" y="3149600"/>
          <p14:tracePt t="7320" x="3116263" y="3149600"/>
          <p14:tracePt t="7321" x="3130550" y="3149600"/>
          <p14:tracePt t="7322" x="3143250" y="3149600"/>
          <p14:tracePt t="7323" x="3157538" y="3149600"/>
          <p14:tracePt t="7324" x="3176588" y="3149600"/>
          <p14:tracePt t="7325" x="3182938" y="3149600"/>
          <p14:tracePt t="7326" x="3203575" y="3149600"/>
          <p14:tracePt t="7327" x="3224213" y="3149600"/>
          <p14:tracePt t="7328" x="3249613" y="3149600"/>
          <p14:tracePt t="7329" x="3263900" y="3149600"/>
          <p14:tracePt t="7330" x="3282950" y="3157538"/>
          <p14:tracePt t="7331" x="3309938" y="3157538"/>
          <p14:tracePt t="7332" x="3330575" y="3157538"/>
          <p14:tracePt t="7333" x="3349625" y="3157538"/>
          <p14:tracePt t="7334" x="3376613" y="3157538"/>
          <p14:tracePt t="7335" x="3403600" y="3157538"/>
          <p14:tracePt t="7336" x="3422650" y="3157538"/>
          <p14:tracePt t="7337" x="3443288" y="3157538"/>
          <p14:tracePt t="7338" x="3476625" y="3157538"/>
          <p14:tracePt t="7339" x="3497263" y="3157538"/>
          <p14:tracePt t="7340" x="3530600" y="3163888"/>
          <p14:tracePt t="7341" x="3543300" y="3163888"/>
          <p14:tracePt t="7342" x="3570288" y="3163888"/>
          <p14:tracePt t="7343" x="3603625" y="3163888"/>
          <p14:tracePt t="7344" x="3629025" y="3163888"/>
          <p14:tracePt t="7345" x="3656013" y="3163888"/>
          <p14:tracePt t="7346" x="3670300" y="3163888"/>
          <p14:tracePt t="7347" x="3695700" y="3163888"/>
          <p14:tracePt t="7348" x="3722688" y="3170238"/>
          <p14:tracePt t="7349" x="3749675" y="3170238"/>
          <p14:tracePt t="7350" x="3770313" y="3170238"/>
          <p14:tracePt t="7351" x="3795713" y="3170238"/>
          <p14:tracePt t="7352" x="3822700" y="3170238"/>
          <p14:tracePt t="7353" x="3849688" y="3170238"/>
          <p14:tracePt t="7354" x="3862388" y="3170238"/>
          <p14:tracePt t="7355" x="3889375" y="3170238"/>
          <p14:tracePt t="7356" x="3916363" y="3170238"/>
          <p14:tracePt t="7357" x="3929063" y="3170238"/>
          <p14:tracePt t="7358" x="3956050" y="3170238"/>
          <p14:tracePt t="7359" x="3976688" y="3170238"/>
          <p14:tracePt t="7360" x="3989388" y="3170238"/>
          <p14:tracePt t="7361" x="4010025" y="3170238"/>
          <p14:tracePt t="7362" x="4029075" y="3170238"/>
          <p14:tracePt t="7363" x="4049713" y="3170238"/>
          <p14:tracePt t="7364" x="4068763" y="3170238"/>
          <p14:tracePt t="7365" x="4083050" y="3170238"/>
          <p14:tracePt t="7366" x="4102100" y="3170238"/>
          <p14:tracePt t="7367" x="4116388" y="3170238"/>
          <p14:tracePt t="7368" x="4135438" y="3170238"/>
          <p14:tracePt t="7369" x="4156075" y="3170238"/>
          <p14:tracePt t="7370" x="4162425" y="3170238"/>
          <p14:tracePt t="7371" x="4175125" y="3163888"/>
          <p14:tracePt t="7372" x="4189413" y="3163888"/>
          <p14:tracePt t="7373" x="4202113" y="3163888"/>
          <p14:tracePt t="7374" x="4216400" y="3163888"/>
          <p14:tracePt t="7375" x="4229100" y="3157538"/>
          <p14:tracePt t="7377" x="4241800" y="3157538"/>
          <p14:tracePt t="7378" x="4249738" y="3149600"/>
          <p14:tracePt t="7379" x="4256088" y="3149600"/>
          <p14:tracePt t="7380" x="4262438" y="3149600"/>
          <p14:tracePt t="7381" x="4268788" y="3143250"/>
          <p14:tracePt t="7383" x="4275138" y="3143250"/>
          <p14:tracePt t="7384" x="4283075" y="3143250"/>
          <p14:tracePt t="7386" x="4283075" y="3136900"/>
          <p14:tracePt t="7387" x="4289425" y="3136900"/>
          <p14:tracePt t="7389" x="4295775" y="3136900"/>
          <p14:tracePt t="7392" x="4295775" y="3130550"/>
          <p14:tracePt t="7400" x="4295775" y="3124200"/>
          <p14:tracePt t="7416" x="4295775" y="3116263"/>
          <p14:tracePt t="7431" x="4295775" y="3109913"/>
          <p14:tracePt t="7434" x="4302125" y="3109913"/>
          <p14:tracePt t="7446" x="4308475" y="3109913"/>
          <p14:tracePt t="7449" x="4308475" y="3103563"/>
          <p14:tracePt t="7450" x="4316413" y="3103563"/>
          <p14:tracePt t="7453" x="4316413" y="3097213"/>
          <p14:tracePt t="7456" x="4322763" y="3097213"/>
          <p14:tracePt t="7457" x="4322763" y="3090863"/>
          <p14:tracePt t="7459" x="4329113" y="3090863"/>
          <p14:tracePt t="7462" x="4335463" y="3090863"/>
          <p14:tracePt t="7466" x="4335463" y="3082925"/>
          <p14:tracePt t="7467" x="4341813" y="3082925"/>
          <p14:tracePt t="7470" x="4341813" y="3076575"/>
          <p14:tracePt t="7471" x="4349750" y="3076575"/>
          <p14:tracePt t="7477" x="4356100" y="3076575"/>
          <p14:tracePt t="7480" x="4362450" y="3070225"/>
          <p14:tracePt t="7486" x="4368800" y="3070225"/>
          <p14:tracePt t="7490" x="4368800" y="3063875"/>
          <p14:tracePt t="7496" x="4375150" y="3063875"/>
          <p14:tracePt t="7498" x="4375150" y="3057525"/>
          <p14:tracePt t="7501" x="4383088" y="3057525"/>
          <p14:tracePt t="7509" x="4389438" y="3057525"/>
          <p14:tracePt t="7512" x="4395788" y="3057525"/>
          <p14:tracePt t="7514" x="4395788" y="3049588"/>
          <p14:tracePt t="7515" x="4402138" y="3049588"/>
          <p14:tracePt t="7519" x="4408488" y="3049588"/>
          <p14:tracePt t="7521" x="4416425" y="3049588"/>
          <p14:tracePt t="7524" x="4422775" y="3049588"/>
          <p14:tracePt t="7526" x="4429125" y="3049588"/>
          <p14:tracePt t="7527" x="4435475" y="3049588"/>
          <p14:tracePt t="7530" x="4441825" y="3049588"/>
          <p14:tracePt t="7531" x="4449763" y="3049588"/>
          <p14:tracePt t="7534" x="4456113" y="3049588"/>
          <p14:tracePt t="7535" x="4462463" y="3049588"/>
          <p14:tracePt t="7537" x="4468813" y="3049588"/>
          <p14:tracePt t="7538" x="4475163" y="3049588"/>
          <p14:tracePt t="7539" x="4475163" y="3043238"/>
          <p14:tracePt t="7540" x="4481513" y="3043238"/>
          <p14:tracePt t="7542" x="4489450" y="3043238"/>
          <p14:tracePt t="7543" x="4495800" y="3043238"/>
          <p14:tracePt t="7545" x="4502150" y="3043238"/>
          <p14:tracePt t="7546" x="4508500" y="3043238"/>
          <p14:tracePt t="7547" x="4514850" y="3043238"/>
          <p14:tracePt t="7549" x="4522788" y="3043238"/>
          <p14:tracePt t="7551" x="4529138" y="3043238"/>
          <p14:tracePt t="7553" x="4535488" y="3043238"/>
          <p14:tracePt t="7554" x="4541838" y="3043238"/>
          <p14:tracePt t="7556" x="4548188" y="3043238"/>
          <p14:tracePt t="7559" x="4556125" y="3043238"/>
          <p14:tracePt t="7560" x="4562475" y="3043238"/>
          <p14:tracePt t="7564" x="4568825" y="3043238"/>
          <p14:tracePt t="7566" x="4575175" y="3043238"/>
          <p14:tracePt t="7568" x="4581525" y="3043238"/>
          <p14:tracePt t="7576" x="4589463" y="3043238"/>
          <p14:tracePt t="7582" x="4595813" y="3043238"/>
          <p14:tracePt t="7639" x="4602163" y="3043238"/>
          <p14:tracePt t="7647" x="4608513" y="3043238"/>
          <p14:tracePt t="7653" x="4614863" y="3043238"/>
          <p14:tracePt t="7664" x="4622800" y="3043238"/>
          <p14:tracePt t="7669" x="4629150" y="3043238"/>
          <p14:tracePt t="7936" x="4622800" y="3043238"/>
          <p14:tracePt t="7943" x="4614863" y="3043238"/>
          <p14:tracePt t="7944" x="4614863" y="3049588"/>
          <p14:tracePt t="7946" x="4608513" y="3049588"/>
          <p14:tracePt t="7949" x="4602163" y="3049588"/>
          <p14:tracePt t="7952" x="4602163" y="3057525"/>
          <p14:tracePt t="7953" x="4595813" y="3057525"/>
          <p14:tracePt t="7954" x="4595813" y="3063875"/>
          <p14:tracePt t="7955" x="4589463" y="3063875"/>
          <p14:tracePt t="7956" x="4589463" y="3070225"/>
          <p14:tracePt t="7959" x="4581525" y="3070225"/>
          <p14:tracePt t="7960" x="4575175" y="3070225"/>
          <p14:tracePt t="7961" x="4575175" y="3076575"/>
          <p14:tracePt t="7962" x="4568825" y="3076575"/>
          <p14:tracePt t="7963" x="4568825" y="3082925"/>
          <p14:tracePt t="7965" x="4562475" y="3082925"/>
          <p14:tracePt t="7966" x="4562475" y="3090863"/>
          <p14:tracePt t="7967" x="4556125" y="3097213"/>
          <p14:tracePt t="7969" x="4548188" y="3103563"/>
          <p14:tracePt t="7971" x="4541838" y="3103563"/>
          <p14:tracePt t="7972" x="4535488" y="3109913"/>
          <p14:tracePt t="7973" x="4535488" y="3116263"/>
          <p14:tracePt t="7975" x="4529138" y="3124200"/>
          <p14:tracePt t="7976" x="4522788" y="3130550"/>
          <p14:tracePt t="7977" x="4522788" y="3136900"/>
          <p14:tracePt t="7978" x="4514850" y="3136900"/>
          <p14:tracePt t="7979" x="4514850" y="3143250"/>
          <p14:tracePt t="7980" x="4502150" y="3149600"/>
          <p14:tracePt t="7982" x="4502150" y="3157538"/>
          <p14:tracePt t="7983" x="4495800" y="3163888"/>
          <p14:tracePt t="7984" x="4489450" y="3170238"/>
          <p14:tracePt t="7985" x="4481513" y="3176588"/>
          <p14:tracePt t="7986" x="4481513" y="3182938"/>
          <p14:tracePt t="7987" x="4475163" y="3190875"/>
          <p14:tracePt t="7988" x="4468813" y="3197225"/>
          <p14:tracePt t="7989" x="4462463" y="3203575"/>
          <p14:tracePt t="7990" x="4462463" y="3209925"/>
          <p14:tracePt t="7991" x="4456113" y="3224213"/>
          <p14:tracePt t="7993" x="4441825" y="3236913"/>
          <p14:tracePt t="7994" x="4435475" y="3243263"/>
          <p14:tracePt t="7995" x="4435475" y="3249613"/>
          <p14:tracePt t="7996" x="4422775" y="3263900"/>
          <p14:tracePt t="7997" x="4416425" y="3276600"/>
          <p14:tracePt t="7999" x="4408488" y="3282950"/>
          <p14:tracePt t="8000" x="4402138" y="3297238"/>
          <p14:tracePt t="8001" x="4402138" y="3303588"/>
          <p14:tracePt t="8002" x="4389438" y="3309938"/>
          <p14:tracePt t="8003" x="4383088" y="3316288"/>
          <p14:tracePt t="8004" x="4375150" y="3330575"/>
          <p14:tracePt t="8006" x="4368800" y="3343275"/>
          <p14:tracePt t="8007" x="4362450" y="3349625"/>
          <p14:tracePt t="8008" x="4356100" y="3355975"/>
          <p14:tracePt t="8009" x="4349750" y="3363913"/>
          <p14:tracePt t="8010" x="4341813" y="3376613"/>
          <p14:tracePt t="8011" x="4335463" y="3376613"/>
          <p14:tracePt t="8012" x="4335463" y="3389313"/>
          <p14:tracePt t="8013" x="4329113" y="3397250"/>
          <p14:tracePt t="8014" x="4322763" y="3403600"/>
          <p14:tracePt t="8015" x="4316413" y="3409950"/>
          <p14:tracePt t="8016" x="4316413" y="3416300"/>
          <p14:tracePt t="8017" x="4302125" y="3422650"/>
          <p14:tracePt t="8018" x="4302125" y="3436938"/>
          <p14:tracePt t="8019" x="4295775" y="3436938"/>
          <p14:tracePt t="8020" x="4295775" y="3449638"/>
          <p14:tracePt t="8021" x="4289425" y="3455988"/>
          <p14:tracePt t="8022" x="4283075" y="3463925"/>
          <p14:tracePt t="8023" x="4275138" y="3470275"/>
          <p14:tracePt t="8024" x="4275138" y="3476625"/>
          <p14:tracePt t="8025" x="4268788" y="3482975"/>
          <p14:tracePt t="8026" x="4262438" y="3489325"/>
          <p14:tracePt t="8027" x="4262438" y="3497263"/>
          <p14:tracePt t="8028" x="4262438" y="3503613"/>
          <p14:tracePt t="8029" x="4256088" y="3509963"/>
          <p14:tracePt t="8030" x="4249738" y="3516313"/>
          <p14:tracePt t="8031" x="4241800" y="3522663"/>
          <p14:tracePt t="8032" x="4241800" y="3530600"/>
          <p14:tracePt t="8033" x="4235450" y="3536950"/>
          <p14:tracePt t="8034" x="4235450" y="3543300"/>
          <p14:tracePt t="8035" x="4229100" y="3549650"/>
          <p14:tracePt t="8036" x="4222750" y="3556000"/>
          <p14:tracePt t="8037" x="4222750" y="3563938"/>
          <p14:tracePt t="8038" x="4222750" y="3570288"/>
          <p14:tracePt t="8039" x="4216400" y="3576638"/>
          <p14:tracePt t="8040" x="4208463" y="3576638"/>
          <p14:tracePt t="8041" x="4202113" y="3582988"/>
          <p14:tracePt t="8042" x="4202113" y="3597275"/>
          <p14:tracePt t="8044" x="4195763" y="3603625"/>
          <p14:tracePt t="8045" x="4195763" y="3609975"/>
          <p14:tracePt t="8046" x="4189413" y="3616325"/>
          <p14:tracePt t="8047" x="4183063" y="3616325"/>
          <p14:tracePt t="8048" x="4183063" y="3622675"/>
          <p14:tracePt t="8049" x="4183063" y="3629025"/>
          <p14:tracePt t="8050" x="4175125" y="3629025"/>
          <p14:tracePt t="8051" x="4168775" y="3636963"/>
          <p14:tracePt t="8052" x="4168775" y="3643313"/>
          <p14:tracePt t="8054" x="4162425" y="3656013"/>
          <p14:tracePt t="8055" x="4162425" y="3662363"/>
          <p14:tracePt t="8056" x="4156075" y="3662363"/>
          <p14:tracePt t="8057" x="4149725" y="3670300"/>
          <p14:tracePt t="8058" x="4149725" y="3676650"/>
          <p14:tracePt t="8059" x="4143375" y="3683000"/>
          <p14:tracePt t="8061" x="4135438" y="3689350"/>
          <p14:tracePt t="8062" x="4135438" y="3695700"/>
          <p14:tracePt t="8063" x="4129088" y="3695700"/>
          <p14:tracePt t="8064" x="4129088" y="3703638"/>
          <p14:tracePt t="8065" x="4122738" y="3709988"/>
          <p14:tracePt t="8066" x="4116388" y="3716338"/>
          <p14:tracePt t="8068" x="4110038" y="3729038"/>
          <p14:tracePt t="8069" x="4102100" y="3736975"/>
          <p14:tracePt t="8071" x="4095750" y="3743325"/>
          <p14:tracePt t="8072" x="4089400" y="3749675"/>
          <p14:tracePt t="8073" x="4083050" y="3756025"/>
          <p14:tracePt t="8074" x="4083050" y="3762375"/>
          <p14:tracePt t="8075" x="4076700" y="3770313"/>
          <p14:tracePt t="8076" x="4068763" y="3770313"/>
          <p14:tracePt t="8077" x="4062413" y="3783013"/>
          <p14:tracePt t="8078" x="4062413" y="3789363"/>
          <p14:tracePt t="8079" x="4056063" y="3789363"/>
          <p14:tracePt t="8080" x="4049713" y="3803650"/>
          <p14:tracePt t="8081" x="4043363" y="3810000"/>
          <p14:tracePt t="8083" x="4035425" y="3822700"/>
          <p14:tracePt t="8084" x="4029075" y="3829050"/>
          <p14:tracePt t="8086" x="4016375" y="3836988"/>
          <p14:tracePt t="8087" x="4010025" y="3849688"/>
          <p14:tracePt t="8088" x="4002088" y="3856038"/>
          <p14:tracePt t="8089" x="4002088" y="3862388"/>
          <p14:tracePt t="8090" x="3989388" y="3876675"/>
          <p14:tracePt t="8091" x="3976688" y="3889375"/>
          <p14:tracePt t="8093" x="3968750" y="3895725"/>
          <p14:tracePt t="8094" x="3956050" y="3910013"/>
          <p14:tracePt t="8095" x="3956050" y="3916363"/>
          <p14:tracePt t="8096" x="3949700" y="3922713"/>
          <p14:tracePt t="8097" x="3935413" y="3935413"/>
          <p14:tracePt t="8099" x="3929063" y="3949700"/>
          <p14:tracePt t="8100" x="3922713" y="3962400"/>
          <p14:tracePt t="8102" x="3916363" y="3968750"/>
          <p14:tracePt t="8103" x="3902075" y="3983038"/>
          <p14:tracePt t="8105" x="3895725" y="3995738"/>
          <p14:tracePt t="8106" x="3889375" y="4010025"/>
          <p14:tracePt t="8107" x="3883025" y="4010025"/>
          <p14:tracePt t="8108" x="3876675" y="4022725"/>
          <p14:tracePt t="8109" x="3876675" y="4029075"/>
          <p14:tracePt t="8110" x="3870325" y="4035425"/>
          <p14:tracePt t="8111" x="3870325" y="4043363"/>
          <p14:tracePt t="8112" x="3862388" y="4049713"/>
          <p14:tracePt t="8113" x="3856038" y="4056063"/>
          <p14:tracePt t="8114" x="3856038" y="4062413"/>
          <p14:tracePt t="8115" x="3856038" y="4068763"/>
          <p14:tracePt t="8116" x="3849688" y="4076700"/>
          <p14:tracePt t="8117" x="3843338" y="4083050"/>
          <p14:tracePt t="8118" x="3843338" y="4089400"/>
          <p14:tracePt t="8119" x="3836988" y="4089400"/>
          <p14:tracePt t="8120" x="3836988" y="4095750"/>
          <p14:tracePt t="8121" x="3836988" y="4102100"/>
          <p14:tracePt t="8122" x="3836988" y="4110038"/>
          <p14:tracePt t="8124" x="3829050" y="4116388"/>
          <p14:tracePt t="8125" x="3829050" y="4122738"/>
          <p14:tracePt t="8126" x="3822700" y="4122738"/>
          <p14:tracePt t="8128" x="3822700" y="4129088"/>
          <p14:tracePt t="8129" x="3822700" y="4135438"/>
          <p14:tracePt t="8131" x="3822700" y="4143375"/>
          <p14:tracePt t="8132" x="3816350" y="4143375"/>
          <p14:tracePt t="8136" x="3816350" y="4149725"/>
          <p14:tracePt t="8138" x="3810000" y="4149725"/>
          <p14:tracePt t="8139" x="3810000" y="4156075"/>
          <p14:tracePt t="8143" x="3803650" y="4156075"/>
          <p14:tracePt t="8146" x="3803650" y="4162425"/>
          <p14:tracePt t="8152" x="3803650" y="4168775"/>
          <p14:tracePt t="8156" x="3795713" y="4168775"/>
          <p14:tracePt t="8157" x="3795713" y="4175125"/>
          <p14:tracePt t="8163" x="3789363" y="4175125"/>
          <p14:tracePt t="8164" x="3789363" y="4183063"/>
          <p14:tracePt t="8168" x="3789363" y="4189413"/>
          <p14:tracePt t="8173" x="3783013" y="4189413"/>
          <p14:tracePt t="8175" x="3783013" y="4195763"/>
          <p14:tracePt t="8177" x="3776663" y="4195763"/>
          <p14:tracePt t="8178" x="3776663" y="4202113"/>
          <p14:tracePt t="8181" x="3770313" y="4202113"/>
          <p14:tracePt t="8182" x="3770313" y="4208463"/>
          <p14:tracePt t="8185" x="3770313" y="4216400"/>
          <p14:tracePt t="8186" x="3770313" y="4222750"/>
          <p14:tracePt t="8187" x="3762375" y="4222750"/>
          <p14:tracePt t="8189" x="3762375" y="4229100"/>
          <p14:tracePt t="8190" x="3756025" y="4229100"/>
          <p14:tracePt t="8191" x="3756025" y="4235450"/>
          <p14:tracePt t="8195" x="3749675" y="4241800"/>
          <p14:tracePt t="8196" x="3749675" y="4249738"/>
          <p14:tracePt t="8197" x="3749675" y="4256088"/>
          <p14:tracePt t="8198" x="3743325" y="4256088"/>
          <p14:tracePt t="8199" x="3743325" y="4262438"/>
          <p14:tracePt t="8201" x="3736975" y="4268788"/>
          <p14:tracePt t="8204" x="3736975" y="4275138"/>
          <p14:tracePt t="8205" x="3729038" y="4275138"/>
          <p14:tracePt t="8206" x="3729038" y="4283075"/>
          <p14:tracePt t="8207" x="3729038" y="4289425"/>
          <p14:tracePt t="8208" x="3722688" y="4289425"/>
          <p14:tracePt t="8210" x="3722688" y="4295775"/>
          <p14:tracePt t="8212" x="3722688" y="4302125"/>
          <p14:tracePt t="8215" x="3716338" y="4302125"/>
          <p14:tracePt t="8216" x="3716338" y="4308475"/>
          <p14:tracePt t="8217" x="3709988" y="4308475"/>
          <p14:tracePt t="8218" x="3709988" y="4316413"/>
          <p14:tracePt t="8220" x="3703638" y="4316413"/>
          <p14:tracePt t="8221" x="3703638" y="4322763"/>
          <p14:tracePt t="8227" x="3703638" y="4329113"/>
          <p14:tracePt t="8229" x="3695700" y="4329113"/>
          <p14:tracePt t="8232" x="3695700" y="4335463"/>
          <p14:tracePt t="8233" x="3689350" y="4335463"/>
          <p14:tracePt t="8242" x="3683000" y="4335463"/>
          <p14:tracePt t="8243" x="3683000" y="4341813"/>
          <p14:tracePt t="8246" x="3676650" y="4341813"/>
          <p14:tracePt t="8248" x="3676650" y="4349750"/>
          <p14:tracePt t="8253" x="3670300" y="4349750"/>
          <p14:tracePt t="8254" x="3670300" y="4356100"/>
          <p14:tracePt t="8257" x="3662363" y="4356100"/>
          <p14:tracePt t="8261" x="3656013" y="4356100"/>
          <p14:tracePt t="8263" x="3656013" y="4362450"/>
          <p14:tracePt t="8269" x="3656013" y="4368800"/>
          <p14:tracePt t="8270" x="3649663" y="4368800"/>
          <p14:tracePt t="8275" x="3643313" y="4368800"/>
          <p14:tracePt t="8278" x="3643313" y="4375150"/>
          <p14:tracePt t="8283" x="3643313" y="4383088"/>
          <p14:tracePt t="8286" x="3636963" y="4383088"/>
          <p14:tracePt t="8287" x="3636963" y="4389438"/>
          <p14:tracePt t="8292" x="3629025" y="4389438"/>
          <p14:tracePt t="8295" x="3629025" y="4395788"/>
          <p14:tracePt t="8298" x="3622675" y="4395788"/>
          <p14:tracePt t="8299" x="3622675" y="4402138"/>
          <p14:tracePt t="8307" x="3622675" y="4408488"/>
          <p14:tracePt t="8311" x="3622675" y="4416425"/>
          <p14:tracePt t="8315" x="3616325" y="4416425"/>
          <p14:tracePt t="8320" x="3616325" y="4422775"/>
          <p14:tracePt t="8326" x="3609975" y="4422775"/>
          <p14:tracePt t="8331" x="3609975" y="4429125"/>
          <p14:tracePt t="8348" x="3609975" y="4435475"/>
          <p14:tracePt t="8492" x="3609975" y="4441825"/>
          <p14:tracePt t="8494" x="3603625" y="4441825"/>
          <p14:tracePt t="8504" x="3603625" y="4449763"/>
          <p14:tracePt t="10365" x="3597275" y="4449763"/>
          <p14:tracePt t="10371" x="3589338" y="4449763"/>
          <p14:tracePt t="10373" x="3589338" y="4456113"/>
          <p14:tracePt t="10378" x="3582988" y="4456113"/>
          <p14:tracePt t="10380" x="3582988" y="4462463"/>
          <p14:tracePt t="10381" x="3576638" y="4462463"/>
          <p14:tracePt t="10387" x="3570288" y="4462463"/>
          <p14:tracePt t="10390" x="3563938" y="4462463"/>
          <p14:tracePt t="10391" x="3563938" y="4468813"/>
          <p14:tracePt t="10394" x="3556000" y="4468813"/>
          <p14:tracePt t="10399" x="3549650" y="4468813"/>
          <p14:tracePt t="10400" x="3543300" y="4468813"/>
          <p14:tracePt t="10405" x="3536950" y="4468813"/>
          <p14:tracePt t="10408" x="3530600" y="4468813"/>
          <p14:tracePt t="10409" x="3522663" y="4468813"/>
          <p14:tracePt t="10413" x="3516313" y="4468813"/>
          <p14:tracePt t="10416" x="3509963" y="4468813"/>
          <p14:tracePt t="10419" x="3503613" y="4468813"/>
          <p14:tracePt t="10421" x="3497263" y="4468813"/>
          <p14:tracePt t="10423" x="3489325" y="4468813"/>
          <p14:tracePt t="10426" x="3482975" y="4468813"/>
          <p14:tracePt t="10427" x="3476625" y="4468813"/>
          <p14:tracePt t="10431" x="3470275" y="4468813"/>
          <p14:tracePt t="10432" x="3463925" y="4468813"/>
          <p14:tracePt t="10435" x="3455988" y="4468813"/>
          <p14:tracePt t="10436" x="3455988" y="4475163"/>
          <p14:tracePt t="10437" x="3449638" y="4475163"/>
          <p14:tracePt t="10438" x="3443288" y="4475163"/>
          <p14:tracePt t="10442" x="3436938" y="4475163"/>
          <p14:tracePt t="10444" x="3430588" y="4475163"/>
          <p14:tracePt t="10447" x="3422650" y="4475163"/>
          <p14:tracePt t="10450" x="3416300" y="4475163"/>
          <p14:tracePt t="10451" x="3409950" y="4475163"/>
          <p14:tracePt t="10455" x="3403600" y="4475163"/>
          <p14:tracePt t="10457" x="3397250" y="4475163"/>
          <p14:tracePt t="10462" x="3389313" y="4475163"/>
          <p14:tracePt t="10463" x="3382963" y="4475163"/>
          <p14:tracePt t="10466" x="3376613" y="4475163"/>
          <p14:tracePt t="10471" x="3370263" y="4475163"/>
          <p14:tracePt t="10472" x="3363913" y="4475163"/>
          <p14:tracePt t="10477" x="3355975" y="4475163"/>
          <p14:tracePt t="10479" x="3349625" y="4475163"/>
          <p14:tracePt t="10482" x="3343275" y="4475163"/>
          <p14:tracePt t="10486" x="3336925" y="4475163"/>
          <p14:tracePt t="10490" x="3330575" y="4475163"/>
          <p14:tracePt t="10495" x="3322638" y="4475163"/>
          <p14:tracePt t="10499" x="3316288" y="4475163"/>
          <p14:tracePt t="10502" x="3309938" y="4468813"/>
          <p14:tracePt t="10509" x="3303588" y="4468813"/>
          <p14:tracePt t="10510" x="3303588" y="4462463"/>
          <p14:tracePt t="10513" x="3297238" y="4462463"/>
          <p14:tracePt t="10518" x="3297238" y="4456113"/>
          <p14:tracePt t="10521" x="3290888" y="4456113"/>
          <p14:tracePt t="10523" x="3282950" y="4456113"/>
          <p14:tracePt t="10527" x="3276600" y="4456113"/>
          <p14:tracePt t="10531" x="3270250" y="4456113"/>
          <p14:tracePt t="10532" x="3263900" y="4456113"/>
          <p14:tracePt t="10534" x="3263900" y="4449763"/>
          <p14:tracePt t="10536" x="3257550" y="4449763"/>
          <p14:tracePt t="10538" x="3249613" y="4449763"/>
          <p14:tracePt t="10541" x="3243263" y="4441825"/>
          <p14:tracePt t="10542" x="3236913" y="4441825"/>
          <p14:tracePt t="10543" x="3230563" y="4441825"/>
          <p14:tracePt t="10546" x="3224213" y="4441825"/>
          <p14:tracePt t="10547" x="3216275" y="4441825"/>
          <p14:tracePt t="10549" x="3209925" y="4441825"/>
          <p14:tracePt t="10550" x="3203575" y="4441825"/>
          <p14:tracePt t="10551" x="3197225" y="4441825"/>
          <p14:tracePt t="10552" x="3190875" y="4441825"/>
          <p14:tracePt t="10553" x="3182938" y="4441825"/>
          <p14:tracePt t="10554" x="3176588" y="4441825"/>
          <p14:tracePt t="10555" x="3170238" y="4441825"/>
          <p14:tracePt t="10556" x="3163888" y="4441825"/>
          <p14:tracePt t="10557" x="3157538" y="4441825"/>
          <p14:tracePt t="10558" x="3149600" y="4441825"/>
          <p14:tracePt t="10559" x="3143250" y="4441825"/>
          <p14:tracePt t="10560" x="3136900" y="4441825"/>
          <p14:tracePt t="10561" x="3130550" y="4435475"/>
          <p14:tracePt t="10562" x="3124200" y="4435475"/>
          <p14:tracePt t="10563" x="3109913" y="4435475"/>
          <p14:tracePt t="10564" x="3103563" y="4435475"/>
          <p14:tracePt t="10565" x="3097213" y="4435475"/>
          <p14:tracePt t="10566" x="3090863" y="4435475"/>
          <p14:tracePt t="10567" x="3082925" y="4435475"/>
          <p14:tracePt t="10568" x="3076575" y="4435475"/>
          <p14:tracePt t="10569" x="3063875" y="4435475"/>
          <p14:tracePt t="10571" x="3057525" y="4435475"/>
          <p14:tracePt t="10572" x="3043238" y="4435475"/>
          <p14:tracePt t="10574" x="3036888" y="4429125"/>
          <p14:tracePt t="10575" x="3030538" y="4429125"/>
          <p14:tracePt t="10576" x="3024188" y="4429125"/>
          <p14:tracePt t="10577" x="3017838" y="4429125"/>
          <p14:tracePt t="10578" x="3009900" y="4429125"/>
          <p14:tracePt t="10579" x="3003550" y="4429125"/>
          <p14:tracePt t="10580" x="2997200" y="4429125"/>
          <p14:tracePt t="10581" x="2990850" y="4429125"/>
          <p14:tracePt t="10582" x="2990850" y="4422775"/>
          <p14:tracePt t="10583" x="2984500" y="4422775"/>
          <p14:tracePt t="10584" x="2976563" y="4422775"/>
          <p14:tracePt t="10586" x="2970213" y="4422775"/>
          <p14:tracePt t="10587" x="2963863" y="4422775"/>
          <p14:tracePt t="10590" x="2957513" y="4422775"/>
          <p14:tracePt t="10648" x="2951163" y="4422775"/>
          <p14:tracePt t="10653" x="2943225" y="4422775"/>
          <p14:tracePt t="10659" x="2936875" y="4422775"/>
          <p14:tracePt t="10661" x="2930525" y="4422775"/>
          <p14:tracePt t="10663" x="2924175" y="4422775"/>
          <p14:tracePt t="10666" x="2917825" y="4422775"/>
          <p14:tracePt t="10668" x="2909888" y="4422775"/>
          <p14:tracePt t="10671" x="2903538" y="4422775"/>
          <p14:tracePt t="10672" x="2897188" y="4422775"/>
          <p14:tracePt t="10673" x="2890838" y="4422775"/>
          <p14:tracePt t="10675" x="2884488" y="4422775"/>
          <p14:tracePt t="10676" x="2876550" y="4422775"/>
          <p14:tracePt t="10678" x="2870200" y="4422775"/>
          <p14:tracePt t="10679" x="2863850" y="4422775"/>
          <p14:tracePt t="10680" x="2857500" y="4422775"/>
          <p14:tracePt t="10682" x="2851150" y="4422775"/>
          <p14:tracePt t="10683" x="2843213" y="4422775"/>
          <p14:tracePt t="10685" x="2836863" y="4422775"/>
          <p14:tracePt t="10686" x="2830513" y="4422775"/>
          <p14:tracePt t="10687" x="2824163" y="4422775"/>
          <p14:tracePt t="10689" x="2817813" y="4422775"/>
          <p14:tracePt t="10690" x="2809875" y="4422775"/>
          <p14:tracePt t="10691" x="2797175" y="4422775"/>
          <p14:tracePt t="10693" x="2790825" y="4422775"/>
          <p14:tracePt t="10695" x="2776538" y="4422775"/>
          <p14:tracePt t="10696" x="2770188" y="4422775"/>
          <p14:tracePt t="10699" x="2763838" y="4422775"/>
          <p14:tracePt t="10700" x="2751138" y="4422775"/>
          <p14:tracePt t="10703" x="2743200" y="4422775"/>
          <p14:tracePt t="10704" x="2736850" y="4422775"/>
          <p14:tracePt t="10708" x="2736850" y="4429125"/>
          <p14:tracePt t="10742" x="2736850" y="4435475"/>
          <p14:tracePt t="10751" x="2736850" y="4441825"/>
          <p14:tracePt t="10755" x="2736850" y="4449763"/>
          <p14:tracePt t="10769" x="2736850" y="4456113"/>
          <p14:tracePt t="10781" x="2730500" y="4456113"/>
          <p14:tracePt t="10787" x="2724150" y="4456113"/>
          <p14:tracePt t="10790" x="2717800" y="4456113"/>
          <p14:tracePt t="10792" x="2717800" y="4462463"/>
          <p14:tracePt t="10794" x="2711450" y="4462463"/>
          <p14:tracePt t="10797" x="2703513" y="4462463"/>
          <p14:tracePt t="10800" x="2697163" y="4462463"/>
          <p14:tracePt t="10801" x="2690813" y="4462463"/>
          <p14:tracePt t="10802" x="2684463" y="4462463"/>
          <p14:tracePt t="10805" x="2678113" y="4462463"/>
          <p14:tracePt t="10807" x="2670175" y="4462463"/>
          <p14:tracePt t="10810" x="2663825" y="4462463"/>
          <p14:tracePt t="10812" x="2657475" y="4462463"/>
          <p14:tracePt t="10814" x="2651125" y="4462463"/>
          <p14:tracePt t="10817" x="2644775" y="4462463"/>
          <p14:tracePt t="10819" x="2636838" y="4462463"/>
          <p14:tracePt t="10824" x="2630488" y="4462463"/>
          <p14:tracePt t="10826" x="2624138" y="4462463"/>
          <p14:tracePt t="10829" x="2617788" y="4462463"/>
          <p14:tracePt t="10832" x="2617788" y="4468813"/>
          <p14:tracePt t="10836" x="2611438" y="4468813"/>
          <p14:tracePt t="10873" x="2603500" y="4468813"/>
          <p14:tracePt t="10895" x="2597150" y="4468813"/>
          <p14:tracePt t="10898" x="2597150" y="4475163"/>
          <p14:tracePt t="10899" x="2590800" y="4475163"/>
          <p14:tracePt t="10902" x="2584450" y="4475163"/>
          <p14:tracePt t="10909" x="2578100" y="4475163"/>
          <p14:tracePt t="10911" x="2578100" y="4481513"/>
          <p14:tracePt t="10912" x="2570163" y="4481513"/>
          <p14:tracePt t="10918" x="2563813" y="4481513"/>
          <p14:tracePt t="10922" x="2557463" y="4481513"/>
          <p14:tracePt t="10929" x="2551113" y="4481513"/>
          <p14:tracePt t="10934" x="2544763" y="4481513"/>
          <p14:tracePt t="10942" x="2536825" y="4481513"/>
          <p14:tracePt t="11002" x="2530475" y="4481513"/>
          <p14:tracePt t="11007" x="2524125" y="4481513"/>
          <p14:tracePt t="11016" x="2517775" y="4481513"/>
          <p14:tracePt t="11019" x="2511425" y="4481513"/>
          <p14:tracePt t="11021" x="2511425" y="4489450"/>
          <p14:tracePt t="11022" x="2503488" y="4489450"/>
          <p14:tracePt t="11028" x="2497138" y="4489450"/>
          <p14:tracePt t="11031" x="2497138" y="4495800"/>
          <p14:tracePt t="11032" x="2490788" y="4495800"/>
          <p14:tracePt t="11038" x="2484438" y="4495800"/>
          <p14:tracePt t="11039" x="2484438" y="4502150"/>
          <p14:tracePt t="11046" x="2470150" y="4502150"/>
          <p14:tracePt t="11050" x="2463800" y="4502150"/>
          <p14:tracePt t="11051" x="2463800" y="4508500"/>
          <p14:tracePt t="11053" x="2457450" y="4508500"/>
          <p14:tracePt t="11056" x="2457450" y="4514850"/>
          <p14:tracePt t="11062" x="2451100" y="4514850"/>
          <p14:tracePt t="11067" x="2444750" y="4514850"/>
          <p14:tracePt t="11072" x="2444750" y="4522788"/>
          <p14:tracePt t="11074" x="2438400" y="4522788"/>
          <p14:tracePt t="11095" x="2430463" y="4522788"/>
          <p14:tracePt t="11100" x="2424113" y="4522788"/>
          <p14:tracePt t="11109" x="2417763" y="4522788"/>
          <p14:tracePt t="11113" x="2411413" y="4522788"/>
          <p14:tracePt t="11115" x="2405063" y="4522788"/>
          <p14:tracePt t="11122" x="2397125" y="4522788"/>
          <p14:tracePt t="11125" x="2390775" y="4522788"/>
          <p14:tracePt t="11131" x="2384425" y="4522788"/>
          <p14:tracePt t="11134" x="2378075" y="4522788"/>
          <p14:tracePt t="11137" x="2371725" y="4522788"/>
          <p14:tracePt t="11143" x="2363788" y="4522788"/>
          <p14:tracePt t="11146" x="2357438" y="4522788"/>
          <p14:tracePt t="11153" x="2351088" y="4522788"/>
          <p14:tracePt t="11157" x="2344738" y="4522788"/>
          <p14:tracePt t="11167" x="2338388" y="4522788"/>
          <p14:tracePt t="11173" x="2330450" y="4522788"/>
          <p14:tracePt t="11180" x="2324100" y="4522788"/>
          <p14:tracePt t="11191" x="2317750" y="4522788"/>
          <p14:tracePt t="11195" x="2311400" y="4522788"/>
          <p14:tracePt t="11204" x="2305050" y="4522788"/>
          <p14:tracePt t="11209" x="2297113" y="4522788"/>
          <p14:tracePt t="11214" x="2290763" y="4522788"/>
          <p14:tracePt t="11222" x="2284413" y="4522788"/>
          <p14:tracePt t="11227" x="2278063" y="4522788"/>
          <p14:tracePt t="11236" x="2271713" y="4522788"/>
          <p14:tracePt t="11240" x="2263775" y="4522788"/>
          <p14:tracePt t="11244" x="2257425" y="4522788"/>
          <p14:tracePt t="11247" x="2257425" y="4514850"/>
          <p14:tracePt t="11254" x="2251075" y="4514850"/>
          <p14:tracePt t="11255" x="2251075" y="4508500"/>
          <p14:tracePt t="11259" x="2244725" y="4508500"/>
          <p14:tracePt t="11269" x="2238375" y="4508500"/>
          <p14:tracePt t="11271" x="2238375" y="4502150"/>
          <p14:tracePt t="11274" x="2230438" y="4502150"/>
          <p14:tracePt t="11278" x="2224088" y="4502150"/>
          <p14:tracePt t="11279" x="2224088" y="4495800"/>
          <p14:tracePt t="11284" x="2224088" y="4489450"/>
          <p14:tracePt t="11285" x="2217738" y="4489450"/>
          <p14:tracePt t="11288" x="2211388" y="4489450"/>
          <p14:tracePt t="11294" x="2205038" y="4481513"/>
          <p14:tracePt t="11297" x="2197100" y="4481513"/>
          <p14:tracePt t="11299" x="2190750" y="4475163"/>
          <p14:tracePt t="11304" x="2184400" y="4475163"/>
          <p14:tracePt t="11306" x="2178050" y="4475163"/>
          <p14:tracePt t="11308" x="2178050" y="4468813"/>
          <p14:tracePt t="11311" x="2171700" y="4468813"/>
          <p14:tracePt t="11313" x="2163763" y="4468813"/>
          <p14:tracePt t="11314" x="2163763" y="4462463"/>
          <p14:tracePt t="11316" x="2157413" y="4462463"/>
          <p14:tracePt t="11321" x="2157413" y="4456113"/>
          <p14:tracePt t="11325" x="2151063" y="4456113"/>
          <p14:tracePt t="11342" x="2144713" y="4456113"/>
          <p14:tracePt t="11364" x="2144713" y="4449763"/>
          <p14:tracePt t="11368" x="2138363" y="4449763"/>
          <p14:tracePt t="11370" x="2138363" y="4441825"/>
          <p14:tracePt t="11373" x="2132013" y="4441825"/>
          <p14:tracePt t="11380" x="2132013" y="4435475"/>
          <p14:tracePt t="11381" x="2124075" y="4435475"/>
          <p14:tracePt t="11383" x="2117725" y="4429125"/>
          <p14:tracePt t="11387" x="2111375" y="4429125"/>
          <p14:tracePt t="11388" x="2111375" y="4422775"/>
          <p14:tracePt t="11393" x="2105025" y="4422775"/>
          <p14:tracePt t="11395" x="2098675" y="4416425"/>
          <p14:tracePt t="11398" x="2098675" y="4408488"/>
          <p14:tracePt t="11400" x="2090738" y="4408488"/>
          <p14:tracePt t="11403" x="2084388" y="4408488"/>
          <p14:tracePt t="11405" x="2084388" y="4402138"/>
          <p14:tracePt t="11406" x="2078038" y="4402138"/>
          <p14:tracePt t="11410" x="2078038" y="4395788"/>
          <p14:tracePt t="11413" x="2071688" y="4395788"/>
          <p14:tracePt t="11419" x="2065338" y="4395788"/>
          <p14:tracePt t="11426" x="2065338" y="4389438"/>
          <p14:tracePt t="11433" x="2057400" y="4389438"/>
          <p14:tracePt t="11440" x="2051050" y="4389438"/>
          <p14:tracePt t="11442" x="2051050" y="4383088"/>
          <p14:tracePt t="11444" x="2044700" y="4383088"/>
          <p14:tracePt t="11447" x="2044700" y="4375150"/>
          <p14:tracePt t="11451" x="2038350" y="4375150"/>
          <p14:tracePt t="11453" x="2032000" y="4375150"/>
          <p14:tracePt t="11458" x="2024063" y="4368800"/>
          <p14:tracePt t="11460" x="2017713" y="4368800"/>
          <p14:tracePt t="11461" x="2017713" y="4362450"/>
          <p14:tracePt t="11462" x="2011363" y="4362450"/>
          <p14:tracePt t="11465" x="2005013" y="4362450"/>
          <p14:tracePt t="11466" x="1998663" y="4356100"/>
          <p14:tracePt t="11469" x="1990725" y="4356100"/>
          <p14:tracePt t="11470" x="1990725" y="4349750"/>
          <p14:tracePt t="11471" x="1984375" y="4349750"/>
          <p14:tracePt t="11472" x="1984375" y="4341813"/>
          <p14:tracePt t="11473" x="1978025" y="4341813"/>
          <p14:tracePt t="11476" x="1971675" y="4341813"/>
          <p14:tracePt t="11477" x="1971675" y="4335463"/>
          <p14:tracePt t="11478" x="1965325" y="4335463"/>
          <p14:tracePt t="11481" x="1965325" y="4329113"/>
          <p14:tracePt t="11482" x="1957388" y="4329113"/>
          <p14:tracePt t="11488" x="1951038" y="4329113"/>
          <p14:tracePt t="11491" x="1951038" y="4322763"/>
          <p14:tracePt t="11500" x="1944688" y="4322763"/>
          <p14:tracePt t="11501" x="1944688" y="4316413"/>
          <p14:tracePt t="11512" x="1944688" y="4308475"/>
          <p14:tracePt t="11527" x="1944688" y="4302125"/>
          <p14:tracePt t="11532" x="1944688" y="4295775"/>
          <p14:tracePt t="11541" x="1944688" y="4289425"/>
          <p14:tracePt t="11546" x="1944688" y="4283075"/>
          <p14:tracePt t="11550" x="1944688" y="4275138"/>
          <p14:tracePt t="11558" x="1944688" y="4268788"/>
          <p14:tracePt t="11563" x="1944688" y="4262438"/>
          <p14:tracePt t="11571" x="1938338" y="4262438"/>
          <p14:tracePt t="11572" x="1938338" y="4256088"/>
          <p14:tracePt t="11574" x="1938338" y="4249738"/>
          <p14:tracePt t="11579" x="1931988" y="4241800"/>
          <p14:tracePt t="11596" x="1931988" y="4235450"/>
          <p14:tracePt t="11621" x="1931988" y="4229100"/>
          <p14:tracePt t="11631" x="1931988" y="4222750"/>
          <p14:tracePt t="11634" x="1931988" y="4216400"/>
          <p14:tracePt t="11637" x="1931988" y="4208463"/>
          <p14:tracePt t="11642" x="1931988" y="4202113"/>
          <p14:tracePt t="11645" x="1931988" y="4195763"/>
          <p14:tracePt t="11651" x="1931988" y="4189413"/>
          <p14:tracePt t="11652" x="1931988" y="4183063"/>
          <p14:tracePt t="11657" x="1931988" y="4175125"/>
          <p14:tracePt t="11659" x="1931988" y="4168775"/>
          <p14:tracePt t="11661" x="1931988" y="4162425"/>
          <p14:tracePt t="11665" x="1931988" y="4156075"/>
          <p14:tracePt t="11668" x="1931988" y="4149725"/>
          <p14:tracePt t="11674" x="1931988" y="4143375"/>
          <p14:tracePt t="11678" x="1931988" y="4135438"/>
          <p14:tracePt t="11684" x="1931988" y="4129088"/>
          <p14:tracePt t="11714" x="1931988" y="4122738"/>
          <p14:tracePt t="11724" x="1924050" y="4122738"/>
          <p14:tracePt t="11726" x="1924050" y="4116388"/>
          <p14:tracePt t="11734" x="1917700" y="4116388"/>
          <p14:tracePt t="11742" x="1917700" y="4110038"/>
          <p14:tracePt t="11752" x="1917700" y="4102100"/>
          <p14:tracePt t="11769" x="1917700" y="4095750"/>
          <p14:tracePt t="11777" x="1911350" y="4095750"/>
          <p14:tracePt t="11791" x="1911350" y="4089400"/>
          <p14:tracePt t="11796" x="1911350" y="4083050"/>
          <p14:tracePt t="11804" x="1911350" y="4076700"/>
          <p14:tracePt t="11809" x="1911350" y="4068763"/>
          <p14:tracePt t="11814" x="1911350" y="4062413"/>
          <p14:tracePt t="11824" x="1911350" y="4056063"/>
          <p14:tracePt t="11831" x="1911350" y="4049713"/>
          <p14:tracePt t="11847" x="1911350" y="4043363"/>
          <p14:tracePt t="11852" x="1911350" y="4035425"/>
          <p14:tracePt t="11857" x="1911350" y="4029075"/>
          <p14:tracePt t="11864" x="1911350" y="4022725"/>
          <p14:tracePt t="11868" x="1911350" y="4016375"/>
          <p14:tracePt t="11879" x="1911350" y="4002088"/>
          <p14:tracePt t="11879" x="1917700" y="4002088"/>
          <p14:tracePt t="11880" x="1917700" y="3995738"/>
          <p14:tracePt t="11884" x="1917700" y="3989388"/>
          <p14:tracePt t="11885" x="1924050" y="3989388"/>
          <p14:tracePt t="11887" x="1924050" y="3983038"/>
          <p14:tracePt t="11892" x="1924050" y="3976688"/>
          <p14:tracePt t="11894" x="1924050" y="3968750"/>
          <p14:tracePt t="11897" x="1931988" y="3968750"/>
          <p14:tracePt t="11899" x="1931988" y="3962400"/>
          <p14:tracePt t="11901" x="1931988" y="3956050"/>
          <p14:tracePt t="11902" x="1938338" y="3956050"/>
          <p14:tracePt t="11904" x="1938338" y="3949700"/>
          <p14:tracePt t="11909" x="1938338" y="3943350"/>
          <p14:tracePt t="11912" x="1938338" y="3935413"/>
          <p14:tracePt t="11914" x="1944688" y="3935413"/>
          <p14:tracePt t="11919" x="1944688" y="3929063"/>
          <p14:tracePt t="11923" x="1951038" y="3929063"/>
          <p14:tracePt t="11924" x="1951038" y="3922713"/>
          <p14:tracePt t="11929" x="1951038" y="3916363"/>
          <p14:tracePt t="11930" x="1957388" y="3916363"/>
          <p14:tracePt t="11938" x="1957388" y="3910013"/>
          <p14:tracePt t="11943" x="1957388" y="3902075"/>
          <p14:tracePt t="11950" x="1965325" y="3902075"/>
          <p14:tracePt t="11952" x="1965325" y="3895725"/>
          <p14:tracePt t="11955" x="1965325" y="3889375"/>
          <p14:tracePt t="11956" x="1971675" y="3889375"/>
          <p14:tracePt t="11958" x="1971675" y="3883025"/>
          <p14:tracePt t="11964" x="1971675" y="3876675"/>
          <p14:tracePt t="11967" x="1971675" y="3870325"/>
          <p14:tracePt t="11970" x="1978025" y="3870325"/>
          <p14:tracePt t="11974" x="1978025" y="3862388"/>
          <p14:tracePt t="11977" x="1984375" y="3862388"/>
          <p14:tracePt t="11978" x="1984375" y="3856038"/>
          <p14:tracePt t="11982" x="1984375" y="3849688"/>
          <p14:tracePt t="11986" x="1990725" y="3849688"/>
          <p14:tracePt t="11993" x="1990725" y="3843338"/>
          <p14:tracePt t="11999" x="1990725" y="3836988"/>
          <p14:tracePt t="12013" x="1998663" y="3836988"/>
          <p14:tracePt t="12016" x="1998663" y="3829050"/>
          <p14:tracePt t="12023" x="1998663" y="3822700"/>
          <p14:tracePt t="12025" x="2005013" y="3822700"/>
          <p14:tracePt t="12029" x="2005013" y="3816350"/>
          <p14:tracePt t="12038" x="2005013" y="3810000"/>
          <p14:tracePt t="12039" x="2011363" y="3810000"/>
          <p14:tracePt t="12042" x="2011363" y="3803650"/>
          <p14:tracePt t="12045" x="2017713" y="3803650"/>
          <p14:tracePt t="12050" x="2024063" y="3803650"/>
          <p14:tracePt t="12051" x="2024063" y="3795713"/>
          <p14:tracePt t="12054" x="2024063" y="3789363"/>
          <p14:tracePt t="12059" x="2024063" y="3783013"/>
          <p14:tracePt t="12062" x="2032000" y="3783013"/>
          <p14:tracePt t="12068" x="2038350" y="3783013"/>
          <p14:tracePt t="12072" x="2038350" y="3776663"/>
          <p14:tracePt t="12091" x="2038350" y="3770313"/>
          <p14:tracePt t="12092" x="2044700" y="3770313"/>
          <p14:tracePt t="12100" x="2051050" y="3770313"/>
          <p14:tracePt t="12106" x="2057400" y="3770313"/>
          <p14:tracePt t="12115" x="2065338" y="3770313"/>
          <p14:tracePt t="12118" x="2071688" y="3770313"/>
          <p14:tracePt t="12124" x="2078038" y="3770313"/>
          <p14:tracePt t="12127" x="2084388" y="3770313"/>
          <p14:tracePt t="12129" x="2090738" y="3770313"/>
          <p14:tracePt t="12132" x="2090738" y="3762375"/>
          <p14:tracePt t="12133" x="2098675" y="3762375"/>
          <p14:tracePt t="12136" x="2105025" y="3762375"/>
          <p14:tracePt t="12141" x="2111375" y="3762375"/>
          <p14:tracePt t="12144" x="2117725" y="3762375"/>
          <p14:tracePt t="12145" x="2117725" y="3756025"/>
          <p14:tracePt t="12147" x="2124075" y="3756025"/>
          <p14:tracePt t="12152" x="2132013" y="3756025"/>
          <p14:tracePt t="12155" x="2138363" y="3756025"/>
          <p14:tracePt t="12162" x="2144713" y="3756025"/>
          <p14:tracePt t="12163" x="2144713" y="3749675"/>
          <p14:tracePt t="12166" x="2151063" y="3749675"/>
          <p14:tracePt t="12177" x="2151063" y="3743325"/>
          <p14:tracePt t="12178" x="2157413" y="3743325"/>
          <p14:tracePt t="12193" x="2163763" y="3743325"/>
          <p14:tracePt t="12203" x="2171700" y="3743325"/>
          <p14:tracePt t="12212" x="2178050" y="3743325"/>
          <p14:tracePt t="12215" x="2184400" y="3743325"/>
          <p14:tracePt t="12221" x="2190750" y="3743325"/>
          <p14:tracePt t="12224" x="2197100" y="3743325"/>
          <p14:tracePt t="12226" x="2205038" y="3743325"/>
          <p14:tracePt t="12230" x="2211388" y="3743325"/>
          <p14:tracePt t="12232" x="2217738" y="3743325"/>
          <p14:tracePt t="12236" x="2224088" y="3743325"/>
          <p14:tracePt t="12237" x="2230438" y="3743325"/>
          <p14:tracePt t="12239" x="2238375" y="3743325"/>
          <p14:tracePt t="12242" x="2244725" y="3743325"/>
          <p14:tracePt t="12244" x="2251075" y="3743325"/>
          <p14:tracePt t="12247" x="2257425" y="3743325"/>
          <p14:tracePt t="12249" x="2263775" y="3743325"/>
          <p14:tracePt t="12251" x="2271713" y="3743325"/>
          <p14:tracePt t="12255" x="2278063" y="3743325"/>
          <p14:tracePt t="12257" x="2284413" y="3743325"/>
          <p14:tracePt t="12261" x="2290763" y="3743325"/>
          <p14:tracePt t="12263" x="2297113" y="3743325"/>
          <p14:tracePt t="12266" x="2305050" y="3743325"/>
          <p14:tracePt t="12275" x="2311400" y="3743325"/>
          <p14:tracePt t="12282" x="2317750" y="3743325"/>
          <p14:tracePt t="12295" x="2324100" y="3743325"/>
          <p14:tracePt t="12300" x="2330450" y="3743325"/>
          <p14:tracePt t="12304" x="2338388" y="3743325"/>
          <p14:tracePt t="12311" x="2344738" y="3743325"/>
          <p14:tracePt t="12314" x="2351088" y="3743325"/>
          <p14:tracePt t="12318" x="2351088" y="3736975"/>
          <p14:tracePt t="12319" x="2357438" y="3736975"/>
          <p14:tracePt t="12320" x="2363788" y="3736975"/>
          <p14:tracePt t="12324" x="2371725" y="3736975"/>
          <p14:tracePt t="12326" x="2378075" y="3736975"/>
          <p14:tracePt t="12327" x="2384425" y="3736975"/>
          <p14:tracePt t="12330" x="2384425" y="3729038"/>
          <p14:tracePt t="12331" x="2390775" y="3729038"/>
          <p14:tracePt t="12333" x="2397125" y="3729038"/>
          <p14:tracePt t="12336" x="2405063" y="3729038"/>
          <p14:tracePt t="12337" x="2405063" y="3722688"/>
          <p14:tracePt t="12338" x="2411413" y="3722688"/>
          <p14:tracePt t="12339" x="2417763" y="3722688"/>
          <p14:tracePt t="12342" x="2424113" y="3722688"/>
          <p14:tracePt t="12343" x="2430463" y="3722688"/>
          <p14:tracePt t="12347" x="2438400" y="3722688"/>
          <p14:tracePt t="12349" x="2444750" y="3722688"/>
          <p14:tracePt t="12351" x="2451100" y="3722688"/>
          <p14:tracePt t="12356" x="2457450" y="3722688"/>
          <p14:tracePt t="12358" x="2463800" y="3722688"/>
          <p14:tracePt t="12364" x="2470150" y="3722688"/>
          <p14:tracePt t="12367" x="2478088" y="3722688"/>
          <p14:tracePt t="12371" x="2484438" y="3722688"/>
          <p14:tracePt t="12380" x="2490788" y="3722688"/>
          <p14:tracePt t="12384" x="2497138" y="3722688"/>
          <p14:tracePt t="12393" x="2503488" y="3722688"/>
          <p14:tracePt t="12396" x="2511425" y="3722688"/>
          <p14:tracePt t="12399" x="2517775" y="3722688"/>
          <p14:tracePt t="12404" x="2524125" y="3722688"/>
          <p14:tracePt t="12407" x="2530475" y="3722688"/>
          <p14:tracePt t="12411" x="2536825" y="3722688"/>
          <p14:tracePt t="12413" x="2544763" y="3722688"/>
          <p14:tracePt t="12415" x="2551113" y="3722688"/>
          <p14:tracePt t="12418" x="2557463" y="3722688"/>
          <p14:tracePt t="12420" x="2563813" y="3722688"/>
          <p14:tracePt t="12423" x="2570163" y="3722688"/>
          <p14:tracePt t="12425" x="2578100" y="3722688"/>
          <p14:tracePt t="12429" x="2584450" y="3722688"/>
          <p14:tracePt t="12430" x="2590800" y="3722688"/>
          <p14:tracePt t="12432" x="2597150" y="3722688"/>
          <p14:tracePt t="12436" x="2603500" y="3722688"/>
          <p14:tracePt t="12438" x="2611438" y="3722688"/>
          <p14:tracePt t="12442" x="2617788" y="3722688"/>
          <p14:tracePt t="12445" x="2624138" y="3722688"/>
          <p14:tracePt t="12447" x="2630488" y="3722688"/>
          <p14:tracePt t="12452" x="2636838" y="3722688"/>
          <p14:tracePt t="12457" x="2644775" y="3722688"/>
          <p14:tracePt t="12466" x="2651125" y="3722688"/>
          <p14:tracePt t="12472" x="2657475" y="3722688"/>
          <p14:tracePt t="12485" x="2663825" y="3722688"/>
          <p14:tracePt t="12503" x="2663825" y="3729038"/>
          <p14:tracePt t="12506" x="2670175" y="3729038"/>
          <p14:tracePt t="12512" x="2678113" y="3729038"/>
          <p14:tracePt t="12515" x="2678113" y="3736975"/>
          <p14:tracePt t="12520" x="2678113" y="3743325"/>
          <p14:tracePt t="12522" x="2684463" y="3743325"/>
          <p14:tracePt t="12524" x="2684463" y="3749675"/>
          <p14:tracePt t="12528" x="2690813" y="3749675"/>
          <p14:tracePt t="12531" x="2697163" y="3756025"/>
          <p14:tracePt t="12536" x="2697163" y="3762375"/>
          <p14:tracePt t="12538" x="2703513" y="3762375"/>
          <p14:tracePt t="12542" x="2711450" y="3762375"/>
          <p14:tracePt t="12546" x="2711450" y="3770313"/>
          <p14:tracePt t="12549" x="2717800" y="3770313"/>
          <p14:tracePt t="12553" x="2717800" y="3776663"/>
          <p14:tracePt t="12554" x="2724150" y="3776663"/>
          <p14:tracePt t="12557" x="2730500" y="3776663"/>
          <p14:tracePt t="12567" x="2736850" y="3783013"/>
          <p14:tracePt t="12573" x="2743200" y="3783013"/>
          <p14:tracePt t="12578" x="2743200" y="3789363"/>
          <p14:tracePt t="12592" x="2743200" y="3795713"/>
          <p14:tracePt t="12599" x="2751138" y="3795713"/>
          <p14:tracePt t="12607" x="2751138" y="3803650"/>
          <p14:tracePt t="12609" x="2757488" y="3803650"/>
          <p14:tracePt t="12610" x="2757488" y="3810000"/>
          <p14:tracePt t="12618" x="2763838" y="3810000"/>
          <p14:tracePt t="12619" x="2763838" y="3816350"/>
          <p14:tracePt t="12625" x="2763838" y="3822700"/>
          <p14:tracePt t="12628" x="2763838" y="3829050"/>
          <p14:tracePt t="12638" x="2763838" y="3836988"/>
          <p14:tracePt t="12639" x="2770188" y="3836988"/>
          <p14:tracePt t="12643" x="2770188" y="3843338"/>
          <p14:tracePt t="12649" x="2776538" y="3843338"/>
          <p14:tracePt t="12652" x="2776538" y="3849688"/>
          <p14:tracePt t="12657" x="2776538" y="3856038"/>
          <p14:tracePt t="12662" x="2776538" y="3862388"/>
          <p14:tracePt t="12673" x="2776538" y="3870325"/>
          <p14:tracePt t="12678" x="2776538" y="3876675"/>
          <p14:tracePt t="12685" x="2784475" y="3876675"/>
          <p14:tracePt t="12688" x="2784475" y="3883025"/>
          <p14:tracePt t="12692" x="2784475" y="3889375"/>
          <p14:tracePt t="12698" x="2784475" y="3895725"/>
          <p14:tracePt t="12699" x="2790825" y="3895725"/>
          <p14:tracePt t="12708" x="2790825" y="3902075"/>
          <p14:tracePt t="12712" x="2790825" y="3910013"/>
          <p14:tracePt t="12720" x="2790825" y="3916363"/>
          <p14:tracePt t="12721" x="2797175" y="3916363"/>
          <p14:tracePt t="12726" x="2797175" y="3922713"/>
          <p14:tracePt t="12730" x="2797175" y="3929063"/>
          <p14:tracePt t="12731" x="2803525" y="3929063"/>
          <p14:tracePt t="12737" x="2803525" y="3935413"/>
          <p14:tracePt t="12738" x="2809875" y="3935413"/>
          <p14:tracePt t="12741" x="2809875" y="3943350"/>
          <p14:tracePt t="12750" x="2809875" y="3949700"/>
          <p14:tracePt t="12755" x="2809875" y="3956050"/>
          <p14:tracePt t="12761" x="2817813" y="3956050"/>
          <p14:tracePt t="12762" x="2817813" y="3962400"/>
          <p14:tracePt t="12773" x="2817813" y="3968750"/>
          <p14:tracePt t="12778" x="2817813" y="3976688"/>
          <p14:tracePt t="12783" x="2824163" y="3976688"/>
          <p14:tracePt t="12788" x="2824163" y="3983038"/>
          <p14:tracePt t="12793" x="2824163" y="3989388"/>
          <p14:tracePt t="12800" x="2824163" y="3995738"/>
          <p14:tracePt t="12802" x="2824163" y="4002088"/>
          <p14:tracePt t="12805" x="2824163" y="4010025"/>
          <p14:tracePt t="12810" x="2830513" y="4010025"/>
          <p14:tracePt t="12812" x="2830513" y="4016375"/>
          <p14:tracePt t="12816" x="2830513" y="4022725"/>
          <p14:tracePt t="12817" x="2836863" y="4022725"/>
          <p14:tracePt t="12823" x="2836863" y="4029075"/>
          <p14:tracePt t="12827" x="2836863" y="4035425"/>
          <p14:tracePt t="12831" x="2843213" y="4035425"/>
          <p14:tracePt t="12832" x="2843213" y="4043363"/>
          <p14:tracePt t="12841" x="2843213" y="4049713"/>
          <p14:tracePt t="12847" x="2843213" y="4056063"/>
          <p14:tracePt t="12860" x="2843213" y="4062413"/>
          <p14:tracePt t="12865" x="2843213" y="4068763"/>
          <p14:tracePt t="12869" x="2843213" y="4076700"/>
          <p14:tracePt t="12876" x="2843213" y="4083050"/>
          <p14:tracePt t="12880" x="2843213" y="4089400"/>
          <p14:tracePt t="12886" x="2843213" y="4095750"/>
          <p14:tracePt t="12889" x="2843213" y="4102100"/>
          <p14:tracePt t="12891" x="2836863" y="4102100"/>
          <p14:tracePt t="12892" x="2836863" y="4110038"/>
          <p14:tracePt t="12904" x="2836863" y="4129088"/>
          <p14:tracePt t="12904" x="2836863" y="4135438"/>
          <p14:tracePt t="12906" x="2836863" y="4143375"/>
          <p14:tracePt t="12909" x="2836863" y="4149725"/>
          <p14:tracePt t="12912" x="2836863" y="4156075"/>
          <p14:tracePt t="12916" x="2836863" y="4162425"/>
          <p14:tracePt t="12919" x="2836863" y="4168775"/>
          <p14:tracePt t="12922" x="2836863" y="4175125"/>
          <p14:tracePt t="12930" x="2836863" y="4183063"/>
          <p14:tracePt t="12935" x="2836863" y="4189413"/>
          <p14:tracePt t="12962" x="2836863" y="4195763"/>
          <p14:tracePt t="12978" x="2836863" y="4202113"/>
          <p14:tracePt t="12991" x="2830513" y="4208463"/>
          <p14:tracePt t="12996" x="2830513" y="4216400"/>
          <p14:tracePt t="13000" x="2830513" y="4222750"/>
          <p14:tracePt t="13008" x="2830513" y="4229100"/>
          <p14:tracePt t="13014" x="2830513" y="4235450"/>
          <p14:tracePt t="13026" x="2830513" y="4241800"/>
          <p14:tracePt t="13034" x="2824163" y="4241800"/>
          <p14:tracePt t="13035" x="2824163" y="4249738"/>
          <p14:tracePt t="13050" x="2824163" y="4256088"/>
          <p14:tracePt t="13057" x="2817813" y="4256088"/>
          <p14:tracePt t="13077" x="2817813" y="4262438"/>
          <p14:tracePt t="13087" x="2817813" y="4268788"/>
          <p14:tracePt t="13096" x="2809875" y="4268788"/>
          <p14:tracePt t="13111" x="2809875" y="4275138"/>
          <p14:tracePt t="13120" x="2803525" y="4275138"/>
          <p14:tracePt t="13137" x="2797175" y="4275138"/>
          <p14:tracePt t="13140" x="2797175" y="4283075"/>
          <p14:tracePt t="13151" x="2797175" y="4289425"/>
          <p14:tracePt t="13153" x="2790825" y="4289425"/>
          <p14:tracePt t="13160" x="2784475" y="4289425"/>
          <p14:tracePt t="13165" x="2784475" y="4295775"/>
          <p14:tracePt t="13170" x="2776538" y="4295775"/>
          <p14:tracePt t="13171" x="2776538" y="4302125"/>
          <p14:tracePt t="13175" x="2770188" y="4302125"/>
          <p14:tracePt t="13184" x="2770188" y="4308475"/>
          <p14:tracePt t="13187" x="2763838" y="4308475"/>
          <p14:tracePt t="13195" x="2763838" y="4316413"/>
          <p14:tracePt t="13196" x="2757488" y="4316413"/>
          <p14:tracePt t="13202" x="2751138" y="4316413"/>
          <p14:tracePt t="13206" x="2751138" y="4322763"/>
          <p14:tracePt t="13218" x="2743200" y="4322763"/>
          <p14:tracePt t="13225" x="2736850" y="4322763"/>
          <p14:tracePt t="13236" x="2736850" y="4329113"/>
          <p14:tracePt t="13237" x="2730500" y="4329113"/>
          <p14:tracePt t="13242" x="2724150" y="4329113"/>
          <p14:tracePt t="13247" x="2717800" y="4335463"/>
          <p14:tracePt t="13258" x="2711450" y="4335463"/>
          <p14:tracePt t="13264" x="2703513" y="4335463"/>
          <p14:tracePt t="13265" x="2703513" y="4341813"/>
          <p14:tracePt t="13272" x="2703513" y="4349750"/>
          <p14:tracePt t="13275" x="2697163" y="4349750"/>
          <p14:tracePt t="13280" x="2690813" y="4349750"/>
          <p14:tracePt t="13281" x="2690813" y="4356100"/>
          <p14:tracePt t="13286" x="2684463" y="4356100"/>
          <p14:tracePt t="13297" x="2684463" y="4362450"/>
          <p14:tracePt t="13298" x="2678113" y="4362450"/>
          <p14:tracePt t="13302" x="2670175" y="4362450"/>
          <p14:tracePt t="13304" x="2670175" y="4368800"/>
          <p14:tracePt t="13310" x="2663825" y="4368800"/>
          <p14:tracePt t="13313" x="2657475" y="4368800"/>
          <p14:tracePt t="13317" x="2651125" y="4368800"/>
          <p14:tracePt t="13318" x="2651125" y="4375150"/>
          <p14:tracePt t="13323" x="2644775" y="4375150"/>
          <p14:tracePt t="13325" x="2636838" y="4383088"/>
          <p14:tracePt t="13330" x="2630488" y="4383088"/>
          <p14:tracePt t="13331" x="2630488" y="4389438"/>
          <p14:tracePt t="13332" x="2624138" y="4389438"/>
          <p14:tracePt t="13334" x="2617788" y="4389438"/>
          <p14:tracePt t="13338" x="2611438" y="4389438"/>
          <p14:tracePt t="13340" x="2603500" y="4389438"/>
          <p14:tracePt t="13341" x="2603500" y="4395788"/>
          <p14:tracePt t="13344" x="2597150" y="4395788"/>
          <p14:tracePt t="13346" x="2590800" y="4395788"/>
          <p14:tracePt t="13347" x="2590800" y="4402138"/>
          <p14:tracePt t="13348" x="2584450" y="4402138"/>
          <p14:tracePt t="13352" x="2578100" y="4402138"/>
          <p14:tracePt t="13355" x="2570163" y="4402138"/>
          <p14:tracePt t="13356" x="2570163" y="4408488"/>
          <p14:tracePt t="13360" x="2563813" y="4408488"/>
          <p14:tracePt t="13363" x="2563813" y="4416425"/>
          <p14:tracePt t="13364" x="2557463" y="4416425"/>
          <p14:tracePt t="13373" x="2551113" y="4416425"/>
          <p14:tracePt t="13381" x="2544763" y="4416425"/>
          <p14:tracePt t="13392" x="2536825" y="4416425"/>
          <p14:tracePt t="13398" x="2536825" y="4422775"/>
          <p14:tracePt t="13411" x="2530475" y="4422775"/>
          <p14:tracePt t="13419" x="2524125" y="4422775"/>
          <p14:tracePt t="13432" x="2517775" y="4422775"/>
          <p14:tracePt t="13437" x="2511425" y="4422775"/>
          <p14:tracePt t="13446" x="2503488" y="4422775"/>
          <p14:tracePt t="13474" x="2503488" y="4429125"/>
          <p14:tracePt t="13487" x="2497138" y="4429125"/>
          <p14:tracePt t="13507" x="2490788" y="4429125"/>
          <p14:tracePt t="13557" x="2484438" y="4429125"/>
          <p14:tracePt t="13573" x="2478088" y="4429125"/>
          <p14:tracePt t="13587" x="2470150" y="4429125"/>
          <p14:tracePt t="13868" x="2478088" y="4429125"/>
          <p14:tracePt t="13887" x="2484438" y="4429125"/>
          <p14:tracePt t="13921" x="2490788" y="4429125"/>
          <p14:tracePt t="13930" x="2497138" y="4429125"/>
          <p14:tracePt t="13945" x="2497138" y="4422775"/>
          <p14:tracePt t="13952" x="2503488" y="4422775"/>
          <p14:tracePt t="13984" x="2511425" y="4422775"/>
          <p14:tracePt t="14056" x="2517775" y="4422775"/>
          <p14:tracePt t="14065" x="2524125" y="4422775"/>
          <p14:tracePt t="14069" x="2530475" y="4422775"/>
          <p14:tracePt t="14076" x="2536825" y="4422775"/>
          <p14:tracePt t="14080" x="2544763" y="4422775"/>
          <p14:tracePt t="14085" x="2551113" y="4422775"/>
          <p14:tracePt t="14099" x="2557463" y="4422775"/>
          <p14:tracePt t="14111" x="2563813" y="4422775"/>
          <p14:tracePt t="14148" x="2570163" y="4422775"/>
          <p14:tracePt t="14154" x="2570163" y="4416425"/>
          <p14:tracePt t="14155" x="2578100" y="4416425"/>
          <p14:tracePt t="14163" x="2578100" y="4408488"/>
          <p14:tracePt t="14164" x="2584450" y="4408488"/>
          <p14:tracePt t="14170" x="2590800" y="4408488"/>
          <p14:tracePt t="14177" x="2597150" y="4408488"/>
          <p14:tracePt t="14197" x="2603500" y="4408488"/>
          <p14:tracePt t="14205" x="2611438" y="4408488"/>
          <p14:tracePt t="14215" x="2617788" y="4408488"/>
          <p14:tracePt t="14217" x="2624138" y="4408488"/>
          <p14:tracePt t="14218" x="2624138" y="4416425"/>
          <p14:tracePt t="14219" x="2630488" y="4416425"/>
          <p14:tracePt t="14222" x="2636838" y="4416425"/>
          <p14:tracePt t="14224" x="2644775" y="4416425"/>
          <p14:tracePt t="14227" x="2651125" y="4416425"/>
          <p14:tracePt t="14228" x="2657475" y="4422775"/>
          <p14:tracePt t="14229" x="2663825" y="4422775"/>
          <p14:tracePt t="14231" x="2670175" y="4429125"/>
          <p14:tracePt t="14232" x="2678113" y="4429125"/>
          <p14:tracePt t="14234" x="2684463" y="4435475"/>
          <p14:tracePt t="14235" x="2690813" y="4435475"/>
          <p14:tracePt t="14236" x="2697163" y="4435475"/>
          <p14:tracePt t="14238" x="2711450" y="4435475"/>
          <p14:tracePt t="14239" x="2717800" y="4435475"/>
          <p14:tracePt t="14240" x="2724150" y="4441825"/>
          <p14:tracePt t="14241" x="2730500" y="4441825"/>
          <p14:tracePt t="14242" x="2736850" y="4449763"/>
          <p14:tracePt t="14243" x="2743200" y="4449763"/>
          <p14:tracePt t="14244" x="2751138" y="4456113"/>
          <p14:tracePt t="14245" x="2757488" y="4456113"/>
          <p14:tracePt t="14246" x="2763838" y="4456113"/>
          <p14:tracePt t="14247" x="2776538" y="4456113"/>
          <p14:tracePt t="14248" x="2784475" y="4456113"/>
          <p14:tracePt t="14249" x="2790825" y="4462463"/>
          <p14:tracePt t="14250" x="2797175" y="4462463"/>
          <p14:tracePt t="14251" x="2803525" y="4468813"/>
          <p14:tracePt t="14252" x="2817813" y="4468813"/>
          <p14:tracePt t="14253" x="2824163" y="4475163"/>
          <p14:tracePt t="14254" x="2830513" y="4475163"/>
          <p14:tracePt t="14255" x="2836863" y="4475163"/>
          <p14:tracePt t="14256" x="2843213" y="4481513"/>
          <p14:tracePt t="14257" x="2857500" y="4481513"/>
          <p14:tracePt t="14258" x="2863850" y="4481513"/>
          <p14:tracePt t="14259" x="2863850" y="4489450"/>
          <p14:tracePt t="14260" x="2876550" y="4489450"/>
          <p14:tracePt t="14261" x="2890838" y="4495800"/>
          <p14:tracePt t="14263" x="2897188" y="4495800"/>
          <p14:tracePt t="14264" x="2903538" y="4495800"/>
          <p14:tracePt t="14265" x="2909888" y="4502150"/>
          <p14:tracePt t="14266" x="2917825" y="4502150"/>
          <p14:tracePt t="14267" x="2924175" y="4502150"/>
          <p14:tracePt t="14268" x="2930525" y="4508500"/>
          <p14:tracePt t="14269" x="2936875" y="4508500"/>
          <p14:tracePt t="14270" x="2943225" y="4508500"/>
          <p14:tracePt t="14271" x="2943225" y="4514850"/>
          <p14:tracePt t="14272" x="2951163" y="4514850"/>
          <p14:tracePt t="14273" x="2957513" y="4514850"/>
          <p14:tracePt t="14275" x="2963863" y="4514850"/>
          <p14:tracePt t="14276" x="2970213" y="4514850"/>
          <p14:tracePt t="14277" x="2976563" y="4514850"/>
          <p14:tracePt t="14280" x="2984500" y="4514850"/>
          <p14:tracePt t="14281" x="2984500" y="4522788"/>
          <p14:tracePt t="14282" x="2990850" y="4522788"/>
          <p14:tracePt t="14286" x="2997200" y="4522788"/>
          <p14:tracePt t="14290" x="3003550" y="4522788"/>
          <p14:tracePt t="14294" x="3009900" y="4522788"/>
          <p14:tracePt t="14305" x="3017838" y="4522788"/>
          <p14:tracePt t="14310" x="3024188" y="4522788"/>
          <p14:tracePt t="14315" x="3030538" y="4522788"/>
          <p14:tracePt t="14317" x="3036888" y="4522788"/>
          <p14:tracePt t="14319" x="3043238" y="4522788"/>
          <p14:tracePt t="14322" x="3049588" y="4522788"/>
          <p14:tracePt t="14324" x="3057525" y="4522788"/>
          <p14:tracePt t="14326" x="3063875" y="4522788"/>
          <p14:tracePt t="14327" x="3063875" y="4529138"/>
          <p14:tracePt t="14328" x="3070225" y="4529138"/>
          <p14:tracePt t="14330" x="3076575" y="4529138"/>
          <p14:tracePt t="14331" x="3082925" y="4529138"/>
          <p14:tracePt t="14332" x="3090863" y="4535488"/>
          <p14:tracePt t="14333" x="3097213" y="4535488"/>
          <p14:tracePt t="14334" x="3103563" y="4541838"/>
          <p14:tracePt t="14335" x="3109913" y="4541838"/>
          <p14:tracePt t="14336" x="3116263" y="4548188"/>
          <p14:tracePt t="14337" x="3124200" y="4548188"/>
          <p14:tracePt t="14338" x="3130550" y="4548188"/>
          <p14:tracePt t="14339" x="3136900" y="4556125"/>
          <p14:tracePt t="14340" x="3149600" y="4562475"/>
          <p14:tracePt t="14341" x="3157538" y="4562475"/>
          <p14:tracePt t="14342" x="3170238" y="4568825"/>
          <p14:tracePt t="14343" x="3182938" y="4575175"/>
          <p14:tracePt t="14344" x="3190875" y="4575175"/>
          <p14:tracePt t="14345" x="3197225" y="4575175"/>
          <p14:tracePt t="14346" x="3209925" y="4581525"/>
          <p14:tracePt t="14347" x="3224213" y="4589463"/>
          <p14:tracePt t="14348" x="3236913" y="4595813"/>
          <p14:tracePt t="14349" x="3249613" y="4602163"/>
          <p14:tracePt t="14350" x="3257550" y="4608513"/>
          <p14:tracePt t="14351" x="3270250" y="4608513"/>
          <p14:tracePt t="14352" x="3282950" y="4608513"/>
          <p14:tracePt t="14353" x="3297238" y="4614863"/>
          <p14:tracePt t="14354" x="3309938" y="4622800"/>
          <p14:tracePt t="14355" x="3322638" y="4629150"/>
          <p14:tracePt t="14356" x="3336925" y="4635500"/>
          <p14:tracePt t="14357" x="3349625" y="4641850"/>
          <p14:tracePt t="14358" x="3363913" y="4641850"/>
          <p14:tracePt t="14359" x="3382963" y="4656138"/>
          <p14:tracePt t="14360" x="3389313" y="4656138"/>
          <p14:tracePt t="14361" x="3403600" y="4662488"/>
          <p14:tracePt t="14362" x="3416300" y="4662488"/>
          <p14:tracePt t="14363" x="3430588" y="4668838"/>
          <p14:tracePt t="14364" x="3443288" y="4675188"/>
          <p14:tracePt t="14365" x="3463925" y="4681538"/>
          <p14:tracePt t="14366" x="3476625" y="4689475"/>
          <p14:tracePt t="14367" x="3482975" y="4695825"/>
          <p14:tracePt t="14368" x="3497263" y="4702175"/>
          <p14:tracePt t="14369" x="3509963" y="4708525"/>
          <p14:tracePt t="14370" x="3522663" y="4708525"/>
          <p14:tracePt t="14371" x="3536950" y="4714875"/>
          <p14:tracePt t="14372" x="3549650" y="4722813"/>
          <p14:tracePt t="14373" x="3563938" y="4729163"/>
          <p14:tracePt t="14374" x="3570288" y="4735513"/>
          <p14:tracePt t="14375" x="3582988" y="4741863"/>
          <p14:tracePt t="14376" x="3597275" y="4748213"/>
          <p14:tracePt t="14377" x="3603625" y="4748213"/>
          <p14:tracePt t="14378" x="3609975" y="4748213"/>
          <p14:tracePt t="14379" x="3622675" y="4754563"/>
          <p14:tracePt t="14380" x="3629025" y="4762500"/>
          <p14:tracePt t="14381" x="3643313" y="4768850"/>
          <p14:tracePt t="14382" x="3649663" y="4775200"/>
          <p14:tracePt t="14383" x="3656013" y="4775200"/>
          <p14:tracePt t="14384" x="3662363" y="4775200"/>
          <p14:tracePt t="14385" x="3676650" y="4781550"/>
          <p14:tracePt t="14386" x="3683000" y="4787900"/>
          <p14:tracePt t="14387" x="3689350" y="4795838"/>
          <p14:tracePt t="14388" x="3695700" y="4795838"/>
          <p14:tracePt t="14389" x="3703638" y="4795838"/>
          <p14:tracePt t="14390" x="3716338" y="4802188"/>
          <p14:tracePt t="14391" x="3722688" y="4808538"/>
          <p14:tracePt t="14393" x="3729038" y="4814888"/>
          <p14:tracePt t="14394" x="3736975" y="4814888"/>
          <p14:tracePt t="14395" x="3743325" y="4821238"/>
          <p14:tracePt t="14396" x="3749675" y="4821238"/>
          <p14:tracePt t="14397" x="3756025" y="4821238"/>
          <p14:tracePt t="14399" x="3762375" y="4821238"/>
          <p14:tracePt t="14401" x="3770313" y="4829175"/>
          <p14:tracePt t="14402" x="3776663" y="4829175"/>
          <p14:tracePt t="14404" x="3776663" y="4835525"/>
          <p14:tracePt t="14405" x="3783013" y="4835525"/>
          <p14:tracePt t="14406" x="3789363" y="4835525"/>
          <p14:tracePt t="14407" x="3795713" y="4835525"/>
          <p14:tracePt t="14409" x="3803650" y="4835525"/>
          <p14:tracePt t="14410" x="3810000" y="4835525"/>
          <p14:tracePt t="14412" x="3810000" y="4841875"/>
          <p14:tracePt t="14413" x="3816350" y="4841875"/>
          <p14:tracePt t="14414" x="3822700" y="4841875"/>
          <p14:tracePt t="14415" x="3829050" y="4841875"/>
          <p14:tracePt t="14416" x="3829050" y="4848225"/>
          <p14:tracePt t="14418" x="3836988" y="4848225"/>
          <p14:tracePt t="14419" x="3843338" y="4848225"/>
          <p14:tracePt t="14421" x="3849688" y="4854575"/>
          <p14:tracePt t="14422" x="3856038" y="4854575"/>
          <p14:tracePt t="14423" x="3862388" y="4854575"/>
          <p14:tracePt t="14426" x="3876675" y="4854575"/>
          <p14:tracePt t="14428" x="3883025" y="4854575"/>
          <p14:tracePt t="14429" x="3889375" y="4862513"/>
          <p14:tracePt t="14430" x="3895725" y="4862513"/>
          <p14:tracePt t="14432" x="3902075" y="4868863"/>
          <p14:tracePt t="14433" x="3916363" y="4868863"/>
          <p14:tracePt t="14435" x="3922713" y="4868863"/>
          <p14:tracePt t="14436" x="3929063" y="4868863"/>
          <p14:tracePt t="14437" x="3935413" y="4868863"/>
          <p14:tracePt t="14438" x="3943350" y="4875213"/>
          <p14:tracePt t="14439" x="3949700" y="4875213"/>
          <p14:tracePt t="14440" x="3956050" y="4881563"/>
          <p14:tracePt t="14441" x="3962400" y="4881563"/>
          <p14:tracePt t="14442" x="3968750" y="4881563"/>
          <p14:tracePt t="14443" x="3976688" y="4881563"/>
          <p14:tracePt t="14444" x="3989388" y="4881563"/>
          <p14:tracePt t="14446" x="4002088" y="4887913"/>
          <p14:tracePt t="14447" x="4010025" y="4887913"/>
          <p14:tracePt t="14448" x="4016375" y="4895850"/>
          <p14:tracePt t="14449" x="4029075" y="4895850"/>
          <p14:tracePt t="14451" x="4043363" y="4902200"/>
          <p14:tracePt t="14452" x="4056063" y="4902200"/>
          <p14:tracePt t="14454" x="4062413" y="4902200"/>
          <p14:tracePt t="14455" x="4068763" y="4902200"/>
          <p14:tracePt t="14456" x="4083050" y="4908550"/>
          <p14:tracePt t="14457" x="4089400" y="4908550"/>
          <p14:tracePt t="14458" x="4095750" y="4908550"/>
          <p14:tracePt t="14459" x="4102100" y="4914900"/>
          <p14:tracePt t="14460" x="4110038" y="4914900"/>
          <p14:tracePt t="14461" x="4116388" y="4921250"/>
          <p14:tracePt t="14463" x="4122738" y="4929188"/>
          <p14:tracePt t="14464" x="4129088" y="4929188"/>
          <p14:tracePt t="14466" x="4135438" y="4929188"/>
          <p14:tracePt t="14467" x="4143375" y="4929188"/>
          <p14:tracePt t="14468" x="4149725" y="4935538"/>
          <p14:tracePt t="14470" x="4156075" y="4941888"/>
          <p14:tracePt t="14471" x="4162425" y="4941888"/>
          <p14:tracePt t="14474" x="4168775" y="4941888"/>
          <p14:tracePt t="14475" x="4175125" y="4941888"/>
          <p14:tracePt t="14476" x="4175125" y="4948238"/>
          <p14:tracePt t="14477" x="4183063" y="4948238"/>
          <p14:tracePt t="14480" x="4189413" y="4948238"/>
          <p14:tracePt t="14481" x="4189413" y="4954588"/>
          <p14:tracePt t="14482" x="4195763" y="4954588"/>
          <p14:tracePt t="14486" x="4202113" y="4954588"/>
          <p14:tracePt t="14489" x="4208463" y="4954588"/>
          <p14:tracePt t="14490" x="4208463" y="4962525"/>
          <p14:tracePt t="14494" x="4216400" y="4962525"/>
          <p14:tracePt t="14496" x="4222750" y="4962525"/>
          <p14:tracePt t="14498" x="4229100" y="4962525"/>
          <p14:tracePt t="14502" x="4235450" y="4962525"/>
          <p14:tracePt t="14504" x="4241800" y="4968875"/>
          <p14:tracePt t="14506" x="4249738" y="4968875"/>
          <p14:tracePt t="14508" x="4256088" y="4968875"/>
          <p14:tracePt t="14509" x="4262438" y="4968875"/>
          <p14:tracePt t="14510" x="4262438" y="4975225"/>
          <p14:tracePt t="14512" x="4268788" y="4975225"/>
          <p14:tracePt t="14513" x="4275138" y="4975225"/>
          <p14:tracePt t="14515" x="4283075" y="4975225"/>
          <p14:tracePt t="14516" x="4289425" y="4975225"/>
          <p14:tracePt t="14517" x="4295775" y="4975225"/>
          <p14:tracePt t="14518" x="4302125" y="4981575"/>
          <p14:tracePt t="14519" x="4308475" y="4981575"/>
          <p14:tracePt t="14520" x="4316413" y="4981575"/>
          <p14:tracePt t="14521" x="4322763" y="4981575"/>
          <p14:tracePt t="14522" x="4335463" y="4987925"/>
          <p14:tracePt t="14524" x="4356100" y="4987925"/>
          <p14:tracePt t="14525" x="4362450" y="4995863"/>
          <p14:tracePt t="14526" x="4375150" y="4995863"/>
          <p14:tracePt t="14527" x="4389438" y="5002213"/>
          <p14:tracePt t="14528" x="4395788" y="5002213"/>
          <p14:tracePt t="14529" x="4416425" y="5008563"/>
          <p14:tracePt t="14530" x="4429125" y="5008563"/>
          <p14:tracePt t="14531" x="4441825" y="5008563"/>
          <p14:tracePt t="14532" x="4456113" y="5014913"/>
          <p14:tracePt t="14533" x="4475163" y="5021263"/>
          <p14:tracePt t="14534" x="4495800" y="5021263"/>
          <p14:tracePt t="14535" x="4508500" y="5029200"/>
          <p14:tracePt t="14536" x="4529138" y="5035550"/>
          <p14:tracePt t="14537" x="4548188" y="5041900"/>
          <p14:tracePt t="14538" x="4562475" y="5041900"/>
          <p14:tracePt t="14539" x="4581525" y="5048250"/>
          <p14:tracePt t="14540" x="4595813" y="5054600"/>
          <p14:tracePt t="14541" x="4614863" y="5060950"/>
          <p14:tracePt t="14542" x="4629150" y="5068888"/>
          <p14:tracePt t="14543" x="4648200" y="5068888"/>
          <p14:tracePt t="14544" x="4662488" y="5075238"/>
          <p14:tracePt t="14545" x="4689475" y="5081588"/>
          <p14:tracePt t="14546" x="4695825" y="5087938"/>
          <p14:tracePt t="14547" x="4714875" y="5087938"/>
          <p14:tracePt t="14548" x="4729163" y="5094288"/>
          <p14:tracePt t="14549" x="4748213" y="5102225"/>
          <p14:tracePt t="14550" x="4762500" y="5108575"/>
          <p14:tracePt t="14551" x="4781550" y="5108575"/>
          <p14:tracePt t="14552" x="4795838" y="5114925"/>
          <p14:tracePt t="14553" x="4808538" y="5121275"/>
          <p14:tracePt t="14554" x="4821238" y="5121275"/>
          <p14:tracePt t="14555" x="4841875" y="5127625"/>
          <p14:tracePt t="14556" x="4848225" y="5127625"/>
          <p14:tracePt t="14557" x="4862513" y="5127625"/>
          <p14:tracePt t="14558" x="4881563" y="5127625"/>
          <p14:tracePt t="14559" x="4887913" y="5135563"/>
          <p14:tracePt t="14560" x="4902200" y="5141913"/>
          <p14:tracePt t="14561" x="4914900" y="5141913"/>
          <p14:tracePt t="14562" x="4921250" y="5148263"/>
          <p14:tracePt t="14563" x="4935538" y="5148263"/>
          <p14:tracePt t="14564" x="4948238" y="5154613"/>
          <p14:tracePt t="14565" x="4954588" y="5154613"/>
          <p14:tracePt t="14566" x="4968875" y="5160963"/>
          <p14:tracePt t="14567" x="4981575" y="5160963"/>
          <p14:tracePt t="14569" x="4995863" y="5160963"/>
          <p14:tracePt t="14570" x="5008563" y="5160963"/>
          <p14:tracePt t="14571" x="5014913" y="5168900"/>
          <p14:tracePt t="14572" x="5021263" y="5168900"/>
          <p14:tracePt t="14573" x="5029200" y="5168900"/>
          <p14:tracePt t="14574" x="5041900" y="5175250"/>
          <p14:tracePt t="14575" x="5048250" y="5175250"/>
          <p14:tracePt t="14576" x="5054600" y="5175250"/>
          <p14:tracePt t="14577" x="5060950" y="5181600"/>
          <p14:tracePt t="14578" x="5075238" y="5181600"/>
          <p14:tracePt t="14580" x="5087938" y="5181600"/>
          <p14:tracePt t="14581" x="5094288" y="5181600"/>
          <p14:tracePt t="14582" x="5102225" y="5187950"/>
          <p14:tracePt t="14583" x="5114925" y="5187950"/>
          <p14:tracePt t="14585" x="5127625" y="5187950"/>
          <p14:tracePt t="14586" x="5135563" y="5187950"/>
          <p14:tracePt t="14587" x="5141913" y="5187950"/>
          <p14:tracePt t="14588" x="5148263" y="5187950"/>
          <p14:tracePt t="14589" x="5154613" y="5187950"/>
          <p14:tracePt t="14590" x="5168900" y="5187950"/>
          <p14:tracePt t="14591" x="5181600" y="5194300"/>
          <p14:tracePt t="14593" x="5187950" y="5194300"/>
          <p14:tracePt t="14594" x="5208588" y="5194300"/>
          <p14:tracePt t="14595" x="5214938" y="5202238"/>
          <p14:tracePt t="14596" x="5227638" y="5202238"/>
          <p14:tracePt t="14597" x="5241925" y="5202238"/>
          <p14:tracePt t="14599" x="5248275" y="5208588"/>
          <p14:tracePt t="14600" x="5260975" y="5208588"/>
          <p14:tracePt t="14601" x="5268913" y="5208588"/>
          <p14:tracePt t="14602" x="5275263" y="5208588"/>
          <p14:tracePt t="14603" x="5287963" y="5214938"/>
          <p14:tracePt t="14604" x="5294313" y="5214938"/>
          <p14:tracePt t="14605" x="5308600" y="5214938"/>
          <p14:tracePt t="14606" x="5314950" y="5214938"/>
          <p14:tracePt t="14607" x="5321300" y="5214938"/>
          <p14:tracePt t="14608" x="5327650" y="5214938"/>
          <p14:tracePt t="14609" x="5341938" y="5221288"/>
          <p14:tracePt t="14610" x="5348288" y="5221288"/>
          <p14:tracePt t="14611" x="5354638" y="5221288"/>
          <p14:tracePt t="14612" x="5360988" y="5227638"/>
          <p14:tracePt t="14613" x="5375275" y="5227638"/>
          <p14:tracePt t="14614" x="5381625" y="5235575"/>
          <p14:tracePt t="14615" x="5387975" y="5235575"/>
          <p14:tracePt t="14616" x="5394325" y="5235575"/>
          <p14:tracePt t="14617" x="5408613" y="5235575"/>
          <p14:tracePt t="14619" x="5414963" y="5241925"/>
          <p14:tracePt t="14620" x="5421313" y="5241925"/>
          <p14:tracePt t="14621" x="5427663" y="5248275"/>
          <p14:tracePt t="14622" x="5434013" y="5248275"/>
          <p14:tracePt t="14623" x="5441950" y="5254625"/>
          <p14:tracePt t="14625" x="5448300" y="5254625"/>
          <p14:tracePt t="14626" x="5454650" y="5254625"/>
          <p14:tracePt t="14627" x="5461000" y="5254625"/>
          <p14:tracePt t="14628" x="5461000" y="5260975"/>
          <p14:tracePt t="14629" x="5467350" y="5260975"/>
          <p14:tracePt t="14630" x="5475288" y="5260975"/>
          <p14:tracePt t="14631" x="5475288" y="5268913"/>
          <p14:tracePt t="14633" x="5481638" y="5268913"/>
          <p14:tracePt t="14635" x="5487988" y="5268913"/>
          <p14:tracePt t="14636" x="5494338" y="5268913"/>
          <p14:tracePt t="14637" x="5494338" y="5275263"/>
          <p14:tracePt t="14640" x="5500688" y="5275263"/>
          <p14:tracePt t="14641" x="5500688" y="5281613"/>
          <p14:tracePt t="14643" x="5508625" y="5281613"/>
          <p14:tracePt t="14650" x="5508625" y="5287963"/>
          <p14:tracePt t="14653" x="5514975" y="5287963"/>
          <p14:tracePt t="14657" x="5521325" y="5287963"/>
          <p14:tracePt t="14662" x="5527675" y="5287963"/>
          <p14:tracePt t="14664" x="5534025" y="5287963"/>
          <p14:tracePt t="14665" x="5541963" y="5287963"/>
          <p14:tracePt t="14666" x="5541963" y="5294313"/>
          <p14:tracePt t="14669" x="5548313" y="5294313"/>
          <p14:tracePt t="14670" x="5554663" y="5294313"/>
          <p14:tracePt t="14671" x="5554663" y="5302250"/>
          <p14:tracePt t="14672" x="5561013" y="5302250"/>
          <p14:tracePt t="14674" x="5567363" y="5302250"/>
          <p14:tracePt t="14675" x="5575300" y="5302250"/>
          <p14:tracePt t="14677" x="5581650" y="5302250"/>
          <p14:tracePt t="14678" x="5588000" y="5308600"/>
          <p14:tracePt t="14680" x="5594350" y="5314950"/>
          <p14:tracePt t="14681" x="5600700" y="5314950"/>
          <p14:tracePt t="14682" x="5608638" y="5321300"/>
          <p14:tracePt t="14683" x="5614988" y="5321300"/>
          <p14:tracePt t="14684" x="5621338" y="5321300"/>
          <p14:tracePt t="14685" x="5627688" y="5321300"/>
          <p14:tracePt t="14686" x="5640388" y="5327650"/>
          <p14:tracePt t="14687" x="5648325" y="5327650"/>
          <p14:tracePt t="14688" x="5648325" y="5334000"/>
          <p14:tracePt t="14689" x="5661025" y="5334000"/>
          <p14:tracePt t="14690" x="5673725" y="5341938"/>
          <p14:tracePt t="14691" x="5681663" y="5348288"/>
          <p14:tracePt t="14692" x="5694363" y="5348288"/>
          <p14:tracePt t="14693" x="5715000" y="5348288"/>
          <p14:tracePt t="14694" x="5721350" y="5354638"/>
          <p14:tracePt t="14696" x="5734050" y="5360988"/>
          <p14:tracePt t="14697" x="5754688" y="5367338"/>
          <p14:tracePt t="14698" x="5773738" y="5367338"/>
          <p14:tracePt t="14699" x="5781675" y="5375275"/>
          <p14:tracePt t="14701" x="5800725" y="5381625"/>
          <p14:tracePt t="14702" x="5821363" y="5387975"/>
          <p14:tracePt t="14703" x="5834063" y="5394325"/>
          <p14:tracePt t="14704" x="5848350" y="5400675"/>
          <p14:tracePt t="14705" x="5861050" y="5400675"/>
          <p14:tracePt t="14706" x="5881688" y="5408613"/>
          <p14:tracePt t="14707" x="5888038" y="5414963"/>
          <p14:tracePt t="14708" x="5900738" y="5414963"/>
          <p14:tracePt t="14709" x="5921375" y="5421313"/>
          <p14:tracePt t="14710" x="5927725" y="5427663"/>
          <p14:tracePt t="14711" x="5940425" y="5427663"/>
          <p14:tracePt t="14712" x="5954713" y="5434013"/>
          <p14:tracePt t="14713" x="5961063" y="5441950"/>
          <p14:tracePt t="14714" x="5980113" y="5441950"/>
          <p14:tracePt t="14715" x="5994400" y="5441950"/>
          <p14:tracePt t="14716" x="6007100" y="5448300"/>
          <p14:tracePt t="14717" x="6021388" y="5448300"/>
          <p14:tracePt t="14718" x="6034088" y="5454650"/>
          <p14:tracePt t="14719" x="6046788" y="5454650"/>
          <p14:tracePt t="14720" x="6054725" y="5461000"/>
          <p14:tracePt t="14721" x="6067425" y="5461000"/>
          <p14:tracePt t="14722" x="6073775" y="5461000"/>
          <p14:tracePt t="14723" x="6088063" y="5467350"/>
          <p14:tracePt t="14724" x="6100763" y="5467350"/>
          <p14:tracePt t="14726" x="6113463" y="5475288"/>
          <p14:tracePt t="14727" x="6127750" y="5475288"/>
          <p14:tracePt t="14729" x="6140450" y="5475288"/>
          <p14:tracePt t="14730" x="6146800" y="5475288"/>
          <p14:tracePt t="14732" x="6154738" y="5475288"/>
          <p14:tracePt t="14733" x="6167438" y="5475288"/>
          <p14:tracePt t="14735" x="6173788" y="5475288"/>
          <p14:tracePt t="14736" x="6180138" y="5475288"/>
          <p14:tracePt t="14738" x="6188075" y="5475288"/>
          <p14:tracePt t="14739" x="6194425" y="5475288"/>
          <p14:tracePt t="14742" x="6200775" y="5475288"/>
          <p14:tracePt t="14744" x="6207125" y="5475288"/>
          <p14:tracePt t="14746" x="6213475" y="5475288"/>
          <p14:tracePt t="14754" x="6219825" y="5475288"/>
          <p14:tracePt t="14759" x="6227763" y="5475288"/>
          <p14:tracePt t="14765" x="6234113" y="5475288"/>
          <p14:tracePt t="14768" x="6240463" y="5475288"/>
          <p14:tracePt t="14770" x="6246813" y="5475288"/>
          <p14:tracePt t="14775" x="6253163" y="5475288"/>
          <p14:tracePt t="14776" x="6261100" y="5475288"/>
          <p14:tracePt t="14779" x="6267450" y="5475288"/>
          <p14:tracePt t="14780" x="6273800" y="5475288"/>
          <p14:tracePt t="14781" x="6280150" y="5475288"/>
          <p14:tracePt t="14783" x="6286500" y="5475288"/>
          <p14:tracePt t="14784" x="6294438" y="5475288"/>
          <p14:tracePt t="14786" x="6300788" y="5475288"/>
          <p14:tracePt t="14787" x="6307138" y="5475288"/>
          <p14:tracePt t="14788" x="6313488" y="5475288"/>
          <p14:tracePt t="14789" x="6319838" y="5475288"/>
          <p14:tracePt t="14790" x="6334125" y="5475288"/>
          <p14:tracePt t="14793" x="6346825" y="5475288"/>
          <p14:tracePt t="14794" x="6367463" y="5475288"/>
          <p14:tracePt t="14795" x="6373813" y="5475288"/>
          <p14:tracePt t="14796" x="6386513" y="5475288"/>
          <p14:tracePt t="14797" x="6394450" y="5475288"/>
          <p14:tracePt t="14799" x="6413500" y="5475288"/>
          <p14:tracePt t="14800" x="6427788" y="5475288"/>
          <p14:tracePt t="14801" x="6434138" y="5475288"/>
          <p14:tracePt t="14802" x="6446838" y="5475288"/>
          <p14:tracePt t="14803" x="6461125" y="5475288"/>
          <p14:tracePt t="14804" x="6473825" y="5475288"/>
          <p14:tracePt t="14805" x="6486525" y="5475288"/>
          <p14:tracePt t="14806" x="6500813" y="5475288"/>
          <p14:tracePt t="14807" x="6513513" y="5475288"/>
          <p14:tracePt t="14808" x="6526213" y="5475288"/>
          <p14:tracePt t="14809" x="6540500" y="5475288"/>
          <p14:tracePt t="14810" x="6553200" y="5475288"/>
          <p14:tracePt t="14811" x="6567488" y="5475288"/>
          <p14:tracePt t="14812" x="6580188" y="5475288"/>
          <p14:tracePt t="14813" x="6592888" y="5475288"/>
          <p14:tracePt t="14814" x="6600825" y="5475288"/>
          <p14:tracePt t="14815" x="6619875" y="5475288"/>
          <p14:tracePt t="14816" x="6634163" y="5475288"/>
          <p14:tracePt t="14817" x="6646863" y="5475288"/>
          <p14:tracePt t="14818" x="6659563" y="5475288"/>
          <p14:tracePt t="14819" x="6673850" y="5475288"/>
          <p14:tracePt t="14820" x="6680200" y="5475288"/>
          <p14:tracePt t="14821" x="6692900" y="5475288"/>
          <p14:tracePt t="14822" x="6700838" y="5475288"/>
          <p14:tracePt t="14823" x="6713538" y="5475288"/>
          <p14:tracePt t="14824" x="6726238" y="5475288"/>
          <p14:tracePt t="14825" x="6734175" y="5475288"/>
          <p14:tracePt t="14826" x="6746875" y="5475288"/>
          <p14:tracePt t="14827" x="6753225" y="5475288"/>
          <p14:tracePt t="14828" x="6759575" y="5475288"/>
          <p14:tracePt t="14829" x="6773863" y="5475288"/>
          <p14:tracePt t="14831" x="6780213" y="5475288"/>
          <p14:tracePt t="14832" x="6786563" y="5475288"/>
          <p14:tracePt t="14833" x="6792913" y="5475288"/>
          <p14:tracePt t="14834" x="6799263" y="5475288"/>
          <p14:tracePt t="14835" x="6807200" y="5475288"/>
          <p14:tracePt t="14837" x="6813550" y="5475288"/>
          <p14:tracePt t="14838" x="6819900" y="5475288"/>
          <p14:tracePt t="14842" x="6826250" y="5475288"/>
          <p14:tracePt t="14860" x="6832600" y="5475288"/>
          <p14:tracePt t="14905" x="6840538" y="5475288"/>
          <p14:tracePt t="14913" x="6846888" y="5475288"/>
          <p14:tracePt t="14915" x="6853238" y="5475288"/>
          <p14:tracePt t="14920" x="6859588" y="5475288"/>
          <p14:tracePt t="14923" x="6865938" y="5475288"/>
          <p14:tracePt t="14925" x="6873875" y="5475288"/>
          <p14:tracePt t="14930" x="6880225" y="5475288"/>
          <p14:tracePt t="14934" x="6886575" y="5475288"/>
          <p14:tracePt t="14938" x="6886575" y="5467350"/>
          <p14:tracePt t="14945" x="6892925" y="5467350"/>
          <p14:tracePt t="14951" x="6899275" y="5467350"/>
          <p14:tracePt t="14984" x="6907213" y="5467350"/>
          <p14:tracePt t="14992" x="6913563" y="5467350"/>
          <p14:tracePt t="14995" x="6919913" y="5467350"/>
          <p14:tracePt t="14999" x="6926263" y="5467350"/>
          <p14:tracePt t="15002" x="6932613" y="5467350"/>
          <p14:tracePt t="15003" x="6940550" y="5467350"/>
          <p14:tracePt t="15007" x="6946900" y="5467350"/>
          <p14:tracePt t="15009" x="6953250" y="5467350"/>
          <p14:tracePt t="15012" x="6959600" y="5467350"/>
          <p14:tracePt t="15014" x="6965950" y="5467350"/>
          <p14:tracePt t="15016" x="6973888" y="5467350"/>
          <p14:tracePt t="15017" x="6973888" y="5461000"/>
          <p14:tracePt t="15021" x="6980238" y="5461000"/>
          <p14:tracePt t="15024" x="6986588" y="5461000"/>
          <p14:tracePt t="15025" x="6986588" y="5454650"/>
          <p14:tracePt t="15116" x="6986588" y="5461000"/>
          <p14:tracePt t="15128" x="6986588" y="5467350"/>
          <p14:tracePt t="15136" x="6986588" y="5475288"/>
          <p14:tracePt t="15148" x="6986588" y="5481638"/>
          <p14:tracePt t="15159" x="6980238" y="5481638"/>
          <p14:tracePt t="15162" x="6980238" y="5487988"/>
          <p14:tracePt t="15166" x="6980238" y="5494338"/>
          <p14:tracePt t="15172" x="6980238" y="5500688"/>
          <p14:tracePt t="15175" x="6973888" y="5500688"/>
          <p14:tracePt t="15176" x="6973888" y="5508625"/>
          <p14:tracePt t="15178" x="6973888" y="5514975"/>
          <p14:tracePt t="15180" x="6965950" y="5514975"/>
          <p14:tracePt t="15182" x="6965950" y="5521325"/>
          <p14:tracePt t="15186" x="6965950" y="5527675"/>
          <p14:tracePt t="15187" x="6959600" y="5527675"/>
          <p14:tracePt t="15191" x="6959600" y="5534025"/>
          <p14:tracePt t="15194" x="6959600" y="5541963"/>
          <p14:tracePt t="15195" x="6953250" y="5541963"/>
          <p14:tracePt t="15199" x="6953250" y="5548313"/>
          <p14:tracePt t="15201" x="6946900" y="5548313"/>
          <p14:tracePt t="15203" x="6946900" y="5554663"/>
          <p14:tracePt t="15208" x="6946900" y="5561013"/>
          <p14:tracePt t="15216" x="6940550" y="5561013"/>
          <p14:tracePt t="15233" x="6932613" y="5561013"/>
          <p14:tracePt t="15240" x="6926263" y="5561013"/>
          <p14:tracePt t="15244" x="6926263" y="5567363"/>
          <p14:tracePt t="15251" x="6919913" y="5567363"/>
          <p14:tracePt t="15256" x="6913563" y="5567363"/>
          <p14:tracePt t="15266" x="6907213" y="5567363"/>
          <p14:tracePt t="15271" x="6899275" y="5567363"/>
          <p14:tracePt t="15278" x="6892925" y="5567363"/>
          <p14:tracePt t="15293" x="6886575" y="5567363"/>
          <p14:tracePt t="15302" x="6880225" y="5567363"/>
          <p14:tracePt t="15320" x="6880225" y="5561013"/>
          <p14:tracePt t="15326" x="6880225" y="5554663"/>
          <p14:tracePt t="15330" x="6880225" y="5548313"/>
          <p14:tracePt t="15336" x="6873875" y="5548313"/>
          <p14:tracePt t="15340" x="6873875" y="5541963"/>
          <p14:tracePt t="15343" x="6873875" y="5534025"/>
          <p14:tracePt t="15351" x="6873875" y="5527675"/>
          <p14:tracePt t="15354" x="6873875" y="5521325"/>
          <p14:tracePt t="15359" x="6873875" y="5514975"/>
          <p14:tracePt t="15361" x="6873875" y="5508625"/>
          <p14:tracePt t="15363" x="6873875" y="5500688"/>
          <p14:tracePt t="15367" x="6873875" y="5494338"/>
          <p14:tracePt t="15370" x="6873875" y="5487988"/>
          <p14:tracePt t="15376" x="6873875" y="5481638"/>
          <p14:tracePt t="15379" x="6873875" y="5475288"/>
          <p14:tracePt t="15383" x="6873875" y="5467350"/>
          <p14:tracePt t="15393" x="6873875" y="5461000"/>
          <p14:tracePt t="15397" x="6880225" y="5461000"/>
          <p14:tracePt t="15399" x="6880225" y="5454650"/>
          <p14:tracePt t="15405" x="6886575" y="5454650"/>
          <p14:tracePt t="15408" x="6886575" y="5448300"/>
          <p14:tracePt t="15414" x="6886575" y="5441950"/>
          <p14:tracePt t="15417" x="6886575" y="5434013"/>
          <p14:tracePt t="15420" x="6892925" y="5434013"/>
          <p14:tracePt t="15426" x="6892925" y="5427663"/>
          <p14:tracePt t="15427" x="6899275" y="5427663"/>
          <p14:tracePt t="15430" x="6899275" y="5421313"/>
          <p14:tracePt t="15433" x="6907213" y="5421313"/>
          <p14:tracePt t="15437" x="6907213" y="5414963"/>
          <p14:tracePt t="15439" x="6907213" y="5408613"/>
          <p14:tracePt t="15442" x="6907213" y="5400675"/>
          <p14:tracePt t="15445" x="6913563" y="5400675"/>
          <p14:tracePt t="15448" x="6913563" y="5394325"/>
          <p14:tracePt t="15451" x="6919913" y="5394325"/>
          <p14:tracePt t="15452" x="6919913" y="5387975"/>
          <p14:tracePt t="15457" x="6919913" y="5381625"/>
          <p14:tracePt t="15460" x="6926263" y="5381625"/>
          <p14:tracePt t="15461" x="6926263" y="5375275"/>
          <p14:tracePt t="15464" x="6926263" y="5367338"/>
          <p14:tracePt t="15465" x="6932613" y="5367338"/>
          <p14:tracePt t="15468" x="6940550" y="5367338"/>
          <p14:tracePt t="15471" x="6940550" y="5360988"/>
          <p14:tracePt t="15475" x="6946900" y="5354638"/>
          <p14:tracePt t="15479" x="6953250" y="5354638"/>
          <p14:tracePt t="15486" x="6959600" y="5354638"/>
          <p14:tracePt t="15487" x="6959600" y="5348288"/>
          <p14:tracePt t="15489" x="6965950" y="5348288"/>
          <p14:tracePt t="15491" x="6965950" y="5341938"/>
          <p14:tracePt t="15492" x="6973888" y="5341938"/>
          <p14:tracePt t="15498" x="6980238" y="5341938"/>
          <p14:tracePt t="15499" x="6980238" y="5334000"/>
          <p14:tracePt t="15501" x="6986588" y="5334000"/>
          <p14:tracePt t="15509" x="6992938" y="5334000"/>
          <p14:tracePt t="15514" x="6999288" y="5334000"/>
          <p14:tracePt t="15517" x="6999288" y="5327650"/>
          <p14:tracePt t="15526" x="7007225" y="5327650"/>
          <p14:tracePt t="15532" x="7013575" y="5327650"/>
          <p14:tracePt t="15538" x="7019925" y="5327650"/>
          <p14:tracePt t="15539" x="7019925" y="5321300"/>
          <p14:tracePt t="15547" x="7026275" y="5321300"/>
          <p14:tracePt t="15550" x="7032625" y="5321300"/>
          <p14:tracePt t="15557" x="7040563" y="5321300"/>
          <p14:tracePt t="15560" x="7046913" y="5321300"/>
          <p14:tracePt t="15563" x="7053263" y="5321300"/>
          <p14:tracePt t="15569" x="7053263" y="5327650"/>
          <p14:tracePt t="15570" x="7059613" y="5327650"/>
          <p14:tracePt t="15574" x="7065963" y="5327650"/>
          <p14:tracePt t="15582" x="7065963" y="5334000"/>
          <p14:tracePt t="15583" x="7072313" y="5334000"/>
          <p14:tracePt t="15587" x="7072313" y="5341938"/>
          <p14:tracePt t="15588" x="7080250" y="5341938"/>
          <p14:tracePt t="15592" x="7086600" y="5348288"/>
          <p14:tracePt t="15599" x="7086600" y="5354638"/>
          <p14:tracePt t="15601" x="7092950" y="5354638"/>
          <p14:tracePt t="15603" x="7092950" y="5360988"/>
          <p14:tracePt t="15606" x="7099300" y="5360988"/>
          <p14:tracePt t="15609" x="7099300" y="5367338"/>
          <p14:tracePt t="15612" x="7099300" y="5375275"/>
          <p14:tracePt t="15614" x="7099300" y="5381625"/>
          <p14:tracePt t="15615" x="7105650" y="5381625"/>
          <p14:tracePt t="15618" x="7105650" y="5387975"/>
          <p14:tracePt t="15619" x="7113588" y="5387975"/>
          <p14:tracePt t="15620" x="7113588" y="5394325"/>
          <p14:tracePt t="15623" x="7119938" y="5394325"/>
          <p14:tracePt t="15624" x="7119938" y="5400675"/>
          <p14:tracePt t="15625" x="7119938" y="5408613"/>
          <p14:tracePt t="15627" x="7119938" y="5414963"/>
          <p14:tracePt t="15629" x="7126288" y="5414963"/>
          <p14:tracePt t="15630" x="7126288" y="5421313"/>
          <p14:tracePt t="15631" x="7126288" y="5427663"/>
          <p14:tracePt t="15633" x="7132638" y="5427663"/>
          <p14:tracePt t="15634" x="7132638" y="5434013"/>
          <p14:tracePt t="15635" x="7132638" y="5441950"/>
          <p14:tracePt t="15636" x="7132638" y="5448300"/>
          <p14:tracePt t="15639" x="7132638" y="5454650"/>
          <p14:tracePt t="15640" x="7132638" y="5461000"/>
          <p14:tracePt t="15642" x="7138988" y="5461000"/>
          <p14:tracePt t="15643" x="7138988" y="5467350"/>
          <p14:tracePt t="15644" x="7138988" y="5475288"/>
          <p14:tracePt t="15646" x="7138988" y="5481638"/>
          <p14:tracePt t="15649" x="7138988" y="5487988"/>
          <p14:tracePt t="15651" x="7146925" y="5494338"/>
          <p14:tracePt t="15654" x="7146925" y="5500688"/>
          <p14:tracePt t="15656" x="7146925" y="5508625"/>
          <p14:tracePt t="15659" x="7146925" y="5514975"/>
          <p14:tracePt t="15664" x="7146925" y="5521325"/>
          <p14:tracePt t="15667" x="7146925" y="5527675"/>
          <p14:tracePt t="15675" x="7146925" y="5534025"/>
          <p14:tracePt t="15680" x="7146925" y="5541963"/>
          <p14:tracePt t="15684" x="7138988" y="5541963"/>
          <p14:tracePt t="15692" x="7138988" y="5548313"/>
          <p14:tracePt t="15695" x="7132638" y="5548313"/>
          <p14:tracePt t="15697" x="7132638" y="5554663"/>
          <p14:tracePt t="15699" x="7126288" y="5554663"/>
          <p14:tracePt t="15701" x="7126288" y="5561013"/>
          <p14:tracePt t="15707" x="7119938" y="5561013"/>
          <p14:tracePt t="15710" x="7119938" y="5567363"/>
          <p14:tracePt t="15711" x="7113588" y="5567363"/>
          <p14:tracePt t="15714" x="7113588" y="5575300"/>
          <p14:tracePt t="15715" x="7105650" y="5575300"/>
          <p14:tracePt t="15721" x="7099300" y="5575300"/>
          <p14:tracePt t="15723" x="7099300" y="5581650"/>
          <p14:tracePt t="15726" x="7092950" y="5581650"/>
          <p14:tracePt t="15731" x="7092950" y="5588000"/>
          <p14:tracePt t="15736" x="7086600" y="5588000"/>
          <p14:tracePt t="15739" x="7086600" y="5594350"/>
          <p14:tracePt t="15742" x="7080250" y="5594350"/>
          <p14:tracePt t="15746" x="7072313" y="5594350"/>
          <p14:tracePt t="15753" x="7065963" y="5594350"/>
          <p14:tracePt t="15755" x="7059613" y="5594350"/>
          <p14:tracePt t="15760" x="7053263" y="5594350"/>
          <p14:tracePt t="15762" x="7046913" y="5594350"/>
          <p14:tracePt t="15764" x="7040563" y="5594350"/>
          <p14:tracePt t="15768" x="7032625" y="5594350"/>
          <p14:tracePt t="15770" x="7026275" y="5594350"/>
          <p14:tracePt t="15773" x="7019925" y="5594350"/>
          <p14:tracePt t="15774" x="7013575" y="5594350"/>
          <p14:tracePt t="15776" x="7007225" y="5594350"/>
          <p14:tracePt t="15778" x="6999288" y="5594350"/>
          <p14:tracePt t="15779" x="6992938" y="5594350"/>
          <p14:tracePt t="15782" x="6986588" y="5594350"/>
          <p14:tracePt t="15783" x="6980238" y="5594350"/>
          <p14:tracePt t="15785" x="6973888" y="5594350"/>
          <p14:tracePt t="15787" x="6965950" y="5594350"/>
          <p14:tracePt t="15788" x="6959600" y="5594350"/>
          <p14:tracePt t="15791" x="6953250" y="5594350"/>
          <p14:tracePt t="15792" x="6946900" y="5594350"/>
          <p14:tracePt t="15793" x="6940550" y="5594350"/>
          <p14:tracePt t="15794" x="6932613" y="5594350"/>
          <p14:tracePt t="15796" x="6926263" y="5594350"/>
          <p14:tracePt t="15798" x="6919913" y="5594350"/>
          <p14:tracePt t="15799" x="6913563" y="5594350"/>
          <p14:tracePt t="15800" x="6907213" y="5594350"/>
          <p14:tracePt t="15803" x="6899275" y="5594350"/>
          <p14:tracePt t="15804" x="6892925" y="5594350"/>
          <p14:tracePt t="15808" x="6886575" y="5594350"/>
          <p14:tracePt t="15810" x="6880225" y="5594350"/>
          <p14:tracePt t="15812" x="6873875" y="5594350"/>
          <p14:tracePt t="15819" x="6865938" y="5594350"/>
          <p14:tracePt t="15826" x="6859588" y="5588000"/>
          <p14:tracePt t="15834" x="6859588" y="5581650"/>
          <p14:tracePt t="15840" x="6859588" y="5575300"/>
          <p14:tracePt t="15843" x="6859588" y="5567363"/>
          <p14:tracePt t="15846" x="6859588" y="5561013"/>
          <p14:tracePt t="15848" x="6859588" y="5554663"/>
          <p14:tracePt t="15850" x="6859588" y="5548313"/>
          <p14:tracePt t="15853" x="6859588" y="5541963"/>
          <p14:tracePt t="15855" x="6859588" y="5534025"/>
          <p14:tracePt t="15859" x="6859588" y="5527675"/>
          <p14:tracePt t="15861" x="6865938" y="5527675"/>
          <p14:tracePt t="15862" x="6865938" y="5521325"/>
          <p14:tracePt t="15870" x="6865938" y="5514975"/>
          <p14:tracePt t="15880" x="6865938" y="5508625"/>
          <p14:tracePt t="15887" x="6873875" y="5508625"/>
          <p14:tracePt t="15902" x="6880225" y="5508625"/>
          <p14:tracePt t="15908" x="6886575" y="5508625"/>
          <p14:tracePt t="15918" x="6892925" y="5508625"/>
          <p14:tracePt t="15920" x="6892925" y="5514975"/>
          <p14:tracePt t="15923" x="6899275" y="5514975"/>
          <p14:tracePt t="15931" x="6899275" y="5521325"/>
          <p14:tracePt t="15936" x="6899275" y="5527675"/>
          <p14:tracePt t="15940" x="6907213" y="5527675"/>
          <p14:tracePt t="15946" x="6907213" y="5534025"/>
          <p14:tracePt t="15951" x="6907213" y="5541963"/>
          <p14:tracePt t="15958" x="6907213" y="5548313"/>
          <p14:tracePt t="15960" x="6907213" y="5554663"/>
          <p14:tracePt t="15962" x="6907213" y="5561013"/>
          <p14:tracePt t="15965" x="6907213" y="5567363"/>
          <p14:tracePt t="15967" x="6907213" y="5575300"/>
          <p14:tracePt t="15969" x="6907213" y="5581650"/>
          <p14:tracePt t="15970" x="6907213" y="5588000"/>
          <p14:tracePt t="15972" x="6907213" y="5594350"/>
          <p14:tracePt t="15975" x="6907213" y="5600700"/>
          <p14:tracePt t="15976" x="6907213" y="5608638"/>
          <p14:tracePt t="15977" x="6899275" y="5608638"/>
          <p14:tracePt t="15978" x="6899275" y="5614988"/>
          <p14:tracePt t="15979" x="6892925" y="5627688"/>
          <p14:tracePt t="15981" x="6892925" y="5634038"/>
          <p14:tracePt t="15983" x="6886575" y="5648325"/>
          <p14:tracePt t="15985" x="6880225" y="5654675"/>
          <p14:tracePt t="15986" x="6880225" y="5661025"/>
          <p14:tracePt t="15987" x="6873875" y="5667375"/>
          <p14:tracePt t="15989" x="6873875" y="5673725"/>
          <p14:tracePt t="15990" x="6865938" y="5688013"/>
          <p14:tracePt t="15991" x="6859588" y="5694363"/>
          <p14:tracePt t="15993" x="6859588" y="5700713"/>
          <p14:tracePt t="15994" x="6853238" y="5707063"/>
          <p14:tracePt t="15995" x="6853238" y="5715000"/>
          <p14:tracePt t="15996" x="6846888" y="5721350"/>
          <p14:tracePt t="15997" x="6840538" y="5734050"/>
          <p14:tracePt t="15999" x="6832600" y="5734050"/>
          <p14:tracePt t="16000" x="6826250" y="5748338"/>
          <p14:tracePt t="16001" x="6826250" y="5754688"/>
          <p14:tracePt t="16002" x="6819900" y="5754688"/>
          <p14:tracePt t="16003" x="6813550" y="5767388"/>
          <p14:tracePt t="16004" x="6813550" y="5773738"/>
          <p14:tracePt t="16005" x="6799263" y="5773738"/>
          <p14:tracePt t="16006" x="6792913" y="5788025"/>
          <p14:tracePt t="16007" x="6786563" y="5794375"/>
          <p14:tracePt t="16009" x="6773863" y="5807075"/>
          <p14:tracePt t="16010" x="6765925" y="5815013"/>
          <p14:tracePt t="16011" x="6759575" y="5821363"/>
          <p14:tracePt t="16012" x="6753225" y="5827713"/>
          <p14:tracePt t="16013" x="6746875" y="5840413"/>
          <p14:tracePt t="16014" x="6734175" y="5848350"/>
          <p14:tracePt t="16015" x="6734175" y="5854700"/>
          <p14:tracePt t="16016" x="6726238" y="5867400"/>
          <p14:tracePt t="16017" x="6713538" y="5873750"/>
          <p14:tracePt t="16018" x="6707188" y="5881688"/>
          <p14:tracePt t="16019" x="6700838" y="5894388"/>
          <p14:tracePt t="16020" x="6686550" y="5900738"/>
          <p14:tracePt t="16021" x="6680200" y="5913438"/>
          <p14:tracePt t="16022" x="6667500" y="5913438"/>
          <p14:tracePt t="16023" x="6667500" y="5927725"/>
          <p14:tracePt t="16024" x="6653213" y="5934075"/>
          <p14:tracePt t="16025" x="6646863" y="5946775"/>
          <p14:tracePt t="16026" x="6634163" y="5954713"/>
          <p14:tracePt t="16027" x="6626225" y="5961063"/>
          <p14:tracePt t="16028" x="6619875" y="5967413"/>
          <p14:tracePt t="16029" x="6613525" y="5980113"/>
          <p14:tracePt t="16030" x="6600825" y="5988050"/>
          <p14:tracePt t="16031" x="6592888" y="5988050"/>
          <p14:tracePt t="16032" x="6592888" y="5994400"/>
          <p14:tracePt t="16033" x="6580188" y="6007100"/>
          <p14:tracePt t="16034" x="6573838" y="6007100"/>
          <p14:tracePt t="16035" x="6567488" y="6013450"/>
          <p14:tracePt t="16036" x="6559550" y="6027738"/>
          <p14:tracePt t="16037" x="6553200" y="6034088"/>
          <p14:tracePt t="16038" x="6546850" y="6034088"/>
          <p14:tracePt t="16039" x="6540500" y="6040438"/>
          <p14:tracePt t="16040" x="6534150" y="6046788"/>
          <p14:tracePt t="16041" x="6526213" y="6054725"/>
          <p14:tracePt t="16042" x="6519863" y="6061075"/>
          <p14:tracePt t="16043" x="6507163" y="6067425"/>
          <p14:tracePt t="16044" x="6507163" y="6073775"/>
          <p14:tracePt t="16045" x="6500813" y="6073775"/>
          <p14:tracePt t="16046" x="6492875" y="6080125"/>
          <p14:tracePt t="16047" x="6486525" y="6088063"/>
          <p14:tracePt t="16048" x="6480175" y="6094413"/>
          <p14:tracePt t="16049" x="6473825" y="6094413"/>
          <p14:tracePt t="16050" x="6467475" y="6100763"/>
          <p14:tracePt t="16051" x="6467475" y="6107113"/>
          <p14:tracePt t="16052" x="6453188" y="6113463"/>
          <p14:tracePt t="16053" x="6446838" y="6113463"/>
          <p14:tracePt t="16054" x="6446838" y="6121400"/>
          <p14:tracePt t="16055" x="6434138" y="6127750"/>
          <p14:tracePt t="16056" x="6427788" y="6127750"/>
          <p14:tracePt t="16057" x="6427788" y="6134100"/>
          <p14:tracePt t="16058" x="6419850" y="6140450"/>
          <p14:tracePt t="16059" x="6407150" y="6146800"/>
          <p14:tracePt t="16061" x="6400800" y="6146800"/>
          <p14:tracePt t="16062" x="6394450" y="6154738"/>
          <p14:tracePt t="16063" x="6386513" y="6161088"/>
          <p14:tracePt t="16064" x="6380163" y="6167438"/>
          <p14:tracePt t="16065" x="6373813" y="6167438"/>
          <p14:tracePt t="16066" x="6373813" y="6173788"/>
          <p14:tracePt t="16067" x="6367463" y="6180138"/>
          <p14:tracePt t="16068" x="6353175" y="6180138"/>
          <p14:tracePt t="16069" x="6353175" y="6188075"/>
          <p14:tracePt t="16070" x="6346825" y="6194425"/>
          <p14:tracePt t="16071" x="6334125" y="6194425"/>
          <p14:tracePt t="16072" x="6334125" y="6200775"/>
          <p14:tracePt t="16073" x="6327775" y="6200775"/>
          <p14:tracePt t="16074" x="6313488" y="6207125"/>
          <p14:tracePt t="16075" x="6313488" y="6213475"/>
          <p14:tracePt t="16076" x="6300788" y="6219825"/>
          <p14:tracePt t="16077" x="6294438" y="6219825"/>
          <p14:tracePt t="16078" x="6286500" y="6219825"/>
          <p14:tracePt t="16079" x="6280150" y="6227763"/>
          <p14:tracePt t="16080" x="6273800" y="6234113"/>
          <p14:tracePt t="16081" x="6261100" y="6240463"/>
          <p14:tracePt t="16082" x="6253163" y="6240463"/>
          <p14:tracePt t="16083" x="6246813" y="6246813"/>
          <p14:tracePt t="16084" x="6234113" y="6253163"/>
          <p14:tracePt t="16085" x="6219825" y="6261100"/>
          <p14:tracePt t="16087" x="6207125" y="6267450"/>
          <p14:tracePt t="16088" x="6194425" y="6273800"/>
          <p14:tracePt t="16089" x="6188075" y="6273800"/>
          <p14:tracePt t="16090" x="6173788" y="6280150"/>
          <p14:tracePt t="16091" x="6161088" y="6286500"/>
          <p14:tracePt t="16093" x="6140450" y="6294438"/>
          <p14:tracePt t="16094" x="6134100" y="6300788"/>
          <p14:tracePt t="16095" x="6113463" y="6307138"/>
          <p14:tracePt t="16096" x="6100763" y="6313488"/>
          <p14:tracePt t="16097" x="6094413" y="6313488"/>
          <p14:tracePt t="16099" x="6073775" y="6319838"/>
          <p14:tracePt t="16100" x="6061075" y="6327775"/>
          <p14:tracePt t="16101" x="6046788" y="6327775"/>
          <p14:tracePt t="16102" x="6040438" y="6334125"/>
          <p14:tracePt t="16103" x="6027738" y="6340475"/>
          <p14:tracePt t="16104" x="6013450" y="6346825"/>
          <p14:tracePt t="16105" x="6007100" y="6346825"/>
          <p14:tracePt t="16106" x="5994400" y="6353175"/>
          <p14:tracePt t="16107" x="5980113" y="6353175"/>
          <p14:tracePt t="16108" x="5973763" y="6361113"/>
          <p14:tracePt t="16109" x="5961063" y="6361113"/>
          <p14:tracePt t="16110" x="5946775" y="6367463"/>
          <p14:tracePt t="16111" x="5940425" y="6373813"/>
          <p14:tracePt t="16112" x="5921375" y="6380163"/>
          <p14:tracePt t="16113" x="5913438" y="6380163"/>
          <p14:tracePt t="16114" x="5907088" y="6386513"/>
          <p14:tracePt t="16115" x="5894388" y="6394450"/>
          <p14:tracePt t="16116" x="5881688" y="6394450"/>
          <p14:tracePt t="16117" x="5867400" y="6400800"/>
          <p14:tracePt t="16118" x="5861050" y="6400800"/>
          <p14:tracePt t="16119" x="5848350" y="6407150"/>
          <p14:tracePt t="16120" x="5827713" y="6413500"/>
          <p14:tracePt t="16121" x="5821363" y="6419850"/>
          <p14:tracePt t="16122" x="5807075" y="6419850"/>
          <p14:tracePt t="16123" x="5794375" y="6434138"/>
          <p14:tracePt t="16124" x="5788025" y="6434138"/>
          <p14:tracePt t="16125" x="5773738" y="6440488"/>
          <p14:tracePt t="16126" x="5767388" y="6440488"/>
          <p14:tracePt t="16127" x="5761038" y="6446838"/>
          <p14:tracePt t="16128" x="5748338" y="6446838"/>
          <p14:tracePt t="16129" x="5734050" y="6453188"/>
          <p14:tracePt t="16130" x="5727700" y="6461125"/>
          <p14:tracePt t="16131" x="5715000" y="6467475"/>
          <p14:tracePt t="16132" x="5707063" y="6467475"/>
          <p14:tracePt t="16133" x="5700713" y="6467475"/>
          <p14:tracePt t="16134" x="5688013" y="6473825"/>
          <p14:tracePt t="16135" x="5673725" y="6480175"/>
          <p14:tracePt t="16137" x="5661025" y="6486525"/>
          <p14:tracePt t="16138" x="5654675" y="6486525"/>
          <p14:tracePt t="16139" x="5648325" y="6492875"/>
          <p14:tracePt t="16140" x="5634038" y="6500813"/>
          <p14:tracePt t="16141" x="5627688" y="6500813"/>
          <p14:tracePt t="16142" x="5621338" y="6500813"/>
          <p14:tracePt t="16143" x="5614988" y="6507163"/>
          <p14:tracePt t="16144" x="5608638" y="6507163"/>
          <p14:tracePt t="16145" x="5600700" y="6513513"/>
          <p14:tracePt t="16146" x="5588000" y="6513513"/>
          <p14:tracePt t="16148" x="5575300" y="6519863"/>
          <p14:tracePt t="16149" x="5567363" y="6526213"/>
          <p14:tracePt t="16150" x="5561013" y="6526213"/>
          <p14:tracePt t="16151" x="5554663" y="6534150"/>
          <p14:tracePt t="16152" x="5548313" y="6534150"/>
          <p14:tracePt t="16153" x="5541963" y="6534150"/>
          <p14:tracePt t="16154" x="5534025" y="6540500"/>
          <p14:tracePt t="16155" x="5527675" y="6546850"/>
          <p14:tracePt t="16157" x="5514975" y="6553200"/>
          <p14:tracePt t="16159" x="5508625" y="6553200"/>
          <p14:tracePt t="16160" x="5494338" y="6559550"/>
          <p14:tracePt t="16162" x="5487988" y="6567488"/>
          <p14:tracePt t="16163" x="5475288" y="6573838"/>
          <p14:tracePt t="16165" x="5467350" y="6573838"/>
          <p14:tracePt t="16166" x="5461000" y="6573838"/>
          <p14:tracePt t="16167" x="5454650" y="6580188"/>
          <p14:tracePt t="16168" x="5448300" y="6586538"/>
          <p14:tracePt t="16169" x="5441950" y="6586538"/>
          <p14:tracePt t="16170" x="5434013" y="6586538"/>
          <p14:tracePt t="16172" x="5427663" y="6592888"/>
          <p14:tracePt t="16173" x="5421313" y="6592888"/>
          <p14:tracePt t="16174" x="5414963" y="6600825"/>
          <p14:tracePt t="16175" x="5408613" y="6600825"/>
          <p14:tracePt t="16176" x="5400675" y="6607175"/>
          <p14:tracePt t="16179" x="5387975" y="6607175"/>
          <p14:tracePt t="16180" x="5387975" y="6613525"/>
          <p14:tracePt t="16181" x="5381625" y="6613525"/>
          <p14:tracePt t="16183" x="5367338" y="6619875"/>
          <p14:tracePt t="16184" x="5367338" y="6626225"/>
          <p14:tracePt t="16185" x="5360988" y="6626225"/>
          <p14:tracePt t="16187" x="5354638" y="6626225"/>
          <p14:tracePt t="16188" x="5348288" y="6626225"/>
          <p14:tracePt t="16190" x="5341938" y="6634163"/>
          <p14:tracePt t="16192" x="5327650" y="6640513"/>
          <p14:tracePt t="16194" x="5327650" y="6646863"/>
          <p14:tracePt t="16195" x="5321300" y="6646863"/>
          <p14:tracePt t="16197" x="5314950" y="6646863"/>
          <p14:tracePt t="16198" x="5308600" y="6646863"/>
          <p14:tracePt t="16199" x="5302250" y="6653213"/>
          <p14:tracePt t="16200" x="5294313" y="6653213"/>
          <p14:tracePt t="16201" x="5294313" y="6659563"/>
          <p14:tracePt t="16202" x="5287963" y="6659563"/>
          <p14:tracePt t="16204" x="5281613" y="6659563"/>
          <p14:tracePt t="16205" x="5275263" y="6659563"/>
          <p14:tracePt t="16206" x="5275263" y="6667500"/>
          <p14:tracePt t="16207" x="5268913" y="6667500"/>
          <p14:tracePt t="16208" x="5260975" y="6673850"/>
          <p14:tracePt t="16209" x="5254625" y="6673850"/>
          <p14:tracePt t="16210" x="5254625" y="6680200"/>
          <p14:tracePt t="16212" x="5248275" y="6680200"/>
          <p14:tracePt t="16213" x="5241925" y="6680200"/>
          <p14:tracePt t="16214" x="5241925" y="6686550"/>
          <p14:tracePt t="16215" x="5235575" y="6686550"/>
          <p14:tracePt t="16216" x="5227638" y="6692900"/>
          <p14:tracePt t="16217" x="5221288" y="6692900"/>
          <p14:tracePt t="16219" x="5214938" y="6692900"/>
          <p14:tracePt t="16220" x="5208588" y="6700838"/>
          <p14:tracePt t="16222" x="5202238" y="6707188"/>
          <p14:tracePt t="16223" x="5194300" y="6707188"/>
          <p14:tracePt t="16224" x="5187950" y="6713538"/>
          <p14:tracePt t="16226" x="5181600" y="6713538"/>
          <p14:tracePt t="16227" x="5175250" y="6719888"/>
          <p14:tracePt t="16229" x="5175250" y="6726238"/>
          <p14:tracePt t="16230" x="5168900" y="6726238"/>
          <p14:tracePt t="16231" x="5160963" y="6726238"/>
          <p14:tracePt t="16233" x="5154613" y="6734175"/>
          <p14:tracePt t="16234" x="5148263" y="6734175"/>
          <p14:tracePt t="16235" x="5141913" y="6740525"/>
          <p14:tracePt t="16237" x="5135563" y="6746875"/>
          <p14:tracePt t="16238" x="5127625" y="6746875"/>
          <p14:tracePt t="16240" x="5121275" y="6746875"/>
          <p14:tracePt t="16241" x="5121275" y="6753225"/>
          <p14:tracePt t="16242" x="5114925" y="6759575"/>
          <p14:tracePt t="16243" x="5108575" y="6759575"/>
          <p14:tracePt t="16245" x="5102225" y="6759575"/>
          <p14:tracePt t="16246" x="5094288" y="6765925"/>
          <p14:tracePt t="16248" x="5087938" y="6773863"/>
          <p14:tracePt t="16249" x="5081588" y="6780213"/>
          <p14:tracePt t="16250" x="5075238" y="6780213"/>
          <p14:tracePt t="16253" x="5068888" y="6786563"/>
          <p14:tracePt t="16254" x="5060950" y="6792913"/>
          <p14:tracePt t="16256" x="5054600" y="6792913"/>
          <p14:tracePt t="16257" x="5054600" y="6799263"/>
          <p14:tracePt t="16258" x="5048250" y="6807200"/>
          <p14:tracePt t="16259" x="5041900" y="6807200"/>
          <p14:tracePt t="16261" x="5041900" y="6819900"/>
          <p14:tracePt t="16262" x="5035550" y="6819900"/>
          <p14:tracePt t="16263" x="5029200" y="6832600"/>
          <p14:tracePt t="16265" x="5029200" y="6840538"/>
          <p14:tracePt t="16266" x="5021263" y="6840538"/>
          <p14:tracePt t="16267" x="5014913" y="6846888"/>
          <p14:tracePt t="16269" x="5008563" y="6853238"/>
          <p14:tracePt t="16270" x="5008563" y="6859588"/>
          <p14:tracePt t="16271" x="5002213" y="6865938"/>
          <p14:tracePt t="16272" x="4995863" y="6865938"/>
          <p14:tracePt t="16274" x="4995863" y="6873875"/>
          <p14:tracePt t="16275" x="4987925" y="6880225"/>
          <p14:tracePt t="16276" x="4981575" y="6880225"/>
          <p14:tracePt t="16278" x="4975225" y="6886575"/>
          <p14:tracePt t="16280" x="4975225" y="6892925"/>
          <p14:tracePt t="16281" x="4968875" y="6899275"/>
          <p14:tracePt t="16282" x="4962525" y="6899275"/>
          <p14:tracePt t="16284" x="4962525" y="6907213"/>
          <p14:tracePt t="16285" x="4954588" y="6907213"/>
          <p14:tracePt t="16286" x="4954588" y="6913563"/>
          <p14:tracePt t="16287" x="4948238" y="6913563"/>
          <p14:tracePt t="16288" x="4948238" y="6919913"/>
          <p14:tracePt t="16289" x="4941888" y="6919913"/>
          <p14:tracePt t="16290" x="4941888" y="6926263"/>
          <p14:tracePt t="16291" x="4941888" y="6932613"/>
          <p14:tracePt t="16293" x="4935538" y="6932613"/>
          <p14:tracePt t="16294" x="4929188" y="6932613"/>
          <p14:tracePt t="16295" x="4929188" y="6940550"/>
          <p14:tracePt t="16296" x="4929188" y="6946900"/>
          <p14:tracePt t="16299" x="4921250" y="6946900"/>
          <p14:tracePt t="16300" x="4914900" y="6953250"/>
          <p14:tracePt t="16302" x="4914900" y="6959600"/>
          <p14:tracePt t="16303" x="4908550" y="6959600"/>
          <p14:tracePt t="16304" x="4908550" y="6965950"/>
          <p14:tracePt t="16307" x="4902200" y="6965950"/>
          <p14:tracePt t="16308" x="4902200" y="6973888"/>
          <p14:tracePt t="16309" x="4895850" y="6973888"/>
          <p14:tracePt t="16310" x="4895850" y="6980238"/>
          <p14:tracePt t="16313" x="4887913" y="6980238"/>
          <p14:tracePt t="16315" x="4887913" y="6986588"/>
          <p14:tracePt t="16316" x="4881563" y="6986588"/>
          <p14:tracePt t="16317" x="4881563" y="6992938"/>
          <p14:tracePt t="16318" x="4875213" y="6992938"/>
          <p14:tracePt t="16319" x="4875213" y="6999288"/>
          <p14:tracePt t="16322" x="4868863" y="6999288"/>
          <p14:tracePt t="16323" x="4868863" y="7007225"/>
          <p14:tracePt t="16324" x="4862513" y="7007225"/>
          <p14:tracePt t="16325" x="4862513" y="7013575"/>
          <p14:tracePt t="16327" x="4862513" y="7019925"/>
          <p14:tracePt t="16328" x="4854575" y="7019925"/>
          <p14:tracePt t="16329" x="4854575" y="7026275"/>
          <p14:tracePt t="16330" x="4848225" y="7026275"/>
          <p14:tracePt t="16331" x="4848225" y="7032625"/>
          <p14:tracePt t="16334" x="4841875" y="7040563"/>
          <p14:tracePt t="16335" x="4841875" y="7046913"/>
          <p14:tracePt t="16336" x="4835525" y="7046913"/>
          <p14:tracePt t="16338" x="4829175" y="7053263"/>
          <p14:tracePt t="16339" x="4829175" y="7059613"/>
          <p14:tracePt t="16340" x="4821238" y="7059613"/>
          <p14:tracePt t="16342" x="4814888" y="7065963"/>
          <p14:tracePt t="16343" x="4814888" y="7072313"/>
          <p14:tracePt t="16345" x="4808538" y="7080250"/>
          <p14:tracePt t="16347" x="4802188" y="7086600"/>
          <p14:tracePt t="16348" x="4795838" y="7092950"/>
          <p14:tracePt t="16351" x="4787900" y="7099300"/>
          <p14:tracePt t="16352" x="4787900" y="7105650"/>
          <p14:tracePt t="16353" x="4781550" y="7113588"/>
          <p14:tracePt t="16355" x="4775200" y="7113588"/>
          <p14:tracePt t="16356" x="4768850" y="7126288"/>
          <p14:tracePt t="16357" x="4762500" y="7126288"/>
          <p14:tracePt t="16358" x="4762500" y="7132638"/>
          <p14:tracePt t="16359" x="4754563" y="7132638"/>
          <p14:tracePt t="16360" x="4748213" y="7138988"/>
          <p14:tracePt t="16361" x="4741863" y="7146925"/>
          <p14:tracePt t="16364" x="4735513" y="7153275"/>
          <p14:tracePt t="16365" x="4729163" y="7159625"/>
          <p14:tracePt t="16366" x="4729163" y="7165975"/>
          <p14:tracePt t="16369" x="4722813" y="7172325"/>
          <p14:tracePt t="16370" x="4714875" y="7172325"/>
          <p14:tracePt t="16371" x="4714875" y="7180263"/>
          <p14:tracePt t="16373" x="4708525" y="7180263"/>
          <p14:tracePt t="16374" x="4708525" y="7186613"/>
          <p14:tracePt t="16375" x="4702175" y="7186613"/>
          <p14:tracePt t="16376" x="4695825" y="7192963"/>
          <p14:tracePt t="16378" x="4695825" y="7199313"/>
          <p14:tracePt t="16379" x="4689475" y="7199313"/>
          <p14:tracePt t="16381" x="4681538" y="7199313"/>
          <p14:tracePt t="16382" x="4681538" y="7205663"/>
          <p14:tracePt t="16384" x="4681538" y="7213600"/>
          <p14:tracePt t="16385" x="4675188" y="7213600"/>
          <p14:tracePt t="16387" x="4668838" y="7213600"/>
          <p14:tracePt t="16388" x="4662488" y="7213600"/>
          <p14:tracePt t="16389" x="4662488" y="7219950"/>
          <p14:tracePt t="16391" x="4662488" y="7226300"/>
          <p14:tracePt t="16393" x="4656138" y="7226300"/>
          <p14:tracePt t="16394" x="4648200" y="7232650"/>
          <p14:tracePt t="16397" x="4641850" y="7232650"/>
          <p14:tracePt t="16399" x="4641850" y="7239000"/>
          <p14:tracePt t="16400" x="4635500" y="7246938"/>
          <p14:tracePt t="16401" x="4629150" y="7246938"/>
          <p14:tracePt t="16405" x="4629150" y="7253288"/>
          <p14:tracePt t="16406" x="4622800" y="7253288"/>
          <p14:tracePt t="16408" x="4614863" y="7259638"/>
          <p14:tracePt t="16412" x="4608513" y="7259638"/>
          <p14:tracePt t="16413" x="4608513" y="7265988"/>
          <p14:tracePt t="16415" x="4602163" y="7265988"/>
          <p14:tracePt t="16416" x="4602163" y="7272338"/>
          <p14:tracePt t="16418" x="4595813" y="7272338"/>
          <p14:tracePt t="16419" x="4595813" y="7280275"/>
          <p14:tracePt t="16423" x="4595813" y="7286625"/>
          <p14:tracePt t="16426" x="4595813" y="7292975"/>
          <p14:tracePt t="16427" x="4589463" y="7292975"/>
          <p14:tracePt t="16433" x="4589463" y="7299325"/>
          <p14:tracePt t="16437" x="4589463" y="7305675"/>
          <p14:tracePt t="16446" x="4589463" y="7313613"/>
          <p14:tracePt t="16464" x="4589463" y="7319963"/>
          <p14:tracePt t="16470" x="4595813" y="7319963"/>
          <p14:tracePt t="16586" x="4602163" y="7319963"/>
          <p14:tracePt t="16588" x="4608513" y="7319963"/>
          <p14:tracePt t="16591" x="4614863" y="7313613"/>
          <p14:tracePt t="16593" x="4622800" y="7313613"/>
          <p14:tracePt t="16594" x="4622800" y="7305675"/>
          <p14:tracePt t="16596" x="4629150" y="7299325"/>
          <p14:tracePt t="16597" x="4635500" y="7299325"/>
          <p14:tracePt t="16599" x="4641850" y="7299325"/>
          <p14:tracePt t="16602" x="4648200" y="7292975"/>
          <p14:tracePt t="16603" x="4656138" y="7292975"/>
          <p14:tracePt t="16605" x="4656138" y="7286625"/>
          <p14:tracePt t="16606" x="4662488" y="7286625"/>
          <p14:tracePt t="16608" x="4668838" y="7286625"/>
          <p14:tracePt t="16609" x="4675188" y="7286625"/>
          <p14:tracePt t="16611" x="4675188" y="7280275"/>
          <p14:tracePt t="16613" x="4681538" y="7280275"/>
          <p14:tracePt t="16614" x="4681538" y="7272338"/>
          <p14:tracePt t="16615" x="4689475" y="7272338"/>
          <p14:tracePt t="16617" x="4689475" y="7265988"/>
          <p14:tracePt t="16618" x="4695825" y="7265988"/>
          <p14:tracePt t="16620" x="4702175" y="7265988"/>
          <p14:tracePt t="16622" x="4708525" y="7265988"/>
          <p14:tracePt t="16625" x="4708525" y="7259638"/>
          <p14:tracePt t="16626" x="4714875" y="7259638"/>
          <p14:tracePt t="16628" x="4722813" y="7259638"/>
          <p14:tracePt t="16629" x="4722813" y="7253288"/>
          <p14:tracePt t="16632" x="4729163" y="7253288"/>
          <p14:tracePt t="16634" x="4735513" y="7253288"/>
          <p14:tracePt t="16638" x="4741863" y="7253288"/>
          <p14:tracePt t="16641" x="4748213" y="7253288"/>
          <p14:tracePt t="16642" x="4748213" y="7246938"/>
          <p14:tracePt t="16643" x="4754563" y="7246938"/>
          <p14:tracePt t="16647" x="4762500" y="7246938"/>
          <p14:tracePt t="16649" x="4768850" y="7246938"/>
          <p14:tracePt t="16653" x="4775200" y="7246938"/>
          <p14:tracePt t="16654" x="4781550" y="7246938"/>
          <p14:tracePt t="16656" x="4787900" y="7246938"/>
          <p14:tracePt t="16659" x="4795838" y="7246938"/>
          <p14:tracePt t="16660" x="4802188" y="7246938"/>
          <p14:tracePt t="16662" x="4808538" y="7246938"/>
          <p14:tracePt t="16664" x="4814888" y="7246938"/>
          <p14:tracePt t="16665" x="4821238" y="7246938"/>
          <p14:tracePt t="16667" x="4829175" y="7246938"/>
          <p14:tracePt t="16668" x="4835525" y="7246938"/>
          <p14:tracePt t="16670" x="4841875" y="7246938"/>
          <p14:tracePt t="16671" x="4848225" y="7246938"/>
          <p14:tracePt t="16673" x="4854575" y="7246938"/>
          <p14:tracePt t="16675" x="4862513" y="7246938"/>
          <p14:tracePt t="16676" x="4868863" y="7246938"/>
          <p14:tracePt t="16678" x="4875213" y="7246938"/>
          <p14:tracePt t="16679" x="4881563" y="7246938"/>
          <p14:tracePt t="16680" x="4887913" y="7246938"/>
          <p14:tracePt t="16682" x="4895850" y="7246938"/>
          <p14:tracePt t="16683" x="4902200" y="7246938"/>
          <p14:tracePt t="16686" x="4908550" y="7246938"/>
          <p14:tracePt t="16687" x="4914900" y="7246938"/>
          <p14:tracePt t="16688" x="4921250" y="7246938"/>
          <p14:tracePt t="16689" x="4921250" y="7253288"/>
          <p14:tracePt t="16691" x="4929188" y="7253288"/>
          <p14:tracePt t="16692" x="4935538" y="7253288"/>
          <p14:tracePt t="16695" x="4941888" y="7253288"/>
          <p14:tracePt t="16698" x="4948238" y="7253288"/>
          <p14:tracePt t="16699" x="4948238" y="7259638"/>
          <p14:tracePt t="16702" x="4954588" y="7259638"/>
          <p14:tracePt t="16705" x="4962525" y="7259638"/>
          <p14:tracePt t="16708" x="4968875" y="7259638"/>
          <p14:tracePt t="16718" x="4975225" y="7259638"/>
          <p14:tracePt t="16725" x="4981575" y="7259638"/>
          <p14:tracePt t="16749" x="4987925" y="7259638"/>
          <p14:tracePt t="16756" x="4995863" y="7259638"/>
          <p14:tracePt t="16760" x="5002213" y="7259638"/>
          <p14:tracePt t="16766" x="5008563" y="7259638"/>
          <p14:tracePt t="16768" x="5014913" y="7259638"/>
          <p14:tracePt t="16772" x="5021263" y="7259638"/>
          <p14:tracePt t="16774" x="5029200" y="7259638"/>
          <p14:tracePt t="16775" x="5029200" y="7265988"/>
          <p14:tracePt t="16776" x="5035550" y="7265988"/>
          <p14:tracePt t="16778" x="5041900" y="7265988"/>
          <p14:tracePt t="16780" x="5048250" y="7265988"/>
          <p14:tracePt t="16781" x="5048250" y="7272338"/>
          <p14:tracePt t="16783" x="5054600" y="7272338"/>
          <p14:tracePt t="16784" x="5060950" y="7272338"/>
          <p14:tracePt t="16785" x="5068888" y="7272338"/>
          <p14:tracePt t="16787" x="5068888" y="7280275"/>
          <p14:tracePt t="16788" x="5075238" y="7280275"/>
          <p14:tracePt t="16789" x="5081588" y="7280275"/>
          <p14:tracePt t="16791" x="5087938" y="7280275"/>
          <p14:tracePt t="16793" x="5094288" y="7280275"/>
          <p14:tracePt t="16795" x="5102225" y="7280275"/>
          <p14:tracePt t="16797" x="5108575" y="7280275"/>
          <p14:tracePt t="16799" x="5114925" y="7280275"/>
          <p14:tracePt t="16800" x="5114925" y="7286625"/>
          <p14:tracePt t="16801" x="5121275" y="7286625"/>
          <p14:tracePt t="16802" x="5127625" y="7286625"/>
          <p14:tracePt t="16804" x="5135563" y="7286625"/>
          <p14:tracePt t="16808" x="5141913" y="7286625"/>
          <p14:tracePt t="16809" x="5141913" y="7292975"/>
          <p14:tracePt t="16810" x="5148263" y="7292975"/>
          <p14:tracePt t="16815" x="5154613" y="7292975"/>
          <p14:tracePt t="16819" x="5160963" y="7292975"/>
          <p14:tracePt t="16830" x="5168900" y="7292975"/>
          <p14:tracePt t="16838" x="5175250" y="7292975"/>
          <p14:tracePt t="16844" x="5175250" y="7299325"/>
          <p14:tracePt t="16845" x="5181600" y="7299325"/>
          <p14:tracePt t="16850" x="5181600" y="7305675"/>
          <p14:tracePt t="16856" x="5181600" y="7313613"/>
          <p14:tracePt t="16864" x="5187950" y="7313613"/>
          <p14:tracePt t="16865" x="5187950" y="7319963"/>
          <p14:tracePt t="16869" x="5187950" y="7326313"/>
          <p14:tracePt t="16878" x="5187950" y="7332663"/>
          <p14:tracePt t="16887" x="5187950" y="7339013"/>
          <p14:tracePt t="16890" x="5187950" y="7345363"/>
          <p14:tracePt t="16897" x="5181600" y="7345363"/>
          <p14:tracePt t="16901" x="5175250" y="7345363"/>
          <p14:tracePt t="16904" x="5168900" y="7345363"/>
          <p14:tracePt t="16909" x="5168900" y="7353300"/>
          <p14:tracePt t="16911" x="5160963" y="7353300"/>
          <p14:tracePt t="16914" x="5154613" y="7353300"/>
          <p14:tracePt t="16919" x="5148263" y="7353300"/>
          <p14:tracePt t="16922" x="5141913" y="7353300"/>
          <p14:tracePt t="16926" x="5141913" y="7359650"/>
          <p14:tracePt t="16927" x="5135563" y="7359650"/>
          <p14:tracePt t="16929" x="5127625" y="7359650"/>
          <p14:tracePt t="16932" x="5121275" y="7359650"/>
          <p14:tracePt t="16938" x="5114925" y="7359650"/>
          <p14:tracePt t="16942" x="5108575" y="7359650"/>
          <p14:tracePt t="16948" x="5102225" y="7359650"/>
          <p14:tracePt t="16952" x="5094288" y="7359650"/>
          <p14:tracePt t="16955" x="5087938" y="7359650"/>
          <p14:tracePt t="16963" x="5081588" y="7359650"/>
          <p14:tracePt t="16969" x="5075238" y="7359650"/>
          <p14:tracePt t="16977" x="5075238" y="7353300"/>
          <p14:tracePt t="16984" x="5068888" y="7353300"/>
          <p14:tracePt t="16993" x="5060950" y="7353300"/>
          <p14:tracePt t="17009" x="5060950" y="7345363"/>
          <p14:tracePt t="17013" x="5054600" y="7345363"/>
          <p14:tracePt t="17018" x="5054600" y="7339013"/>
          <p14:tracePt t="17023" x="5054600" y="7332663"/>
          <p14:tracePt t="17033" x="5054600" y="7326313"/>
          <p14:tracePt t="17037" x="5054600" y="7319963"/>
          <p14:tracePt t="17046" x="5054600" y="7313613"/>
          <p14:tracePt t="17050" x="5054600" y="7305675"/>
          <p14:tracePt t="17056" x="5054600" y="7299325"/>
          <p14:tracePt t="17057" x="5060950" y="7299325"/>
          <p14:tracePt t="17071" x="5060950" y="7292975"/>
          <p14:tracePt t="17086" x="5060950" y="7286625"/>
          <p14:tracePt t="17100" x="5054600" y="7286625"/>
          <p14:tracePt t="17113" x="5048250" y="7286625"/>
          <p14:tracePt t="17117" x="5041900" y="7286625"/>
          <p14:tracePt t="17125" x="5035550" y="7286625"/>
          <p14:tracePt t="17128" x="5029200" y="7286625"/>
          <p14:tracePt t="17133" x="5021263" y="7286625"/>
          <p14:tracePt t="17141" x="5014913" y="7286625"/>
          <p14:tracePt t="17147" x="5008563" y="7286625"/>
          <p14:tracePt t="17155" x="5002213" y="7286625"/>
          <p14:tracePt t="17158" x="4995863" y="7286625"/>
          <p14:tracePt t="17161" x="4987925" y="7286625"/>
          <p14:tracePt t="17167" x="4981575" y="7286625"/>
          <p14:tracePt t="17169" x="4975225" y="7286625"/>
          <p14:tracePt t="17173" x="4968875" y="7286625"/>
          <p14:tracePt t="17175" x="4962525" y="7286625"/>
          <p14:tracePt t="17176" x="4954588" y="7286625"/>
          <p14:tracePt t="17179" x="4948238" y="7286625"/>
          <p14:tracePt t="17181" x="4941888" y="7286625"/>
          <p14:tracePt t="17183" x="4935538" y="7286625"/>
          <p14:tracePt t="17185" x="4929188" y="7286625"/>
          <p14:tracePt t="17187" x="4921250" y="7286625"/>
          <p14:tracePt t="17189" x="4914900" y="7286625"/>
          <p14:tracePt t="17191" x="4908550" y="7286625"/>
          <p14:tracePt t="17193" x="4902200" y="7286625"/>
          <p14:tracePt t="17196" x="4895850" y="7286625"/>
          <p14:tracePt t="17198" x="4887913" y="7286625"/>
          <p14:tracePt t="17199" x="4881563" y="7280275"/>
          <p14:tracePt t="17201" x="4875213" y="7280275"/>
          <p14:tracePt t="17205" x="4868863" y="7280275"/>
          <p14:tracePt t="17207" x="4862513" y="7280275"/>
          <p14:tracePt t="17208" x="4862513" y="7272338"/>
          <p14:tracePt t="17215" x="4854575" y="7272338"/>
          <p14:tracePt t="17307" x="4854575" y="7265988"/>
          <p14:tracePt t="17384" x="4848225" y="7265988"/>
          <p14:tracePt t="17399" x="4841875" y="7259638"/>
          <p14:tracePt t="17407" x="4835525" y="7259638"/>
          <p14:tracePt t="17410" x="4829175" y="7259638"/>
          <p14:tracePt t="17413" x="4829175" y="7253288"/>
          <p14:tracePt t="17415" x="4821238" y="7253288"/>
          <p14:tracePt t="17416" x="4814888" y="7253288"/>
          <p14:tracePt t="17419" x="4808538" y="7253288"/>
          <p14:tracePt t="17423" x="4802188" y="7253288"/>
          <p14:tracePt t="17425" x="4795838" y="7253288"/>
          <p14:tracePt t="17429" x="4787900" y="7253288"/>
          <p14:tracePt t="17431" x="4781550" y="7253288"/>
          <p14:tracePt t="17434" x="4775200" y="7253288"/>
          <p14:tracePt t="17441" x="4768850" y="7253288"/>
          <p14:tracePt t="17445" x="4762500" y="7253288"/>
          <p14:tracePt t="17458" x="4754563" y="7253288"/>
          <p14:tracePt t="17464" x="4748213" y="7253288"/>
          <p14:tracePt t="17469" x="4741863" y="7253288"/>
          <p14:tracePt t="17476" x="4735513" y="7253288"/>
          <p14:tracePt t="17478" x="4729163" y="7253288"/>
          <p14:tracePt t="17483" x="4722813" y="7253288"/>
          <p14:tracePt t="17485" x="4714875" y="7253288"/>
          <p14:tracePt t="17488" x="4714875" y="7259638"/>
          <p14:tracePt t="17489" x="4708525" y="7259638"/>
          <p14:tracePt t="17490" x="4702175" y="7259638"/>
          <p14:tracePt t="17492" x="4695825" y="7259638"/>
          <p14:tracePt t="17495" x="4689475" y="7259638"/>
          <p14:tracePt t="17496" x="4681538" y="7259638"/>
          <p14:tracePt t="17497" x="4675188" y="7259638"/>
          <p14:tracePt t="17500" x="4668838" y="7259638"/>
          <p14:tracePt t="17501" x="4662488" y="7259638"/>
          <p14:tracePt t="17503" x="4656138" y="7259638"/>
          <p14:tracePt t="17504" x="4648200" y="7259638"/>
          <p14:tracePt t="17505" x="4641850" y="7259638"/>
          <p14:tracePt t="17506" x="4641850" y="7265988"/>
          <p14:tracePt t="17507" x="4635500" y="7265988"/>
          <p14:tracePt t="17508" x="4629150" y="7265988"/>
          <p14:tracePt t="17510" x="4622800" y="7265988"/>
          <p14:tracePt t="17511" x="4614863" y="7265988"/>
          <p14:tracePt t="17512" x="4608513" y="7265988"/>
          <p14:tracePt t="17514" x="4602163" y="7265988"/>
          <p14:tracePt t="17515" x="4595813" y="7265988"/>
          <p14:tracePt t="17517" x="4589463" y="7265988"/>
          <p14:tracePt t="17519" x="4581525" y="7265988"/>
          <p14:tracePt t="17521" x="4575175" y="7265988"/>
          <p14:tracePt t="17522" x="4568825" y="7265988"/>
          <p14:tracePt t="17524" x="4562475" y="7265988"/>
          <p14:tracePt t="17527" x="4556125" y="7265988"/>
          <p14:tracePt t="17529" x="4548188" y="7265988"/>
          <p14:tracePt t="17536" x="4541838" y="7265988"/>
          <p14:tracePt t="17596" x="4535488" y="7265988"/>
          <p14:tracePt t="17601" x="4529138" y="7265988"/>
          <p14:tracePt t="17610" x="4529138" y="7259638"/>
          <p14:tracePt t="17611" x="4522788" y="7259638"/>
          <p14:tracePt t="17617" x="4514850" y="7259638"/>
          <p14:tracePt t="17623" x="4508500" y="7259638"/>
          <p14:tracePt t="17626" x="4502150" y="7259638"/>
          <p14:tracePt t="17629" x="4495800" y="7259638"/>
          <p14:tracePt t="17638" x="4489450" y="7259638"/>
          <p14:tracePt t="17646" x="4481513" y="7259638"/>
          <p14:tracePt t="17748" x="4481513" y="7253288"/>
          <p14:tracePt t="17778" x="4481513" y="7246938"/>
          <p14:tracePt t="17858" x="4481513" y="7239000"/>
          <p14:tracePt t="18007" x="4475163" y="7239000"/>
          <p14:tracePt t="18017" x="4475163" y="7232650"/>
          <p14:tracePt t="18020" x="4468813" y="7232650"/>
          <p14:tracePt t="18467" x="4475163" y="7232650"/>
          <p14:tracePt t="18483" x="4475163" y="7226300"/>
          <p14:tracePt t="18495" x="4481513" y="7226300"/>
          <p14:tracePt t="18497" x="4481513" y="7219950"/>
          <p14:tracePt t="18528" x="4489450" y="7219950"/>
          <p14:tracePt t="18544" x="4489450" y="7213600"/>
          <p14:tracePt t="18817" x="4489450" y="7205663"/>
          <p14:tracePt t="19171" x="4495800" y="7205663"/>
          <p14:tracePt t="19180" x="4502150" y="7205663"/>
          <p14:tracePt t="19189" x="4508500" y="7205663"/>
          <p14:tracePt t="19190" x="4508500" y="7213600"/>
          <p14:tracePt t="19204" x="4514850" y="7213600"/>
          <p14:tracePt t="19210" x="4522788" y="7213600"/>
          <p14:tracePt t="19220" x="4522788" y="7219950"/>
          <p14:tracePt t="19227" x="4529138" y="7219950"/>
          <p14:tracePt t="19240" x="4535488" y="7219950"/>
          <p14:tracePt t="19241" x="4535488" y="7226300"/>
          <p14:tracePt t="19255" x="4541838" y="7226300"/>
          <p14:tracePt t="19273" x="4541838" y="7232650"/>
          <p14:tracePt t="19279" x="4548188" y="7232650"/>
          <p14:tracePt t="19284" x="4556125" y="7232650"/>
          <p14:tracePt t="19293" x="4562475" y="7232650"/>
          <p14:tracePt t="19295" x="4562475" y="7239000"/>
          <p14:tracePt t="19297" x="4568825" y="7239000"/>
          <p14:tracePt t="19301" x="4575175" y="7239000"/>
          <p14:tracePt t="19302" x="4575175" y="7246938"/>
          <p14:tracePt t="19310" x="4581525" y="7246938"/>
          <p14:tracePt t="19317" x="4589463" y="7246938"/>
          <p14:tracePt t="19328" x="4589463" y="7253288"/>
          <p14:tracePt t="19372" x="4595813" y="7253288"/>
          <p14:tracePt t="19378" x="4595813" y="7259638"/>
          <p14:tracePt t="19386" x="4602163" y="7259638"/>
          <p14:tracePt t="19388" x="4602163" y="7265988"/>
          <p14:tracePt t="19392" x="4602163" y="7272338"/>
          <p14:tracePt t="19394" x="4602163" y="7280275"/>
          <p14:tracePt t="19398" x="4602163" y="7286625"/>
          <p14:tracePt t="19400" x="4602163" y="7292975"/>
          <p14:tracePt t="19404" x="4602163" y="7299325"/>
          <p14:tracePt t="19406" x="4602163" y="7305675"/>
          <p14:tracePt t="19408" x="4602163" y="7313613"/>
          <p14:tracePt t="19413" x="4602163" y="7319963"/>
          <p14:tracePt t="19415" x="4608513" y="7319963"/>
          <p14:tracePt t="19416" x="4608513" y="7326313"/>
          <p14:tracePt t="19422" x="4608513" y="7332663"/>
          <p14:tracePt t="19426" x="4608513" y="7339013"/>
          <p14:tracePt t="19430" x="4608513" y="7345363"/>
          <p14:tracePt t="19448" x="4608513" y="7353300"/>
          <p14:tracePt t="19482" x="4608513" y="7359650"/>
          <p14:tracePt t="19502" x="4608513" y="7366000"/>
          <p14:tracePt t="19509" x="4608513" y="7372350"/>
          <p14:tracePt t="19515" x="4608513" y="7378700"/>
          <p14:tracePt t="19516" x="4602163" y="7378700"/>
          <p14:tracePt t="19527" x="4602163" y="7386638"/>
          <p14:tracePt t="19531" x="4595813" y="7386638"/>
          <p14:tracePt t="19532" x="4595813" y="7392988"/>
          <p14:tracePt t="19718" x="4595813" y="7386638"/>
          <p14:tracePt t="19725" x="4595813" y="7378700"/>
          <p14:tracePt t="19729" x="4595813" y="7372350"/>
          <p14:tracePt t="19737" x="4595813" y="7366000"/>
          <p14:tracePt t="19772" x="4595813" y="7359650"/>
          <p14:tracePt t="19815" x="4595813" y="7353300"/>
          <p14:tracePt t="19824" x="4602163" y="7353300"/>
          <p14:tracePt t="19835" x="4602163" y="7345363"/>
          <p14:tracePt t="19838" x="4608513" y="7345363"/>
          <p14:tracePt t="19842" x="4608513" y="7339013"/>
          <p14:tracePt t="19844" x="4614863" y="7339013"/>
          <p14:tracePt t="19850" x="4614863" y="7332663"/>
          <p14:tracePt t="19851" x="4622800" y="7332663"/>
          <p14:tracePt t="19861" x="4629150" y="7332663"/>
          <p14:tracePt t="19862" x="4629150" y="7326313"/>
          <p14:tracePt t="19867" x="4635500" y="7326313"/>
          <p14:tracePt t="19879" x="4635500" y="7319963"/>
          <p14:tracePt t="19880" x="4641850" y="7319963"/>
          <p14:tracePt t="19887" x="4648200" y="7319963"/>
          <p14:tracePt t="19891" x="4648200" y="7313613"/>
          <p14:tracePt t="19894" x="4656138" y="7313613"/>
          <p14:tracePt t="19912" x="4656138" y="7305675"/>
          <p14:tracePt t="20005" x="4662488" y="7305675"/>
          <p14:tracePt t="20032" x="4662488" y="7299325"/>
          <p14:tracePt t="20163" x="4668838" y="7299325"/>
          <p14:tracePt t="20267" x="4675188" y="7299325"/>
          <p14:tracePt t="20276" x="4681538" y="7299325"/>
          <p14:tracePt t="20284" x="4689475" y="7299325"/>
          <p14:tracePt t="20296" x="4695825" y="7299325"/>
          <p14:tracePt t="20300" x="4695825" y="7292975"/>
          <p14:tracePt t="20301" x="4702175" y="7292975"/>
          <p14:tracePt t="20309" x="4702175" y="7286625"/>
          <p14:tracePt t="20310" x="4708525" y="7286625"/>
          <p14:tracePt t="20314" x="4714875" y="7286625"/>
          <p14:tracePt t="20318" x="4722813" y="7286625"/>
          <p14:tracePt t="20329" x="4729163" y="7286625"/>
          <p14:tracePt t="20334" x="4729163" y="7280275"/>
          <p14:tracePt t="20336" x="4735513" y="7280275"/>
          <p14:tracePt t="20356" x="4741863" y="7280275"/>
          <p14:tracePt t="20408" x="4748213" y="7280275"/>
          <p14:tracePt t="20435" x="4754563" y="7280275"/>
          <p14:tracePt t="20452" x="4762500" y="7280275"/>
          <p14:tracePt t="20462" x="4768850" y="7280275"/>
          <p14:tracePt t="20473" x="4768850" y="7272338"/>
          <p14:tracePt t="20688" x="4768850" y="7265988"/>
          <p14:tracePt t="20701" x="4775200" y="7265988"/>
          <p14:tracePt t="20704" x="4775200" y="7259638"/>
          <p14:tracePt t="20714" x="4775200" y="7253288"/>
          <p14:tracePt t="20715" x="4781550" y="7253288"/>
          <p14:tracePt t="20733" x="4787900" y="7253288"/>
          <p14:tracePt t="21920" x="4795838" y="7253288"/>
          <p14:tracePt t="21925" x="4802188" y="7253288"/>
          <p14:tracePt t="21932" x="4808538" y="7253288"/>
          <p14:tracePt t="21935" x="4814888" y="7253288"/>
          <p14:tracePt t="21941" x="4821238" y="7253288"/>
          <p14:tracePt t="21944" x="4829175" y="7253288"/>
          <p14:tracePt t="21946" x="4835525" y="7246938"/>
          <p14:tracePt t="21952" x="4841875" y="7246938"/>
          <p14:tracePt t="21955" x="4848225" y="7246938"/>
          <p14:tracePt t="21959" x="4848225" y="7239000"/>
          <p14:tracePt t="21962" x="4854575" y="7239000"/>
          <p14:tracePt t="21967" x="4862513" y="7239000"/>
          <p14:tracePt t="21972" x="4868863" y="7239000"/>
          <p14:tracePt t="21983" x="4875213" y="7239000"/>
          <p14:tracePt t="21990" x="4881563" y="7232650"/>
          <p14:tracePt t="22000" x="4887913" y="7232650"/>
          <p14:tracePt t="22004" x="4895850" y="7232650"/>
          <p14:tracePt t="22006" x="4895850" y="7226300"/>
          <p14:tracePt t="22009" x="4902200" y="7226300"/>
          <p14:tracePt t="22018" x="4908550" y="7226300"/>
          <p14:tracePt t="22023" x="4914900" y="7226300"/>
          <p14:tracePt t="22029" x="4914900" y="7219950"/>
          <p14:tracePt t="22038" x="4921250" y="7219950"/>
          <p14:tracePt t="22071" x="4929188" y="7219950"/>
          <p14:tracePt t="22086" x="4935538" y="7219950"/>
          <p14:tracePt t="22101" x="4941888" y="7219950"/>
          <p14:tracePt t="22107" x="4948238" y="7219950"/>
          <p14:tracePt t="22114" x="4954588" y="7219950"/>
          <p14:tracePt t="22116" x="4962525" y="7219950"/>
          <p14:tracePt t="22119" x="4968875" y="7219950"/>
          <p14:tracePt t="22123" x="4968875" y="7226300"/>
          <p14:tracePt t="22124" x="4975225" y="7226300"/>
          <p14:tracePt t="22125" x="4981575" y="7226300"/>
          <p14:tracePt t="22130" x="4987925" y="7226300"/>
          <p14:tracePt t="22132" x="4995863" y="7226300"/>
          <p14:tracePt t="22134" x="5002213" y="7226300"/>
          <p14:tracePt t="22139" x="5008563" y="7226300"/>
          <p14:tracePt t="22142" x="5014913" y="7226300"/>
          <p14:tracePt t="22149" x="5021263" y="7226300"/>
          <p14:tracePt t="22153" x="5029200" y="7226300"/>
          <p14:tracePt t="22154" x="5029200" y="7232650"/>
          <p14:tracePt t="22161" x="5035550" y="7232650"/>
          <p14:tracePt t="22165" x="5041900" y="7232650"/>
          <p14:tracePt t="22170" x="5048250" y="7232650"/>
          <p14:tracePt t="22180" x="5054600" y="7232650"/>
          <p14:tracePt t="22185" x="5060950" y="7232650"/>
          <p14:tracePt t="22197" x="5068888" y="7232650"/>
          <p14:tracePt t="22201" x="5075238" y="7232650"/>
          <p14:tracePt t="22206" x="5081588" y="7232650"/>
          <p14:tracePt t="22216" x="5087938" y="7232650"/>
          <p14:tracePt t="22224" x="5094288" y="7232650"/>
          <p14:tracePt t="22254" x="5102225" y="7232650"/>
          <p14:tracePt t="22279" x="5108575" y="7232650"/>
          <p14:tracePt t="22291" x="5114925" y="7232650"/>
          <p14:tracePt t="22302" x="5121275" y="7232650"/>
          <p14:tracePt t="22306" x="5127625" y="7232650"/>
          <p14:tracePt t="22313" x="5135563" y="7232650"/>
          <p14:tracePt t="22316" x="5141913" y="7232650"/>
          <p14:tracePt t="22319" x="5148263" y="7232650"/>
          <p14:tracePt t="22326" x="5154613" y="7232650"/>
          <p14:tracePt t="22332" x="5160963" y="7232650"/>
          <p14:tracePt t="22362" x="5168900" y="7232650"/>
          <p14:tracePt t="22400" x="5175250" y="7232650"/>
          <p14:tracePt t="22404" x="5175250" y="7226300"/>
          <p14:tracePt t="22446" x="5181600" y="7226300"/>
          <p14:tracePt t="22471" x="5187950" y="7226300"/>
          <p14:tracePt t="22476" x="5194300" y="7226300"/>
          <p14:tracePt t="22486" x="5202238" y="7226300"/>
          <p14:tracePt t="22490" x="5208588" y="7226300"/>
          <p14:tracePt t="22494" x="5214938" y="7226300"/>
          <p14:tracePt t="22496" x="5214938" y="7219950"/>
          <p14:tracePt t="22499" x="5221288" y="7219950"/>
          <p14:tracePt t="22503" x="5227638" y="7219950"/>
          <p14:tracePt t="22509" x="5235575" y="7219950"/>
          <p14:tracePt t="22512" x="5241925" y="7219950"/>
          <p14:tracePt t="22520" x="5248275" y="7219950"/>
          <p14:tracePt t="22525" x="5254625" y="7219950"/>
          <p14:tracePt t="22528" x="5260975" y="7219950"/>
          <p14:tracePt t="22536" x="5268913" y="7219950"/>
          <p14:tracePt t="22539" x="5275263" y="7219950"/>
          <p14:tracePt t="22544" x="5281613" y="7219950"/>
          <p14:tracePt t="22546" x="5287963" y="7219950"/>
          <p14:tracePt t="22547" x="5287963" y="7213600"/>
          <p14:tracePt t="22548" x="5294313" y="7213600"/>
          <p14:tracePt t="22552" x="5302250" y="7213600"/>
          <p14:tracePt t="22553" x="5308600" y="7213600"/>
          <p14:tracePt t="22556" x="5314950" y="7213600"/>
          <p14:tracePt t="22557" x="5321300" y="7213600"/>
          <p14:tracePt t="22559" x="5327650" y="7213600"/>
          <p14:tracePt t="22561" x="5334000" y="7213600"/>
          <p14:tracePt t="22562" x="5341938" y="7213600"/>
          <p14:tracePt t="22564" x="5348288" y="7213600"/>
          <p14:tracePt t="22565" x="5354638" y="7213600"/>
          <p14:tracePt t="22566" x="5360988" y="7213600"/>
          <p14:tracePt t="22568" x="5367338" y="7213600"/>
          <p14:tracePt t="22569" x="5375275" y="7213600"/>
          <p14:tracePt t="22571" x="5381625" y="7213600"/>
          <p14:tracePt t="22572" x="5387975" y="7213600"/>
          <p14:tracePt t="22573" x="5394325" y="7213600"/>
          <p14:tracePt t="22575" x="5400675" y="7213600"/>
          <p14:tracePt t="22576" x="5408613" y="7213600"/>
          <p14:tracePt t="22579" x="5414963" y="7213600"/>
          <p14:tracePt t="22580" x="5421313" y="7213600"/>
          <p14:tracePt t="22582" x="5427663" y="7213600"/>
          <p14:tracePt t="22585" x="5434013" y="7213600"/>
          <p14:tracePt t="22587" x="5441950" y="7213600"/>
          <p14:tracePt t="22591" x="5448300" y="7213600"/>
          <p14:tracePt t="22595" x="5454650" y="7213600"/>
          <p14:tracePt t="22664" x="5461000" y="7213600"/>
          <p14:tracePt t="22676" x="5467350" y="7213600"/>
          <p14:tracePt t="22681" x="5475288" y="7213600"/>
          <p14:tracePt t="22692" x="5481638" y="7213600"/>
          <p14:tracePt t="22699" x="5487988" y="7213600"/>
          <p14:tracePt t="22862" x="5494338" y="7213600"/>
          <p14:tracePt t="22867" x="5500688" y="7213600"/>
          <p14:tracePt t="22871" x="5500688" y="7219950"/>
          <p14:tracePt t="22872" x="5508625" y="7219950"/>
          <p14:tracePt t="22876" x="5508625" y="7226300"/>
          <p14:tracePt t="22879" x="5514975" y="7226300"/>
          <p14:tracePt t="22880" x="5514975" y="7232650"/>
          <p14:tracePt t="22882" x="5521325" y="7232650"/>
          <p14:tracePt t="22887" x="5527675" y="7232650"/>
          <p14:tracePt t="22891" x="5534025" y="7239000"/>
          <p14:tracePt t="22893" x="5541963" y="7239000"/>
          <p14:tracePt t="22897" x="5541963" y="7246938"/>
          <p14:tracePt t="22898" x="5548313" y="7246938"/>
          <p14:tracePt t="22902" x="5554663" y="7246938"/>
          <p14:tracePt t="22913" x="5554663" y="7253288"/>
          <p14:tracePt t="22917" x="5561013" y="7253288"/>
          <p14:tracePt t="23296" x="5554663" y="7253288"/>
          <p14:tracePt t="23298" x="5548313" y="7253288"/>
          <p14:tracePt t="23302" x="5541963" y="7253288"/>
          <p14:tracePt t="23303" x="5541963" y="7259638"/>
          <p14:tracePt t="23304" x="5534025" y="7259638"/>
          <p14:tracePt t="23305" x="5527675" y="7259638"/>
          <p14:tracePt t="23307" x="5521325" y="7259638"/>
          <p14:tracePt t="23309" x="5514975" y="7259638"/>
          <p14:tracePt t="23311" x="5508625" y="7259638"/>
          <p14:tracePt t="23312" x="5500688" y="7259638"/>
          <p14:tracePt t="23313" x="5494338" y="7259638"/>
          <p14:tracePt t="23316" x="5487988" y="7259638"/>
          <p14:tracePt t="23317" x="5481638" y="7259638"/>
          <p14:tracePt t="23319" x="5475288" y="7259638"/>
          <p14:tracePt t="23320" x="5467350" y="7259638"/>
          <p14:tracePt t="23321" x="5461000" y="7259638"/>
          <p14:tracePt t="23323" x="5454650" y="7259638"/>
          <p14:tracePt t="23324" x="5448300" y="7259638"/>
          <p14:tracePt t="23325" x="5448300" y="7253288"/>
          <p14:tracePt t="23326" x="5434013" y="7253288"/>
          <p14:tracePt t="23327" x="5427663" y="7253288"/>
          <p14:tracePt t="23329" x="5421313" y="7253288"/>
          <p14:tracePt t="23330" x="5414963" y="7253288"/>
          <p14:tracePt t="23331" x="5408613" y="7253288"/>
          <p14:tracePt t="23332" x="5400675" y="7246938"/>
          <p14:tracePt t="23333" x="5394325" y="7246938"/>
          <p14:tracePt t="23334" x="5387975" y="7246938"/>
          <p14:tracePt t="23335" x="5381625" y="7239000"/>
          <p14:tracePt t="23336" x="5375275" y="7239000"/>
          <p14:tracePt t="23338" x="5367338" y="7239000"/>
          <p14:tracePt t="23339" x="5354638" y="7239000"/>
          <p14:tracePt t="23340" x="5354638" y="7232650"/>
          <p14:tracePt t="23341" x="5348288" y="7232650"/>
          <p14:tracePt t="23342" x="5341938" y="7232650"/>
          <p14:tracePt t="23343" x="5334000" y="7226300"/>
          <p14:tracePt t="23344" x="5327650" y="7226300"/>
          <p14:tracePt t="23345" x="5321300" y="7226300"/>
          <p14:tracePt t="23346" x="5314950" y="7219950"/>
          <p14:tracePt t="23347" x="5308600" y="7219950"/>
          <p14:tracePt t="23348" x="5302250" y="7219950"/>
          <p14:tracePt t="23349" x="5294313" y="7219950"/>
          <p14:tracePt t="23350" x="5287963" y="7213600"/>
          <p14:tracePt t="23352" x="5281613" y="7213600"/>
          <p14:tracePt t="23353" x="5268913" y="7205663"/>
          <p14:tracePt t="23355" x="5260975" y="7205663"/>
          <p14:tracePt t="23356" x="5254625" y="7199313"/>
          <p14:tracePt t="23357" x="5248275" y="7199313"/>
          <p14:tracePt t="23359" x="5241925" y="7199313"/>
          <p14:tracePt t="23360" x="5235575" y="7199313"/>
          <p14:tracePt t="23361" x="5227638" y="7199313"/>
          <p14:tracePt t="23362" x="5221288" y="7199313"/>
          <p14:tracePt t="23363" x="5214938" y="7192963"/>
          <p14:tracePt t="23365" x="5208588" y="7192963"/>
          <p14:tracePt t="23366" x="5202238" y="7192963"/>
          <p14:tracePt t="23367" x="5202238" y="7186613"/>
          <p14:tracePt t="23368" x="5194300" y="7186613"/>
          <p14:tracePt t="23369" x="5187950" y="7186613"/>
          <p14:tracePt t="23370" x="5181600" y="7186613"/>
          <p14:tracePt t="23372" x="5175250" y="7186613"/>
          <p14:tracePt t="23373" x="5168900" y="7186613"/>
          <p14:tracePt t="23376" x="5160963" y="7186613"/>
          <p14:tracePt t="23377" x="5154613" y="7186613"/>
          <p14:tracePt t="23379" x="5148263" y="7180263"/>
          <p14:tracePt t="23382" x="5141913" y="7180263"/>
          <p14:tracePt t="23383" x="5135563" y="7180263"/>
          <p14:tracePt t="23387" x="5127625" y="7180263"/>
          <p14:tracePt t="23388" x="5121275" y="7180263"/>
          <p14:tracePt t="23390" x="5114925" y="7180263"/>
          <p14:tracePt t="23394" x="5108575" y="7180263"/>
          <p14:tracePt t="23395" x="5102225" y="7180263"/>
          <p14:tracePt t="23398" x="5094288" y="7180263"/>
          <p14:tracePt t="23400" x="5087938" y="7180263"/>
          <p14:tracePt t="23401" x="5081588" y="7180263"/>
          <p14:tracePt t="23403" x="5075238" y="7180263"/>
          <p14:tracePt t="23404" x="5068888" y="7180263"/>
          <p14:tracePt t="23406" x="5060950" y="7180263"/>
          <p14:tracePt t="23407" x="5054600" y="7180263"/>
          <p14:tracePt t="23408" x="5048250" y="7180263"/>
          <p14:tracePt t="23410" x="5041900" y="7180263"/>
          <p14:tracePt t="23411" x="5035550" y="7180263"/>
          <p14:tracePt t="23412" x="5029200" y="7180263"/>
          <p14:tracePt t="23413" x="5021263" y="7180263"/>
          <p14:tracePt t="23414" x="5014913" y="7180263"/>
          <p14:tracePt t="23415" x="5008563" y="7180263"/>
          <p14:tracePt t="23416" x="5002213" y="7180263"/>
          <p14:tracePt t="23417" x="4995863" y="7180263"/>
          <p14:tracePt t="23418" x="4987925" y="7180263"/>
          <p14:tracePt t="23419" x="4981575" y="7180263"/>
          <p14:tracePt t="23420" x="4975225" y="7180263"/>
          <p14:tracePt t="23421" x="4968875" y="7180263"/>
          <p14:tracePt t="23422" x="4954588" y="7186613"/>
          <p14:tracePt t="23424" x="4941888" y="7186613"/>
          <p14:tracePt t="23425" x="4935538" y="7186613"/>
          <p14:tracePt t="23426" x="4929188" y="7186613"/>
          <p14:tracePt t="23427" x="4914900" y="7186613"/>
          <p14:tracePt t="23428" x="4908550" y="7186613"/>
          <p14:tracePt t="23429" x="4895850" y="7186613"/>
          <p14:tracePt t="23430" x="4887913" y="7192963"/>
          <p14:tracePt t="23431" x="4881563" y="7192963"/>
          <p14:tracePt t="23432" x="4868863" y="7192963"/>
          <p14:tracePt t="23433" x="4862513" y="7192963"/>
          <p14:tracePt t="23434" x="4848225" y="7192963"/>
          <p14:tracePt t="23435" x="4841875" y="7192963"/>
          <p14:tracePt t="23436" x="4835525" y="7192963"/>
          <p14:tracePt t="23437" x="4821238" y="7192963"/>
          <p14:tracePt t="23438" x="4814888" y="7192963"/>
          <p14:tracePt t="23439" x="4802188" y="7192963"/>
          <p14:tracePt t="23440" x="4795838" y="7192963"/>
          <p14:tracePt t="23441" x="4781550" y="7192963"/>
          <p14:tracePt t="23442" x="4768850" y="7192963"/>
          <p14:tracePt t="23443" x="4762500" y="7192963"/>
          <p14:tracePt t="23444" x="4748213" y="7192963"/>
          <p14:tracePt t="23445" x="4741863" y="7192963"/>
          <p14:tracePt t="23446" x="4735513" y="7192963"/>
          <p14:tracePt t="23447" x="4722813" y="7192963"/>
          <p14:tracePt t="23448" x="4714875" y="7192963"/>
          <p14:tracePt t="23449" x="4702175" y="7192963"/>
          <p14:tracePt t="23450" x="4695825" y="7192963"/>
          <p14:tracePt t="23451" x="4689475" y="7192963"/>
          <p14:tracePt t="23452" x="4675188" y="7192963"/>
          <p14:tracePt t="23453" x="4668838" y="7192963"/>
          <p14:tracePt t="23454" x="4662488" y="7192963"/>
          <p14:tracePt t="23455" x="4648200" y="7192963"/>
          <p14:tracePt t="23457" x="4641850" y="7192963"/>
          <p14:tracePt t="23458" x="4635500" y="7192963"/>
          <p14:tracePt t="23459" x="4629150" y="7186613"/>
          <p14:tracePt t="23460" x="4622800" y="7186613"/>
          <p14:tracePt t="23461" x="4614863" y="7186613"/>
          <p14:tracePt t="23463" x="4608513" y="7186613"/>
          <p14:tracePt t="23464" x="4602163" y="7186613"/>
          <p14:tracePt t="23465" x="4595813" y="7186613"/>
          <p14:tracePt t="23467" x="4589463" y="7186613"/>
          <p14:tracePt t="23468" x="4581525" y="7186613"/>
          <p14:tracePt t="23470" x="4581525" y="7180263"/>
          <p14:tracePt t="23471" x="4575175" y="7180263"/>
          <p14:tracePt t="23472" x="4568825" y="7180263"/>
          <p14:tracePt t="23475" x="4562475" y="7180263"/>
          <p14:tracePt t="23479" x="4562475" y="7172325"/>
          <p14:tracePt t="23487" x="4556125" y="7172325"/>
          <p14:tracePt t="23511" x="4548188" y="7172325"/>
          <p14:tracePt t="23525" x="4541838" y="7172325"/>
          <p14:tracePt t="23531" x="4535488" y="7172325"/>
          <p14:tracePt t="23533" x="4529138" y="7172325"/>
          <p14:tracePt t="23538" x="4529138" y="7180263"/>
          <p14:tracePt t="23541" x="4522788" y="7180263"/>
          <p14:tracePt t="23545" x="4514850" y="7180263"/>
          <p14:tracePt t="23550" x="4514850" y="7186613"/>
          <p14:tracePt t="23554" x="4508500" y="7186613"/>
          <p14:tracePt t="23562" x="4508500" y="7192963"/>
          <p14:tracePt t="23566" x="4502150" y="7192963"/>
          <p14:tracePt t="23711" x="4502150" y="7199313"/>
          <p14:tracePt t="23717" x="4502150" y="7205663"/>
          <p14:tracePt t="23722" x="4502150" y="7213600"/>
          <p14:tracePt t="23723" x="4508500" y="7213600"/>
          <p14:tracePt t="23728" x="4508500" y="7219950"/>
          <p14:tracePt t="23731" x="4514850" y="7219950"/>
          <p14:tracePt t="23732" x="4514850" y="7226300"/>
          <p14:tracePt t="23735" x="4522788" y="7226300"/>
          <p14:tracePt t="23738" x="4522788" y="7232650"/>
          <p14:tracePt t="23741" x="4522788" y="7239000"/>
          <p14:tracePt t="23742" x="4529138" y="7239000"/>
          <p14:tracePt t="23743" x="4529138" y="7246938"/>
          <p14:tracePt t="23746" x="4535488" y="7246938"/>
          <p14:tracePt t="23749" x="4535488" y="7253288"/>
          <p14:tracePt t="23750" x="4541838" y="7253288"/>
          <p14:tracePt t="23752" x="4541838" y="7259638"/>
          <p14:tracePt t="23757" x="4548188" y="7259638"/>
          <p14:tracePt t="23758" x="4548188" y="7265988"/>
          <p14:tracePt t="23761" x="4548188" y="7272338"/>
          <p14:tracePt t="23762" x="4556125" y="7272338"/>
          <p14:tracePt t="23767" x="4556125" y="7280275"/>
          <p14:tracePt t="23769" x="4562475" y="7280275"/>
          <p14:tracePt t="23770" x="4562475" y="7286625"/>
          <p14:tracePt t="23772" x="4568825" y="7286625"/>
          <p14:tracePt t="23774" x="4568825" y="7292975"/>
          <p14:tracePt t="23776" x="4575175" y="7292975"/>
          <p14:tracePt t="23782" x="4575175" y="7299325"/>
          <p14:tracePt t="23783" x="4581525" y="7299325"/>
          <p14:tracePt t="23786" x="4589463" y="7299325"/>
          <p14:tracePt t="23788" x="4589463" y="7305675"/>
          <p14:tracePt t="23794" x="4595813" y="7305675"/>
          <p14:tracePt t="23798" x="4602163" y="7305675"/>
          <p14:tracePt t="23801" x="4608513" y="7305675"/>
          <p14:tracePt t="23804" x="4608513" y="7313613"/>
          <p14:tracePt t="23815" x="4614863" y="7313613"/>
          <p14:tracePt t="23820" x="4614863" y="7319963"/>
          <p14:tracePt t="23822" x="4622800" y="7319963"/>
          <p14:tracePt t="23835" x="4622800" y="7326313"/>
          <p14:tracePt t="23836" x="4629150" y="7326313"/>
          <p14:tracePt t="23843" x="4635500" y="7326313"/>
          <p14:tracePt t="23848" x="4641850" y="7326313"/>
          <p14:tracePt t="23851" x="4641850" y="7332663"/>
          <p14:tracePt t="23856" x="4641850" y="7339013"/>
          <p14:tracePt t="23857" x="4648200" y="7339013"/>
          <p14:tracePt t="23862" x="4656138" y="7339013"/>
          <p14:tracePt t="23867" x="4656138" y="7345363"/>
          <p14:tracePt t="23872" x="4662488" y="7345363"/>
          <p14:tracePt t="23875" x="4662488" y="7353300"/>
          <p14:tracePt t="23881" x="4668838" y="7353300"/>
          <p14:tracePt t="23896" x="4668838" y="7359650"/>
          <p14:tracePt t="23949" x="4675188" y="7359650"/>
          <p14:tracePt t="23952" x="4681538" y="7359650"/>
          <p14:tracePt t="23953" x="4689475" y="7359650"/>
          <p14:tracePt t="23957" x="4695825" y="7359650"/>
          <p14:tracePt t="23958" x="4702175" y="7359650"/>
          <p14:tracePt t="23961" x="4708525" y="7359650"/>
          <p14:tracePt t="23963" x="4714875" y="7359650"/>
          <p14:tracePt t="23964" x="4722813" y="7359650"/>
          <p14:tracePt t="23966" x="4729163" y="7359650"/>
          <p14:tracePt t="23967" x="4735513" y="7359650"/>
          <p14:tracePt t="23968" x="4735513" y="7366000"/>
          <p14:tracePt t="23970" x="4741863" y="7366000"/>
          <p14:tracePt t="23971" x="4748213" y="7366000"/>
          <p14:tracePt t="23972" x="4754563" y="7366000"/>
          <p14:tracePt t="23973" x="4754563" y="7372350"/>
          <p14:tracePt t="23974" x="4762500" y="7372350"/>
          <p14:tracePt t="23975" x="4768850" y="7372350"/>
          <p14:tracePt t="23977" x="4775200" y="7372350"/>
          <p14:tracePt t="23978" x="4781550" y="7372350"/>
          <p14:tracePt t="23979" x="4787900" y="7372350"/>
          <p14:tracePt t="23981" x="4787900" y="7378700"/>
          <p14:tracePt t="23982" x="4795838" y="7378700"/>
          <p14:tracePt t="23983" x="4802188" y="7378700"/>
          <p14:tracePt t="23986" x="4808538" y="7378700"/>
          <p14:tracePt t="23987" x="4808538" y="7386638"/>
          <p14:tracePt t="23988" x="4814888" y="7386638"/>
          <p14:tracePt t="23989" x="4821238" y="7386638"/>
          <p14:tracePt t="23992" x="4829175" y="7386638"/>
          <p14:tracePt t="23995" x="4829175" y="7392988"/>
          <p14:tracePt t="23996" x="4835525" y="7392988"/>
          <p14:tracePt t="24000" x="4841875" y="7392988"/>
          <p14:tracePt t="24003" x="4848225" y="7392988"/>
          <p14:tracePt t="24011" x="4854575" y="7392988"/>
          <p14:tracePt t="24085" x="4848225" y="7392988"/>
          <p14:tracePt t="24088" x="4841875" y="7392988"/>
          <p14:tracePt t="24094" x="4841875" y="7386638"/>
          <p14:tracePt t="24095" x="4835525" y="7386638"/>
          <p14:tracePt t="24097" x="4829175" y="7386638"/>
          <p14:tracePt t="24098" x="4829175" y="7378700"/>
          <p14:tracePt t="24101" x="4821238" y="7378700"/>
          <p14:tracePt t="24104" x="4814888" y="7378700"/>
          <p14:tracePt t="24106" x="4808538" y="7378700"/>
          <p14:tracePt t="24107" x="4808538" y="7372350"/>
          <p14:tracePt t="24110" x="4802188" y="7372350"/>
          <p14:tracePt t="24111" x="4802188" y="7366000"/>
          <p14:tracePt t="24112" x="4795838" y="7366000"/>
          <p14:tracePt t="24116" x="4787900" y="7366000"/>
          <p14:tracePt t="24118" x="4781550" y="7366000"/>
          <p14:tracePt t="24119" x="4781550" y="7359650"/>
          <p14:tracePt t="24120" x="4775200" y="7359650"/>
          <p14:tracePt t="24123" x="4775200" y="7353300"/>
          <p14:tracePt t="24125" x="4768850" y="7353300"/>
          <p14:tracePt t="24128" x="4762500" y="7345363"/>
          <p14:tracePt t="24136" x="4754563" y="7345363"/>
          <p14:tracePt t="24141" x="4748213" y="7345363"/>
          <p14:tracePt t="24142" x="4748213" y="7339013"/>
          <p14:tracePt t="24149" x="4741863" y="7339013"/>
          <p14:tracePt t="24150" x="4741863" y="7332663"/>
          <p14:tracePt t="24166" x="4735513" y="7326313"/>
          <p14:tracePt t="24173" x="4735513" y="7319963"/>
          <p14:tracePt t="24174" x="4729163" y="7319963"/>
          <p14:tracePt t="24177" x="4729163" y="7313613"/>
          <p14:tracePt t="24186" x="4729163" y="7305675"/>
          <p14:tracePt t="24187" x="4722813" y="7305675"/>
          <p14:tracePt t="24191" x="4722813" y="7299325"/>
          <p14:tracePt t="24195" x="4714875" y="7299325"/>
          <p14:tracePt t="24197" x="4714875" y="7292975"/>
          <p14:tracePt t="24200" x="4714875" y="7286625"/>
          <p14:tracePt t="24203" x="4714875" y="7280275"/>
          <p14:tracePt t="24204" x="4708525" y="7280275"/>
          <p14:tracePt t="24208" x="4708525" y="7272338"/>
          <p14:tracePt t="24211" x="4708525" y="7265988"/>
          <p14:tracePt t="24218" x="4708525" y="7259638"/>
          <p14:tracePt t="24225" x="4708525" y="7253288"/>
          <p14:tracePt t="24244" x="4714875" y="7253288"/>
          <p14:tracePt t="24248" x="4722813" y="7253288"/>
          <p14:tracePt t="24254" x="4722813" y="7246938"/>
          <p14:tracePt t="24255" x="4729163" y="7246938"/>
          <p14:tracePt t="24257" x="4735513" y="7246938"/>
          <p14:tracePt t="24261" x="4741863" y="7246938"/>
          <p14:tracePt t="24263" x="4748213" y="7246938"/>
          <p14:tracePt t="24265" x="4754563" y="7246938"/>
          <p14:tracePt t="24268" x="4762500" y="7246938"/>
          <p14:tracePt t="24270" x="4768850" y="7246938"/>
          <p14:tracePt t="24275" x="4775200" y="7246938"/>
          <p14:tracePt t="24276" x="4781550" y="7246938"/>
          <p14:tracePt t="24279" x="4787900" y="7246938"/>
          <p14:tracePt t="24283" x="4795838" y="7246938"/>
          <p14:tracePt t="24285" x="4802188" y="7246938"/>
          <p14:tracePt t="24288" x="4802188" y="7253288"/>
          <p14:tracePt t="24291" x="4808538" y="7253288"/>
          <p14:tracePt t="24294" x="4814888" y="7253288"/>
          <p14:tracePt t="24295" x="4814888" y="7259638"/>
          <p14:tracePt t="24297" x="4821238" y="7259638"/>
          <p14:tracePt t="24308" x="4829175" y="7259638"/>
          <p14:tracePt t="24393" x="4829175" y="7265988"/>
          <p14:tracePt t="24403" x="4829175" y="7272338"/>
          <p14:tracePt t="24591" x="4835525" y="7272338"/>
          <p14:tracePt t="24606" x="4841875" y="7272338"/>
          <p14:tracePt t="24610" x="4848225" y="7272338"/>
          <p14:tracePt t="24613" x="4848225" y="7265988"/>
          <p14:tracePt t="24615" x="4854575" y="7265988"/>
          <p14:tracePt t="24623" x="4862513" y="7265988"/>
          <p14:tracePt t="24626" x="4862513" y="7259638"/>
          <p14:tracePt t="24627" x="4868863" y="7259638"/>
          <p14:tracePt t="24629" x="4868863" y="7253288"/>
          <p14:tracePt t="24634" x="4875213" y="7253288"/>
          <p14:tracePt t="24636" x="4875213" y="7246938"/>
          <p14:tracePt t="24637" x="4881563" y="7246938"/>
          <p14:tracePt t="24640" x="4881563" y="7239000"/>
          <p14:tracePt t="24641" x="4887913" y="7239000"/>
          <p14:tracePt t="24642" x="4887913" y="7232650"/>
          <p14:tracePt t="24644" x="4895850" y="7232650"/>
          <p14:tracePt t="24646" x="4902200" y="7232650"/>
          <p14:tracePt t="24647" x="4902200" y="7226300"/>
          <p14:tracePt t="24649" x="4902200" y="7219950"/>
          <p14:tracePt t="24653" x="4908550" y="7219950"/>
          <p14:tracePt t="24654" x="4908550" y="7213600"/>
          <p14:tracePt t="24656" x="4914900" y="7213600"/>
          <p14:tracePt t="24657" x="4914900" y="7205663"/>
          <p14:tracePt t="24661" x="4914900" y="7199313"/>
          <p14:tracePt t="24664" x="4921250" y="7199313"/>
          <p14:tracePt t="24666" x="4921250" y="7192963"/>
          <p14:tracePt t="24668" x="4921250" y="7186613"/>
          <p14:tracePt t="24669" x="4929188" y="7186613"/>
          <p14:tracePt t="24673" x="4929188" y="7180263"/>
          <p14:tracePt t="24674" x="4935538" y="7180263"/>
          <p14:tracePt t="24675" x="4935538" y="7172325"/>
          <p14:tracePt t="24677" x="4935538" y="7165975"/>
          <p14:tracePt t="24681" x="4935538" y="7159625"/>
          <p14:tracePt t="24682" x="4941888" y="7159625"/>
          <p14:tracePt t="24683" x="4941888" y="7153275"/>
          <p14:tracePt t="24685" x="4948238" y="7153275"/>
          <p14:tracePt t="24686" x="4948238" y="7146925"/>
          <p14:tracePt t="24687" x="4948238" y="7138988"/>
          <p14:tracePt t="24689" x="4948238" y="7132638"/>
          <p14:tracePt t="24691" x="4954588" y="7126288"/>
          <p14:tracePt t="24693" x="4954588" y="7119938"/>
          <p14:tracePt t="24694" x="4962525" y="7119938"/>
          <p14:tracePt t="24695" x="4962525" y="7113588"/>
          <p14:tracePt t="24696" x="4968875" y="7105650"/>
          <p14:tracePt t="24697" x="4968875" y="7099300"/>
          <p14:tracePt t="24699" x="4968875" y="7092950"/>
          <p14:tracePt t="24700" x="4968875" y="7086600"/>
          <p14:tracePt t="24701" x="4975225" y="7080250"/>
          <p14:tracePt t="24703" x="4981575" y="7072313"/>
          <p14:tracePt t="24704" x="4981575" y="7065963"/>
          <p14:tracePt t="24705" x="4981575" y="7059613"/>
          <p14:tracePt t="24706" x="4981575" y="7053263"/>
          <p14:tracePt t="24707" x="4987925" y="7046913"/>
          <p14:tracePt t="24708" x="4987925" y="7040563"/>
          <p14:tracePt t="24709" x="4995863" y="7026275"/>
          <p14:tracePt t="24710" x="4995863" y="7019925"/>
          <p14:tracePt t="24711" x="5002213" y="7013575"/>
          <p14:tracePt t="24712" x="5002213" y="6999288"/>
          <p14:tracePt t="24713" x="5008563" y="6992938"/>
          <p14:tracePt t="24714" x="5008563" y="6980238"/>
          <p14:tracePt t="24715" x="5008563" y="6965950"/>
          <p14:tracePt t="24716" x="5008563" y="6959600"/>
          <p14:tracePt t="24717" x="5014913" y="6946900"/>
          <p14:tracePt t="24718" x="5014913" y="6940550"/>
          <p14:tracePt t="24719" x="5021263" y="6926263"/>
          <p14:tracePt t="24720" x="5029200" y="6913563"/>
          <p14:tracePt t="24721" x="5029200" y="6907213"/>
          <p14:tracePt t="24722" x="5035550" y="6892925"/>
          <p14:tracePt t="24723" x="5035550" y="6873875"/>
          <p14:tracePt t="24724" x="5041900" y="6865938"/>
          <p14:tracePt t="24725" x="5041900" y="6853238"/>
          <p14:tracePt t="24726" x="5041900" y="6840538"/>
          <p14:tracePt t="24727" x="5048250" y="6826250"/>
          <p14:tracePt t="24728" x="5048250" y="6813550"/>
          <p14:tracePt t="24729" x="5048250" y="6799263"/>
          <p14:tracePt t="24730" x="5048250" y="6786563"/>
          <p14:tracePt t="24731" x="5054600" y="6773863"/>
          <p14:tracePt t="24732" x="5054600" y="6753225"/>
          <p14:tracePt t="24733" x="5060950" y="6746875"/>
          <p14:tracePt t="24734" x="5060950" y="6726238"/>
          <p14:tracePt t="24735" x="5060950" y="6707188"/>
          <p14:tracePt t="24736" x="5068888" y="6700838"/>
          <p14:tracePt t="24737" x="5068888" y="6680200"/>
          <p14:tracePt t="24738" x="5068888" y="6667500"/>
          <p14:tracePt t="24739" x="5075238" y="6653213"/>
          <p14:tracePt t="24740" x="5075238" y="6640513"/>
          <p14:tracePt t="24741" x="5075238" y="6619875"/>
          <p14:tracePt t="24742" x="5081588" y="6607175"/>
          <p14:tracePt t="24743" x="5081588" y="6592888"/>
          <p14:tracePt t="24744" x="5081588" y="6573838"/>
          <p14:tracePt t="24745" x="5081588" y="6567488"/>
          <p14:tracePt t="24746" x="5087938" y="6540500"/>
          <p14:tracePt t="24747" x="5087938" y="6526213"/>
          <p14:tracePt t="24748" x="5087938" y="6513513"/>
          <p14:tracePt t="24749" x="5087938" y="6492875"/>
          <p14:tracePt t="24750" x="5094288" y="6467475"/>
          <p14:tracePt t="24751" x="5094288" y="6446838"/>
          <p14:tracePt t="24752" x="5094288" y="6434138"/>
          <p14:tracePt t="24753" x="5094288" y="6407150"/>
          <p14:tracePt t="24754" x="5094288" y="6386513"/>
          <p14:tracePt t="24755" x="5094288" y="6367463"/>
          <p14:tracePt t="24756" x="5094288" y="6346825"/>
          <p14:tracePt t="24757" x="5094288" y="6327775"/>
          <p14:tracePt t="24758" x="5094288" y="6307138"/>
          <p14:tracePt t="24759" x="5094288" y="6286500"/>
          <p14:tracePt t="24760" x="5094288" y="6267450"/>
          <p14:tracePt t="24761" x="5094288" y="6240463"/>
          <p14:tracePt t="24762" x="5094288" y="6227763"/>
          <p14:tracePt t="24763" x="5094288" y="6207125"/>
          <p14:tracePt t="24764" x="5094288" y="6188075"/>
          <p14:tracePt t="24765" x="5094288" y="6173788"/>
          <p14:tracePt t="24766" x="5094288" y="6154738"/>
          <p14:tracePt t="24767" x="5094288" y="6140450"/>
          <p14:tracePt t="24768" x="5094288" y="6127750"/>
          <p14:tracePt t="24769" x="5094288" y="6107113"/>
          <p14:tracePt t="24770" x="5087938" y="6094413"/>
          <p14:tracePt t="24771" x="5087938" y="6080125"/>
          <p14:tracePt t="24772" x="5081588" y="6067425"/>
          <p14:tracePt t="24773" x="5081588" y="6046788"/>
          <p14:tracePt t="24774" x="5075238" y="6040438"/>
          <p14:tracePt t="24775" x="5075238" y="6027738"/>
          <p14:tracePt t="24776" x="5068888" y="6013450"/>
          <p14:tracePt t="24777" x="5068888" y="6007100"/>
          <p14:tracePt t="24778" x="5068888" y="5994400"/>
          <p14:tracePt t="24779" x="5068888" y="5980113"/>
          <p14:tracePt t="24780" x="5060950" y="5973763"/>
          <p14:tracePt t="24781" x="5060950" y="5961063"/>
          <p14:tracePt t="24782" x="5054600" y="5954713"/>
          <p14:tracePt t="24783" x="5054600" y="5946775"/>
          <p14:tracePt t="24784" x="5048250" y="5940425"/>
          <p14:tracePt t="24785" x="5048250" y="5934075"/>
          <p14:tracePt t="24786" x="5048250" y="5927725"/>
          <p14:tracePt t="24787" x="5048250" y="5913438"/>
          <p14:tracePt t="24788" x="5041900" y="5913438"/>
          <p14:tracePt t="24789" x="5035550" y="5900738"/>
          <p14:tracePt t="24790" x="5035550" y="5894388"/>
          <p14:tracePt t="24791" x="5029200" y="5881688"/>
          <p14:tracePt t="24793" x="5021263" y="5867400"/>
          <p14:tracePt t="24794" x="5021263" y="5854700"/>
          <p14:tracePt t="24795" x="5014913" y="5848350"/>
          <p14:tracePt t="24796" x="5008563" y="5840413"/>
          <p14:tracePt t="24797" x="5002213" y="5827713"/>
          <p14:tracePt t="24799" x="4995863" y="5815013"/>
          <p14:tracePt t="24800" x="4987925" y="5800725"/>
          <p14:tracePt t="24801" x="4987925" y="5794375"/>
          <p14:tracePt t="24802" x="4987925" y="5788025"/>
          <p14:tracePt t="24803" x="4981575" y="5781675"/>
          <p14:tracePt t="24804" x="4975225" y="5773738"/>
          <p14:tracePt t="24805" x="4968875" y="5761038"/>
          <p14:tracePt t="24806" x="4968875" y="5754688"/>
          <p14:tracePt t="24807" x="4962525" y="5748338"/>
          <p14:tracePt t="24808" x="4954588" y="5740400"/>
          <p14:tracePt t="24809" x="4948238" y="5727700"/>
          <p14:tracePt t="24810" x="4941888" y="5721350"/>
          <p14:tracePt t="24811" x="4935538" y="5715000"/>
          <p14:tracePt t="24812" x="4929188" y="5700713"/>
          <p14:tracePt t="24813" x="4921250" y="5688013"/>
          <p14:tracePt t="24814" x="4914900" y="5688013"/>
          <p14:tracePt t="24815" x="4914900" y="5673725"/>
          <p14:tracePt t="24816" x="4908550" y="5661025"/>
          <p14:tracePt t="24817" x="4895850" y="5654675"/>
          <p14:tracePt t="24818" x="4887913" y="5648325"/>
          <p14:tracePt t="24819" x="4881563" y="5640388"/>
          <p14:tracePt t="24820" x="4881563" y="5634038"/>
          <p14:tracePt t="24821" x="4875213" y="5627688"/>
          <p14:tracePt t="24822" x="4862513" y="5614988"/>
          <p14:tracePt t="24824" x="4854575" y="5608638"/>
          <p14:tracePt t="24825" x="4848225" y="5600700"/>
          <p14:tracePt t="24826" x="4841875" y="5594350"/>
          <p14:tracePt t="24827" x="4841875" y="5588000"/>
          <p14:tracePt t="24828" x="4835525" y="5581650"/>
          <p14:tracePt t="24829" x="4829175" y="5575300"/>
          <p14:tracePt t="24831" x="4821238" y="5567363"/>
          <p14:tracePt t="24832" x="4814888" y="5561013"/>
          <p14:tracePt t="24835" x="4808538" y="5554663"/>
          <p14:tracePt t="24836" x="4802188" y="5548313"/>
          <p14:tracePt t="24837" x="4795838" y="5548313"/>
          <p14:tracePt t="24838" x="4795838" y="5541963"/>
          <p14:tracePt t="24839" x="4787900" y="5541963"/>
          <p14:tracePt t="24840" x="4781550" y="5541963"/>
          <p14:tracePt t="24841" x="4781550" y="5534025"/>
          <p14:tracePt t="24844" x="4781550" y="5527675"/>
          <p14:tracePt t="24845" x="4775200" y="5527675"/>
          <p14:tracePt t="24846" x="4768850" y="5527675"/>
          <p14:tracePt t="24848" x="4762500" y="5527675"/>
          <p14:tracePt t="24852" x="4762500" y="5521325"/>
          <p14:tracePt t="24853" x="4754563" y="5521325"/>
          <p14:tracePt t="24854" x="4748213" y="5521325"/>
          <p14:tracePt t="24856" x="4748213" y="5514975"/>
          <p14:tracePt t="24858" x="4741863" y="5514975"/>
          <p14:tracePt t="24861" x="4735513" y="5514975"/>
          <p14:tracePt t="24862" x="4735513" y="5508625"/>
          <p14:tracePt t="24863" x="4729163" y="5508625"/>
          <p14:tracePt t="24867" x="4722813" y="5508625"/>
          <p14:tracePt t="24869" x="4714875" y="5508625"/>
          <p14:tracePt t="24872" x="4714875" y="5500688"/>
          <p14:tracePt t="24873" x="4708525" y="5500688"/>
          <p14:tracePt t="24874" x="4702175" y="5500688"/>
          <p14:tracePt t="24875" x="4695825" y="5494338"/>
          <p14:tracePt t="24878" x="4689475" y="5494338"/>
          <p14:tracePt t="24879" x="4681538" y="5494338"/>
          <p14:tracePt t="24888" x="4648200" y="5475288"/>
          <p14:tracePt t="24889" x="4641850" y="5475288"/>
          <p14:tracePt t="24890" x="4629150" y="5475288"/>
          <p14:tracePt t="24891" x="4622800" y="5467350"/>
          <p14:tracePt t="24893" x="4608513" y="5467350"/>
          <p14:tracePt t="24894" x="4602163" y="5461000"/>
          <p14:tracePt t="24895" x="4595813" y="5461000"/>
          <p14:tracePt t="24896" x="4581525" y="5454650"/>
          <p14:tracePt t="24897" x="4575175" y="5454650"/>
          <p14:tracePt t="24899" x="4568825" y="5454650"/>
          <p14:tracePt t="24900" x="4556125" y="5454650"/>
          <p14:tracePt t="24902" x="4541838" y="5454650"/>
          <p14:tracePt t="24903" x="4535488" y="5454650"/>
          <p14:tracePt t="24905" x="4522788" y="5454650"/>
          <p14:tracePt t="24906" x="4514850" y="5454650"/>
          <p14:tracePt t="24907" x="4508500" y="5454650"/>
          <p14:tracePt t="24908" x="4502150" y="5454650"/>
          <p14:tracePt t="24910" x="4489450" y="5454650"/>
          <p14:tracePt t="24911" x="4481513" y="5454650"/>
          <p14:tracePt t="24912" x="4475163" y="5461000"/>
          <p14:tracePt t="24913" x="4468813" y="5461000"/>
          <p14:tracePt t="24914" x="4462463" y="5467350"/>
          <p14:tracePt t="24916" x="4449763" y="5467350"/>
          <p14:tracePt t="24917" x="4441825" y="5475288"/>
          <p14:tracePt t="24918" x="4435475" y="5481638"/>
          <p14:tracePt t="24919" x="4429125" y="5481638"/>
          <p14:tracePt t="24920" x="4422775" y="5494338"/>
          <p14:tracePt t="24921" x="4408488" y="5494338"/>
          <p14:tracePt t="24922" x="4402138" y="5508625"/>
          <p14:tracePt t="24923" x="4389438" y="5514975"/>
          <p14:tracePt t="24924" x="4389438" y="5521325"/>
          <p14:tracePt t="24925" x="4375150" y="5527675"/>
          <p14:tracePt t="24926" x="4368800" y="5541963"/>
          <p14:tracePt t="24927" x="4356100" y="5548313"/>
          <p14:tracePt t="24928" x="4349750" y="5554663"/>
          <p14:tracePt t="24929" x="4341813" y="5561013"/>
          <p14:tracePt t="24930" x="4335463" y="5575300"/>
          <p14:tracePt t="24931" x="4329113" y="5588000"/>
          <p14:tracePt t="24932" x="4316413" y="5594350"/>
          <p14:tracePt t="24933" x="4308475" y="5600700"/>
          <p14:tracePt t="24934" x="4308475" y="5614988"/>
          <p14:tracePt t="24935" x="4295775" y="5627688"/>
          <p14:tracePt t="24936" x="4289425" y="5640388"/>
          <p14:tracePt t="24937" x="4283075" y="5648325"/>
          <p14:tracePt t="24938" x="4275138" y="5661025"/>
          <p14:tracePt t="24939" x="4262438" y="5673725"/>
          <p14:tracePt t="24940" x="4262438" y="5681663"/>
          <p14:tracePt t="24941" x="4256088" y="5688013"/>
          <p14:tracePt t="24942" x="4249738" y="5700713"/>
          <p14:tracePt t="24943" x="4241800" y="5707063"/>
          <p14:tracePt t="24944" x="4235450" y="5721350"/>
          <p14:tracePt t="24945" x="4235450" y="5734050"/>
          <p14:tracePt t="24946" x="4229100" y="5748338"/>
          <p14:tracePt t="24947" x="4222750" y="5748338"/>
          <p14:tracePt t="24948" x="4216400" y="5761038"/>
          <p14:tracePt t="24949" x="4208463" y="5767388"/>
          <p14:tracePt t="24950" x="4208463" y="5773738"/>
          <p14:tracePt t="24951" x="4202113" y="5788025"/>
          <p14:tracePt t="24953" x="4189413" y="5800725"/>
          <p14:tracePt t="24954" x="4189413" y="5807075"/>
          <p14:tracePt t="24955" x="4189413" y="5815013"/>
          <p14:tracePt t="24956" x="4183063" y="5815013"/>
          <p14:tracePt t="24957" x="4175125" y="5821363"/>
          <p14:tracePt t="24958" x="4175125" y="5827713"/>
          <p14:tracePt t="24959" x="4168775" y="5834063"/>
          <p14:tracePt t="24960" x="4168775" y="5840413"/>
          <p14:tracePt t="24961" x="4162425" y="5848350"/>
          <p14:tracePt t="24962" x="4156075" y="5848350"/>
          <p14:tracePt t="24963" x="4156075" y="5854700"/>
          <p14:tracePt t="24965" x="4149725" y="5861050"/>
          <p14:tracePt t="24966" x="4143375" y="5861050"/>
          <p14:tracePt t="24967" x="4135438" y="5867400"/>
          <p14:tracePt t="24968" x="4135438" y="5873750"/>
          <p14:tracePt t="24969" x="4129088" y="5873750"/>
          <p14:tracePt t="24970" x="4129088" y="5881688"/>
          <p14:tracePt t="24971" x="4122738" y="5881688"/>
          <p14:tracePt t="24973" x="4116388" y="5881688"/>
          <p14:tracePt t="24974" x="4110038" y="5888038"/>
          <p14:tracePt t="24975" x="4102100" y="5888038"/>
          <p14:tracePt t="24976" x="4102100" y="5894388"/>
          <p14:tracePt t="24977" x="4095750" y="5894388"/>
          <p14:tracePt t="24978" x="4089400" y="5894388"/>
          <p14:tracePt t="24979" x="4089400" y="5900738"/>
          <p14:tracePt t="24980" x="4083050" y="5900738"/>
          <p14:tracePt t="24981" x="4068763" y="5907088"/>
          <p14:tracePt t="24983" x="4056063" y="5913438"/>
          <p14:tracePt t="24984" x="4049713" y="5913438"/>
          <p14:tracePt t="24985" x="4043363" y="5913438"/>
          <p14:tracePt t="24986" x="4029075" y="5913438"/>
          <p14:tracePt t="24987" x="4022725" y="5913438"/>
          <p14:tracePt t="24988" x="4016375" y="5921375"/>
          <p14:tracePt t="24989" x="4002088" y="5927725"/>
          <p14:tracePt t="24990" x="3983038" y="5927725"/>
          <p14:tracePt t="24991" x="3976688" y="5934075"/>
          <p14:tracePt t="24993" x="3956050" y="5934075"/>
          <p14:tracePt t="24994" x="3935413" y="5940425"/>
          <p14:tracePt t="24995" x="3922713" y="5940425"/>
          <p14:tracePt t="24996" x="3910013" y="5940425"/>
          <p14:tracePt t="24997" x="3889375" y="5946775"/>
          <p14:tracePt t="24999" x="3876675" y="5946775"/>
          <p14:tracePt t="25000" x="3856038" y="5946775"/>
          <p14:tracePt t="25001" x="3843338" y="5946775"/>
          <p14:tracePt t="25002" x="3836988" y="5954713"/>
          <p14:tracePt t="25003" x="3816350" y="5954713"/>
          <p14:tracePt t="25004" x="3795713" y="5954713"/>
          <p14:tracePt t="25005" x="3789363" y="5954713"/>
          <p14:tracePt t="25006" x="3770313" y="5954713"/>
          <p14:tracePt t="25007" x="3749675" y="5961063"/>
          <p14:tracePt t="25008" x="3743325" y="5961063"/>
          <p14:tracePt t="25009" x="3722688" y="5961063"/>
          <p14:tracePt t="25010" x="3703638" y="5961063"/>
          <p14:tracePt t="25011" x="3695700" y="5961063"/>
          <p14:tracePt t="25012" x="3676650" y="5961063"/>
          <p14:tracePt t="25013" x="3656013" y="5961063"/>
          <p14:tracePt t="25014" x="3649663" y="5961063"/>
          <p14:tracePt t="25015" x="3622675" y="5961063"/>
          <p14:tracePt t="25016" x="3616325" y="5961063"/>
          <p14:tracePt t="25017" x="3603625" y="5961063"/>
          <p14:tracePt t="25018" x="3582988" y="5961063"/>
          <p14:tracePt t="25019" x="3570288" y="5961063"/>
          <p14:tracePt t="25020" x="3549650" y="5961063"/>
          <p14:tracePt t="25021" x="3536950" y="5961063"/>
          <p14:tracePt t="25022" x="3522663" y="5961063"/>
          <p14:tracePt t="25023" x="3503613" y="5961063"/>
          <p14:tracePt t="25024" x="3489325" y="5961063"/>
          <p14:tracePt t="25025" x="3476625" y="5961063"/>
          <p14:tracePt t="25026" x="3455988" y="5961063"/>
          <p14:tracePt t="25027" x="3443288" y="5961063"/>
          <p14:tracePt t="25028" x="3430588" y="5961063"/>
          <p14:tracePt t="25029" x="3416300" y="5961063"/>
          <p14:tracePt t="25030" x="3397250" y="5954713"/>
          <p14:tracePt t="25031" x="3389313" y="5954713"/>
          <p14:tracePt t="25032" x="3376613" y="5954713"/>
          <p14:tracePt t="25033" x="3363913" y="5946775"/>
          <p14:tracePt t="25034" x="3355975" y="5946775"/>
          <p14:tracePt t="25035" x="3336925" y="5946775"/>
          <p14:tracePt t="25036" x="3330575" y="5946775"/>
          <p14:tracePt t="25037" x="3322638" y="5940425"/>
          <p14:tracePt t="25038" x="3309938" y="5940425"/>
          <p14:tracePt t="25039" x="3303588" y="5934075"/>
          <p14:tracePt t="25040" x="3297238" y="5934075"/>
          <p14:tracePt t="25041" x="3282950" y="5934075"/>
          <p14:tracePt t="25042" x="3276600" y="5934075"/>
          <p14:tracePt t="25043" x="3270250" y="5934075"/>
          <p14:tracePt t="25044" x="3263900" y="5934075"/>
          <p14:tracePt t="25045" x="3257550" y="5934075"/>
          <p14:tracePt t="25046" x="3249613" y="5927725"/>
          <p14:tracePt t="25047" x="3243263" y="5927725"/>
          <p14:tracePt t="25048" x="3236913" y="5927725"/>
          <p14:tracePt t="25049" x="3230563" y="5927725"/>
          <p14:tracePt t="25050" x="3224213" y="5921375"/>
          <p14:tracePt t="25052" x="3216275" y="5921375"/>
          <p14:tracePt t="25053" x="3209925" y="5921375"/>
          <p14:tracePt t="25054" x="3209925" y="5913438"/>
          <p14:tracePt t="25055" x="3203575" y="5913438"/>
          <p14:tracePt t="25057" x="3197225" y="5913438"/>
          <p14:tracePt t="25060" x="3190875" y="5913438"/>
          <p14:tracePt t="25062" x="3182938" y="5913438"/>
          <p14:tracePt t="25064" x="3182938" y="5907088"/>
          <p14:tracePt t="25065" x="3176588" y="5907088"/>
          <p14:tracePt t="25068" x="3176588" y="5900738"/>
          <p14:tracePt t="25070" x="3170238" y="5900738"/>
          <p14:tracePt t="25073" x="3163888" y="5900738"/>
          <p14:tracePt t="25076" x="3163888" y="5894388"/>
          <p14:tracePt t="25077" x="3157538" y="5894388"/>
          <p14:tracePt t="25079" x="3157538" y="5888038"/>
          <p14:tracePt t="25080" x="3149600" y="5888038"/>
          <p14:tracePt t="25081" x="3149600" y="5881688"/>
          <p14:tracePt t="25082" x="3143250" y="5881688"/>
          <p14:tracePt t="25085" x="3136900" y="5873750"/>
          <p14:tracePt t="25086" x="3130550" y="5873750"/>
          <p14:tracePt t="25087" x="3130550" y="5867400"/>
          <p14:tracePt t="25088" x="3124200" y="5867400"/>
          <p14:tracePt t="25089" x="3116263" y="5861050"/>
          <p14:tracePt t="25090" x="3109913" y="5854700"/>
          <p14:tracePt t="25091" x="3097213" y="5840413"/>
          <p14:tracePt t="25093" x="3090863" y="5840413"/>
          <p14:tracePt t="25094" x="3076575" y="5827713"/>
          <p14:tracePt t="25095" x="3070225" y="5821363"/>
          <p14:tracePt t="25096" x="3057525" y="5807075"/>
          <p14:tracePt t="25097" x="3043238" y="5800725"/>
          <p14:tracePt t="25099" x="3030538" y="5794375"/>
          <p14:tracePt t="25100" x="3017838" y="5781675"/>
          <p14:tracePt t="25101" x="3009900" y="5773738"/>
          <p14:tracePt t="25102" x="2997200" y="5767388"/>
          <p14:tracePt t="25103" x="2984500" y="5754688"/>
          <p14:tracePt t="25104" x="2970213" y="5748338"/>
          <p14:tracePt t="25105" x="2957513" y="5734050"/>
          <p14:tracePt t="25106" x="2936875" y="5721350"/>
          <p14:tracePt t="25107" x="2930525" y="5707063"/>
          <p14:tracePt t="25108" x="2909888" y="5700713"/>
          <p14:tracePt t="25109" x="2897188" y="5694363"/>
          <p14:tracePt t="25110" x="2876550" y="5681663"/>
          <p14:tracePt t="25111" x="2857500" y="5667375"/>
          <p14:tracePt t="25112" x="2851150" y="5654675"/>
          <p14:tracePt t="25113" x="2830513" y="5640388"/>
          <p14:tracePt t="25114" x="2809875" y="5627688"/>
          <p14:tracePt t="25115" x="2790825" y="5621338"/>
          <p14:tracePt t="25116" x="2770188" y="5608638"/>
          <p14:tracePt t="25117" x="2757488" y="5594350"/>
          <p14:tracePt t="25118" x="2743200" y="5588000"/>
          <p14:tracePt t="25119" x="2724150" y="5575300"/>
          <p14:tracePt t="25120" x="2703513" y="5561013"/>
          <p14:tracePt t="25121" x="2684463" y="5548313"/>
          <p14:tracePt t="25122" x="2670175" y="5534025"/>
          <p14:tracePt t="25123" x="2651125" y="5527675"/>
          <p14:tracePt t="25124" x="2630488" y="5514975"/>
          <p14:tracePt t="25125" x="2611438" y="5500688"/>
          <p14:tracePt t="25126" x="2590800" y="5487988"/>
          <p14:tracePt t="25127" x="2578100" y="5481638"/>
          <p14:tracePt t="25128" x="2557463" y="5467350"/>
          <p14:tracePt t="25129" x="2536825" y="5454650"/>
          <p14:tracePt t="25130" x="2517775" y="5441950"/>
          <p14:tracePt t="25131" x="2503488" y="5441950"/>
          <p14:tracePt t="25132" x="2484438" y="5427663"/>
          <p14:tracePt t="25133" x="2470150" y="5414963"/>
          <p14:tracePt t="25134" x="2451100" y="5408613"/>
          <p14:tracePt t="25135" x="2438400" y="5400675"/>
          <p14:tracePt t="25136" x="2424113" y="5387975"/>
          <p14:tracePt t="25137" x="2411413" y="5381625"/>
          <p14:tracePt t="25138" x="2397125" y="5375275"/>
          <p14:tracePt t="25139" x="2384425" y="5367338"/>
          <p14:tracePt t="25140" x="2378075" y="5360988"/>
          <p14:tracePt t="25141" x="2363788" y="5354638"/>
          <p14:tracePt t="25142" x="2351088" y="5341938"/>
          <p14:tracePt t="25143" x="2344738" y="5341938"/>
          <p14:tracePt t="25144" x="2338388" y="5334000"/>
          <p14:tracePt t="25145" x="2324100" y="5327650"/>
          <p14:tracePt t="25146" x="2311400" y="5321300"/>
          <p14:tracePt t="25147" x="2311400" y="5314950"/>
          <p14:tracePt t="25148" x="2305050" y="5308600"/>
          <p14:tracePt t="25149" x="2290763" y="5308600"/>
          <p14:tracePt t="25151" x="2284413" y="5302250"/>
          <p14:tracePt t="25152" x="2284413" y="5294313"/>
          <p14:tracePt t="25153" x="2278063" y="5294313"/>
          <p14:tracePt t="25155" x="2271713" y="5287963"/>
          <p14:tracePt t="25156" x="2271713" y="5281613"/>
          <p14:tracePt t="25157" x="2263775" y="5281613"/>
          <p14:tracePt t="25158" x="2257425" y="5275263"/>
          <p14:tracePt t="25161" x="2257425" y="5268913"/>
          <p14:tracePt t="25163" x="2257425" y="5260975"/>
          <p14:tracePt t="25164" x="2251075" y="5260975"/>
          <p14:tracePt t="25166" x="2251075" y="5254625"/>
          <p14:tracePt t="25167" x="2244725" y="5254625"/>
          <p14:tracePt t="25168" x="2244725" y="5248275"/>
          <p14:tracePt t="25170" x="2244725" y="5241925"/>
          <p14:tracePt t="25173" x="2244725" y="5235575"/>
          <p14:tracePt t="25174" x="2244725" y="5227638"/>
          <p14:tracePt t="25177" x="2244725" y="5221288"/>
          <p14:tracePt t="25178" x="2238375" y="5221288"/>
          <p14:tracePt t="25179" x="2238375" y="5214938"/>
          <p14:tracePt t="25180" x="2238375" y="5208588"/>
          <p14:tracePt t="25182" x="2238375" y="5202238"/>
          <p14:tracePt t="25183" x="2230438" y="5194300"/>
          <p14:tracePt t="25185" x="2230438" y="5187950"/>
          <p14:tracePt t="25186" x="2224088" y="5181600"/>
          <p14:tracePt t="25187" x="2224088" y="5175250"/>
          <p14:tracePt t="25188" x="2224088" y="5168900"/>
          <p14:tracePt t="25189" x="2224088" y="5160963"/>
          <p14:tracePt t="25190" x="2217738" y="5154613"/>
          <p14:tracePt t="25191" x="2217738" y="5141913"/>
          <p14:tracePt t="25193" x="2211388" y="5135563"/>
          <p14:tracePt t="25194" x="2205038" y="5127625"/>
          <p14:tracePt t="25195" x="2205038" y="5114925"/>
          <p14:tracePt t="25196" x="2197100" y="5102225"/>
          <p14:tracePt t="25197" x="2190750" y="5087938"/>
          <p14:tracePt t="25199" x="2184400" y="5081588"/>
          <p14:tracePt t="25200" x="2178050" y="5060950"/>
          <p14:tracePt t="25202" x="2171700" y="5048250"/>
          <p14:tracePt t="25203" x="2163763" y="5035550"/>
          <p14:tracePt t="25204" x="2157413" y="5021263"/>
          <p14:tracePt t="25205" x="2151063" y="5014913"/>
          <p14:tracePt t="25206" x="2144713" y="5002213"/>
          <p14:tracePt t="25207" x="2138363" y="4987925"/>
          <p14:tracePt t="25208" x="2132013" y="4975225"/>
          <p14:tracePt t="25209" x="2117725" y="4962525"/>
          <p14:tracePt t="25210" x="2111375" y="4954588"/>
          <p14:tracePt t="25211" x="2105025" y="4935538"/>
          <p14:tracePt t="25212" x="2098675" y="4921250"/>
          <p14:tracePt t="25213" x="2090738" y="4908550"/>
          <p14:tracePt t="25214" x="2078038" y="4902200"/>
          <p14:tracePt t="25215" x="2071688" y="4881563"/>
          <p14:tracePt t="25216" x="2057400" y="4868863"/>
          <p14:tracePt t="25217" x="2051050" y="4854575"/>
          <p14:tracePt t="25218" x="2044700" y="4848225"/>
          <p14:tracePt t="25219" x="2038350" y="4835525"/>
          <p14:tracePt t="25220" x="2024063" y="4814888"/>
          <p14:tracePt t="25221" x="2017713" y="4808538"/>
          <p14:tracePt t="25222" x="2011363" y="4802188"/>
          <p14:tracePt t="25223" x="2005013" y="4787900"/>
          <p14:tracePt t="25224" x="1998663" y="4775200"/>
          <p14:tracePt t="25225" x="1984375" y="4768850"/>
          <p14:tracePt t="25226" x="1978025" y="4754563"/>
          <p14:tracePt t="25227" x="1965325" y="4741863"/>
          <p14:tracePt t="25228" x="1965325" y="4729163"/>
          <p14:tracePt t="25229" x="1951038" y="4722813"/>
          <p14:tracePt t="25230" x="1944688" y="4714875"/>
          <p14:tracePt t="25231" x="1931988" y="4702175"/>
          <p14:tracePt t="25232" x="1931988" y="4695825"/>
          <p14:tracePt t="25233" x="1924050" y="4681538"/>
          <p14:tracePt t="25234" x="1911350" y="4675188"/>
          <p14:tracePt t="25235" x="1905000" y="4662488"/>
          <p14:tracePt t="25236" x="1898650" y="4656138"/>
          <p14:tracePt t="25237" x="1890713" y="4648200"/>
          <p14:tracePt t="25238" x="1884363" y="4635500"/>
          <p14:tracePt t="25239" x="1878013" y="4629150"/>
          <p14:tracePt t="25240" x="1871663" y="4622800"/>
          <p14:tracePt t="25241" x="1871663" y="4614863"/>
          <p14:tracePt t="25242" x="1865313" y="4608513"/>
          <p14:tracePt t="25243" x="1858963" y="4608513"/>
          <p14:tracePt t="25244" x="1851025" y="4595813"/>
          <p14:tracePt t="25245" x="1851025" y="4589463"/>
          <p14:tracePt t="25246" x="1838325" y="4589463"/>
          <p14:tracePt t="25247" x="1831975" y="4575175"/>
          <p14:tracePt t="25248" x="1825625" y="4568825"/>
          <p14:tracePt t="25249" x="1825625" y="4562475"/>
          <p14:tracePt t="25250" x="1817688" y="4562475"/>
          <p14:tracePt t="25251" x="1811338" y="4556125"/>
          <p14:tracePt t="25252" x="1811338" y="4548188"/>
          <p14:tracePt t="25253" x="1804988" y="4541838"/>
          <p14:tracePt t="25254" x="1798638" y="4535488"/>
          <p14:tracePt t="25255" x="1792288" y="4529138"/>
          <p14:tracePt t="25257" x="1784350" y="4514850"/>
          <p14:tracePt t="25258" x="1784350" y="4508500"/>
          <p14:tracePt t="25259" x="1771650" y="4508500"/>
          <p14:tracePt t="25260" x="1771650" y="4502150"/>
          <p14:tracePt t="25261" x="1765300" y="4489450"/>
          <p14:tracePt t="25263" x="1758950" y="4481513"/>
          <p14:tracePt t="25264" x="1751013" y="4475163"/>
          <p14:tracePt t="25265" x="1751013" y="4468813"/>
          <p14:tracePt t="25266" x="1744663" y="4462463"/>
          <p14:tracePt t="25267" x="1738313" y="4449763"/>
          <p14:tracePt t="25268" x="1731963" y="4449763"/>
          <p14:tracePt t="25269" x="1731963" y="4435475"/>
          <p14:tracePt t="25270" x="1717675" y="4422775"/>
          <p14:tracePt t="25271" x="1711325" y="4416425"/>
          <p14:tracePt t="25272" x="1704975" y="4408488"/>
          <p14:tracePt t="25273" x="1704975" y="4402138"/>
          <p14:tracePt t="25274" x="1698625" y="4395788"/>
          <p14:tracePt t="25275" x="1692275" y="4383088"/>
          <p14:tracePt t="25276" x="1684338" y="4368800"/>
          <p14:tracePt t="25277" x="1677988" y="4362450"/>
          <p14:tracePt t="25278" x="1665288" y="4349750"/>
          <p14:tracePt t="25279" x="1665288" y="4335463"/>
          <p14:tracePt t="25280" x="1658938" y="4329113"/>
          <p14:tracePt t="25281" x="1651000" y="4316413"/>
          <p14:tracePt t="25282" x="1644650" y="4308475"/>
          <p14:tracePt t="25283" x="1644650" y="4295775"/>
          <p14:tracePt t="25284" x="1638300" y="4283075"/>
          <p14:tracePt t="25285" x="1631950" y="4268788"/>
          <p14:tracePt t="25286" x="1625600" y="4262438"/>
          <p14:tracePt t="25287" x="1611313" y="4249738"/>
          <p14:tracePt t="25288" x="1604963" y="4229100"/>
          <p14:tracePt t="25289" x="1598613" y="4216400"/>
          <p14:tracePt t="25290" x="1592263" y="4202113"/>
          <p14:tracePt t="25291" x="1584325" y="4183063"/>
          <p14:tracePt t="25293" x="1571625" y="4162425"/>
          <p14:tracePt t="25294" x="1565275" y="4149725"/>
          <p14:tracePt t="25295" x="1558925" y="4135438"/>
          <p14:tracePt t="25296" x="1552575" y="4116388"/>
          <p14:tracePt t="25297" x="1544638" y="4095750"/>
          <p14:tracePt t="25299" x="1538288" y="4076700"/>
          <p14:tracePt t="25300" x="1531938" y="4068763"/>
          <p14:tracePt t="25301" x="1531938" y="4056063"/>
          <p14:tracePt t="25302" x="1525588" y="4049713"/>
          <p14:tracePt t="25303" x="1519238" y="4043363"/>
          <p14:tracePt t="25304" x="1519238" y="4029075"/>
          <p14:tracePt t="25305" x="1511300" y="4016375"/>
          <p14:tracePt t="25306" x="1504950" y="4010025"/>
          <p14:tracePt t="25307" x="1504950" y="3995738"/>
          <p14:tracePt t="25308" x="1504950" y="3983038"/>
          <p14:tracePt t="25310" x="1498600" y="3968750"/>
          <p14:tracePt t="25311" x="1498600" y="3962400"/>
          <p14:tracePt t="25312" x="1492250" y="3956050"/>
          <p14:tracePt t="25313" x="1492250" y="3949700"/>
          <p14:tracePt t="25314" x="1492250" y="3943350"/>
          <p14:tracePt t="25315" x="1492250" y="3935413"/>
          <p14:tracePt t="25316" x="1485900" y="3929063"/>
          <p14:tracePt t="25317" x="1485900" y="3922713"/>
          <p14:tracePt t="25318" x="1485900" y="3916363"/>
          <p14:tracePt t="25319" x="1485900" y="3910013"/>
          <p14:tracePt t="25320" x="1485900" y="3902075"/>
          <p14:tracePt t="25322" x="1485900" y="3895725"/>
          <p14:tracePt t="25323" x="1485900" y="3889375"/>
          <p14:tracePt t="25325" x="1485900" y="3883025"/>
          <p14:tracePt t="25326" x="1485900" y="3876675"/>
          <p14:tracePt t="25327" x="1485900" y="3870325"/>
          <p14:tracePt t="25329" x="1485900" y="3862388"/>
          <p14:tracePt t="25330" x="1485900" y="3856038"/>
          <p14:tracePt t="25332" x="1485900" y="3849688"/>
          <p14:tracePt t="25333" x="1485900" y="3843338"/>
          <p14:tracePt t="25334" x="1485900" y="3836988"/>
          <p14:tracePt t="25335" x="1485900" y="3829050"/>
          <p14:tracePt t="25336" x="1485900" y="3822700"/>
          <p14:tracePt t="25338" x="1485900" y="3816350"/>
          <p14:tracePt t="25339" x="1485900" y="3803650"/>
          <p14:tracePt t="25341" x="1492250" y="3795713"/>
          <p14:tracePt t="25342" x="1492250" y="3783013"/>
          <p14:tracePt t="25344" x="1492250" y="3776663"/>
          <p14:tracePt t="25345" x="1492250" y="3762375"/>
          <p14:tracePt t="25347" x="1492250" y="3749675"/>
          <p14:tracePt t="25349" x="1492250" y="3736975"/>
          <p14:tracePt t="25350" x="1498600" y="3729038"/>
          <p14:tracePt t="25351" x="1498600" y="3722688"/>
          <p14:tracePt t="25352" x="1498600" y="3716338"/>
          <p14:tracePt t="25353" x="1498600" y="3709988"/>
          <p14:tracePt t="25354" x="1498600" y="3695700"/>
          <p14:tracePt t="25355" x="1504950" y="3683000"/>
          <p14:tracePt t="25356" x="1504950" y="3676650"/>
          <p14:tracePt t="25357" x="1504950" y="3670300"/>
          <p14:tracePt t="25358" x="1504950" y="3656013"/>
          <p14:tracePt t="25359" x="1511300" y="3649663"/>
          <p14:tracePt t="25360" x="1511300" y="3636963"/>
          <p14:tracePt t="25361" x="1511300" y="3629025"/>
          <p14:tracePt t="25362" x="1511300" y="3616325"/>
          <p14:tracePt t="25363" x="1511300" y="3603625"/>
          <p14:tracePt t="25364" x="1519238" y="3597275"/>
          <p14:tracePt t="25365" x="1519238" y="3582988"/>
          <p14:tracePt t="25366" x="1519238" y="3570288"/>
          <p14:tracePt t="25367" x="1519238" y="3563938"/>
          <p14:tracePt t="25368" x="1519238" y="3549650"/>
          <p14:tracePt t="25369" x="1519238" y="3543300"/>
          <p14:tracePt t="25370" x="1519238" y="3530600"/>
          <p14:tracePt t="25371" x="1525588" y="3509963"/>
          <p14:tracePt t="25372" x="1525588" y="3503613"/>
          <p14:tracePt t="25373" x="1525588" y="3489325"/>
          <p14:tracePt t="25374" x="1525588" y="3482975"/>
          <p14:tracePt t="25375" x="1525588" y="3463925"/>
          <p14:tracePt t="25376" x="1525588" y="3449638"/>
          <p14:tracePt t="25377" x="1525588" y="3443288"/>
          <p14:tracePt t="25378" x="1525588" y="3422650"/>
          <p14:tracePt t="25379" x="1525588" y="3409950"/>
          <p14:tracePt t="25380" x="1525588" y="3403600"/>
          <p14:tracePt t="25381" x="1525588" y="3382963"/>
          <p14:tracePt t="25382" x="1525588" y="3376613"/>
          <p14:tracePt t="25383" x="1525588" y="3363913"/>
          <p14:tracePt t="25384" x="1525588" y="3343275"/>
          <p14:tracePt t="25386" x="1525588" y="3322638"/>
          <p14:tracePt t="25387" x="1525588" y="3316288"/>
          <p14:tracePt t="25388" x="1525588" y="3303588"/>
          <p14:tracePt t="25389" x="1519238" y="3282950"/>
          <p14:tracePt t="25390" x="1519238" y="3270250"/>
          <p14:tracePt t="25391" x="1511300" y="3249613"/>
          <p14:tracePt t="25393" x="1511300" y="3236913"/>
          <p14:tracePt t="25394" x="1511300" y="3216275"/>
          <p14:tracePt t="25395" x="1504950" y="3209925"/>
          <p14:tracePt t="25396" x="1504950" y="3197225"/>
          <p14:tracePt t="25397" x="1498600" y="3176588"/>
          <p14:tracePt t="25399" x="1498600" y="3170238"/>
          <p14:tracePt t="25400" x="1498600" y="3157538"/>
          <p14:tracePt t="25402" x="1492250" y="3143250"/>
          <p14:tracePt t="25403" x="1492250" y="3136900"/>
          <p14:tracePt t="25404" x="1492250" y="3130550"/>
          <p14:tracePt t="25405" x="1492250" y="3124200"/>
          <p14:tracePt t="25406" x="1492250" y="3109913"/>
          <p14:tracePt t="25408" x="1492250" y="3103563"/>
          <p14:tracePt t="25409" x="1492250" y="3097213"/>
          <p14:tracePt t="25410" x="1485900" y="3090863"/>
          <p14:tracePt t="25411" x="1485900" y="3082925"/>
          <p14:tracePt t="25412" x="1485900" y="3076575"/>
          <p14:tracePt t="25414" x="1485900" y="3070225"/>
          <p14:tracePt t="25415" x="1485900" y="3063875"/>
          <p14:tracePt t="25416" x="1477963" y="3057525"/>
          <p14:tracePt t="25417" x="1477963" y="3049588"/>
          <p14:tracePt t="25418" x="1477963" y="3043238"/>
          <p14:tracePt t="25420" x="1477963" y="3036888"/>
          <p14:tracePt t="25421" x="1477963" y="3030538"/>
          <p14:tracePt t="25422" x="1477963" y="3024188"/>
          <p14:tracePt t="25424" x="1477963" y="3017838"/>
          <p14:tracePt t="25426" x="1477963" y="3009900"/>
          <p14:tracePt t="25428" x="1471613" y="3009900"/>
          <p14:tracePt t="25429" x="1471613" y="3003550"/>
          <p14:tracePt t="25430" x="1471613" y="2997200"/>
          <p14:tracePt t="25431" x="1471613" y="2990850"/>
          <p14:tracePt t="25433" x="1471613" y="2984500"/>
          <p14:tracePt t="25434" x="1471613" y="2976563"/>
          <p14:tracePt t="25436" x="1471613" y="2970213"/>
          <p14:tracePt t="25437" x="1471613" y="2963863"/>
          <p14:tracePt t="25438" x="1471613" y="2957513"/>
          <p14:tracePt t="25440" x="1471613" y="2951163"/>
          <p14:tracePt t="25441" x="1471613" y="2943225"/>
          <p14:tracePt t="25443" x="1471613" y="2936875"/>
          <p14:tracePt t="25444" x="1471613" y="2930525"/>
          <p14:tracePt t="25445" x="1471613" y="2924175"/>
          <p14:tracePt t="25447" x="1471613" y="2917825"/>
          <p14:tracePt t="25448" x="1471613" y="2909888"/>
          <p14:tracePt t="25449" x="1471613" y="2903538"/>
          <p14:tracePt t="25450" x="1471613" y="2897188"/>
          <p14:tracePt t="25451" x="1471613" y="2890838"/>
          <p14:tracePt t="25452" x="1471613" y="2884488"/>
          <p14:tracePt t="25453" x="1471613" y="2876550"/>
          <p14:tracePt t="25454" x="1471613" y="2870200"/>
          <p14:tracePt t="25455" x="1471613" y="2863850"/>
          <p14:tracePt t="25456" x="1471613" y="2851150"/>
          <p14:tracePt t="25457" x="1471613" y="2843213"/>
          <p14:tracePt t="25458" x="1471613" y="2836863"/>
          <p14:tracePt t="25459" x="1471613" y="2830513"/>
          <p14:tracePt t="25460" x="1471613" y="2817813"/>
          <p14:tracePt t="25461" x="1471613" y="2809875"/>
          <p14:tracePt t="25462" x="1471613" y="2803525"/>
          <p14:tracePt t="25463" x="1471613" y="2790825"/>
          <p14:tracePt t="25464" x="1471613" y="2784475"/>
          <p14:tracePt t="25465" x="1471613" y="2776538"/>
          <p14:tracePt t="25466" x="1471613" y="2763838"/>
          <p14:tracePt t="25467" x="1477963" y="2763838"/>
          <p14:tracePt t="25468" x="1477963" y="2751138"/>
          <p14:tracePt t="25469" x="1477963" y="2736850"/>
          <p14:tracePt t="25470" x="1477963" y="2730500"/>
          <p14:tracePt t="25471" x="1477963" y="2717800"/>
          <p14:tracePt t="25473" x="1485900" y="2703513"/>
          <p14:tracePt t="25474" x="1485900" y="2690813"/>
          <p14:tracePt t="25475" x="1485900" y="2684463"/>
          <p14:tracePt t="25476" x="1492250" y="2670175"/>
          <p14:tracePt t="25477" x="1492250" y="2663825"/>
          <p14:tracePt t="25478" x="1492250" y="2657475"/>
          <p14:tracePt t="25479" x="1492250" y="2644775"/>
          <p14:tracePt t="25480" x="1492250" y="2636838"/>
          <p14:tracePt t="25481" x="1492250" y="2624138"/>
          <p14:tracePt t="25482" x="1492250" y="2611438"/>
          <p14:tracePt t="25483" x="1498600" y="2603500"/>
          <p14:tracePt t="25484" x="1498600" y="2590800"/>
          <p14:tracePt t="25485" x="1498600" y="2584450"/>
          <p14:tracePt t="25486" x="1504950" y="2578100"/>
          <p14:tracePt t="25487" x="1504950" y="2570163"/>
          <p14:tracePt t="25488" x="1504950" y="2563813"/>
          <p14:tracePt t="25489" x="1511300" y="2551113"/>
          <p14:tracePt t="25490" x="1511300" y="2536825"/>
          <p14:tracePt t="25491" x="1511300" y="2524125"/>
          <p14:tracePt t="25493" x="1519238" y="2511425"/>
          <p14:tracePt t="25494" x="1519238" y="2497138"/>
          <p14:tracePt t="25496" x="1519238" y="2484438"/>
          <p14:tracePt t="25497" x="1519238" y="2470150"/>
          <p14:tracePt t="25499" x="1525588" y="2470150"/>
          <p14:tracePt t="25500" x="1525588" y="2457450"/>
          <p14:tracePt t="25502" x="1525588" y="2451100"/>
          <p14:tracePt t="25503" x="1531938" y="2444750"/>
          <p14:tracePt t="25504" x="1531938" y="2438400"/>
          <p14:tracePt t="25506" x="1538288" y="2430463"/>
          <p14:tracePt t="25507" x="1538288" y="2424113"/>
          <p14:tracePt t="25509" x="1538288" y="2417763"/>
          <p14:tracePt t="25510" x="1538288" y="2411413"/>
          <p14:tracePt t="25512" x="1538288" y="2405063"/>
          <p14:tracePt t="25514" x="1538288" y="2397125"/>
          <p14:tracePt t="25515" x="1544638" y="2397125"/>
          <p14:tracePt t="25516" x="1544638" y="2390775"/>
          <p14:tracePt t="25518" x="1552575" y="2390775"/>
          <p14:tracePt t="25519" x="1552575" y="2384425"/>
          <p14:tracePt t="25520" x="1552575" y="2378075"/>
          <p14:tracePt t="25522" x="1552575" y="2371725"/>
          <p14:tracePt t="25525" x="1552575" y="2363788"/>
          <p14:tracePt t="25526" x="1558925" y="2363788"/>
          <p14:tracePt t="25527" x="1558925" y="2357438"/>
          <p14:tracePt t="25529" x="1565275" y="2357438"/>
          <p14:tracePt t="25530" x="1565275" y="2351088"/>
          <p14:tracePt t="25532" x="1571625" y="2344738"/>
          <p14:tracePt t="25533" x="1571625" y="2338388"/>
          <p14:tracePt t="25536" x="1571625" y="2330450"/>
          <p14:tracePt t="25537" x="1577975" y="2330450"/>
          <p14:tracePt t="25538" x="1577975" y="2324100"/>
          <p14:tracePt t="25540" x="1584325" y="2324100"/>
          <p14:tracePt t="25541" x="1584325" y="2317750"/>
          <p14:tracePt t="25542" x="1584325" y="2311400"/>
          <p14:tracePt t="25543" x="1592263" y="2305050"/>
          <p14:tracePt t="25545" x="1598613" y="2305050"/>
          <p14:tracePt t="25546" x="1598613" y="2297113"/>
          <p14:tracePt t="25547" x="1604963" y="2290763"/>
          <p14:tracePt t="25549" x="1611313" y="2284413"/>
          <p14:tracePt t="25550" x="1611313" y="2278063"/>
          <p14:tracePt t="25551" x="1617663" y="2278063"/>
          <p14:tracePt t="25553" x="1625600" y="2271713"/>
          <p14:tracePt t="25554" x="1625600" y="2263775"/>
          <p14:tracePt t="25555" x="1631950" y="2257425"/>
          <p14:tracePt t="25556" x="1638300" y="2251075"/>
          <p14:tracePt t="25557" x="1638300" y="2244725"/>
          <p14:tracePt t="25558" x="1644650" y="2238375"/>
          <p14:tracePt t="25559" x="1651000" y="2238375"/>
          <p14:tracePt t="25560" x="1651000" y="2230438"/>
          <p14:tracePt t="25561" x="1658938" y="2224088"/>
          <p14:tracePt t="25562" x="1665288" y="2217738"/>
          <p14:tracePt t="25563" x="1677988" y="2211388"/>
          <p14:tracePt t="25564" x="1677988" y="2205038"/>
          <p14:tracePt t="25565" x="1684338" y="2197100"/>
          <p14:tracePt t="25566" x="1692275" y="2190750"/>
          <p14:tracePt t="25567" x="1698625" y="2178050"/>
          <p14:tracePt t="25569" x="1711325" y="2171700"/>
          <p14:tracePt t="25570" x="1717675" y="2157413"/>
          <p14:tracePt t="25571" x="1725613" y="2144713"/>
          <p14:tracePt t="25573" x="1738313" y="2132013"/>
          <p14:tracePt t="25574" x="1744663" y="2117725"/>
          <p14:tracePt t="25575" x="1751013" y="2111375"/>
          <p14:tracePt t="25576" x="1758950" y="2105025"/>
          <p14:tracePt t="25577" x="1765300" y="2090738"/>
          <p14:tracePt t="25578" x="1778000" y="2078038"/>
          <p14:tracePt t="25579" x="1784350" y="2071688"/>
          <p14:tracePt t="25580" x="1792288" y="2057400"/>
          <p14:tracePt t="25581" x="1798638" y="2044700"/>
          <p14:tracePt t="25582" x="1804988" y="2038350"/>
          <p14:tracePt t="25583" x="1811338" y="2032000"/>
          <p14:tracePt t="25584" x="1825625" y="2017713"/>
          <p14:tracePt t="25585" x="1831975" y="2005013"/>
          <p14:tracePt t="25586" x="1831975" y="1998663"/>
          <p14:tracePt t="25587" x="1838325" y="1990725"/>
          <p14:tracePt t="25588" x="1851025" y="1978025"/>
          <p14:tracePt t="25590" x="1865313" y="1957388"/>
          <p14:tracePt t="25591" x="1878013" y="1944688"/>
          <p14:tracePt t="25593" x="1884363" y="1938338"/>
          <p14:tracePt t="25594" x="1898650" y="1924050"/>
          <p14:tracePt t="25595" x="1898650" y="1917700"/>
          <p14:tracePt t="25596" x="1905000" y="1911350"/>
          <p14:tracePt t="25597" x="1917700" y="1905000"/>
          <p14:tracePt t="25599" x="1924050" y="1890713"/>
          <p14:tracePt t="25600" x="1924050" y="1878013"/>
          <p14:tracePt t="25601" x="1931988" y="1878013"/>
          <p14:tracePt t="25602" x="1938338" y="1871663"/>
          <p14:tracePt t="25603" x="1944688" y="1865313"/>
          <p14:tracePt t="25604" x="1944688" y="1858963"/>
          <p14:tracePt t="25606" x="1951038" y="1851025"/>
          <p14:tracePt t="25607" x="1957388" y="1844675"/>
          <p14:tracePt t="25608" x="1957388" y="1838325"/>
          <p14:tracePt t="25610" x="1965325" y="1831975"/>
          <p14:tracePt t="25611" x="1971675" y="1831975"/>
          <p14:tracePt t="25612" x="1971675" y="1825625"/>
          <p14:tracePt t="25613" x="1978025" y="1825625"/>
          <p14:tracePt t="25614" x="1978025" y="1817688"/>
          <p14:tracePt t="25615" x="1978025" y="1811338"/>
          <p14:tracePt t="25616" x="1984375" y="1811338"/>
          <p14:tracePt t="25618" x="1990725" y="1804988"/>
          <p14:tracePt t="25620" x="1990725" y="1798638"/>
          <p14:tracePt t="25621" x="1998663" y="1798638"/>
          <p14:tracePt t="25622" x="1998663" y="1792288"/>
          <p14:tracePt t="25623" x="2005013" y="1792288"/>
          <p14:tracePt t="25624" x="2011363" y="1792288"/>
          <p14:tracePt t="25625" x="2011363" y="1784350"/>
          <p14:tracePt t="25627" x="2017713" y="1778000"/>
          <p14:tracePt t="25628" x="2024063" y="1778000"/>
          <p14:tracePt t="25631" x="2032000" y="1771650"/>
          <p14:tracePt t="25632" x="2038350" y="1771650"/>
          <p14:tracePt t="25633" x="2038350" y="1765300"/>
          <p14:tracePt t="25634" x="2044700" y="1765300"/>
          <p14:tracePt t="25635" x="2044700" y="1758950"/>
          <p14:tracePt t="25636" x="2051050" y="1758950"/>
          <p14:tracePt t="25637" x="2057400" y="1758950"/>
          <p14:tracePt t="25638" x="2057400" y="1751013"/>
          <p14:tracePt t="25639" x="2065338" y="1751013"/>
          <p14:tracePt t="25640" x="2071688" y="1744663"/>
          <p14:tracePt t="25641" x="2078038" y="1744663"/>
          <p14:tracePt t="25643" x="2084388" y="1738313"/>
          <p14:tracePt t="25644" x="2090738" y="1738313"/>
          <p14:tracePt t="25645" x="2098675" y="1731963"/>
          <p14:tracePt t="25646" x="2105025" y="1725613"/>
          <p14:tracePt t="25647" x="2111375" y="1725613"/>
          <p14:tracePt t="25649" x="2117725" y="1717675"/>
          <p14:tracePt t="25650" x="2124075" y="1717675"/>
          <p14:tracePt t="25651" x="2132013" y="1711325"/>
          <p14:tracePt t="25652" x="2138363" y="1704975"/>
          <p14:tracePt t="25653" x="2144713" y="1704975"/>
          <p14:tracePt t="25654" x="2151063" y="1704975"/>
          <p14:tracePt t="25655" x="2157413" y="1698625"/>
          <p14:tracePt t="25656" x="2163763" y="1692275"/>
          <p14:tracePt t="25657" x="2171700" y="1684338"/>
          <p14:tracePt t="25658" x="2178050" y="1684338"/>
          <p14:tracePt t="25659" x="2190750" y="1684338"/>
          <p14:tracePt t="25660" x="2190750" y="1677988"/>
          <p14:tracePt t="25661" x="2197100" y="1671638"/>
          <p14:tracePt t="25662" x="2211388" y="1671638"/>
          <p14:tracePt t="25663" x="2211388" y="1665288"/>
          <p14:tracePt t="25664" x="2224088" y="1658938"/>
          <p14:tracePt t="25665" x="2238375" y="1651000"/>
          <p14:tracePt t="25666" x="2238375" y="1644650"/>
          <p14:tracePt t="25667" x="2251075" y="1644650"/>
          <p14:tracePt t="25668" x="2263775" y="1638300"/>
          <p14:tracePt t="25669" x="2263775" y="1631950"/>
          <p14:tracePt t="25670" x="2278063" y="1625600"/>
          <p14:tracePt t="25671" x="2284413" y="1625600"/>
          <p14:tracePt t="25672" x="2290763" y="1617663"/>
          <p14:tracePt t="25673" x="2305050" y="1611313"/>
          <p14:tracePt t="25674" x="2311400" y="1604963"/>
          <p14:tracePt t="25675" x="2324100" y="1598613"/>
          <p14:tracePt t="25676" x="2338388" y="1592263"/>
          <p14:tracePt t="25677" x="2351088" y="1584325"/>
          <p14:tracePt t="25678" x="2357438" y="1577975"/>
          <p14:tracePt t="25679" x="2371725" y="1571625"/>
          <p14:tracePt t="25680" x="2378075" y="1565275"/>
          <p14:tracePt t="25681" x="2384425" y="1558925"/>
          <p14:tracePt t="25682" x="2397125" y="1558925"/>
          <p14:tracePt t="25683" x="2411413" y="1544638"/>
          <p14:tracePt t="25684" x="2424113" y="1538288"/>
          <p14:tracePt t="25685" x="2430463" y="1531938"/>
          <p14:tracePt t="25686" x="2444750" y="1519238"/>
          <p14:tracePt t="25687" x="2457450" y="1511300"/>
          <p14:tracePt t="25688" x="2463800" y="1511300"/>
          <p14:tracePt t="25689" x="2478088" y="1504950"/>
          <p14:tracePt t="25690" x="2484438" y="1498600"/>
          <p14:tracePt t="25691" x="2497138" y="1485900"/>
          <p14:tracePt t="25692" x="2511425" y="1485900"/>
          <p14:tracePt t="25693" x="2524125" y="1471613"/>
          <p14:tracePt t="25694" x="2536825" y="1465263"/>
          <p14:tracePt t="25696" x="2544763" y="1458913"/>
          <p14:tracePt t="25697" x="2557463" y="1444625"/>
          <p14:tracePt t="25698" x="2570163" y="1438275"/>
          <p14:tracePt t="25699" x="2584450" y="1438275"/>
          <p14:tracePt t="25700" x="2590800" y="1431925"/>
          <p14:tracePt t="25701" x="2597150" y="1431925"/>
          <p14:tracePt t="25702" x="2603500" y="1425575"/>
          <p14:tracePt t="25703" x="2603500" y="1419225"/>
          <p14:tracePt t="25704" x="2617788" y="1419225"/>
          <p14:tracePt t="25705" x="2624138" y="1411288"/>
          <p14:tracePt t="25706" x="2630488" y="1411288"/>
          <p14:tracePt t="25707" x="2636838" y="1404938"/>
          <p14:tracePt t="25708" x="2644775" y="1398588"/>
          <p14:tracePt t="25710" x="2651125" y="1398588"/>
          <p14:tracePt t="25711" x="2663825" y="1392238"/>
          <p14:tracePt t="25713" x="2670175" y="1385888"/>
          <p14:tracePt t="25714" x="2684463" y="1377950"/>
          <p14:tracePt t="25716" x="2690813" y="1377950"/>
          <p14:tracePt t="25717" x="2697163" y="1377950"/>
          <p14:tracePt t="25718" x="2703513" y="1371600"/>
          <p14:tracePt t="25720" x="2711450" y="1365250"/>
          <p14:tracePt t="25721" x="2717800" y="1365250"/>
          <p14:tracePt t="25722" x="2724150" y="1365250"/>
          <p14:tracePt t="25723" x="2730500" y="1365250"/>
          <p14:tracePt t="25724" x="2736850" y="1365250"/>
          <p14:tracePt t="25725" x="2736850" y="1358900"/>
          <p14:tracePt t="25726" x="2751138" y="1358900"/>
          <p14:tracePt t="25727" x="2757488" y="1358900"/>
          <p14:tracePt t="25728" x="2757488" y="1352550"/>
          <p14:tracePt t="25729" x="2763838" y="1352550"/>
          <p14:tracePt t="25730" x="2770188" y="1344613"/>
          <p14:tracePt t="25731" x="2776538" y="1344613"/>
          <p14:tracePt t="25732" x="2784475" y="1344613"/>
          <p14:tracePt t="25733" x="2790825" y="1344613"/>
          <p14:tracePt t="25734" x="2797175" y="1344613"/>
          <p14:tracePt t="25735" x="2803525" y="1338263"/>
          <p14:tracePt t="25736" x="2809875" y="1338263"/>
          <p14:tracePt t="25737" x="2817813" y="1338263"/>
          <p14:tracePt t="25738" x="2830513" y="1331913"/>
          <p14:tracePt t="25740" x="2843213" y="1331913"/>
          <p14:tracePt t="25741" x="2851150" y="1325563"/>
          <p14:tracePt t="25742" x="2857500" y="1325563"/>
          <p14:tracePt t="25743" x="2870200" y="1325563"/>
          <p14:tracePt t="25744" x="2876550" y="1325563"/>
          <p14:tracePt t="25745" x="2884488" y="1325563"/>
          <p14:tracePt t="25746" x="2897188" y="1325563"/>
          <p14:tracePt t="25747" x="2903538" y="1319213"/>
          <p14:tracePt t="25748" x="2917825" y="1319213"/>
          <p14:tracePt t="25749" x="2924175" y="1319213"/>
          <p14:tracePt t="25750" x="2936875" y="1311275"/>
          <p14:tracePt t="25751" x="2943225" y="1311275"/>
          <p14:tracePt t="25752" x="2957513" y="1311275"/>
          <p14:tracePt t="25753" x="2970213" y="1304925"/>
          <p14:tracePt t="25754" x="2984500" y="1304925"/>
          <p14:tracePt t="25755" x="2990850" y="1304925"/>
          <p14:tracePt t="25756" x="3009900" y="1298575"/>
          <p14:tracePt t="25757" x="3024188" y="1298575"/>
          <p14:tracePt t="25758" x="3030538" y="1298575"/>
          <p14:tracePt t="25759" x="3043238" y="1292225"/>
          <p14:tracePt t="25760" x="3063875" y="1292225"/>
          <p14:tracePt t="25761" x="3070225" y="1285875"/>
          <p14:tracePt t="25762" x="3090863" y="1285875"/>
          <p14:tracePt t="25763" x="3103563" y="1285875"/>
          <p14:tracePt t="25764" x="3109913" y="1285875"/>
          <p14:tracePt t="25765" x="3130550" y="1279525"/>
          <p14:tracePt t="25766" x="3143250" y="1279525"/>
          <p14:tracePt t="25767" x="3157538" y="1271588"/>
          <p14:tracePt t="25768" x="3170238" y="1271588"/>
          <p14:tracePt t="25769" x="3190875" y="1265238"/>
          <p14:tracePt t="25770" x="3197225" y="1265238"/>
          <p14:tracePt t="25771" x="3209925" y="1258888"/>
          <p14:tracePt t="25772" x="3230563" y="1258888"/>
          <p14:tracePt t="25773" x="3236913" y="1252538"/>
          <p14:tracePt t="25774" x="3249613" y="1252538"/>
          <p14:tracePt t="25775" x="3263900" y="1246188"/>
          <p14:tracePt t="25776" x="3276600" y="1238250"/>
          <p14:tracePt t="25777" x="3290888" y="1238250"/>
          <p14:tracePt t="25778" x="3303588" y="1231900"/>
          <p14:tracePt t="25779" x="3309938" y="1231900"/>
          <p14:tracePt t="25780" x="3322638" y="1231900"/>
          <p14:tracePt t="25781" x="3343275" y="1225550"/>
          <p14:tracePt t="25782" x="3349625" y="1225550"/>
          <p14:tracePt t="25783" x="3363913" y="1219200"/>
          <p14:tracePt t="25784" x="3376613" y="1212850"/>
          <p14:tracePt t="25786" x="3389313" y="1204913"/>
          <p14:tracePt t="25787" x="3403600" y="1204913"/>
          <p14:tracePt t="25788" x="3409950" y="1198563"/>
          <p14:tracePt t="25789" x="3422650" y="1198563"/>
          <p14:tracePt t="25790" x="3436938" y="1198563"/>
          <p14:tracePt t="25791" x="3443288" y="1198563"/>
          <p14:tracePt t="25793" x="3449638" y="1192213"/>
          <p14:tracePt t="25794" x="3455988" y="1192213"/>
          <p14:tracePt t="25795" x="3470275" y="1185863"/>
          <p14:tracePt t="25796" x="3476625" y="1185863"/>
          <p14:tracePt t="25797" x="3482975" y="1179513"/>
          <p14:tracePt t="25799" x="3489325" y="1179513"/>
          <p14:tracePt t="25800" x="3497263" y="1171575"/>
          <p14:tracePt t="25801" x="3503613" y="1171575"/>
          <p14:tracePt t="25803" x="3509963" y="1171575"/>
          <p14:tracePt t="25804" x="3516313" y="1171575"/>
          <p14:tracePt t="25807" x="3522663" y="1171575"/>
          <p14:tracePt t="25808" x="3530600" y="1171575"/>
          <p14:tracePt t="25810" x="3536950" y="1171575"/>
          <p14:tracePt t="25811" x="3536950" y="1165225"/>
          <p14:tracePt t="25815" x="3543300" y="1165225"/>
          <p14:tracePt t="25818" x="3549650" y="1165225"/>
          <p14:tracePt t="25824" x="3549650" y="1158875"/>
          <p14:tracePt t="25826" x="3556000" y="1158875"/>
          <p14:tracePt t="25829" x="3563938" y="1158875"/>
          <p14:tracePt t="25833" x="3570288" y="1158875"/>
          <p14:tracePt t="25838" x="3576638" y="1158875"/>
          <p14:tracePt t="25839" x="3582988" y="1158875"/>
          <p14:tracePt t="25843" x="3589338" y="1158875"/>
          <p14:tracePt t="25844" x="3597275" y="1158875"/>
          <p14:tracePt t="25845" x="3603625" y="1158875"/>
          <p14:tracePt t="25848" x="3609975" y="1158875"/>
          <p14:tracePt t="25849" x="3616325" y="1158875"/>
          <p14:tracePt t="25851" x="3622675" y="1158875"/>
          <p14:tracePt t="25852" x="3629025" y="1158875"/>
          <p14:tracePt t="25854" x="3636963" y="1158875"/>
          <p14:tracePt t="25855" x="3643313" y="1158875"/>
          <p14:tracePt t="25856" x="3649663" y="1158875"/>
          <p14:tracePt t="25858" x="3656013" y="1158875"/>
          <p14:tracePt t="25859" x="3662363" y="1158875"/>
          <p14:tracePt t="25860" x="3670300" y="1158875"/>
          <p14:tracePt t="25861" x="3676650" y="1158875"/>
          <p14:tracePt t="25862" x="3683000" y="1158875"/>
          <p14:tracePt t="25863" x="3689350" y="1158875"/>
          <p14:tracePt t="25864" x="3695700" y="1158875"/>
          <p14:tracePt t="25865" x="3703638" y="1158875"/>
          <p14:tracePt t="25866" x="3709988" y="1158875"/>
          <p14:tracePt t="25867" x="3716338" y="1158875"/>
          <p14:tracePt t="25868" x="3722688" y="1158875"/>
          <p14:tracePt t="25869" x="3729038" y="1158875"/>
          <p14:tracePt t="25871" x="3743325" y="1158875"/>
          <p14:tracePt t="25872" x="3756025" y="1158875"/>
          <p14:tracePt t="25873" x="3762375" y="1158875"/>
          <p14:tracePt t="25875" x="3776663" y="1158875"/>
          <p14:tracePt t="25876" x="3783013" y="1158875"/>
          <p14:tracePt t="25878" x="3795713" y="1158875"/>
          <p14:tracePt t="25880" x="3810000" y="1158875"/>
          <p14:tracePt t="25881" x="3816350" y="1158875"/>
          <p14:tracePt t="25882" x="3822700" y="1158875"/>
          <p14:tracePt t="25883" x="3829050" y="1158875"/>
          <p14:tracePt t="25884" x="3836988" y="1158875"/>
          <p14:tracePt t="25885" x="3843338" y="1158875"/>
          <p14:tracePt t="25886" x="3849688" y="1158875"/>
          <p14:tracePt t="25887" x="3856038" y="1158875"/>
          <p14:tracePt t="25888" x="3862388" y="1158875"/>
          <p14:tracePt t="25889" x="3870325" y="1158875"/>
          <p14:tracePt t="25890" x="3876675" y="1158875"/>
          <p14:tracePt t="25891" x="3883025" y="1158875"/>
          <p14:tracePt t="25893" x="3895725" y="1158875"/>
          <p14:tracePt t="25894" x="3902075" y="1158875"/>
          <p14:tracePt t="25895" x="3910013" y="1158875"/>
          <p14:tracePt t="25896" x="3916363" y="1158875"/>
          <p14:tracePt t="25897" x="3922713" y="1158875"/>
          <p14:tracePt t="25899" x="3929063" y="1158875"/>
          <p14:tracePt t="25900" x="3935413" y="1158875"/>
          <p14:tracePt t="25901" x="3943350" y="1158875"/>
          <p14:tracePt t="25902" x="3949700" y="1158875"/>
          <p14:tracePt t="25904" x="3956050" y="1158875"/>
          <p14:tracePt t="25905" x="3962400" y="1158875"/>
          <p14:tracePt t="25906" x="3968750" y="1158875"/>
          <p14:tracePt t="25908" x="3976688" y="1158875"/>
          <p14:tracePt t="25909" x="3983038" y="1158875"/>
          <p14:tracePt t="25910" x="3989388" y="1158875"/>
          <p14:tracePt t="25911" x="3995738" y="1158875"/>
          <p14:tracePt t="25912" x="4002088" y="1158875"/>
          <p14:tracePt t="25914" x="4010025" y="1158875"/>
          <p14:tracePt t="25915" x="4022725" y="1158875"/>
          <p14:tracePt t="25917" x="4029075" y="1158875"/>
          <p14:tracePt t="25918" x="4035425" y="1158875"/>
          <p14:tracePt t="25920" x="4049713" y="1158875"/>
          <p14:tracePt t="25921" x="4056063" y="1158875"/>
          <p14:tracePt t="25922" x="4062413" y="1158875"/>
          <p14:tracePt t="25923" x="4068763" y="1158875"/>
          <p14:tracePt t="25924" x="4076700" y="1158875"/>
          <p14:tracePt t="25925" x="4083050" y="1158875"/>
          <p14:tracePt t="25926" x="4089400" y="1158875"/>
          <p14:tracePt t="25927" x="4095750" y="1158875"/>
          <p14:tracePt t="25928" x="4102100" y="1158875"/>
          <p14:tracePt t="25929" x="4110038" y="1158875"/>
          <p14:tracePt t="25930" x="4122738" y="1158875"/>
          <p14:tracePt t="25931" x="4129088" y="1158875"/>
          <p14:tracePt t="25932" x="4135438" y="1158875"/>
          <p14:tracePt t="25933" x="4149725" y="1158875"/>
          <p14:tracePt t="25934" x="4156075" y="1158875"/>
          <p14:tracePt t="25935" x="4162425" y="1158875"/>
          <p14:tracePt t="25936" x="4168775" y="1158875"/>
          <p14:tracePt t="25937" x="4175125" y="1158875"/>
          <p14:tracePt t="25938" x="4189413" y="1158875"/>
          <p14:tracePt t="25939" x="4202113" y="1158875"/>
          <p14:tracePt t="25941" x="4216400" y="1158875"/>
          <p14:tracePt t="25942" x="4222750" y="1158875"/>
          <p14:tracePt t="25943" x="4235450" y="1165225"/>
          <p14:tracePt t="25944" x="4249738" y="1165225"/>
          <p14:tracePt t="25946" x="4262438" y="1165225"/>
          <p14:tracePt t="25947" x="4275138" y="1165225"/>
          <p14:tracePt t="25948" x="4283075" y="1165225"/>
          <p14:tracePt t="25949" x="4295775" y="1165225"/>
          <p14:tracePt t="25950" x="4302125" y="1165225"/>
          <p14:tracePt t="25951" x="4308475" y="1165225"/>
          <p14:tracePt t="25952" x="4322763" y="1165225"/>
          <p14:tracePt t="25953" x="4329113" y="1165225"/>
          <p14:tracePt t="25954" x="4335463" y="1165225"/>
          <p14:tracePt t="25955" x="4341813" y="1165225"/>
          <p14:tracePt t="25956" x="4349750" y="1171575"/>
          <p14:tracePt t="25957" x="4362450" y="1171575"/>
          <p14:tracePt t="25959" x="4375150" y="1171575"/>
          <p14:tracePt t="25960" x="4383088" y="1171575"/>
          <p14:tracePt t="25961" x="4389438" y="1171575"/>
          <p14:tracePt t="25962" x="4395788" y="1171575"/>
          <p14:tracePt t="25963" x="4402138" y="1171575"/>
          <p14:tracePt t="25964" x="4408488" y="1171575"/>
          <p14:tracePt t="25965" x="4416425" y="1171575"/>
          <p14:tracePt t="25967" x="4429125" y="1171575"/>
          <p14:tracePt t="25968" x="4435475" y="1171575"/>
          <p14:tracePt t="25970" x="4441825" y="1171575"/>
          <p14:tracePt t="25971" x="4449763" y="1171575"/>
          <p14:tracePt t="25973" x="4456113" y="1171575"/>
          <p14:tracePt t="25974" x="4462463" y="1171575"/>
          <p14:tracePt t="25975" x="4468813" y="1171575"/>
          <p14:tracePt t="25977" x="4475163" y="1171575"/>
          <p14:tracePt t="25978" x="4481513" y="1171575"/>
          <p14:tracePt t="25980" x="4489450" y="1171575"/>
          <p14:tracePt t="25982" x="4495800" y="1171575"/>
          <p14:tracePt t="25983" x="4502150" y="1171575"/>
          <p14:tracePt t="25986" x="4508500" y="1171575"/>
          <p14:tracePt t="25988" x="4514850" y="1171575"/>
          <p14:tracePt t="25989" x="4514850" y="1179513"/>
          <p14:tracePt t="25991" x="4522788" y="1179513"/>
          <p14:tracePt t="25993" x="4529138" y="1179513"/>
          <p14:tracePt t="25994" x="4535488" y="1179513"/>
          <p14:tracePt t="25997" x="4541838" y="1185863"/>
          <p14:tracePt t="25998" x="4548188" y="1185863"/>
          <p14:tracePt t="26000" x="4556125" y="1185863"/>
          <p14:tracePt t="26001" x="4562475" y="1185863"/>
          <p14:tracePt t="26002" x="4568825" y="1185863"/>
          <p14:tracePt t="26004" x="4575175" y="1185863"/>
          <p14:tracePt t="26005" x="4581525" y="1185863"/>
          <p14:tracePt t="26007" x="4589463" y="1185863"/>
          <p14:tracePt t="26008" x="4595813" y="1185863"/>
          <p14:tracePt t="26009" x="4602163" y="1185863"/>
          <p14:tracePt t="26010" x="4608513" y="1192213"/>
          <p14:tracePt t="26011" x="4614863" y="1192213"/>
          <p14:tracePt t="26012" x="4622800" y="1192213"/>
          <p14:tracePt t="26013" x="4629150" y="1192213"/>
          <p14:tracePt t="26014" x="4635500" y="1192213"/>
          <p14:tracePt t="26015" x="4641850" y="1198563"/>
          <p14:tracePt t="26016" x="4662488" y="1198563"/>
          <p14:tracePt t="26018" x="4675188" y="1198563"/>
          <p14:tracePt t="26020" x="4689475" y="1204913"/>
          <p14:tracePt t="26021" x="4702175" y="1204913"/>
          <p14:tracePt t="26022" x="4708525" y="1204913"/>
          <p14:tracePt t="26023" x="4722813" y="1204913"/>
          <p14:tracePt t="26024" x="4735513" y="1212850"/>
          <p14:tracePt t="26025" x="4741863" y="1212850"/>
          <p14:tracePt t="26026" x="4754563" y="1212850"/>
          <p14:tracePt t="26027" x="4768850" y="1212850"/>
          <p14:tracePt t="26028" x="4781550" y="1212850"/>
          <p14:tracePt t="26029" x="4795838" y="1212850"/>
          <p14:tracePt t="26030" x="4802188" y="1212850"/>
          <p14:tracePt t="26031" x="4814888" y="1219200"/>
          <p14:tracePt t="26032" x="4835525" y="1219200"/>
          <p14:tracePt t="26033" x="4841875" y="1219200"/>
          <p14:tracePt t="26034" x="4854575" y="1219200"/>
          <p14:tracePt t="26035" x="4868863" y="1225550"/>
          <p14:tracePt t="26036" x="4875213" y="1225550"/>
          <p14:tracePt t="26037" x="4887913" y="1225550"/>
          <p14:tracePt t="26038" x="4895850" y="1231900"/>
          <p14:tracePt t="26039" x="4914900" y="1231900"/>
          <p14:tracePt t="26040" x="4929188" y="1231900"/>
          <p14:tracePt t="26041" x="4935538" y="1238250"/>
          <p14:tracePt t="26042" x="4948238" y="1238250"/>
          <p14:tracePt t="26043" x="4968875" y="1238250"/>
          <p14:tracePt t="26044" x="4975225" y="1246188"/>
          <p14:tracePt t="26045" x="4987925" y="1246188"/>
          <p14:tracePt t="26046" x="5002213" y="1252538"/>
          <p14:tracePt t="26047" x="5008563" y="1252538"/>
          <p14:tracePt t="26048" x="5021263" y="1252538"/>
          <p14:tracePt t="26049" x="5035550" y="1252538"/>
          <p14:tracePt t="26050" x="5041900" y="1252538"/>
          <p14:tracePt t="26051" x="5054600" y="1258888"/>
          <p14:tracePt t="26052" x="5060950" y="1258888"/>
          <p14:tracePt t="26053" x="5068888" y="1265238"/>
          <p14:tracePt t="26054" x="5081588" y="1265238"/>
          <p14:tracePt t="26055" x="5094288" y="1271588"/>
          <p14:tracePt t="26057" x="5108575" y="1279525"/>
          <p14:tracePt t="26058" x="5114925" y="1279525"/>
          <p14:tracePt t="26059" x="5121275" y="1279525"/>
          <p14:tracePt t="26060" x="5135563" y="1279525"/>
          <p14:tracePt t="26061" x="5135563" y="1285875"/>
          <p14:tracePt t="26062" x="5148263" y="1285875"/>
          <p14:tracePt t="26063" x="5154613" y="1292225"/>
          <p14:tracePt t="26065" x="5168900" y="1298575"/>
          <p14:tracePt t="26066" x="5175250" y="1298575"/>
          <p14:tracePt t="26068" x="5181600" y="1298575"/>
          <p14:tracePt t="26069" x="5187950" y="1304925"/>
          <p14:tracePt t="26071" x="5194300" y="1311275"/>
          <p14:tracePt t="26072" x="5202238" y="1311275"/>
          <p14:tracePt t="26073" x="5208588" y="1319213"/>
          <p14:tracePt t="26075" x="5214938" y="1319213"/>
          <p14:tracePt t="26076" x="5214938" y="1325563"/>
          <p14:tracePt t="26077" x="5221288" y="1325563"/>
          <p14:tracePt t="26078" x="5221288" y="1331913"/>
          <p14:tracePt t="26079" x="5227638" y="1331913"/>
          <p14:tracePt t="26080" x="5235575" y="1331913"/>
          <p14:tracePt t="26082" x="5241925" y="1338263"/>
          <p14:tracePt t="26084" x="5248275" y="1344613"/>
          <p14:tracePt t="26085" x="5254625" y="1344613"/>
          <p14:tracePt t="26087" x="5254625" y="1352550"/>
          <p14:tracePt t="26088" x="5260975" y="1358900"/>
          <p14:tracePt t="26089" x="5268913" y="1358900"/>
          <p14:tracePt t="26090" x="5275263" y="1365250"/>
          <p14:tracePt t="26091" x="5281613" y="1365250"/>
          <p14:tracePt t="26093" x="5287963" y="1371600"/>
          <p14:tracePt t="26094" x="5294313" y="1377950"/>
          <p14:tracePt t="26095" x="5302250" y="1385888"/>
          <p14:tracePt t="26096" x="5314950" y="1385888"/>
          <p14:tracePt t="26097" x="5321300" y="1392238"/>
          <p14:tracePt t="26099" x="5321300" y="1398588"/>
          <p14:tracePt t="26100" x="5334000" y="1404938"/>
          <p14:tracePt t="26101" x="5341938" y="1404938"/>
          <p14:tracePt t="26102" x="5348288" y="1411288"/>
          <p14:tracePt t="26103" x="5354638" y="1419225"/>
          <p14:tracePt t="26104" x="5360988" y="1425575"/>
          <p14:tracePt t="26105" x="5375275" y="1431925"/>
          <p14:tracePt t="26106" x="5387975" y="1431925"/>
          <p14:tracePt t="26107" x="5394325" y="1438275"/>
          <p14:tracePt t="26108" x="5408613" y="1452563"/>
          <p14:tracePt t="26109" x="5414963" y="1458913"/>
          <p14:tracePt t="26110" x="5427663" y="1465263"/>
          <p14:tracePt t="26111" x="5441950" y="1465263"/>
          <p14:tracePt t="26112" x="5454650" y="1471613"/>
          <p14:tracePt t="26113" x="5467350" y="1477963"/>
          <p14:tracePt t="26114" x="5475288" y="1485900"/>
          <p14:tracePt t="26115" x="5487988" y="1492250"/>
          <p14:tracePt t="26116" x="5500688" y="1498600"/>
          <p14:tracePt t="26117" x="5508625" y="1504950"/>
          <p14:tracePt t="26118" x="5527675" y="1504950"/>
          <p14:tracePt t="26119" x="5541963" y="1511300"/>
          <p14:tracePt t="26120" x="5554663" y="1519238"/>
          <p14:tracePt t="26121" x="5561013" y="1519238"/>
          <p14:tracePt t="26122" x="5581650" y="1525588"/>
          <p14:tracePt t="26123" x="5594350" y="1531938"/>
          <p14:tracePt t="26124" x="5600700" y="1538288"/>
          <p14:tracePt t="26125" x="5621338" y="1544638"/>
          <p14:tracePt t="26126" x="5634038" y="1552575"/>
          <p14:tracePt t="26127" x="5640388" y="1552575"/>
          <p14:tracePt t="26128" x="5654675" y="1558925"/>
          <p14:tracePt t="26129" x="5673725" y="1565275"/>
          <p14:tracePt t="26130" x="5688013" y="1565275"/>
          <p14:tracePt t="26131" x="5694363" y="1571625"/>
          <p14:tracePt t="26132" x="5707063" y="1577975"/>
          <p14:tracePt t="26133" x="5721350" y="1584325"/>
          <p14:tracePt t="26134" x="5727700" y="1592263"/>
          <p14:tracePt t="26135" x="5740400" y="1592263"/>
          <p14:tracePt t="26136" x="5754688" y="1592263"/>
          <p14:tracePt t="26137" x="5761038" y="1598613"/>
          <p14:tracePt t="26138" x="5773738" y="1604963"/>
          <p14:tracePt t="26139" x="5781675" y="1604963"/>
          <p14:tracePt t="26140" x="5788025" y="1611313"/>
          <p14:tracePt t="26141" x="5794375" y="1611313"/>
          <p14:tracePt t="26142" x="5807075" y="1617663"/>
          <p14:tracePt t="26144" x="5821363" y="1617663"/>
          <p14:tracePt t="26145" x="5827713" y="1625600"/>
          <p14:tracePt t="26147" x="5834063" y="1631950"/>
          <p14:tracePt t="26148" x="5848350" y="1638300"/>
          <p14:tracePt t="26150" x="5854700" y="1638300"/>
          <p14:tracePt t="26151" x="5861050" y="1638300"/>
          <p14:tracePt t="26153" x="5861050" y="1644650"/>
          <p14:tracePt t="26154" x="5867400" y="1644650"/>
          <p14:tracePt t="26155" x="5873750" y="1651000"/>
          <p14:tracePt t="26156" x="5881688" y="1651000"/>
          <p14:tracePt t="26160" x="5881688" y="1658938"/>
          <p14:tracePt t="26161" x="5888038" y="1658938"/>
          <p14:tracePt t="26164" x="5888038" y="1665288"/>
          <p14:tracePt t="26165" x="5894388" y="1665288"/>
          <p14:tracePt t="26167" x="5894388" y="1671638"/>
          <p14:tracePt t="26174" x="5894388" y="1677988"/>
          <p14:tracePt t="26177" x="5894388" y="1684338"/>
          <p14:tracePt t="26178" x="5900738" y="1684338"/>
          <p14:tracePt t="26181" x="5900738" y="1692275"/>
          <p14:tracePt t="26183" x="5900738" y="1698625"/>
          <p14:tracePt t="26185" x="5900738" y="1704975"/>
          <p14:tracePt t="26187" x="5907088" y="1704975"/>
          <p14:tracePt t="26189" x="5907088" y="1711325"/>
          <p14:tracePt t="26190" x="5907088" y="1717675"/>
          <p14:tracePt t="26193" x="5907088" y="1725613"/>
          <p14:tracePt t="26195" x="5907088" y="1731963"/>
          <p14:tracePt t="26196" x="5907088" y="1738313"/>
          <p14:tracePt t="26199" x="5913438" y="1744663"/>
          <p14:tracePt t="26200" x="5913438" y="1751013"/>
          <p14:tracePt t="26202" x="5913438" y="1758950"/>
          <p14:tracePt t="26203" x="5921375" y="1765300"/>
          <p14:tracePt t="26204" x="5921375" y="1771650"/>
          <p14:tracePt t="26205" x="5927725" y="1771650"/>
          <p14:tracePt t="26206" x="5927725" y="1778000"/>
          <p14:tracePt t="26207" x="5927725" y="1784350"/>
          <p14:tracePt t="26209" x="5927725" y="1792288"/>
          <p14:tracePt t="26210" x="5934075" y="1798638"/>
          <p14:tracePt t="26212" x="5940425" y="1804988"/>
          <p14:tracePt t="26213" x="5940425" y="1811338"/>
          <p14:tracePt t="26214" x="5940425" y="1817688"/>
          <p14:tracePt t="26216" x="5946775" y="1825625"/>
          <p14:tracePt t="26217" x="5946775" y="1838325"/>
          <p14:tracePt t="26218" x="5954713" y="1838325"/>
          <p14:tracePt t="26219" x="5954713" y="1844675"/>
          <p14:tracePt t="26220" x="5961063" y="1851025"/>
          <p14:tracePt t="26222" x="5961063" y="1858963"/>
          <p14:tracePt t="26223" x="5967413" y="1871663"/>
          <p14:tracePt t="26225" x="5973763" y="1878013"/>
          <p14:tracePt t="26226" x="5980113" y="1890713"/>
          <p14:tracePt t="26228" x="5980113" y="1898650"/>
          <p14:tracePt t="26229" x="5988050" y="1905000"/>
          <p14:tracePt t="26230" x="5994400" y="1911350"/>
          <p14:tracePt t="26231" x="5994400" y="1917700"/>
          <p14:tracePt t="26232" x="6000750" y="1931988"/>
          <p14:tracePt t="26234" x="6000750" y="1938338"/>
          <p14:tracePt t="26235" x="6007100" y="1951038"/>
          <p14:tracePt t="26237" x="6013450" y="1957388"/>
          <p14:tracePt t="26238" x="6013450" y="1971675"/>
          <p14:tracePt t="26240" x="6021388" y="1978025"/>
          <p14:tracePt t="26241" x="6021388" y="1984375"/>
          <p14:tracePt t="26242" x="6021388" y="1990725"/>
          <p14:tracePt t="26243" x="6027738" y="1998663"/>
          <p14:tracePt t="26244" x="6034088" y="2005013"/>
          <p14:tracePt t="26246" x="6034088" y="2011363"/>
          <p14:tracePt t="26247" x="6034088" y="2024063"/>
          <p14:tracePt t="26249" x="6034088" y="2032000"/>
          <p14:tracePt t="26250" x="6040438" y="2038350"/>
          <p14:tracePt t="26252" x="6040438" y="2044700"/>
          <p14:tracePt t="26253" x="6046788" y="2051050"/>
          <p14:tracePt t="26254" x="6046788" y="2057400"/>
          <p14:tracePt t="26256" x="6046788" y="2065338"/>
          <p14:tracePt t="26257" x="6054725" y="2071688"/>
          <p14:tracePt t="26259" x="6054725" y="2078038"/>
          <p14:tracePt t="26260" x="6054725" y="2084388"/>
          <p14:tracePt t="26261" x="6054725" y="2090738"/>
          <p14:tracePt t="26264" x="6054725" y="2098675"/>
          <p14:tracePt t="26265" x="6054725" y="2105025"/>
          <p14:tracePt t="26267" x="6061075" y="2111375"/>
          <p14:tracePt t="26268" x="6061075" y="2117725"/>
          <p14:tracePt t="26269" x="6061075" y="2124075"/>
          <p14:tracePt t="26271" x="6061075" y="2132013"/>
          <p14:tracePt t="26272" x="6067425" y="2132013"/>
          <p14:tracePt t="26273" x="6067425" y="2138363"/>
          <p14:tracePt t="26275" x="6067425" y="2144713"/>
          <p14:tracePt t="26276" x="6067425" y="2151063"/>
          <p14:tracePt t="26277" x="6067425" y="2157413"/>
          <p14:tracePt t="26279" x="6067425" y="2163763"/>
          <p14:tracePt t="26280" x="6067425" y="2171700"/>
          <p14:tracePt t="26281" x="6073775" y="2171700"/>
          <p14:tracePt t="26283" x="6073775" y="2178050"/>
          <p14:tracePt t="26284" x="6080125" y="2184400"/>
          <p14:tracePt t="26285" x="6080125" y="2190750"/>
          <p14:tracePt t="26287" x="6088063" y="2190750"/>
          <p14:tracePt t="26288" x="6088063" y="2197100"/>
          <p14:tracePt t="26289" x="6088063" y="2205038"/>
          <p14:tracePt t="26291" x="6088063" y="2211388"/>
          <p14:tracePt t="26293" x="6094413" y="2224088"/>
          <p14:tracePt t="26296" x="6100763" y="2230438"/>
          <p14:tracePt t="26297" x="6100763" y="2238375"/>
          <p14:tracePt t="26298" x="6100763" y="2244725"/>
          <p14:tracePt t="26299" x="6107113" y="2251075"/>
          <p14:tracePt t="26300" x="6113463" y="2257425"/>
          <p14:tracePt t="26302" x="6113463" y="2263775"/>
          <p14:tracePt t="26303" x="6121400" y="2263775"/>
          <p14:tracePt t="26304" x="6121400" y="2271713"/>
          <p14:tracePt t="26305" x="6121400" y="2278063"/>
          <p14:tracePt t="26307" x="6127750" y="2284413"/>
          <p14:tracePt t="26308" x="6127750" y="2290763"/>
          <p14:tracePt t="26309" x="6134100" y="2290763"/>
          <p14:tracePt t="26310" x="6134100" y="2297113"/>
          <p14:tracePt t="26311" x="6134100" y="2305050"/>
          <p14:tracePt t="26312" x="6134100" y="2311400"/>
          <p14:tracePt t="26313" x="6140450" y="2311400"/>
          <p14:tracePt t="26314" x="6140450" y="2317750"/>
          <p14:tracePt t="26315" x="6146800" y="2324100"/>
          <p14:tracePt t="26317" x="6154738" y="2330450"/>
          <p14:tracePt t="26318" x="6154738" y="2338388"/>
          <p14:tracePt t="26320" x="6154738" y="2344738"/>
          <p14:tracePt t="26321" x="6154738" y="2351088"/>
          <p14:tracePt t="26322" x="6161088" y="2357438"/>
          <p14:tracePt t="26324" x="6161088" y="2363788"/>
          <p14:tracePt t="26325" x="6167438" y="2371725"/>
          <p14:tracePt t="26327" x="6167438" y="2378075"/>
          <p14:tracePt t="26328" x="6167438" y="2384425"/>
          <p14:tracePt t="26329" x="6167438" y="2390775"/>
          <p14:tracePt t="26331" x="6167438" y="2397125"/>
          <p14:tracePt t="26332" x="6173788" y="2405063"/>
          <p14:tracePt t="26333" x="6173788" y="2411413"/>
          <p14:tracePt t="26334" x="6173788" y="2417763"/>
          <p14:tracePt t="26335" x="6173788" y="2424113"/>
          <p14:tracePt t="26337" x="6180138" y="2430463"/>
          <p14:tracePt t="26338" x="6180138" y="2438400"/>
          <p14:tracePt t="26339" x="6180138" y="2444750"/>
          <p14:tracePt t="26341" x="6180138" y="2451100"/>
          <p14:tracePt t="26342" x="6180138" y="2457450"/>
          <p14:tracePt t="26344" x="6180138" y="2463800"/>
          <p14:tracePt t="26345" x="6180138" y="2470150"/>
          <p14:tracePt t="26346" x="6188075" y="2470150"/>
          <p14:tracePt t="26347" x="6188075" y="2478088"/>
          <p14:tracePt t="26348" x="6188075" y="2490788"/>
          <p14:tracePt t="26350" x="6188075" y="2497138"/>
          <p14:tracePt t="26351" x="6188075" y="2503488"/>
          <p14:tracePt t="26352" x="6188075" y="2511425"/>
          <p14:tracePt t="26353" x="6188075" y="2517775"/>
          <p14:tracePt t="26354" x="6188075" y="2524125"/>
          <p14:tracePt t="26356" x="6188075" y="2536825"/>
          <p14:tracePt t="26357" x="6188075" y="2544763"/>
          <p14:tracePt t="26359" x="6188075" y="2551113"/>
          <p14:tracePt t="26360" x="6188075" y="2557463"/>
          <p14:tracePt t="26361" x="6188075" y="2563813"/>
          <p14:tracePt t="26362" x="6188075" y="2570163"/>
          <p14:tracePt t="26363" x="6188075" y="2578100"/>
          <p14:tracePt t="26365" x="6188075" y="2590800"/>
          <p14:tracePt t="26366" x="6188075" y="2597150"/>
          <p14:tracePt t="26368" x="6188075" y="2611438"/>
          <p14:tracePt t="26369" x="6188075" y="2617788"/>
          <p14:tracePt t="26370" x="6188075" y="2624138"/>
          <p14:tracePt t="26371" x="6194425" y="2630488"/>
          <p14:tracePt t="26372" x="6194425" y="2636838"/>
          <p14:tracePt t="26373" x="6194425" y="2644775"/>
          <p14:tracePt t="26374" x="6194425" y="2651125"/>
          <p14:tracePt t="26375" x="6200775" y="2657475"/>
          <p14:tracePt t="26376" x="6200775" y="2663825"/>
          <p14:tracePt t="26377" x="6200775" y="2678113"/>
          <p14:tracePt t="26378" x="6207125" y="2684463"/>
          <p14:tracePt t="26379" x="6207125" y="2690813"/>
          <p14:tracePt t="26380" x="6207125" y="2703513"/>
          <p14:tracePt t="26382" x="6207125" y="2724150"/>
          <p14:tracePt t="26384" x="6213475" y="2730500"/>
          <p14:tracePt t="26385" x="6213475" y="2743200"/>
          <p14:tracePt t="26386" x="6219825" y="2751138"/>
          <p14:tracePt t="26387" x="6219825" y="2763838"/>
          <p14:tracePt t="26388" x="6227763" y="2776538"/>
          <p14:tracePt t="26389" x="6234113" y="2784475"/>
          <p14:tracePt t="26390" x="6234113" y="2803525"/>
          <p14:tracePt t="26391" x="6234113" y="2824163"/>
          <p14:tracePt t="26393" x="6240463" y="2830513"/>
          <p14:tracePt t="26394" x="6246813" y="2843213"/>
          <p14:tracePt t="26395" x="6253163" y="2857500"/>
          <p14:tracePt t="26396" x="6261100" y="2876550"/>
          <p14:tracePt t="26397" x="6261100" y="2890838"/>
          <p14:tracePt t="26399" x="6267450" y="2897188"/>
          <p14:tracePt t="26400" x="6267450" y="2909888"/>
          <p14:tracePt t="26401" x="6267450" y="2917825"/>
          <p14:tracePt t="26402" x="6273800" y="2936875"/>
          <p14:tracePt t="26403" x="6280150" y="2936875"/>
          <p14:tracePt t="26404" x="6280150" y="2951163"/>
          <p14:tracePt t="26405" x="6286500" y="2957513"/>
          <p14:tracePt t="26406" x="6294438" y="2970213"/>
          <p14:tracePt t="26407" x="6294438" y="2976563"/>
          <p14:tracePt t="26408" x="6294438" y="2984500"/>
          <p14:tracePt t="26409" x="6294438" y="2997200"/>
          <p14:tracePt t="26410" x="6300788" y="3003550"/>
          <p14:tracePt t="26411" x="6300788" y="3009900"/>
          <p14:tracePt t="26412" x="6307138" y="3017838"/>
          <p14:tracePt t="26413" x="6307138" y="3030538"/>
          <p14:tracePt t="26414" x="6313488" y="3030538"/>
          <p14:tracePt t="26415" x="6313488" y="3043238"/>
          <p14:tracePt t="26417" x="6313488" y="3049588"/>
          <p14:tracePt t="26418" x="6313488" y="3057525"/>
          <p14:tracePt t="26419" x="6313488" y="3063875"/>
          <p14:tracePt t="26420" x="6313488" y="3070225"/>
          <p14:tracePt t="26421" x="6319838" y="3076575"/>
          <p14:tracePt t="26422" x="6319838" y="3082925"/>
          <p14:tracePt t="26424" x="6319838" y="3090863"/>
          <p14:tracePt t="26425" x="6319838" y="3097213"/>
          <p14:tracePt t="26427" x="6319838" y="3103563"/>
          <p14:tracePt t="26428" x="6327775" y="3109913"/>
          <p14:tracePt t="26430" x="6327775" y="3116263"/>
          <p14:tracePt t="26431" x="6327775" y="3124200"/>
          <p14:tracePt t="26432" x="6327775" y="3130550"/>
          <p14:tracePt t="26434" x="6327775" y="3136900"/>
          <p14:tracePt t="26435" x="6327775" y="3143250"/>
          <p14:tracePt t="26437" x="6327775" y="3149600"/>
          <p14:tracePt t="26438" x="6327775" y="3157538"/>
          <p14:tracePt t="26439" x="6327775" y="3163888"/>
          <p14:tracePt t="26440" x="6327775" y="3170238"/>
          <p14:tracePt t="26441" x="6327775" y="3176588"/>
          <p14:tracePt t="26442" x="6327775" y="3182938"/>
          <p14:tracePt t="26444" x="6327775" y="3190875"/>
          <p14:tracePt t="26445" x="6327775" y="3197225"/>
          <p14:tracePt t="26447" x="6327775" y="3203575"/>
          <p14:tracePt t="26448" x="6327775" y="3216275"/>
          <p14:tracePt t="26450" x="6327775" y="3224213"/>
          <p14:tracePt t="26451" x="6327775" y="3230563"/>
          <p14:tracePt t="26452" x="6319838" y="3236913"/>
          <p14:tracePt t="26453" x="6319838" y="3243263"/>
          <p14:tracePt t="26454" x="6319838" y="3249613"/>
          <p14:tracePt t="26456" x="6319838" y="3263900"/>
          <p14:tracePt t="26457" x="6319838" y="3270250"/>
          <p14:tracePt t="26458" x="6313488" y="3276600"/>
          <p14:tracePt t="26459" x="6313488" y="3282950"/>
          <p14:tracePt t="26460" x="6313488" y="3290888"/>
          <p14:tracePt t="26461" x="6313488" y="3297238"/>
          <p14:tracePt t="26462" x="6313488" y="3303588"/>
          <p14:tracePt t="26463" x="6313488" y="3309938"/>
          <p14:tracePt t="26464" x="6313488" y="3316288"/>
          <p14:tracePt t="26465" x="6313488" y="3322638"/>
          <p14:tracePt t="26466" x="6307138" y="3330575"/>
          <p14:tracePt t="26467" x="6307138" y="3336925"/>
          <p14:tracePt t="26468" x="6307138" y="3349625"/>
          <p14:tracePt t="26470" x="6300788" y="3363913"/>
          <p14:tracePt t="26471" x="6300788" y="3370263"/>
          <p14:tracePt t="26472" x="6300788" y="3376613"/>
          <p14:tracePt t="26473" x="6300788" y="3382963"/>
          <p14:tracePt t="26474" x="6294438" y="3389313"/>
          <p14:tracePt t="26475" x="6294438" y="3397250"/>
          <p14:tracePt t="26476" x="6294438" y="3409950"/>
          <p14:tracePt t="26478" x="6294438" y="3422650"/>
          <p14:tracePt t="26479" x="6294438" y="3436938"/>
          <p14:tracePt t="26481" x="6294438" y="3449638"/>
          <p14:tracePt t="26482" x="6286500" y="3455988"/>
          <p14:tracePt t="26483" x="6286500" y="3463925"/>
          <p14:tracePt t="26484" x="6286500" y="3476625"/>
          <p14:tracePt t="26486" x="6286500" y="3489325"/>
          <p14:tracePt t="26487" x="6280150" y="3497263"/>
          <p14:tracePt t="26488" x="6280150" y="3503613"/>
          <p14:tracePt t="26489" x="6280150" y="3516313"/>
          <p14:tracePt t="26491" x="6273800" y="3536950"/>
          <p14:tracePt t="26492" x="6273800" y="3543300"/>
          <p14:tracePt t="26493" x="6273800" y="3556000"/>
          <p14:tracePt t="26494" x="6267450" y="3570288"/>
          <p14:tracePt t="26496" x="6267450" y="3576638"/>
          <p14:tracePt t="26497" x="6267450" y="3589338"/>
          <p14:tracePt t="26498" x="6261100" y="3603625"/>
          <p14:tracePt t="26499" x="6261100" y="3609975"/>
          <p14:tracePt t="26500" x="6261100" y="3622675"/>
          <p14:tracePt t="26501" x="6261100" y="3629025"/>
          <p14:tracePt t="26503" x="6261100" y="3643313"/>
          <p14:tracePt t="26504" x="6261100" y="3649663"/>
          <p14:tracePt t="26505" x="6253163" y="3656013"/>
          <p14:tracePt t="26506" x="6253163" y="3670300"/>
          <p14:tracePt t="26507" x="6253163" y="3676650"/>
          <p14:tracePt t="26508" x="6246813" y="3689350"/>
          <p14:tracePt t="26509" x="6246813" y="3695700"/>
          <p14:tracePt t="26510" x="6240463" y="3703638"/>
          <p14:tracePt t="26511" x="6240463" y="3716338"/>
          <p14:tracePt t="26512" x="6240463" y="3722688"/>
          <p14:tracePt t="26513" x="6240463" y="3729038"/>
          <p14:tracePt t="26514" x="6240463" y="3743325"/>
          <p14:tracePt t="26515" x="6234113" y="3749675"/>
          <p14:tracePt t="26516" x="6234113" y="3762375"/>
          <p14:tracePt t="26517" x="6234113" y="3770313"/>
          <p14:tracePt t="26518" x="6227763" y="3776663"/>
          <p14:tracePt t="26519" x="6227763" y="3783013"/>
          <p14:tracePt t="26520" x="6227763" y="3795713"/>
          <p14:tracePt t="26521" x="6219825" y="3803650"/>
          <p14:tracePt t="26522" x="6219825" y="3810000"/>
          <p14:tracePt t="26523" x="6219825" y="3816350"/>
          <p14:tracePt t="26524" x="6213475" y="3822700"/>
          <p14:tracePt t="26525" x="6213475" y="3829050"/>
          <p14:tracePt t="26526" x="6213475" y="3836988"/>
          <p14:tracePt t="26527" x="6213475" y="3843338"/>
          <p14:tracePt t="26528" x="6213475" y="3849688"/>
          <p14:tracePt t="26529" x="6207125" y="3856038"/>
          <p14:tracePt t="26530" x="6207125" y="3862388"/>
          <p14:tracePt t="26531" x="6207125" y="3870325"/>
          <p14:tracePt t="26532" x="6200775" y="3876675"/>
          <p14:tracePt t="26533" x="6200775" y="3883025"/>
          <p14:tracePt t="26534" x="6194425" y="3889375"/>
          <p14:tracePt t="26535" x="6194425" y="3895725"/>
          <p14:tracePt t="26536" x="6194425" y="3902075"/>
          <p14:tracePt t="26537" x="6194425" y="3910013"/>
          <p14:tracePt t="26538" x="6194425" y="3916363"/>
          <p14:tracePt t="26539" x="6188075" y="3916363"/>
          <p14:tracePt t="26540" x="6188075" y="3922713"/>
          <p14:tracePt t="26541" x="6188075" y="3929063"/>
          <p14:tracePt t="26542" x="6180138" y="3935413"/>
          <p14:tracePt t="26543" x="6180138" y="3943350"/>
          <p14:tracePt t="26544" x="6180138" y="3949700"/>
          <p14:tracePt t="26545" x="6173788" y="3949700"/>
          <p14:tracePt t="26546" x="6173788" y="3956050"/>
          <p14:tracePt t="26547" x="6173788" y="3962400"/>
          <p14:tracePt t="26548" x="6173788" y="3968750"/>
          <p14:tracePt t="26549" x="6173788" y="3976688"/>
          <p14:tracePt t="26550" x="6167438" y="3983038"/>
          <p14:tracePt t="26552" x="6167438" y="3989388"/>
          <p14:tracePt t="26553" x="6161088" y="4002088"/>
          <p14:tracePt t="26555" x="6154738" y="4010025"/>
          <p14:tracePt t="26556" x="6154738" y="4022725"/>
          <p14:tracePt t="26558" x="6154738" y="4029075"/>
          <p14:tracePt t="26559" x="6154738" y="4043363"/>
          <p14:tracePt t="26560" x="6146800" y="4043363"/>
          <p14:tracePt t="26561" x="6146800" y="4049713"/>
          <p14:tracePt t="26562" x="6140450" y="4062413"/>
          <p14:tracePt t="26564" x="6134100" y="4068763"/>
          <p14:tracePt t="26565" x="6134100" y="4083050"/>
          <p14:tracePt t="26567" x="6134100" y="4095750"/>
          <p14:tracePt t="26568" x="6134100" y="4102100"/>
          <p14:tracePt t="26569" x="6127750" y="4110038"/>
          <p14:tracePt t="26570" x="6127750" y="4122738"/>
          <p14:tracePt t="26571" x="6121400" y="4122738"/>
          <p14:tracePt t="26572" x="6121400" y="4135438"/>
          <p14:tracePt t="26573" x="6121400" y="4143375"/>
          <p14:tracePt t="26574" x="6121400" y="4149725"/>
          <p14:tracePt t="26575" x="6113463" y="4156075"/>
          <p14:tracePt t="26576" x="6113463" y="4162425"/>
          <p14:tracePt t="26577" x="6107113" y="4168775"/>
          <p14:tracePt t="26578" x="6107113" y="4183063"/>
          <p14:tracePt t="26579" x="6100763" y="4183063"/>
          <p14:tracePt t="26580" x="6100763" y="4195763"/>
          <p14:tracePt t="26582" x="6094413" y="4202113"/>
          <p14:tracePt t="26583" x="6094413" y="4216400"/>
          <p14:tracePt t="26584" x="6088063" y="4216400"/>
          <p14:tracePt t="26585" x="6080125" y="4229100"/>
          <p14:tracePt t="26586" x="6080125" y="4235450"/>
          <p14:tracePt t="26587" x="6080125" y="4241800"/>
          <p14:tracePt t="26588" x="6080125" y="4249738"/>
          <p14:tracePt t="26589" x="6073775" y="4256088"/>
          <p14:tracePt t="26590" x="6067425" y="4262438"/>
          <p14:tracePt t="26591" x="6061075" y="4275138"/>
          <p14:tracePt t="26593" x="6054725" y="4289425"/>
          <p14:tracePt t="26594" x="6054725" y="4295775"/>
          <p14:tracePt t="26595" x="6046788" y="4308475"/>
          <p14:tracePt t="26596" x="6040438" y="4316413"/>
          <p14:tracePt t="26597" x="6034088" y="4322763"/>
          <p14:tracePt t="26599" x="6027738" y="4335463"/>
          <p14:tracePt t="26600" x="6027738" y="4349750"/>
          <p14:tracePt t="26602" x="6021388" y="4362450"/>
          <p14:tracePt t="26603" x="6013450" y="4368800"/>
          <p14:tracePt t="26605" x="6007100" y="4383088"/>
          <p14:tracePt t="26606" x="6007100" y="4389438"/>
          <p14:tracePt t="26607" x="6007100" y="4395788"/>
          <p14:tracePt t="26608" x="6000750" y="4402138"/>
          <p14:tracePt t="26609" x="5994400" y="4408488"/>
          <p14:tracePt t="26610" x="5994400" y="4416425"/>
          <p14:tracePt t="26611" x="5994400" y="4422775"/>
          <p14:tracePt t="26612" x="5988050" y="4429125"/>
          <p14:tracePt t="26613" x="5980113" y="4435475"/>
          <p14:tracePt t="26614" x="5980113" y="4449763"/>
          <p14:tracePt t="26615" x="5973763" y="4449763"/>
          <p14:tracePt t="26616" x="5973763" y="4462463"/>
          <p14:tracePt t="26617" x="5967413" y="4468813"/>
          <p14:tracePt t="26618" x="5967413" y="4475163"/>
          <p14:tracePt t="26619" x="5961063" y="4481513"/>
          <p14:tracePt t="26620" x="5954713" y="4489450"/>
          <p14:tracePt t="26621" x="5954713" y="4495800"/>
          <p14:tracePt t="26622" x="5954713" y="4502150"/>
          <p14:tracePt t="26623" x="5946775" y="4508500"/>
          <p14:tracePt t="26624" x="5946775" y="4514850"/>
          <p14:tracePt t="26625" x="5940425" y="4522788"/>
          <p14:tracePt t="26626" x="5940425" y="4529138"/>
          <p14:tracePt t="26627" x="5934075" y="4535488"/>
          <p14:tracePt t="26628" x="5934075" y="4541838"/>
          <p14:tracePt t="26629" x="5934075" y="4548188"/>
          <p14:tracePt t="26630" x="5927725" y="4548188"/>
          <p14:tracePt t="26631" x="5927725" y="4556125"/>
          <p14:tracePt t="26632" x="5921375" y="4568825"/>
          <p14:tracePt t="26634" x="5913438" y="4575175"/>
          <p14:tracePt t="26635" x="5913438" y="4581525"/>
          <p14:tracePt t="26637" x="5913438" y="4589463"/>
          <p14:tracePt t="26638" x="5913438" y="4595813"/>
          <p14:tracePt t="26639" x="5907088" y="4595813"/>
          <p14:tracePt t="26640" x="5907088" y="4602163"/>
          <p14:tracePt t="26641" x="5907088" y="4608513"/>
          <p14:tracePt t="26642" x="5900738" y="4614863"/>
          <p14:tracePt t="26644" x="5900738" y="4622800"/>
          <p14:tracePt t="26645" x="5900738" y="4629150"/>
          <p14:tracePt t="26646" x="5894388" y="4629150"/>
          <p14:tracePt t="26647" x="5894388" y="4635500"/>
          <p14:tracePt t="26648" x="5888038" y="4641850"/>
          <p14:tracePt t="26649" x="5888038" y="4648200"/>
          <p14:tracePt t="26650" x="5881688" y="4648200"/>
          <p14:tracePt t="26651" x="5881688" y="4656138"/>
          <p14:tracePt t="26652" x="5881688" y="4662488"/>
          <p14:tracePt t="26654" x="5881688" y="4668838"/>
          <p14:tracePt t="26655" x="5873750" y="4675188"/>
          <p14:tracePt t="26656" x="5873750" y="4681538"/>
          <p14:tracePt t="26657" x="5867400" y="4681538"/>
          <p14:tracePt t="26658" x="5867400" y="4689475"/>
          <p14:tracePt t="26659" x="5867400" y="4695825"/>
          <p14:tracePt t="26661" x="5861050" y="4702175"/>
          <p14:tracePt t="26662" x="5861050" y="4708525"/>
          <p14:tracePt t="26663" x="5854700" y="4714875"/>
          <p14:tracePt t="26664" x="5848350" y="4714875"/>
          <p14:tracePt t="26665" x="5848350" y="4722813"/>
          <p14:tracePt t="26666" x="5848350" y="4729163"/>
          <p14:tracePt t="26668" x="5840413" y="4735513"/>
          <p14:tracePt t="26669" x="5840413" y="4741863"/>
          <p14:tracePt t="26670" x="5834063" y="4748213"/>
          <p14:tracePt t="26672" x="5834063" y="4762500"/>
          <p14:tracePt t="26673" x="5827713" y="4768850"/>
          <p14:tracePt t="26675" x="5821363" y="4775200"/>
          <p14:tracePt t="26676" x="5821363" y="4781550"/>
          <p14:tracePt t="26677" x="5815013" y="4781550"/>
          <p14:tracePt t="26678" x="5815013" y="4787900"/>
          <p14:tracePt t="26679" x="5807075" y="4795838"/>
          <p14:tracePt t="26680" x="5800725" y="4795838"/>
          <p14:tracePt t="26681" x="5800725" y="4808538"/>
          <p14:tracePt t="26682" x="5800725" y="4814888"/>
          <p14:tracePt t="26683" x="5794375" y="4814888"/>
          <p14:tracePt t="26684" x="5794375" y="4829175"/>
          <p14:tracePt t="26685" x="5788025" y="4829175"/>
          <p14:tracePt t="26686" x="5781675" y="4841875"/>
          <p14:tracePt t="26688" x="5781675" y="4848225"/>
          <p14:tracePt t="26689" x="5773738" y="4854575"/>
          <p14:tracePt t="26690" x="5767388" y="4868863"/>
          <p14:tracePt t="26691" x="5761038" y="4875213"/>
          <p14:tracePt t="26693" x="5761038" y="4881563"/>
          <p14:tracePt t="26694" x="5754688" y="4887913"/>
          <p14:tracePt t="26695" x="5754688" y="4902200"/>
          <p14:tracePt t="26696" x="5748338" y="4902200"/>
          <p14:tracePt t="26697" x="5740400" y="4914900"/>
          <p14:tracePt t="26699" x="5740400" y="4921250"/>
          <p14:tracePt t="26700" x="5734050" y="4929188"/>
          <p14:tracePt t="26701" x="5734050" y="4935538"/>
          <p14:tracePt t="26702" x="5727700" y="4941888"/>
          <p14:tracePt t="26703" x="5721350" y="4948238"/>
          <p14:tracePt t="26704" x="5721350" y="4954588"/>
          <p14:tracePt t="26705" x="5721350" y="4962525"/>
          <p14:tracePt t="26706" x="5715000" y="4962525"/>
          <p14:tracePt t="26707" x="5715000" y="4968875"/>
          <p14:tracePt t="26708" x="5707063" y="4981575"/>
          <p14:tracePt t="26709" x="5700713" y="4981575"/>
          <p14:tracePt t="26710" x="5700713" y="4987925"/>
          <p14:tracePt t="26711" x="5700713" y="4995863"/>
          <p14:tracePt t="26713" x="5694363" y="5008563"/>
          <p14:tracePt t="26714" x="5688013" y="5014913"/>
          <p14:tracePt t="26716" x="5688013" y="5021263"/>
          <p14:tracePt t="26717" x="5688013" y="5035550"/>
          <p14:tracePt t="26718" x="5681663" y="5035550"/>
          <p14:tracePt t="26719" x="5673725" y="5041900"/>
          <p14:tracePt t="26720" x="5673725" y="5048250"/>
          <p14:tracePt t="26721" x="5667375" y="5054600"/>
          <p14:tracePt t="26722" x="5667375" y="5060950"/>
          <p14:tracePt t="26723" x="5667375" y="5068888"/>
          <p14:tracePt t="26724" x="5661025" y="5075238"/>
          <p14:tracePt t="26725" x="5654675" y="5081588"/>
          <p14:tracePt t="26726" x="5654675" y="5087938"/>
          <p14:tracePt t="26727" x="5648325" y="5094288"/>
          <p14:tracePt t="26728" x="5648325" y="5102225"/>
          <p14:tracePt t="26729" x="5648325" y="5108575"/>
          <p14:tracePt t="26730" x="5640388" y="5114925"/>
          <p14:tracePt t="26731" x="5634038" y="5121275"/>
          <p14:tracePt t="26732" x="5634038" y="5127625"/>
          <p14:tracePt t="26733" x="5627688" y="5135563"/>
          <p14:tracePt t="26734" x="5627688" y="5141913"/>
          <p14:tracePt t="26735" x="5621338" y="5154613"/>
          <p14:tracePt t="26737" x="5614988" y="5168900"/>
          <p14:tracePt t="26738" x="5608638" y="5175250"/>
          <p14:tracePt t="26740" x="5608638" y="5187950"/>
          <p14:tracePt t="26741" x="5608638" y="5194300"/>
          <p14:tracePt t="26742" x="5600700" y="5202238"/>
          <p14:tracePt t="26743" x="5594350" y="5208588"/>
          <p14:tracePt t="26744" x="5588000" y="5214938"/>
          <p14:tracePt t="26745" x="5588000" y="5227638"/>
          <p14:tracePt t="26746" x="5588000" y="5235575"/>
          <p14:tracePt t="26748" x="5581650" y="5248275"/>
          <p14:tracePt t="26749" x="5575300" y="5260975"/>
          <p14:tracePt t="26750" x="5567363" y="5268913"/>
          <p14:tracePt t="26751" x="5561013" y="5275263"/>
          <p14:tracePt t="26752" x="5561013" y="5287963"/>
          <p14:tracePt t="26754" x="5554663" y="5302250"/>
          <p14:tracePt t="26755" x="5548313" y="5308600"/>
          <p14:tracePt t="26756" x="5541963" y="5314950"/>
          <p14:tracePt t="26757" x="5541963" y="5321300"/>
          <p14:tracePt t="26758" x="5534025" y="5334000"/>
          <p14:tracePt t="26759" x="5527675" y="5334000"/>
          <p14:tracePt t="26760" x="5527675" y="5341938"/>
          <p14:tracePt t="26761" x="5521325" y="5354638"/>
          <p14:tracePt t="26763" x="5514975" y="5367338"/>
          <p14:tracePt t="26764" x="5508625" y="5367338"/>
          <p14:tracePt t="26765" x="5500688" y="5381625"/>
          <p14:tracePt t="26766" x="5500688" y="5387975"/>
          <p14:tracePt t="26767" x="5494338" y="5394325"/>
          <p14:tracePt t="26768" x="5487988" y="5394325"/>
          <p14:tracePt t="26769" x="5487988" y="5400675"/>
          <p14:tracePt t="26770" x="5481638" y="5408613"/>
          <p14:tracePt t="26771" x="5475288" y="5408613"/>
          <p14:tracePt t="26772" x="5475288" y="5421313"/>
          <p14:tracePt t="26773" x="5467350" y="5427663"/>
          <p14:tracePt t="26775" x="5461000" y="5434013"/>
          <p14:tracePt t="26776" x="5454650" y="5441950"/>
          <p14:tracePt t="26778" x="5448300" y="5448300"/>
          <p14:tracePt t="26779" x="5441950" y="5454650"/>
          <p14:tracePt t="26780" x="5441950" y="5461000"/>
          <p14:tracePt t="26781" x="5434013" y="5461000"/>
          <p14:tracePt t="26782" x="5434013" y="5467350"/>
          <p14:tracePt t="26783" x="5427663" y="5475288"/>
          <p14:tracePt t="26784" x="5421313" y="5475288"/>
          <p14:tracePt t="26785" x="5421313" y="5481638"/>
          <p14:tracePt t="26786" x="5421313" y="5487988"/>
          <p14:tracePt t="26787" x="5414963" y="5494338"/>
          <p14:tracePt t="26788" x="5408613" y="5494338"/>
          <p14:tracePt t="26790" x="5400675" y="5500688"/>
          <p14:tracePt t="26791" x="5400675" y="5508625"/>
          <p14:tracePt t="26792" x="5394325" y="5508625"/>
          <p14:tracePt t="26793" x="5387975" y="5514975"/>
          <p14:tracePt t="26794" x="5387975" y="5521325"/>
          <p14:tracePt t="26796" x="5381625" y="5521325"/>
          <p14:tracePt t="26797" x="5381625" y="5527675"/>
          <p14:tracePt t="26798" x="5375275" y="5527675"/>
          <p14:tracePt t="26799" x="5367338" y="5534025"/>
          <p14:tracePt t="26801" x="5367338" y="5541963"/>
          <p14:tracePt t="26802" x="5360988" y="5541963"/>
          <p14:tracePt t="26804" x="5354638" y="5541963"/>
          <p14:tracePt t="26806" x="5354638" y="5548313"/>
          <p14:tracePt t="26807" x="5348288" y="5548313"/>
          <p14:tracePt t="26808" x="5341938" y="5548313"/>
          <p14:tracePt t="26809" x="5341938" y="5554663"/>
          <p14:tracePt t="26811" x="5334000" y="5554663"/>
          <p14:tracePt t="26812" x="5334000" y="5561013"/>
          <p14:tracePt t="26815" x="5327650" y="5561013"/>
          <p14:tracePt t="26816" x="5321300" y="5561013"/>
          <p14:tracePt t="26820" x="5314950" y="5561013"/>
          <p14:tracePt t="26821" x="5314950" y="5567363"/>
          <p14:tracePt t="26822" x="5308600" y="5567363"/>
          <p14:tracePt t="26824" x="5308600" y="5575300"/>
          <p14:tracePt t="26825" x="5302250" y="5575300"/>
          <p14:tracePt t="26826" x="5294313" y="5575300"/>
          <p14:tracePt t="26828" x="5287963" y="5575300"/>
          <p14:tracePt t="26830" x="5287963" y="5581650"/>
          <p14:tracePt t="26831" x="5281613" y="5581650"/>
          <p14:tracePt t="26832" x="5275263" y="5581650"/>
          <p14:tracePt t="26833" x="5275263" y="5588000"/>
          <p14:tracePt t="26835" x="5268913" y="5588000"/>
          <p14:tracePt t="26837" x="5260975" y="5588000"/>
          <p14:tracePt t="26838" x="5254625" y="5588000"/>
          <p14:tracePt t="26839" x="5254625" y="5594350"/>
          <p14:tracePt t="26841" x="5248275" y="5600700"/>
          <p14:tracePt t="26842" x="5241925" y="5600700"/>
          <p14:tracePt t="26843" x="5241925" y="5608638"/>
          <p14:tracePt t="26844" x="5235575" y="5608638"/>
          <p14:tracePt t="26845" x="5227638" y="5608638"/>
          <p14:tracePt t="26846" x="5221288" y="5614988"/>
          <p14:tracePt t="26848" x="5214938" y="5621338"/>
          <p14:tracePt t="26850" x="5208588" y="5621338"/>
          <p14:tracePt t="26851" x="5202238" y="5627688"/>
          <p14:tracePt t="26852" x="5194300" y="5634038"/>
          <p14:tracePt t="26853" x="5187950" y="5640388"/>
          <p14:tracePt t="26855" x="5181600" y="5640388"/>
          <p14:tracePt t="26856" x="5175250" y="5648325"/>
          <p14:tracePt t="26857" x="5168900" y="5654675"/>
          <p14:tracePt t="26858" x="5160963" y="5661025"/>
          <p14:tracePt t="26859" x="5154613" y="5661025"/>
          <p14:tracePt t="26860" x="5148263" y="5667375"/>
          <p14:tracePt t="26861" x="5148263" y="5673725"/>
          <p14:tracePt t="26862" x="5141913" y="5673725"/>
          <p14:tracePt t="26863" x="5127625" y="5681663"/>
          <p14:tracePt t="26864" x="5127625" y="5688013"/>
          <p14:tracePt t="26865" x="5121275" y="5694363"/>
          <p14:tracePt t="26866" x="5108575" y="5694363"/>
          <p14:tracePt t="26867" x="5108575" y="5700713"/>
          <p14:tracePt t="26868" x="5102225" y="5707063"/>
          <p14:tracePt t="26869" x="5094288" y="5715000"/>
          <p14:tracePt t="26870" x="5087938" y="5715000"/>
          <p14:tracePt t="26871" x="5081588" y="5721350"/>
          <p14:tracePt t="26872" x="5075238" y="5727700"/>
          <p14:tracePt t="26874" x="5060950" y="5734050"/>
          <p14:tracePt t="26875" x="5054600" y="5740400"/>
          <p14:tracePt t="26876" x="5054600" y="5748338"/>
          <p14:tracePt t="26877" x="5041900" y="5748338"/>
          <p14:tracePt t="26879" x="5035550" y="5761038"/>
          <p14:tracePt t="26880" x="5029200" y="5767388"/>
          <p14:tracePt t="26881" x="5021263" y="5767388"/>
          <p14:tracePt t="26882" x="5014913" y="5773738"/>
          <p14:tracePt t="26883" x="5008563" y="5773738"/>
          <p14:tracePt t="26884" x="5002213" y="5781675"/>
          <p14:tracePt t="26886" x="4995863" y="5788025"/>
          <p14:tracePt t="26887" x="4987925" y="5794375"/>
          <p14:tracePt t="26888" x="4981575" y="5794375"/>
          <p14:tracePt t="26889" x="4981575" y="5800725"/>
          <p14:tracePt t="26890" x="4968875" y="5800725"/>
          <p14:tracePt t="26891" x="4962525" y="5807075"/>
          <p14:tracePt t="26893" x="4962525" y="5815013"/>
          <p14:tracePt t="26894" x="4948238" y="5821363"/>
          <p14:tracePt t="26896" x="4941888" y="5821363"/>
          <p14:tracePt t="26897" x="4941888" y="5827713"/>
          <p14:tracePt t="26899" x="4929188" y="5834063"/>
          <p14:tracePt t="26900" x="4929188" y="5840413"/>
          <p14:tracePt t="26901" x="4921250" y="5840413"/>
          <p14:tracePt t="26903" x="4914900" y="5840413"/>
          <p14:tracePt t="26904" x="4914900" y="5848350"/>
          <p14:tracePt t="26905" x="4908550" y="5848350"/>
          <p14:tracePt t="26907" x="4908550" y="5854700"/>
          <p14:tracePt t="26908" x="4902200" y="5854700"/>
          <p14:tracePt t="26909" x="4895850" y="5854700"/>
          <p14:tracePt t="26911" x="4887913" y="5854700"/>
          <p14:tracePt t="26914" x="4887913" y="5861050"/>
          <p14:tracePt t="26915" x="4881563" y="5861050"/>
          <p14:tracePt t="26916" x="4875213" y="5861050"/>
          <p14:tracePt t="26917" x="4875213" y="5867400"/>
          <p14:tracePt t="26919" x="4868863" y="5867400"/>
          <p14:tracePt t="26920" x="4868863" y="5873750"/>
          <p14:tracePt t="26921" x="4862513" y="5873750"/>
          <p14:tracePt t="26924" x="4854575" y="5873750"/>
          <p14:tracePt t="26925" x="4848225" y="5873750"/>
          <p14:tracePt t="26926" x="4848225" y="5881688"/>
          <p14:tracePt t="26927" x="4841875" y="5881688"/>
          <p14:tracePt t="26929" x="4841875" y="5888038"/>
          <p14:tracePt t="26930" x="4835525" y="5888038"/>
          <p14:tracePt t="26931" x="4829175" y="5888038"/>
          <p14:tracePt t="26933" x="4821238" y="5888038"/>
          <p14:tracePt t="26934" x="4814888" y="5888038"/>
          <p14:tracePt t="26935" x="4808538" y="5894388"/>
          <p14:tracePt t="26937" x="4808538" y="5900738"/>
          <p14:tracePt t="26938" x="4802188" y="5900738"/>
          <p14:tracePt t="26939" x="4795838" y="5900738"/>
          <p14:tracePt t="26940" x="4787900" y="5900738"/>
          <p14:tracePt t="26941" x="4781550" y="5900738"/>
          <p14:tracePt t="26942" x="4775200" y="5907088"/>
          <p14:tracePt t="26944" x="4768850" y="5913438"/>
          <p14:tracePt t="26945" x="4762500" y="5913438"/>
          <p14:tracePt t="26946" x="4754563" y="5921375"/>
          <p14:tracePt t="26948" x="4748213" y="5921375"/>
          <p14:tracePt t="26949" x="4741863" y="5921375"/>
          <p14:tracePt t="26950" x="4735513" y="5927725"/>
          <p14:tracePt t="26951" x="4729163" y="5927725"/>
          <p14:tracePt t="26952" x="4722813" y="5934075"/>
          <p14:tracePt t="26954" x="4714875" y="5934075"/>
          <p14:tracePt t="26955" x="4708525" y="5934075"/>
          <p14:tracePt t="26956" x="4708525" y="5940425"/>
          <p14:tracePt t="26957" x="4702175" y="5940425"/>
          <p14:tracePt t="26958" x="4689475" y="5946775"/>
          <p14:tracePt t="26960" x="4681538" y="5954713"/>
          <p14:tracePt t="26961" x="4675188" y="5954713"/>
          <p14:tracePt t="26962" x="4668838" y="5954713"/>
          <p14:tracePt t="26964" x="4662488" y="5954713"/>
          <p14:tracePt t="26965" x="4656138" y="5961063"/>
          <p14:tracePt t="26967" x="4648200" y="5961063"/>
          <p14:tracePt t="26968" x="4641850" y="5967413"/>
          <p14:tracePt t="26969" x="4635500" y="5967413"/>
          <p14:tracePt t="26970" x="4635500" y="5973763"/>
          <p14:tracePt t="26971" x="4629150" y="5973763"/>
          <p14:tracePt t="26972" x="4622800" y="5973763"/>
          <p14:tracePt t="26974" x="4614863" y="5973763"/>
          <p14:tracePt t="26975" x="4608513" y="5973763"/>
          <p14:tracePt t="26976" x="4608513" y="5980113"/>
          <p14:tracePt t="26978" x="4602163" y="5980113"/>
          <p14:tracePt t="26979" x="4595813" y="5980113"/>
          <p14:tracePt t="26980" x="4595813" y="5988050"/>
          <p14:tracePt t="26981" x="4589463" y="5988050"/>
          <p14:tracePt t="26983" x="4581525" y="5988050"/>
          <p14:tracePt t="26985" x="4575175" y="5988050"/>
          <p14:tracePt t="26989" x="4568825" y="5988050"/>
          <p14:tracePt t="26991" x="4562475" y="5988050"/>
          <p14:tracePt t="26994" x="4556125" y="5988050"/>
          <p14:tracePt t="26999" x="4548188" y="5994400"/>
          <p14:tracePt t="27001" x="4541838" y="5994400"/>
          <p14:tracePt t="27005" x="4535488" y="5994400"/>
          <p14:tracePt t="27008" x="4529138" y="5994400"/>
          <p14:tracePt t="27010" x="4522788" y="5994400"/>
          <p14:tracePt t="27014" x="4514850" y="5994400"/>
          <p14:tracePt t="27015" x="4508500" y="5994400"/>
          <p14:tracePt t="27018" x="4502150" y="5994400"/>
          <p14:tracePt t="27020" x="4495800" y="5994400"/>
          <p14:tracePt t="27021" x="4489450" y="5994400"/>
          <p14:tracePt t="27024" x="4481513" y="5994400"/>
          <p14:tracePt t="27025" x="4475163" y="5994400"/>
          <p14:tracePt t="27028" x="4468813" y="5994400"/>
          <p14:tracePt t="27029" x="4462463" y="5994400"/>
          <p14:tracePt t="27030" x="4456113" y="5994400"/>
          <p14:tracePt t="27032" x="4449763" y="5994400"/>
          <p14:tracePt t="27033" x="4441825" y="5994400"/>
          <p14:tracePt t="27035" x="4429125" y="5994400"/>
          <p14:tracePt t="27036" x="4422775" y="5994400"/>
          <p14:tracePt t="27038" x="4416425" y="5994400"/>
          <p14:tracePt t="27039" x="4408488" y="5988050"/>
          <p14:tracePt t="27040" x="4402138" y="5988050"/>
          <p14:tracePt t="27041" x="4395788" y="5988050"/>
          <p14:tracePt t="27042" x="4389438" y="5988050"/>
          <p14:tracePt t="27043" x="4383088" y="5988050"/>
          <p14:tracePt t="27044" x="4375150" y="5980113"/>
          <p14:tracePt t="27045" x="4368800" y="5980113"/>
          <p14:tracePt t="27046" x="4362450" y="5980113"/>
          <p14:tracePt t="27047" x="4349750" y="5980113"/>
          <p14:tracePt t="27049" x="4341813" y="5980113"/>
          <p14:tracePt t="27050" x="4329113" y="5980113"/>
          <p14:tracePt t="27052" x="4316413" y="5973763"/>
          <p14:tracePt t="27053" x="4308475" y="5973763"/>
          <p14:tracePt t="27054" x="4302125" y="5973763"/>
          <p14:tracePt t="27055" x="4295775" y="5967413"/>
          <p14:tracePt t="27057" x="4283075" y="5967413"/>
          <p14:tracePt t="27058" x="4275138" y="5967413"/>
          <p14:tracePt t="27059" x="4275138" y="5961063"/>
          <p14:tracePt t="27060" x="4262438" y="5961063"/>
          <p14:tracePt t="27061" x="4256088" y="5961063"/>
          <p14:tracePt t="27062" x="4249738" y="5961063"/>
          <p14:tracePt t="27063" x="4241800" y="5961063"/>
          <p14:tracePt t="27064" x="4235450" y="5961063"/>
          <p14:tracePt t="27065" x="4229100" y="5961063"/>
          <p14:tracePt t="27066" x="4222750" y="5954713"/>
          <p14:tracePt t="27067" x="4216400" y="5954713"/>
          <p14:tracePt t="27068" x="4208463" y="5946775"/>
          <p14:tracePt t="27069" x="4202113" y="5946775"/>
          <p14:tracePt t="27071" x="4195763" y="5946775"/>
          <p14:tracePt t="27072" x="4183063" y="5940425"/>
          <p14:tracePt t="27074" x="4175125" y="5940425"/>
          <p14:tracePt t="27075" x="4168775" y="5940425"/>
          <p14:tracePt t="27076" x="4162425" y="5940425"/>
          <p14:tracePt t="27078" x="4156075" y="5934075"/>
          <p14:tracePt t="27079" x="4149725" y="5934075"/>
          <p14:tracePt t="27081" x="4143375" y="5927725"/>
          <p14:tracePt t="27082" x="4135438" y="5927725"/>
          <p14:tracePt t="27083" x="4129088" y="5927725"/>
          <p14:tracePt t="27085" x="4129088" y="5921375"/>
          <p14:tracePt t="27086" x="4122738" y="5921375"/>
          <p14:tracePt t="27087" x="4116388" y="5921375"/>
          <p14:tracePt t="27090" x="4110038" y="5921375"/>
          <p14:tracePt t="27091" x="4102100" y="5921375"/>
          <p14:tracePt t="27094" x="4095750" y="5921375"/>
          <p14:tracePt t="27095" x="4095750" y="5913438"/>
          <p14:tracePt t="27097" x="4089400" y="5913438"/>
          <p14:tracePt t="27100" x="4083050" y="5907088"/>
          <p14:tracePt t="27103" x="4076700" y="5907088"/>
          <p14:tracePt t="27105" x="4068763" y="5907088"/>
          <p14:tracePt t="27107" x="4062413" y="5907088"/>
          <p14:tracePt t="27109" x="4062413" y="5900738"/>
          <p14:tracePt t="27111" x="4056063" y="5900738"/>
          <p14:tracePt t="27113" x="4049713" y="5900738"/>
          <p14:tracePt t="27114" x="4049713" y="5894388"/>
          <p14:tracePt t="27117" x="4043363" y="5894388"/>
          <p14:tracePt t="27118" x="4043363" y="5888038"/>
          <p14:tracePt t="27119" x="4035425" y="5888038"/>
          <p14:tracePt t="27121" x="4029075" y="5888038"/>
          <p14:tracePt t="27124" x="4022725" y="5888038"/>
          <p14:tracePt t="27125" x="4022725" y="5881688"/>
          <p14:tracePt t="27126" x="4016375" y="5881688"/>
          <p14:tracePt t="27128" x="4010025" y="5881688"/>
          <p14:tracePt t="27129" x="4010025" y="5873750"/>
          <p14:tracePt t="27130" x="4002088" y="5873750"/>
          <p14:tracePt t="27131" x="3995738" y="5873750"/>
          <p14:tracePt t="27133" x="3989388" y="5873750"/>
          <p14:tracePt t="27134" x="3983038" y="5867400"/>
          <p14:tracePt t="27136" x="3976688" y="5861050"/>
          <p14:tracePt t="27137" x="3968750" y="5861050"/>
          <p14:tracePt t="27139" x="3956050" y="5854700"/>
          <p14:tracePt t="27140" x="3949700" y="5854700"/>
          <p14:tracePt t="27142" x="3943350" y="5854700"/>
          <p14:tracePt t="27143" x="3929063" y="5848350"/>
          <p14:tracePt t="27145" x="3916363" y="5840413"/>
          <p14:tracePt t="27146" x="3910013" y="5840413"/>
          <p14:tracePt t="27147" x="3910013" y="5834063"/>
          <p14:tracePt t="27148" x="3895725" y="5834063"/>
          <p14:tracePt t="27149" x="3883025" y="5834063"/>
          <p14:tracePt t="27151" x="3870325" y="5827713"/>
          <p14:tracePt t="27152" x="3856038" y="5821363"/>
          <p14:tracePt t="27154" x="3843338" y="5815013"/>
          <p14:tracePt t="27155" x="3829050" y="5815013"/>
          <p14:tracePt t="27156" x="3829050" y="5807075"/>
          <p14:tracePt t="27157" x="3810000" y="5807075"/>
          <p14:tracePt t="27159" x="3795713" y="5800725"/>
          <p14:tracePt t="27160" x="3789363" y="5800725"/>
          <p14:tracePt t="27161" x="3776663" y="5794375"/>
          <p14:tracePt t="27162" x="3770313" y="5794375"/>
          <p14:tracePt t="27163" x="3762375" y="5788025"/>
          <p14:tracePt t="27164" x="3749675" y="5788025"/>
          <p14:tracePt t="27165" x="3736975" y="5788025"/>
          <p14:tracePt t="27166" x="3729038" y="5781675"/>
          <p14:tracePt t="27167" x="3722688" y="5781675"/>
          <p14:tracePt t="27168" x="3709988" y="5773738"/>
          <p14:tracePt t="27169" x="3703638" y="5773738"/>
          <p14:tracePt t="27170" x="3689350" y="5767388"/>
          <p14:tracePt t="27171" x="3683000" y="5761038"/>
          <p14:tracePt t="27172" x="3676650" y="5761038"/>
          <p14:tracePt t="27173" x="3662363" y="5754688"/>
          <p14:tracePt t="27174" x="3656013" y="5754688"/>
          <p14:tracePt t="27175" x="3649663" y="5754688"/>
          <p14:tracePt t="27176" x="3643313" y="5754688"/>
          <p14:tracePt t="27177" x="3636963" y="5748338"/>
          <p14:tracePt t="27178" x="3629025" y="5748338"/>
          <p14:tracePt t="27179" x="3616325" y="5740400"/>
          <p14:tracePt t="27181" x="3603625" y="5734050"/>
          <p14:tracePt t="27182" x="3597275" y="5734050"/>
          <p14:tracePt t="27183" x="3589338" y="5734050"/>
          <p14:tracePt t="27184" x="3582988" y="5734050"/>
          <p14:tracePt t="27185" x="3576638" y="5727700"/>
          <p14:tracePt t="27187" x="3570288" y="5721350"/>
          <p14:tracePt t="27188" x="3563938" y="5721350"/>
          <p14:tracePt t="27189" x="3556000" y="5715000"/>
          <p14:tracePt t="27190" x="3549650" y="5715000"/>
          <p14:tracePt t="27191" x="3543300" y="5715000"/>
          <p14:tracePt t="27193" x="3536950" y="5715000"/>
          <p14:tracePt t="27194" x="3530600" y="5707063"/>
          <p14:tracePt t="27196" x="3522663" y="5707063"/>
          <p14:tracePt t="27197" x="3522663" y="5700713"/>
          <p14:tracePt t="27199" x="3516313" y="5700713"/>
          <p14:tracePt t="27201" x="3509963" y="5700713"/>
          <p14:tracePt t="27204" x="3509963" y="5694363"/>
          <p14:tracePt t="27205" x="3503613" y="5694363"/>
          <p14:tracePt t="27207" x="3497263" y="5694363"/>
          <p14:tracePt t="27208" x="3497263" y="5688013"/>
          <p14:tracePt t="27209" x="3489325" y="5688013"/>
          <p14:tracePt t="27212" x="3489325" y="5681663"/>
          <p14:tracePt t="27214" x="3482975" y="5681663"/>
          <p14:tracePt t="27217" x="3476625" y="5681663"/>
          <p14:tracePt t="27219" x="3476625" y="5673725"/>
          <p14:tracePt t="27221" x="3470275" y="5673725"/>
          <p14:tracePt t="27223" x="3470275" y="5667375"/>
          <p14:tracePt t="27224" x="3463925" y="5667375"/>
          <p14:tracePt t="27226" x="3455988" y="5667375"/>
          <p14:tracePt t="27228" x="3455988" y="5661025"/>
          <p14:tracePt t="27229" x="3449638" y="5661025"/>
          <p14:tracePt t="27230" x="3449638" y="5654675"/>
          <p14:tracePt t="27231" x="3443288" y="5654675"/>
          <p14:tracePt t="27232" x="3443288" y="5648325"/>
          <p14:tracePt t="27234" x="3436938" y="5648325"/>
          <p14:tracePt t="27236" x="3430588" y="5648325"/>
          <p14:tracePt t="27237" x="3430588" y="5640388"/>
          <p14:tracePt t="27238" x="3422650" y="5640388"/>
          <p14:tracePt t="27239" x="3422650" y="5634038"/>
          <p14:tracePt t="27240" x="3416300" y="5634038"/>
          <p14:tracePt t="27242" x="3409950" y="5634038"/>
          <p14:tracePt t="27243" x="3409950" y="5627688"/>
          <p14:tracePt t="27244" x="3403600" y="5627688"/>
          <p14:tracePt t="27245" x="3397250" y="5621338"/>
          <p14:tracePt t="27247" x="3389313" y="5621338"/>
          <p14:tracePt t="27248" x="3382963" y="5614988"/>
          <p14:tracePt t="27249" x="3376613" y="5608638"/>
          <p14:tracePt t="27251" x="3370263" y="5600700"/>
          <p14:tracePt t="27252" x="3363913" y="5600700"/>
          <p14:tracePt t="27253" x="3355975" y="5600700"/>
          <p14:tracePt t="27254" x="3349625" y="5594350"/>
          <p14:tracePt t="27255" x="3343275" y="5588000"/>
          <p14:tracePt t="27257" x="3336925" y="5581650"/>
          <p14:tracePt t="27258" x="3322638" y="5581650"/>
          <p14:tracePt t="27259" x="3322638" y="5575300"/>
          <p14:tracePt t="27260" x="3309938" y="5567363"/>
          <p14:tracePt t="27261" x="3303588" y="5567363"/>
          <p14:tracePt t="27263" x="3297238" y="5561013"/>
          <p14:tracePt t="27264" x="3282950" y="5554663"/>
          <p14:tracePt t="27266" x="3270250" y="5548313"/>
          <p14:tracePt t="27267" x="3263900" y="5548313"/>
          <p14:tracePt t="27268" x="3263900" y="5541963"/>
          <p14:tracePt t="27269" x="3249613" y="5541963"/>
          <p14:tracePt t="27270" x="3243263" y="5534025"/>
          <p14:tracePt t="27271" x="3243263" y="5527675"/>
          <p14:tracePt t="27272" x="3230563" y="5527675"/>
          <p14:tracePt t="27273" x="3224213" y="5527675"/>
          <p14:tracePt t="27274" x="3224213" y="5521325"/>
          <p14:tracePt t="27275" x="3209925" y="5514975"/>
          <p14:tracePt t="27277" x="3203575" y="5508625"/>
          <p14:tracePt t="27278" x="3190875" y="5508625"/>
          <p14:tracePt t="27280" x="3182938" y="5500688"/>
          <p14:tracePt t="27281" x="3176588" y="5500688"/>
          <p14:tracePt t="27282" x="3170238" y="5494338"/>
          <p14:tracePt t="27284" x="3163888" y="5494338"/>
          <p14:tracePt t="27285" x="3157538" y="5487988"/>
          <p14:tracePt t="27286" x="3157538" y="5481638"/>
          <p14:tracePt t="27287" x="3149600" y="5481638"/>
          <p14:tracePt t="27288" x="3136900" y="5475288"/>
          <p14:tracePt t="27290" x="3130550" y="5475288"/>
          <p14:tracePt t="27291" x="3124200" y="5467350"/>
          <p14:tracePt t="27293" x="3116263" y="5461000"/>
          <p14:tracePt t="27295" x="3109913" y="5461000"/>
          <p14:tracePt t="27296" x="3097213" y="5454650"/>
          <p14:tracePt t="27297" x="3097213" y="5448300"/>
          <p14:tracePt t="27299" x="3090863" y="5448300"/>
          <p14:tracePt t="27300" x="3082925" y="5441950"/>
          <p14:tracePt t="27302" x="3076575" y="5441950"/>
          <p14:tracePt t="27303" x="3070225" y="5434013"/>
          <p14:tracePt t="27304" x="3063875" y="5427663"/>
          <p14:tracePt t="27306" x="3057525" y="5421313"/>
          <p14:tracePt t="27307" x="3049588" y="5421313"/>
          <p14:tracePt t="27309" x="3043238" y="5414963"/>
          <p14:tracePt t="27310" x="3036888" y="5408613"/>
          <p14:tracePt t="27311" x="3030538" y="5408613"/>
          <p14:tracePt t="27312" x="3024188" y="5408613"/>
          <p14:tracePt t="27313" x="3017838" y="5400675"/>
          <p14:tracePt t="27314" x="3009900" y="5394325"/>
          <p14:tracePt t="27315" x="3003550" y="5387975"/>
          <p14:tracePt t="27316" x="2997200" y="5387975"/>
          <p14:tracePt t="27318" x="2984500" y="5381625"/>
          <p14:tracePt t="27319" x="2976563" y="5375275"/>
          <p14:tracePt t="27320" x="2976563" y="5367338"/>
          <p14:tracePt t="27321" x="2963863" y="5367338"/>
          <p14:tracePt t="27322" x="2957513" y="5360988"/>
          <p14:tracePt t="27323" x="2951163" y="5360988"/>
          <p14:tracePt t="27324" x="2943225" y="5348288"/>
          <p14:tracePt t="27325" x="2930525" y="5348288"/>
          <p14:tracePt t="27327" x="2917825" y="5341938"/>
          <p14:tracePt t="27328" x="2903538" y="5334000"/>
          <p14:tracePt t="27329" x="2903538" y="5327650"/>
          <p14:tracePt t="27330" x="2890838" y="5321300"/>
          <p14:tracePt t="27331" x="2876550" y="5314950"/>
          <p14:tracePt t="27332" x="2876550" y="5308600"/>
          <p14:tracePt t="27333" x="2863850" y="5302250"/>
          <p14:tracePt t="27334" x="2851150" y="5294313"/>
          <p14:tracePt t="27335" x="2843213" y="5294313"/>
          <p14:tracePt t="27336" x="2836863" y="5287963"/>
          <p14:tracePt t="27337" x="2824163" y="5281613"/>
          <p14:tracePt t="27338" x="2817813" y="5275263"/>
          <p14:tracePt t="27339" x="2803525" y="5268913"/>
          <p14:tracePt t="27340" x="2797175" y="5268913"/>
          <p14:tracePt t="27341" x="2790825" y="5260975"/>
          <p14:tracePt t="27342" x="2784475" y="5254625"/>
          <p14:tracePt t="27343" x="2763838" y="5248275"/>
          <p14:tracePt t="27345" x="2757488" y="5241925"/>
          <p14:tracePt t="27346" x="2743200" y="5235575"/>
          <p14:tracePt t="27347" x="2736850" y="5227638"/>
          <p14:tracePt t="27348" x="2730500" y="5227638"/>
          <p14:tracePt t="27349" x="2717800" y="5221288"/>
          <p14:tracePt t="27350" x="2717800" y="5214938"/>
          <p14:tracePt t="27351" x="2711450" y="5208588"/>
          <p14:tracePt t="27352" x="2697163" y="5208588"/>
          <p14:tracePt t="27353" x="2697163" y="5202238"/>
          <p14:tracePt t="27354" x="2690813" y="5194300"/>
          <p14:tracePt t="27355" x="2684463" y="5187950"/>
          <p14:tracePt t="27356" x="2678113" y="5187950"/>
          <p14:tracePt t="27357" x="2670175" y="5187950"/>
          <p14:tracePt t="27358" x="2663825" y="5181600"/>
          <p14:tracePt t="27359" x="2663825" y="5175250"/>
          <p14:tracePt t="27360" x="2657475" y="5175250"/>
          <p14:tracePt t="27361" x="2651125" y="5175250"/>
          <p14:tracePt t="27362" x="2651125" y="5168900"/>
          <p14:tracePt t="27363" x="2651125" y="5160963"/>
          <p14:tracePt t="27364" x="2636838" y="5160963"/>
          <p14:tracePt t="27365" x="2636838" y="5154613"/>
          <p14:tracePt t="27366" x="2630488" y="5154613"/>
          <p14:tracePt t="27368" x="2630488" y="5148263"/>
          <p14:tracePt t="27369" x="2624138" y="5148263"/>
          <p14:tracePt t="27370" x="2624138" y="5141913"/>
          <p14:tracePt t="27371" x="2617788" y="5141913"/>
          <p14:tracePt t="27373" x="2611438" y="5141913"/>
          <p14:tracePt t="27374" x="2611438" y="5135563"/>
          <p14:tracePt t="27377" x="2611438" y="5127625"/>
          <p14:tracePt t="27378" x="2603500" y="5127625"/>
          <p14:tracePt t="27379" x="2603500" y="5121275"/>
          <p14:tracePt t="27380" x="2597150" y="5121275"/>
          <p14:tracePt t="27386" x="2597150" y="5114925"/>
          <p14:tracePt t="27387" x="2590800" y="5114925"/>
          <p14:tracePt t="27389" x="2590800" y="5108575"/>
          <p14:tracePt t="27391" x="2584450" y="5108575"/>
          <p14:tracePt t="27394" x="2578100" y="5108575"/>
          <p14:tracePt t="27395" x="2578100" y="5102225"/>
          <p14:tracePt t="27398" x="2578100" y="5094288"/>
          <p14:tracePt t="27400" x="2570163" y="5094288"/>
          <p14:tracePt t="27401" x="2570163" y="5087938"/>
          <p14:tracePt t="27402" x="2563813" y="5087938"/>
          <p14:tracePt t="27405" x="2563813" y="5081588"/>
          <p14:tracePt t="27406" x="2557463" y="5081588"/>
          <p14:tracePt t="27407" x="2557463" y="5075238"/>
          <p14:tracePt t="27408" x="2551113" y="5075238"/>
          <p14:tracePt t="27410" x="2551113" y="5068888"/>
          <p14:tracePt t="27411" x="2544763" y="5068888"/>
          <p14:tracePt t="27412" x="2536825" y="5060950"/>
          <p14:tracePt t="27413" x="2530475" y="5060950"/>
          <p14:tracePt t="27414" x="2530475" y="5054600"/>
          <p14:tracePt t="27416" x="2524125" y="5048250"/>
          <p14:tracePt t="27417" x="2517775" y="5041900"/>
          <p14:tracePt t="27419" x="2511425" y="5041900"/>
          <p14:tracePt t="27420" x="2503488" y="5035550"/>
          <p14:tracePt t="27421" x="2497138" y="5029200"/>
          <p14:tracePt t="27422" x="2497138" y="5021263"/>
          <p14:tracePt t="27423" x="2490788" y="5021263"/>
          <p14:tracePt t="27424" x="2484438" y="5021263"/>
          <p14:tracePt t="27425" x="2478088" y="5014913"/>
          <p14:tracePt t="27426" x="2470150" y="5008563"/>
          <p14:tracePt t="27427" x="2463800" y="5008563"/>
          <p14:tracePt t="27428" x="2457450" y="5002213"/>
          <p14:tracePt t="27429" x="2451100" y="4995863"/>
          <p14:tracePt t="27430" x="2438400" y="4987925"/>
          <p14:tracePt t="27432" x="2430463" y="4981575"/>
          <p14:tracePt t="27433" x="2417763" y="4975225"/>
          <p14:tracePt t="27434" x="2411413" y="4968875"/>
          <p14:tracePt t="27435" x="2405063" y="4962525"/>
          <p14:tracePt t="27436" x="2390775" y="4954588"/>
          <p14:tracePt t="27437" x="2384425" y="4948238"/>
          <p14:tracePt t="27438" x="2378075" y="4941888"/>
          <p14:tracePt t="27439" x="2363788" y="4935538"/>
          <p14:tracePt t="27440" x="2357438" y="4935538"/>
          <p14:tracePt t="27441" x="2351088" y="4929188"/>
          <p14:tracePt t="27442" x="2344738" y="4921250"/>
          <p14:tracePt t="27443" x="2338388" y="4914900"/>
          <p14:tracePt t="27444" x="2330450" y="4914900"/>
          <p14:tracePt t="27445" x="2317750" y="4908550"/>
          <p14:tracePt t="27446" x="2311400" y="4902200"/>
          <p14:tracePt t="27447" x="2305050" y="4887913"/>
          <p14:tracePt t="27448" x="2290763" y="4881563"/>
          <p14:tracePt t="27449" x="2284413" y="4881563"/>
          <p14:tracePt t="27450" x="2278063" y="4875213"/>
          <p14:tracePt t="27451" x="2271713" y="4868863"/>
          <p14:tracePt t="27452" x="2263775" y="4862513"/>
          <p14:tracePt t="27453" x="2257425" y="4862513"/>
          <p14:tracePt t="27454" x="2251075" y="4854575"/>
          <p14:tracePt t="27455" x="2244725" y="4848225"/>
          <p14:tracePt t="27456" x="2238375" y="4848225"/>
          <p14:tracePt t="27457" x="2230438" y="4841875"/>
          <p14:tracePt t="27458" x="2224088" y="4841875"/>
          <p14:tracePt t="27459" x="2224088" y="4835525"/>
          <p14:tracePt t="27460" x="2217738" y="4829175"/>
          <p14:tracePt t="27461" x="2211388" y="4829175"/>
          <p14:tracePt t="27462" x="2211388" y="4821238"/>
          <p14:tracePt t="27464" x="2205038" y="4814888"/>
          <p14:tracePt t="27466" x="2197100" y="4814888"/>
          <p14:tracePt t="27467" x="2197100" y="4808538"/>
          <p14:tracePt t="27468" x="2190750" y="4808538"/>
          <p14:tracePt t="27469" x="2190750" y="4802188"/>
          <p14:tracePt t="27472" x="2190750" y="4795838"/>
          <p14:tracePt t="27479" x="2190750" y="4787900"/>
          <p14:tracePt t="27480" x="2184400" y="4787900"/>
          <p14:tracePt t="27482" x="2184400" y="4781550"/>
          <p14:tracePt t="27492" x="2184400" y="4775200"/>
          <p14:tracePt t="27494" x="2178050" y="4775200"/>
          <p14:tracePt t="27496" x="2178050" y="4768850"/>
          <p14:tracePt t="27499" x="2178050" y="4762500"/>
          <p14:tracePt t="27504" x="2178050" y="4754563"/>
          <p14:tracePt t="27507" x="2178050" y="4748213"/>
          <p14:tracePt t="27511" x="2178050" y="4741863"/>
          <p14:tracePt t="27512" x="2171700" y="4741863"/>
          <p14:tracePt t="27513" x="2171700" y="4735513"/>
          <p14:tracePt t="27514" x="2171700" y="4729163"/>
          <p14:tracePt t="27516" x="2163763" y="4729163"/>
          <p14:tracePt t="27518" x="2163763" y="4722813"/>
          <p14:tracePt t="27519" x="2157413" y="4722813"/>
          <p14:tracePt t="27520" x="2157413" y="4714875"/>
          <p14:tracePt t="27522" x="2157413" y="4708525"/>
          <p14:tracePt t="27523" x="2151063" y="4708525"/>
          <p14:tracePt t="27524" x="2151063" y="4702175"/>
          <p14:tracePt t="27525" x="2144713" y="4702175"/>
          <p14:tracePt t="27526" x="2144713" y="4695825"/>
          <p14:tracePt t="27529" x="2144713" y="4689475"/>
          <p14:tracePt t="27530" x="2138363" y="4681538"/>
          <p14:tracePt t="27531" x="2132013" y="4681538"/>
          <p14:tracePt t="27532" x="2124075" y="4675188"/>
          <p14:tracePt t="27534" x="2124075" y="4668838"/>
          <p14:tracePt t="27535" x="2117725" y="4662488"/>
          <p14:tracePt t="27536" x="2111375" y="4662488"/>
          <p14:tracePt t="27537" x="2111375" y="4656138"/>
          <p14:tracePt t="27538" x="2105025" y="4648200"/>
          <p14:tracePt t="27540" x="2098675" y="4641850"/>
          <p14:tracePt t="27541" x="2098675" y="4635500"/>
          <p14:tracePt t="27542" x="2090738" y="4635500"/>
          <p14:tracePt t="27543" x="2084388" y="4629150"/>
          <p14:tracePt t="27544" x="2078038" y="4622800"/>
          <p14:tracePt t="27545" x="2071688" y="4614863"/>
          <p14:tracePt t="27546" x="2065338" y="4614863"/>
          <p14:tracePt t="27547" x="2057400" y="4608513"/>
          <p14:tracePt t="27548" x="2057400" y="4602163"/>
          <p14:tracePt t="27549" x="2051050" y="4602163"/>
          <p14:tracePt t="27550" x="2044700" y="4595813"/>
          <p14:tracePt t="27551" x="2038350" y="4589463"/>
          <p14:tracePt t="27552" x="2038350" y="4581525"/>
          <p14:tracePt t="27553" x="2032000" y="4575175"/>
          <p14:tracePt t="27554" x="2017713" y="4575175"/>
          <p14:tracePt t="27555" x="2017713" y="4568825"/>
          <p14:tracePt t="27556" x="2011363" y="4562475"/>
          <p14:tracePt t="27557" x="2005013" y="4562475"/>
          <p14:tracePt t="27558" x="2005013" y="4556125"/>
          <p14:tracePt t="27559" x="1998663" y="4548188"/>
          <p14:tracePt t="27560" x="1990725" y="4548188"/>
          <p14:tracePt t="27561" x="1984375" y="4541838"/>
          <p14:tracePt t="27563" x="1971675" y="4535488"/>
          <p14:tracePt t="27564" x="1965325" y="4529138"/>
          <p14:tracePt t="27565" x="1965325" y="4522788"/>
          <p14:tracePt t="27567" x="1957388" y="4514850"/>
          <p14:tracePt t="27568" x="1951038" y="4508500"/>
          <p14:tracePt t="27570" x="1944688" y="4508500"/>
          <p14:tracePt t="27571" x="1938338" y="4502150"/>
          <p14:tracePt t="27572" x="1938338" y="4495800"/>
          <p14:tracePt t="27573" x="1931988" y="4489450"/>
          <p14:tracePt t="27575" x="1931988" y="4481513"/>
          <p14:tracePt t="27576" x="1924050" y="4481513"/>
          <p14:tracePt t="27577" x="1917700" y="4475163"/>
          <p14:tracePt t="27580" x="1917700" y="4468813"/>
          <p14:tracePt t="27581" x="1911350" y="4462463"/>
          <p14:tracePt t="27582" x="1905000" y="4462463"/>
          <p14:tracePt t="27583" x="1905000" y="4456113"/>
          <p14:tracePt t="27585" x="1898650" y="4456113"/>
          <p14:tracePt t="27586" x="1898650" y="4449763"/>
          <p14:tracePt t="27587" x="1898650" y="4441825"/>
          <p14:tracePt t="27591" x="1890713" y="4435475"/>
          <p14:tracePt t="27594" x="1890713" y="4429125"/>
          <p14:tracePt t="27595" x="1884363" y="4422775"/>
          <p14:tracePt t="27598" x="1884363" y="4416425"/>
          <p14:tracePt t="27601" x="1884363" y="4408488"/>
          <p14:tracePt t="27603" x="1878013" y="4408488"/>
          <p14:tracePt t="27604" x="1878013" y="4402138"/>
          <p14:tracePt t="27605" x="1878013" y="4395788"/>
          <p14:tracePt t="27606" x="1871663" y="4395788"/>
          <p14:tracePt t="27607" x="1871663" y="4389438"/>
          <p14:tracePt t="27609" x="1871663" y="4383088"/>
          <p14:tracePt t="27610" x="1865313" y="4383088"/>
          <p14:tracePt t="27611" x="1865313" y="4375150"/>
          <p14:tracePt t="27613" x="1865313" y="4368800"/>
          <p14:tracePt t="27615" x="1865313" y="4356100"/>
          <p14:tracePt t="27617" x="1858963" y="4356100"/>
          <p14:tracePt t="27618" x="1858963" y="4349750"/>
          <p14:tracePt t="27619" x="1858963" y="4341813"/>
          <p14:tracePt t="27620" x="1851025" y="4341813"/>
          <p14:tracePt t="27621" x="1851025" y="4335463"/>
          <p14:tracePt t="27622" x="1851025" y="4329113"/>
          <p14:tracePt t="27623" x="1851025" y="4322763"/>
          <p14:tracePt t="27625" x="1844675" y="4316413"/>
          <p14:tracePt t="27626" x="1844675" y="4308475"/>
          <p14:tracePt t="27627" x="1838325" y="4308475"/>
          <p14:tracePt t="27628" x="1838325" y="4302125"/>
          <p14:tracePt t="27629" x="1838325" y="4295775"/>
          <p14:tracePt t="27630" x="1831975" y="4289425"/>
          <p14:tracePt t="27632" x="1831975" y="4283075"/>
          <p14:tracePt t="27633" x="1831975" y="4275138"/>
          <p14:tracePt t="27634" x="1825625" y="4275138"/>
          <p14:tracePt t="27635" x="1825625" y="4262438"/>
          <p14:tracePt t="27636" x="1817688" y="4256088"/>
          <p14:tracePt t="27638" x="1817688" y="4249738"/>
          <p14:tracePt t="27639" x="1817688" y="4241800"/>
          <p14:tracePt t="27640" x="1811338" y="4241800"/>
          <p14:tracePt t="27641" x="1804988" y="4235450"/>
          <p14:tracePt t="27642" x="1804988" y="4222750"/>
          <p14:tracePt t="27643" x="1798638" y="4222750"/>
          <p14:tracePt t="27644" x="1798638" y="4216400"/>
          <p14:tracePt t="27645" x="1798638" y="4208463"/>
          <p14:tracePt t="27647" x="1792288" y="4202113"/>
          <p14:tracePt t="27648" x="1792288" y="4195763"/>
          <p14:tracePt t="27649" x="1784350" y="4189413"/>
          <p14:tracePt t="27651" x="1784350" y="4183063"/>
          <p14:tracePt t="27652" x="1784350" y="4175125"/>
          <p14:tracePt t="27654" x="1778000" y="4168775"/>
          <p14:tracePt t="27655" x="1778000" y="4162425"/>
          <p14:tracePt t="27656" x="1771650" y="4156075"/>
          <p14:tracePt t="27658" x="1771650" y="4149725"/>
          <p14:tracePt t="27659" x="1771650" y="4143375"/>
          <p14:tracePt t="27660" x="1765300" y="4143375"/>
          <p14:tracePt t="27661" x="1765300" y="4135438"/>
          <p14:tracePt t="27662" x="1765300" y="4129088"/>
          <p14:tracePt t="27663" x="1758950" y="4122738"/>
          <p14:tracePt t="27664" x="1758950" y="4116388"/>
          <p14:tracePt t="27665" x="1751013" y="4116388"/>
          <p14:tracePt t="27666" x="1751013" y="4110038"/>
          <p14:tracePt t="27667" x="1751013" y="4102100"/>
          <p14:tracePt t="27669" x="1751013" y="4089400"/>
          <p14:tracePt t="27670" x="1744663" y="4089400"/>
          <p14:tracePt t="27671" x="1744663" y="4083050"/>
          <p14:tracePt t="27672" x="1738313" y="4083050"/>
          <p14:tracePt t="27673" x="1738313" y="4076700"/>
          <p14:tracePt t="27674" x="1738313" y="4068763"/>
          <p14:tracePt t="27676" x="1738313" y="4062413"/>
          <p14:tracePt t="27677" x="1738313" y="4056063"/>
          <p14:tracePt t="27678" x="1731963" y="4056063"/>
          <p14:tracePt t="27679" x="1731963" y="4049713"/>
          <p14:tracePt t="27680" x="1731963" y="4043363"/>
          <p14:tracePt t="27681" x="1725613" y="4035425"/>
          <p14:tracePt t="27683" x="1725613" y="4029075"/>
          <p14:tracePt t="27684" x="1717675" y="4022725"/>
          <p14:tracePt t="27685" x="1717675" y="4016375"/>
          <p14:tracePt t="27687" x="1717675" y="4010025"/>
          <p14:tracePt t="27688" x="1717675" y="4002088"/>
          <p14:tracePt t="27689" x="1711325" y="3995738"/>
          <p14:tracePt t="27690" x="1711325" y="3989388"/>
          <p14:tracePt t="27691" x="1711325" y="3983038"/>
          <p14:tracePt t="27693" x="1704975" y="3976688"/>
          <p14:tracePt t="27694" x="1704975" y="3968750"/>
          <p14:tracePt t="27695" x="1698625" y="3962400"/>
          <p14:tracePt t="27696" x="1698625" y="3956050"/>
          <p14:tracePt t="27697" x="1698625" y="3943350"/>
          <p14:tracePt t="27700" x="1698625" y="3929063"/>
          <p14:tracePt t="27701" x="1692275" y="3922713"/>
          <p14:tracePt t="27703" x="1692275" y="3910013"/>
          <p14:tracePt t="27704" x="1684338" y="3902075"/>
          <p14:tracePt t="27706" x="1684338" y="3889375"/>
          <p14:tracePt t="27707" x="1677988" y="3876675"/>
          <p14:tracePt t="27709" x="1677988" y="3870325"/>
          <p14:tracePt t="27710" x="1677988" y="3856038"/>
          <p14:tracePt t="27712" x="1671638" y="3843338"/>
          <p14:tracePt t="27714" x="1671638" y="3829050"/>
          <p14:tracePt t="27715" x="1671638" y="3816350"/>
          <p14:tracePt t="27716" x="1665288" y="3816350"/>
          <p14:tracePt t="27717" x="1665288" y="3810000"/>
          <p14:tracePt t="27718" x="1658938" y="3795713"/>
          <p14:tracePt t="27719" x="1658938" y="3789363"/>
          <p14:tracePt t="27720" x="1658938" y="3776663"/>
          <p14:tracePt t="27721" x="1658938" y="3770313"/>
          <p14:tracePt t="27722" x="1651000" y="3762375"/>
          <p14:tracePt t="27723" x="1651000" y="3756025"/>
          <p14:tracePt t="27724" x="1651000" y="3749675"/>
          <p14:tracePt t="27725" x="1644650" y="3743325"/>
          <p14:tracePt t="27726" x="1644650" y="3729038"/>
          <p14:tracePt t="27727" x="1638300" y="3722688"/>
          <p14:tracePt t="27728" x="1638300" y="3716338"/>
          <p14:tracePt t="27729" x="1631950" y="3709988"/>
          <p14:tracePt t="27730" x="1631950" y="3703638"/>
          <p14:tracePt t="27731" x="1631950" y="3695700"/>
          <p14:tracePt t="27732" x="1631950" y="3689350"/>
          <p14:tracePt t="27733" x="1625600" y="3683000"/>
          <p14:tracePt t="27734" x="1625600" y="3676650"/>
          <p14:tracePt t="27735" x="1625600" y="3670300"/>
          <p14:tracePt t="27736" x="1617663" y="3662363"/>
          <p14:tracePt t="27737" x="1617663" y="3656013"/>
          <p14:tracePt t="27738" x="1617663" y="3649663"/>
          <p14:tracePt t="27739" x="1617663" y="3643313"/>
          <p14:tracePt t="27740" x="1611313" y="3636963"/>
          <p14:tracePt t="27742" x="1604963" y="3622675"/>
          <p14:tracePt t="27743" x="1604963" y="3616325"/>
          <p14:tracePt t="27744" x="1598613" y="3616325"/>
          <p14:tracePt t="27745" x="1598613" y="3609975"/>
          <p14:tracePt t="27746" x="1598613" y="3603625"/>
          <p14:tracePt t="27747" x="1598613" y="3597275"/>
          <p14:tracePt t="27748" x="1598613" y="3589338"/>
          <p14:tracePt t="27749" x="1592263" y="3582988"/>
          <p14:tracePt t="27751" x="1592263" y="3576638"/>
          <p14:tracePt t="27752" x="1584325" y="3570288"/>
          <p14:tracePt t="27753" x="1584325" y="3563938"/>
          <p14:tracePt t="27755" x="1577975" y="3556000"/>
          <p14:tracePt t="27756" x="1577975" y="3549650"/>
          <p14:tracePt t="27758" x="1577975" y="3543300"/>
          <p14:tracePt t="27759" x="1577975" y="3530600"/>
          <p14:tracePt t="27761" x="1571625" y="3522663"/>
          <p14:tracePt t="27762" x="1571625" y="3516313"/>
          <p14:tracePt t="27763" x="1571625" y="3509963"/>
          <p14:tracePt t="27765" x="1565275" y="3503613"/>
          <p14:tracePt t="27766" x="1565275" y="3497263"/>
          <p14:tracePt t="27768" x="1565275" y="3489325"/>
          <p14:tracePt t="27769" x="1565275" y="3482975"/>
          <p14:tracePt t="27770" x="1565275" y="3476625"/>
          <p14:tracePt t="27772" x="1565275" y="3470275"/>
          <p14:tracePt t="27773" x="1565275" y="3463925"/>
          <p14:tracePt t="27775" x="1565275" y="3455988"/>
          <p14:tracePt t="27776" x="1565275" y="3449638"/>
          <p14:tracePt t="27778" x="1565275" y="3443288"/>
          <p14:tracePt t="27779" x="1565275" y="3436938"/>
          <p14:tracePt t="27780" x="1565275" y="3430588"/>
          <p14:tracePt t="27782" x="1565275" y="3422650"/>
          <p14:tracePt t="27783" x="1565275" y="3416300"/>
          <p14:tracePt t="27785" x="1565275" y="3409950"/>
          <p14:tracePt t="27786" x="1565275" y="3403600"/>
          <p14:tracePt t="27787" x="1565275" y="3397250"/>
          <p14:tracePt t="27789" x="1565275" y="3382963"/>
          <p14:tracePt t="27790" x="1565275" y="3376613"/>
          <p14:tracePt t="27791" x="1565275" y="3370263"/>
          <p14:tracePt t="27793" x="1565275" y="3355975"/>
          <p14:tracePt t="27794" x="1565275" y="3349625"/>
          <p14:tracePt t="27795" x="1565275" y="3343275"/>
          <p14:tracePt t="27796" x="1565275" y="3336925"/>
          <p14:tracePt t="27797" x="1565275" y="3322638"/>
          <p14:tracePt t="27799" x="1565275" y="3309938"/>
          <p14:tracePt t="27800" x="1565275" y="3303588"/>
          <p14:tracePt t="27801" x="1565275" y="3297238"/>
          <p14:tracePt t="27802" x="1565275" y="3290888"/>
          <p14:tracePt t="27803" x="1565275" y="3282950"/>
          <p14:tracePt t="27804" x="1565275" y="3270250"/>
          <p14:tracePt t="27805" x="1565275" y="3263900"/>
          <p14:tracePt t="27806" x="1565275" y="3249613"/>
          <p14:tracePt t="27807" x="1565275" y="3243263"/>
          <p14:tracePt t="27808" x="1565275" y="3236913"/>
          <p14:tracePt t="27809" x="1565275" y="3224213"/>
          <p14:tracePt t="27810" x="1565275" y="3216275"/>
          <p14:tracePt t="27811" x="1565275" y="3203575"/>
          <p14:tracePt t="27812" x="1565275" y="3197225"/>
          <p14:tracePt t="27813" x="1565275" y="3190875"/>
          <p14:tracePt t="27814" x="1565275" y="3176588"/>
          <p14:tracePt t="27815" x="1565275" y="3170238"/>
          <p14:tracePt t="27816" x="1565275" y="3157538"/>
          <p14:tracePt t="27817" x="1565275" y="3143250"/>
          <p14:tracePt t="27818" x="1565275" y="3136900"/>
          <p14:tracePt t="27819" x="1565275" y="3124200"/>
          <p14:tracePt t="27820" x="1565275" y="3109913"/>
          <p14:tracePt t="27821" x="1565275" y="3097213"/>
          <p14:tracePt t="27822" x="1565275" y="3082925"/>
          <p14:tracePt t="27823" x="1565275" y="3076575"/>
          <p14:tracePt t="27824" x="1565275" y="3057525"/>
          <p14:tracePt t="27825" x="1565275" y="3049588"/>
          <p14:tracePt t="27826" x="1565275" y="3036888"/>
          <p14:tracePt t="27827" x="1565275" y="3024188"/>
          <p14:tracePt t="27828" x="1565275" y="3009900"/>
          <p14:tracePt t="27829" x="1565275" y="2997200"/>
          <p14:tracePt t="27830" x="1565275" y="2990850"/>
          <p14:tracePt t="27831" x="1565275" y="2976563"/>
          <p14:tracePt t="27832" x="1565275" y="2963863"/>
          <p14:tracePt t="27833" x="1565275" y="2951163"/>
          <p14:tracePt t="27834" x="1565275" y="2943225"/>
          <p14:tracePt t="27835" x="1565275" y="2930525"/>
          <p14:tracePt t="27836" x="1558925" y="2917825"/>
          <p14:tracePt t="27837" x="1558925" y="2903538"/>
          <p14:tracePt t="27838" x="1558925" y="2897188"/>
          <p14:tracePt t="27839" x="1558925" y="2884488"/>
          <p14:tracePt t="27840" x="1558925" y="2870200"/>
          <p14:tracePt t="27841" x="1552575" y="2863850"/>
          <p14:tracePt t="27842" x="1552575" y="2851150"/>
          <p14:tracePt t="27843" x="1552575" y="2843213"/>
          <p14:tracePt t="27844" x="1552575" y="2830513"/>
          <p14:tracePt t="27845" x="1544638" y="2824163"/>
          <p14:tracePt t="27846" x="1544638" y="2817813"/>
          <p14:tracePt t="27847" x="1544638" y="2803525"/>
          <p14:tracePt t="27848" x="1544638" y="2797175"/>
          <p14:tracePt t="27849" x="1544638" y="2790825"/>
          <p14:tracePt t="27850" x="1544638" y="2784475"/>
          <p14:tracePt t="27851" x="1544638" y="2776538"/>
          <p14:tracePt t="27852" x="1544638" y="2770188"/>
          <p14:tracePt t="27853" x="1544638" y="2763838"/>
          <p14:tracePt t="27855" x="1544638" y="2757488"/>
          <p14:tracePt t="27856" x="1544638" y="2751138"/>
          <p14:tracePt t="27857" x="1538288" y="2743200"/>
          <p14:tracePt t="27858" x="1538288" y="2736850"/>
          <p14:tracePt t="27859" x="1538288" y="2730500"/>
          <p14:tracePt t="27860" x="1538288" y="2724150"/>
          <p14:tracePt t="27862" x="1538288" y="2717800"/>
          <p14:tracePt t="27863" x="1538288" y="2711450"/>
          <p14:tracePt t="27866" x="1538288" y="2703513"/>
          <p14:tracePt t="27868" x="1538288" y="2697163"/>
          <p14:tracePt t="27871" x="1531938" y="2690813"/>
          <p14:tracePt t="27873" x="1531938" y="2684463"/>
          <p14:tracePt t="27876" x="1531938" y="2678113"/>
          <p14:tracePt t="27881" x="1531938" y="2670175"/>
          <p14:tracePt t="27883" x="1531938" y="2663825"/>
          <p14:tracePt t="27885" x="1531938" y="2657475"/>
          <p14:tracePt t="27890" x="1531938" y="2651125"/>
          <p14:tracePt t="27892" x="1531938" y="2644775"/>
          <p14:tracePt t="27896" x="1531938" y="2636838"/>
          <p14:tracePt t="27898" x="1531938" y="2630488"/>
          <p14:tracePt t="27900" x="1531938" y="2624138"/>
          <p14:tracePt t="27903" x="1531938" y="2617788"/>
          <p14:tracePt t="27904" x="1531938" y="2611438"/>
          <p14:tracePt t="27905" x="1538288" y="2611438"/>
          <p14:tracePt t="27907" x="1538288" y="2603500"/>
          <p14:tracePt t="27908" x="1538288" y="2597150"/>
          <p14:tracePt t="27911" x="1538288" y="2590800"/>
          <p14:tracePt t="27912" x="1544638" y="2590800"/>
          <p14:tracePt t="27913" x="1544638" y="2584450"/>
          <p14:tracePt t="27914" x="1544638" y="2578100"/>
          <p14:tracePt t="27916" x="1544638" y="2570163"/>
          <p14:tracePt t="27917" x="1552575" y="2563813"/>
          <p14:tracePt t="27919" x="1552575" y="2557463"/>
          <p14:tracePt t="27920" x="1552575" y="2551113"/>
          <p14:tracePt t="27921" x="1552575" y="2544763"/>
          <p14:tracePt t="27922" x="1552575" y="2536825"/>
          <p14:tracePt t="27923" x="1552575" y="2530475"/>
          <p14:tracePt t="27924" x="1552575" y="2524125"/>
          <p14:tracePt t="27925" x="1558925" y="2524125"/>
          <p14:tracePt t="27926" x="1558925" y="2517775"/>
          <p14:tracePt t="27927" x="1558925" y="2511425"/>
          <p14:tracePt t="27928" x="1565275" y="2511425"/>
          <p14:tracePt t="27929" x="1565275" y="2497138"/>
          <p14:tracePt t="27930" x="1565275" y="2490788"/>
          <p14:tracePt t="27932" x="1565275" y="2484438"/>
          <p14:tracePt t="27933" x="1565275" y="2478088"/>
          <p14:tracePt t="27934" x="1571625" y="2470150"/>
          <p14:tracePt t="27936" x="1571625" y="2457450"/>
          <p14:tracePt t="27937" x="1577975" y="2457450"/>
          <p14:tracePt t="27938" x="1577975" y="2451100"/>
          <p14:tracePt t="27939" x="1577975" y="2444750"/>
          <p14:tracePt t="27940" x="1584325" y="2438400"/>
          <p14:tracePt t="27941" x="1584325" y="2430463"/>
          <p14:tracePt t="27942" x="1584325" y="2424113"/>
          <p14:tracePt t="27943" x="1584325" y="2417763"/>
          <p14:tracePt t="27944" x="1584325" y="2411413"/>
          <p14:tracePt t="27945" x="1584325" y="2405063"/>
          <p14:tracePt t="27946" x="1592263" y="2405063"/>
          <p14:tracePt t="27947" x="1592263" y="2390775"/>
          <p14:tracePt t="27948" x="1598613" y="2384425"/>
          <p14:tracePt t="27950" x="1598613" y="2371725"/>
          <p14:tracePt t="27951" x="1598613" y="2363788"/>
          <p14:tracePt t="27953" x="1598613" y="2357438"/>
          <p14:tracePt t="27954" x="1604963" y="2344738"/>
          <p14:tracePt t="27956" x="1604963" y="2338388"/>
          <p14:tracePt t="27957" x="1611313" y="2330450"/>
          <p14:tracePt t="27958" x="1611313" y="2324100"/>
          <p14:tracePt t="27959" x="1611313" y="2317750"/>
          <p14:tracePt t="27960" x="1617663" y="2311400"/>
          <p14:tracePt t="27961" x="1617663" y="2305050"/>
          <p14:tracePt t="27962" x="1617663" y="2297113"/>
          <p14:tracePt t="27963" x="1617663" y="2290763"/>
          <p14:tracePt t="27964" x="1617663" y="2284413"/>
          <p14:tracePt t="27965" x="1617663" y="2278063"/>
          <p14:tracePt t="27966" x="1625600" y="2271713"/>
          <p14:tracePt t="27968" x="1625600" y="2257425"/>
          <p14:tracePt t="27969" x="1631950" y="2257425"/>
          <p14:tracePt t="27970" x="1631950" y="2251075"/>
          <p14:tracePt t="27971" x="1631950" y="2244725"/>
          <p14:tracePt t="27972" x="1638300" y="2238375"/>
          <p14:tracePt t="27974" x="1638300" y="2230438"/>
          <p14:tracePt t="27975" x="1638300" y="2224088"/>
          <p14:tracePt t="27977" x="1638300" y="2217738"/>
          <p14:tracePt t="27978" x="1644650" y="2211388"/>
          <p14:tracePt t="27979" x="1644650" y="2205038"/>
          <p14:tracePt t="27981" x="1651000" y="2197100"/>
          <p14:tracePt t="27982" x="1651000" y="2190750"/>
          <p14:tracePt t="27985" x="1651000" y="2184400"/>
          <p14:tracePt t="27986" x="1658938" y="2178050"/>
          <p14:tracePt t="27987" x="1658938" y="2171700"/>
          <p14:tracePt t="27989" x="1665288" y="2171700"/>
          <p14:tracePt t="27990" x="1665288" y="2163763"/>
          <p14:tracePt t="27991" x="1671638" y="2157413"/>
          <p14:tracePt t="27994" x="1671638" y="2151063"/>
          <p14:tracePt t="27995" x="1671638" y="2144713"/>
          <p14:tracePt t="27996" x="1677988" y="2138363"/>
          <p14:tracePt t="27999" x="1684338" y="2138363"/>
          <p14:tracePt t="28000" x="1684338" y="2132013"/>
          <p14:tracePt t="28001" x="1684338" y="2124075"/>
          <p14:tracePt t="28003" x="1692275" y="2124075"/>
          <p14:tracePt t="28004" x="1692275" y="2117725"/>
          <p14:tracePt t="28005" x="1698625" y="2111375"/>
          <p14:tracePt t="28006" x="1704975" y="2105025"/>
          <p14:tracePt t="28009" x="1704975" y="2098675"/>
          <p14:tracePt t="28010" x="1711325" y="2090738"/>
          <p14:tracePt t="28011" x="1717675" y="2090738"/>
          <p14:tracePt t="28013" x="1717675" y="2084388"/>
          <p14:tracePt t="28014" x="1717675" y="2078038"/>
          <p14:tracePt t="28015" x="1725613" y="2078038"/>
          <p14:tracePt t="28016" x="1725613" y="2071688"/>
          <p14:tracePt t="28017" x="1731963" y="2071688"/>
          <p14:tracePt t="28018" x="1738313" y="2071688"/>
          <p14:tracePt t="28019" x="1738313" y="2065338"/>
          <p14:tracePt t="28020" x="1738313" y="2057400"/>
          <p14:tracePt t="28022" x="1744663" y="2057400"/>
          <p14:tracePt t="28023" x="1744663" y="2051050"/>
          <p14:tracePt t="28024" x="1751013" y="2044700"/>
          <p14:tracePt t="28026" x="1758950" y="2038350"/>
          <p14:tracePt t="28027" x="1758950" y="2032000"/>
          <p14:tracePt t="28028" x="1765300" y="2032000"/>
          <p14:tracePt t="28029" x="1771650" y="2024063"/>
          <p14:tracePt t="28031" x="1771650" y="2017713"/>
          <p14:tracePt t="28032" x="1778000" y="2011363"/>
          <p14:tracePt t="28033" x="1784350" y="2011363"/>
          <p14:tracePt t="28034" x="1784350" y="2005013"/>
          <p14:tracePt t="28035" x="1792288" y="2005013"/>
          <p14:tracePt t="28036" x="1792288" y="1990725"/>
          <p14:tracePt t="28037" x="1798638" y="1990725"/>
          <p14:tracePt t="28039" x="1804988" y="1984375"/>
          <p14:tracePt t="28040" x="1811338" y="1978025"/>
          <p14:tracePt t="28041" x="1817688" y="1971675"/>
          <p14:tracePt t="28042" x="1817688" y="1965325"/>
          <p14:tracePt t="28043" x="1825625" y="1957388"/>
          <p14:tracePt t="28044" x="1831975" y="1951038"/>
          <p14:tracePt t="28045" x="1838325" y="1951038"/>
          <p14:tracePt t="28046" x="1838325" y="1938338"/>
          <p14:tracePt t="28047" x="1844675" y="1931988"/>
          <p14:tracePt t="28048" x="1851025" y="1931988"/>
          <p14:tracePt t="28049" x="1858963" y="1917700"/>
          <p14:tracePt t="28050" x="1858963" y="1911350"/>
          <p14:tracePt t="28051" x="1865313" y="1905000"/>
          <p14:tracePt t="28052" x="1871663" y="1898650"/>
          <p14:tracePt t="28053" x="1878013" y="1890713"/>
          <p14:tracePt t="28054" x="1878013" y="1884363"/>
          <p14:tracePt t="28055" x="1884363" y="1878013"/>
          <p14:tracePt t="28056" x="1890713" y="1871663"/>
          <p14:tracePt t="28057" x="1890713" y="1865313"/>
          <p14:tracePt t="28058" x="1898650" y="1851025"/>
          <p14:tracePt t="28059" x="1905000" y="1851025"/>
          <p14:tracePt t="28060" x="1911350" y="1844675"/>
          <p14:tracePt t="28061" x="1917700" y="1831975"/>
          <p14:tracePt t="28062" x="1924050" y="1831975"/>
          <p14:tracePt t="28063" x="1931988" y="1817688"/>
          <p14:tracePt t="28064" x="1931988" y="1811338"/>
          <p14:tracePt t="28065" x="1938338" y="1804988"/>
          <p14:tracePt t="28066" x="1938338" y="1798638"/>
          <p14:tracePt t="28067" x="1944688" y="1792288"/>
          <p14:tracePt t="28068" x="1951038" y="1784350"/>
          <p14:tracePt t="28069" x="1957388" y="1778000"/>
          <p14:tracePt t="28070" x="1957388" y="1771650"/>
          <p14:tracePt t="28071" x="1965325" y="1771650"/>
          <p14:tracePt t="28072" x="1965325" y="1758950"/>
          <p14:tracePt t="28073" x="1971675" y="1751013"/>
          <p14:tracePt t="28075" x="1978025" y="1744663"/>
          <p14:tracePt t="28076" x="1978025" y="1738313"/>
          <p14:tracePt t="28077" x="1984375" y="1738313"/>
          <p14:tracePt t="28078" x="1984375" y="1731963"/>
          <p14:tracePt t="28079" x="1990725" y="1731963"/>
          <p14:tracePt t="28080" x="1990725" y="1725613"/>
          <p14:tracePt t="28081" x="1990725" y="1717675"/>
          <p14:tracePt t="28082" x="1998663" y="1717675"/>
          <p14:tracePt t="28083" x="1998663" y="1711325"/>
          <p14:tracePt t="28084" x="2005013" y="1711325"/>
          <p14:tracePt t="28085" x="2005013" y="1704975"/>
          <p14:tracePt t="28088" x="2005013" y="1698625"/>
          <p14:tracePt t="28089" x="2011363" y="1698625"/>
          <p14:tracePt t="28090" x="2011363" y="1692275"/>
          <p14:tracePt t="28092" x="2017713" y="1692275"/>
          <p14:tracePt t="28093" x="2017713" y="1684338"/>
          <p14:tracePt t="28099" x="2024063" y="1677988"/>
          <p14:tracePt t="28102" x="2024063" y="1671638"/>
          <p14:tracePt t="28105" x="2032000" y="1671638"/>
          <p14:tracePt t="28110" x="2038350" y="1671638"/>
          <p14:tracePt t="28112" x="2038350" y="1665288"/>
          <p14:tracePt t="28118" x="2038350" y="1658938"/>
          <p14:tracePt t="28123" x="2044700" y="1658938"/>
          <p14:tracePt t="28126" x="2044700" y="1651000"/>
          <p14:tracePt t="28127" x="2051050" y="1651000"/>
          <p14:tracePt t="28129" x="2051050" y="1644650"/>
          <p14:tracePt t="28132" x="2051050" y="1638300"/>
          <p14:tracePt t="28133" x="2057400" y="1638300"/>
          <p14:tracePt t="28135" x="2065338" y="1638300"/>
          <p14:tracePt t="28137" x="2065338" y="1631950"/>
          <p14:tracePt t="28138" x="2071688" y="1631950"/>
          <p14:tracePt t="28139" x="2071688" y="1625600"/>
          <p14:tracePt t="28142" x="2078038" y="1625600"/>
          <p14:tracePt t="28143" x="2078038" y="1617663"/>
          <p14:tracePt t="28144" x="2084388" y="1617663"/>
          <p14:tracePt t="28145" x="2084388" y="1611313"/>
          <p14:tracePt t="28146" x="2084388" y="1604963"/>
          <p14:tracePt t="28147" x="2090738" y="1604963"/>
          <p14:tracePt t="28149" x="2098675" y="1598613"/>
          <p14:tracePt t="28150" x="2105025" y="1598613"/>
          <p14:tracePt t="28151" x="2105025" y="1592263"/>
          <p14:tracePt t="28152" x="2111375" y="1592263"/>
          <p14:tracePt t="28153" x="2117725" y="1584325"/>
          <p14:tracePt t="28154" x="2117725" y="1577975"/>
          <p14:tracePt t="28155" x="2124075" y="1571625"/>
          <p14:tracePt t="28156" x="2132013" y="1571625"/>
          <p14:tracePt t="28157" x="2138363" y="1565275"/>
          <p14:tracePt t="28159" x="2144713" y="1558925"/>
          <p14:tracePt t="28160" x="2151063" y="1558925"/>
          <p14:tracePt t="28161" x="2151063" y="1552575"/>
          <p14:tracePt t="28162" x="2157413" y="1544638"/>
          <p14:tracePt t="28163" x="2163763" y="1538288"/>
          <p14:tracePt t="28164" x="2171700" y="1538288"/>
          <p14:tracePt t="28165" x="2171700" y="1531938"/>
          <p14:tracePt t="28166" x="2184400" y="1525588"/>
          <p14:tracePt t="28167" x="2190750" y="1525588"/>
          <p14:tracePt t="28168" x="2190750" y="1519238"/>
          <p14:tracePt t="28169" x="2197100" y="1511300"/>
          <p14:tracePt t="28170" x="2205038" y="1504950"/>
          <p14:tracePt t="28172" x="2217738" y="1498600"/>
          <p14:tracePt t="28173" x="2224088" y="1492250"/>
          <p14:tracePt t="28174" x="2224088" y="1485900"/>
          <p14:tracePt t="28175" x="2230438" y="1485900"/>
          <p14:tracePt t="28176" x="2238375" y="1477963"/>
          <p14:tracePt t="28177" x="2238375" y="1471613"/>
          <p14:tracePt t="28178" x="2251075" y="1471613"/>
          <p14:tracePt t="28179" x="2257425" y="1465263"/>
          <p14:tracePt t="28180" x="2257425" y="1458913"/>
          <p14:tracePt t="28181" x="2263775" y="1452563"/>
          <p14:tracePt t="28182" x="2278063" y="1452563"/>
          <p14:tracePt t="28183" x="2278063" y="1444625"/>
          <p14:tracePt t="28184" x="2284413" y="1444625"/>
          <p14:tracePt t="28185" x="2290763" y="1438275"/>
          <p14:tracePt t="28186" x="2297113" y="1438275"/>
          <p14:tracePt t="28187" x="2297113" y="1431925"/>
          <p14:tracePt t="28188" x="2311400" y="1425575"/>
          <p14:tracePt t="28189" x="2311400" y="1419225"/>
          <p14:tracePt t="28190" x="2317750" y="1419225"/>
          <p14:tracePt t="28191" x="2330450" y="1411288"/>
          <p14:tracePt t="28194" x="2344738" y="1404938"/>
          <p14:tracePt t="28195" x="2344738" y="1398588"/>
          <p14:tracePt t="28196" x="2351088" y="1392238"/>
          <p14:tracePt t="28197" x="2357438" y="1392238"/>
          <p14:tracePt t="28198" x="2363788" y="1392238"/>
          <p14:tracePt t="28200" x="2371725" y="1385888"/>
          <p14:tracePt t="28201" x="2371725" y="1377950"/>
          <p14:tracePt t="28202" x="2371725" y="1371600"/>
          <p14:tracePt t="28203" x="2378075" y="1371600"/>
          <p14:tracePt t="28204" x="2384425" y="1371600"/>
          <p14:tracePt t="28207" x="2390775" y="1365250"/>
          <p14:tracePt t="28208" x="2397125" y="1365250"/>
          <p14:tracePt t="28209" x="2397125" y="1358900"/>
          <p14:tracePt t="28210" x="2405063" y="1358900"/>
          <p14:tracePt t="28214" x="2411413" y="1358900"/>
          <p14:tracePt t="28215" x="2411413" y="1352550"/>
          <p14:tracePt t="28216" x="2417763" y="1352550"/>
          <p14:tracePt t="28218" x="2417763" y="1344613"/>
          <p14:tracePt t="28219" x="2424113" y="1344613"/>
          <p14:tracePt t="28220" x="2424113" y="1338263"/>
          <p14:tracePt t="28221" x="2430463" y="1338263"/>
          <p14:tracePt t="28223" x="2438400" y="1338263"/>
          <p14:tracePt t="28226" x="2444750" y="1338263"/>
          <p14:tracePt t="28227" x="2444750" y="1331913"/>
          <p14:tracePt t="28228" x="2451100" y="1331913"/>
          <p14:tracePt t="28231" x="2451100" y="1325563"/>
          <p14:tracePt t="28232" x="2457450" y="1325563"/>
          <p14:tracePt t="28233" x="2463800" y="1325563"/>
          <p14:tracePt t="28236" x="2470150" y="1325563"/>
          <p14:tracePt t="28237" x="2470150" y="1319213"/>
          <p14:tracePt t="28238" x="2478088" y="1319213"/>
          <p14:tracePt t="28240" x="2484438" y="1319213"/>
          <p14:tracePt t="28241" x="2484438" y="1311275"/>
          <p14:tracePt t="28244" x="2490788" y="1311275"/>
          <p14:tracePt t="28246" x="2497138" y="1311275"/>
          <p14:tracePt t="28248" x="2497138" y="1304925"/>
          <p14:tracePt t="28251" x="2503488" y="1304925"/>
          <p14:tracePt t="28253" x="2503488" y="1298575"/>
          <p14:tracePt t="28254" x="2511425" y="1298575"/>
          <p14:tracePt t="28255" x="2517775" y="1298575"/>
          <p14:tracePt t="28256" x="2517775" y="1292225"/>
          <p14:tracePt t="28258" x="2524125" y="1292225"/>
          <p14:tracePt t="28260" x="2530475" y="1292225"/>
          <p14:tracePt t="28263" x="2530475" y="1285875"/>
          <p14:tracePt t="28264" x="2536825" y="1285875"/>
          <p14:tracePt t="28265" x="2544763" y="1285875"/>
          <p14:tracePt t="28266" x="2544763" y="1279525"/>
          <p14:tracePt t="28267" x="2551113" y="1279525"/>
          <p14:tracePt t="28269" x="2557463" y="1279525"/>
          <p14:tracePt t="28271" x="2563813" y="1279525"/>
          <p14:tracePt t="28272" x="2563813" y="1271588"/>
          <p14:tracePt t="28274" x="2570163" y="1265238"/>
          <p14:tracePt t="28275" x="2578100" y="1265238"/>
          <p14:tracePt t="28276" x="2584450" y="1265238"/>
          <p14:tracePt t="28277" x="2584450" y="1258888"/>
          <p14:tracePt t="28279" x="2590800" y="1258888"/>
          <p14:tracePt t="28280" x="2597150" y="1258888"/>
          <p14:tracePt t="28282" x="2597150" y="1252538"/>
          <p14:tracePt t="28283" x="2603500" y="1252538"/>
          <p14:tracePt t="28284" x="2611438" y="1246188"/>
          <p14:tracePt t="28285" x="2617788" y="1246188"/>
          <p14:tracePt t="28287" x="2630488" y="1246188"/>
          <p14:tracePt t="28288" x="2630488" y="1238250"/>
          <p14:tracePt t="28289" x="2636838" y="1238250"/>
          <p14:tracePt t="28290" x="2644775" y="1231900"/>
          <p14:tracePt t="28291" x="2657475" y="1231900"/>
          <p14:tracePt t="28293" x="2657475" y="1225550"/>
          <p14:tracePt t="28294" x="2663825" y="1225550"/>
          <p14:tracePt t="28295" x="2678113" y="1225550"/>
          <p14:tracePt t="28297" x="2690813" y="1219200"/>
          <p14:tracePt t="28299" x="2697163" y="1219200"/>
          <p14:tracePt t="28300" x="2697163" y="1212850"/>
          <p14:tracePt t="28301" x="2703513" y="1212850"/>
          <p14:tracePt t="28302" x="2711450" y="1212850"/>
          <p14:tracePt t="28303" x="2711450" y="1204913"/>
          <p14:tracePt t="28304" x="2717800" y="1204913"/>
          <p14:tracePt t="28305" x="2730500" y="1204913"/>
          <p14:tracePt t="28307" x="2736850" y="1204913"/>
          <p14:tracePt t="28308" x="2743200" y="1204913"/>
          <p14:tracePt t="28309" x="2743200" y="1198563"/>
          <p14:tracePt t="28310" x="2751138" y="1198563"/>
          <p14:tracePt t="28311" x="2757488" y="1198563"/>
          <p14:tracePt t="28312" x="2763838" y="1198563"/>
          <p14:tracePt t="28314" x="2776538" y="1192213"/>
          <p14:tracePt t="28315" x="2784475" y="1192213"/>
          <p14:tracePt t="28317" x="2790825" y="1192213"/>
          <p14:tracePt t="28318" x="2797175" y="1192213"/>
          <p14:tracePt t="28321" x="2803525" y="1192213"/>
          <p14:tracePt t="28322" x="2809875" y="1192213"/>
          <p14:tracePt t="28323" x="2817813" y="1192213"/>
          <p14:tracePt t="28325" x="2824163" y="1192213"/>
          <p14:tracePt t="28327" x="2830513" y="1192213"/>
          <p14:tracePt t="28330" x="2836863" y="1192213"/>
          <p14:tracePt t="28332" x="2843213" y="1192213"/>
          <p14:tracePt t="28334" x="2851150" y="1192213"/>
          <p14:tracePt t="28338" x="2857500" y="1192213"/>
          <p14:tracePt t="28340" x="2863850" y="1192213"/>
          <p14:tracePt t="28345" x="2870200" y="1192213"/>
          <p14:tracePt t="28348" x="2876550" y="1192213"/>
          <p14:tracePt t="28350" x="2884488" y="1192213"/>
          <p14:tracePt t="28354" x="2890838" y="1192213"/>
          <p14:tracePt t="28357" x="2897188" y="1192213"/>
          <p14:tracePt t="28360" x="2903538" y="1192213"/>
          <p14:tracePt t="28362" x="2909888" y="1192213"/>
          <p14:tracePt t="28366" x="2917825" y="1192213"/>
          <p14:tracePt t="28367" x="2924175" y="1192213"/>
          <p14:tracePt t="28369" x="2930525" y="1192213"/>
          <p14:tracePt t="28371" x="2936875" y="1192213"/>
          <p14:tracePt t="28372" x="2943225" y="1192213"/>
          <p14:tracePt t="28373" x="2943225" y="1185863"/>
          <p14:tracePt t="28375" x="2951163" y="1185863"/>
          <p14:tracePt t="28376" x="2957513" y="1185863"/>
          <p14:tracePt t="28377" x="2963863" y="1185863"/>
          <p14:tracePt t="28379" x="2970213" y="1185863"/>
          <p14:tracePt t="28380" x="2976563" y="1185863"/>
          <p14:tracePt t="28382" x="2984500" y="1179513"/>
          <p14:tracePt t="28383" x="2990850" y="1179513"/>
          <p14:tracePt t="28384" x="2997200" y="1179513"/>
          <p14:tracePt t="28386" x="3003550" y="1179513"/>
          <p14:tracePt t="28387" x="3009900" y="1179513"/>
          <p14:tracePt t="28389" x="3017838" y="1171575"/>
          <p14:tracePt t="28390" x="3030538" y="1171575"/>
          <p14:tracePt t="28391" x="3036888" y="1171575"/>
          <p14:tracePt t="28393" x="3043238" y="1171575"/>
          <p14:tracePt t="28394" x="3057525" y="1171575"/>
          <p14:tracePt t="28396" x="3070225" y="1171575"/>
          <p14:tracePt t="28399" x="3082925" y="1171575"/>
          <p14:tracePt t="28400" x="3090863" y="1171575"/>
          <p14:tracePt t="28402" x="3097213" y="1171575"/>
          <p14:tracePt t="28403" x="3103563" y="1171575"/>
          <p14:tracePt t="28404" x="3109913" y="1171575"/>
          <p14:tracePt t="28406" x="3124200" y="1171575"/>
          <p14:tracePt t="28408" x="3130550" y="1171575"/>
          <p14:tracePt t="28409" x="3136900" y="1171575"/>
          <p14:tracePt t="28410" x="3143250" y="1171575"/>
          <p14:tracePt t="28412" x="3149600" y="1171575"/>
          <p14:tracePt t="28413" x="3157538" y="1171575"/>
          <p14:tracePt t="28415" x="3157538" y="1165225"/>
          <p14:tracePt t="28416" x="3163888" y="1165225"/>
          <p14:tracePt t="28417" x="3170238" y="1165225"/>
          <p14:tracePt t="28418" x="3176588" y="1165225"/>
          <p14:tracePt t="28420" x="3182938" y="1165225"/>
          <p14:tracePt t="28421" x="3190875" y="1165225"/>
          <p14:tracePt t="28424" x="3197225" y="1165225"/>
          <p14:tracePt t="28425" x="3203575" y="1165225"/>
          <p14:tracePt t="28427" x="3209925" y="1165225"/>
          <p14:tracePt t="28430" x="3216275" y="1165225"/>
          <p14:tracePt t="28431" x="3224213" y="1165225"/>
          <p14:tracePt t="28434" x="3230563" y="1165225"/>
          <p14:tracePt t="28435" x="3236913" y="1165225"/>
          <p14:tracePt t="28437" x="3243263" y="1165225"/>
          <p14:tracePt t="28440" x="3249613" y="1165225"/>
          <p14:tracePt t="28441" x="3257550" y="1165225"/>
          <p14:tracePt t="28443" x="3263900" y="1165225"/>
          <p14:tracePt t="28444" x="3270250" y="1165225"/>
          <p14:tracePt t="28445" x="3270250" y="1171575"/>
          <p14:tracePt t="28447" x="3276600" y="1171575"/>
          <p14:tracePt t="28448" x="3282950" y="1171575"/>
          <p14:tracePt t="28449" x="3290888" y="1171575"/>
          <p14:tracePt t="28451" x="3297238" y="1171575"/>
          <p14:tracePt t="28452" x="3297238" y="1179513"/>
          <p14:tracePt t="28453" x="3303588" y="1179513"/>
          <p14:tracePt t="28454" x="3309938" y="1179513"/>
          <p14:tracePt t="28455" x="3316288" y="1179513"/>
          <p14:tracePt t="28456" x="3322638" y="1179513"/>
          <p14:tracePt t="28458" x="3330575" y="1179513"/>
          <p14:tracePt t="28459" x="3336925" y="1179513"/>
          <p14:tracePt t="28460" x="3343275" y="1179513"/>
          <p14:tracePt t="28461" x="3349625" y="1179513"/>
          <p14:tracePt t="28462" x="3355975" y="1179513"/>
          <p14:tracePt t="28464" x="3370263" y="1179513"/>
          <p14:tracePt t="28465" x="3376613" y="1179513"/>
          <p14:tracePt t="28466" x="3376613" y="1185863"/>
          <p14:tracePt t="28467" x="3382963" y="1185863"/>
          <p14:tracePt t="28468" x="3397250" y="1185863"/>
          <p14:tracePt t="28470" x="3409950" y="1185863"/>
          <p14:tracePt t="28471" x="3416300" y="1185863"/>
          <p14:tracePt t="28472" x="3422650" y="1185863"/>
          <p14:tracePt t="28473" x="3430588" y="1185863"/>
          <p14:tracePt t="28475" x="3443288" y="1185863"/>
          <p14:tracePt t="28476" x="3455988" y="1192213"/>
          <p14:tracePt t="28478" x="3470275" y="1192213"/>
          <p14:tracePt t="28479" x="3476625" y="1192213"/>
          <p14:tracePt t="28480" x="3482975" y="1192213"/>
          <p14:tracePt t="28481" x="3489325" y="1192213"/>
          <p14:tracePt t="28482" x="3497263" y="1192213"/>
          <p14:tracePt t="28483" x="3503613" y="1192213"/>
          <p14:tracePt t="28484" x="3516313" y="1192213"/>
          <p14:tracePt t="28485" x="3522663" y="1192213"/>
          <p14:tracePt t="28486" x="3530600" y="1192213"/>
          <p14:tracePt t="28487" x="3536950" y="1192213"/>
          <p14:tracePt t="28488" x="3543300" y="1192213"/>
          <p14:tracePt t="28489" x="3549650" y="1192213"/>
          <p14:tracePt t="28490" x="3556000" y="1192213"/>
          <p14:tracePt t="28491" x="3570288" y="1192213"/>
          <p14:tracePt t="28492" x="3582988" y="1192213"/>
          <p14:tracePt t="28494" x="3597275" y="1192213"/>
          <p14:tracePt t="28496" x="3603625" y="1192213"/>
          <p14:tracePt t="28497" x="3616325" y="1192213"/>
          <p14:tracePt t="28498" x="3622675" y="1192213"/>
          <p14:tracePt t="28499" x="3629025" y="1192213"/>
          <p14:tracePt t="28500" x="3636963" y="1192213"/>
          <p14:tracePt t="28501" x="3643313" y="1192213"/>
          <p14:tracePt t="28503" x="3649663" y="1192213"/>
          <p14:tracePt t="28504" x="3662363" y="1192213"/>
          <p14:tracePt t="28506" x="3670300" y="1192213"/>
          <p14:tracePt t="28507" x="3676650" y="1192213"/>
          <p14:tracePt t="28509" x="3683000" y="1192213"/>
          <p14:tracePt t="28510" x="3695700" y="1192213"/>
          <p14:tracePt t="28512" x="3703638" y="1192213"/>
          <p14:tracePt t="28513" x="3709988" y="1192213"/>
          <p14:tracePt t="28515" x="3716338" y="1192213"/>
          <p14:tracePt t="28516" x="3722688" y="1192213"/>
          <p14:tracePt t="28517" x="3729038" y="1192213"/>
          <p14:tracePt t="28519" x="3736975" y="1192213"/>
          <p14:tracePt t="28520" x="3743325" y="1192213"/>
          <p14:tracePt t="28522" x="3749675" y="1192213"/>
          <p14:tracePt t="28523" x="3756025" y="1192213"/>
          <p14:tracePt t="28524" x="3762375" y="1192213"/>
          <p14:tracePt t="28527" x="3770313" y="1192213"/>
          <p14:tracePt t="28528" x="3776663" y="1192213"/>
          <p14:tracePt t="28531" x="3783013" y="1192213"/>
          <p14:tracePt t="28532" x="3789363" y="1192213"/>
          <p14:tracePt t="28534" x="3795713" y="1192213"/>
          <p14:tracePt t="28537" x="3803650" y="1192213"/>
          <p14:tracePt t="28538" x="3810000" y="1192213"/>
          <p14:tracePt t="28539" x="3810000" y="1198563"/>
          <p14:tracePt t="28541" x="3816350" y="1198563"/>
          <p14:tracePt t="28542" x="3822700" y="1198563"/>
          <p14:tracePt t="28544" x="3829050" y="1198563"/>
          <p14:tracePt t="28546" x="3836988" y="1198563"/>
          <p14:tracePt t="28548" x="3843338" y="1198563"/>
          <p14:tracePt t="28550" x="3849688" y="1198563"/>
          <p14:tracePt t="28552" x="3856038" y="1198563"/>
          <p14:tracePt t="28553" x="3862388" y="1198563"/>
          <p14:tracePt t="28555" x="3870325" y="1198563"/>
          <p14:tracePt t="28556" x="3876675" y="1198563"/>
          <p14:tracePt t="28557" x="3883025" y="1198563"/>
          <p14:tracePt t="28558" x="3889375" y="1198563"/>
          <p14:tracePt t="28559" x="3895725" y="1204913"/>
          <p14:tracePt t="28560" x="3902075" y="1204913"/>
          <p14:tracePt t="28561" x="3910013" y="1204913"/>
          <p14:tracePt t="28562" x="3916363" y="1204913"/>
          <p14:tracePt t="28563" x="3922713" y="1212850"/>
          <p14:tracePt t="28564" x="3935413" y="1212850"/>
          <p14:tracePt t="28566" x="3949700" y="1212850"/>
          <p14:tracePt t="28567" x="3956050" y="1219200"/>
          <p14:tracePt t="28568" x="3962400" y="1219200"/>
          <p14:tracePt t="28569" x="3976688" y="1219200"/>
          <p14:tracePt t="28571" x="3989388" y="1219200"/>
          <p14:tracePt t="28572" x="4002088" y="1219200"/>
          <p14:tracePt t="28574" x="4016375" y="1219200"/>
          <p14:tracePt t="28575" x="4022725" y="1219200"/>
          <p14:tracePt t="28576" x="4035425" y="1219200"/>
          <p14:tracePt t="28577" x="4043363" y="1225550"/>
          <p14:tracePt t="28578" x="4049713" y="1225550"/>
          <p14:tracePt t="28579" x="4062413" y="1225550"/>
          <p14:tracePt t="28580" x="4068763" y="1225550"/>
          <p14:tracePt t="28581" x="4076700" y="1225550"/>
          <p14:tracePt t="28582" x="4089400" y="1225550"/>
          <p14:tracePt t="28583" x="4089400" y="1231900"/>
          <p14:tracePt t="28584" x="4102100" y="1231900"/>
          <p14:tracePt t="28585" x="4110038" y="1231900"/>
          <p14:tracePt t="28586" x="4116388" y="1231900"/>
          <p14:tracePt t="28587" x="4129088" y="1231900"/>
          <p14:tracePt t="28588" x="4135438" y="1231900"/>
          <p14:tracePt t="28589" x="4143375" y="1231900"/>
          <p14:tracePt t="28590" x="4149725" y="1231900"/>
          <p14:tracePt t="28591" x="4156075" y="1231900"/>
          <p14:tracePt t="28592" x="4168775" y="1238250"/>
          <p14:tracePt t="28593" x="4183063" y="1238250"/>
          <p14:tracePt t="28596" x="4195763" y="1238250"/>
          <p14:tracePt t="28597" x="4202113" y="1238250"/>
          <p14:tracePt t="28598" x="4216400" y="1238250"/>
          <p14:tracePt t="28599" x="4222750" y="1238250"/>
          <p14:tracePt t="28600" x="4229100" y="1238250"/>
          <p14:tracePt t="28601" x="4235450" y="1238250"/>
          <p14:tracePt t="28602" x="4241800" y="1238250"/>
          <p14:tracePt t="28604" x="4249738" y="1238250"/>
          <p14:tracePt t="28605" x="4256088" y="1238250"/>
          <p14:tracePt t="28606" x="4262438" y="1246188"/>
          <p14:tracePt t="28607" x="4268788" y="1246188"/>
          <p14:tracePt t="28608" x="4275138" y="1246188"/>
          <p14:tracePt t="28610" x="4283075" y="1246188"/>
          <p14:tracePt t="28611" x="4289425" y="1246188"/>
          <p14:tracePt t="28612" x="4295775" y="1246188"/>
          <p14:tracePt t="28613" x="4302125" y="1246188"/>
          <p14:tracePt t="28614" x="4308475" y="1246188"/>
          <p14:tracePt t="28616" x="4316413" y="1246188"/>
          <p14:tracePt t="28617" x="4322763" y="1246188"/>
          <p14:tracePt t="28618" x="4329113" y="1246188"/>
          <p14:tracePt t="28620" x="4335463" y="1246188"/>
          <p14:tracePt t="28621" x="4341813" y="1246188"/>
          <p14:tracePt t="28624" x="4349750" y="1246188"/>
          <p14:tracePt t="28625" x="4356100" y="1246188"/>
          <p14:tracePt t="28627" x="4362450" y="1246188"/>
          <p14:tracePt t="28631" x="4368800" y="1246188"/>
          <p14:tracePt t="28633" x="4375150" y="1246188"/>
          <p14:tracePt t="28634" x="4375150" y="1252538"/>
          <p14:tracePt t="28637" x="4383088" y="1252538"/>
          <p14:tracePt t="28638" x="4389438" y="1252538"/>
          <p14:tracePt t="28640" x="4395788" y="1252538"/>
          <p14:tracePt t="28643" x="4395788" y="1258888"/>
          <p14:tracePt t="28644" x="4402138" y="1258888"/>
          <p14:tracePt t="28645" x="4408488" y="1258888"/>
          <p14:tracePt t="28648" x="4416425" y="1258888"/>
          <p14:tracePt t="28650" x="4422775" y="1258888"/>
          <p14:tracePt t="28651" x="4429125" y="1258888"/>
          <p14:tracePt t="28653" x="4435475" y="1258888"/>
          <p14:tracePt t="28654" x="4435475" y="1265238"/>
          <p14:tracePt t="28655" x="4441825" y="1265238"/>
          <p14:tracePt t="28656" x="4449763" y="1265238"/>
          <p14:tracePt t="28657" x="4456113" y="1265238"/>
          <p14:tracePt t="28658" x="4462463" y="1271588"/>
          <p14:tracePt t="28660" x="4475163" y="1271588"/>
          <p14:tracePt t="28661" x="4481513" y="1279525"/>
          <p14:tracePt t="28662" x="4489450" y="1279525"/>
          <p14:tracePt t="28663" x="4495800" y="1279525"/>
          <p14:tracePt t="28664" x="4502150" y="1279525"/>
          <p14:tracePt t="28665" x="4508500" y="1279525"/>
          <p14:tracePt t="28666" x="4522788" y="1279525"/>
          <p14:tracePt t="28667" x="4529138" y="1279525"/>
          <p14:tracePt t="28668" x="4535488" y="1285875"/>
          <p14:tracePt t="28669" x="4541838" y="1285875"/>
          <p14:tracePt t="28670" x="4556125" y="1292225"/>
          <p14:tracePt t="28671" x="4568825" y="1292225"/>
          <p14:tracePt t="28673" x="4581525" y="1298575"/>
          <p14:tracePt t="28674" x="4595813" y="1298575"/>
          <p14:tracePt t="28675" x="4602163" y="1298575"/>
          <p14:tracePt t="28676" x="4608513" y="1298575"/>
          <p14:tracePt t="28677" x="4622800" y="1304925"/>
          <p14:tracePt t="28678" x="4629150" y="1304925"/>
          <p14:tracePt t="28679" x="4641850" y="1311275"/>
          <p14:tracePt t="28680" x="4648200" y="1311275"/>
          <p14:tracePt t="28681" x="4656138" y="1319213"/>
          <p14:tracePt t="28682" x="4668838" y="1319213"/>
          <p14:tracePt t="28683" x="4675188" y="1319213"/>
          <p14:tracePt t="28684" x="4689475" y="1319213"/>
          <p14:tracePt t="28685" x="4695825" y="1325563"/>
          <p14:tracePt t="28686" x="4702175" y="1325563"/>
          <p14:tracePt t="28687" x="4714875" y="1331913"/>
          <p14:tracePt t="28689" x="4729163" y="1338263"/>
          <p14:tracePt t="28690" x="4741863" y="1344613"/>
          <p14:tracePt t="28693" x="4754563" y="1344613"/>
          <p14:tracePt t="28695" x="4768850" y="1352550"/>
          <p14:tracePt t="28696" x="4781550" y="1352550"/>
          <p14:tracePt t="28699" x="4787900" y="1358900"/>
          <p14:tracePt t="28700" x="4795838" y="1365250"/>
          <p14:tracePt t="28701" x="4802188" y="1365250"/>
          <p14:tracePt t="28703" x="4808538" y="1371600"/>
          <p14:tracePt t="28704" x="4814888" y="1371600"/>
          <p14:tracePt t="28705" x="4821238" y="1371600"/>
          <p14:tracePt t="28707" x="4829175" y="1371600"/>
          <p14:tracePt t="28708" x="4829175" y="1377950"/>
          <p14:tracePt t="28709" x="4835525" y="1377950"/>
          <p14:tracePt t="28711" x="4841875" y="1377950"/>
          <p14:tracePt t="28712" x="4841875" y="1385888"/>
          <p14:tracePt t="28713" x="4848225" y="1385888"/>
          <p14:tracePt t="28714" x="4854575" y="1385888"/>
          <p14:tracePt t="28718" x="4862513" y="1385888"/>
          <p14:tracePt t="28719" x="4862513" y="1392238"/>
          <p14:tracePt t="28720" x="4868863" y="1392238"/>
          <p14:tracePt t="28723" x="4868863" y="1398588"/>
          <p14:tracePt t="28724" x="4875213" y="1398588"/>
          <p14:tracePt t="28727" x="4881563" y="1398588"/>
          <p14:tracePt t="28729" x="4887913" y="1398588"/>
          <p14:tracePt t="28731" x="4887913" y="1404938"/>
          <p14:tracePt t="28734" x="4895850" y="1404938"/>
          <p14:tracePt t="28735" x="4895850" y="1411288"/>
          <p14:tracePt t="28737" x="4902200" y="1411288"/>
          <p14:tracePt t="28740" x="4902200" y="1419225"/>
          <p14:tracePt t="28741" x="4908550" y="1419225"/>
          <p14:tracePt t="28743" x="4914900" y="1419225"/>
          <p14:tracePt t="28745" x="4921250" y="1419225"/>
          <p14:tracePt t="28748" x="4929188" y="1419225"/>
          <p14:tracePt t="28749" x="4929188" y="1425575"/>
          <p14:tracePt t="28750" x="4935538" y="1425575"/>
          <p14:tracePt t="28752" x="4935538" y="1431925"/>
          <p14:tracePt t="28753" x="4941888" y="1431925"/>
          <p14:tracePt t="28754" x="4948238" y="1431925"/>
          <p14:tracePt t="28755" x="4954588" y="1431925"/>
          <p14:tracePt t="28757" x="4962525" y="1431925"/>
          <p14:tracePt t="28758" x="4968875" y="1431925"/>
          <p14:tracePt t="28759" x="4968875" y="1438275"/>
          <p14:tracePt t="28761" x="4975225" y="1438275"/>
          <p14:tracePt t="28762" x="4981575" y="1444625"/>
          <p14:tracePt t="28763" x="4987925" y="1444625"/>
          <p14:tracePt t="28765" x="5002213" y="1452563"/>
          <p14:tracePt t="28767" x="5008563" y="1452563"/>
          <p14:tracePt t="28768" x="5014913" y="1452563"/>
          <p14:tracePt t="28769" x="5021263" y="1452563"/>
          <p14:tracePt t="28771" x="5029200" y="1458913"/>
          <p14:tracePt t="28772" x="5035550" y="1458913"/>
          <p14:tracePt t="28774" x="5041900" y="1458913"/>
          <p14:tracePt t="28775" x="5054600" y="1465263"/>
          <p14:tracePt t="28777" x="5060950" y="1471613"/>
          <p14:tracePt t="28778" x="5068888" y="1471613"/>
          <p14:tracePt t="28779" x="5075238" y="1471613"/>
          <p14:tracePt t="28781" x="5081588" y="1471613"/>
          <p14:tracePt t="28782" x="5087938" y="1471613"/>
          <p14:tracePt t="28784" x="5094288" y="1477963"/>
          <p14:tracePt t="28785" x="5102225" y="1477963"/>
          <p14:tracePt t="28786" x="5108575" y="1477963"/>
          <p14:tracePt t="28788" x="5114925" y="1485900"/>
          <p14:tracePt t="28789" x="5121275" y="1485900"/>
          <p14:tracePt t="28791" x="5127625" y="1485900"/>
          <p14:tracePt t="28794" x="5141913" y="1492250"/>
          <p14:tracePt t="28797" x="5148263" y="1492250"/>
          <p14:tracePt t="28798" x="5154613" y="1498600"/>
          <p14:tracePt t="28800" x="5160963" y="1498600"/>
          <p14:tracePt t="28801" x="5160963" y="1504950"/>
          <p14:tracePt t="28803" x="5168900" y="1504950"/>
          <p14:tracePt t="28804" x="5175250" y="1504950"/>
          <p14:tracePt t="28807" x="5181600" y="1504950"/>
          <p14:tracePt t="28808" x="5181600" y="1511300"/>
          <p14:tracePt t="28809" x="5187950" y="1511300"/>
          <p14:tracePt t="28810" x="5194300" y="1511300"/>
          <p14:tracePt t="28812" x="5194300" y="1519238"/>
          <p14:tracePt t="28813" x="5202238" y="1519238"/>
          <p14:tracePt t="28814" x="5208588" y="1519238"/>
          <p14:tracePt t="28816" x="5214938" y="1519238"/>
          <p14:tracePt t="28817" x="5221288" y="1519238"/>
          <p14:tracePt t="28818" x="5221288" y="1525588"/>
          <p14:tracePt t="28819" x="5227638" y="1525588"/>
          <p14:tracePt t="28820" x="5235575" y="1531938"/>
          <p14:tracePt t="28821" x="5241925" y="1531938"/>
          <p14:tracePt t="28823" x="5248275" y="1538288"/>
          <p14:tracePt t="28824" x="5260975" y="1538288"/>
          <p14:tracePt t="28826" x="5268913" y="1538288"/>
          <p14:tracePt t="28827" x="5275263" y="1538288"/>
          <p14:tracePt t="28828" x="5281613" y="1544638"/>
          <p14:tracePt t="28829" x="5287963" y="1544638"/>
          <p14:tracePt t="28830" x="5302250" y="1552575"/>
          <p14:tracePt t="28831" x="5302250" y="1558925"/>
          <p14:tracePt t="28832" x="5314950" y="1558925"/>
          <p14:tracePt t="28833" x="5321300" y="1558925"/>
          <p14:tracePt t="28834" x="5327650" y="1558925"/>
          <p14:tracePt t="28835" x="5334000" y="1558925"/>
          <p14:tracePt t="28836" x="5341938" y="1565275"/>
          <p14:tracePt t="28837" x="5354638" y="1565275"/>
          <p14:tracePt t="28838" x="5367338" y="1571625"/>
          <p14:tracePt t="28839" x="5375275" y="1571625"/>
          <p14:tracePt t="28840" x="5381625" y="1577975"/>
          <p14:tracePt t="28841" x="5387975" y="1577975"/>
          <p14:tracePt t="28842" x="5408613" y="1584325"/>
          <p14:tracePt t="28843" x="5414963" y="1584325"/>
          <p14:tracePt t="28844" x="5421313" y="1584325"/>
          <p14:tracePt t="28845" x="5434013" y="1584325"/>
          <p14:tracePt t="28846" x="5448300" y="1592263"/>
          <p14:tracePt t="28847" x="5454650" y="1598613"/>
          <p14:tracePt t="28848" x="5467350" y="1598613"/>
          <p14:tracePt t="28849" x="5481638" y="1604963"/>
          <p14:tracePt t="28850" x="5487988" y="1604963"/>
          <p14:tracePt t="28851" x="5500688" y="1611313"/>
          <p14:tracePt t="28852" x="5514975" y="1611313"/>
          <p14:tracePt t="28853" x="5521325" y="1617663"/>
          <p14:tracePt t="28854" x="5527675" y="1617663"/>
          <p14:tracePt t="28855" x="5541963" y="1617663"/>
          <p14:tracePt t="28856" x="5548313" y="1617663"/>
          <p14:tracePt t="28857" x="5554663" y="1625600"/>
          <p14:tracePt t="28858" x="5561013" y="1625600"/>
          <p14:tracePt t="28859" x="5567363" y="1625600"/>
          <p14:tracePt t="28860" x="5581650" y="1631950"/>
          <p14:tracePt t="28861" x="5588000" y="1631950"/>
          <p14:tracePt t="28862" x="5594350" y="1638300"/>
          <p14:tracePt t="28863" x="5600700" y="1638300"/>
          <p14:tracePt t="28864" x="5608638" y="1638300"/>
          <p14:tracePt t="28865" x="5614988" y="1638300"/>
          <p14:tracePt t="28866" x="5621338" y="1638300"/>
          <p14:tracePt t="28868" x="5627688" y="1644650"/>
          <p14:tracePt t="28869" x="5640388" y="1644650"/>
          <p14:tracePt t="28871" x="5648325" y="1651000"/>
          <p14:tracePt t="28872" x="5654675" y="1651000"/>
          <p14:tracePt t="28875" x="5661025" y="1651000"/>
          <p14:tracePt t="28876" x="5667375" y="1651000"/>
          <p14:tracePt t="28877" x="5667375" y="1658938"/>
          <p14:tracePt t="28879" x="5673725" y="1658938"/>
          <p14:tracePt t="28881" x="5681663" y="1658938"/>
          <p14:tracePt t="28882" x="5681663" y="1665288"/>
          <p14:tracePt t="28883" x="5688013" y="1665288"/>
          <p14:tracePt t="28885" x="5688013" y="1671638"/>
          <p14:tracePt t="28890" x="5694363" y="1671638"/>
          <p14:tracePt t="28896" x="5700713" y="1671638"/>
          <p14:tracePt t="28897" x="5700713" y="1677988"/>
          <p14:tracePt t="28902" x="5707063" y="1677988"/>
          <p14:tracePt t="28904" x="5707063" y="1684338"/>
          <p14:tracePt t="28916" x="5707063" y="1692275"/>
          <p14:tracePt t="28917" x="5715000" y="1692275"/>
          <p14:tracePt t="28920" x="5715000" y="1698625"/>
          <p14:tracePt t="28922" x="5721350" y="1698625"/>
          <p14:tracePt t="28928" x="5721350" y="1704975"/>
          <p14:tracePt t="28929" x="5727700" y="1704975"/>
          <p14:tracePt t="28931" x="5727700" y="1711325"/>
          <p14:tracePt t="28932" x="5734050" y="1711325"/>
          <p14:tracePt t="28933" x="5734050" y="1717675"/>
          <p14:tracePt t="28934" x="5740400" y="1717675"/>
          <p14:tracePt t="28939" x="5748338" y="1717675"/>
          <p14:tracePt t="28940" x="5748338" y="1725613"/>
          <p14:tracePt t="28941" x="5754688" y="1725613"/>
          <p14:tracePt t="28942" x="5754688" y="1731963"/>
          <p14:tracePt t="28944" x="5761038" y="1731963"/>
          <p14:tracePt t="28946" x="5767388" y="1731963"/>
          <p14:tracePt t="28947" x="5767388" y="1738313"/>
          <p14:tracePt t="28948" x="5773738" y="1738313"/>
          <p14:tracePt t="28949" x="5773738" y="1744663"/>
          <p14:tracePt t="28951" x="5781675" y="1744663"/>
          <p14:tracePt t="28952" x="5781675" y="1751013"/>
          <p14:tracePt t="28953" x="5788025" y="1751013"/>
          <p14:tracePt t="28955" x="5794375" y="1751013"/>
          <p14:tracePt t="28956" x="5800725" y="1751013"/>
          <p14:tracePt t="28957" x="5800725" y="1758950"/>
          <p14:tracePt t="28958" x="5807075" y="1758950"/>
          <p14:tracePt t="28959" x="5807075" y="1765300"/>
          <p14:tracePt t="28960" x="5815013" y="1765300"/>
          <p14:tracePt t="28962" x="5821363" y="1765300"/>
          <p14:tracePt t="28963" x="5821363" y="1771650"/>
          <p14:tracePt t="28964" x="5827713" y="1771650"/>
          <p14:tracePt t="28965" x="5827713" y="1778000"/>
          <p14:tracePt t="28966" x="5834063" y="1778000"/>
          <p14:tracePt t="28967" x="5840413" y="1784350"/>
          <p14:tracePt t="28970" x="5848350" y="1784350"/>
          <p14:tracePt t="28971" x="5848350" y="1792288"/>
          <p14:tracePt t="28972" x="5854700" y="1792288"/>
          <p14:tracePt t="28973" x="5854700" y="1798638"/>
          <p14:tracePt t="28974" x="5861050" y="1798638"/>
          <p14:tracePt t="28976" x="5867400" y="1798638"/>
          <p14:tracePt t="28977" x="5867400" y="1804988"/>
          <p14:tracePt t="28981" x="5867400" y="1811338"/>
          <p14:tracePt t="28982" x="5873750" y="1811338"/>
          <p14:tracePt t="28983" x="5873750" y="1817688"/>
          <p14:tracePt t="28984" x="5881688" y="1817688"/>
          <p14:tracePt t="28987" x="5888038" y="1817688"/>
          <p14:tracePt t="28988" x="5888038" y="1825625"/>
          <p14:tracePt t="28991" x="5888038" y="1831975"/>
          <p14:tracePt t="28993" x="5894388" y="1831975"/>
          <p14:tracePt t="28995" x="5900738" y="1831975"/>
          <p14:tracePt t="28996" x="5900738" y="1838325"/>
          <p14:tracePt t="28999" x="5900738" y="1844675"/>
          <p14:tracePt t="29000" x="5900738" y="1851025"/>
          <p14:tracePt t="29001" x="5907088" y="1851025"/>
          <p14:tracePt t="29003" x="5913438" y="1851025"/>
          <p14:tracePt t="29004" x="5913438" y="1858963"/>
          <p14:tracePt t="29005" x="5921375" y="1858963"/>
          <p14:tracePt t="29006" x="5921375" y="1865313"/>
          <p14:tracePt t="29010" x="5927725" y="1865313"/>
          <p14:tracePt t="29011" x="5927725" y="1871663"/>
          <p14:tracePt t="29012" x="5934075" y="1871663"/>
          <p14:tracePt t="29013" x="5934075" y="1878013"/>
          <p14:tracePt t="29015" x="5934075" y="1884363"/>
          <p14:tracePt t="29016" x="5940425" y="1884363"/>
          <p14:tracePt t="29018" x="5946775" y="1884363"/>
          <p14:tracePt t="29019" x="5946775" y="1890713"/>
          <p14:tracePt t="29020" x="5954713" y="1890713"/>
          <p14:tracePt t="29021" x="5954713" y="1898650"/>
          <p14:tracePt t="29023" x="5961063" y="1898650"/>
          <p14:tracePt t="29024" x="5967413" y="1905000"/>
          <p14:tracePt t="29026" x="5967413" y="1911350"/>
          <p14:tracePt t="29027" x="5973763" y="1911350"/>
          <p14:tracePt t="29029" x="5980113" y="1911350"/>
          <p14:tracePt t="29030" x="5988050" y="1917700"/>
          <p14:tracePt t="29032" x="5988050" y="1924050"/>
          <p14:tracePt t="29033" x="5994400" y="1924050"/>
          <p14:tracePt t="29034" x="6000750" y="1931988"/>
          <p14:tracePt t="29036" x="6007100" y="1931988"/>
          <p14:tracePt t="29037" x="6007100" y="1938338"/>
          <p14:tracePt t="29038" x="6013450" y="1938338"/>
          <p14:tracePt t="29039" x="6021388" y="1938338"/>
          <p14:tracePt t="29040" x="6021388" y="1944688"/>
          <p14:tracePt t="29041" x="6027738" y="1944688"/>
          <p14:tracePt t="29043" x="6034088" y="1944688"/>
          <p14:tracePt t="29044" x="6034088" y="1951038"/>
          <p14:tracePt t="29045" x="6040438" y="1951038"/>
          <p14:tracePt t="29046" x="6046788" y="1951038"/>
          <p14:tracePt t="29047" x="6046788" y="1957388"/>
          <p14:tracePt t="29048" x="6054725" y="1957388"/>
          <p14:tracePt t="29049" x="6054725" y="1965325"/>
          <p14:tracePt t="29050" x="6061075" y="1965325"/>
          <p14:tracePt t="29051" x="6067425" y="1965325"/>
          <p14:tracePt t="29054" x="6073775" y="1965325"/>
          <p14:tracePt t="29055" x="6073775" y="1971675"/>
          <p14:tracePt t="29056" x="6080125" y="1971675"/>
          <p14:tracePt t="29058" x="6080125" y="1978025"/>
          <p14:tracePt t="29059" x="6088063" y="1978025"/>
          <p14:tracePt t="29060" x="6094413" y="1978025"/>
          <p14:tracePt t="29062" x="6100763" y="1978025"/>
          <p14:tracePt t="29064" x="6100763" y="1984375"/>
          <p14:tracePt t="29066" x="6107113" y="1984375"/>
          <p14:tracePt t="29068" x="6107113" y="1990725"/>
          <p14:tracePt t="29069" x="6113463" y="1990725"/>
          <p14:tracePt t="29072" x="6113463" y="1998663"/>
          <p14:tracePt t="29075" x="6121400" y="1998663"/>
          <p14:tracePt t="29081" x="6127750" y="1998663"/>
          <p14:tracePt t="29083" x="6127750" y="2005013"/>
          <p14:tracePt t="29088" x="6134100" y="2005013"/>
          <p14:tracePt t="29089" x="6134100" y="2011363"/>
          <p14:tracePt t="29095" x="6134100" y="2017713"/>
          <p14:tracePt t="29098" x="6134100" y="2024063"/>
          <p14:tracePt t="29100" x="6134100" y="2032000"/>
          <p14:tracePt t="29101" x="6140450" y="2032000"/>
          <p14:tracePt t="29103" x="6140450" y="2038350"/>
          <p14:tracePt t="29104" x="6146800" y="2038350"/>
          <p14:tracePt t="29105" x="6146800" y="2044700"/>
          <p14:tracePt t="29109" x="6146800" y="2051050"/>
          <p14:tracePt t="29110" x="6146800" y="2057400"/>
          <p14:tracePt t="29111" x="6146800" y="2065338"/>
          <p14:tracePt t="29112" x="6154738" y="2065338"/>
          <p14:tracePt t="29114" x="6154738" y="2071688"/>
          <p14:tracePt t="29115" x="6161088" y="2071688"/>
          <p14:tracePt t="29116" x="6161088" y="2078038"/>
          <p14:tracePt t="29118" x="6167438" y="2078038"/>
          <p14:tracePt t="29119" x="6167438" y="2084388"/>
          <p14:tracePt t="29120" x="6167438" y="2090738"/>
          <p14:tracePt t="29121" x="6167438" y="2098675"/>
          <p14:tracePt t="29123" x="6173788" y="2098675"/>
          <p14:tracePt t="29124" x="6173788" y="2105025"/>
          <p14:tracePt t="29125" x="6180138" y="2111375"/>
          <p14:tracePt t="29127" x="6180138" y="2124075"/>
          <p14:tracePt t="29128" x="6188075" y="2124075"/>
          <p14:tracePt t="29129" x="6194425" y="2132013"/>
          <p14:tracePt t="29130" x="6194425" y="2138363"/>
          <p14:tracePt t="29131" x="6200775" y="2144713"/>
          <p14:tracePt t="29132" x="6200775" y="2151063"/>
          <p14:tracePt t="29133" x="6207125" y="2151063"/>
          <p14:tracePt t="29134" x="6213475" y="2163763"/>
          <p14:tracePt t="29135" x="6219825" y="2171700"/>
          <p14:tracePt t="29137" x="6219825" y="2178050"/>
          <p14:tracePt t="29138" x="6227763" y="2190750"/>
          <p14:tracePt t="29139" x="6234113" y="2190750"/>
          <p14:tracePt t="29140" x="6240463" y="2197100"/>
          <p14:tracePt t="29141" x="6240463" y="2205038"/>
          <p14:tracePt t="29142" x="6246813" y="2205038"/>
          <p14:tracePt t="29143" x="6253163" y="2211388"/>
          <p14:tracePt t="29144" x="6253163" y="2217738"/>
          <p14:tracePt t="29145" x="6261100" y="2224088"/>
          <p14:tracePt t="29146" x="6267450" y="2230438"/>
          <p14:tracePt t="29147" x="6273800" y="2238375"/>
          <p14:tracePt t="29148" x="6273800" y="2244725"/>
          <p14:tracePt t="29149" x="6280150" y="2244725"/>
          <p14:tracePt t="29150" x="6286500" y="2251075"/>
          <p14:tracePt t="29151" x="6286500" y="2257425"/>
          <p14:tracePt t="29152" x="6294438" y="2257425"/>
          <p14:tracePt t="29153" x="6300788" y="2257425"/>
          <p14:tracePt t="29154" x="6307138" y="2263775"/>
          <p14:tracePt t="29155" x="6307138" y="2271713"/>
          <p14:tracePt t="29156" x="6307138" y="2278063"/>
          <p14:tracePt t="29157" x="6313488" y="2278063"/>
          <p14:tracePt t="29158" x="6319838" y="2278063"/>
          <p14:tracePt t="29159" x="6319838" y="2284413"/>
          <p14:tracePt t="29160" x="6319838" y="2290763"/>
          <p14:tracePt t="29161" x="6327775" y="2290763"/>
          <p14:tracePt t="29163" x="6334125" y="2290763"/>
          <p14:tracePt t="29164" x="6340475" y="2297113"/>
          <p14:tracePt t="29166" x="6340475" y="2305050"/>
          <p14:tracePt t="29167" x="6346825" y="2305050"/>
          <p14:tracePt t="29168" x="6346825" y="2311400"/>
          <p14:tracePt t="29170" x="6353175" y="2311400"/>
          <p14:tracePt t="29175" x="6353175" y="2317750"/>
          <p14:tracePt t="29180" x="6361113" y="2317750"/>
          <p14:tracePt t="29184" x="6361113" y="2324100"/>
          <p14:tracePt t="29208" x="6361113" y="2330450"/>
          <p14:tracePt t="29213" x="6361113" y="2338388"/>
          <p14:tracePt t="29217" x="6361113" y="2344738"/>
          <p14:tracePt t="29222" x="6361113" y="2351088"/>
          <p14:tracePt t="29224" x="6361113" y="2357438"/>
          <p14:tracePt t="29229" x="6361113" y="2363788"/>
          <p14:tracePt t="29231" x="6361113" y="2371725"/>
          <p14:tracePt t="29235" x="6361113" y="2378075"/>
          <p14:tracePt t="29237" x="6361113" y="2384425"/>
          <p14:tracePt t="29239" x="6367463" y="2390775"/>
          <p14:tracePt t="29244" x="6367463" y="2397125"/>
          <p14:tracePt t="29245" x="6367463" y="2405063"/>
          <p14:tracePt t="29250" x="6367463" y="2411413"/>
          <p14:tracePt t="29251" x="6373813" y="2411413"/>
          <p14:tracePt t="29252" x="6373813" y="2417763"/>
          <p14:tracePt t="29254" x="6373813" y="2424113"/>
          <p14:tracePt t="29260" x="6373813" y="2430463"/>
          <p14:tracePt t="29262" x="6373813" y="2438400"/>
          <p14:tracePt t="29268" x="6373813" y="2444750"/>
          <p14:tracePt t="29270" x="6380163" y="2444750"/>
          <p14:tracePt t="29271" x="6380163" y="2451100"/>
          <p14:tracePt t="29274" x="6380163" y="2457450"/>
          <p14:tracePt t="29281" x="6380163" y="2463800"/>
          <p14:tracePt t="29284" x="6380163" y="2470150"/>
          <p14:tracePt t="29289" x="6386513" y="2470150"/>
          <p14:tracePt t="29290" x="6386513" y="2478088"/>
          <p14:tracePt t="29293" x="6386513" y="2484438"/>
          <p14:tracePt t="29295" x="6386513" y="2490788"/>
          <p14:tracePt t="29298" x="6386513" y="2497138"/>
          <p14:tracePt t="29300" x="6386513" y="2503488"/>
          <p14:tracePt t="29303" x="6386513" y="2511425"/>
          <p14:tracePt t="29304" x="6386513" y="2517775"/>
          <p14:tracePt t="29306" x="6386513" y="2524125"/>
          <p14:tracePt t="29309" x="6386513" y="2530475"/>
          <p14:tracePt t="29310" x="6386513" y="2536825"/>
          <p14:tracePt t="29312" x="6386513" y="2544763"/>
          <p14:tracePt t="29313" x="6386513" y="2551113"/>
          <p14:tracePt t="29314" x="6386513" y="2557463"/>
          <p14:tracePt t="29316" x="6386513" y="2563813"/>
          <p14:tracePt t="29317" x="6386513" y="2570163"/>
          <p14:tracePt t="29319" x="6386513" y="2578100"/>
          <p14:tracePt t="29320" x="6386513" y="2584450"/>
          <p14:tracePt t="29322" x="6386513" y="2590800"/>
          <p14:tracePt t="29323" x="6386513" y="2597150"/>
          <p14:tracePt t="29324" x="6386513" y="2603500"/>
          <p14:tracePt t="29325" x="6386513" y="2611438"/>
          <p14:tracePt t="29326" x="6386513" y="2617788"/>
          <p14:tracePt t="29327" x="6386513" y="2624138"/>
          <p14:tracePt t="29328" x="6386513" y="2630488"/>
          <p14:tracePt t="29329" x="6386513" y="2636838"/>
          <p14:tracePt t="29331" x="6386513" y="2651125"/>
          <p14:tracePt t="29332" x="6386513" y="2657475"/>
          <p14:tracePt t="29333" x="6380163" y="2663825"/>
          <p14:tracePt t="29334" x="6380163" y="2670175"/>
          <p14:tracePt t="29335" x="6380163" y="2678113"/>
          <p14:tracePt t="29336" x="6380163" y="2690813"/>
          <p14:tracePt t="29337" x="6380163" y="2697163"/>
          <p14:tracePt t="29338" x="6380163" y="2703513"/>
          <p14:tracePt t="29339" x="6380163" y="2711450"/>
          <p14:tracePt t="29340" x="6380163" y="2724150"/>
          <p14:tracePt t="29341" x="6380163" y="2730500"/>
          <p14:tracePt t="29342" x="6380163" y="2736850"/>
          <p14:tracePt t="29343" x="6380163" y="2743200"/>
          <p14:tracePt t="29344" x="6373813" y="2751138"/>
          <p14:tracePt t="29345" x="6373813" y="2763838"/>
          <p14:tracePt t="29347" x="6373813" y="2776538"/>
          <p14:tracePt t="29348" x="6373813" y="2784475"/>
          <p14:tracePt t="29349" x="6373813" y="2790825"/>
          <p14:tracePt t="29350" x="6373813" y="2803525"/>
          <p14:tracePt t="29351" x="6373813" y="2809875"/>
          <p14:tracePt t="29352" x="6373813" y="2824163"/>
          <p14:tracePt t="29353" x="6373813" y="2830513"/>
          <p14:tracePt t="29354" x="6373813" y="2836863"/>
          <p14:tracePt t="29355" x="6373813" y="2843213"/>
          <p14:tracePt t="29356" x="6373813" y="2851150"/>
          <p14:tracePt t="29357" x="6373813" y="2863850"/>
          <p14:tracePt t="29358" x="6367463" y="2870200"/>
          <p14:tracePt t="29360" x="6367463" y="2884488"/>
          <p14:tracePt t="29361" x="6367463" y="2890838"/>
          <p14:tracePt t="29362" x="6367463" y="2897188"/>
          <p14:tracePt t="29363" x="6367463" y="2903538"/>
          <p14:tracePt t="29364" x="6361113" y="2909888"/>
          <p14:tracePt t="29366" x="6361113" y="2924175"/>
          <p14:tracePt t="29368" x="6361113" y="2930525"/>
          <p14:tracePt t="29369" x="6361113" y="2936875"/>
          <p14:tracePt t="29370" x="6361113" y="2943225"/>
          <p14:tracePt t="29371" x="6353175" y="2943225"/>
          <p14:tracePt t="29372" x="6353175" y="2951163"/>
          <p14:tracePt t="29373" x="6353175" y="2957513"/>
          <p14:tracePt t="29375" x="6353175" y="2963863"/>
          <p14:tracePt t="29376" x="6353175" y="2970213"/>
          <p14:tracePt t="29377" x="6353175" y="2976563"/>
          <p14:tracePt t="29379" x="6353175" y="2984500"/>
          <p14:tracePt t="29380" x="6353175" y="2990850"/>
          <p14:tracePt t="29383" x="6353175" y="2997200"/>
          <p14:tracePt t="29384" x="6346825" y="2997200"/>
          <p14:tracePt t="29385" x="6346825" y="3003550"/>
          <p14:tracePt t="29387" x="6346825" y="3009900"/>
          <p14:tracePt t="29391" x="6346825" y="3017838"/>
          <p14:tracePt t="29392" x="6340475" y="3017838"/>
          <p14:tracePt t="29393" x="6340475" y="3024188"/>
          <p14:tracePt t="29397" x="6340475" y="3030538"/>
          <p14:tracePt t="29398" x="6340475" y="3036888"/>
          <p14:tracePt t="29399" x="6340475" y="3043238"/>
          <p14:tracePt t="29402" x="6340475" y="3049588"/>
          <p14:tracePt t="29403" x="6340475" y="3057525"/>
          <p14:tracePt t="29406" x="6334125" y="3057525"/>
          <p14:tracePt t="29407" x="6334125" y="3063875"/>
          <p14:tracePt t="29408" x="6334125" y="3070225"/>
          <p14:tracePt t="29409" x="6334125" y="3076575"/>
          <p14:tracePt t="29412" x="6334125" y="3082925"/>
          <p14:tracePt t="29413" x="6327775" y="3082925"/>
          <p14:tracePt t="29414" x="6327775" y="3090863"/>
          <p14:tracePt t="29416" x="6327775" y="3097213"/>
          <p14:tracePt t="29417" x="6319838" y="3097213"/>
          <p14:tracePt t="29418" x="6319838" y="3103563"/>
          <p14:tracePt t="29419" x="6319838" y="3109913"/>
          <p14:tracePt t="29421" x="6319838" y="3116263"/>
          <p14:tracePt t="29423" x="6319838" y="3124200"/>
          <p14:tracePt t="29425" x="6319838" y="3130550"/>
          <p14:tracePt t="29426" x="6313488" y="3136900"/>
          <p14:tracePt t="29428" x="6313488" y="3143250"/>
          <p14:tracePt t="29429" x="6313488" y="3149600"/>
          <p14:tracePt t="29430" x="6307138" y="3157538"/>
          <p14:tracePt t="29432" x="6307138" y="3163888"/>
          <p14:tracePt t="29433" x="6307138" y="3170238"/>
          <p14:tracePt t="29435" x="6307138" y="3182938"/>
          <p14:tracePt t="29436" x="6300788" y="3190875"/>
          <p14:tracePt t="29438" x="6300788" y="3197225"/>
          <p14:tracePt t="29439" x="6300788" y="3203575"/>
          <p14:tracePt t="29440" x="6294438" y="3209925"/>
          <p14:tracePt t="29442" x="6294438" y="3224213"/>
          <p14:tracePt t="29443" x="6286500" y="3224213"/>
          <p14:tracePt t="29444" x="6286500" y="3230563"/>
          <p14:tracePt t="29445" x="6286500" y="3236913"/>
          <p14:tracePt t="29446" x="6286500" y="3243263"/>
          <p14:tracePt t="29448" x="6280150" y="3257550"/>
          <p14:tracePt t="29449" x="6280150" y="3263900"/>
          <p14:tracePt t="29451" x="6273800" y="3270250"/>
          <p14:tracePt t="29452" x="6273800" y="3282950"/>
          <p14:tracePt t="29454" x="6273800" y="3290888"/>
          <p14:tracePt t="29455" x="6273800" y="3297238"/>
          <p14:tracePt t="29456" x="6267450" y="3297238"/>
          <p14:tracePt t="29457" x="6267450" y="3309938"/>
          <p14:tracePt t="29458" x="6267450" y="3316288"/>
          <p14:tracePt t="29459" x="6261100" y="3316288"/>
          <p14:tracePt t="29461" x="6261100" y="3330575"/>
          <p14:tracePt t="29462" x="6253163" y="3330575"/>
          <p14:tracePt t="29463" x="6253163" y="3336925"/>
          <p14:tracePt t="29465" x="6253163" y="3343275"/>
          <p14:tracePt t="29466" x="6253163" y="3349625"/>
          <p14:tracePt t="29467" x="6246813" y="3349625"/>
          <p14:tracePt t="29468" x="6246813" y="3355975"/>
          <p14:tracePt t="29469" x="6246813" y="3363913"/>
          <p14:tracePt t="29470" x="6246813" y="3370263"/>
          <p14:tracePt t="29471" x="6240463" y="3370263"/>
          <p14:tracePt t="29473" x="6240463" y="3376613"/>
          <p14:tracePt t="29474" x="6240463" y="3382963"/>
          <p14:tracePt t="29476" x="6240463" y="3389313"/>
          <p14:tracePt t="29477" x="6240463" y="3397250"/>
          <p14:tracePt t="29478" x="6240463" y="3403600"/>
          <p14:tracePt t="29479" x="6234113" y="3403600"/>
          <p14:tracePt t="29480" x="6234113" y="3409950"/>
          <p14:tracePt t="29481" x="6227763" y="3409950"/>
          <p14:tracePt t="29482" x="6227763" y="3416300"/>
          <p14:tracePt t="29484" x="6227763" y="3422650"/>
          <p14:tracePt t="29485" x="6227763" y="3430588"/>
          <p14:tracePt t="29486" x="6219825" y="3436938"/>
          <p14:tracePt t="29488" x="6219825" y="3443288"/>
          <p14:tracePt t="29489" x="6219825" y="3449638"/>
          <p14:tracePt t="29491" x="6219825" y="3455988"/>
          <p14:tracePt t="29493" x="6219825" y="3470275"/>
          <p14:tracePt t="29495" x="6219825" y="3476625"/>
          <p14:tracePt t="29496" x="6213475" y="3482975"/>
          <p14:tracePt t="29497" x="6213475" y="3489325"/>
          <p14:tracePt t="29499" x="6207125" y="3497263"/>
          <p14:tracePt t="29500" x="6207125" y="3503613"/>
          <p14:tracePt t="29502" x="6207125" y="3509963"/>
          <p14:tracePt t="29503" x="6207125" y="3516313"/>
          <p14:tracePt t="29504" x="6207125" y="3522663"/>
          <p14:tracePt t="29505" x="6207125" y="3530600"/>
          <p14:tracePt t="29506" x="6207125" y="3536950"/>
          <p14:tracePt t="29507" x="6207125" y="3543300"/>
          <p14:tracePt t="29509" x="6207125" y="3549650"/>
          <p14:tracePt t="29510" x="6200775" y="3556000"/>
          <p14:tracePt t="29512" x="6200775" y="3563938"/>
          <p14:tracePt t="29513" x="6200775" y="3576638"/>
          <p14:tracePt t="29514" x="6194425" y="3576638"/>
          <p14:tracePt t="29515" x="6194425" y="3582988"/>
          <p14:tracePt t="29516" x="6194425" y="3589338"/>
          <p14:tracePt t="29517" x="6194425" y="3597275"/>
          <p14:tracePt t="29518" x="6194425" y="3603625"/>
          <p14:tracePt t="29519" x="6188075" y="3609975"/>
          <p14:tracePt t="29521" x="6188075" y="3622675"/>
          <p14:tracePt t="29522" x="6188075" y="3629025"/>
          <p14:tracePt t="29524" x="6188075" y="3636963"/>
          <p14:tracePt t="29525" x="6188075" y="3649663"/>
          <p14:tracePt t="29527" x="6180138" y="3656013"/>
          <p14:tracePt t="29528" x="6180138" y="3662363"/>
          <p14:tracePt t="29529" x="6180138" y="3670300"/>
          <p14:tracePt t="29530" x="6173788" y="3676650"/>
          <p14:tracePt t="29531" x="6173788" y="3683000"/>
          <p14:tracePt t="29533" x="6173788" y="3695700"/>
          <p14:tracePt t="29534" x="6173788" y="3703638"/>
          <p14:tracePt t="29536" x="6167438" y="3709988"/>
          <p14:tracePt t="29537" x="6167438" y="3716338"/>
          <p14:tracePt t="29538" x="6161088" y="3722688"/>
          <p14:tracePt t="29539" x="6161088" y="3729038"/>
          <p14:tracePt t="29540" x="6161088" y="3736975"/>
          <p14:tracePt t="29541" x="6154738" y="3743325"/>
          <p14:tracePt t="29542" x="6154738" y="3749675"/>
          <p14:tracePt t="29543" x="6154738" y="3756025"/>
          <p14:tracePt t="29544" x="6154738" y="3762375"/>
          <p14:tracePt t="29545" x="6146800" y="3762375"/>
          <p14:tracePt t="29546" x="6146800" y="3776663"/>
          <p14:tracePt t="29548" x="6140450" y="3783013"/>
          <p14:tracePt t="29549" x="6140450" y="3789363"/>
          <p14:tracePt t="29550" x="6134100" y="3789363"/>
          <p14:tracePt t="29551" x="6134100" y="3803650"/>
          <p14:tracePt t="29552" x="6134100" y="3810000"/>
          <p14:tracePt t="29554" x="6127750" y="3816350"/>
          <p14:tracePt t="29555" x="6127750" y="3822700"/>
          <p14:tracePt t="29556" x="6127750" y="3829050"/>
          <p14:tracePt t="29557" x="6121400" y="3829050"/>
          <p14:tracePt t="29558" x="6121400" y="3836988"/>
          <p14:tracePt t="29559" x="6121400" y="3843338"/>
          <p14:tracePt t="29561" x="6121400" y="3849688"/>
          <p14:tracePt t="29562" x="6113463" y="3856038"/>
          <p14:tracePt t="29563" x="6113463" y="3862388"/>
          <p14:tracePt t="29564" x="6107113" y="3862388"/>
          <p14:tracePt t="29565" x="6107113" y="3870325"/>
          <p14:tracePt t="29566" x="6107113" y="3876675"/>
          <p14:tracePt t="29567" x="6100763" y="3876675"/>
          <p14:tracePt t="29568" x="6100763" y="3883025"/>
          <p14:tracePt t="29569" x="6100763" y="3889375"/>
          <p14:tracePt t="29571" x="6100763" y="3895725"/>
          <p14:tracePt t="29572" x="6100763" y="3902075"/>
          <p14:tracePt t="29573" x="6094413" y="3910013"/>
          <p14:tracePt t="29575" x="6088063" y="3916363"/>
          <p14:tracePt t="29576" x="6088063" y="3922713"/>
          <p14:tracePt t="29578" x="6088063" y="3929063"/>
          <p14:tracePt t="29579" x="6088063" y="3935413"/>
          <p14:tracePt t="29580" x="6080125" y="3943350"/>
          <p14:tracePt t="29582" x="6080125" y="3949700"/>
          <p14:tracePt t="29583" x="6073775" y="3956050"/>
          <p14:tracePt t="29585" x="6067425" y="3962400"/>
          <p14:tracePt t="29586" x="6067425" y="3968750"/>
          <p14:tracePt t="29587" x="6067425" y="3976688"/>
          <p14:tracePt t="29589" x="6067425" y="3983038"/>
          <p14:tracePt t="29590" x="6061075" y="3995738"/>
          <p14:tracePt t="29593" x="6054725" y="4010025"/>
          <p14:tracePt t="29594" x="6054725" y="4016375"/>
          <p14:tracePt t="29595" x="6046788" y="4022725"/>
          <p14:tracePt t="29596" x="6046788" y="4029075"/>
          <p14:tracePt t="29597" x="6046788" y="4035425"/>
          <p14:tracePt t="29599" x="6046788" y="4043363"/>
          <p14:tracePt t="29600" x="6046788" y="4049713"/>
          <p14:tracePt t="29601" x="6040438" y="4056063"/>
          <p14:tracePt t="29603" x="6040438" y="4068763"/>
          <p14:tracePt t="29604" x="6034088" y="4068763"/>
          <p14:tracePt t="29605" x="6034088" y="4076700"/>
          <p14:tracePt t="29606" x="6034088" y="4083050"/>
          <p14:tracePt t="29607" x="6034088" y="4089400"/>
          <p14:tracePt t="29609" x="6027738" y="4102100"/>
          <p14:tracePt t="29610" x="6027738" y="4110038"/>
          <p14:tracePt t="29611" x="6021388" y="4110038"/>
          <p14:tracePt t="29612" x="6021388" y="4116388"/>
          <p14:tracePt t="29613" x="6013450" y="4129088"/>
          <p14:tracePt t="29615" x="6013450" y="4143375"/>
          <p14:tracePt t="29616" x="6013450" y="4149725"/>
          <p14:tracePt t="29618" x="6007100" y="4156075"/>
          <p14:tracePt t="29619" x="6007100" y="4162425"/>
          <p14:tracePt t="29620" x="6000750" y="4168775"/>
          <p14:tracePt t="29621" x="6000750" y="4175125"/>
          <p14:tracePt t="29622" x="5994400" y="4183063"/>
          <p14:tracePt t="29624" x="5994400" y="4195763"/>
          <p14:tracePt t="29625" x="5994400" y="4202113"/>
          <p14:tracePt t="29627" x="5994400" y="4208463"/>
          <p14:tracePt t="29628" x="5988050" y="4216400"/>
          <p14:tracePt t="29630" x="5980113" y="4222750"/>
          <p14:tracePt t="29631" x="5980113" y="4229100"/>
          <p14:tracePt t="29634" x="5980113" y="4241800"/>
          <p14:tracePt t="29635" x="5973763" y="4241800"/>
          <p14:tracePt t="29636" x="5973763" y="4256088"/>
          <p14:tracePt t="29638" x="5967413" y="4256088"/>
          <p14:tracePt t="29639" x="5967413" y="4262438"/>
          <p14:tracePt t="29640" x="5961063" y="4268788"/>
          <p14:tracePt t="29641" x="5961063" y="4275138"/>
          <p14:tracePt t="29642" x="5961063" y="4283075"/>
          <p14:tracePt t="29644" x="5961063" y="4289425"/>
          <p14:tracePt t="29646" x="5954713" y="4289425"/>
          <p14:tracePt t="29647" x="5954713" y="4295775"/>
          <p14:tracePt t="29648" x="5954713" y="4302125"/>
          <p14:tracePt t="29649" x="5946775" y="4302125"/>
          <p14:tracePt t="29651" x="5946775" y="4308475"/>
          <p14:tracePt t="29652" x="5946775" y="4316413"/>
          <p14:tracePt t="29653" x="5946775" y="4322763"/>
          <p14:tracePt t="29654" x="5940425" y="4322763"/>
          <p14:tracePt t="29657" x="5940425" y="4329113"/>
          <p14:tracePt t="29658" x="5934075" y="4329113"/>
          <p14:tracePt t="29659" x="5934075" y="4335463"/>
          <p14:tracePt t="29662" x="5927725" y="4335463"/>
          <p14:tracePt t="29663" x="5927725" y="4341813"/>
          <p14:tracePt t="29664" x="5927725" y="4349750"/>
          <p14:tracePt t="29666" x="5927725" y="4356100"/>
          <p14:tracePt t="29669" x="5921375" y="4356100"/>
          <p14:tracePt t="29670" x="5921375" y="4362450"/>
          <p14:tracePt t="29671" x="5921375" y="4368800"/>
          <p14:tracePt t="29673" x="5913438" y="4368800"/>
          <p14:tracePt t="29675" x="5913438" y="4375150"/>
          <p14:tracePt t="29676" x="5913438" y="4383088"/>
          <p14:tracePt t="29678" x="5913438" y="4389438"/>
          <p14:tracePt t="29681" x="5913438" y="4395788"/>
          <p14:tracePt t="29682" x="5907088" y="4395788"/>
          <p14:tracePt t="29683" x="5907088" y="4402138"/>
          <p14:tracePt t="29685" x="5900738" y="4402138"/>
          <p14:tracePt t="29686" x="5900738" y="4408488"/>
          <p14:tracePt t="29687" x="5900738" y="4416425"/>
          <p14:tracePt t="29688" x="5894388" y="4416425"/>
          <p14:tracePt t="29689" x="5894388" y="4422775"/>
          <p14:tracePt t="29691" x="5894388" y="4429125"/>
          <p14:tracePt t="29693" x="5894388" y="4435475"/>
          <p14:tracePt t="29695" x="5894388" y="4441825"/>
          <p14:tracePt t="29696" x="5888038" y="4441825"/>
          <p14:tracePt t="29697" x="5888038" y="4449763"/>
          <p14:tracePt t="29699" x="5881688" y="4456113"/>
          <p14:tracePt t="29701" x="5881688" y="4462463"/>
          <p14:tracePt t="29703" x="5881688" y="4468813"/>
          <p14:tracePt t="29706" x="5873750" y="4475163"/>
          <p14:tracePt t="29707" x="5873750" y="4481513"/>
          <p14:tracePt t="29710" x="5867400" y="4481513"/>
          <p14:tracePt t="29711" x="5867400" y="4489450"/>
          <p14:tracePt t="29712" x="5867400" y="4495800"/>
          <p14:tracePt t="29713" x="5861050" y="4495800"/>
          <p14:tracePt t="29714" x="5861050" y="4502150"/>
          <p14:tracePt t="29717" x="5861050" y="4508500"/>
          <p14:tracePt t="29719" x="5861050" y="4514850"/>
          <p14:tracePt t="29720" x="5854700" y="4514850"/>
          <p14:tracePt t="29721" x="5854700" y="4522788"/>
          <p14:tracePt t="29723" x="5854700" y="4529138"/>
          <p14:tracePt t="29724" x="5848350" y="4529138"/>
          <p14:tracePt t="29725" x="5848350" y="4535488"/>
          <p14:tracePt t="29728" x="5848350" y="4541838"/>
          <p14:tracePt t="29729" x="5840413" y="4541838"/>
          <p14:tracePt t="29730" x="5840413" y="4548188"/>
          <p14:tracePt t="29732" x="5834063" y="4548188"/>
          <p14:tracePt t="29733" x="5834063" y="4556125"/>
          <p14:tracePt t="29735" x="5827713" y="4562475"/>
          <p14:tracePt t="29737" x="5827713" y="4568825"/>
          <p14:tracePt t="29741" x="5821363" y="4575175"/>
          <p14:tracePt t="29743" x="5821363" y="4581525"/>
          <p14:tracePt t="29744" x="5815013" y="4581525"/>
          <p14:tracePt t="29748" x="5815013" y="4589463"/>
          <p14:tracePt t="29750" x="5815013" y="4595813"/>
          <p14:tracePt t="29751" x="5807075" y="4595813"/>
          <p14:tracePt t="29752" x="5807075" y="4602163"/>
          <p14:tracePt t="29754" x="5800725" y="4602163"/>
          <p14:tracePt t="29757" x="5794375" y="4608513"/>
          <p14:tracePt t="29759" x="5794375" y="4614863"/>
          <p14:tracePt t="29762" x="5788025" y="4614863"/>
          <p14:tracePt t="29765" x="5788025" y="4622800"/>
          <p14:tracePt t="29766" x="5781675" y="4622800"/>
          <p14:tracePt t="29767" x="5781675" y="4629150"/>
          <p14:tracePt t="29769" x="5781675" y="4635500"/>
          <p14:tracePt t="29773" x="5773738" y="4635500"/>
          <p14:tracePt t="29774" x="5773738" y="4641850"/>
          <p14:tracePt t="29776" x="5767388" y="4641850"/>
          <p14:tracePt t="29777" x="5767388" y="4648200"/>
          <p14:tracePt t="29779" x="5761038" y="4648200"/>
          <p14:tracePt t="29781" x="5761038" y="4656138"/>
          <p14:tracePt t="29783" x="5761038" y="4662488"/>
          <p14:tracePt t="29784" x="5761038" y="4668838"/>
          <p14:tracePt t="29786" x="5754688" y="4668838"/>
          <p14:tracePt t="29788" x="5754688" y="4675188"/>
          <p14:tracePt t="29790" x="5748338" y="4681538"/>
          <p14:tracePt t="29793" x="5748338" y="4689475"/>
          <p14:tracePt t="29795" x="5748338" y="4695825"/>
          <p14:tracePt t="29798" x="5740400" y="4702175"/>
          <p14:tracePt t="29800" x="5740400" y="4708525"/>
          <p14:tracePt t="29801" x="5740400" y="4714875"/>
          <p14:tracePt t="29802" x="5734050" y="4714875"/>
          <p14:tracePt t="29804" x="5734050" y="4722813"/>
          <p14:tracePt t="29805" x="5734050" y="4729163"/>
          <p14:tracePt t="29808" x="5734050" y="4735513"/>
          <p14:tracePt t="29809" x="5734050" y="4741863"/>
          <p14:tracePt t="29810" x="5734050" y="4748213"/>
          <p14:tracePt t="29811" x="5727700" y="4748213"/>
          <p14:tracePt t="29813" x="5727700" y="4754563"/>
          <p14:tracePt t="29814" x="5727700" y="4762500"/>
          <p14:tracePt t="29817" x="5721350" y="4762500"/>
          <p14:tracePt t="29818" x="5721350" y="4768850"/>
          <p14:tracePt t="29819" x="5721350" y="4775200"/>
          <p14:tracePt t="29820" x="5721350" y="4781550"/>
          <p14:tracePt t="29822" x="5721350" y="4787900"/>
          <p14:tracePt t="29823" x="5715000" y="4787900"/>
          <p14:tracePt t="29824" x="5715000" y="4795838"/>
          <p14:tracePt t="29826" x="5715000" y="4802188"/>
          <p14:tracePt t="29827" x="5715000" y="4808538"/>
          <p14:tracePt t="29829" x="5715000" y="4814888"/>
          <p14:tracePt t="29832" x="5715000" y="4821238"/>
          <p14:tracePt t="29833" x="5715000" y="4829175"/>
          <p14:tracePt t="29836" x="5707063" y="4829175"/>
          <p14:tracePt t="29837" x="5707063" y="4835525"/>
          <p14:tracePt t="29838" x="5707063" y="4841875"/>
          <p14:tracePt t="29840" x="5707063" y="4848225"/>
          <p14:tracePt t="29844" x="5700713" y="4848225"/>
          <p14:tracePt t="29845" x="5700713" y="4854575"/>
          <p14:tracePt t="29847" x="5700713" y="4862513"/>
          <p14:tracePt t="29853" x="5700713" y="4868863"/>
          <p14:tracePt t="29859" x="5700713" y="4875213"/>
          <p14:tracePt t="29867" x="5700713" y="4881563"/>
          <p14:tracePt t="29898" x="5694363" y="4881563"/>
          <p14:tracePt t="30661" x="5688013" y="4881563"/>
          <p14:tracePt t="30734" x="5681663" y="4881563"/>
          <p14:tracePt t="30828" x="5673725" y="4881563"/>
          <p14:tracePt t="30841" x="5673725" y="4887913"/>
          <p14:tracePt t="30842" x="5667375" y="4887913"/>
          <p14:tracePt t="30865" x="5667375" y="4895850"/>
          <p14:tracePt t="30881" x="5661025" y="4895850"/>
          <p14:tracePt t="30961" x="5654675" y="4895850"/>
          <p14:tracePt t="30976" x="5648325" y="4895850"/>
          <p14:tracePt t="30977" x="5648325" y="4902200"/>
          <p14:tracePt t="30985" x="5648325" y="4908550"/>
          <p14:tracePt t="30987" x="5640388" y="4908550"/>
          <p14:tracePt t="30992" x="5634038" y="4908550"/>
          <p14:tracePt t="30993" x="5634038" y="4914900"/>
          <p14:tracePt t="30997" x="5634038" y="4921250"/>
          <p14:tracePt t="30999" x="5627688" y="4921250"/>
          <p14:tracePt t="31000" x="5627688" y="4929188"/>
          <p14:tracePt t="31001" x="5621338" y="4929188"/>
          <p14:tracePt t="31003" x="5614988" y="4929188"/>
          <p14:tracePt t="31005" x="5614988" y="4935538"/>
          <p14:tracePt t="31008" x="5614988" y="4941888"/>
          <p14:tracePt t="31009" x="5608638" y="4941888"/>
          <p14:tracePt t="31011" x="5600700" y="4941888"/>
          <p14:tracePt t="31014" x="5600700" y="4948238"/>
          <p14:tracePt t="31015" x="5594350" y="4948238"/>
          <p14:tracePt t="31017" x="5594350" y="4954588"/>
          <p14:tracePt t="31018" x="5588000" y="4954588"/>
          <p14:tracePt t="31020" x="5581650" y="4962525"/>
          <p14:tracePt t="31025" x="5575300" y="4962525"/>
          <p14:tracePt t="31027" x="5575300" y="4968875"/>
          <p14:tracePt t="31028" x="5567363" y="4968875"/>
          <p14:tracePt t="31032" x="5567363" y="4975225"/>
          <p14:tracePt t="31033" x="5561013" y="4975225"/>
          <p14:tracePt t="31035" x="5554663" y="4975225"/>
          <p14:tracePt t="31038" x="5548313" y="4975225"/>
          <p14:tracePt t="31039" x="5548313" y="4981575"/>
          <p14:tracePt t="31042" x="5548313" y="4987925"/>
          <p14:tracePt t="31043" x="5541963" y="4987925"/>
          <p14:tracePt t="31044" x="5534025" y="4987925"/>
          <p14:tracePt t="31046" x="5534025" y="4995863"/>
          <p14:tracePt t="31048" x="5527675" y="4995863"/>
          <p14:tracePt t="31051" x="5521325" y="4995863"/>
          <p14:tracePt t="31053" x="5521325" y="5002213"/>
          <p14:tracePt t="31054" x="5514975" y="5002213"/>
          <p14:tracePt t="31055" x="5514975" y="5008563"/>
          <p14:tracePt t="31056" x="5508625" y="5008563"/>
          <p14:tracePt t="31057" x="5500688" y="5008563"/>
          <p14:tracePt t="31060" x="5500688" y="5014913"/>
          <p14:tracePt t="31061" x="5494338" y="5014913"/>
          <p14:tracePt t="31062" x="5487988" y="5014913"/>
          <p14:tracePt t="31063" x="5487988" y="5021263"/>
          <p14:tracePt t="31065" x="5481638" y="5029200"/>
          <p14:tracePt t="31066" x="5475288" y="5029200"/>
          <p14:tracePt t="31068" x="5467350" y="5029200"/>
          <p14:tracePt t="31069" x="5467350" y="5035550"/>
          <p14:tracePt t="31070" x="5461000" y="5041900"/>
          <p14:tracePt t="31071" x="5454650" y="5041900"/>
          <p14:tracePt t="31073" x="5448300" y="5041900"/>
          <p14:tracePt t="31074" x="5441950" y="5048250"/>
          <p14:tracePt t="31075" x="5434013" y="5048250"/>
          <p14:tracePt t="31076" x="5434013" y="5054600"/>
          <p14:tracePt t="31077" x="5427663" y="5060950"/>
          <p14:tracePt t="31078" x="5421313" y="5060950"/>
          <p14:tracePt t="31080" x="5414963" y="5068888"/>
          <p14:tracePt t="31081" x="5408613" y="5075238"/>
          <p14:tracePt t="31082" x="5400675" y="5075238"/>
          <p14:tracePt t="31084" x="5394325" y="5081588"/>
          <p14:tracePt t="31085" x="5387975" y="5081588"/>
          <p14:tracePt t="31086" x="5381625" y="5087938"/>
          <p14:tracePt t="31087" x="5375275" y="5094288"/>
          <p14:tracePt t="31088" x="5367338" y="5094288"/>
          <p14:tracePt t="31090" x="5360988" y="5102225"/>
          <p14:tracePt t="31091" x="5348288" y="5102225"/>
          <p14:tracePt t="31093" x="5348288" y="5108575"/>
          <p14:tracePt t="31094" x="5341938" y="5108575"/>
          <p14:tracePt t="31095" x="5334000" y="5114925"/>
          <p14:tracePt t="31096" x="5327650" y="5121275"/>
          <p14:tracePt t="31097" x="5321300" y="5121275"/>
          <p14:tracePt t="31099" x="5308600" y="5127625"/>
          <p14:tracePt t="31101" x="5302250" y="5127625"/>
          <p14:tracePt t="31102" x="5294313" y="5135563"/>
          <p14:tracePt t="31103" x="5287963" y="5135563"/>
          <p14:tracePt t="31104" x="5281613" y="5141913"/>
          <p14:tracePt t="31105" x="5275263" y="5141913"/>
          <p14:tracePt t="31106" x="5275263" y="5148263"/>
          <p14:tracePt t="31107" x="5268913" y="5148263"/>
          <p14:tracePt t="31108" x="5260975" y="5148263"/>
          <p14:tracePt t="31110" x="5254625" y="5154613"/>
          <p14:tracePt t="31111" x="5248275" y="5154613"/>
          <p14:tracePt t="31112" x="5241925" y="5160963"/>
          <p14:tracePt t="31114" x="5235575" y="5160963"/>
          <p14:tracePt t="31115" x="5227638" y="5160963"/>
          <p14:tracePt t="31117" x="5221288" y="5168900"/>
          <p14:tracePt t="31118" x="5214938" y="5168900"/>
          <p14:tracePt t="31119" x="5208588" y="5175250"/>
          <p14:tracePt t="31121" x="5202238" y="5175250"/>
          <p14:tracePt t="31122" x="5194300" y="5181600"/>
          <p14:tracePt t="31124" x="5187950" y="5181600"/>
          <p14:tracePt t="31125" x="5181600" y="5181600"/>
          <p14:tracePt t="31127" x="5175250" y="5181600"/>
          <p14:tracePt t="31129" x="5175250" y="5187950"/>
          <p14:tracePt t="31130" x="5168900" y="5187950"/>
          <p14:tracePt t="31131" x="5160963" y="5187950"/>
          <p14:tracePt t="31133" x="5154613" y="5187950"/>
          <p14:tracePt t="31134" x="5154613" y="5194300"/>
          <p14:tracePt t="31135" x="5148263" y="5194300"/>
          <p14:tracePt t="31136" x="5141913" y="5194300"/>
          <p14:tracePt t="31139" x="5135563" y="5194300"/>
          <p14:tracePt t="31141" x="5127625" y="5194300"/>
          <p14:tracePt t="31142" x="5127625" y="5202238"/>
          <p14:tracePt t="31144" x="5121275" y="5202238"/>
          <p14:tracePt t="31145" x="5114925" y="5202238"/>
          <p14:tracePt t="31147" x="5108575" y="5202238"/>
          <p14:tracePt t="31148" x="5108575" y="5208588"/>
          <p14:tracePt t="31151" x="5102225" y="5208588"/>
          <p14:tracePt t="31153" x="5094288" y="5208588"/>
          <p14:tracePt t="31154" x="5094288" y="5214938"/>
          <p14:tracePt t="31158" x="5087938" y="5214938"/>
          <p14:tracePt t="31161" x="5081588" y="5214938"/>
          <p14:tracePt t="31163" x="5075238" y="5214938"/>
          <p14:tracePt t="31166" x="5075238" y="5221288"/>
          <p14:tracePt t="31170" x="5068888" y="5221288"/>
          <p14:tracePt t="31172" x="5060950" y="5221288"/>
          <p14:tracePt t="31177" x="5060950" y="5227638"/>
          <p14:tracePt t="31179" x="5054600" y="5227638"/>
          <p14:tracePt t="31184" x="5048250" y="5227638"/>
          <p14:tracePt t="31191" x="5041900" y="5227638"/>
          <p14:tracePt t="31195" x="5035550" y="5227638"/>
          <p14:tracePt t="31197" x="5029200" y="5227638"/>
          <p14:tracePt t="31201" x="5021263" y="5227638"/>
          <p14:tracePt t="31203" x="5014913" y="5227638"/>
          <p14:tracePt t="31206" x="5008563" y="5227638"/>
          <p14:tracePt t="31207" x="5002213" y="5227638"/>
          <p14:tracePt t="31208" x="5002213" y="5235575"/>
          <p14:tracePt t="31209" x="4995863" y="5235575"/>
          <p14:tracePt t="31211" x="4987925" y="5235575"/>
          <p14:tracePt t="31212" x="4981575" y="5235575"/>
          <p14:tracePt t="31214" x="4975225" y="5235575"/>
          <p14:tracePt t="31215" x="4968875" y="5235575"/>
          <p14:tracePt t="31216" x="4962525" y="5235575"/>
          <p14:tracePt t="31217" x="4962525" y="5241925"/>
          <p14:tracePt t="31218" x="4954588" y="5241925"/>
          <p14:tracePt t="31219" x="4948238" y="5241925"/>
          <p14:tracePt t="31221" x="4941888" y="5241925"/>
          <p14:tracePt t="31222" x="4935538" y="5241925"/>
          <p14:tracePt t="31223" x="4929188" y="5241925"/>
          <p14:tracePt t="31224" x="4921250" y="5241925"/>
          <p14:tracePt t="31225" x="4914900" y="5241925"/>
          <p14:tracePt t="31227" x="4902200" y="5241925"/>
          <p14:tracePt t="31228" x="4895850" y="5241925"/>
          <p14:tracePt t="31230" x="4887913" y="5241925"/>
          <p14:tracePt t="31231" x="4875213" y="5248275"/>
          <p14:tracePt t="31233" x="4862513" y="5248275"/>
          <p14:tracePt t="31234" x="4854575" y="5248275"/>
          <p14:tracePt t="31235" x="4848225" y="5248275"/>
          <p14:tracePt t="31236" x="4835525" y="5248275"/>
          <p14:tracePt t="31238" x="4821238" y="5248275"/>
          <p14:tracePt t="31239" x="4814888" y="5248275"/>
          <p14:tracePt t="31240" x="4808538" y="5248275"/>
          <p14:tracePt t="31241" x="4802188" y="5254625"/>
          <p14:tracePt t="31242" x="4795838" y="5254625"/>
          <p14:tracePt t="31243" x="4787900" y="5254625"/>
          <p14:tracePt t="31244" x="4775200" y="5254625"/>
          <p14:tracePt t="31245" x="4768850" y="5254625"/>
          <p14:tracePt t="31246" x="4762500" y="5254625"/>
          <p14:tracePt t="31247" x="4754563" y="5254625"/>
          <p14:tracePt t="31248" x="4741863" y="5254625"/>
          <p14:tracePt t="31249" x="4735513" y="5254625"/>
          <p14:tracePt t="31251" x="4722813" y="5254625"/>
          <p14:tracePt t="31252" x="4714875" y="5254625"/>
          <p14:tracePt t="31253" x="4708525" y="5254625"/>
          <p14:tracePt t="31254" x="4702175" y="5254625"/>
          <p14:tracePt t="31255" x="4695825" y="5254625"/>
          <p14:tracePt t="31256" x="4689475" y="5260975"/>
          <p14:tracePt t="31257" x="4675188" y="5260975"/>
          <p14:tracePt t="31259" x="4662488" y="5260975"/>
          <p14:tracePt t="31260" x="4656138" y="5260975"/>
          <p14:tracePt t="31262" x="4641850" y="5260975"/>
          <p14:tracePt t="31263" x="4635500" y="5260975"/>
          <p14:tracePt t="31264" x="4629150" y="5260975"/>
          <p14:tracePt t="31265" x="4622800" y="5260975"/>
          <p14:tracePt t="31267" x="4608513" y="5260975"/>
          <p14:tracePt t="31268" x="4602163" y="5260975"/>
          <p14:tracePt t="31270" x="4595813" y="5260975"/>
          <p14:tracePt t="31271" x="4581525" y="5260975"/>
          <p14:tracePt t="31273" x="4575175" y="5260975"/>
          <p14:tracePt t="31274" x="4568825" y="5260975"/>
          <p14:tracePt t="31276" x="4556125" y="5260975"/>
          <p14:tracePt t="31277" x="4548188" y="5260975"/>
          <p14:tracePt t="31279" x="4541838" y="5260975"/>
          <p14:tracePt t="31280" x="4535488" y="5260975"/>
          <p14:tracePt t="31281" x="4529138" y="5260975"/>
          <p14:tracePt t="31283" x="4514850" y="5260975"/>
          <p14:tracePt t="31285" x="4508500" y="5260975"/>
          <p14:tracePt t="31286" x="4502150" y="5260975"/>
          <p14:tracePt t="31287" x="4495800" y="5260975"/>
          <p14:tracePt t="31289" x="4489450" y="5260975"/>
          <p14:tracePt t="31290" x="4475163" y="5260975"/>
          <p14:tracePt t="31291" x="4468813" y="5260975"/>
          <p14:tracePt t="31293" x="4462463" y="5260975"/>
          <p14:tracePt t="31294" x="4456113" y="5260975"/>
          <p14:tracePt t="31295" x="4449763" y="5260975"/>
          <p14:tracePt t="31296" x="4441825" y="5260975"/>
          <p14:tracePt t="31297" x="4435475" y="5254625"/>
          <p14:tracePt t="31299" x="4429125" y="5254625"/>
          <p14:tracePt t="31300" x="4416425" y="5254625"/>
          <p14:tracePt t="31302" x="4408488" y="5248275"/>
          <p14:tracePt t="31303" x="4395788" y="5248275"/>
          <p14:tracePt t="31305" x="4389438" y="5248275"/>
          <p14:tracePt t="31306" x="4383088" y="5248275"/>
          <p14:tracePt t="31307" x="4375150" y="5248275"/>
          <p14:tracePt t="31308" x="4368800" y="5248275"/>
          <p14:tracePt t="31309" x="4362450" y="5248275"/>
          <p14:tracePt t="31310" x="4356100" y="5248275"/>
          <p14:tracePt t="31311" x="4349750" y="5248275"/>
          <p14:tracePt t="31312" x="4341813" y="5241925"/>
          <p14:tracePt t="31313" x="4335463" y="5241925"/>
          <p14:tracePt t="31314" x="4329113" y="5241925"/>
          <p14:tracePt t="31315" x="4322763" y="5241925"/>
          <p14:tracePt t="31316" x="4316413" y="5241925"/>
          <p14:tracePt t="31317" x="4308475" y="5241925"/>
          <p14:tracePt t="31318" x="4302125" y="5235575"/>
          <p14:tracePt t="31319" x="4295775" y="5235575"/>
          <p14:tracePt t="31320" x="4283075" y="5235575"/>
          <p14:tracePt t="31322" x="4275138" y="5235575"/>
          <p14:tracePt t="31323" x="4268788" y="5235575"/>
          <p14:tracePt t="31324" x="4262438" y="5227638"/>
          <p14:tracePt t="31325" x="4256088" y="5227638"/>
          <p14:tracePt t="31326" x="4249738" y="5227638"/>
          <p14:tracePt t="31327" x="4241800" y="5227638"/>
          <p14:tracePt t="31328" x="4229100" y="5227638"/>
          <p14:tracePt t="31330" x="4216400" y="5227638"/>
          <p14:tracePt t="31331" x="4208463" y="5227638"/>
          <p14:tracePt t="31333" x="4202113" y="5227638"/>
          <p14:tracePt t="31334" x="4195763" y="5227638"/>
          <p14:tracePt t="31335" x="4189413" y="5227638"/>
          <p14:tracePt t="31336" x="4183063" y="5221288"/>
          <p14:tracePt t="31337" x="4175125" y="5221288"/>
          <p14:tracePt t="31339" x="4168775" y="5221288"/>
          <p14:tracePt t="31340" x="4162425" y="5221288"/>
          <p14:tracePt t="31341" x="4156075" y="5221288"/>
          <p14:tracePt t="31342" x="4149725" y="5214938"/>
          <p14:tracePt t="31343" x="4143375" y="5214938"/>
          <p14:tracePt t="31344" x="4135438" y="5214938"/>
          <p14:tracePt t="31346" x="4129088" y="5214938"/>
          <p14:tracePt t="31347" x="4129088" y="5208588"/>
          <p14:tracePt t="31348" x="4122738" y="5208588"/>
          <p14:tracePt t="31350" x="4116388" y="5208588"/>
          <p14:tracePt t="31351" x="4110038" y="5208588"/>
          <p14:tracePt t="31353" x="4102100" y="5208588"/>
          <p14:tracePt t="31354" x="4095750" y="5208588"/>
          <p14:tracePt t="31355" x="4089400" y="5208588"/>
          <p14:tracePt t="31357" x="4083050" y="5208588"/>
          <p14:tracePt t="31358" x="4076700" y="5208588"/>
          <p14:tracePt t="31360" x="4068763" y="5208588"/>
          <p14:tracePt t="31361" x="4062413" y="5208588"/>
          <p14:tracePt t="31362" x="4056063" y="5208588"/>
          <p14:tracePt t="31363" x="4056063" y="5202238"/>
          <p14:tracePt t="31365" x="4043363" y="5202238"/>
          <p14:tracePt t="31366" x="4035425" y="5202238"/>
          <p14:tracePt t="31368" x="4029075" y="5202238"/>
          <p14:tracePt t="31369" x="4022725" y="5202238"/>
          <p14:tracePt t="31370" x="4022725" y="5194300"/>
          <p14:tracePt t="31371" x="4016375" y="5194300"/>
          <p14:tracePt t="31372" x="4002088" y="5194300"/>
          <p14:tracePt t="31374" x="3995738" y="5194300"/>
          <p14:tracePt t="31375" x="3983038" y="5194300"/>
          <p14:tracePt t="31377" x="3976688" y="5194300"/>
          <p14:tracePt t="31378" x="3968750" y="5194300"/>
          <p14:tracePt t="31379" x="3962400" y="5194300"/>
          <p14:tracePt t="31380" x="3949700" y="5194300"/>
          <p14:tracePt t="31382" x="3935413" y="5187950"/>
          <p14:tracePt t="31383" x="3922713" y="5187950"/>
          <p14:tracePt t="31385" x="3910013" y="5187950"/>
          <p14:tracePt t="31386" x="3902075" y="5187950"/>
          <p14:tracePt t="31387" x="3895725" y="5187950"/>
          <p14:tracePt t="31388" x="3883025" y="5181600"/>
          <p14:tracePt t="31389" x="3876675" y="5181600"/>
          <p14:tracePt t="31390" x="3870325" y="5181600"/>
          <p14:tracePt t="31391" x="3862388" y="5181600"/>
          <p14:tracePt t="31392" x="3849688" y="5175250"/>
          <p14:tracePt t="31393" x="3829050" y="5175250"/>
          <p14:tracePt t="31394" x="3822700" y="5175250"/>
          <p14:tracePt t="31396" x="3816350" y="5168900"/>
          <p14:tracePt t="31397" x="3795713" y="5168900"/>
          <p14:tracePt t="31398" x="3789363" y="5168900"/>
          <p14:tracePt t="31399" x="3776663" y="5168900"/>
          <p14:tracePt t="31400" x="3770313" y="5168900"/>
          <p14:tracePt t="31401" x="3762375" y="5168900"/>
          <p14:tracePt t="31402" x="3756025" y="5168900"/>
          <p14:tracePt t="31403" x="3749675" y="5160963"/>
          <p14:tracePt t="31404" x="3743325" y="5160963"/>
          <p14:tracePt t="31405" x="3729038" y="5160963"/>
          <p14:tracePt t="31407" x="3716338" y="5154613"/>
          <p14:tracePt t="31408" x="3703638" y="5154613"/>
          <p14:tracePt t="31410" x="3689350" y="5148263"/>
          <p14:tracePt t="31411" x="3683000" y="5148263"/>
          <p14:tracePt t="31413" x="3676650" y="5148263"/>
          <p14:tracePt t="31414" x="3670300" y="5148263"/>
          <p14:tracePt t="31415" x="3662363" y="5141913"/>
          <p14:tracePt t="31416" x="3656013" y="5141913"/>
          <p14:tracePt t="31417" x="3649663" y="5141913"/>
          <p14:tracePt t="31418" x="3643313" y="5135563"/>
          <p14:tracePt t="31419" x="3636963" y="5135563"/>
          <p14:tracePt t="31420" x="3629025" y="5127625"/>
          <p14:tracePt t="31422" x="3622675" y="5127625"/>
          <p14:tracePt t="31423" x="3616325" y="5127625"/>
          <p14:tracePt t="31425" x="3609975" y="5121275"/>
          <p14:tracePt t="31426" x="3603625" y="5121275"/>
          <p14:tracePt t="31427" x="3597275" y="5121275"/>
          <p14:tracePt t="31428" x="3597275" y="5114925"/>
          <p14:tracePt t="31429" x="3589338" y="5114925"/>
          <p14:tracePt t="31430" x="3582988" y="5114925"/>
          <p14:tracePt t="31433" x="3582988" y="5108575"/>
          <p14:tracePt t="31434" x="3576638" y="5108575"/>
          <p14:tracePt t="31435" x="3570288" y="5108575"/>
          <p14:tracePt t="31437" x="3563938" y="5102225"/>
          <p14:tracePt t="31440" x="3563938" y="5094288"/>
          <p14:tracePt t="31441" x="3556000" y="5094288"/>
          <p14:tracePt t="31443" x="3549650" y="5094288"/>
          <p14:tracePt t="31446" x="3543300" y="5094288"/>
          <p14:tracePt t="31447" x="3543300" y="5087938"/>
          <p14:tracePt t="31448" x="3536950" y="5087938"/>
          <p14:tracePt t="31450" x="3536950" y="5081588"/>
          <p14:tracePt t="31451" x="3530600" y="5081588"/>
          <p14:tracePt t="31452" x="3522663" y="5081588"/>
          <p14:tracePt t="31453" x="3516313" y="5081588"/>
          <p14:tracePt t="31455" x="3516313" y="5075238"/>
          <p14:tracePt t="31456" x="3509963" y="5075238"/>
          <p14:tracePt t="31457" x="3503613" y="5075238"/>
          <p14:tracePt t="31458" x="3503613" y="5068888"/>
          <p14:tracePt t="31460" x="3489325" y="5060950"/>
          <p14:tracePt t="31461" x="3482975" y="5060950"/>
          <p14:tracePt t="31463" x="3476625" y="5060950"/>
          <p14:tracePt t="31464" x="3470275" y="5060950"/>
          <p14:tracePt t="31465" x="3463925" y="5054600"/>
          <p14:tracePt t="31466" x="3455988" y="5054600"/>
          <p14:tracePt t="31467" x="3449638" y="5048250"/>
          <p14:tracePt t="31468" x="3443288" y="5048250"/>
          <p14:tracePt t="31469" x="3436938" y="5041900"/>
          <p14:tracePt t="31470" x="3422650" y="5041900"/>
          <p14:tracePt t="31472" x="3416300" y="5041900"/>
          <p14:tracePt t="31473" x="3403600" y="5041900"/>
          <p14:tracePt t="31474" x="3403600" y="5035550"/>
          <p14:tracePt t="31475" x="3389313" y="5035550"/>
          <p14:tracePt t="31476" x="3382963" y="5029200"/>
          <p14:tracePt t="31477" x="3370263" y="5029200"/>
          <p14:tracePt t="31478" x="3363913" y="5021263"/>
          <p14:tracePt t="31479" x="3355975" y="5021263"/>
          <p14:tracePt t="31480" x="3343275" y="5021263"/>
          <p14:tracePt t="31481" x="3336925" y="5021263"/>
          <p14:tracePt t="31482" x="3330575" y="5014913"/>
          <p14:tracePt t="31483" x="3316288" y="5014913"/>
          <p14:tracePt t="31484" x="3309938" y="5008563"/>
          <p14:tracePt t="31485" x="3297238" y="5008563"/>
          <p14:tracePt t="31486" x="3290888" y="5002213"/>
          <p14:tracePt t="31487" x="3282950" y="5002213"/>
          <p14:tracePt t="31488" x="3270250" y="5002213"/>
          <p14:tracePt t="31489" x="3257550" y="5002213"/>
          <p14:tracePt t="31490" x="3243263" y="4995863"/>
          <p14:tracePt t="31491" x="3230563" y="4987925"/>
          <p14:tracePt t="31493" x="3216275" y="4987925"/>
          <p14:tracePt t="31494" x="3209925" y="4981575"/>
          <p14:tracePt t="31495" x="3197225" y="4981575"/>
          <p14:tracePt t="31496" x="3182938" y="4975225"/>
          <p14:tracePt t="31497" x="3176588" y="4968875"/>
          <p14:tracePt t="31499" x="3163888" y="4968875"/>
          <p14:tracePt t="31500" x="3149600" y="4962525"/>
          <p14:tracePt t="31502" x="3143250" y="4962525"/>
          <p14:tracePt t="31503" x="3130550" y="4962525"/>
          <p14:tracePt t="31505" x="3116263" y="4954588"/>
          <p14:tracePt t="31506" x="3109913" y="4954588"/>
          <p14:tracePt t="31508" x="3103563" y="4948238"/>
          <p14:tracePt t="31509" x="3090863" y="4948238"/>
          <p14:tracePt t="31510" x="3090863" y="4941888"/>
          <p14:tracePt t="31511" x="3082925" y="4941888"/>
          <p14:tracePt t="31512" x="3076575" y="4941888"/>
          <p14:tracePt t="31515" x="3070225" y="4941888"/>
          <p14:tracePt t="31516" x="3063875" y="4935538"/>
          <p14:tracePt t="31517" x="3057525" y="4935538"/>
          <p14:tracePt t="31520" x="3049588" y="4935538"/>
          <p14:tracePt t="31521" x="3049588" y="4929188"/>
          <p14:tracePt t="31522" x="3043238" y="4929188"/>
          <p14:tracePt t="31526" x="3036888" y="4929188"/>
          <p14:tracePt t="31529" x="3030538" y="4929188"/>
          <p14:tracePt t="31532" x="3024188" y="4929188"/>
          <p14:tracePt t="31533" x="3024188" y="4921250"/>
          <p14:tracePt t="31540" x="3017838" y="4921250"/>
          <p14:tracePt t="31542" x="3017838" y="4914900"/>
          <p14:tracePt t="31543" x="3009900" y="4914900"/>
          <p14:tracePt t="31549" x="3003550" y="4914900"/>
          <p14:tracePt t="31551" x="3003550" y="4908550"/>
          <p14:tracePt t="31552" x="2997200" y="4908550"/>
          <p14:tracePt t="31553" x="2990850" y="4908550"/>
          <p14:tracePt t="31556" x="2984500" y="4908550"/>
          <p14:tracePt t="31558" x="2976563" y="4908550"/>
          <p14:tracePt t="31560" x="2976563" y="4902200"/>
          <p14:tracePt t="31561" x="2970213" y="4902200"/>
          <p14:tracePt t="31562" x="2963863" y="4902200"/>
          <p14:tracePt t="31563" x="2957513" y="4895850"/>
          <p14:tracePt t="31565" x="2951163" y="4895850"/>
          <p14:tracePt t="31567" x="2943225" y="4895850"/>
          <p14:tracePt t="31569" x="2936875" y="4887913"/>
          <p14:tracePt t="31570" x="2930525" y="4887913"/>
          <p14:tracePt t="31572" x="2924175" y="4881563"/>
          <p14:tracePt t="31573" x="2917825" y="4875213"/>
          <p14:tracePt t="31574" x="2909888" y="4875213"/>
          <p14:tracePt t="31576" x="2903538" y="4875213"/>
          <p14:tracePt t="31577" x="2897188" y="4868863"/>
          <p14:tracePt t="31579" x="2890838" y="4862513"/>
          <p14:tracePt t="31580" x="2884488" y="4862513"/>
          <p14:tracePt t="31581" x="2876550" y="4862513"/>
          <p14:tracePt t="31583" x="2870200" y="4854575"/>
          <p14:tracePt t="31584" x="2857500" y="4848225"/>
          <p14:tracePt t="31586" x="2851150" y="4841875"/>
          <p14:tracePt t="31587" x="2843213" y="4841875"/>
          <p14:tracePt t="31589" x="2836863" y="4835525"/>
          <p14:tracePt t="31590" x="2830513" y="4829175"/>
          <p14:tracePt t="31591" x="2824163" y="4829175"/>
          <p14:tracePt t="31593" x="2824163" y="4821238"/>
          <p14:tracePt t="31594" x="2817813" y="4821238"/>
          <p14:tracePt t="31595" x="2803525" y="4814888"/>
          <p14:tracePt t="31596" x="2803525" y="4808538"/>
          <p14:tracePt t="31599" x="2797175" y="4808538"/>
          <p14:tracePt t="31600" x="2790825" y="4802188"/>
          <p14:tracePt t="31602" x="2790825" y="4795838"/>
          <p14:tracePt t="31603" x="2784475" y="4795838"/>
          <p14:tracePt t="31604" x="2776538" y="4795838"/>
          <p14:tracePt t="31605" x="2776538" y="4787900"/>
          <p14:tracePt t="31606" x="2770188" y="4787900"/>
          <p14:tracePt t="31607" x="2770188" y="4781550"/>
          <p14:tracePt t="31609" x="2770188" y="4775200"/>
          <p14:tracePt t="31610" x="2763838" y="4775200"/>
          <p14:tracePt t="31612" x="2757488" y="4775200"/>
          <p14:tracePt t="31614" x="2757488" y="4768850"/>
          <p14:tracePt t="31617" x="2757488" y="4762500"/>
          <p14:tracePt t="31618" x="2751138" y="4762500"/>
          <p14:tracePt t="31621" x="2743200" y="4762500"/>
          <p14:tracePt t="31624" x="2743200" y="4754563"/>
          <p14:tracePt t="31626" x="2736850" y="4754563"/>
          <p14:tracePt t="31627" x="2736850" y="4748213"/>
          <p14:tracePt t="31632" x="2736850" y="4741863"/>
          <p14:tracePt t="31637" x="2730500" y="4741863"/>
          <p14:tracePt t="31641" x="2730500" y="4735513"/>
          <p14:tracePt t="31642" x="2724150" y="4735513"/>
          <p14:tracePt t="31645" x="2724150" y="4729163"/>
          <p14:tracePt t="31652" x="2724150" y="4722813"/>
          <p14:tracePt t="31653" x="2717800" y="4722813"/>
          <p14:tracePt t="31656" x="2717800" y="4714875"/>
          <p14:tracePt t="31660" x="2717800" y="4708525"/>
          <p14:tracePt t="31661" x="2711450" y="4708525"/>
          <p14:tracePt t="31666" x="2711450" y="4702175"/>
          <p14:tracePt t="31668" x="2711450" y="4695825"/>
          <p14:tracePt t="31673" x="2703513" y="4695825"/>
          <p14:tracePt t="31674" x="2703513" y="4689475"/>
          <p14:tracePt t="31676" x="2703513" y="4681538"/>
          <p14:tracePt t="31678" x="2703513" y="4675188"/>
          <p14:tracePt t="31681" x="2697163" y="4668838"/>
          <p14:tracePt t="31683" x="2697163" y="4662488"/>
          <p14:tracePt t="31686" x="2697163" y="4656138"/>
          <p14:tracePt t="31688" x="2697163" y="4648200"/>
          <p14:tracePt t="31689" x="2697163" y="4641850"/>
          <p14:tracePt t="31690" x="2690813" y="4641850"/>
          <p14:tracePt t="31692" x="2690813" y="4635500"/>
          <p14:tracePt t="31693" x="2690813" y="4629150"/>
          <p14:tracePt t="31696" x="2690813" y="4622800"/>
          <p14:tracePt t="31697" x="2690813" y="4614863"/>
          <p14:tracePt t="31698" x="2690813" y="4608513"/>
          <p14:tracePt t="31700" x="2684463" y="4595813"/>
          <p14:tracePt t="31703" x="2684463" y="4589463"/>
          <p14:tracePt t="31704" x="2678113" y="4581525"/>
          <p14:tracePt t="31705" x="2678113" y="4575175"/>
          <p14:tracePt t="31707" x="2678113" y="4568825"/>
          <p14:tracePt t="31708" x="2670175" y="4568825"/>
          <p14:tracePt t="31709" x="2670175" y="4562475"/>
          <p14:tracePt t="31711" x="2670175" y="4556125"/>
          <p14:tracePt t="31712" x="2670175" y="4548188"/>
          <p14:tracePt t="31713" x="2670175" y="4541838"/>
          <p14:tracePt t="31714" x="2663825" y="4541838"/>
          <p14:tracePt t="31715" x="2663825" y="4535488"/>
          <p14:tracePt t="31716" x="2663825" y="4529138"/>
          <p14:tracePt t="31717" x="2657475" y="4529138"/>
          <p14:tracePt t="31719" x="2657475" y="4522788"/>
          <p14:tracePt t="31720" x="2657475" y="4514850"/>
          <p14:tracePt t="31721" x="2657475" y="4508500"/>
          <p14:tracePt t="31723" x="2651125" y="4508500"/>
          <p14:tracePt t="31724" x="2651125" y="4502150"/>
          <p14:tracePt t="31725" x="2644775" y="4495800"/>
          <p14:tracePt t="31727" x="2644775" y="4489450"/>
          <p14:tracePt t="31728" x="2636838" y="4481513"/>
          <p14:tracePt t="31729" x="2636838" y="4475163"/>
          <p14:tracePt t="31732" x="2630488" y="4468813"/>
          <p14:tracePt t="31733" x="2630488" y="4462463"/>
          <p14:tracePt t="31735" x="2624138" y="4462463"/>
          <p14:tracePt t="31736" x="2624138" y="4456113"/>
          <p14:tracePt t="31737" x="2624138" y="4449763"/>
          <p14:tracePt t="31738" x="2624138" y="4441825"/>
          <p14:tracePt t="31739" x="2617788" y="4441825"/>
          <p14:tracePt t="31741" x="2611438" y="4435475"/>
          <p14:tracePt t="31743" x="2611438" y="4429125"/>
          <p14:tracePt t="31747" x="2603500" y="4429125"/>
          <p14:tracePt t="31748" x="2603500" y="4422775"/>
          <p14:tracePt t="31749" x="2603500" y="4416425"/>
          <p14:tracePt t="31750" x="2597150" y="4416425"/>
          <p14:tracePt t="31751" x="2597150" y="4408488"/>
          <p14:tracePt t="31753" x="2590800" y="4408488"/>
          <p14:tracePt t="31757" x="2590800" y="4402138"/>
          <p14:tracePt t="31760" x="2590800" y="4395788"/>
          <p14:tracePt t="31762" x="2584450" y="4395788"/>
          <p14:tracePt t="31772" x="2584450" y="4389438"/>
          <p14:tracePt t="31773" x="2578100" y="4389438"/>
          <p14:tracePt t="31783" x="2578100" y="4383088"/>
          <p14:tracePt t="31794" x="2578100" y="4375150"/>
          <p14:tracePt t="31796" x="2578100" y="4368800"/>
          <p14:tracePt t="31800" x="2578100" y="4362450"/>
          <p14:tracePt t="31803" x="2578100" y="4356100"/>
          <p14:tracePt t="31804" x="2570163" y="4356100"/>
          <p14:tracePt t="31805" x="2570163" y="4349750"/>
          <p14:tracePt t="31807" x="2570163" y="4341813"/>
          <p14:tracePt t="31808" x="2563813" y="4341813"/>
          <p14:tracePt t="31809" x="2563813" y="4335463"/>
          <p14:tracePt t="31810" x="2563813" y="4329113"/>
          <p14:tracePt t="31812" x="2557463" y="4329113"/>
          <p14:tracePt t="31814" x="2557463" y="4322763"/>
          <p14:tracePt t="31815" x="2557463" y="4316413"/>
          <p14:tracePt t="31818" x="2557463" y="4308475"/>
          <p14:tracePt t="31819" x="2557463" y="4302125"/>
          <p14:tracePt t="31820" x="2551113" y="4302125"/>
          <p14:tracePt t="31821" x="2551113" y="4295775"/>
          <p14:tracePt t="31823" x="2544763" y="4289425"/>
          <p14:tracePt t="31824" x="2544763" y="4283075"/>
          <p14:tracePt t="31826" x="2544763" y="4275138"/>
          <p14:tracePt t="31827" x="2536825" y="4268788"/>
          <p14:tracePt t="31828" x="2536825" y="4262438"/>
          <p14:tracePt t="31830" x="2530475" y="4262438"/>
          <p14:tracePt t="31831" x="2530475" y="4256088"/>
          <p14:tracePt t="31832" x="2530475" y="4249738"/>
          <p14:tracePt t="31833" x="2524125" y="4249738"/>
          <p14:tracePt t="31834" x="2524125" y="4241800"/>
          <p14:tracePt t="31836" x="2524125" y="4235450"/>
          <p14:tracePt t="31837" x="2517775" y="4229100"/>
          <p14:tracePt t="31839" x="2511425" y="4222750"/>
          <p14:tracePt t="31840" x="2511425" y="4216400"/>
          <p14:tracePt t="31842" x="2511425" y="4208463"/>
          <p14:tracePt t="31843" x="2503488" y="4208463"/>
          <p14:tracePt t="31844" x="2503488" y="4202113"/>
          <p14:tracePt t="31845" x="2503488" y="4195763"/>
          <p14:tracePt t="31846" x="2497138" y="4195763"/>
          <p14:tracePt t="31847" x="2497138" y="4189413"/>
          <p14:tracePt t="31848" x="2490788" y="4189413"/>
          <p14:tracePt t="31849" x="2490788" y="4183063"/>
          <p14:tracePt t="31851" x="2490788" y="4175125"/>
          <p14:tracePt t="31852" x="2490788" y="4168775"/>
          <p14:tracePt t="31853" x="2484438" y="4168775"/>
          <p14:tracePt t="31855" x="2484438" y="4162425"/>
          <p14:tracePt t="31856" x="2478088" y="4162425"/>
          <p14:tracePt t="31857" x="2478088" y="4156075"/>
          <p14:tracePt t="31859" x="2478088" y="4149725"/>
          <p14:tracePt t="31862" x="2478088" y="4143375"/>
          <p14:tracePt t="31863" x="2470150" y="4143375"/>
          <p14:tracePt t="31865" x="2470150" y="4135438"/>
          <p14:tracePt t="31869" x="2463800" y="4135438"/>
          <p14:tracePt t="31871" x="2463800" y="4129088"/>
          <p14:tracePt t="31874" x="2463800" y="4122738"/>
          <p14:tracePt t="31878" x="2463800" y="4116388"/>
          <p14:tracePt t="31882" x="2457450" y="4116388"/>
          <p14:tracePt t="31886" x="2457450" y="4110038"/>
          <p14:tracePt t="31890" x="2457450" y="4102100"/>
          <p14:tracePt t="31896" x="2457450" y="4095750"/>
          <p14:tracePt t="31898" x="2457450" y="4089400"/>
          <p14:tracePt t="31900" x="2457450" y="4083050"/>
          <p14:tracePt t="31904" x="2457450" y="4076700"/>
          <p14:tracePt t="31905" x="2457450" y="4068763"/>
          <p14:tracePt t="31908" x="2457450" y="4062413"/>
          <p14:tracePt t="31910" x="2457450" y="4056063"/>
          <p14:tracePt t="31911" x="2457450" y="4049713"/>
          <p14:tracePt t="31913" x="2457450" y="4043363"/>
          <p14:tracePt t="31914" x="2457450" y="4035425"/>
          <p14:tracePt t="31916" x="2457450" y="4029075"/>
          <p14:tracePt t="31917" x="2457450" y="4022725"/>
          <p14:tracePt t="31918" x="2457450" y="4016375"/>
          <p14:tracePt t="31920" x="2457450" y="4010025"/>
          <p14:tracePt t="31921" x="2457450" y="4002088"/>
          <p14:tracePt t="31923" x="2457450" y="3995738"/>
          <p14:tracePt t="31924" x="2457450" y="3989388"/>
          <p14:tracePt t="31925" x="2457450" y="3983038"/>
          <p14:tracePt t="31926" x="2457450" y="3976688"/>
          <p14:tracePt t="31927" x="2457450" y="3968750"/>
          <p14:tracePt t="31929" x="2457450" y="3962400"/>
          <p14:tracePt t="31930" x="2457450" y="3949700"/>
          <p14:tracePt t="31932" x="2457450" y="3935413"/>
          <p14:tracePt t="31933" x="2457450" y="3929063"/>
          <p14:tracePt t="31934" x="2457450" y="3922713"/>
          <p14:tracePt t="31935" x="2457450" y="3916363"/>
          <p14:tracePt t="31936" x="2457450" y="3910013"/>
          <p14:tracePt t="31937" x="2457450" y="3895725"/>
          <p14:tracePt t="31938" x="2457450" y="3889375"/>
          <p14:tracePt t="31939" x="2457450" y="3883025"/>
          <p14:tracePt t="31940" x="2457450" y="3870325"/>
          <p14:tracePt t="31941" x="2457450" y="3862388"/>
          <p14:tracePt t="31942" x="2457450" y="3856038"/>
          <p14:tracePt t="31943" x="2457450" y="3843338"/>
          <p14:tracePt t="31945" x="2457450" y="3829050"/>
          <p14:tracePt t="31946" x="2451100" y="3816350"/>
          <p14:tracePt t="31948" x="2451100" y="3803650"/>
          <p14:tracePt t="31949" x="2451100" y="3795713"/>
          <p14:tracePt t="31951" x="2451100" y="3783013"/>
          <p14:tracePt t="31952" x="2444750" y="3783013"/>
          <p14:tracePt t="31953" x="2444750" y="3776663"/>
          <p14:tracePt t="31954" x="2444750" y="3762375"/>
          <p14:tracePt t="31956" x="2438400" y="3756025"/>
          <p14:tracePt t="31957" x="2438400" y="3749675"/>
          <p14:tracePt t="31958" x="2438400" y="3743325"/>
          <p14:tracePt t="31960" x="2438400" y="3736975"/>
          <p14:tracePt t="31961" x="2438400" y="3729038"/>
          <p14:tracePt t="31964" x="2438400" y="3722688"/>
          <p14:tracePt t="31966" x="2438400" y="3716338"/>
          <p14:tracePt t="31969" x="2438400" y="3709988"/>
          <p14:tracePt t="31975" x="2438400" y="3703638"/>
          <p14:tracePt t="31981" x="2438400" y="3695700"/>
          <p14:tracePt t="31995" x="2438400" y="3689350"/>
          <p14:tracePt t="32000" x="2438400" y="3683000"/>
          <p14:tracePt t="32003" x="2438400" y="3676650"/>
          <p14:tracePt t="32010" x="2438400" y="3670300"/>
          <p14:tracePt t="32012" x="2438400" y="3662363"/>
          <p14:tracePt t="32016" x="2444750" y="3656013"/>
          <p14:tracePt t="32018" x="2444750" y="3649663"/>
          <p14:tracePt t="32021" x="2444750" y="3643313"/>
          <p14:tracePt t="32022" x="2444750" y="3636963"/>
          <p14:tracePt t="32023" x="2451100" y="3636963"/>
          <p14:tracePt t="32024" x="2451100" y="3629025"/>
          <p14:tracePt t="32026" x="2457450" y="3629025"/>
          <p14:tracePt t="32027" x="2457450" y="3622675"/>
          <p14:tracePt t="32028" x="2457450" y="3616325"/>
          <p14:tracePt t="32030" x="2457450" y="3609975"/>
          <p14:tracePt t="32031" x="2463800" y="3609975"/>
          <p14:tracePt t="32032" x="2463800" y="3603625"/>
          <p14:tracePt t="32033" x="2463800" y="3597275"/>
          <p14:tracePt t="32035" x="2463800" y="3589338"/>
          <p14:tracePt t="32036" x="2463800" y="3582988"/>
          <p14:tracePt t="32038" x="2463800" y="3576638"/>
          <p14:tracePt t="32039" x="2463800" y="3570288"/>
          <p14:tracePt t="32040" x="2470150" y="3563938"/>
          <p14:tracePt t="32041" x="2470150" y="3556000"/>
          <p14:tracePt t="32042" x="2470150" y="3549650"/>
          <p14:tracePt t="32043" x="2470150" y="3543300"/>
          <p14:tracePt t="32044" x="2478088" y="3543300"/>
          <p14:tracePt t="32045" x="2478088" y="3536950"/>
          <p14:tracePt t="32046" x="2478088" y="3530600"/>
          <p14:tracePt t="32047" x="2478088" y="3522663"/>
          <p14:tracePt t="32048" x="2478088" y="3516313"/>
          <p14:tracePt t="32049" x="2478088" y="3509963"/>
          <p14:tracePt t="32051" x="2478088" y="3497263"/>
          <p14:tracePt t="32052" x="2478088" y="3489325"/>
          <p14:tracePt t="32054" x="2478088" y="3482975"/>
          <p14:tracePt t="32055" x="2484438" y="3470275"/>
          <p14:tracePt t="32057" x="2484438" y="3463925"/>
          <p14:tracePt t="32058" x="2484438" y="3455988"/>
          <p14:tracePt t="32059" x="2484438" y="3449638"/>
          <p14:tracePt t="32060" x="2484438" y="3443288"/>
          <p14:tracePt t="32061" x="2484438" y="3436938"/>
          <p14:tracePt t="32062" x="2484438" y="3430588"/>
          <p14:tracePt t="32063" x="2490788" y="3422650"/>
          <p14:tracePt t="32064" x="2490788" y="3416300"/>
          <p14:tracePt t="32066" x="2490788" y="3403600"/>
          <p14:tracePt t="32068" x="2490788" y="3397250"/>
          <p14:tracePt t="32069" x="2490788" y="3389313"/>
          <p14:tracePt t="32070" x="2490788" y="3382963"/>
          <p14:tracePt t="32073" x="2490788" y="3376613"/>
          <p14:tracePt t="32074" x="2497138" y="3370263"/>
          <p14:tracePt t="32077" x="2497138" y="3363913"/>
          <p14:tracePt t="32079" x="2497138" y="3355975"/>
          <p14:tracePt t="32081" x="2497138" y="3349625"/>
          <p14:tracePt t="32085" x="2497138" y="3343275"/>
          <p14:tracePt t="32088" x="2497138" y="3336925"/>
          <p14:tracePt t="32097" x="2497138" y="3330575"/>
          <p14:tracePt t="32100" x="2503488" y="3330575"/>
          <p14:tracePt t="32101" x="2503488" y="3322638"/>
          <p14:tracePt t="32106" x="2503488" y="3316288"/>
          <p14:tracePt t="32107" x="2511425" y="3316288"/>
          <p14:tracePt t="32112" x="2517775" y="3316288"/>
          <p14:tracePt t="32113" x="2517775" y="3309938"/>
          <p14:tracePt t="32115" x="2517775" y="3303588"/>
          <p14:tracePt t="32118" x="2524125" y="3303588"/>
          <p14:tracePt t="32120" x="2524125" y="3297238"/>
          <p14:tracePt t="32121" x="2530475" y="3297238"/>
          <p14:tracePt t="32123" x="2530475" y="3290888"/>
          <p14:tracePt t="32125" x="2530475" y="3282950"/>
          <p14:tracePt t="32126" x="2536825" y="3282950"/>
          <p14:tracePt t="32128" x="2544763" y="3282950"/>
          <p14:tracePt t="32129" x="2544763" y="3276600"/>
          <p14:tracePt t="32130" x="2544763" y="3270250"/>
          <p14:tracePt t="32131" x="2551113" y="3270250"/>
          <p14:tracePt t="32133" x="2557463" y="3270250"/>
          <p14:tracePt t="32134" x="2557463" y="3263900"/>
          <p14:tracePt t="32135" x="2563813" y="3263900"/>
          <p14:tracePt t="32136" x="2563813" y="3257550"/>
          <p14:tracePt t="32138" x="2570163" y="3257550"/>
          <p14:tracePt t="32139" x="2570163" y="3249613"/>
          <p14:tracePt t="32140" x="2578100" y="3243263"/>
          <p14:tracePt t="32141" x="2578100" y="3236913"/>
          <p14:tracePt t="32143" x="2584450" y="3236913"/>
          <p14:tracePt t="32144" x="2584450" y="3230563"/>
          <p14:tracePt t="32145" x="2590800" y="3224213"/>
          <p14:tracePt t="32146" x="2597150" y="3224213"/>
          <p14:tracePt t="32147" x="2597150" y="3216275"/>
          <p14:tracePt t="32148" x="2597150" y="3209925"/>
          <p14:tracePt t="32149" x="2603500" y="3209925"/>
          <p14:tracePt t="32150" x="2611438" y="3203575"/>
          <p14:tracePt t="32152" x="2611438" y="3197225"/>
          <p14:tracePt t="32153" x="2617788" y="3190875"/>
          <p14:tracePt t="32154" x="2624138" y="3190875"/>
          <p14:tracePt t="32155" x="2630488" y="3182938"/>
          <p14:tracePt t="32157" x="2630488" y="3176588"/>
          <p14:tracePt t="32159" x="2636838" y="3170238"/>
          <p14:tracePt t="32161" x="2644775" y="3163888"/>
          <p14:tracePt t="32162" x="2644775" y="3157538"/>
          <p14:tracePt t="32164" x="2651125" y="3157538"/>
          <p14:tracePt t="32165" x="2657475" y="3149600"/>
          <p14:tracePt t="32166" x="2657475" y="3143250"/>
          <p14:tracePt t="32167" x="2663825" y="3143250"/>
          <p14:tracePt t="32168" x="2663825" y="3136900"/>
          <p14:tracePt t="32170" x="2670175" y="3130550"/>
          <p14:tracePt t="32171" x="2670175" y="3124200"/>
          <p14:tracePt t="32172" x="2678113" y="3124200"/>
          <p14:tracePt t="32175" x="2678113" y="3116263"/>
          <p14:tracePt t="32176" x="2684463" y="3109913"/>
          <p14:tracePt t="32177" x="2684463" y="3103563"/>
          <p14:tracePt t="32178" x="2690813" y="3103563"/>
          <p14:tracePt t="32180" x="2697163" y="3103563"/>
          <p14:tracePt t="32181" x="2697163" y="3097213"/>
          <p14:tracePt t="32183" x="2697163" y="3090863"/>
          <p14:tracePt t="32184" x="2703513" y="3090863"/>
          <p14:tracePt t="32186" x="2711450" y="3090863"/>
          <p14:tracePt t="32187" x="2711450" y="3082925"/>
          <p14:tracePt t="32190" x="2711450" y="3076575"/>
          <p14:tracePt t="32191" x="2717800" y="3076575"/>
          <p14:tracePt t="32192" x="2717800" y="3070225"/>
          <p14:tracePt t="32193" x="2724150" y="3070225"/>
          <p14:tracePt t="32196" x="2730500" y="3070225"/>
          <p14:tracePt t="32197" x="2730500" y="3063875"/>
          <p14:tracePt t="32199" x="2736850" y="3063875"/>
          <p14:tracePt t="32200" x="2736850" y="3057525"/>
          <p14:tracePt t="32201" x="2743200" y="3057525"/>
          <p14:tracePt t="32204" x="2751138" y="3057525"/>
          <p14:tracePt t="32205" x="2751138" y="3049588"/>
          <p14:tracePt t="32206" x="2757488" y="3049588"/>
          <p14:tracePt t="32207" x="2757488" y="3043238"/>
          <p14:tracePt t="32208" x="2763838" y="3043238"/>
          <p14:tracePt t="32209" x="2770188" y="3043238"/>
          <p14:tracePt t="32210" x="2776538" y="3036888"/>
          <p14:tracePt t="32212" x="2784475" y="3030538"/>
          <p14:tracePt t="32213" x="2790825" y="3030538"/>
          <p14:tracePt t="32214" x="2790825" y="3024188"/>
          <p14:tracePt t="32216" x="2803525" y="3024188"/>
          <p14:tracePt t="32217" x="2809875" y="3017838"/>
          <p14:tracePt t="32219" x="2824163" y="3009900"/>
          <p14:tracePt t="32220" x="2830513" y="3003550"/>
          <p14:tracePt t="32222" x="2843213" y="3003550"/>
          <p14:tracePt t="32223" x="2851150" y="2997200"/>
          <p14:tracePt t="32224" x="2851150" y="2990850"/>
          <p14:tracePt t="32225" x="2863850" y="2984500"/>
          <p14:tracePt t="32226" x="2876550" y="2984500"/>
          <p14:tracePt t="32227" x="2884488" y="2976563"/>
          <p14:tracePt t="32228" x="2890838" y="2970213"/>
          <p14:tracePt t="32229" x="2903538" y="2963863"/>
          <p14:tracePt t="32230" x="2909888" y="2957513"/>
          <p14:tracePt t="32231" x="2917825" y="2957513"/>
          <p14:tracePt t="32232" x="2930525" y="2951163"/>
          <p14:tracePt t="32233" x="2936875" y="2943225"/>
          <p14:tracePt t="32234" x="2951163" y="2936875"/>
          <p14:tracePt t="32235" x="2963863" y="2930525"/>
          <p14:tracePt t="32236" x="2970213" y="2930525"/>
          <p14:tracePt t="32237" x="2984500" y="2924175"/>
          <p14:tracePt t="32238" x="2997200" y="2917825"/>
          <p14:tracePt t="32239" x="3009900" y="2909888"/>
          <p14:tracePt t="32240" x="3009900" y="2903538"/>
          <p14:tracePt t="32241" x="3024188" y="2897188"/>
          <p14:tracePt t="32242" x="3036888" y="2897188"/>
          <p14:tracePt t="32243" x="3043238" y="2890838"/>
          <p14:tracePt t="32244" x="3057525" y="2884488"/>
          <p14:tracePt t="32245" x="3070225" y="2876550"/>
          <p14:tracePt t="32246" x="3076575" y="2870200"/>
          <p14:tracePt t="32247" x="3082925" y="2863850"/>
          <p14:tracePt t="32248" x="3097213" y="2863850"/>
          <p14:tracePt t="32249" x="3103563" y="2857500"/>
          <p14:tracePt t="32250" x="3109913" y="2851150"/>
          <p14:tracePt t="32251" x="3124200" y="2843213"/>
          <p14:tracePt t="32253" x="3136900" y="2843213"/>
          <p14:tracePt t="32254" x="3143250" y="2836863"/>
          <p14:tracePt t="32255" x="3143250" y="2830513"/>
          <p14:tracePt t="32256" x="3149600" y="2830513"/>
          <p14:tracePt t="32257" x="3163888" y="2824163"/>
          <p14:tracePt t="32259" x="3170238" y="2824163"/>
          <p14:tracePt t="32260" x="3176588" y="2817813"/>
          <p14:tracePt t="32262" x="3176588" y="2809875"/>
          <p14:tracePt t="32263" x="3182938" y="2809875"/>
          <p14:tracePt t="32264" x="3190875" y="2809875"/>
          <p14:tracePt t="32265" x="3197225" y="2809875"/>
          <p14:tracePt t="32267" x="3197225" y="2803525"/>
          <p14:tracePt t="32268" x="3203575" y="2803525"/>
          <p14:tracePt t="32269" x="3203575" y="2797175"/>
          <p14:tracePt t="32270" x="3209925" y="2797175"/>
          <p14:tracePt t="32273" x="3216275" y="2797175"/>
          <p14:tracePt t="32274" x="3216275" y="2790825"/>
          <p14:tracePt t="32276" x="3224213" y="2790825"/>
          <p14:tracePt t="32280" x="3230563" y="2790825"/>
          <p14:tracePt t="32286" x="3230563" y="2784475"/>
          <p14:tracePt t="32290" x="3236913" y="2784475"/>
          <p14:tracePt t="32296" x="3236913" y="2776538"/>
          <p14:tracePt t="32298" x="3243263" y="2776538"/>
          <p14:tracePt t="32306" x="3249613" y="2776538"/>
          <p14:tracePt t="32309" x="3257550" y="2776538"/>
          <p14:tracePt t="32311" x="3263900" y="2776538"/>
          <p14:tracePt t="32315" x="3270250" y="2776538"/>
          <p14:tracePt t="32316" x="3276600" y="2770188"/>
          <p14:tracePt t="32320" x="3282950" y="2770188"/>
          <p14:tracePt t="32321" x="3290888" y="2770188"/>
          <p14:tracePt t="32322" x="3297238" y="2770188"/>
          <p14:tracePt t="32323" x="3297238" y="2763838"/>
          <p14:tracePt t="32325" x="3303588" y="2763838"/>
          <p14:tracePt t="32326" x="3309938" y="2763838"/>
          <p14:tracePt t="32328" x="3316288" y="2763838"/>
          <p14:tracePt t="32329" x="3316288" y="2757488"/>
          <p14:tracePt t="32330" x="3322638" y="2757488"/>
          <p14:tracePt t="32332" x="3330575" y="2757488"/>
          <p14:tracePt t="32333" x="3336925" y="2757488"/>
          <p14:tracePt t="32334" x="3343275" y="2757488"/>
          <p14:tracePt t="32335" x="3349625" y="2757488"/>
          <p14:tracePt t="32336" x="3355975" y="2757488"/>
          <p14:tracePt t="32337" x="3363913" y="2757488"/>
          <p14:tracePt t="32339" x="3370263" y="2757488"/>
          <p14:tracePt t="32340" x="3376613" y="2757488"/>
          <p14:tracePt t="32341" x="3376613" y="2751138"/>
          <p14:tracePt t="32342" x="3382963" y="2751138"/>
          <p14:tracePt t="32343" x="3389313" y="2751138"/>
          <p14:tracePt t="32344" x="3397250" y="2751138"/>
          <p14:tracePt t="32345" x="3403600" y="2751138"/>
          <p14:tracePt t="32346" x="3409950" y="2743200"/>
          <p14:tracePt t="32347" x="3416300" y="2743200"/>
          <p14:tracePt t="32348" x="3422650" y="2743200"/>
          <p14:tracePt t="32349" x="3430588" y="2743200"/>
          <p14:tracePt t="32351" x="3436938" y="2743200"/>
          <p14:tracePt t="32352" x="3443288" y="2736850"/>
          <p14:tracePt t="32353" x="3449638" y="2736850"/>
          <p14:tracePt t="32354" x="3455988" y="2736850"/>
          <p14:tracePt t="32355" x="3463925" y="2736850"/>
          <p14:tracePt t="32356" x="3470275" y="2736850"/>
          <p14:tracePt t="32358" x="3476625" y="2736850"/>
          <p14:tracePt t="32359" x="3482975" y="2736850"/>
          <p14:tracePt t="32361" x="3489325" y="2736850"/>
          <p14:tracePt t="32362" x="3497263" y="2736850"/>
          <p14:tracePt t="32363" x="3503613" y="2736850"/>
          <p14:tracePt t="32364" x="3503613" y="2730500"/>
          <p14:tracePt t="32365" x="3516313" y="2730500"/>
          <p14:tracePt t="32367" x="3522663" y="2730500"/>
          <p14:tracePt t="32368" x="3530600" y="2730500"/>
          <p14:tracePt t="32369" x="3536950" y="2730500"/>
          <p14:tracePt t="32371" x="3543300" y="2730500"/>
          <p14:tracePt t="32372" x="3549650" y="2724150"/>
          <p14:tracePt t="32374" x="3556000" y="2724150"/>
          <p14:tracePt t="32375" x="3563938" y="2724150"/>
          <p14:tracePt t="32376" x="3570288" y="2724150"/>
          <p14:tracePt t="32378" x="3576638" y="2724150"/>
          <p14:tracePt t="32379" x="3582988" y="2724150"/>
          <p14:tracePt t="32381" x="3589338" y="2724150"/>
          <p14:tracePt t="32382" x="3597275" y="2724150"/>
          <p14:tracePt t="32383" x="3603625" y="2724150"/>
          <p14:tracePt t="32385" x="3609975" y="2724150"/>
          <p14:tracePt t="32386" x="3616325" y="2724150"/>
          <p14:tracePt t="32388" x="3622675" y="2724150"/>
          <p14:tracePt t="32389" x="3636963" y="2724150"/>
          <p14:tracePt t="32391" x="3649663" y="2724150"/>
          <p14:tracePt t="32393" x="3656013" y="2724150"/>
          <p14:tracePt t="32394" x="3662363" y="2724150"/>
          <p14:tracePt t="32395" x="3670300" y="2724150"/>
          <p14:tracePt t="32396" x="3676650" y="2724150"/>
          <p14:tracePt t="32397" x="3683000" y="2724150"/>
          <p14:tracePt t="32399" x="3689350" y="2724150"/>
          <p14:tracePt t="32400" x="3703638" y="2724150"/>
          <p14:tracePt t="32401" x="3709988" y="2724150"/>
          <p14:tracePt t="32402" x="3716338" y="2724150"/>
          <p14:tracePt t="32404" x="3729038" y="2724150"/>
          <p14:tracePt t="32405" x="3736975" y="2724150"/>
          <p14:tracePt t="32406" x="3743325" y="2724150"/>
          <p14:tracePt t="32407" x="3756025" y="2724150"/>
          <p14:tracePt t="32409" x="3770313" y="2724150"/>
          <p14:tracePt t="32410" x="3776663" y="2724150"/>
          <p14:tracePt t="32411" x="3783013" y="2724150"/>
          <p14:tracePt t="32412" x="3795713" y="2724150"/>
          <p14:tracePt t="32413" x="3803650" y="2724150"/>
          <p14:tracePt t="32414" x="3810000" y="2724150"/>
          <p14:tracePt t="32415" x="3816350" y="2724150"/>
          <p14:tracePt t="32416" x="3829050" y="2724150"/>
          <p14:tracePt t="32417" x="3836988" y="2730500"/>
          <p14:tracePt t="32418" x="3843338" y="2730500"/>
          <p14:tracePt t="32419" x="3856038" y="2730500"/>
          <p14:tracePt t="32420" x="3862388" y="2730500"/>
          <p14:tracePt t="32421" x="3870325" y="2730500"/>
          <p14:tracePt t="32422" x="3883025" y="2736850"/>
          <p14:tracePt t="32423" x="3889375" y="2736850"/>
          <p14:tracePt t="32424" x="3895725" y="2736850"/>
          <p14:tracePt t="32425" x="3910013" y="2736850"/>
          <p14:tracePt t="32426" x="3916363" y="2736850"/>
          <p14:tracePt t="32427" x="3922713" y="2736850"/>
          <p14:tracePt t="32428" x="3935413" y="2736850"/>
          <p14:tracePt t="32430" x="3949700" y="2743200"/>
          <p14:tracePt t="32431" x="3956050" y="2743200"/>
          <p14:tracePt t="32433" x="3962400" y="2743200"/>
          <p14:tracePt t="32434" x="3968750" y="2751138"/>
          <p14:tracePt t="32435" x="3976688" y="2751138"/>
          <p14:tracePt t="32436" x="3983038" y="2751138"/>
          <p14:tracePt t="32437" x="3989388" y="2751138"/>
          <p14:tracePt t="32439" x="3995738" y="2751138"/>
          <p14:tracePt t="32440" x="4002088" y="2757488"/>
          <p14:tracePt t="32442" x="4010025" y="2757488"/>
          <p14:tracePt t="32443" x="4016375" y="2757488"/>
          <p14:tracePt t="32444" x="4022725" y="2757488"/>
          <p14:tracePt t="32446" x="4029075" y="2757488"/>
          <p14:tracePt t="32447" x="4035425" y="2757488"/>
          <p14:tracePt t="32450" x="4043363" y="2757488"/>
          <p14:tracePt t="32451" x="4043363" y="2763838"/>
          <p14:tracePt t="32452" x="4049713" y="2763838"/>
          <p14:tracePt t="32453" x="4056063" y="2763838"/>
          <p14:tracePt t="32456" x="4062413" y="2770188"/>
          <p14:tracePt t="32457" x="4068763" y="2770188"/>
          <p14:tracePt t="32460" x="4068763" y="2776538"/>
          <p14:tracePt t="32461" x="4076700" y="2776538"/>
          <p14:tracePt t="32462" x="4083050" y="2776538"/>
          <p14:tracePt t="32463" x="4089400" y="2776538"/>
          <p14:tracePt t="32467" x="4095750" y="2776538"/>
          <p14:tracePt t="32469" x="4102100" y="2784475"/>
          <p14:tracePt t="32473" x="4110038" y="2784475"/>
          <p14:tracePt t="32474" x="4110038" y="2790825"/>
          <p14:tracePt t="32475" x="4116388" y="2790825"/>
          <p14:tracePt t="32476" x="4122738" y="2790825"/>
          <p14:tracePt t="32480" x="4129088" y="2790825"/>
          <p14:tracePt t="32481" x="4129088" y="2797175"/>
          <p14:tracePt t="32482" x="4135438" y="2797175"/>
          <p14:tracePt t="32484" x="4135438" y="2803525"/>
          <p14:tracePt t="32485" x="4143375" y="2803525"/>
          <p14:tracePt t="32486" x="4149725" y="2803525"/>
          <p14:tracePt t="32487" x="4149725" y="2809875"/>
          <p14:tracePt t="32488" x="4156075" y="2809875"/>
          <p14:tracePt t="32491" x="4162425" y="2809875"/>
          <p14:tracePt t="32492" x="4168775" y="2817813"/>
          <p14:tracePt t="32494" x="4175125" y="2824163"/>
          <p14:tracePt t="32497" x="4183063" y="2824163"/>
          <p14:tracePt t="32499" x="4189413" y="2830513"/>
          <p14:tracePt t="32500" x="4195763" y="2830513"/>
          <p14:tracePt t="32501" x="4202113" y="2836863"/>
          <p14:tracePt t="32503" x="4202113" y="2843213"/>
          <p14:tracePt t="32504" x="4208463" y="2843213"/>
          <p14:tracePt t="32505" x="4216400" y="2843213"/>
          <p14:tracePt t="32507" x="4222750" y="2851150"/>
          <p14:tracePt t="32508" x="4229100" y="2851150"/>
          <p14:tracePt t="32509" x="4235450" y="2857500"/>
          <p14:tracePt t="32511" x="4241800" y="2857500"/>
          <p14:tracePt t="32512" x="4249738" y="2863850"/>
          <p14:tracePt t="32514" x="4256088" y="2870200"/>
          <p14:tracePt t="32515" x="4262438" y="2876550"/>
          <p14:tracePt t="32516" x="4268788" y="2876550"/>
          <p14:tracePt t="32518" x="4275138" y="2884488"/>
          <p14:tracePt t="32519" x="4283075" y="2890838"/>
          <p14:tracePt t="32520" x="4289425" y="2890838"/>
          <p14:tracePt t="32521" x="4295775" y="2890838"/>
          <p14:tracePt t="32522" x="4302125" y="2897188"/>
          <p14:tracePt t="32523" x="4302125" y="2903538"/>
          <p14:tracePt t="32524" x="4316413" y="2909888"/>
          <p14:tracePt t="32525" x="4322763" y="2909888"/>
          <p14:tracePt t="32526" x="4329113" y="2917825"/>
          <p14:tracePt t="32527" x="4335463" y="2924175"/>
          <p14:tracePt t="32528" x="4349750" y="2930525"/>
          <p14:tracePt t="32530" x="4362450" y="2943225"/>
          <p14:tracePt t="32531" x="4375150" y="2951163"/>
          <p14:tracePt t="32532" x="4383088" y="2957513"/>
          <p14:tracePt t="32533" x="4395788" y="2963863"/>
          <p14:tracePt t="32534" x="4408488" y="2970213"/>
          <p14:tracePt t="32535" x="4416425" y="2976563"/>
          <p14:tracePt t="32536" x="4429125" y="2990850"/>
          <p14:tracePt t="32537" x="4441825" y="2997200"/>
          <p14:tracePt t="32538" x="4456113" y="3009900"/>
          <p14:tracePt t="32539" x="4468813" y="3009900"/>
          <p14:tracePt t="32540" x="4481513" y="3024188"/>
          <p14:tracePt t="32541" x="4495800" y="3030538"/>
          <p14:tracePt t="32542" x="4514850" y="3043238"/>
          <p14:tracePt t="32543" x="4529138" y="3057525"/>
          <p14:tracePt t="32544" x="4541838" y="3070225"/>
          <p14:tracePt t="32545" x="4562475" y="3082925"/>
          <p14:tracePt t="32546" x="4581525" y="3082925"/>
          <p14:tracePt t="32547" x="4602163" y="3097213"/>
          <p14:tracePt t="32548" x="4622800" y="3109913"/>
          <p14:tracePt t="32549" x="4635500" y="3124200"/>
          <p14:tracePt t="32550" x="4656138" y="3143250"/>
          <p14:tracePt t="32551" x="4675188" y="3157538"/>
          <p14:tracePt t="32552" x="4702175" y="3170238"/>
          <p14:tracePt t="32553" x="4722813" y="3182938"/>
          <p14:tracePt t="32554" x="4748213" y="3197225"/>
          <p14:tracePt t="32555" x="4768850" y="3209925"/>
          <p14:tracePt t="32556" x="4781550" y="3224213"/>
          <p14:tracePt t="32557" x="4814888" y="3236913"/>
          <p14:tracePt t="32558" x="4829175" y="3249613"/>
          <p14:tracePt t="32559" x="4854575" y="3270250"/>
          <p14:tracePt t="32560" x="4868863" y="3276600"/>
          <p14:tracePt t="32561" x="4908550" y="3297238"/>
          <p14:tracePt t="32562" x="4914900" y="3309938"/>
          <p14:tracePt t="32563" x="4941888" y="3330575"/>
          <p14:tracePt t="32564" x="4962525" y="3343275"/>
          <p14:tracePt t="32565" x="4981575" y="3355975"/>
          <p14:tracePt t="32566" x="5008563" y="3370263"/>
          <p14:tracePt t="32567" x="5029200" y="3389313"/>
          <p14:tracePt t="32568" x="5048250" y="3403600"/>
          <p14:tracePt t="32569" x="5068888" y="3416300"/>
          <p14:tracePt t="32570" x="5081588" y="3430588"/>
          <p14:tracePt t="32571" x="5102225" y="3436938"/>
          <p14:tracePt t="32572" x="5121275" y="3449638"/>
          <p14:tracePt t="32573" x="5135563" y="3463925"/>
          <p14:tracePt t="32574" x="5154613" y="3476625"/>
          <p14:tracePt t="32575" x="5160963" y="3489325"/>
          <p14:tracePt t="32576" x="5181600" y="3503613"/>
          <p14:tracePt t="32577" x="5194300" y="3503613"/>
          <p14:tracePt t="32578" x="5208588" y="3516313"/>
          <p14:tracePt t="32579" x="5214938" y="3522663"/>
          <p14:tracePt t="32580" x="5227638" y="3536950"/>
          <p14:tracePt t="32581" x="5241925" y="3543300"/>
          <p14:tracePt t="32582" x="5248275" y="3543300"/>
          <p14:tracePt t="32583" x="5254625" y="3556000"/>
          <p14:tracePt t="32584" x="5260975" y="3556000"/>
          <p14:tracePt t="32585" x="5268913" y="3570288"/>
          <p14:tracePt t="32587" x="5281613" y="3570288"/>
          <p14:tracePt t="32588" x="5281613" y="3576638"/>
          <p14:tracePt t="32589" x="5287963" y="3582988"/>
          <p14:tracePt t="32590" x="5287963" y="3589338"/>
          <p14:tracePt t="32591" x="5294313" y="3589338"/>
          <p14:tracePt t="32593" x="5302250" y="3597275"/>
          <p14:tracePt t="32595" x="5302250" y="3603625"/>
          <p14:tracePt t="32598" x="5308600" y="3603625"/>
          <p14:tracePt t="32601" x="5308600" y="3609975"/>
          <p14:tracePt t="32610" x="5308600" y="3616325"/>
          <p14:tracePt t="32619" x="5308600" y="3622675"/>
          <p14:tracePt t="32626" x="5308600" y="3629025"/>
          <p14:tracePt t="32629" x="5308600" y="3636963"/>
          <p14:tracePt t="32634" x="5308600" y="3643313"/>
          <p14:tracePt t="32636" x="5308600" y="3649663"/>
          <p14:tracePt t="32640" x="5308600" y="3656013"/>
          <p14:tracePt t="32641" x="5308600" y="3662363"/>
          <p14:tracePt t="32643" x="5308600" y="3670300"/>
          <p14:tracePt t="32646" x="5308600" y="3676650"/>
          <p14:tracePt t="32648" x="5308600" y="3683000"/>
          <p14:tracePt t="32650" x="5308600" y="3689350"/>
          <p14:tracePt t="32652" x="5308600" y="3695700"/>
          <p14:tracePt t="32653" x="5308600" y="3703638"/>
          <p14:tracePt t="32656" x="5308600" y="3709988"/>
          <p14:tracePt t="32657" x="5308600" y="3716338"/>
          <p14:tracePt t="32659" x="5308600" y="3722688"/>
          <p14:tracePt t="32660" x="5308600" y="3729038"/>
          <p14:tracePt t="32662" x="5308600" y="3736975"/>
          <p14:tracePt t="32664" x="5308600" y="3743325"/>
          <p14:tracePt t="32665" x="5308600" y="3749675"/>
          <p14:tracePt t="32667" x="5308600" y="3756025"/>
          <p14:tracePt t="32668" x="5308600" y="3762375"/>
          <p14:tracePt t="32670" x="5308600" y="3770313"/>
          <p14:tracePt t="32672" x="5308600" y="3776663"/>
          <p14:tracePt t="32673" x="5308600" y="3783013"/>
          <p14:tracePt t="32675" x="5308600" y="3789363"/>
          <p14:tracePt t="32676" x="5308600" y="3795713"/>
          <p14:tracePt t="32677" x="5308600" y="3803650"/>
          <p14:tracePt t="32678" x="5308600" y="3810000"/>
          <p14:tracePt t="32679" x="5314950" y="3816350"/>
          <p14:tracePt t="32681" x="5314950" y="3822700"/>
          <p14:tracePt t="32682" x="5314950" y="3836988"/>
          <p14:tracePt t="32684" x="5321300" y="3843338"/>
          <p14:tracePt t="32685" x="5321300" y="3849688"/>
          <p14:tracePt t="32686" x="5321300" y="3856038"/>
          <p14:tracePt t="32687" x="5321300" y="3862388"/>
          <p14:tracePt t="32688" x="5321300" y="3870325"/>
          <p14:tracePt t="32690" x="5321300" y="3889375"/>
          <p14:tracePt t="32691" x="5321300" y="3895725"/>
          <p14:tracePt t="32693" x="5327650" y="3902075"/>
          <p14:tracePt t="32694" x="5327650" y="3916363"/>
          <p14:tracePt t="32696" x="5327650" y="3929063"/>
          <p14:tracePt t="32697" x="5327650" y="3935413"/>
          <p14:tracePt t="32699" x="5327650" y="3943350"/>
          <p14:tracePt t="32700" x="5327650" y="3949700"/>
          <p14:tracePt t="32701" x="5327650" y="3956050"/>
          <p14:tracePt t="32702" x="5327650" y="3962400"/>
          <p14:tracePt t="32703" x="5327650" y="3968750"/>
          <p14:tracePt t="32704" x="5327650" y="3976688"/>
          <p14:tracePt t="32705" x="5327650" y="3983038"/>
          <p14:tracePt t="32706" x="5327650" y="3989388"/>
          <p14:tracePt t="32708" x="5327650" y="3995738"/>
          <p14:tracePt t="32709" x="5327650" y="4002088"/>
          <p14:tracePt t="32710" x="5327650" y="4010025"/>
          <p14:tracePt t="32712" x="5327650" y="4016375"/>
          <p14:tracePt t="32713" x="5327650" y="4022725"/>
          <p14:tracePt t="32714" x="5327650" y="4029075"/>
          <p14:tracePt t="32715" x="5327650" y="4035425"/>
          <p14:tracePt t="32716" x="5327650" y="4043363"/>
          <p14:tracePt t="32718" x="5327650" y="4049713"/>
          <p14:tracePt t="32719" x="5327650" y="4056063"/>
          <p14:tracePt t="32720" x="5327650" y="4062413"/>
          <p14:tracePt t="32722" x="5327650" y="4068763"/>
          <p14:tracePt t="32723" x="5327650" y="4076700"/>
          <p14:tracePt t="32725" x="5327650" y="4083050"/>
          <p14:tracePt t="32726" x="5327650" y="4089400"/>
          <p14:tracePt t="32728" x="5327650" y="4095750"/>
          <p14:tracePt t="32729" x="5327650" y="4102100"/>
          <p14:tracePt t="32730" x="5327650" y="4110038"/>
          <p14:tracePt t="32731" x="5321300" y="4110038"/>
          <p14:tracePt t="32733" x="5321300" y="4116388"/>
          <p14:tracePt t="32734" x="5314950" y="4122738"/>
          <p14:tracePt t="32735" x="5314950" y="4129088"/>
          <p14:tracePt t="32737" x="5314950" y="4135438"/>
          <p14:tracePt t="32738" x="5314950" y="4143375"/>
          <p14:tracePt t="32739" x="5308600" y="4143375"/>
          <p14:tracePt t="32740" x="5308600" y="4149725"/>
          <p14:tracePt t="32741" x="5308600" y="4156075"/>
          <p14:tracePt t="32742" x="5302250" y="4162425"/>
          <p14:tracePt t="32744" x="5294313" y="4168775"/>
          <p14:tracePt t="32745" x="5294313" y="4175125"/>
          <p14:tracePt t="32747" x="5294313" y="4183063"/>
          <p14:tracePt t="32748" x="5287963" y="4189413"/>
          <p14:tracePt t="32749" x="5287963" y="4195763"/>
          <p14:tracePt t="32750" x="5281613" y="4195763"/>
          <p14:tracePt t="32751" x="5281613" y="4202113"/>
          <p14:tracePt t="32752" x="5281613" y="4208463"/>
          <p14:tracePt t="32753" x="5275263" y="4208463"/>
          <p14:tracePt t="32754" x="5275263" y="4216400"/>
          <p14:tracePt t="32755" x="5268913" y="4222750"/>
          <p14:tracePt t="32756" x="5260975" y="4229100"/>
          <p14:tracePt t="32758" x="5260975" y="4235450"/>
          <p14:tracePt t="32759" x="5254625" y="4241800"/>
          <p14:tracePt t="32761" x="5248275" y="4249738"/>
          <p14:tracePt t="32762" x="5248275" y="4256088"/>
          <p14:tracePt t="32764" x="5241925" y="4262438"/>
          <p14:tracePt t="32765" x="5235575" y="4268788"/>
          <p14:tracePt t="32766" x="5235575" y="4275138"/>
          <p14:tracePt t="32767" x="5227638" y="4275138"/>
          <p14:tracePt t="32769" x="5227638" y="4283075"/>
          <p14:tracePt t="32770" x="5221288" y="4289425"/>
          <p14:tracePt t="32771" x="5214938" y="4289425"/>
          <p14:tracePt t="32772" x="5214938" y="4295775"/>
          <p14:tracePt t="32773" x="5214938" y="4302125"/>
          <p14:tracePt t="32774" x="5208588" y="4302125"/>
          <p14:tracePt t="32775" x="5208588" y="4308475"/>
          <p14:tracePt t="32776" x="5202238" y="4308475"/>
          <p14:tracePt t="32777" x="5194300" y="4316413"/>
          <p14:tracePt t="32778" x="5194300" y="4322763"/>
          <p14:tracePt t="32780" x="5187950" y="4322763"/>
          <p14:tracePt t="32781" x="5187950" y="4329113"/>
          <p14:tracePt t="32782" x="5181600" y="4329113"/>
          <p14:tracePt t="32783" x="5181600" y="4335463"/>
          <p14:tracePt t="32784" x="5181600" y="4341813"/>
          <p14:tracePt t="32785" x="5175250" y="4341813"/>
          <p14:tracePt t="32786" x="5168900" y="4341813"/>
          <p14:tracePt t="32787" x="5168900" y="4349750"/>
          <p14:tracePt t="32789" x="5168900" y="4356100"/>
          <p14:tracePt t="32790" x="5160963" y="4356100"/>
          <p14:tracePt t="32791" x="5154613" y="4356100"/>
          <p14:tracePt t="32793" x="5148263" y="4362450"/>
          <p14:tracePt t="32794" x="5148263" y="4368800"/>
          <p14:tracePt t="32796" x="5141913" y="4375150"/>
          <p14:tracePt t="32797" x="5135563" y="4375150"/>
          <p14:tracePt t="32800" x="5135563" y="4383088"/>
          <p14:tracePt t="32801" x="5127625" y="4389438"/>
          <p14:tracePt t="32802" x="5121275" y="4389438"/>
          <p14:tracePt t="32804" x="5114925" y="4395788"/>
          <p14:tracePt t="32806" x="5114925" y="4402138"/>
          <p14:tracePt t="32807" x="5108575" y="4402138"/>
          <p14:tracePt t="32808" x="5102225" y="4408488"/>
          <p14:tracePt t="32811" x="5094288" y="4416425"/>
          <p14:tracePt t="32812" x="5087938" y="4422775"/>
          <p14:tracePt t="32813" x="5081588" y="4422775"/>
          <p14:tracePt t="32815" x="5081588" y="4429125"/>
          <p14:tracePt t="32816" x="5075238" y="4429125"/>
          <p14:tracePt t="32817" x="5068888" y="4435475"/>
          <p14:tracePt t="32818" x="5068888" y="4441825"/>
          <p14:tracePt t="32819" x="5060950" y="4441825"/>
          <p14:tracePt t="32820" x="5054600" y="4449763"/>
          <p14:tracePt t="32821" x="5048250" y="4449763"/>
          <p14:tracePt t="32822" x="5048250" y="4456113"/>
          <p14:tracePt t="32823" x="5041900" y="4456113"/>
          <p14:tracePt t="32824" x="5035550" y="4462463"/>
          <p14:tracePt t="32825" x="5035550" y="4468813"/>
          <p14:tracePt t="32826" x="5029200" y="4468813"/>
          <p14:tracePt t="32827" x="5021263" y="4475163"/>
          <p14:tracePt t="32828" x="5014913" y="4475163"/>
          <p14:tracePt t="32829" x="5014913" y="4481513"/>
          <p14:tracePt t="32830" x="5014913" y="4489450"/>
          <p14:tracePt t="32831" x="5008563" y="4489450"/>
          <p14:tracePt t="32832" x="5002213" y="4495800"/>
          <p14:tracePt t="32834" x="4995863" y="4502150"/>
          <p14:tracePt t="32835" x="4987925" y="4502150"/>
          <p14:tracePt t="32836" x="4981575" y="4508500"/>
          <p14:tracePt t="32837" x="4981575" y="4514850"/>
          <p14:tracePt t="32839" x="4975225" y="4522788"/>
          <p14:tracePt t="32840" x="4968875" y="4522788"/>
          <p14:tracePt t="32842" x="4968875" y="4529138"/>
          <p14:tracePt t="32843" x="4962525" y="4535488"/>
          <p14:tracePt t="32844" x="4954588" y="4535488"/>
          <p14:tracePt t="32846" x="4954588" y="4541838"/>
          <p14:tracePt t="32848" x="4948238" y="4548188"/>
          <p14:tracePt t="32850" x="4948238" y="4556125"/>
          <p14:tracePt t="32852" x="4941888" y="4556125"/>
          <p14:tracePt t="32856" x="4935538" y="4556125"/>
          <p14:tracePt t="32858" x="4935538" y="4562475"/>
          <p14:tracePt t="32930" x="4935538" y="4568825"/>
          <p14:tracePt t="33408" x="4929188" y="4568825"/>
          <p14:tracePt t="33422" x="4921250" y="4568825"/>
          <p14:tracePt t="33433" x="4914900" y="4568825"/>
          <p14:tracePt t="33438" x="4908550" y="4568825"/>
          <p14:tracePt t="33442" x="4902200" y="4568825"/>
          <p14:tracePt t="33450" x="4895850" y="4568825"/>
          <p14:tracePt t="33453" x="4887913" y="4568825"/>
          <p14:tracePt t="33457" x="4881563" y="4568825"/>
          <p14:tracePt t="33459" x="4875213" y="4568825"/>
          <p14:tracePt t="33461" x="4868863" y="4568825"/>
          <p14:tracePt t="33464" x="4862513" y="4568825"/>
          <p14:tracePt t="33465" x="4854575" y="4568825"/>
          <p14:tracePt t="33468" x="4848225" y="4568825"/>
          <p14:tracePt t="33470" x="4841875" y="4568825"/>
          <p14:tracePt t="33471" x="4835525" y="4568825"/>
          <p14:tracePt t="33474" x="4829175" y="4568825"/>
          <p14:tracePt t="33475" x="4821238" y="4568825"/>
          <p14:tracePt t="33477" x="4814888" y="4568825"/>
          <p14:tracePt t="33478" x="4808538" y="4568825"/>
          <p14:tracePt t="33479" x="4802188" y="4568825"/>
          <p14:tracePt t="33482" x="4795838" y="4568825"/>
          <p14:tracePt t="33483" x="4787900" y="4568825"/>
          <p14:tracePt t="33485" x="4781550" y="4568825"/>
          <p14:tracePt t="33486" x="4775200" y="4568825"/>
          <p14:tracePt t="33487" x="4768850" y="4568825"/>
          <p14:tracePt t="33490" x="4762500" y="4568825"/>
          <p14:tracePt t="33491" x="4754563" y="4568825"/>
          <p14:tracePt t="33493" x="4748213" y="4568825"/>
          <p14:tracePt t="33494" x="4741863" y="4575175"/>
          <p14:tracePt t="33497" x="4735513" y="4575175"/>
          <p14:tracePt t="33498" x="4729163" y="4575175"/>
          <p14:tracePt t="33499" x="4722813" y="4575175"/>
          <p14:tracePt t="33500" x="4722813" y="4581525"/>
          <p14:tracePt t="33501" x="4714875" y="4581525"/>
          <p14:tracePt t="33502" x="4708525" y="4581525"/>
          <p14:tracePt t="33504" x="4702175" y="4581525"/>
          <p14:tracePt t="33505" x="4695825" y="4589463"/>
          <p14:tracePt t="33506" x="4689475" y="4589463"/>
          <p14:tracePt t="33508" x="4681538" y="4589463"/>
          <p14:tracePt t="33509" x="4675188" y="4589463"/>
          <p14:tracePt t="33511" x="4668838" y="4589463"/>
          <p14:tracePt t="33512" x="4662488" y="4595813"/>
          <p14:tracePt t="33513" x="4656138" y="4595813"/>
          <p14:tracePt t="33514" x="4656138" y="4602163"/>
          <p14:tracePt t="33515" x="4641850" y="4602163"/>
          <p14:tracePt t="33516" x="4635500" y="4602163"/>
          <p14:tracePt t="33517" x="4629150" y="4602163"/>
          <p14:tracePt t="33518" x="4622800" y="4608513"/>
          <p14:tracePt t="33519" x="4614863" y="4608513"/>
          <p14:tracePt t="33520" x="4608513" y="4614863"/>
          <p14:tracePt t="33521" x="4595813" y="4614863"/>
          <p14:tracePt t="33523" x="4581525" y="4622800"/>
          <p14:tracePt t="33524" x="4575175" y="4622800"/>
          <p14:tracePt t="33525" x="4568825" y="4622800"/>
          <p14:tracePt t="33526" x="4562475" y="4622800"/>
          <p14:tracePt t="33527" x="4556125" y="4629150"/>
          <p14:tracePt t="33528" x="4548188" y="4629150"/>
          <p14:tracePt t="33529" x="4535488" y="4635500"/>
          <p14:tracePt t="33530" x="4529138" y="4635500"/>
          <p14:tracePt t="33531" x="4522788" y="4641850"/>
          <p14:tracePt t="33532" x="4514850" y="4641850"/>
          <p14:tracePt t="33533" x="4502150" y="4641850"/>
          <p14:tracePt t="33534" x="4495800" y="4648200"/>
          <p14:tracePt t="33535" x="4489450" y="4648200"/>
          <p14:tracePt t="33536" x="4475163" y="4656138"/>
          <p14:tracePt t="33537" x="4462463" y="4656138"/>
          <p14:tracePt t="33538" x="4456113" y="4662488"/>
          <p14:tracePt t="33539" x="4449763" y="4662488"/>
          <p14:tracePt t="33540" x="4435475" y="4662488"/>
          <p14:tracePt t="33541" x="4429125" y="4668838"/>
          <p14:tracePt t="33542" x="4422775" y="4668838"/>
          <p14:tracePt t="33543" x="4408488" y="4675188"/>
          <p14:tracePt t="33544" x="4402138" y="4681538"/>
          <p14:tracePt t="33545" x="4395788" y="4681538"/>
          <p14:tracePt t="33546" x="4383088" y="4689475"/>
          <p14:tracePt t="33547" x="4375150" y="4695825"/>
          <p14:tracePt t="33548" x="4368800" y="4695825"/>
          <p14:tracePt t="33549" x="4362450" y="4695825"/>
          <p14:tracePt t="33550" x="4349750" y="4695825"/>
          <p14:tracePt t="33551" x="4335463" y="4702175"/>
          <p14:tracePt t="33552" x="4329113" y="4708525"/>
          <p14:tracePt t="33553" x="4322763" y="4708525"/>
          <p14:tracePt t="33554" x="4316413" y="4714875"/>
          <p14:tracePt t="33555" x="4308475" y="4714875"/>
          <p14:tracePt t="33556" x="4295775" y="4722813"/>
          <p14:tracePt t="33557" x="4289425" y="4722813"/>
          <p14:tracePt t="33558" x="4289425" y="4729163"/>
          <p14:tracePt t="33559" x="4275138" y="4735513"/>
          <p14:tracePt t="33560" x="4262438" y="4735513"/>
          <p14:tracePt t="33561" x="4262438" y="4741863"/>
          <p14:tracePt t="33562" x="4256088" y="4741863"/>
          <p14:tracePt t="33563" x="4241800" y="4748213"/>
          <p14:tracePt t="33565" x="4229100" y="4754563"/>
          <p14:tracePt t="33566" x="4222750" y="4762500"/>
          <p14:tracePt t="33568" x="4208463" y="4762500"/>
          <p14:tracePt t="33569" x="4202113" y="4768850"/>
          <p14:tracePt t="33571" x="4189413" y="4775200"/>
          <p14:tracePt t="33572" x="4183063" y="4775200"/>
          <p14:tracePt t="33573" x="4183063" y="4781550"/>
          <p14:tracePt t="33574" x="4175125" y="4781550"/>
          <p14:tracePt t="33575" x="4168775" y="4787900"/>
          <p14:tracePt t="33576" x="4162425" y="4795838"/>
          <p14:tracePt t="33577" x="4156075" y="4795838"/>
          <p14:tracePt t="33578" x="4149725" y="4795838"/>
          <p14:tracePt t="33579" x="4149725" y="4802188"/>
          <p14:tracePt t="33580" x="4143375" y="4802188"/>
          <p14:tracePt t="33581" x="4135438" y="4808538"/>
          <p14:tracePt t="33582" x="4129088" y="4814888"/>
          <p14:tracePt t="33584" x="4122738" y="4814888"/>
          <p14:tracePt t="33585" x="4116388" y="4821238"/>
          <p14:tracePt t="33587" x="4110038" y="4829175"/>
          <p14:tracePt t="33588" x="4102100" y="4829175"/>
          <p14:tracePt t="33591" x="4095750" y="4835525"/>
          <p14:tracePt t="33592" x="4089400" y="4841875"/>
          <p14:tracePt t="33593" x="4083050" y="4841875"/>
          <p14:tracePt t="33594" x="4083050" y="4848225"/>
          <p14:tracePt t="33596" x="4076700" y="4848225"/>
          <p14:tracePt t="33598" x="4068763" y="4854575"/>
          <p14:tracePt t="33600" x="4068763" y="4862513"/>
          <p14:tracePt t="33601" x="4062413" y="4862513"/>
          <p14:tracePt t="33604" x="4056063" y="4862513"/>
          <p14:tracePt t="33609" x="4049713" y="4862513"/>
          <p14:tracePt t="33612" x="4049713" y="4868863"/>
          <p14:tracePt t="33670" x="4043363" y="4868863"/>
          <p14:tracePt t="33674" x="4035425" y="4868863"/>
          <p14:tracePt t="33680" x="4029075" y="4868863"/>
          <p14:tracePt t="33684" x="4022725" y="4868863"/>
          <p14:tracePt t="33687" x="4016375" y="4868863"/>
          <p14:tracePt t="33694" x="4010025" y="4868863"/>
          <p14:tracePt t="33696" x="4002088" y="4868863"/>
          <p14:tracePt t="33701" x="3995738" y="4868863"/>
          <p14:tracePt t="33705" x="3989388" y="4868863"/>
          <p14:tracePt t="33708" x="3983038" y="4868863"/>
          <p14:tracePt t="33715" x="3976688" y="4868863"/>
          <p14:tracePt t="33719" x="3968750" y="4868863"/>
          <p14:tracePt t="33726" x="3962400" y="4868863"/>
          <p14:tracePt t="33730" x="3956050" y="4868863"/>
          <p14:tracePt t="33732" x="3949700" y="4868863"/>
          <p14:tracePt t="33739" x="3943350" y="4868863"/>
          <p14:tracePt t="33742" x="3935413" y="4868863"/>
          <p14:tracePt t="33747" x="3935413" y="4875213"/>
          <p14:tracePt t="33748" x="3929063" y="4875213"/>
          <p14:tracePt t="33750" x="3922713" y="4875213"/>
          <p14:tracePt t="33752" x="3916363" y="4875213"/>
          <p14:tracePt t="33758" x="3910013" y="4875213"/>
          <p14:tracePt t="33760" x="3902075" y="4875213"/>
          <p14:tracePt t="33761" x="3902075" y="4881563"/>
          <p14:tracePt t="33764" x="3895725" y="4881563"/>
          <p14:tracePt t="33766" x="3889375" y="4881563"/>
          <p14:tracePt t="33771" x="3883025" y="4881563"/>
          <p14:tracePt t="33773" x="3876675" y="4881563"/>
          <p14:tracePt t="33776" x="3870325" y="4881563"/>
          <p14:tracePt t="33781" x="3862388" y="4881563"/>
          <p14:tracePt t="33786" x="3856038" y="4881563"/>
          <p14:tracePt t="33801" x="3849688" y="4881563"/>
          <p14:tracePt t="33816" x="3849688" y="4875213"/>
          <p14:tracePt t="33819" x="3843338" y="4868863"/>
          <p14:tracePt t="33825" x="3843338" y="4862513"/>
          <p14:tracePt t="33828" x="3843338" y="4854575"/>
          <p14:tracePt t="33832" x="3836988" y="4854575"/>
          <p14:tracePt t="33833" x="3836988" y="4848225"/>
          <p14:tracePt t="33835" x="3836988" y="4841875"/>
          <p14:tracePt t="33838" x="3836988" y="4835525"/>
          <p14:tracePt t="33844" x="3836988" y="4829175"/>
          <p14:tracePt t="33847" x="3836988" y="4821238"/>
          <p14:tracePt t="33849" x="3829050" y="4821238"/>
          <p14:tracePt t="33853" x="3829050" y="4814888"/>
          <p14:tracePt t="33854" x="3822700" y="4814888"/>
          <p14:tracePt t="33857" x="3822700" y="4808538"/>
          <p14:tracePt t="33860" x="3822700" y="4802188"/>
          <p14:tracePt t="33865" x="3816350" y="4802188"/>
          <p14:tracePt t="33866" x="3816350" y="4795838"/>
          <p14:tracePt t="33868" x="3810000" y="4795838"/>
          <p14:tracePt t="33870" x="3810000" y="4787900"/>
          <p14:tracePt t="33872" x="3803650" y="4787900"/>
          <p14:tracePt t="33880" x="3803650" y="4781550"/>
          <p14:tracePt t="33881" x="3795713" y="4781550"/>
          <p14:tracePt t="33882" x="3795713" y="4775200"/>
          <p14:tracePt t="33888" x="3789363" y="4775200"/>
          <p14:tracePt t="33890" x="3789363" y="4768850"/>
          <p14:tracePt t="33930" x="3789363" y="4762500"/>
          <p14:tracePt t="33935" x="3789363" y="4754563"/>
          <p14:tracePt t="33942" x="3795713" y="4748213"/>
          <p14:tracePt t="33947" x="3795713" y="4741863"/>
          <p14:tracePt t="33949" x="3803650" y="4741863"/>
          <p14:tracePt t="33950" x="3803650" y="4735513"/>
          <p14:tracePt t="33951" x="3810000" y="4735513"/>
          <p14:tracePt t="33953" x="3816350" y="4735513"/>
          <p14:tracePt t="33956" x="3816350" y="4729163"/>
          <p14:tracePt t="33957" x="3822700" y="4729163"/>
          <p14:tracePt t="33958" x="3829050" y="4722813"/>
          <p14:tracePt t="33961" x="3836988" y="4722813"/>
          <p14:tracePt t="33963" x="3843338" y="4722813"/>
          <p14:tracePt t="33964" x="3849688" y="4714875"/>
          <p14:tracePt t="33966" x="3856038" y="4708525"/>
          <p14:tracePt t="33967" x="3862388" y="4708525"/>
          <p14:tracePt t="33968" x="3870325" y="4708525"/>
          <p14:tracePt t="33969" x="3876675" y="4702175"/>
          <p14:tracePt t="33970" x="3883025" y="4702175"/>
          <p14:tracePt t="33971" x="3889375" y="4702175"/>
          <p14:tracePt t="33972" x="3895725" y="4702175"/>
          <p14:tracePt t="33973" x="3902075" y="4702175"/>
          <p14:tracePt t="33974" x="3910013" y="4702175"/>
          <p14:tracePt t="33975" x="3916363" y="4702175"/>
          <p14:tracePt t="33976" x="3922713" y="4702175"/>
          <p14:tracePt t="33977" x="3935413" y="4702175"/>
          <p14:tracePt t="33978" x="3943350" y="4702175"/>
          <p14:tracePt t="33979" x="3949700" y="4702175"/>
          <p14:tracePt t="33980" x="3956050" y="4702175"/>
          <p14:tracePt t="33981" x="3962400" y="4702175"/>
          <p14:tracePt t="33982" x="3968750" y="4702175"/>
          <p14:tracePt t="33983" x="3983038" y="4702175"/>
          <p14:tracePt t="33985" x="3995738" y="4702175"/>
          <p14:tracePt t="33986" x="4002088" y="4702175"/>
          <p14:tracePt t="33987" x="4010025" y="4702175"/>
          <p14:tracePt t="33988" x="4016375" y="4702175"/>
          <p14:tracePt t="33990" x="4022725" y="4702175"/>
          <p14:tracePt t="33991" x="4035425" y="4702175"/>
          <p14:tracePt t="33992" x="4035425" y="4708525"/>
          <p14:tracePt t="33993" x="4043363" y="4714875"/>
          <p14:tracePt t="33994" x="4049713" y="4714875"/>
          <p14:tracePt t="33996" x="4056063" y="4714875"/>
          <p14:tracePt t="33998" x="4062413" y="4722813"/>
          <p14:tracePt t="34000" x="4068763" y="4722813"/>
          <p14:tracePt t="34001" x="4068763" y="4729163"/>
          <p14:tracePt t="34004" x="4076700" y="4729163"/>
          <p14:tracePt t="34007" x="4083050" y="4729163"/>
          <p14:tracePt t="34008" x="4083050" y="4735513"/>
          <p14:tracePt t="34011" x="4083050" y="4741863"/>
          <p14:tracePt t="34015" x="4089400" y="4748213"/>
          <p14:tracePt t="34019" x="4095750" y="4748213"/>
          <p14:tracePt t="34023" x="4095750" y="4754563"/>
          <p14:tracePt t="34027" x="4095750" y="4762500"/>
          <p14:tracePt t="34034" x="4095750" y="4768850"/>
          <p14:tracePt t="34038" x="4095750" y="4775200"/>
          <p14:tracePt t="34039" x="4089400" y="4775200"/>
          <p14:tracePt t="34046" x="4083050" y="4775200"/>
          <p14:tracePt t="34047" x="4083050" y="4781550"/>
          <p14:tracePt t="34049" x="4076700" y="4781550"/>
          <p14:tracePt t="34050" x="4076700" y="4787900"/>
          <p14:tracePt t="34053" x="4068763" y="4787900"/>
          <p14:tracePt t="34056" x="4068763" y="4795838"/>
          <p14:tracePt t="34057" x="4062413" y="4795838"/>
          <p14:tracePt t="34062" x="4056063" y="4795838"/>
          <p14:tracePt t="34063" x="4049713" y="4795838"/>
          <p14:tracePt t="34066" x="4043363" y="4795838"/>
          <p14:tracePt t="34067" x="4043363" y="4802188"/>
          <p14:tracePt t="34071" x="4043363" y="4808538"/>
          <p14:tracePt t="34072" x="4035425" y="4808538"/>
          <p14:tracePt t="34075" x="4029075" y="4808538"/>
          <p14:tracePt t="34080" x="4029075" y="4814888"/>
          <p14:tracePt t="34081" x="4022725" y="4814888"/>
          <p14:tracePt t="34084" x="4016375" y="4814888"/>
          <p14:tracePt t="34085" x="4016375" y="4821238"/>
          <p14:tracePt t="34087" x="4010025" y="4821238"/>
          <p14:tracePt t="34090" x="4010025" y="4829175"/>
          <p14:tracePt t="34094" x="4002088" y="4829175"/>
          <p14:tracePt t="34097" x="3995738" y="4829175"/>
          <p14:tracePt t="34101" x="3995738" y="4835525"/>
          <p14:tracePt t="34103" x="3989388" y="4835525"/>
          <p14:tracePt t="34106" x="3989388" y="4841875"/>
          <p14:tracePt t="34107" x="3983038" y="4841875"/>
          <p14:tracePt t="34109" x="3976688" y="4841875"/>
          <p14:tracePt t="34114" x="3968750" y="4841875"/>
          <p14:tracePt t="34116" x="3962400" y="4841875"/>
          <p14:tracePt t="34118" x="3962400" y="4848225"/>
          <p14:tracePt t="34121" x="3956050" y="4848225"/>
          <p14:tracePt t="34124" x="3949700" y="4848225"/>
          <p14:tracePt t="34126" x="3943350" y="4848225"/>
          <p14:tracePt t="34132" x="3935413" y="4848225"/>
          <p14:tracePt t="34135" x="3929063" y="4848225"/>
          <p14:tracePt t="34141" x="3922713" y="4848225"/>
          <p14:tracePt t="34143" x="3916363" y="4848225"/>
          <p14:tracePt t="34147" x="3910013" y="4848225"/>
          <p14:tracePt t="34155" x="3902075" y="4848225"/>
          <p14:tracePt t="34159" x="3902075" y="4841875"/>
          <p14:tracePt t="34160" x="3895725" y="4841875"/>
          <p14:tracePt t="34161" x="3895725" y="4835525"/>
          <p14:tracePt t="34167" x="3895725" y="4829175"/>
          <p14:tracePt t="34170" x="3895725" y="4821238"/>
          <p14:tracePt t="34173" x="3895725" y="4814888"/>
          <p14:tracePt t="34180" x="3895725" y="4808538"/>
          <p14:tracePt t="34184" x="3895725" y="4802188"/>
          <p14:tracePt t="34195" x="3895725" y="4795838"/>
          <p14:tracePt t="34200" x="3895725" y="4787900"/>
          <p14:tracePt t="34207" x="3895725" y="4781550"/>
          <p14:tracePt t="34210" x="3902075" y="4781550"/>
          <p14:tracePt t="34218" x="3910013" y="4781550"/>
          <p14:tracePt t="34221" x="3916363" y="4781550"/>
          <p14:tracePt t="34225" x="3922713" y="4781550"/>
          <p14:tracePt t="34232" x="3929063" y="4781550"/>
          <p14:tracePt t="34236" x="3935413" y="4781550"/>
          <p14:tracePt t="34245" x="3943350" y="4781550"/>
          <p14:tracePt t="34256" x="3943350" y="4787900"/>
          <p14:tracePt t="34261" x="3949700" y="4787900"/>
          <p14:tracePt t="34272" x="3949700" y="4795838"/>
          <p14:tracePt t="34304" x="3949700" y="4802188"/>
          <p14:tracePt t="34309" x="3943350" y="4802188"/>
          <p14:tracePt t="34314" x="3943350" y="4808538"/>
          <p14:tracePt t="36054" x="3949700" y="4808538"/>
          <p14:tracePt t="36059" x="3949700" y="4802188"/>
          <p14:tracePt t="36062" x="3956050" y="4802188"/>
          <p14:tracePt t="36071" x="3956050" y="4795838"/>
          <p14:tracePt t="36075" x="3962400" y="4795838"/>
          <p14:tracePt t="36076" x="3962400" y="4787900"/>
          <p14:tracePt t="36084" x="3962400" y="4781550"/>
          <p14:tracePt t="36089" x="3968750" y="4781550"/>
          <p14:tracePt t="36126" x="3968750" y="4775200"/>
          <p14:tracePt t="36543" x="3968750" y="4781550"/>
          <p14:tracePt t="36551" x="3962400" y="4781550"/>
          <p14:tracePt t="36557" x="3962400" y="4787900"/>
          <p14:tracePt t="36571" x="3962400" y="4795838"/>
          <p14:tracePt t="37410" x="3962400" y="4787900"/>
          <p14:tracePt t="37430" x="3962400" y="4781550"/>
          <p14:tracePt t="44326" x="3962400" y="4775200"/>
          <p14:tracePt t="44332" x="3962400" y="4768850"/>
          <p14:tracePt t="44342" x="3962400" y="4762500"/>
          <p14:tracePt t="44349" x="3962400" y="4754563"/>
          <p14:tracePt t="44355" x="3968750" y="4754563"/>
          <p14:tracePt t="44368" x="3968750" y="4748213"/>
          <p14:tracePt t="44908" x="3962400" y="4748213"/>
          <p14:tracePt t="45808" x="3968750" y="4748213"/>
          <p14:tracePt t="54905" x="3976688" y="4748213"/>
          <p14:tracePt t="54907" x="3976688" y="4741863"/>
          <p14:tracePt t="54908" x="3983038" y="4741863"/>
          <p14:tracePt t="54909" x="3989388" y="4741863"/>
          <p14:tracePt t="54911" x="3995738" y="4741863"/>
          <p14:tracePt t="54913" x="4002088" y="4741863"/>
          <p14:tracePt t="54915" x="4010025" y="4741863"/>
          <p14:tracePt t="54917" x="4016375" y="4741863"/>
          <p14:tracePt t="54918" x="4022725" y="4741863"/>
          <p14:tracePt t="54919" x="4022725" y="4735513"/>
          <p14:tracePt t="54921" x="4029075" y="4735513"/>
          <p14:tracePt t="54922" x="4035425" y="4735513"/>
          <p14:tracePt t="54925" x="4043363" y="4735513"/>
          <p14:tracePt t="54926" x="4049713" y="4735513"/>
          <p14:tracePt t="54927" x="4056063" y="4735513"/>
          <p14:tracePt t="54930" x="4062413" y="4735513"/>
          <p14:tracePt t="54932" x="4068763" y="4735513"/>
          <p14:tracePt t="54935" x="4076700" y="4735513"/>
          <p14:tracePt t="54936" x="4076700" y="4729163"/>
          <p14:tracePt t="54937" x="4083050" y="4729163"/>
          <p14:tracePt t="54941" x="4089400" y="4729163"/>
          <p14:tracePt t="54942" x="4095750" y="4729163"/>
          <p14:tracePt t="54945" x="4102100" y="4729163"/>
          <p14:tracePt t="54947" x="4102100" y="4722813"/>
          <p14:tracePt t="54950" x="4110038" y="4722813"/>
          <p14:tracePt t="54953" x="4116388" y="4722813"/>
          <p14:tracePt t="54959" x="4122738" y="4722813"/>
          <p14:tracePt t="54963" x="4129088" y="4722813"/>
          <p14:tracePt t="54966" x="4135438" y="4722813"/>
          <p14:tracePt t="54973" x="4135438" y="4714875"/>
          <p14:tracePt t="54974" x="4143375" y="4714875"/>
          <p14:tracePt t="54977" x="4149725" y="4714875"/>
          <p14:tracePt t="54986" x="4156075" y="4714875"/>
          <p14:tracePt t="54991" x="4156075" y="4708525"/>
          <p14:tracePt t="54992" x="4162425" y="4708525"/>
          <p14:tracePt t="54996" x="4168775" y="4708525"/>
          <p14:tracePt t="55006" x="4175125" y="4708525"/>
          <p14:tracePt t="55012" x="4183063" y="4708525"/>
          <p14:tracePt t="55023" x="4189413" y="4708525"/>
          <p14:tracePt t="55025" x="4189413" y="4702175"/>
          <p14:tracePt t="55027" x="4195763" y="4702175"/>
          <p14:tracePt t="55031" x="4202113" y="4702175"/>
          <p14:tracePt t="55036" x="4208463" y="4702175"/>
          <p14:tracePt t="55038" x="4216400" y="4702175"/>
          <p14:tracePt t="55042" x="4222750" y="4702175"/>
          <p14:tracePt t="55043" x="4229100" y="4702175"/>
          <p14:tracePt t="55045" x="4235450" y="4702175"/>
          <p14:tracePt t="55048" x="4241800" y="4702175"/>
          <p14:tracePt t="55049" x="4249738" y="4702175"/>
          <p14:tracePt t="55052" x="4256088" y="4702175"/>
          <p14:tracePt t="55054" x="4262438" y="4702175"/>
          <p14:tracePt t="55055" x="4268788" y="4702175"/>
          <p14:tracePt t="55057" x="4268788" y="4695825"/>
          <p14:tracePt t="55058" x="4275138" y="4695825"/>
          <p14:tracePt t="55059" x="4283075" y="4695825"/>
          <p14:tracePt t="55062" x="4289425" y="4695825"/>
          <p14:tracePt t="55063" x="4295775" y="4695825"/>
          <p14:tracePt t="55066" x="4295775" y="4689475"/>
          <p14:tracePt t="55067" x="4302125" y="4689475"/>
          <p14:tracePt t="55068" x="4308475" y="4689475"/>
          <p14:tracePt t="55070" x="4316413" y="4689475"/>
          <p14:tracePt t="55075" x="4322763" y="4689475"/>
          <p14:tracePt t="55078" x="4329113" y="4689475"/>
          <p14:tracePt t="55092" x="4335463" y="4689475"/>
          <p14:tracePt t="55106" x="4335463" y="4681538"/>
          <p14:tracePt t="55450" x="4341813" y="4681538"/>
          <p14:tracePt t="55460" x="4349750" y="4681538"/>
          <p14:tracePt t="55470" x="4356100" y="4681538"/>
          <p14:tracePt t="55473" x="4362450" y="4681538"/>
          <p14:tracePt t="55478" x="4368800" y="4681538"/>
          <p14:tracePt t="55481" x="4375150" y="4681538"/>
          <p14:tracePt t="55482" x="4383088" y="4681538"/>
          <p14:tracePt t="55485" x="4389438" y="4681538"/>
          <p14:tracePt t="55487" x="4395788" y="4681538"/>
          <p14:tracePt t="55488" x="4395788" y="4689475"/>
          <p14:tracePt t="55490" x="4402138" y="4689475"/>
          <p14:tracePt t="55491" x="4408488" y="4689475"/>
          <p14:tracePt t="55493" x="4416425" y="4689475"/>
          <p14:tracePt t="55495" x="4429125" y="4689475"/>
          <p14:tracePt t="55497" x="4435475" y="4689475"/>
          <p14:tracePt t="55499" x="4449763" y="4689475"/>
          <p14:tracePt t="55501" x="4456113" y="4689475"/>
          <p14:tracePt t="55502" x="4462463" y="4689475"/>
          <p14:tracePt t="55503" x="4468813" y="4689475"/>
          <p14:tracePt t="55504" x="4475163" y="4689475"/>
          <p14:tracePt t="55505" x="4481513" y="4689475"/>
          <p14:tracePt t="55506" x="4489450" y="4689475"/>
          <p14:tracePt t="55507" x="4495800" y="4689475"/>
          <p14:tracePt t="55508" x="4502150" y="4689475"/>
          <p14:tracePt t="55509" x="4508500" y="4689475"/>
          <p14:tracePt t="55510" x="4514850" y="4689475"/>
          <p14:tracePt t="55511" x="4522788" y="4689475"/>
          <p14:tracePt t="55512" x="4529138" y="4689475"/>
          <p14:tracePt t="55513" x="4541838" y="4689475"/>
          <p14:tracePt t="55514" x="4548188" y="4689475"/>
          <p14:tracePt t="55515" x="4556125" y="4689475"/>
          <p14:tracePt t="55516" x="4562475" y="4689475"/>
          <p14:tracePt t="55517" x="4575175" y="4689475"/>
          <p14:tracePt t="55518" x="4581525" y="4689475"/>
          <p14:tracePt t="55519" x="4589463" y="4689475"/>
          <p14:tracePt t="55520" x="4602163" y="4689475"/>
          <p14:tracePt t="55521" x="4614863" y="4689475"/>
          <p14:tracePt t="55522" x="4622800" y="4689475"/>
          <p14:tracePt t="55523" x="4635500" y="4689475"/>
          <p14:tracePt t="55525" x="4648200" y="4689475"/>
          <p14:tracePt t="55526" x="4662488" y="4689475"/>
          <p14:tracePt t="55527" x="4668838" y="4689475"/>
          <p14:tracePt t="55528" x="4681538" y="4689475"/>
          <p14:tracePt t="55529" x="4689475" y="4689475"/>
          <p14:tracePt t="55530" x="4702175" y="4681538"/>
          <p14:tracePt t="55531" x="4714875" y="4681538"/>
          <p14:tracePt t="55532" x="4729163" y="4681538"/>
          <p14:tracePt t="55533" x="4741863" y="4681538"/>
          <p14:tracePt t="55534" x="4754563" y="4681538"/>
          <p14:tracePt t="55535" x="4768850" y="4681538"/>
          <p14:tracePt t="55536" x="4781550" y="4681538"/>
          <p14:tracePt t="55537" x="4802188" y="4681538"/>
          <p14:tracePt t="55538" x="4808538" y="4675188"/>
          <p14:tracePt t="55539" x="4829175" y="4675188"/>
          <p14:tracePt t="55540" x="4841875" y="4675188"/>
          <p14:tracePt t="55541" x="4854575" y="4675188"/>
          <p14:tracePt t="55542" x="4868863" y="4668838"/>
          <p14:tracePt t="55543" x="4887913" y="4668838"/>
          <p14:tracePt t="55544" x="4902200" y="4668838"/>
          <p14:tracePt t="55545" x="4914900" y="4662488"/>
          <p14:tracePt t="55546" x="4935538" y="4662488"/>
          <p14:tracePt t="55547" x="4941888" y="4662488"/>
          <p14:tracePt t="55548" x="4968875" y="4656138"/>
          <p14:tracePt t="55549" x="4981575" y="4656138"/>
          <p14:tracePt t="55550" x="5002213" y="4648200"/>
          <p14:tracePt t="55551" x="5014913" y="4648200"/>
          <p14:tracePt t="55552" x="5035550" y="4648200"/>
          <p14:tracePt t="55553" x="5048250" y="4648200"/>
          <p14:tracePt t="55554" x="5068888" y="4641850"/>
          <p14:tracePt t="55555" x="5087938" y="4641850"/>
          <p14:tracePt t="55556" x="5114925" y="4641850"/>
          <p14:tracePt t="55557" x="5127625" y="4635500"/>
          <p14:tracePt t="55558" x="5148263" y="4635500"/>
          <p14:tracePt t="55559" x="5175250" y="4635500"/>
          <p14:tracePt t="55560" x="5194300" y="4635500"/>
          <p14:tracePt t="55561" x="5214938" y="4629150"/>
          <p14:tracePt t="55562" x="5241925" y="4629150"/>
          <p14:tracePt t="55563" x="5268913" y="4629150"/>
          <p14:tracePt t="55564" x="5287963" y="4629150"/>
          <p14:tracePt t="55565" x="5314950" y="4622800"/>
          <p14:tracePt t="55566" x="5341938" y="4622800"/>
          <p14:tracePt t="55567" x="5367338" y="4622800"/>
          <p14:tracePt t="55568" x="5387975" y="4622800"/>
          <p14:tracePt t="55569" x="5408613" y="4622800"/>
          <p14:tracePt t="55570" x="5441950" y="4614863"/>
          <p14:tracePt t="55571" x="5467350" y="4614863"/>
          <p14:tracePt t="55572" x="5500688" y="4614863"/>
          <p14:tracePt t="55573" x="5534025" y="4614863"/>
          <p14:tracePt t="55574" x="5567363" y="4614863"/>
          <p14:tracePt t="55575" x="5600700" y="4614863"/>
          <p14:tracePt t="55576" x="5640388" y="4614863"/>
          <p14:tracePt t="55577" x="5673725" y="4614863"/>
          <p14:tracePt t="55578" x="5707063" y="4614863"/>
          <p14:tracePt t="55579" x="5754688" y="4614863"/>
          <p14:tracePt t="55580" x="5788025" y="4614863"/>
          <p14:tracePt t="55581" x="5834063" y="4614863"/>
          <p14:tracePt t="55582" x="5873750" y="4614863"/>
          <p14:tracePt t="55583" x="5921375" y="4614863"/>
          <p14:tracePt t="55584" x="5954713" y="4614863"/>
          <p14:tracePt t="55585" x="6000750" y="4614863"/>
          <p14:tracePt t="55586" x="6046788" y="4614863"/>
          <p14:tracePt t="55587" x="6100763" y="4614863"/>
          <p14:tracePt t="55588" x="6146800" y="4614863"/>
          <p14:tracePt t="55589" x="6194425" y="4614863"/>
          <p14:tracePt t="55590" x="6280150" y="4614863"/>
          <p14:tracePt t="55591" x="6327775" y="4614863"/>
          <p14:tracePt t="55593" x="6394450" y="4614863"/>
          <p14:tracePt t="55594" x="6473825" y="4614863"/>
          <p14:tracePt t="55595" x="6540500" y="4614863"/>
          <p14:tracePt t="55596" x="6580188" y="4614863"/>
          <p14:tracePt t="55597" x="6659563" y="4614863"/>
          <p14:tracePt t="55599" x="6726238" y="4614863"/>
          <p14:tracePt t="55600" x="6792913" y="4622800"/>
          <p14:tracePt t="55601" x="6832600" y="4622800"/>
          <p14:tracePt t="55602" x="6886575" y="4622800"/>
          <p14:tracePt t="55603" x="6940550" y="4622800"/>
          <p14:tracePt t="55604" x="6986588" y="4629150"/>
          <p14:tracePt t="55605" x="7046913" y="4629150"/>
          <p14:tracePt t="55606" x="7099300" y="4629150"/>
          <p14:tracePt t="55607" x="7146925" y="4629150"/>
          <p14:tracePt t="55608" x="7199313" y="4629150"/>
          <p14:tracePt t="55609" x="7246938" y="4629150"/>
          <p14:tracePt t="55610" x="7286625" y="4635500"/>
          <p14:tracePt t="55611" x="7339013" y="4635500"/>
          <p14:tracePt t="55612" x="7386638" y="4635500"/>
          <p14:tracePt t="55613" x="7432675" y="4635500"/>
          <p14:tracePt t="55614" x="7472363" y="4635500"/>
          <p14:tracePt t="55615" x="7519988" y="4641850"/>
          <p14:tracePt t="55616" x="7566025" y="4641850"/>
          <p14:tracePt t="55617" x="7612063" y="4641850"/>
          <p14:tracePt t="55618" x="7659688" y="4641850"/>
          <p14:tracePt t="55619" x="7699375" y="4641850"/>
          <p14:tracePt t="55620" x="7739063" y="4641850"/>
          <p14:tracePt t="55621" x="7778750" y="4641850"/>
          <p14:tracePt t="55622" x="7826375" y="4641850"/>
          <p14:tracePt t="55623" x="7866063" y="4648200"/>
          <p14:tracePt t="55624" x="7899400" y="4648200"/>
          <p14:tracePt t="55625" x="7945438" y="4648200"/>
          <p14:tracePt t="55626" x="7978775" y="4648200"/>
          <p14:tracePt t="55627" x="7999413" y="4648200"/>
          <p14:tracePt t="55628" x="8045450" y="4648200"/>
          <p14:tracePt t="55629" x="8072438" y="4648200"/>
          <p14:tracePt t="55630" x="8091488" y="4648200"/>
          <p14:tracePt t="55631" x="8139113" y="4648200"/>
          <p14:tracePt t="55632" x="8151813" y="4648200"/>
          <p14:tracePt t="55633" x="8185150" y="4648200"/>
          <p14:tracePt t="55634" x="8212138" y="4648200"/>
          <p14:tracePt t="55635" x="8239125" y="4648200"/>
          <p14:tracePt t="55636" x="8258175" y="4648200"/>
          <p14:tracePt t="55637" x="8291513" y="4648200"/>
          <p14:tracePt t="55638" x="8318500" y="4648200"/>
          <p14:tracePt t="55639" x="8345488" y="4648200"/>
          <p14:tracePt t="55640" x="8372475" y="4648200"/>
          <p14:tracePt t="55641" x="8391525" y="4648200"/>
          <p14:tracePt t="55642" x="8418513" y="4648200"/>
          <p14:tracePt t="55643" x="8445500" y="4648200"/>
          <p14:tracePt t="55644" x="8464550" y="4641850"/>
          <p14:tracePt t="55645" x="8485188" y="4641850"/>
          <p14:tracePt t="55646" x="8512175" y="4641850"/>
          <p14:tracePt t="55647" x="8531225" y="4641850"/>
          <p14:tracePt t="55648" x="8558213" y="4635500"/>
          <p14:tracePt t="55649" x="8578850" y="4635500"/>
          <p14:tracePt t="55650" x="8591550" y="4635500"/>
          <p14:tracePt t="55651" x="8624888" y="4635500"/>
          <p14:tracePt t="55652" x="8637588" y="4635500"/>
          <p14:tracePt t="55653" x="8658225" y="4629150"/>
          <p14:tracePt t="55654" x="8678863" y="4629150"/>
          <p14:tracePt t="55655" x="8704263" y="4629150"/>
          <p14:tracePt t="55656" x="8731250" y="4622800"/>
          <p14:tracePt t="55657" x="8745538" y="4622800"/>
          <p14:tracePt t="55658" x="8770938" y="4622800"/>
          <p14:tracePt t="55659" x="8791575" y="4614863"/>
          <p14:tracePt t="55660" x="8818563" y="4614863"/>
          <p14:tracePt t="55661" x="8831263" y="4614863"/>
          <p14:tracePt t="55662" x="8858250" y="4614863"/>
          <p14:tracePt t="55663" x="8885238" y="4614863"/>
          <p14:tracePt t="55664" x="8904288" y="4608513"/>
          <p14:tracePt t="55665" x="8924925" y="4608513"/>
          <p14:tracePt t="55666" x="8943975" y="4608513"/>
          <p14:tracePt t="55667" x="8970963" y="4602163"/>
          <p14:tracePt t="55668" x="8997950" y="4602163"/>
          <p14:tracePt t="55669" x="9018588" y="4602163"/>
          <p14:tracePt t="55670" x="9037638" y="4602163"/>
          <p14:tracePt t="55671" x="9058275" y="4595813"/>
          <p14:tracePt t="55672" x="9077325" y="4595813"/>
          <p14:tracePt t="55673" x="9104313" y="4595813"/>
          <p14:tracePt t="55674" x="9124950" y="4589463"/>
          <p14:tracePt t="55675" x="9150350" y="4589463"/>
          <p14:tracePt t="55676" x="9170988" y="4589463"/>
          <p14:tracePt t="55677" x="9197975" y="4589463"/>
          <p14:tracePt t="55678" x="9224963" y="4581525"/>
          <p14:tracePt t="55679" x="9250363" y="4581525"/>
          <p14:tracePt t="55680" x="9264650" y="4581525"/>
          <p14:tracePt t="55681" x="9291638" y="4581525"/>
          <p14:tracePt t="55682" x="9317038" y="4575175"/>
          <p14:tracePt t="55683" x="9344025" y="4575175"/>
          <p14:tracePt t="55684" x="9364663" y="4575175"/>
          <p14:tracePt t="55685" x="9390063" y="4575175"/>
          <p14:tracePt t="55686" x="9417050" y="4575175"/>
          <p14:tracePt t="55687" x="9444038" y="4575175"/>
          <p14:tracePt t="55688" x="9464675" y="4575175"/>
          <p14:tracePt t="55689" x="9483725" y="4568825"/>
          <p14:tracePt t="55690" x="9523413" y="4568825"/>
          <p14:tracePt t="55691" x="9564688" y="4568825"/>
          <p14:tracePt t="55693" x="9598025" y="4568825"/>
          <p14:tracePt t="55694" x="9631363" y="4568825"/>
          <p14:tracePt t="55695" x="9656763" y="4568825"/>
          <p14:tracePt t="55696" x="9677400" y="4568825"/>
          <p14:tracePt t="55697" x="9710738" y="4568825"/>
          <p14:tracePt t="55699" x="9750425" y="4568825"/>
          <p14:tracePt t="55700" x="9783763" y="4568825"/>
          <p14:tracePt t="55701" x="9796463" y="4568825"/>
          <p14:tracePt t="55702" x="9823450" y="4568825"/>
          <p14:tracePt t="55703" x="9850438" y="4568825"/>
          <p14:tracePt t="55704" x="9877425" y="4568825"/>
          <p14:tracePt t="55705" x="9896475" y="4568825"/>
          <p14:tracePt t="55706" x="9923463" y="4568825"/>
          <p14:tracePt t="55707" x="9944100" y="4568825"/>
          <p14:tracePt t="55708" x="9963150" y="4568825"/>
          <p14:tracePt t="55709" x="9990138" y="4568825"/>
          <p14:tracePt t="55710" x="10017125" y="4568825"/>
          <p14:tracePt t="55711" x="10036175" y="4568825"/>
          <p14:tracePt t="55712" x="10056813" y="4568825"/>
          <p14:tracePt t="55713" x="10077450" y="4568825"/>
          <p14:tracePt t="55714" x="10096500" y="4568825"/>
          <p14:tracePt t="55715" x="10117138" y="4568825"/>
          <p14:tracePt t="55716" x="10136188" y="4568825"/>
          <p14:tracePt t="55717" x="10163175" y="4568825"/>
          <p14:tracePt t="55718" x="10183813" y="4568825"/>
          <p14:tracePt t="55719" x="10196513" y="4568825"/>
          <p14:tracePt t="55720" x="10223500" y="4568825"/>
          <p14:tracePt t="55721" x="10242550" y="4568825"/>
          <p14:tracePt t="55722" x="10256838" y="4568825"/>
          <p14:tracePt t="55723" x="10275888" y="4568825"/>
          <p14:tracePt t="55724" x="10296525" y="4568825"/>
          <p14:tracePt t="55725" x="10309225" y="4568825"/>
          <p14:tracePt t="55726" x="10329863" y="4568825"/>
          <p14:tracePt t="55727" x="10350500" y="45688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160" y="311270"/>
            <a:ext cx="9326880" cy="603130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台灣生育率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160" y="1219200"/>
            <a:ext cx="9326880" cy="6172199"/>
          </a:xfrm>
        </p:spPr>
        <p:txBody>
          <a:bodyPr>
            <a:normAutofit fontScale="85000" lnSpcReduction="10000"/>
          </a:bodyPr>
          <a:lstStyle/>
          <a:p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〔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即時新聞／綜合報導</a:t>
            </a:r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〕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台灣社會高齡化與少子化嚴重，國發會指出台灣可能將在</a:t>
            </a:r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2022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年出現人口負成長。「世界人口綜述」（</a:t>
            </a:r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World Population Review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）排出</a:t>
            </a:r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2019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年版的各國生育率排名報告，</a:t>
            </a:r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200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個國家中台灣敬陪末座，平均每個婦女僅生下</a:t>
            </a:r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1.218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個孩子。</a:t>
            </a:r>
            <a:endParaRPr lang="en-US" altLang="zh-TW" sz="3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100" b="0" i="0" dirty="0">
                <a:solidFill>
                  <a:srgbClr val="383838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內政部</a:t>
            </a:r>
            <a:r>
              <a:rPr lang="zh-TW" altLang="en-US" sz="3100" dirty="0">
                <a:solidFill>
                  <a:srgbClr val="38383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en-US" altLang="zh-TW" sz="3100" dirty="0">
                <a:solidFill>
                  <a:srgbClr val="38383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2020</a:t>
            </a:r>
            <a:r>
              <a:rPr lang="zh-TW" altLang="en-US" sz="3100" dirty="0">
                <a:solidFill>
                  <a:srgbClr val="38383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3100" b="0" i="0" dirty="0">
                <a:solidFill>
                  <a:srgbClr val="383838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公布最新統計</a:t>
            </a:r>
            <a:r>
              <a:rPr lang="en-US" altLang="zh-TW" sz="3100" b="0" i="0" dirty="0">
                <a:solidFill>
                  <a:srgbClr val="383838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: 2020</a:t>
            </a:r>
            <a:r>
              <a:rPr lang="zh-TW" altLang="en-US" sz="3100" b="0" i="0" dirty="0">
                <a:solidFill>
                  <a:srgbClr val="383838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年我國出生與死亡人口正式出現死亡交叉，也就是死亡人數超過出生人數，人口「自然增加」出現負值。全年出生嬰兒為</a:t>
            </a:r>
            <a:r>
              <a:rPr lang="en-US" altLang="zh-TW" sz="3100" b="0" i="0" dirty="0">
                <a:solidFill>
                  <a:srgbClr val="383838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en-US" sz="3100" b="0" i="0" dirty="0">
                <a:solidFill>
                  <a:srgbClr val="383838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en-US" altLang="zh-TW" sz="3100" b="0" i="0" dirty="0">
                <a:solidFill>
                  <a:srgbClr val="383838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5,249</a:t>
            </a:r>
            <a:r>
              <a:rPr lang="zh-TW" altLang="en-US" sz="3100" b="0" i="0" dirty="0">
                <a:solidFill>
                  <a:srgbClr val="383838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人，是史上出生人數最少的一年。而在疫情影響下，結婚對數也創下史上次低，恐將使得</a:t>
            </a:r>
            <a:r>
              <a:rPr lang="en-US" altLang="zh-TW" sz="3100" b="0" i="0" dirty="0">
                <a:solidFill>
                  <a:srgbClr val="383838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2021</a:t>
            </a:r>
            <a:r>
              <a:rPr lang="zh-TW" altLang="en-US" sz="3100" b="0" i="0" dirty="0">
                <a:solidFill>
                  <a:srgbClr val="383838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年的出生人口面臨</a:t>
            </a:r>
            <a:r>
              <a:rPr lang="en-US" altLang="zh-TW" sz="3100" b="0" i="0" dirty="0">
                <a:solidFill>
                  <a:srgbClr val="383838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3100" b="0" i="0" dirty="0">
                <a:solidFill>
                  <a:srgbClr val="383838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萬人保衛戰。</a:t>
            </a:r>
            <a:endParaRPr lang="zh-TW" altLang="en-US" sz="3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3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「世界人口綜述」報告指出，生育率最高的國家絕大多數都在非洲，一口氣包辦前</a:t>
            </a:r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名，如全球生育率第</a:t>
            </a:r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名的尼日（</a:t>
            </a:r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Niger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），每名婦女平均生下</a:t>
            </a:r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7.153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個孩子，第</a:t>
            </a:r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名的索馬利亞為</a:t>
            </a:r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6.123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，第</a:t>
            </a:r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名剛果民主共和國為</a:t>
            </a:r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5.963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。而東南亞島國東帝汶則擠進第</a:t>
            </a:r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名，每名婦女的生育率為</a:t>
            </a:r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5.337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1B5AF6F5-FE29-466D-A0DF-222C900F8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3438" y="71326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4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41"/>
    </mc:Choice>
    <mc:Fallback>
      <p:transition spd="slow" advTm="124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5" x="10169525" y="3322638"/>
          <p14:tracePt t="806" x="10144125" y="3309938"/>
          <p14:tracePt t="807" x="10117138" y="3303588"/>
          <p14:tracePt t="808" x="10096500" y="3297238"/>
          <p14:tracePt t="809" x="10056813" y="3282950"/>
          <p14:tracePt t="810" x="10029825" y="3276600"/>
          <p14:tracePt t="811" x="10002838" y="3270250"/>
          <p14:tracePt t="812" x="9977438" y="3263900"/>
          <p14:tracePt t="813" x="9950450" y="3257550"/>
          <p14:tracePt t="814" x="9929813" y="3249613"/>
          <p14:tracePt t="815" x="9910763" y="3236913"/>
          <p14:tracePt t="816" x="9883775" y="3230563"/>
          <p14:tracePt t="817" x="9863138" y="3224213"/>
          <p14:tracePt t="818" x="9837738" y="3216275"/>
          <p14:tracePt t="819" x="9823450" y="3216275"/>
          <p14:tracePt t="820" x="9804400" y="3209925"/>
          <p14:tracePt t="821" x="9783763" y="3203575"/>
          <p14:tracePt t="822" x="9756775" y="3203575"/>
          <p14:tracePt t="823" x="9750425" y="3190875"/>
          <p14:tracePt t="824" x="9729788" y="3190875"/>
          <p14:tracePt t="825" x="9717088" y="3182938"/>
          <p14:tracePt t="826" x="9704388" y="3176588"/>
          <p14:tracePt t="827" x="9683750" y="3170238"/>
          <p14:tracePt t="828" x="9671050" y="3163888"/>
          <p14:tracePt t="829" x="9650413" y="3157538"/>
          <p14:tracePt t="830" x="9644063" y="3157538"/>
          <p14:tracePt t="831" x="9623425" y="3149600"/>
          <p14:tracePt t="832" x="9610725" y="3149600"/>
          <p14:tracePt t="834" x="9598025" y="3143250"/>
          <p14:tracePt t="835" x="9590088" y="3136900"/>
          <p14:tracePt t="836" x="9577388" y="3130550"/>
          <p14:tracePt t="837" x="9571038" y="3130550"/>
          <p14:tracePt t="838" x="9556750" y="3124200"/>
          <p14:tracePt t="840" x="9544050" y="3116263"/>
          <p14:tracePt t="842" x="9537700" y="3116263"/>
          <p14:tracePt t="843" x="9523413" y="3116263"/>
          <p14:tracePt t="844" x="9523413" y="3109913"/>
          <p14:tracePt t="845" x="9517063" y="3109913"/>
          <p14:tracePt t="846" x="9517063" y="3103563"/>
          <p14:tracePt t="847" x="9510713" y="3103563"/>
          <p14:tracePt t="848" x="9504363" y="3103563"/>
          <p14:tracePt t="850" x="9498013" y="3103563"/>
          <p14:tracePt t="851" x="9490075" y="3097213"/>
          <p14:tracePt t="853" x="9483725" y="3090863"/>
          <p14:tracePt t="854" x="9477375" y="3090863"/>
          <p14:tracePt t="855" x="9471025" y="3090863"/>
          <p14:tracePt t="858" x="9464675" y="3090863"/>
          <p14:tracePt t="859" x="9464675" y="3082925"/>
          <p14:tracePt t="860" x="9456738" y="3082925"/>
          <p14:tracePt t="862" x="9450388" y="3076575"/>
          <p14:tracePt t="863" x="9444038" y="3076575"/>
          <p14:tracePt t="864" x="9437688" y="3070225"/>
          <p14:tracePt t="866" x="9431338" y="3070225"/>
          <p14:tracePt t="868" x="9423400" y="3070225"/>
          <p14:tracePt t="869" x="9423400" y="3063875"/>
          <p14:tracePt t="870" x="9417050" y="3063875"/>
          <p14:tracePt t="871" x="9410700" y="3063875"/>
          <p14:tracePt t="872" x="9404350" y="3057525"/>
          <p14:tracePt t="873" x="9398000" y="3057525"/>
          <p14:tracePt t="874" x="9390063" y="3049588"/>
          <p14:tracePt t="875" x="9383713" y="3049588"/>
          <p14:tracePt t="876" x="9377363" y="3049588"/>
          <p14:tracePt t="877" x="9371013" y="3049588"/>
          <p14:tracePt t="878" x="9364663" y="3043238"/>
          <p14:tracePt t="879" x="9356725" y="3043238"/>
          <p14:tracePt t="880" x="9344025" y="3036888"/>
          <p14:tracePt t="881" x="9337675" y="3030538"/>
          <p14:tracePt t="882" x="9331325" y="3030538"/>
          <p14:tracePt t="883" x="9317038" y="3024188"/>
          <p14:tracePt t="884" x="9310688" y="3024188"/>
          <p14:tracePt t="885" x="9304338" y="3024188"/>
          <p14:tracePt t="886" x="9291638" y="3017838"/>
          <p14:tracePt t="887" x="9283700" y="3017838"/>
          <p14:tracePt t="888" x="9271000" y="3009900"/>
          <p14:tracePt t="889" x="9258300" y="3003550"/>
          <p14:tracePt t="890" x="9244013" y="3003550"/>
          <p14:tracePt t="891" x="9231313" y="2997200"/>
          <p14:tracePt t="892" x="9217025" y="2990850"/>
          <p14:tracePt t="893" x="9210675" y="2990850"/>
          <p14:tracePt t="894" x="9191625" y="2990850"/>
          <p14:tracePt t="895" x="9177338" y="2984500"/>
          <p14:tracePt t="896" x="9170988" y="2984500"/>
          <p14:tracePt t="897" x="9150350" y="2976563"/>
          <p14:tracePt t="905" x="9043988" y="2943225"/>
          <p14:tracePt t="905" x="9024938" y="2936875"/>
          <p14:tracePt t="906" x="9018588" y="2936875"/>
          <p14:tracePt t="907" x="8991600" y="2930525"/>
          <p14:tracePt t="908" x="8977313" y="2930525"/>
          <p14:tracePt t="909" x="8958263" y="2930525"/>
          <p14:tracePt t="910" x="8951913" y="2924175"/>
          <p14:tracePt t="911" x="8931275" y="2924175"/>
          <p14:tracePt t="912" x="8910638" y="2917825"/>
          <p14:tracePt t="913" x="8897938" y="2909888"/>
          <p14:tracePt t="914" x="8877300" y="2909888"/>
          <p14:tracePt t="915" x="8858250" y="2903538"/>
          <p14:tracePt t="916" x="8837613" y="2903538"/>
          <p14:tracePt t="917" x="8824913" y="2897188"/>
          <p14:tracePt t="918" x="8804275" y="2897188"/>
          <p14:tracePt t="919" x="8785225" y="2890838"/>
          <p14:tracePt t="920" x="8778875" y="2884488"/>
          <p14:tracePt t="921" x="8751888" y="2884488"/>
          <p14:tracePt t="922" x="8737600" y="2876550"/>
          <p14:tracePt t="923" x="8718550" y="2876550"/>
          <p14:tracePt t="924" x="8704263" y="2876550"/>
          <p14:tracePt t="925" x="8685213" y="2876550"/>
          <p14:tracePt t="926" x="8664575" y="2870200"/>
          <p14:tracePt t="927" x="8651875" y="2870200"/>
          <p14:tracePt t="928" x="8637588" y="2870200"/>
          <p14:tracePt t="929" x="8618538" y="2863850"/>
          <p14:tracePt t="930" x="8604250" y="2863850"/>
          <p14:tracePt t="931" x="8578850" y="2857500"/>
          <p14:tracePt t="932" x="8551863" y="2851150"/>
          <p14:tracePt t="934" x="8531225" y="2851150"/>
          <p14:tracePt t="935" x="8504238" y="2843213"/>
          <p14:tracePt t="936" x="8491538" y="2843213"/>
          <p14:tracePt t="937" x="8472488" y="2836863"/>
          <p14:tracePt t="938" x="8451850" y="2836863"/>
          <p14:tracePt t="940" x="8431213" y="2830513"/>
          <p14:tracePt t="941" x="8412163" y="2830513"/>
          <p14:tracePt t="942" x="8397875" y="2830513"/>
          <p14:tracePt t="943" x="8378825" y="2824163"/>
          <p14:tracePt t="944" x="8364538" y="2824163"/>
          <p14:tracePt t="945" x="8351838" y="2824163"/>
          <p14:tracePt t="946" x="8345488" y="2824163"/>
          <p14:tracePt t="947" x="8318500" y="2817813"/>
          <p14:tracePt t="948" x="8305800" y="2817813"/>
          <p14:tracePt t="949" x="8291513" y="2809875"/>
          <p14:tracePt t="950" x="8278813" y="2809875"/>
          <p14:tracePt t="951" x="8258175" y="2809875"/>
          <p14:tracePt t="952" x="8245475" y="2803525"/>
          <p14:tracePt t="953" x="8231188" y="2803525"/>
          <p14:tracePt t="954" x="8212138" y="2797175"/>
          <p14:tracePt t="955" x="8199438" y="2797175"/>
          <p14:tracePt t="956" x="8185150" y="2797175"/>
          <p14:tracePt t="957" x="8166100" y="2797175"/>
          <p14:tracePt t="958" x="8151813" y="2797175"/>
          <p14:tracePt t="959" x="8139113" y="2797175"/>
          <p14:tracePt t="960" x="8118475" y="2790825"/>
          <p14:tracePt t="961" x="8099425" y="2790825"/>
          <p14:tracePt t="962" x="8091488" y="2784475"/>
          <p14:tracePt t="963" x="8072438" y="2784475"/>
          <p14:tracePt t="964" x="8051800" y="2776538"/>
          <p14:tracePt t="965" x="8039100" y="2776538"/>
          <p14:tracePt t="966" x="8024813" y="2770188"/>
          <p14:tracePt t="967" x="8005763" y="2770188"/>
          <p14:tracePt t="968" x="7985125" y="2763838"/>
          <p14:tracePt t="969" x="7972425" y="2763838"/>
          <p14:tracePt t="970" x="7958138" y="2757488"/>
          <p14:tracePt t="971" x="7939088" y="2757488"/>
          <p14:tracePt t="972" x="7924800" y="2751138"/>
          <p14:tracePt t="973" x="7899400" y="2743200"/>
          <p14:tracePt t="974" x="7885113" y="2743200"/>
          <p14:tracePt t="975" x="7859713" y="2736850"/>
          <p14:tracePt t="976" x="7845425" y="2736850"/>
          <p14:tracePt t="977" x="7826375" y="2730500"/>
          <p14:tracePt t="978" x="7805738" y="2730500"/>
          <p14:tracePt t="979" x="7785100" y="2724150"/>
          <p14:tracePt t="980" x="7772400" y="2724150"/>
          <p14:tracePt t="981" x="7745413" y="2717800"/>
          <p14:tracePt t="982" x="7726363" y="2711450"/>
          <p14:tracePt t="983" x="7712075" y="2711450"/>
          <p14:tracePt t="984" x="7693025" y="2703513"/>
          <p14:tracePt t="985" x="7666038" y="2697163"/>
          <p14:tracePt t="986" x="7645400" y="2697163"/>
          <p14:tracePt t="987" x="7632700" y="2690813"/>
          <p14:tracePt t="988" x="7612063" y="2690813"/>
          <p14:tracePt t="989" x="7593013" y="2684463"/>
          <p14:tracePt t="990" x="7572375" y="2678113"/>
          <p14:tracePt t="991" x="7553325" y="2670175"/>
          <p14:tracePt t="992" x="7532688" y="2663825"/>
          <p14:tracePt t="993" x="7512050" y="2663825"/>
          <p14:tracePt t="994" x="7493000" y="2657475"/>
          <p14:tracePt t="995" x="7478713" y="2651125"/>
          <p14:tracePt t="996" x="7453313" y="2651125"/>
          <p14:tracePt t="997" x="7432675" y="2651125"/>
          <p14:tracePt t="998" x="7412038" y="2651125"/>
          <p14:tracePt t="999" x="7399338" y="2644775"/>
          <p14:tracePt t="1000" x="7378700" y="2636838"/>
          <p14:tracePt t="1001" x="7359650" y="2630488"/>
          <p14:tracePt t="1002" x="7345363" y="2630488"/>
          <p14:tracePt t="1003" x="7326313" y="2624138"/>
          <p14:tracePt t="1004" x="7313613" y="2624138"/>
          <p14:tracePt t="1005" x="7292975" y="2617788"/>
          <p14:tracePt t="1006" x="7280275" y="2617788"/>
          <p14:tracePt t="1007" x="7265988" y="2617788"/>
          <p14:tracePt t="1008" x="7246938" y="2611438"/>
          <p14:tracePt t="1009" x="7239000" y="2611438"/>
          <p14:tracePt t="1010" x="7226300" y="2603500"/>
          <p14:tracePt t="1011" x="7219950" y="2603500"/>
          <p14:tracePt t="1012" x="7199313" y="2597150"/>
          <p14:tracePt t="1013" x="7186613" y="2597150"/>
          <p14:tracePt t="1014" x="7180263" y="2597150"/>
          <p14:tracePt t="1015" x="7165975" y="2590800"/>
          <p14:tracePt t="1016" x="7146925" y="2590800"/>
          <p14:tracePt t="1017" x="7138988" y="2590800"/>
          <p14:tracePt t="1018" x="7126288" y="2590800"/>
          <p14:tracePt t="1019" x="7113588" y="2590800"/>
          <p14:tracePt t="1020" x="7105650" y="2584450"/>
          <p14:tracePt t="1021" x="7099300" y="2584450"/>
          <p14:tracePt t="1022" x="7086600" y="2578100"/>
          <p14:tracePt t="1023" x="7080250" y="2578100"/>
          <p14:tracePt t="1024" x="7065963" y="2578100"/>
          <p14:tracePt t="1025" x="7059613" y="2570163"/>
          <p14:tracePt t="1026" x="7053263" y="2570163"/>
          <p14:tracePt t="1027" x="7046913" y="2563813"/>
          <p14:tracePt t="1028" x="7040563" y="2563813"/>
          <p14:tracePt t="1029" x="7032625" y="2563813"/>
          <p14:tracePt t="1030" x="7019925" y="2563813"/>
          <p14:tracePt t="1031" x="7013575" y="2563813"/>
          <p14:tracePt t="1032" x="6999288" y="2563813"/>
          <p14:tracePt t="1034" x="6986588" y="2557463"/>
          <p14:tracePt t="1036" x="6980238" y="2551113"/>
          <p14:tracePt t="1037" x="6973888" y="2551113"/>
          <p14:tracePt t="1038" x="6965950" y="2551113"/>
          <p14:tracePt t="1040" x="6953250" y="2544763"/>
          <p14:tracePt t="1042" x="6946900" y="2544763"/>
          <p14:tracePt t="1043" x="6940550" y="2544763"/>
          <p14:tracePt t="1044" x="6932613" y="2544763"/>
          <p14:tracePt t="1045" x="6926263" y="2544763"/>
          <p14:tracePt t="1046" x="6919913" y="2544763"/>
          <p14:tracePt t="1047" x="6913563" y="2544763"/>
          <p14:tracePt t="1048" x="6913563" y="2536825"/>
          <p14:tracePt t="1049" x="6907213" y="2536825"/>
          <p14:tracePt t="1050" x="6899275" y="2536825"/>
          <p14:tracePt t="1051" x="6899275" y="2530475"/>
          <p14:tracePt t="1052" x="6886575" y="2530475"/>
          <p14:tracePt t="1053" x="6880225" y="2530475"/>
          <p14:tracePt t="1055" x="6873875" y="2524125"/>
          <p14:tracePt t="1056" x="6865938" y="2524125"/>
          <p14:tracePt t="1058" x="6853238" y="2524125"/>
          <p14:tracePt t="1059" x="6846888" y="2524125"/>
          <p14:tracePt t="1061" x="6832600" y="2524125"/>
          <p14:tracePt t="1062" x="6826250" y="2517775"/>
          <p14:tracePt t="1064" x="6813550" y="2517775"/>
          <p14:tracePt t="1065" x="6807200" y="2511425"/>
          <p14:tracePt t="1066" x="6799263" y="2511425"/>
          <p14:tracePt t="1067" x="6786563" y="2511425"/>
          <p14:tracePt t="1069" x="6780213" y="2511425"/>
          <p14:tracePt t="1070" x="6765925" y="2511425"/>
          <p14:tracePt t="1072" x="6753225" y="2503488"/>
          <p14:tracePt t="1073" x="6746875" y="2503488"/>
          <p14:tracePt t="1074" x="6740525" y="2503488"/>
          <p14:tracePt t="1075" x="6726238" y="2497138"/>
          <p14:tracePt t="1076" x="6719888" y="2497138"/>
          <p14:tracePt t="1077" x="6713538" y="2490788"/>
          <p14:tracePt t="1078" x="6700838" y="2490788"/>
          <p14:tracePt t="1079" x="6692900" y="2484438"/>
          <p14:tracePt t="1080" x="6680200" y="2484438"/>
          <p14:tracePt t="1081" x="6673850" y="2484438"/>
          <p14:tracePt t="1082" x="6659563" y="2484438"/>
          <p14:tracePt t="1083" x="6653213" y="2484438"/>
          <p14:tracePt t="1084" x="6646863" y="2478088"/>
          <p14:tracePt t="1085" x="6634163" y="2478088"/>
          <p14:tracePt t="1086" x="6619875" y="2470150"/>
          <p14:tracePt t="1087" x="6613525" y="2470150"/>
          <p14:tracePt t="1088" x="6600825" y="2470150"/>
          <p14:tracePt t="1089" x="6586538" y="2463800"/>
          <p14:tracePt t="1091" x="6573838" y="2457450"/>
          <p14:tracePt t="1092" x="6559550" y="2457450"/>
          <p14:tracePt t="1093" x="6553200" y="2451100"/>
          <p14:tracePt t="1094" x="6540500" y="2451100"/>
          <p14:tracePt t="1095" x="6526213" y="2451100"/>
          <p14:tracePt t="1096" x="6519863" y="2451100"/>
          <p14:tracePt t="1097" x="6507163" y="2444750"/>
          <p14:tracePt t="1098" x="6500813" y="2444750"/>
          <p14:tracePt t="1099" x="6486525" y="2438400"/>
          <p14:tracePt t="1100" x="6473825" y="2438400"/>
          <p14:tracePt t="1101" x="6467475" y="2430463"/>
          <p14:tracePt t="1102" x="6453188" y="2430463"/>
          <p14:tracePt t="1103" x="6440488" y="2424113"/>
          <p14:tracePt t="1104" x="6434138" y="2424113"/>
          <p14:tracePt t="1105" x="6419850" y="2417763"/>
          <p14:tracePt t="1106" x="6407150" y="2417763"/>
          <p14:tracePt t="1107" x="6400800" y="2417763"/>
          <p14:tracePt t="1108" x="6394450" y="2417763"/>
          <p14:tracePt t="1109" x="6380163" y="2411413"/>
          <p14:tracePt t="1110" x="6373813" y="2411413"/>
          <p14:tracePt t="1111" x="6361113" y="2405063"/>
          <p14:tracePt t="1112" x="6353175" y="2405063"/>
          <p14:tracePt t="1113" x="6346825" y="2397125"/>
          <p14:tracePt t="1114" x="6334125" y="2397125"/>
          <p14:tracePt t="1115" x="6319838" y="2390775"/>
          <p14:tracePt t="1116" x="6313488" y="2390775"/>
          <p14:tracePt t="1117" x="6307138" y="2390775"/>
          <p14:tracePt t="1118" x="6300788" y="2390775"/>
          <p14:tracePt t="1119" x="6286500" y="2384425"/>
          <p14:tracePt t="1120" x="6280150" y="2378075"/>
          <p14:tracePt t="1121" x="6273800" y="2378075"/>
          <p14:tracePt t="1122" x="6261100" y="2371725"/>
          <p14:tracePt t="1123" x="6253163" y="2371725"/>
          <p14:tracePt t="1124" x="6246813" y="2363788"/>
          <p14:tracePt t="1125" x="6234113" y="2363788"/>
          <p14:tracePt t="1126" x="6227763" y="2363788"/>
          <p14:tracePt t="1127" x="6219825" y="2357438"/>
          <p14:tracePt t="1128" x="6207125" y="2357438"/>
          <p14:tracePt t="1130" x="6200775" y="2351088"/>
          <p14:tracePt t="1131" x="6180138" y="2344738"/>
          <p14:tracePt t="1132" x="6173788" y="2338388"/>
          <p14:tracePt t="1134" x="6161088" y="2338388"/>
          <p14:tracePt t="1135" x="6146800" y="2338388"/>
          <p14:tracePt t="1136" x="6140450" y="2338388"/>
          <p14:tracePt t="1137" x="6134100" y="2330450"/>
          <p14:tracePt t="1138" x="6121400" y="2324100"/>
          <p14:tracePt t="1140" x="6113463" y="2324100"/>
          <p14:tracePt t="1141" x="6100763" y="2317750"/>
          <p14:tracePt t="1142" x="6094413" y="2317750"/>
          <p14:tracePt t="1144" x="6080125" y="2311400"/>
          <p14:tracePt t="1145" x="6073775" y="2311400"/>
          <p14:tracePt t="1146" x="6067425" y="2305050"/>
          <p14:tracePt t="1147" x="6054725" y="2297113"/>
          <p14:tracePt t="1149" x="6040438" y="2297113"/>
          <p14:tracePt t="1150" x="6034088" y="2297113"/>
          <p14:tracePt t="1151" x="6027738" y="2290763"/>
          <p14:tracePt t="1152" x="6021388" y="2290763"/>
          <p14:tracePt t="1153" x="6013450" y="2284413"/>
          <p14:tracePt t="1154" x="6000750" y="2278063"/>
          <p14:tracePt t="1155" x="5994400" y="2278063"/>
          <p14:tracePt t="1156" x="5988050" y="2271713"/>
          <p14:tracePt t="1157" x="5973763" y="2271713"/>
          <p14:tracePt t="1158" x="5967413" y="2271713"/>
          <p14:tracePt t="1159" x="5961063" y="2263775"/>
          <p14:tracePt t="1160" x="5946775" y="2263775"/>
          <p14:tracePt t="1161" x="5940425" y="2257425"/>
          <p14:tracePt t="1162" x="5934075" y="2251075"/>
          <p14:tracePt t="1163" x="5921375" y="2251075"/>
          <p14:tracePt t="1164" x="5907088" y="2251075"/>
          <p14:tracePt t="1166" x="5894388" y="2244725"/>
          <p14:tracePt t="1167" x="5881688" y="2238375"/>
          <p14:tracePt t="1168" x="5873750" y="2238375"/>
          <p14:tracePt t="1169" x="5867400" y="2230438"/>
          <p14:tracePt t="1170" x="5861050" y="2230438"/>
          <p14:tracePt t="1171" x="5848350" y="2224088"/>
          <p14:tracePt t="1172" x="5840413" y="2224088"/>
          <p14:tracePt t="1173" x="5834063" y="2224088"/>
          <p14:tracePt t="1174" x="5827713" y="2217738"/>
          <p14:tracePt t="1175" x="5821363" y="2217738"/>
          <p14:tracePt t="1176" x="5807075" y="2211388"/>
          <p14:tracePt t="1177" x="5800725" y="2211388"/>
          <p14:tracePt t="1178" x="5794375" y="2205038"/>
          <p14:tracePt t="1179" x="5781675" y="2197100"/>
          <p14:tracePt t="1180" x="5773738" y="2197100"/>
          <p14:tracePt t="1181" x="5767388" y="2197100"/>
          <p14:tracePt t="1182" x="5761038" y="2197100"/>
          <p14:tracePt t="1183" x="5748338" y="2190750"/>
          <p14:tracePt t="1184" x="5740400" y="2190750"/>
          <p14:tracePt t="1185" x="5734050" y="2184400"/>
          <p14:tracePt t="1186" x="5727700" y="2184400"/>
          <p14:tracePt t="1187" x="5721350" y="2178050"/>
          <p14:tracePt t="1188" x="5707063" y="2178050"/>
          <p14:tracePt t="1190" x="5694363" y="2171700"/>
          <p14:tracePt t="1191" x="5688013" y="2171700"/>
          <p14:tracePt t="1192" x="5681663" y="2171700"/>
          <p14:tracePt t="1193" x="5673725" y="2163763"/>
          <p14:tracePt t="1194" x="5667375" y="2157413"/>
          <p14:tracePt t="1195" x="5661025" y="2157413"/>
          <p14:tracePt t="1196" x="5648325" y="2157413"/>
          <p14:tracePt t="1197" x="5640388" y="2157413"/>
          <p14:tracePt t="1198" x="5634038" y="2151063"/>
          <p14:tracePt t="1199" x="5621338" y="2151063"/>
          <p14:tracePt t="1200" x="5614988" y="2144713"/>
          <p14:tracePt t="1201" x="5608638" y="2144713"/>
          <p14:tracePt t="1202" x="5594350" y="2138363"/>
          <p14:tracePt t="1203" x="5588000" y="2132013"/>
          <p14:tracePt t="1204" x="5575300" y="2132013"/>
          <p14:tracePt t="1205" x="5567363" y="2132013"/>
          <p14:tracePt t="1206" x="5561013" y="2132013"/>
          <p14:tracePt t="1207" x="5548313" y="2124075"/>
          <p14:tracePt t="1208" x="5534025" y="2117725"/>
          <p14:tracePt t="1209" x="5527675" y="2117725"/>
          <p14:tracePt t="1210" x="5514975" y="2111375"/>
          <p14:tracePt t="1211" x="5508625" y="2105025"/>
          <p14:tracePt t="1212" x="5494338" y="2105025"/>
          <p14:tracePt t="1213" x="5487988" y="2105025"/>
          <p14:tracePt t="1214" x="5481638" y="2098675"/>
          <p14:tracePt t="1215" x="5461000" y="2090738"/>
          <p14:tracePt t="1216" x="5448300" y="2090738"/>
          <p14:tracePt t="1217" x="5441950" y="2084388"/>
          <p14:tracePt t="1218" x="5421313" y="2078038"/>
          <p14:tracePt t="1219" x="5408613" y="2071688"/>
          <p14:tracePt t="1220" x="5394325" y="2065338"/>
          <p14:tracePt t="1221" x="5381625" y="2065338"/>
          <p14:tracePt t="1222" x="5360988" y="2057400"/>
          <p14:tracePt t="1223" x="5341938" y="2057400"/>
          <p14:tracePt t="1224" x="5334000" y="2051050"/>
          <p14:tracePt t="1225" x="5314950" y="2044700"/>
          <p14:tracePt t="1226" x="5294313" y="2038350"/>
          <p14:tracePt t="1227" x="5275263" y="2032000"/>
          <p14:tracePt t="1228" x="5260975" y="2017713"/>
          <p14:tracePt t="1229" x="5241925" y="2011363"/>
          <p14:tracePt t="1230" x="5221288" y="2005013"/>
          <p14:tracePt t="1231" x="5187950" y="1998663"/>
          <p14:tracePt t="1232" x="5168900" y="1990725"/>
          <p14:tracePt t="1234" x="5141913" y="1978025"/>
          <p14:tracePt t="1235" x="5114925" y="1971675"/>
          <p14:tracePt t="1236" x="5094288" y="1965325"/>
          <p14:tracePt t="1237" x="5060950" y="1951038"/>
          <p14:tracePt t="1238" x="5041900" y="1944688"/>
          <p14:tracePt t="1240" x="5014913" y="1944688"/>
          <p14:tracePt t="1241" x="4975225" y="1924050"/>
          <p14:tracePt t="1242" x="4962525" y="1924050"/>
          <p14:tracePt t="1243" x="4935538" y="1911350"/>
          <p14:tracePt t="1244" x="4921250" y="1905000"/>
          <p14:tracePt t="1245" x="4895850" y="1898650"/>
          <p14:tracePt t="1246" x="4868863" y="1890713"/>
          <p14:tracePt t="1247" x="4848225" y="1884363"/>
          <p14:tracePt t="1248" x="4821238" y="1884363"/>
          <p14:tracePt t="1249" x="4802188" y="1878013"/>
          <p14:tracePt t="1250" x="4775200" y="1871663"/>
          <p14:tracePt t="1251" x="4762500" y="1865313"/>
          <p14:tracePt t="1252" x="4729163" y="1851025"/>
          <p14:tracePt t="1253" x="4714875" y="1851025"/>
          <p14:tracePt t="1254" x="4689475" y="1838325"/>
          <p14:tracePt t="1255" x="4662488" y="1831975"/>
          <p14:tracePt t="1256" x="4648200" y="1825625"/>
          <p14:tracePt t="1257" x="4622800" y="1817688"/>
          <p14:tracePt t="1258" x="4602163" y="1817688"/>
          <p14:tracePt t="1259" x="4575175" y="1804988"/>
          <p14:tracePt t="1260" x="4556125" y="1804988"/>
          <p14:tracePt t="1261" x="4541838" y="1792288"/>
          <p14:tracePt t="1262" x="4522788" y="1792288"/>
          <p14:tracePt t="1263" x="4495800" y="1784350"/>
          <p14:tracePt t="1264" x="4475163" y="1778000"/>
          <p14:tracePt t="1265" x="4462463" y="1771650"/>
          <p14:tracePt t="1266" x="4441825" y="1765300"/>
          <p14:tracePt t="1267" x="4429125" y="1758950"/>
          <p14:tracePt t="1268" x="4408488" y="1751013"/>
          <p14:tracePt t="1269" x="4402138" y="1751013"/>
          <p14:tracePt t="1270" x="4389438" y="1751013"/>
          <p14:tracePt t="1271" x="4375150" y="1744663"/>
          <p14:tracePt t="1272" x="4368800" y="1744663"/>
          <p14:tracePt t="1273" x="4356100" y="1738313"/>
          <p14:tracePt t="1274" x="4349750" y="1738313"/>
          <p14:tracePt t="1275" x="4341813" y="1731963"/>
          <p14:tracePt t="1276" x="4335463" y="1731963"/>
          <p14:tracePt t="1277" x="4329113" y="1731963"/>
          <p14:tracePt t="1278" x="4329113" y="1725613"/>
          <p14:tracePt t="1279" x="4322763" y="1725613"/>
          <p14:tracePt t="1280" x="4316413" y="1725613"/>
          <p14:tracePt t="1285" x="4308475" y="1725613"/>
          <p14:tracePt t="1292" x="4302125" y="1725613"/>
          <p14:tracePt t="1296" x="4302125" y="1717675"/>
          <p14:tracePt t="1297" x="4295775" y="1717675"/>
          <p14:tracePt t="1302" x="4289425" y="1711325"/>
          <p14:tracePt t="1303" x="4283075" y="1711325"/>
          <p14:tracePt t="1307" x="4275138" y="1711325"/>
          <p14:tracePt t="1308" x="4268788" y="1704975"/>
          <p14:tracePt t="1309" x="4262438" y="1704975"/>
          <p14:tracePt t="1311" x="4262438" y="1698625"/>
          <p14:tracePt t="1312" x="4256088" y="1698625"/>
          <p14:tracePt t="1313" x="4249738" y="1692275"/>
          <p14:tracePt t="1315" x="4241800" y="1692275"/>
          <p14:tracePt t="1316" x="4235450" y="1692275"/>
          <p14:tracePt t="1317" x="4229100" y="1692275"/>
          <p14:tracePt t="1318" x="4229100" y="1684338"/>
          <p14:tracePt t="1319" x="4222750" y="1684338"/>
          <p14:tracePt t="1320" x="4216400" y="1677988"/>
          <p14:tracePt t="1321" x="4208463" y="1677988"/>
          <p14:tracePt t="1322" x="4202113" y="1677988"/>
          <p14:tracePt t="1323" x="4195763" y="1677988"/>
          <p14:tracePt t="1324" x="4189413" y="1671638"/>
          <p14:tracePt t="1325" x="4183063" y="1671638"/>
          <p14:tracePt t="1326" x="4175125" y="1665288"/>
          <p14:tracePt t="1327" x="4168775" y="1665288"/>
          <p14:tracePt t="1328" x="4156075" y="1658938"/>
          <p14:tracePt t="1330" x="4143375" y="1658938"/>
          <p14:tracePt t="1331" x="4135438" y="1658938"/>
          <p14:tracePt t="1332" x="4129088" y="1651000"/>
          <p14:tracePt t="1333" x="4116388" y="1651000"/>
          <p14:tracePt t="1334" x="4102100" y="1644650"/>
          <p14:tracePt t="1335" x="4095750" y="1644650"/>
          <p14:tracePt t="1337" x="4089400" y="1638300"/>
          <p14:tracePt t="1338" x="4083050" y="1638300"/>
          <p14:tracePt t="1339" x="4068763" y="1631950"/>
          <p14:tracePt t="1340" x="4056063" y="1631950"/>
          <p14:tracePt t="1341" x="4049713" y="1625600"/>
          <p14:tracePt t="1342" x="4043363" y="1625600"/>
          <p14:tracePt t="1343" x="4035425" y="1625600"/>
          <p14:tracePt t="1344" x="4029075" y="1625600"/>
          <p14:tracePt t="1345" x="4022725" y="1625600"/>
          <p14:tracePt t="1346" x="4010025" y="1625600"/>
          <p14:tracePt t="1347" x="4002088" y="1625600"/>
          <p14:tracePt t="1348" x="3995738" y="1617663"/>
          <p14:tracePt t="1349" x="3989388" y="1617663"/>
          <p14:tracePt t="1350" x="3976688" y="1617663"/>
          <p14:tracePt t="1351" x="3968750" y="1617663"/>
          <p14:tracePt t="1352" x="3962400" y="1611313"/>
          <p14:tracePt t="1353" x="3949700" y="1611313"/>
          <p14:tracePt t="1354" x="3943350" y="1611313"/>
          <p14:tracePt t="1355" x="3935413" y="1611313"/>
          <p14:tracePt t="1356" x="3929063" y="1611313"/>
          <p14:tracePt t="1357" x="3922713" y="1611313"/>
          <p14:tracePt t="1358" x="3916363" y="1611313"/>
          <p14:tracePt t="1359" x="3902075" y="1604963"/>
          <p14:tracePt t="1361" x="3889375" y="1604963"/>
          <p14:tracePt t="1362" x="3883025" y="1604963"/>
          <p14:tracePt t="1363" x="3883025" y="1598613"/>
          <p14:tracePt t="1364" x="3870325" y="1598613"/>
          <p14:tracePt t="1366" x="3856038" y="1598613"/>
          <p14:tracePt t="1367" x="3849688" y="1592263"/>
          <p14:tracePt t="1369" x="3843338" y="1592263"/>
          <p14:tracePt t="1370" x="3829050" y="1592263"/>
          <p14:tracePt t="1372" x="3822700" y="1592263"/>
          <p14:tracePt t="1373" x="3816350" y="1592263"/>
          <p14:tracePt t="1375" x="3810000" y="1592263"/>
          <p14:tracePt t="1376" x="3803650" y="1584325"/>
          <p14:tracePt t="1377" x="3795713" y="1584325"/>
          <p14:tracePt t="1379" x="3789363" y="1584325"/>
          <p14:tracePt t="1380" x="3789363" y="1577975"/>
          <p14:tracePt t="1381" x="3783013" y="1577975"/>
          <p14:tracePt t="1383" x="3776663" y="1571625"/>
          <p14:tracePt t="1384" x="3770313" y="1571625"/>
          <p14:tracePt t="1385" x="3762375" y="1571625"/>
          <p14:tracePt t="1387" x="3756025" y="1571625"/>
          <p14:tracePt t="1388" x="3749675" y="1571625"/>
          <p14:tracePt t="1389" x="3749675" y="1565275"/>
          <p14:tracePt t="1390" x="3743325" y="1565275"/>
          <p14:tracePt t="1391" x="3736975" y="1565275"/>
          <p14:tracePt t="1392" x="3736975" y="1558925"/>
          <p14:tracePt t="1393" x="3729038" y="1558925"/>
          <p14:tracePt t="1395" x="3722688" y="1558925"/>
          <p14:tracePt t="1396" x="3709988" y="1552575"/>
          <p14:tracePt t="1398" x="3703638" y="1552575"/>
          <p14:tracePt t="1399" x="3695700" y="1544638"/>
          <p14:tracePt t="1400" x="3695700" y="1538288"/>
          <p14:tracePt t="1401" x="3689350" y="1538288"/>
          <p14:tracePt t="1402" x="3676650" y="1538288"/>
          <p14:tracePt t="1403" x="3676650" y="1531938"/>
          <p14:tracePt t="1404" x="3670300" y="1531938"/>
          <p14:tracePt t="1405" x="3656013" y="1525588"/>
          <p14:tracePt t="1406" x="3649663" y="1519238"/>
          <p14:tracePt t="1407" x="3643313" y="1519238"/>
          <p14:tracePt t="1408" x="3636963" y="1519238"/>
          <p14:tracePt t="1409" x="3629025" y="1511300"/>
          <p14:tracePt t="1410" x="3616325" y="1504950"/>
          <p14:tracePt t="1411" x="3609975" y="1498600"/>
          <p14:tracePt t="1412" x="3603625" y="1498600"/>
          <p14:tracePt t="1413" x="3597275" y="1498600"/>
          <p14:tracePt t="1414" x="3582988" y="1492250"/>
          <p14:tracePt t="1416" x="3570288" y="1485900"/>
          <p14:tracePt t="1417" x="3556000" y="1477963"/>
          <p14:tracePt t="1418" x="3556000" y="1471613"/>
          <p14:tracePt t="1419" x="3543300" y="1471613"/>
          <p14:tracePt t="1420" x="3530600" y="1471613"/>
          <p14:tracePt t="1421" x="3522663" y="1465263"/>
          <p14:tracePt t="1422" x="3516313" y="1465263"/>
          <p14:tracePt t="1423" x="3503613" y="1458913"/>
          <p14:tracePt t="1424" x="3497263" y="1452563"/>
          <p14:tracePt t="1425" x="3482975" y="1452563"/>
          <p14:tracePt t="1426" x="3476625" y="1444625"/>
          <p14:tracePt t="1427" x="3470275" y="1444625"/>
          <p14:tracePt t="1428" x="3455988" y="1444625"/>
          <p14:tracePt t="1429" x="3449638" y="1438275"/>
          <p14:tracePt t="1430" x="3443288" y="1438275"/>
          <p14:tracePt t="1431" x="3422650" y="1431925"/>
          <p14:tracePt t="1432" x="3416300" y="1425575"/>
          <p14:tracePt t="1434" x="3409950" y="1419225"/>
          <p14:tracePt t="1435" x="3397250" y="1419225"/>
          <p14:tracePt t="1436" x="3389313" y="1411288"/>
          <p14:tracePt t="1437" x="3376613" y="1411288"/>
          <p14:tracePt t="1438" x="3370263" y="1411288"/>
          <p14:tracePt t="1441" x="3355975" y="1404938"/>
          <p14:tracePt t="1442" x="3349625" y="1404938"/>
          <p14:tracePt t="1443" x="3349625" y="1398588"/>
          <p14:tracePt t="1444" x="3343275" y="1398588"/>
          <p14:tracePt t="1445" x="3336925" y="1398588"/>
          <p14:tracePt t="1447" x="3330575" y="1398588"/>
          <p14:tracePt t="1448" x="3322638" y="1392238"/>
          <p14:tracePt t="1449" x="3316288" y="1392238"/>
          <p14:tracePt t="1451" x="3309938" y="1392238"/>
          <p14:tracePt t="1452" x="3309938" y="1385888"/>
          <p14:tracePt t="1453" x="3303588" y="1385888"/>
          <p14:tracePt t="1456" x="3297238" y="1377950"/>
          <p14:tracePt t="1461" x="3290888" y="1377950"/>
          <p14:tracePt t="1510" x="3282950" y="1377950"/>
          <p14:tracePt t="1514" x="3276600" y="1377950"/>
          <p14:tracePt t="1515" x="3270250" y="1377950"/>
          <p14:tracePt t="1519" x="3263900" y="1377950"/>
          <p14:tracePt t="1520" x="3257550" y="1377950"/>
          <p14:tracePt t="1523" x="3249613" y="1377950"/>
          <p14:tracePt t="1524" x="3243263" y="1377950"/>
          <p14:tracePt t="1525" x="3236913" y="1377950"/>
          <p14:tracePt t="1527" x="3230563" y="1377950"/>
          <p14:tracePt t="1528" x="3224213" y="1377950"/>
          <p14:tracePt t="1530" x="3216275" y="1377950"/>
          <p14:tracePt t="1531" x="3209925" y="1377950"/>
          <p14:tracePt t="1532" x="3203575" y="1371600"/>
          <p14:tracePt t="1534" x="3197225" y="1371600"/>
          <p14:tracePt t="1535" x="3182938" y="1371600"/>
          <p14:tracePt t="1537" x="3170238" y="1371600"/>
          <p14:tracePt t="1538" x="3163888" y="1371600"/>
          <p14:tracePt t="1540" x="3157538" y="1365250"/>
          <p14:tracePt t="1541" x="3143250" y="1365250"/>
          <p14:tracePt t="1543" x="3130550" y="1365250"/>
          <p14:tracePt t="1544" x="3124200" y="1365250"/>
          <p14:tracePt t="1545" x="3116263" y="1365250"/>
          <p14:tracePt t="1546" x="3103563" y="1358900"/>
          <p14:tracePt t="1547" x="3097213" y="1358900"/>
          <p14:tracePt t="1548" x="3090863" y="1358900"/>
          <p14:tracePt t="1549" x="3082925" y="1358900"/>
          <p14:tracePt t="1550" x="3076575" y="1358900"/>
          <p14:tracePt t="1551" x="3070225" y="1358900"/>
          <p14:tracePt t="1552" x="3057525" y="1358900"/>
          <p14:tracePt t="1554" x="3043238" y="1358900"/>
          <p14:tracePt t="1555" x="3036888" y="1358900"/>
          <p14:tracePt t="1557" x="3024188" y="1358900"/>
          <p14:tracePt t="1559" x="3017838" y="1352550"/>
          <p14:tracePt t="1560" x="3009900" y="1352550"/>
          <p14:tracePt t="1561" x="3003550" y="1352550"/>
          <p14:tracePt t="1563" x="2997200" y="1352550"/>
          <p14:tracePt t="1564" x="2990850" y="1352550"/>
          <p14:tracePt t="1566" x="2984500" y="1352550"/>
          <p14:tracePt t="1567" x="2984500" y="1344613"/>
          <p14:tracePt t="1568" x="2976563" y="1344613"/>
          <p14:tracePt t="1569" x="2970213" y="1344613"/>
          <p14:tracePt t="1573" x="2963863" y="1344613"/>
          <p14:tracePt t="1579" x="2957513" y="1344613"/>
          <p14:tracePt t="1628" x="2951163" y="1344613"/>
          <p14:tracePt t="1632" x="2943225" y="1344613"/>
          <p14:tracePt t="1635" x="2936875" y="1344613"/>
          <p14:tracePt t="1640" x="2930525" y="1344613"/>
          <p14:tracePt t="1641" x="2924175" y="1344613"/>
          <p14:tracePt t="1645" x="2917825" y="1344613"/>
          <p14:tracePt t="1647" x="2909888" y="1344613"/>
          <p14:tracePt t="1649" x="2903538" y="1344613"/>
          <p14:tracePt t="1652" x="2897188" y="1344613"/>
          <p14:tracePt t="1654" x="2890838" y="1344613"/>
          <p14:tracePt t="1658" x="2884488" y="1344613"/>
          <p14:tracePt t="1660" x="2876550" y="1344613"/>
          <p14:tracePt t="1665" x="2870200" y="1344613"/>
          <p14:tracePt t="1668" x="2863850" y="1344613"/>
          <p14:tracePt t="1672" x="2857500" y="1344613"/>
          <p14:tracePt t="1727" x="2851150" y="1344613"/>
          <p14:tracePt t="1738" x="2843213" y="1344613"/>
          <p14:tracePt t="1763" x="2836863" y="1344613"/>
          <p14:tracePt t="2087" x="2836863" y="1352550"/>
          <p14:tracePt t="2108" x="2843213" y="1352550"/>
          <p14:tracePt t="2113" x="2851150" y="1352550"/>
          <p14:tracePt t="2124" x="2857500" y="1352550"/>
          <p14:tracePt t="2132" x="2863850" y="1352550"/>
          <p14:tracePt t="2138" x="2870200" y="1352550"/>
          <p14:tracePt t="2148" x="2876550" y="1352550"/>
          <p14:tracePt t="2155" x="2884488" y="1352550"/>
          <p14:tracePt t="2178" x="2890838" y="1352550"/>
          <p14:tracePt t="2220" x="2897188" y="1352550"/>
          <p14:tracePt t="2239" x="2903538" y="1352550"/>
          <p14:tracePt t="2244" x="2909888" y="1352550"/>
          <p14:tracePt t="2248" x="2917825" y="1352550"/>
          <p14:tracePt t="2254" x="2924175" y="1352550"/>
          <p14:tracePt t="2257" x="2930525" y="1352550"/>
          <p14:tracePt t="2262" x="2936875" y="1352550"/>
          <p14:tracePt t="2265" x="2943225" y="1352550"/>
          <p14:tracePt t="2267" x="2951163" y="1352550"/>
          <p14:tracePt t="2272" x="2957513" y="1352550"/>
          <p14:tracePt t="2274" x="2963863" y="1352550"/>
          <p14:tracePt t="2279" x="2970213" y="1352550"/>
          <p14:tracePt t="2282" x="2976563" y="1352550"/>
          <p14:tracePt t="2284" x="2984500" y="1352550"/>
          <p14:tracePt t="2288" x="2990850" y="1352550"/>
          <p14:tracePt t="2291" x="2997200" y="1352550"/>
          <p14:tracePt t="2296" x="3003550" y="1352550"/>
          <p14:tracePt t="2298" x="3009900" y="1352550"/>
          <p14:tracePt t="2300" x="3017838" y="1352550"/>
          <p14:tracePt t="2305" x="3024188" y="1352550"/>
          <p14:tracePt t="2307" x="3030538" y="1352550"/>
          <p14:tracePt t="2312" x="3036888" y="1352550"/>
          <p14:tracePt t="2314" x="3043238" y="1352550"/>
          <p14:tracePt t="2315" x="3049588" y="1352550"/>
          <p14:tracePt t="2319" x="3057525" y="1352550"/>
          <p14:tracePt t="2321" x="3063875" y="1352550"/>
          <p14:tracePt t="2324" x="3070225" y="1352550"/>
          <p14:tracePt t="2325" x="3076575" y="1352550"/>
          <p14:tracePt t="2327" x="3082925" y="1352550"/>
          <p14:tracePt t="2329" x="3090863" y="1352550"/>
          <p14:tracePt t="2331" x="3097213" y="1352550"/>
          <p14:tracePt t="2334" x="3103563" y="1352550"/>
          <p14:tracePt t="2335" x="3109913" y="1352550"/>
          <p14:tracePt t="2337" x="3116263" y="1352550"/>
          <p14:tracePt t="2338" x="3124200" y="1352550"/>
          <p14:tracePt t="2340" x="3130550" y="1352550"/>
          <p14:tracePt t="2341" x="3136900" y="1344613"/>
          <p14:tracePt t="2342" x="3143250" y="1344613"/>
          <p14:tracePt t="2343" x="3149600" y="1344613"/>
          <p14:tracePt t="2345" x="3157538" y="1344613"/>
          <p14:tracePt t="2346" x="3163888" y="1344613"/>
          <p14:tracePt t="2347" x="3163888" y="1338263"/>
          <p14:tracePt t="2348" x="3170238" y="1338263"/>
          <p14:tracePt t="2349" x="3176588" y="1338263"/>
          <p14:tracePt t="2350" x="3182938" y="1338263"/>
          <p14:tracePt t="2351" x="3190875" y="1338263"/>
          <p14:tracePt t="2352" x="3197225" y="1338263"/>
          <p14:tracePt t="2353" x="3203575" y="1338263"/>
          <p14:tracePt t="2354" x="3209925" y="1338263"/>
          <p14:tracePt t="2355" x="3216275" y="1338263"/>
          <p14:tracePt t="2357" x="3230563" y="1338263"/>
          <p14:tracePt t="2358" x="3236913" y="1338263"/>
          <p14:tracePt t="2359" x="3243263" y="1331913"/>
          <p14:tracePt t="2360" x="3249613" y="1331913"/>
          <p14:tracePt t="2361" x="3257550" y="1331913"/>
          <p14:tracePt t="2362" x="3263900" y="1331913"/>
          <p14:tracePt t="2363" x="3276600" y="1331913"/>
          <p14:tracePt t="2365" x="3290888" y="1325563"/>
          <p14:tracePt t="2366" x="3297238" y="1325563"/>
          <p14:tracePt t="2367" x="3303588" y="1325563"/>
          <p14:tracePt t="2368" x="3309938" y="1325563"/>
          <p14:tracePt t="2369" x="3316288" y="1325563"/>
          <p14:tracePt t="2370" x="3322638" y="1325563"/>
          <p14:tracePt t="2371" x="3336925" y="1319213"/>
          <p14:tracePt t="2373" x="3343275" y="1319213"/>
          <p14:tracePt t="2374" x="3355975" y="1319213"/>
          <p14:tracePt t="2376" x="3370263" y="1319213"/>
          <p14:tracePt t="2377" x="3376613" y="1319213"/>
          <p14:tracePt t="2379" x="3389313" y="1319213"/>
          <p14:tracePt t="2380" x="3397250" y="1319213"/>
          <p14:tracePt t="2382" x="3403600" y="1319213"/>
          <p14:tracePt t="2383" x="3416300" y="1319213"/>
          <p14:tracePt t="2385" x="3422650" y="1319213"/>
          <p14:tracePt t="2386" x="3430588" y="1319213"/>
          <p14:tracePt t="2387" x="3436938" y="1311275"/>
          <p14:tracePt t="2388" x="3443288" y="1311275"/>
          <p14:tracePt t="2389" x="3449638" y="1311275"/>
          <p14:tracePt t="2391" x="3455988" y="1311275"/>
          <p14:tracePt t="2392" x="3463925" y="1311275"/>
          <p14:tracePt t="2394" x="3476625" y="1304925"/>
          <p14:tracePt t="2395" x="3482975" y="1304925"/>
          <p14:tracePt t="2397" x="3489325" y="1304925"/>
          <p14:tracePt t="2398" x="3497263" y="1304925"/>
          <p14:tracePt t="2399" x="3503613" y="1304925"/>
          <p14:tracePt t="2400" x="3503613" y="1298575"/>
          <p14:tracePt t="2401" x="3509963" y="1298575"/>
          <p14:tracePt t="2402" x="3516313" y="1298575"/>
          <p14:tracePt t="2404" x="3530600" y="1298575"/>
          <p14:tracePt t="2405" x="3536950" y="1298575"/>
          <p14:tracePt t="2407" x="3549650" y="1298575"/>
          <p14:tracePt t="2408" x="3556000" y="1298575"/>
          <p14:tracePt t="2409" x="3563938" y="1292225"/>
          <p14:tracePt t="2410" x="3570288" y="1292225"/>
          <p14:tracePt t="2411" x="3576638" y="1292225"/>
          <p14:tracePt t="2412" x="3582988" y="1292225"/>
          <p14:tracePt t="2413" x="3597275" y="1292225"/>
          <p14:tracePt t="2415" x="3603625" y="1285875"/>
          <p14:tracePt t="2416" x="3616325" y="1285875"/>
          <p14:tracePt t="2418" x="3622675" y="1285875"/>
          <p14:tracePt t="2419" x="3636963" y="1279525"/>
          <p14:tracePt t="2421" x="3643313" y="1279525"/>
          <p14:tracePt t="2422" x="3656013" y="1279525"/>
          <p14:tracePt t="2424" x="3662363" y="1279525"/>
          <p14:tracePt t="2425" x="3670300" y="1279525"/>
          <p14:tracePt t="2426" x="3676650" y="1279525"/>
          <p14:tracePt t="2427" x="3683000" y="1279525"/>
          <p14:tracePt t="2428" x="3689350" y="1279525"/>
          <p14:tracePt t="2430" x="3695700" y="1271588"/>
          <p14:tracePt t="2431" x="3709988" y="1271588"/>
          <p14:tracePt t="2434" x="3722688" y="1271588"/>
          <p14:tracePt t="2436" x="3729038" y="1271588"/>
          <p14:tracePt t="2437" x="3743325" y="1271588"/>
          <p14:tracePt t="2440" x="3749675" y="1271588"/>
          <p14:tracePt t="2441" x="3762375" y="1271588"/>
          <p14:tracePt t="2443" x="3770313" y="1271588"/>
          <p14:tracePt t="2444" x="3783013" y="1271588"/>
          <p14:tracePt t="2446" x="3789363" y="1271588"/>
          <p14:tracePt t="2447" x="3803650" y="1265238"/>
          <p14:tracePt t="2449" x="3816350" y="1265238"/>
          <p14:tracePt t="2451" x="3829050" y="1265238"/>
          <p14:tracePt t="2452" x="3843338" y="1265238"/>
          <p14:tracePt t="2454" x="3856038" y="1265238"/>
          <p14:tracePt t="2455" x="3862388" y="1265238"/>
          <p14:tracePt t="2456" x="3876675" y="1265238"/>
          <p14:tracePt t="2457" x="3889375" y="1265238"/>
          <p14:tracePt t="2458" x="3895725" y="1265238"/>
          <p14:tracePt t="2459" x="3910013" y="1265238"/>
          <p14:tracePt t="2460" x="3916363" y="1265238"/>
          <p14:tracePt t="2461" x="3929063" y="1265238"/>
          <p14:tracePt t="2462" x="3949700" y="1265238"/>
          <p14:tracePt t="2463" x="3956050" y="1265238"/>
          <p14:tracePt t="2464" x="3968750" y="1265238"/>
          <p14:tracePt t="2465" x="3989388" y="1265238"/>
          <p14:tracePt t="2466" x="3995738" y="1265238"/>
          <p14:tracePt t="2467" x="4016375" y="1265238"/>
          <p14:tracePt t="2468" x="4029075" y="1265238"/>
          <p14:tracePt t="2469" x="4043363" y="1265238"/>
          <p14:tracePt t="2470" x="4062413" y="1265238"/>
          <p14:tracePt t="2471" x="4068763" y="1265238"/>
          <p14:tracePt t="2472" x="4089400" y="1265238"/>
          <p14:tracePt t="2473" x="4110038" y="1265238"/>
          <p14:tracePt t="2474" x="4122738" y="1265238"/>
          <p14:tracePt t="2475" x="4135438" y="1265238"/>
          <p14:tracePt t="2476" x="4156075" y="1265238"/>
          <p14:tracePt t="2477" x="4168775" y="1265238"/>
          <p14:tracePt t="2478" x="4183063" y="1265238"/>
          <p14:tracePt t="2479" x="4202113" y="1265238"/>
          <p14:tracePt t="2480" x="4208463" y="1265238"/>
          <p14:tracePt t="2481" x="4229100" y="1265238"/>
          <p14:tracePt t="2482" x="4235450" y="1265238"/>
          <p14:tracePt t="2483" x="4256088" y="1265238"/>
          <p14:tracePt t="2484" x="4268788" y="1265238"/>
          <p14:tracePt t="2485" x="4283075" y="1265238"/>
          <p14:tracePt t="2486" x="4295775" y="1265238"/>
          <p14:tracePt t="2487" x="4308475" y="1258888"/>
          <p14:tracePt t="2488" x="4316413" y="1258888"/>
          <p14:tracePt t="2489" x="4329113" y="1258888"/>
          <p14:tracePt t="2490" x="4335463" y="1258888"/>
          <p14:tracePt t="2491" x="4349750" y="1258888"/>
          <p14:tracePt t="2492" x="4362450" y="1258888"/>
          <p14:tracePt t="2493" x="4368800" y="1258888"/>
          <p14:tracePt t="2494" x="4383088" y="1258888"/>
          <p14:tracePt t="2495" x="4395788" y="1252538"/>
          <p14:tracePt t="2497" x="4408488" y="1252538"/>
          <p14:tracePt t="2498" x="4416425" y="1252538"/>
          <p14:tracePt t="2499" x="4422775" y="1252538"/>
          <p14:tracePt t="2500" x="4429125" y="1252538"/>
          <p14:tracePt t="2501" x="4435475" y="1252538"/>
          <p14:tracePt t="2502" x="4441825" y="1252538"/>
          <p14:tracePt t="2503" x="4449763" y="1252538"/>
          <p14:tracePt t="2505" x="4456113" y="1252538"/>
          <p14:tracePt t="2506" x="4462463" y="1252538"/>
          <p14:tracePt t="2507" x="4468813" y="1252538"/>
          <p14:tracePt t="2509" x="4475163" y="1252538"/>
          <p14:tracePt t="2510" x="4481513" y="1252538"/>
          <p14:tracePt t="2511" x="4481513" y="1246188"/>
          <p14:tracePt t="2512" x="4489450" y="1246188"/>
          <p14:tracePt t="2514" x="4495800" y="1246188"/>
          <p14:tracePt t="2516" x="4502150" y="1246188"/>
          <p14:tracePt t="2526" x="4502150" y="1238250"/>
          <p14:tracePt t="2527" x="4508500" y="1238250"/>
          <p14:tracePt t="2565" x="4514850" y="1238250"/>
          <p14:tracePt t="2580" x="4522788" y="1238250"/>
          <p14:tracePt t="2589" x="4529138" y="1238250"/>
          <p14:tracePt t="2686" x="4522788" y="1238250"/>
          <p14:tracePt t="2688" x="4522788" y="1246188"/>
          <p14:tracePt t="2694" x="4514850" y="1246188"/>
          <p14:tracePt t="2697" x="4508500" y="1246188"/>
          <p14:tracePt t="2701" x="4508500" y="1252538"/>
          <p14:tracePt t="2702" x="4502150" y="1252538"/>
          <p14:tracePt t="2705" x="4495800" y="1252538"/>
          <p14:tracePt t="2707" x="4489450" y="1258888"/>
          <p14:tracePt t="2712" x="4481513" y="1258888"/>
          <p14:tracePt t="2715" x="4475163" y="1258888"/>
          <p14:tracePt t="2720" x="4468813" y="1258888"/>
          <p14:tracePt t="2721" x="4468813" y="1265238"/>
          <p14:tracePt t="2723" x="4462463" y="1265238"/>
          <p14:tracePt t="2727" x="4456113" y="1265238"/>
          <p14:tracePt t="2729" x="4456113" y="1271588"/>
          <p14:tracePt t="2738" x="4449763" y="1271588"/>
          <p14:tracePt t="2739" x="4449763" y="1279525"/>
          <p14:tracePt t="2742" x="4441825" y="1279525"/>
          <p14:tracePt t="2751" x="4441825" y="1285875"/>
          <p14:tracePt t="2752" x="4435475" y="1285875"/>
          <p14:tracePt t="2755" x="4429125" y="1285875"/>
          <p14:tracePt t="2756" x="4429125" y="1292225"/>
          <p14:tracePt t="2758" x="4422775" y="1292225"/>
          <p14:tracePt t="2761" x="4422775" y="1298575"/>
          <p14:tracePt t="2763" x="4416425" y="1298575"/>
          <p14:tracePt t="2764" x="4416425" y="1304925"/>
          <p14:tracePt t="2765" x="4408488" y="1304925"/>
          <p14:tracePt t="2767" x="4408488" y="1311275"/>
          <p14:tracePt t="2769" x="4402138" y="1311275"/>
          <p14:tracePt t="2771" x="4395788" y="1311275"/>
          <p14:tracePt t="2772" x="4395788" y="1319213"/>
          <p14:tracePt t="2774" x="4395788" y="1325563"/>
          <p14:tracePt t="2775" x="4389438" y="1325563"/>
          <p14:tracePt t="2776" x="4383088" y="1325563"/>
          <p14:tracePt t="2777" x="4375150" y="1325563"/>
          <p14:tracePt t="2778" x="4375150" y="1331913"/>
          <p14:tracePt t="2779" x="4368800" y="1331913"/>
          <p14:tracePt t="2780" x="4362450" y="1331913"/>
          <p14:tracePt t="2781" x="4362450" y="1338263"/>
          <p14:tracePt t="2783" x="4362450" y="1344613"/>
          <p14:tracePt t="2784" x="4356100" y="1344613"/>
          <p14:tracePt t="2785" x="4349750" y="1344613"/>
          <p14:tracePt t="2786" x="4341813" y="1344613"/>
          <p14:tracePt t="2788" x="4341813" y="1352550"/>
          <p14:tracePt t="2789" x="4335463" y="1352550"/>
          <p14:tracePt t="2790" x="4329113" y="1358900"/>
          <p14:tracePt t="2792" x="4322763" y="1358900"/>
          <p14:tracePt t="2793" x="4316413" y="1358900"/>
          <p14:tracePt t="2794" x="4308475" y="1358900"/>
          <p14:tracePt t="2795" x="4308475" y="1365250"/>
          <p14:tracePt t="2796" x="4302125" y="1365250"/>
          <p14:tracePt t="2797" x="4295775" y="1365250"/>
          <p14:tracePt t="2798" x="4295775" y="1371600"/>
          <p14:tracePt t="2799" x="4289425" y="1371600"/>
          <p14:tracePt t="2800" x="4283075" y="1371600"/>
          <p14:tracePt t="2801" x="4275138" y="1377950"/>
          <p14:tracePt t="2803" x="4268788" y="1377950"/>
          <p14:tracePt t="2804" x="4262438" y="1377950"/>
          <p14:tracePt t="2806" x="4256088" y="1377950"/>
          <p14:tracePt t="2807" x="4256088" y="1385888"/>
          <p14:tracePt t="2808" x="4241800" y="1385888"/>
          <p14:tracePt t="2810" x="4241800" y="1392238"/>
          <p14:tracePt t="2811" x="4235450" y="1392238"/>
          <p14:tracePt t="2812" x="4229100" y="1392238"/>
          <p14:tracePt t="2814" x="4222750" y="1392238"/>
          <p14:tracePt t="2815" x="4216400" y="1392238"/>
          <p14:tracePt t="2816" x="4208463" y="1392238"/>
          <p14:tracePt t="2818" x="4202113" y="1398588"/>
          <p14:tracePt t="2820" x="4195763" y="1398588"/>
          <p14:tracePt t="2823" x="4189413" y="1398588"/>
          <p14:tracePt t="2825" x="4183063" y="1398588"/>
          <p14:tracePt t="2826" x="4183063" y="1404938"/>
          <p14:tracePt t="2827" x="4175125" y="1404938"/>
          <p14:tracePt t="2835" x="4168775" y="1404938"/>
          <p14:tracePt t="2838" x="4168775" y="1411288"/>
          <p14:tracePt t="2865" x="4162425" y="1411288"/>
          <p14:tracePt t="2885" x="4162425" y="1419225"/>
          <p14:tracePt t="2887" x="4156075" y="1419225"/>
          <p14:tracePt t="2890" x="4156075" y="1425575"/>
          <p14:tracePt t="2894" x="4149725" y="1425575"/>
          <p14:tracePt t="2897" x="4149725" y="1431925"/>
          <p14:tracePt t="2899" x="4149725" y="1438275"/>
          <p14:tracePt t="2904" x="4143375" y="1438275"/>
          <p14:tracePt t="2905" x="4143375" y="1444625"/>
          <p14:tracePt t="2911" x="4143375" y="1452563"/>
          <p14:tracePt t="2920" x="4143375" y="1458913"/>
          <p14:tracePt t="2945" x="4135438" y="1458913"/>
          <p14:tracePt t="2952" x="4129088" y="1458913"/>
          <p14:tracePt t="2961" x="4122738" y="1458913"/>
          <p14:tracePt t="2965" x="4116388" y="1458913"/>
          <p14:tracePt t="2969" x="4110038" y="1458913"/>
          <p14:tracePt t="2971" x="4110038" y="1465263"/>
          <p14:tracePt t="2975" x="4102100" y="1465263"/>
          <p14:tracePt t="2978" x="4095750" y="1465263"/>
          <p14:tracePt t="2985" x="4089400" y="1465263"/>
          <p14:tracePt t="2989" x="4083050" y="1465263"/>
          <p14:tracePt t="2992" x="4083050" y="1471613"/>
          <p14:tracePt t="2998" x="4076700" y="1471613"/>
          <p14:tracePt t="3079" x="4083050" y="1471613"/>
          <p14:tracePt t="3082" x="4083050" y="1477963"/>
          <p14:tracePt t="3084" x="4089400" y="1477963"/>
          <p14:tracePt t="3089" x="4095750" y="1477963"/>
          <p14:tracePt t="3090" x="4095750" y="1485900"/>
          <p14:tracePt t="3091" x="4102100" y="1485900"/>
          <p14:tracePt t="3095" x="4110038" y="1485900"/>
          <p14:tracePt t="3096" x="4110038" y="1492250"/>
          <p14:tracePt t="3097" x="4116388" y="1492250"/>
          <p14:tracePt t="3098" x="4122738" y="1492250"/>
          <p14:tracePt t="3102" x="4129088" y="1492250"/>
          <p14:tracePt t="3103" x="4135438" y="1492250"/>
          <p14:tracePt t="3105" x="4143375" y="1492250"/>
          <p14:tracePt t="3106" x="4149725" y="1498600"/>
          <p14:tracePt t="3107" x="4156075" y="1498600"/>
          <p14:tracePt t="3109" x="4162425" y="1504950"/>
          <p14:tracePt t="3110" x="4168775" y="1504950"/>
          <p14:tracePt t="3112" x="4175125" y="1504950"/>
          <p14:tracePt t="3113" x="4183063" y="1504950"/>
          <p14:tracePt t="3114" x="4189413" y="1511300"/>
          <p14:tracePt t="3115" x="4195763" y="1511300"/>
          <p14:tracePt t="3116" x="4208463" y="1511300"/>
          <p14:tracePt t="3118" x="4216400" y="1511300"/>
          <p14:tracePt t="3119" x="4229100" y="1511300"/>
          <p14:tracePt t="3121" x="4241800" y="1511300"/>
          <p14:tracePt t="3123" x="4256088" y="1519238"/>
          <p14:tracePt t="3124" x="4262438" y="1519238"/>
          <p14:tracePt t="3126" x="4275138" y="1519238"/>
          <p14:tracePt t="3127" x="4283075" y="1519238"/>
          <p14:tracePt t="3128" x="4289425" y="1525588"/>
          <p14:tracePt t="3129" x="4295775" y="1525588"/>
          <p14:tracePt t="3130" x="4302125" y="1525588"/>
          <p14:tracePt t="3131" x="4308475" y="1525588"/>
          <p14:tracePt t="3132" x="4316413" y="1525588"/>
          <p14:tracePt t="3134" x="4322763" y="1531938"/>
          <p14:tracePt t="3135" x="4329113" y="1531938"/>
          <p14:tracePt t="3136" x="4335463" y="1531938"/>
          <p14:tracePt t="3137" x="4341813" y="1531938"/>
          <p14:tracePt t="3138" x="4349750" y="1531938"/>
          <p14:tracePt t="3146" x="4375150" y="1531938"/>
          <p14:tracePt t="3149" x="4383088" y="1531938"/>
          <p14:tracePt t="3152" x="4389438" y="1531938"/>
          <p14:tracePt t="3158" x="4395788" y="1531938"/>
          <p14:tracePt t="3215" x="4395788" y="1538288"/>
          <p14:tracePt t="3217" x="4402138" y="1538288"/>
          <p14:tracePt t="3220" x="4408488" y="1538288"/>
          <p14:tracePt t="3221" x="4408488" y="1544638"/>
          <p14:tracePt t="3223" x="4416425" y="1544638"/>
          <p14:tracePt t="3225" x="4422775" y="1544638"/>
          <p14:tracePt t="3228" x="4422775" y="1552575"/>
          <p14:tracePt t="3229" x="4429125" y="1552575"/>
          <p14:tracePt t="3231" x="4435475" y="1552575"/>
          <p14:tracePt t="3232" x="4441825" y="1552575"/>
          <p14:tracePt t="3236" x="4449763" y="1558925"/>
          <p14:tracePt t="3237" x="4456113" y="1558925"/>
          <p14:tracePt t="3241" x="4462463" y="1558925"/>
          <p14:tracePt t="3242" x="4468813" y="1558925"/>
          <p14:tracePt t="3244" x="4475163" y="1558925"/>
          <p14:tracePt t="3248" x="4481513" y="1558925"/>
          <p14:tracePt t="3250" x="4489450" y="1558925"/>
          <p14:tracePt t="3257" x="4495800" y="1558925"/>
          <p14:tracePt t="3262" x="4502150" y="1558925"/>
          <p14:tracePt t="3277" x="4508500" y="1558925"/>
          <p14:tracePt t="3310" x="4514850" y="1558925"/>
          <p14:tracePt t="3313" x="4522788" y="1558925"/>
          <p14:tracePt t="3318" x="4529138" y="1558925"/>
          <p14:tracePt t="3320" x="4535488" y="1558925"/>
          <p14:tracePt t="3321" x="4541838" y="1558925"/>
          <p14:tracePt t="3324" x="4548188" y="1558925"/>
          <p14:tracePt t="3325" x="4556125" y="1558925"/>
          <p14:tracePt t="3326" x="4556125" y="1565275"/>
          <p14:tracePt t="3328" x="4562475" y="1565275"/>
          <p14:tracePt t="3329" x="4568825" y="1565275"/>
          <p14:tracePt t="3330" x="4575175" y="1565275"/>
          <p14:tracePt t="3331" x="4581525" y="1565275"/>
          <p14:tracePt t="3332" x="4589463" y="1565275"/>
          <p14:tracePt t="3334" x="4595813" y="1565275"/>
          <p14:tracePt t="3335" x="4602163" y="1565275"/>
          <p14:tracePt t="3336" x="4614863" y="1571625"/>
          <p14:tracePt t="3338" x="4629150" y="1571625"/>
          <p14:tracePt t="3340" x="4635500" y="1571625"/>
          <p14:tracePt t="3341" x="4641850" y="1577975"/>
          <p14:tracePt t="3342" x="4648200" y="1577975"/>
          <p14:tracePt t="3343" x="4656138" y="1577975"/>
          <p14:tracePt t="3344" x="4662488" y="1577975"/>
          <p14:tracePt t="3345" x="4668838" y="1584325"/>
          <p14:tracePt t="3347" x="4681538" y="1584325"/>
          <p14:tracePt t="3348" x="4689475" y="1584325"/>
          <p14:tracePt t="3349" x="4695825" y="1584325"/>
          <p14:tracePt t="3350" x="4702175" y="1584325"/>
          <p14:tracePt t="3351" x="4708525" y="1584325"/>
          <p14:tracePt t="3352" x="4714875" y="1584325"/>
          <p14:tracePt t="3353" x="4722813" y="1584325"/>
          <p14:tracePt t="3354" x="4729163" y="1584325"/>
          <p14:tracePt t="3356" x="4735513" y="1592263"/>
          <p14:tracePt t="3357" x="4741863" y="1592263"/>
          <p14:tracePt t="3358" x="4748213" y="1592263"/>
          <p14:tracePt t="3359" x="4754563" y="1592263"/>
          <p14:tracePt t="3360" x="4762500" y="1592263"/>
          <p14:tracePt t="3362" x="4768850" y="1592263"/>
          <p14:tracePt t="3363" x="4775200" y="1592263"/>
          <p14:tracePt t="3365" x="4781550" y="1592263"/>
          <p14:tracePt t="3366" x="4787900" y="1592263"/>
          <p14:tracePt t="3367" x="4795838" y="1592263"/>
          <p14:tracePt t="3369" x="4802188" y="1592263"/>
          <p14:tracePt t="3370" x="4808538" y="1592263"/>
          <p14:tracePt t="3372" x="4814888" y="1592263"/>
          <p14:tracePt t="3374" x="4821238" y="1592263"/>
          <p14:tracePt t="3375" x="4829175" y="1592263"/>
          <p14:tracePt t="3379" x="4835525" y="1592263"/>
          <p14:tracePt t="3381" x="4841875" y="1592263"/>
          <p14:tracePt t="3386" x="4848225" y="1592263"/>
          <p14:tracePt t="3389" x="4854575" y="1592263"/>
          <p14:tracePt t="3394" x="4862513" y="1592263"/>
          <p14:tracePt t="3411" x="4868863" y="1592263"/>
          <p14:tracePt t="3415" x="4875213" y="1592263"/>
          <p14:tracePt t="3422" x="4881563" y="1592263"/>
          <p14:tracePt t="3425" x="4887913" y="1592263"/>
          <p14:tracePt t="3426" x="4895850" y="1592263"/>
          <p14:tracePt t="3430" x="4902200" y="1592263"/>
          <p14:tracePt t="3432" x="4908550" y="1592263"/>
          <p14:tracePt t="3434" x="4914900" y="1592263"/>
          <p14:tracePt t="3436" x="4929188" y="1592263"/>
          <p14:tracePt t="3439" x="4935538" y="1592263"/>
          <p14:tracePt t="3441" x="4948238" y="1592263"/>
          <p14:tracePt t="3443" x="4954588" y="1592263"/>
          <p14:tracePt t="3444" x="4962525" y="1592263"/>
          <p14:tracePt t="3445" x="4968875" y="1592263"/>
          <p14:tracePt t="3447" x="4975225" y="1592263"/>
          <p14:tracePt t="3448" x="4981575" y="1592263"/>
          <p14:tracePt t="3450" x="4987925" y="1592263"/>
          <p14:tracePt t="3451" x="4995863" y="1592263"/>
          <p14:tracePt t="3452" x="5002213" y="1592263"/>
          <p14:tracePt t="3454" x="5008563" y="1592263"/>
          <p14:tracePt t="3455" x="5014913" y="1592263"/>
          <p14:tracePt t="3457" x="5021263" y="1592263"/>
          <p14:tracePt t="3458" x="5029200" y="1592263"/>
          <p14:tracePt t="3459" x="5035550" y="1592263"/>
          <p14:tracePt t="3461" x="5041900" y="1592263"/>
          <p14:tracePt t="3462" x="5048250" y="1592263"/>
          <p14:tracePt t="3464" x="5054600" y="1592263"/>
          <p14:tracePt t="3465" x="5060950" y="1592263"/>
          <p14:tracePt t="3466" x="5068888" y="1592263"/>
          <p14:tracePt t="3469" x="5075238" y="1592263"/>
          <p14:tracePt t="3471" x="5081588" y="1592263"/>
          <p14:tracePt t="3474" x="5087938" y="1592263"/>
          <p14:tracePt t="3478" x="5094288" y="1592263"/>
          <p14:tracePt t="3482" x="5102225" y="1592263"/>
          <p14:tracePt t="3550" x="5108575" y="1592263"/>
          <p14:tracePt t="3566" x="5114925" y="1592263"/>
          <p14:tracePt t="3649" x="5114925" y="1584325"/>
          <p14:tracePt t="3650" x="5108575" y="1584325"/>
          <p14:tracePt t="3658" x="5102225" y="1584325"/>
          <p14:tracePt t="3661" x="5094288" y="1584325"/>
          <p14:tracePt t="3665" x="5087938" y="1584325"/>
          <p14:tracePt t="3672" x="5081588" y="1584325"/>
          <p14:tracePt t="3675" x="5075238" y="1584325"/>
          <p14:tracePt t="3728" x="5081588" y="1584325"/>
          <p14:tracePt t="3737" x="5087938" y="1584325"/>
          <p14:tracePt t="3740" x="5094288" y="1584325"/>
          <p14:tracePt t="3742" x="5102225" y="1584325"/>
          <p14:tracePt t="3748" x="5108575" y="1584325"/>
          <p14:tracePt t="3750" x="5114925" y="1584325"/>
          <p14:tracePt t="3754" x="5121275" y="1584325"/>
          <p14:tracePt t="3756" x="5127625" y="1584325"/>
          <p14:tracePt t="3758" x="5135563" y="1584325"/>
          <p14:tracePt t="3761" x="5141913" y="1584325"/>
          <p14:tracePt t="3763" x="5148263" y="1584325"/>
          <p14:tracePt t="3765" x="5154613" y="1584325"/>
          <p14:tracePt t="3766" x="5160963" y="1584325"/>
          <p14:tracePt t="3768" x="5168900" y="1584325"/>
          <p14:tracePt t="3770" x="5175250" y="1584325"/>
          <p14:tracePt t="3771" x="5181600" y="1584325"/>
          <p14:tracePt t="3773" x="5187950" y="1584325"/>
          <p14:tracePt t="3774" x="5194300" y="1584325"/>
          <p14:tracePt t="3776" x="5202238" y="1584325"/>
          <p14:tracePt t="3777" x="5208588" y="1584325"/>
          <p14:tracePt t="3778" x="5214938" y="1584325"/>
          <p14:tracePt t="3779" x="5221288" y="1584325"/>
          <p14:tracePt t="3780" x="5235575" y="1584325"/>
          <p14:tracePt t="3782" x="5241925" y="1584325"/>
          <p14:tracePt t="3783" x="5254625" y="1584325"/>
          <p14:tracePt t="3784" x="5260975" y="1584325"/>
          <p14:tracePt t="3785" x="5275263" y="1584325"/>
          <p14:tracePt t="3786" x="5281613" y="1584325"/>
          <p14:tracePt t="3787" x="5287963" y="1584325"/>
          <p14:tracePt t="3788" x="5302250" y="1584325"/>
          <p14:tracePt t="3789" x="5308600" y="1592263"/>
          <p14:tracePt t="3790" x="5321300" y="1592263"/>
          <p14:tracePt t="3791" x="5334000" y="1592263"/>
          <p14:tracePt t="3792" x="5341938" y="1592263"/>
          <p14:tracePt t="3793" x="5360988" y="1592263"/>
          <p14:tracePt t="3794" x="5375275" y="1598613"/>
          <p14:tracePt t="3795" x="5381625" y="1598613"/>
          <p14:tracePt t="3796" x="5394325" y="1598613"/>
          <p14:tracePt t="3797" x="5408613" y="1598613"/>
          <p14:tracePt t="3798" x="5421313" y="1598613"/>
          <p14:tracePt t="3799" x="5441950" y="1598613"/>
          <p14:tracePt t="3800" x="5448300" y="1598613"/>
          <p14:tracePt t="3801" x="5467350" y="1604963"/>
          <p14:tracePt t="3802" x="5481638" y="1604963"/>
          <p14:tracePt t="3803" x="5487988" y="1604963"/>
          <p14:tracePt t="3804" x="5500688" y="1604963"/>
          <p14:tracePt t="3805" x="5527675" y="1604963"/>
          <p14:tracePt t="3806" x="5534025" y="1604963"/>
          <p14:tracePt t="3807" x="5548313" y="1604963"/>
          <p14:tracePt t="3808" x="5561013" y="1611313"/>
          <p14:tracePt t="3809" x="5575300" y="1611313"/>
          <p14:tracePt t="3810" x="5588000" y="1611313"/>
          <p14:tracePt t="3811" x="5600700" y="1611313"/>
          <p14:tracePt t="3812" x="5614988" y="1611313"/>
          <p14:tracePt t="3813" x="5627688" y="1611313"/>
          <p14:tracePt t="3814" x="5634038" y="1617663"/>
          <p14:tracePt t="3815" x="5654675" y="1617663"/>
          <p14:tracePt t="3816" x="5667375" y="1617663"/>
          <p14:tracePt t="3817" x="5673725" y="1617663"/>
          <p14:tracePt t="3818" x="5688013" y="1617663"/>
          <p14:tracePt t="3820" x="5700713" y="1617663"/>
          <p14:tracePt t="3821" x="5715000" y="1625600"/>
          <p14:tracePt t="3823" x="5727700" y="1625600"/>
          <p14:tracePt t="3824" x="5734050" y="1625600"/>
          <p14:tracePt t="3826" x="5748338" y="1625600"/>
          <p14:tracePt t="3827" x="5754688" y="1625600"/>
          <p14:tracePt t="3829" x="5761038" y="1625600"/>
          <p14:tracePt t="3830" x="5767388" y="1625600"/>
          <p14:tracePt t="3832" x="5773738" y="1625600"/>
          <p14:tracePt t="3834" x="5781675" y="1625600"/>
          <p14:tracePt t="3835" x="5788025" y="1625600"/>
          <p14:tracePt t="3839" x="5794375" y="1625600"/>
          <p14:tracePt t="3844" x="5800725" y="1625600"/>
          <p14:tracePt t="3893" x="5800725" y="1631950"/>
          <p14:tracePt t="3895" x="5807075" y="1631950"/>
          <p14:tracePt t="3898" x="5815013" y="1631950"/>
          <p14:tracePt t="3899" x="5815013" y="1638300"/>
          <p14:tracePt t="3901" x="5821363" y="1638300"/>
          <p14:tracePt t="3904" x="5827713" y="1638300"/>
          <p14:tracePt t="3905" x="5834063" y="1638300"/>
          <p14:tracePt t="3907" x="5834063" y="1644650"/>
          <p14:tracePt t="3908" x="5840413" y="1644650"/>
          <p14:tracePt t="3909" x="5848350" y="1644650"/>
          <p14:tracePt t="3911" x="5854700" y="1644650"/>
          <p14:tracePt t="3912" x="5854700" y="1651000"/>
          <p14:tracePt t="3913" x="5861050" y="1651000"/>
          <p14:tracePt t="3914" x="5867400" y="1651000"/>
          <p14:tracePt t="3916" x="5873750" y="1658938"/>
          <p14:tracePt t="3917" x="5881688" y="1658938"/>
          <p14:tracePt t="3919" x="5888038" y="1658938"/>
          <p14:tracePt t="3920" x="5894388" y="1658938"/>
          <p14:tracePt t="3921" x="5900738" y="1658938"/>
          <p14:tracePt t="3922" x="5907088" y="1658938"/>
          <p14:tracePt t="3923" x="5913438" y="1658938"/>
          <p14:tracePt t="3924" x="5921375" y="1665288"/>
          <p14:tracePt t="3925" x="5927725" y="1665288"/>
          <p14:tracePt t="3926" x="5934075" y="1665288"/>
          <p14:tracePt t="3927" x="5940425" y="1665288"/>
          <p14:tracePt t="3929" x="5954713" y="1671638"/>
          <p14:tracePt t="3931" x="5967413" y="1671638"/>
          <p14:tracePt t="3932" x="5980113" y="1677988"/>
          <p14:tracePt t="3934" x="5988050" y="1677988"/>
          <p14:tracePt t="3935" x="6000750" y="1677988"/>
          <p14:tracePt t="3936" x="6007100" y="1677988"/>
          <p14:tracePt t="3938" x="6021388" y="1677988"/>
          <p14:tracePt t="3940" x="6027738" y="1677988"/>
          <p14:tracePt t="3941" x="6034088" y="1677988"/>
          <p14:tracePt t="3942" x="6040438" y="1677988"/>
          <p14:tracePt t="3943" x="6046788" y="1677988"/>
          <p14:tracePt t="3944" x="6054725" y="1684338"/>
          <p14:tracePt t="3945" x="6061075" y="1684338"/>
          <p14:tracePt t="3946" x="6067425" y="1684338"/>
          <p14:tracePt t="3948" x="6073775" y="1684338"/>
          <p14:tracePt t="3949" x="6080125" y="1684338"/>
          <p14:tracePt t="3951" x="6088063" y="1684338"/>
          <p14:tracePt t="3952" x="6094413" y="1692275"/>
          <p14:tracePt t="3953" x="6100763" y="1692275"/>
          <p14:tracePt t="3955" x="6107113" y="1692275"/>
          <p14:tracePt t="3956" x="6113463" y="1692275"/>
          <p14:tracePt t="3958" x="6121400" y="1692275"/>
          <p14:tracePt t="3959" x="6127750" y="1692275"/>
          <p14:tracePt t="3960" x="6134100" y="1692275"/>
          <p14:tracePt t="3962" x="6140450" y="1692275"/>
          <p14:tracePt t="3963" x="6146800" y="1692275"/>
          <p14:tracePt t="3966" x="6154738" y="1692275"/>
          <p14:tracePt t="3967" x="6161088" y="1692275"/>
          <p14:tracePt t="3970" x="6167438" y="1692275"/>
          <p14:tracePt t="3971" x="6173788" y="1692275"/>
          <p14:tracePt t="3973" x="6180138" y="1692275"/>
          <p14:tracePt t="3975" x="6188075" y="1692275"/>
          <p14:tracePt t="3977" x="6194425" y="1692275"/>
          <p14:tracePt t="3979" x="6200775" y="1692275"/>
          <p14:tracePt t="3981" x="6207125" y="1692275"/>
          <p14:tracePt t="3982" x="6213475" y="1692275"/>
          <p14:tracePt t="3985" x="6219825" y="1692275"/>
          <p14:tracePt t="3986" x="6227763" y="1692275"/>
          <p14:tracePt t="3989" x="6234113" y="1692275"/>
          <p14:tracePt t="3990" x="6240463" y="1692275"/>
          <p14:tracePt t="3991" x="6246813" y="1692275"/>
          <p14:tracePt t="3993" x="6253163" y="1692275"/>
          <p14:tracePt t="3994" x="6261100" y="1692275"/>
          <p14:tracePt t="3996" x="6267450" y="1692275"/>
          <p14:tracePt t="3997" x="6273800" y="1692275"/>
          <p14:tracePt t="3999" x="6280150" y="1692275"/>
          <p14:tracePt t="4000" x="6286500" y="1692275"/>
          <p14:tracePt t="4001" x="6294438" y="1692275"/>
          <p14:tracePt t="4003" x="6300788" y="1692275"/>
          <p14:tracePt t="4004" x="6307138" y="1692275"/>
          <p14:tracePt t="4005" x="6313488" y="1692275"/>
          <p14:tracePt t="4006" x="6319838" y="1692275"/>
          <p14:tracePt t="4007" x="6327775" y="1692275"/>
          <p14:tracePt t="4008" x="6334125" y="1692275"/>
          <p14:tracePt t="4009" x="6340475" y="1684338"/>
          <p14:tracePt t="4010" x="6346825" y="1684338"/>
          <p14:tracePt t="4011" x="6353175" y="1684338"/>
          <p14:tracePt t="4012" x="6361113" y="1684338"/>
          <p14:tracePt t="4013" x="6373813" y="1684338"/>
          <p14:tracePt t="4015" x="6380163" y="1684338"/>
          <p14:tracePt t="4016" x="6394450" y="1684338"/>
          <p14:tracePt t="4018" x="6407150" y="1684338"/>
          <p14:tracePt t="4020" x="6413500" y="1684338"/>
          <p14:tracePt t="4021" x="6427788" y="1684338"/>
          <p14:tracePt t="4023" x="6434138" y="1684338"/>
          <p14:tracePt t="4024" x="6446838" y="1684338"/>
          <p14:tracePt t="4026" x="6453188" y="1684338"/>
          <p14:tracePt t="4027" x="6461125" y="1684338"/>
          <p14:tracePt t="4029" x="6467475" y="1684338"/>
          <p14:tracePt t="4030" x="6473825" y="1684338"/>
          <p14:tracePt t="4031" x="6480175" y="1684338"/>
          <p14:tracePt t="4032" x="6486525" y="1684338"/>
          <p14:tracePt t="4034" x="6492875" y="1684338"/>
          <p14:tracePt t="4035" x="6500813" y="1684338"/>
          <p14:tracePt t="4036" x="6507163" y="1684338"/>
          <p14:tracePt t="4037" x="6507163" y="1677988"/>
          <p14:tracePt t="4038" x="6513513" y="1677988"/>
          <p14:tracePt t="4040" x="6519863" y="1677988"/>
          <p14:tracePt t="4041" x="6526213" y="1677988"/>
          <p14:tracePt t="4042" x="6534150" y="1677988"/>
          <p14:tracePt t="4045" x="6540500" y="1677988"/>
          <p14:tracePt t="4046" x="6546850" y="1677988"/>
          <p14:tracePt t="4047" x="6546850" y="1671638"/>
          <p14:tracePt t="4048" x="6553200" y="1671638"/>
          <p14:tracePt t="4051" x="6559550" y="1671638"/>
          <p14:tracePt t="4052" x="6567488" y="1671638"/>
          <p14:tracePt t="4056" x="6573838" y="1671638"/>
          <p14:tracePt t="4058" x="6580188" y="1671638"/>
          <p14:tracePt t="4061" x="6586538" y="1671638"/>
          <p14:tracePt t="4063" x="6592888" y="1671638"/>
          <p14:tracePt t="4064" x="6592888" y="1665288"/>
          <p14:tracePt t="4065" x="6600825" y="1665288"/>
          <p14:tracePt t="4069" x="6607175" y="1665288"/>
          <p14:tracePt t="4071" x="6613525" y="1665288"/>
          <p14:tracePt t="4072" x="6613525" y="1658938"/>
          <p14:tracePt t="4074" x="6619875" y="1658938"/>
          <p14:tracePt t="4076" x="6626225" y="1658938"/>
          <p14:tracePt t="4078" x="6634163" y="1658938"/>
          <p14:tracePt t="4081" x="6640513" y="1658938"/>
          <p14:tracePt t="4083" x="6646863" y="1658938"/>
          <p14:tracePt t="4086" x="6653213" y="1658938"/>
          <p14:tracePt t="4088" x="6659563" y="1651000"/>
          <p14:tracePt t="4089" x="6667500" y="1651000"/>
          <p14:tracePt t="4092" x="6673850" y="1651000"/>
          <p14:tracePt t="4094" x="6680200" y="1651000"/>
          <p14:tracePt t="4097" x="6686550" y="1651000"/>
          <p14:tracePt t="4099" x="6692900" y="1651000"/>
          <p14:tracePt t="4101" x="6700838" y="1651000"/>
          <p14:tracePt t="4104" x="6707188" y="1651000"/>
          <p14:tracePt t="4106" x="6713538" y="1651000"/>
          <p14:tracePt t="4110" x="6719888" y="1651000"/>
          <p14:tracePt t="4112" x="6726238" y="1651000"/>
          <p14:tracePt t="4116" x="6734175" y="1651000"/>
          <p14:tracePt t="4240" x="6726238" y="1651000"/>
          <p14:tracePt t="4243" x="6719888" y="1651000"/>
          <p14:tracePt t="4248" x="6713538" y="1651000"/>
          <p14:tracePt t="4250" x="6707188" y="1651000"/>
          <p14:tracePt t="4255" x="6700838" y="1651000"/>
          <p14:tracePt t="4258" x="6692900" y="1651000"/>
          <p14:tracePt t="4260" x="6686550" y="1651000"/>
          <p14:tracePt t="4264" x="6680200" y="1651000"/>
          <p14:tracePt t="4266" x="6673850" y="1651000"/>
          <p14:tracePt t="4270" x="6667500" y="1651000"/>
          <p14:tracePt t="4272" x="6659563" y="1651000"/>
          <p14:tracePt t="4274" x="6653213" y="1651000"/>
          <p14:tracePt t="4279" x="6646863" y="1651000"/>
          <p14:tracePt t="4281" x="6640513" y="1651000"/>
          <p14:tracePt t="4286" x="6634163" y="1651000"/>
          <p14:tracePt t="4290" x="6626225" y="1651000"/>
          <p14:tracePt t="4294" x="6619875" y="1651000"/>
          <p14:tracePt t="4313" x="6613525" y="1651000"/>
          <p14:tracePt t="4319" x="6607175" y="1651000"/>
          <p14:tracePt t="4325" x="6600825" y="1651000"/>
          <p14:tracePt t="4327" x="6592888" y="1651000"/>
          <p14:tracePt t="4329" x="6586538" y="1651000"/>
          <p14:tracePt t="4332" x="6580188" y="1651000"/>
          <p14:tracePt t="4333" x="6573838" y="1651000"/>
          <p14:tracePt t="4336" x="6567488" y="1651000"/>
          <p14:tracePt t="4337" x="6553200" y="1651000"/>
          <p14:tracePt t="4339" x="6546850" y="1651000"/>
          <p14:tracePt t="4341" x="6540500" y="1651000"/>
          <p14:tracePt t="4343" x="6526213" y="1651000"/>
          <p14:tracePt t="4344" x="6519863" y="1651000"/>
          <p14:tracePt t="4346" x="6507163" y="1651000"/>
          <p14:tracePt t="4347" x="6500813" y="1651000"/>
          <p14:tracePt t="4349" x="6486525" y="1651000"/>
          <p14:tracePt t="4350" x="6473825" y="1644650"/>
          <p14:tracePt t="4352" x="6467475" y="1644650"/>
          <p14:tracePt t="4353" x="6461125" y="1644650"/>
          <p14:tracePt t="4354" x="6453188" y="1638300"/>
          <p14:tracePt t="4355" x="6440488" y="1638300"/>
          <p14:tracePt t="4357" x="6427788" y="1638300"/>
          <p14:tracePt t="4358" x="6419850" y="1638300"/>
          <p14:tracePt t="4359" x="6413500" y="1631950"/>
          <p14:tracePt t="4360" x="6407150" y="1631950"/>
          <p14:tracePt t="4361" x="6400800" y="1631950"/>
          <p14:tracePt t="4362" x="6394450" y="1631950"/>
          <p14:tracePt t="4363" x="6380163" y="1631950"/>
          <p14:tracePt t="4365" x="6373813" y="1631950"/>
          <p14:tracePt t="4366" x="6361113" y="1631950"/>
          <p14:tracePt t="4368" x="6353175" y="1631950"/>
          <p14:tracePt t="4369" x="6346825" y="1631950"/>
          <p14:tracePt t="4371" x="6334125" y="1631950"/>
          <p14:tracePt t="4372" x="6334125" y="1625600"/>
          <p14:tracePt t="4373" x="6327775" y="1625600"/>
          <p14:tracePt t="4375" x="6319838" y="1625600"/>
          <p14:tracePt t="4376" x="6313488" y="1625600"/>
          <p14:tracePt t="4377" x="6307138" y="1625600"/>
          <p14:tracePt t="4381" x="6300788" y="1625600"/>
          <p14:tracePt t="4384" x="6294438" y="1625600"/>
          <p14:tracePt t="4444" x="6300788" y="1625600"/>
          <p14:tracePt t="4468" x="6307138" y="1617663"/>
          <p14:tracePt t="4474" x="6313488" y="1617663"/>
          <p14:tracePt t="4477" x="6319838" y="1617663"/>
          <p14:tracePt t="4483" x="6327775" y="1617663"/>
          <p14:tracePt t="4485" x="6334125" y="1617663"/>
          <p14:tracePt t="4488" x="6340475" y="1617663"/>
          <p14:tracePt t="4490" x="6346825" y="1617663"/>
          <p14:tracePt t="4491" x="6353175" y="1617663"/>
          <p14:tracePt t="4494" x="6361113" y="1617663"/>
          <p14:tracePt t="4495" x="6367463" y="1617663"/>
          <p14:tracePt t="4498" x="6373813" y="1617663"/>
          <p14:tracePt t="4499" x="6380163" y="1617663"/>
          <p14:tracePt t="4500" x="6386513" y="1617663"/>
          <p14:tracePt t="4502" x="6394450" y="1617663"/>
          <p14:tracePt t="4504" x="6400800" y="1617663"/>
          <p14:tracePt t="4506" x="6407150" y="1617663"/>
          <p14:tracePt t="4507" x="6413500" y="1617663"/>
          <p14:tracePt t="4508" x="6419850" y="1617663"/>
          <p14:tracePt t="4510" x="6427788" y="1617663"/>
          <p14:tracePt t="4511" x="6434138" y="1617663"/>
          <p14:tracePt t="4513" x="6440488" y="1617663"/>
          <p14:tracePt t="4514" x="6446838" y="1617663"/>
          <p14:tracePt t="4515" x="6453188" y="1617663"/>
          <p14:tracePt t="4517" x="6461125" y="1617663"/>
          <p14:tracePt t="4518" x="6467475" y="1617663"/>
          <p14:tracePt t="4520" x="6473825" y="1617663"/>
          <p14:tracePt t="4522" x="6480175" y="1617663"/>
          <p14:tracePt t="4523" x="6486525" y="1617663"/>
          <p14:tracePt t="4525" x="6486525" y="1611313"/>
          <p14:tracePt t="4526" x="6492875" y="1611313"/>
          <p14:tracePt t="4527" x="6500813" y="1611313"/>
          <p14:tracePt t="4531" x="6507163" y="1611313"/>
          <p14:tracePt t="4533" x="6513513" y="1611313"/>
          <p14:tracePt t="4538" x="6519863" y="1611313"/>
          <p14:tracePt t="4541" x="6526213" y="1611313"/>
          <p14:tracePt t="4544" x="6534150" y="1611313"/>
          <p14:tracePt t="4554" x="6540500" y="1611313"/>
          <p14:tracePt t="4555" x="6540500" y="1604963"/>
          <p14:tracePt t="4560" x="6546850" y="1604963"/>
          <p14:tracePt t="4568" x="6553200" y="1604963"/>
          <p14:tracePt t="4571" x="6559550" y="1604963"/>
          <p14:tracePt t="4574" x="6567488" y="1604963"/>
          <p14:tracePt t="4578" x="6573838" y="1604963"/>
          <p14:tracePt t="4579" x="6580188" y="1604963"/>
          <p14:tracePt t="4582" x="6586538" y="1604963"/>
          <p14:tracePt t="4584" x="6592888" y="1604963"/>
          <p14:tracePt t="4585" x="6600825" y="1604963"/>
          <p14:tracePt t="4587" x="6607175" y="1604963"/>
          <p14:tracePt t="4588" x="6613525" y="1604963"/>
          <p14:tracePt t="4590" x="6619875" y="1604963"/>
          <p14:tracePt t="4591" x="6626225" y="1604963"/>
          <p14:tracePt t="4592" x="6634163" y="1604963"/>
          <p14:tracePt t="4593" x="6640513" y="1604963"/>
          <p14:tracePt t="4594" x="6646863" y="1604963"/>
          <p14:tracePt t="4596" x="6659563" y="1604963"/>
          <p14:tracePt t="4597" x="6673850" y="1604963"/>
          <p14:tracePt t="4598" x="6680200" y="1604963"/>
          <p14:tracePt t="4599" x="6686550" y="1604963"/>
          <p14:tracePt t="4600" x="6692900" y="1604963"/>
          <p14:tracePt t="4601" x="6707188" y="1604963"/>
          <p14:tracePt t="4602" x="6713538" y="1604963"/>
          <p14:tracePt t="4603" x="6719888" y="1604963"/>
          <p14:tracePt t="4604" x="6734175" y="1604963"/>
          <p14:tracePt t="4605" x="6740525" y="1604963"/>
          <p14:tracePt t="4606" x="6753225" y="1604963"/>
          <p14:tracePt t="4607" x="6765925" y="1604963"/>
          <p14:tracePt t="4608" x="6773863" y="1604963"/>
          <p14:tracePt t="4609" x="6786563" y="1604963"/>
          <p14:tracePt t="4610" x="6799263" y="1611313"/>
          <p14:tracePt t="4611" x="6807200" y="1611313"/>
          <p14:tracePt t="4612" x="6819900" y="1611313"/>
          <p14:tracePt t="4613" x="6826250" y="1611313"/>
          <p14:tracePt t="4614" x="6840538" y="1611313"/>
          <p14:tracePt t="4615" x="6853238" y="1611313"/>
          <p14:tracePt t="4616" x="6859588" y="1611313"/>
          <p14:tracePt t="4617" x="6873875" y="1617663"/>
          <p14:tracePt t="4618" x="6880225" y="1617663"/>
          <p14:tracePt t="4619" x="6886575" y="1617663"/>
          <p14:tracePt t="4620" x="6899275" y="1617663"/>
          <p14:tracePt t="4621" x="6907213" y="1617663"/>
          <p14:tracePt t="4622" x="6913563" y="1617663"/>
          <p14:tracePt t="4623" x="6926263" y="1617663"/>
          <p14:tracePt t="4624" x="6932613" y="1617663"/>
          <p14:tracePt t="4625" x="6940550" y="1617663"/>
          <p14:tracePt t="4626" x="6946900" y="1617663"/>
          <p14:tracePt t="4627" x="6953250" y="1617663"/>
          <p14:tracePt t="4628" x="6965950" y="1617663"/>
          <p14:tracePt t="4630" x="6973888" y="1617663"/>
          <p14:tracePt t="4631" x="6980238" y="1617663"/>
          <p14:tracePt t="4632" x="6986588" y="1617663"/>
          <p14:tracePt t="4634" x="6999288" y="1617663"/>
          <p14:tracePt t="4636" x="7007225" y="1617663"/>
          <p14:tracePt t="4637" x="7013575" y="1617663"/>
          <p14:tracePt t="4638" x="7019925" y="1617663"/>
          <p14:tracePt t="4641" x="7026275" y="1617663"/>
          <p14:tracePt t="4642" x="7032625" y="1617663"/>
          <p14:tracePt t="4647" x="7040563" y="1617663"/>
          <p14:tracePt t="4651" x="7046913" y="1617663"/>
          <p14:tracePt t="4695" x="7053263" y="1617663"/>
          <p14:tracePt t="4705" x="7059613" y="1617663"/>
          <p14:tracePt t="4708" x="7065963" y="1617663"/>
          <p14:tracePt t="4712" x="7072313" y="1617663"/>
          <p14:tracePt t="4714" x="7080250" y="1617663"/>
          <p14:tracePt t="4716" x="7086600" y="1617663"/>
          <p14:tracePt t="4719" x="7092950" y="1617663"/>
          <p14:tracePt t="4721" x="7099300" y="1617663"/>
          <p14:tracePt t="4723" x="7105650" y="1617663"/>
          <p14:tracePt t="4725" x="7113588" y="1617663"/>
          <p14:tracePt t="4727" x="7119938" y="1611313"/>
          <p14:tracePt t="4729" x="7126288" y="1611313"/>
          <p14:tracePt t="4730" x="7132638" y="1611313"/>
          <p14:tracePt t="4732" x="7138988" y="1611313"/>
          <p14:tracePt t="4734" x="7146925" y="1611313"/>
          <p14:tracePt t="4736" x="7153275" y="1611313"/>
          <p14:tracePt t="4737" x="7159625" y="1611313"/>
          <p14:tracePt t="4738" x="7165975" y="1604963"/>
          <p14:tracePt t="4741" x="7172325" y="1604963"/>
          <p14:tracePt t="4742" x="7180263" y="1604963"/>
          <p14:tracePt t="4744" x="7186613" y="1604963"/>
          <p14:tracePt t="4745" x="7192963" y="1604963"/>
          <p14:tracePt t="4747" x="7199313" y="1604963"/>
          <p14:tracePt t="4749" x="7205663" y="1604963"/>
          <p14:tracePt t="4751" x="7213600" y="1604963"/>
          <p14:tracePt t="4754" x="7219950" y="1604963"/>
          <p14:tracePt t="4755" x="7226300" y="1604963"/>
          <p14:tracePt t="4756" x="7232650" y="1604963"/>
          <p14:tracePt t="4757" x="7232650" y="1598613"/>
          <p14:tracePt t="4759" x="7239000" y="1598613"/>
          <p14:tracePt t="4761" x="7246938" y="1598613"/>
          <p14:tracePt t="4765" x="7253288" y="1598613"/>
          <p14:tracePt t="4766" x="7259638" y="1598613"/>
          <p14:tracePt t="4768" x="7265988" y="1598613"/>
          <p14:tracePt t="4771" x="7272338" y="1598613"/>
          <p14:tracePt t="4773" x="7280275" y="1592263"/>
          <p14:tracePt t="4775" x="7286625" y="1592263"/>
          <p14:tracePt t="4777" x="7292975" y="1592263"/>
          <p14:tracePt t="4778" x="7299325" y="1592263"/>
          <p14:tracePt t="4781" x="7305675" y="1592263"/>
          <p14:tracePt t="4782" x="7313613" y="1592263"/>
          <p14:tracePt t="4785" x="7319963" y="1592263"/>
          <p14:tracePt t="4786" x="7326313" y="1592263"/>
          <p14:tracePt t="4789" x="7332663" y="1592263"/>
          <p14:tracePt t="4790" x="7339013" y="1592263"/>
          <p14:tracePt t="4791" x="7345363" y="1592263"/>
          <p14:tracePt t="4793" x="7353300" y="1592263"/>
          <p14:tracePt t="4794" x="7359650" y="1592263"/>
          <p14:tracePt t="4796" x="7366000" y="1592263"/>
          <p14:tracePt t="4797" x="7372350" y="1592263"/>
          <p14:tracePt t="4798" x="7378700" y="1592263"/>
          <p14:tracePt t="4800" x="7386638" y="1592263"/>
          <p14:tracePt t="4801" x="7392988" y="1592263"/>
          <p14:tracePt t="4803" x="7399338" y="1592263"/>
          <p14:tracePt t="4804" x="7412038" y="1592263"/>
          <p14:tracePt t="4806" x="7419975" y="1592263"/>
          <p14:tracePt t="4807" x="7432675" y="1592263"/>
          <p14:tracePt t="4809" x="7439025" y="1592263"/>
          <p14:tracePt t="4810" x="7445375" y="1592263"/>
          <p14:tracePt t="4811" x="7453313" y="1592263"/>
          <p14:tracePt t="4812" x="7459663" y="1592263"/>
          <p14:tracePt t="4813" x="7466013" y="1592263"/>
          <p14:tracePt t="4814" x="7472363" y="1592263"/>
          <p14:tracePt t="4815" x="7478713" y="1592263"/>
          <p14:tracePt t="4816" x="7486650" y="1592263"/>
          <p14:tracePt t="4817" x="7493000" y="1592263"/>
          <p14:tracePt t="4818" x="7499350" y="1592263"/>
          <p14:tracePt t="4819" x="7505700" y="1592263"/>
          <p14:tracePt t="4820" x="7512050" y="1592263"/>
          <p14:tracePt t="4821" x="7519988" y="1592263"/>
          <p14:tracePt t="4822" x="7519988" y="1598613"/>
          <p14:tracePt t="4823" x="7526338" y="1598613"/>
          <p14:tracePt t="4824" x="7532688" y="1598613"/>
          <p14:tracePt t="4825" x="7539038" y="1598613"/>
          <p14:tracePt t="4827" x="7545388" y="1598613"/>
          <p14:tracePt t="4828" x="7553325" y="1598613"/>
          <p14:tracePt t="4830" x="7559675" y="1598613"/>
          <p14:tracePt t="4831" x="7566025" y="1598613"/>
          <p14:tracePt t="4833" x="7572375" y="1598613"/>
          <p14:tracePt t="4835" x="7578725" y="1598613"/>
          <p14:tracePt t="4837" x="7586663" y="1598613"/>
          <p14:tracePt t="4841" x="7593013" y="1598613"/>
          <p14:tracePt t="4842" x="7593013" y="1604963"/>
          <p14:tracePt t="4843" x="7599363" y="1604963"/>
          <p14:tracePt t="4846" x="7605713" y="1604963"/>
          <p14:tracePt t="4857" x="7612063" y="1604963"/>
          <p14:tracePt t="4872" x="7620000" y="1604963"/>
          <p14:tracePt t="4894" x="7626350" y="1604963"/>
          <p14:tracePt t="4897" x="7626350" y="1611313"/>
          <p14:tracePt t="4899" x="7632700" y="1611313"/>
          <p14:tracePt t="4903" x="7639050" y="1611313"/>
          <p14:tracePt t="4910" x="7645400" y="1611313"/>
          <p14:tracePt t="4914" x="7651750" y="1611313"/>
          <p14:tracePt t="4915" x="7651750" y="1617663"/>
          <p14:tracePt t="4920" x="7659688" y="1617663"/>
          <p14:tracePt t="4924" x="7666038" y="1617663"/>
          <p14:tracePt t="4927" x="7672388" y="1617663"/>
          <p14:tracePt t="4936" x="7678738" y="1617663"/>
          <p14:tracePt t="4941" x="7685088" y="1617663"/>
          <p14:tracePt t="5058" x="7678738" y="1617663"/>
          <p14:tracePt t="5071" x="7672388" y="1617663"/>
          <p14:tracePt t="5075" x="7666038" y="1617663"/>
          <p14:tracePt t="5080" x="7659688" y="1617663"/>
          <p14:tracePt t="5088" x="7651750" y="1617663"/>
          <p14:tracePt t="5093" x="7645400" y="1617663"/>
          <p14:tracePt t="5106" x="7639050" y="1617663"/>
          <p14:tracePt t="5107" x="7639050" y="1625600"/>
          <p14:tracePt t="5115" x="7632700" y="1625600"/>
          <p14:tracePt t="5124" x="7626350" y="1625600"/>
          <p14:tracePt t="5136" x="7626350" y="1631950"/>
          <p14:tracePt t="5141" x="7620000" y="1631950"/>
          <p14:tracePt t="5199" x="7626350" y="1631950"/>
          <p14:tracePt t="5202" x="7632700" y="1631950"/>
          <p14:tracePt t="5205" x="7639050" y="1631950"/>
          <p14:tracePt t="5209" x="7639050" y="1625600"/>
          <p14:tracePt t="5210" x="7645400" y="1625600"/>
          <p14:tracePt t="5213" x="7651750" y="1625600"/>
          <p14:tracePt t="5218" x="7659688" y="1625600"/>
          <p14:tracePt t="5221" x="7666038" y="1625600"/>
          <p14:tracePt t="5225" x="7672388" y="1625600"/>
          <p14:tracePt t="5231" x="7672388" y="1617663"/>
          <p14:tracePt t="5237" x="7678738" y="1617663"/>
          <p14:tracePt t="5269" x="7685088" y="1617663"/>
          <p14:tracePt t="5290" x="7693025" y="1617663"/>
          <p14:tracePt t="5293" x="7699375" y="1617663"/>
          <p14:tracePt t="5301" x="7705725" y="1617663"/>
          <p14:tracePt t="5304" x="7712075" y="1617663"/>
          <p14:tracePt t="5307" x="7718425" y="1617663"/>
          <p14:tracePt t="5314" x="7726363" y="1617663"/>
          <p14:tracePt t="5318" x="7732713" y="1617663"/>
          <p14:tracePt t="5327" x="7739063" y="1617663"/>
          <p14:tracePt t="5401" x="7745413" y="1617663"/>
          <p14:tracePt t="5496" x="7751763" y="1617663"/>
          <p14:tracePt t="5530" x="7759700" y="1617663"/>
          <p14:tracePt t="5535" x="7766050" y="1617663"/>
          <p14:tracePt t="5544" x="7772400" y="1617663"/>
          <p14:tracePt t="5551" x="7778750" y="1617663"/>
          <p14:tracePt t="5556" x="7785100" y="1617663"/>
          <p14:tracePt t="5945" x="7793038" y="1617663"/>
          <p14:tracePt t="5968" x="7799388" y="1617663"/>
          <p14:tracePt t="6036" x="7805738" y="1617663"/>
          <p14:tracePt t="6074" x="7812088" y="1617663"/>
          <p14:tracePt t="6090" x="7818438" y="1617663"/>
          <p14:tracePt t="6127" x="7826375" y="1617663"/>
          <p14:tracePt t="6213" x="7832725" y="1617663"/>
          <p14:tracePt t="6861" x="7839075" y="1617663"/>
          <p14:tracePt t="7640" x="7832725" y="1617663"/>
          <p14:tracePt t="7649" x="7826375" y="1617663"/>
          <p14:tracePt t="7663" x="7818438" y="1617663"/>
          <p14:tracePt t="7668" x="7812088" y="1617663"/>
          <p14:tracePt t="7670" x="7805738" y="1617663"/>
          <p14:tracePt t="7675" x="7799388" y="1617663"/>
          <p14:tracePt t="7677" x="7793038" y="1617663"/>
          <p14:tracePt t="7680" x="7785100" y="1617663"/>
          <p14:tracePt t="7681" x="7785100" y="1625600"/>
          <p14:tracePt t="7682" x="7778750" y="1625600"/>
          <p14:tracePt t="7683" x="7772400" y="1625600"/>
          <p14:tracePt t="7685" x="7766050" y="1625600"/>
          <p14:tracePt t="7686" x="7759700" y="1625600"/>
          <p14:tracePt t="7688" x="7751763" y="1625600"/>
          <p14:tracePt t="7689" x="7745413" y="1625600"/>
          <p14:tracePt t="7690" x="7739063" y="1625600"/>
          <p14:tracePt t="7692" x="7732713" y="1625600"/>
          <p14:tracePt t="7693" x="7726363" y="1625600"/>
          <p14:tracePt t="7695" x="7718425" y="1625600"/>
          <p14:tracePt t="7696" x="7705725" y="1625600"/>
          <p14:tracePt t="7698" x="7699375" y="1625600"/>
          <p14:tracePt t="7699" x="7693025" y="1625600"/>
          <p14:tracePt t="7700" x="7685088" y="1625600"/>
          <p14:tracePt t="7701" x="7678738" y="1625600"/>
          <p14:tracePt t="7702" x="7672388" y="1625600"/>
          <p14:tracePt t="7703" x="7666038" y="1625600"/>
          <p14:tracePt t="7704" x="7651750" y="1625600"/>
          <p14:tracePt t="7706" x="7639050" y="1625600"/>
          <p14:tracePt t="7707" x="7632700" y="1625600"/>
          <p14:tracePt t="7708" x="7626350" y="1625600"/>
          <p14:tracePt t="7709" x="7620000" y="1625600"/>
          <p14:tracePt t="7710" x="7612063" y="1625600"/>
          <p14:tracePt t="7711" x="7605713" y="1625600"/>
          <p14:tracePt t="7712" x="7593013" y="1625600"/>
          <p14:tracePt t="7714" x="7578725" y="1625600"/>
          <p14:tracePt t="7715" x="7572375" y="1625600"/>
          <p14:tracePt t="7717" x="7566025" y="1625600"/>
          <p14:tracePt t="7718" x="7559675" y="1625600"/>
          <p14:tracePt t="7719" x="7553325" y="1625600"/>
          <p14:tracePt t="7720" x="7545388" y="1625600"/>
          <p14:tracePt t="7721" x="7539038" y="1625600"/>
          <p14:tracePt t="7722" x="7532688" y="1625600"/>
          <p14:tracePt t="7723" x="7526338" y="1625600"/>
          <p14:tracePt t="7724" x="7519988" y="1625600"/>
          <p14:tracePt t="7725" x="7512050" y="1625600"/>
          <p14:tracePt t="7726" x="7505700" y="1625600"/>
          <p14:tracePt t="7728" x="7499350" y="1625600"/>
          <p14:tracePt t="7729" x="7486650" y="1625600"/>
          <p14:tracePt t="7731" x="7478713" y="1625600"/>
          <p14:tracePt t="7732" x="7466013" y="1625600"/>
          <p14:tracePt t="7735" x="7459663" y="1625600"/>
          <p14:tracePt t="7736" x="7445375" y="1625600"/>
          <p14:tracePt t="7738" x="7439025" y="1625600"/>
          <p14:tracePt t="7740" x="7432675" y="1625600"/>
          <p14:tracePt t="7742" x="7426325" y="1625600"/>
          <p14:tracePt t="7743" x="7419975" y="1625600"/>
          <p14:tracePt t="7744" x="7412038" y="1625600"/>
          <p14:tracePt t="7747" x="7405688" y="1625600"/>
          <p14:tracePt t="7749" x="7399338" y="1625600"/>
          <p14:tracePt t="7752" x="7392988" y="1625600"/>
          <p14:tracePt t="7754" x="7386638" y="1625600"/>
          <p14:tracePt t="7758" x="7378700" y="1625600"/>
          <p14:tracePt t="7760" x="7372350" y="1625600"/>
          <p14:tracePt t="7762" x="7366000" y="1625600"/>
          <p14:tracePt t="7767" x="7359650" y="1625600"/>
          <p14:tracePt t="7769" x="7353300" y="1625600"/>
          <p14:tracePt t="7773" x="7345363" y="1625600"/>
          <p14:tracePt t="7776" x="7339013" y="1625600"/>
          <p14:tracePt t="7777" x="7332663" y="1625600"/>
          <p14:tracePt t="7779" x="7332663" y="1631950"/>
          <p14:tracePt t="7781" x="7326313" y="1631950"/>
          <p14:tracePt t="7783" x="7319963" y="1631950"/>
          <p14:tracePt t="7785" x="7313613" y="1631950"/>
          <p14:tracePt t="7787" x="7305675" y="1631950"/>
          <p14:tracePt t="7788" x="7299325" y="1631950"/>
          <p14:tracePt t="7790" x="7292975" y="1631950"/>
          <p14:tracePt t="7791" x="7286625" y="1638300"/>
          <p14:tracePt t="7793" x="7280275" y="1638300"/>
          <p14:tracePt t="7794" x="7272338" y="1638300"/>
          <p14:tracePt t="7795" x="7265988" y="1638300"/>
          <p14:tracePt t="7796" x="7259638" y="1644650"/>
          <p14:tracePt t="7797" x="7253288" y="1644650"/>
          <p14:tracePt t="7798" x="7246938" y="1644650"/>
          <p14:tracePt t="7799" x="7239000" y="1651000"/>
          <p14:tracePt t="7800" x="7226300" y="1651000"/>
          <p14:tracePt t="7802" x="7219950" y="1651000"/>
          <p14:tracePt t="7803" x="7205663" y="1651000"/>
          <p14:tracePt t="7804" x="7199313" y="1651000"/>
          <p14:tracePt t="7805" x="7186613" y="1651000"/>
          <p14:tracePt t="7807" x="7172325" y="1658938"/>
          <p14:tracePt t="7808" x="7159625" y="1658938"/>
          <p14:tracePt t="7809" x="7153275" y="1658938"/>
          <p14:tracePt t="7810" x="7138988" y="1665288"/>
          <p14:tracePt t="7811" x="7132638" y="1665288"/>
          <p14:tracePt t="7812" x="7126288" y="1665288"/>
          <p14:tracePt t="7813" x="7113588" y="1665288"/>
          <p14:tracePt t="7814" x="7105650" y="1671638"/>
          <p14:tracePt t="7815" x="7092950" y="1671638"/>
          <p14:tracePt t="7816" x="7080250" y="1671638"/>
          <p14:tracePt t="7817" x="7072313" y="1671638"/>
          <p14:tracePt t="7818" x="7059613" y="1671638"/>
          <p14:tracePt t="7819" x="7053263" y="1671638"/>
          <p14:tracePt t="7820" x="7046913" y="1671638"/>
          <p14:tracePt t="7821" x="7032625" y="1671638"/>
          <p14:tracePt t="7822" x="7026275" y="1677988"/>
          <p14:tracePt t="7823" x="7013575" y="1677988"/>
          <p14:tracePt t="7824" x="6999288" y="1677988"/>
          <p14:tracePt t="7825" x="6992938" y="1677988"/>
          <p14:tracePt t="7826" x="6980238" y="1677988"/>
          <p14:tracePt t="7827" x="6973888" y="1677988"/>
          <p14:tracePt t="7828" x="6959600" y="1677988"/>
          <p14:tracePt t="7829" x="6953250" y="1677988"/>
          <p14:tracePt t="7830" x="6946900" y="1677988"/>
          <p14:tracePt t="7831" x="6926263" y="1677988"/>
          <p14:tracePt t="7832" x="6919913" y="1677988"/>
          <p14:tracePt t="7834" x="6913563" y="1677988"/>
          <p14:tracePt t="7835" x="6899275" y="1677988"/>
          <p14:tracePt t="7836" x="6892925" y="1677988"/>
          <p14:tracePt t="7837" x="6880225" y="1677988"/>
          <p14:tracePt t="7838" x="6873875" y="1677988"/>
          <p14:tracePt t="7840" x="6865938" y="1677988"/>
          <p14:tracePt t="7841" x="6859588" y="1677988"/>
          <p14:tracePt t="7842" x="6853238" y="1677988"/>
          <p14:tracePt t="7844" x="6846888" y="1677988"/>
          <p14:tracePt t="7845" x="6840538" y="1677988"/>
          <p14:tracePt t="7846" x="6832600" y="1677988"/>
          <p14:tracePt t="7847" x="6826250" y="1677988"/>
          <p14:tracePt t="7848" x="6819900" y="1677988"/>
          <p14:tracePt t="7850" x="6813550" y="1677988"/>
          <p14:tracePt t="7852" x="6807200" y="1677988"/>
          <p14:tracePt t="7855" x="6799263" y="1677988"/>
          <p14:tracePt t="7856" x="6792913" y="1677988"/>
          <p14:tracePt t="7858" x="6786563" y="1677988"/>
          <p14:tracePt t="7863" x="6780213" y="1677988"/>
          <p14:tracePt t="7866" x="6773863" y="1677988"/>
          <p14:tracePt t="7871" x="6765925" y="1677988"/>
          <p14:tracePt t="7874" x="6759575" y="1677988"/>
          <p14:tracePt t="7876" x="6753225" y="1677988"/>
          <p14:tracePt t="7880" x="6746875" y="1677988"/>
          <p14:tracePt t="7882" x="6740525" y="1677988"/>
          <p14:tracePt t="7885" x="6734175" y="1677988"/>
          <p14:tracePt t="7886" x="6726238" y="1677988"/>
          <p14:tracePt t="7888" x="6719888" y="1677988"/>
          <p14:tracePt t="7890" x="6713538" y="1677988"/>
          <p14:tracePt t="7891" x="6707188" y="1677988"/>
          <p14:tracePt t="7893" x="6700838" y="1677988"/>
          <p14:tracePt t="7894" x="6692900" y="1677988"/>
          <p14:tracePt t="7896" x="6686550" y="1677988"/>
          <p14:tracePt t="7897" x="6680200" y="1677988"/>
          <p14:tracePt t="7898" x="6673850" y="1677988"/>
          <p14:tracePt t="7900" x="6667500" y="1677988"/>
          <p14:tracePt t="7901" x="6653213" y="1677988"/>
          <p14:tracePt t="7902" x="6653213" y="1671638"/>
          <p14:tracePt t="7903" x="6640513" y="1671638"/>
          <p14:tracePt t="7904" x="6634163" y="1671638"/>
          <p14:tracePt t="7906" x="6619875" y="1671638"/>
          <p14:tracePt t="7907" x="6613525" y="1671638"/>
          <p14:tracePt t="7908" x="6607175" y="1671638"/>
          <p14:tracePt t="7909" x="6600825" y="1671638"/>
          <p14:tracePt t="7910" x="6592888" y="1671638"/>
          <p14:tracePt t="7911" x="6586538" y="1671638"/>
          <p14:tracePt t="7912" x="6573838" y="1665288"/>
          <p14:tracePt t="7913" x="6567488" y="1665288"/>
          <p14:tracePt t="7914" x="6559550" y="1665288"/>
          <p14:tracePt t="7915" x="6553200" y="1665288"/>
          <p14:tracePt t="7916" x="6546850" y="1658938"/>
          <p14:tracePt t="7917" x="6534150" y="1658938"/>
          <p14:tracePt t="7919" x="6519863" y="1658938"/>
          <p14:tracePt t="7920" x="6513513" y="1658938"/>
          <p14:tracePt t="7921" x="6507163" y="1658938"/>
          <p14:tracePt t="7922" x="6500813" y="1651000"/>
          <p14:tracePt t="7923" x="6492875" y="1651000"/>
          <p14:tracePt t="7924" x="6486525" y="1651000"/>
          <p14:tracePt t="7925" x="6473825" y="1651000"/>
          <p14:tracePt t="7927" x="6461125" y="1651000"/>
          <p14:tracePt t="7928" x="6453188" y="1651000"/>
          <p14:tracePt t="7929" x="6446838" y="1651000"/>
          <p14:tracePt t="7930" x="6440488" y="1651000"/>
          <p14:tracePt t="7931" x="6434138" y="1644650"/>
          <p14:tracePt t="7932" x="6419850" y="1644650"/>
          <p14:tracePt t="7934" x="6407150" y="1644650"/>
          <p14:tracePt t="7936" x="6394450" y="1644650"/>
          <p14:tracePt t="7937" x="6394450" y="1638300"/>
          <p14:tracePt t="7938" x="6380163" y="1638300"/>
          <p14:tracePt t="7940" x="6373813" y="1638300"/>
          <p14:tracePt t="7941" x="6367463" y="1638300"/>
          <p14:tracePt t="7942" x="6361113" y="1638300"/>
          <p14:tracePt t="7943" x="6353175" y="1638300"/>
          <p14:tracePt t="7944" x="6353175" y="1631950"/>
          <p14:tracePt t="7945" x="6346825" y="1631950"/>
          <p14:tracePt t="7946" x="6340475" y="1631950"/>
          <p14:tracePt t="7948" x="6334125" y="1631950"/>
          <p14:tracePt t="7949" x="6327775" y="1631950"/>
          <p14:tracePt t="7950" x="6319838" y="1631950"/>
          <p14:tracePt t="7952" x="6313488" y="1631950"/>
          <p14:tracePt t="7953" x="6307138" y="1631950"/>
          <p14:tracePt t="7955" x="6300788" y="1631950"/>
          <p14:tracePt t="7956" x="6294438" y="1631950"/>
          <p14:tracePt t="7957" x="6286500" y="1631950"/>
          <p14:tracePt t="7959" x="6280150" y="1631950"/>
          <p14:tracePt t="7960" x="6273800" y="1631950"/>
          <p14:tracePt t="7962" x="6267450" y="1631950"/>
          <p14:tracePt t="7963" x="6267450" y="1625600"/>
          <p14:tracePt t="7964" x="6253163" y="1625600"/>
          <p14:tracePt t="7966" x="6246813" y="1625600"/>
          <p14:tracePt t="7967" x="6240463" y="1625600"/>
          <p14:tracePt t="7969" x="6234113" y="1625600"/>
          <p14:tracePt t="7970" x="6227763" y="1625600"/>
          <p14:tracePt t="7971" x="6219825" y="1625600"/>
          <p14:tracePt t="7972" x="6213475" y="1625600"/>
          <p14:tracePt t="7973" x="6207125" y="1625600"/>
          <p14:tracePt t="7974" x="6200775" y="1625600"/>
          <p14:tracePt t="7975" x="6194425" y="1625600"/>
          <p14:tracePt t="7976" x="6180138" y="1625600"/>
          <p14:tracePt t="7977" x="6180138" y="1617663"/>
          <p14:tracePt t="7978" x="6173788" y="1617663"/>
          <p14:tracePt t="7979" x="6161088" y="1617663"/>
          <p14:tracePt t="7981" x="6154738" y="1617663"/>
          <p14:tracePt t="7982" x="6146800" y="1617663"/>
          <p14:tracePt t="7983" x="6140450" y="1617663"/>
          <p14:tracePt t="7984" x="6127750" y="1617663"/>
          <p14:tracePt t="7986" x="6113463" y="1617663"/>
          <p14:tracePt t="7987" x="6107113" y="1617663"/>
          <p14:tracePt t="7988" x="6100763" y="1617663"/>
          <p14:tracePt t="7989" x="6094413" y="1617663"/>
          <p14:tracePt t="7990" x="6088063" y="1617663"/>
          <p14:tracePt t="7991" x="6080125" y="1617663"/>
          <p14:tracePt t="7992" x="6073775" y="1617663"/>
          <p14:tracePt t="7993" x="6067425" y="1617663"/>
          <p14:tracePt t="7994" x="6061075" y="1617663"/>
          <p14:tracePt t="7995" x="6054725" y="1617663"/>
          <p14:tracePt t="7996" x="6046788" y="1617663"/>
          <p14:tracePt t="7997" x="6040438" y="1617663"/>
          <p14:tracePt t="7998" x="6034088" y="1617663"/>
          <p14:tracePt t="8000" x="6027738" y="1617663"/>
          <p14:tracePt t="8001" x="6021388" y="1617663"/>
          <p14:tracePt t="8002" x="6013450" y="1617663"/>
          <p14:tracePt t="8004" x="6007100" y="1617663"/>
          <p14:tracePt t="8005" x="6000750" y="1617663"/>
          <p14:tracePt t="8007" x="5994400" y="1617663"/>
          <p14:tracePt t="8009" x="5988050" y="1617663"/>
          <p14:tracePt t="8011" x="5980113" y="1617663"/>
          <p14:tracePt t="8069" x="5973763" y="1617663"/>
          <p14:tracePt t="8073" x="5967413" y="1617663"/>
          <p14:tracePt t="8077" x="5967413" y="1611313"/>
          <p14:tracePt t="8079" x="5961063" y="1611313"/>
          <p14:tracePt t="8080" x="5954713" y="1611313"/>
          <p14:tracePt t="8082" x="5946775" y="1611313"/>
          <p14:tracePt t="8086" x="5940425" y="1611313"/>
          <p14:tracePt t="8087" x="5934075" y="1611313"/>
          <p14:tracePt t="8090" x="5927725" y="1611313"/>
          <p14:tracePt t="8091" x="5921375" y="1611313"/>
          <p14:tracePt t="8093" x="5913438" y="1611313"/>
          <p14:tracePt t="8094" x="5907088" y="1611313"/>
          <p14:tracePt t="8095" x="5900738" y="1611313"/>
          <p14:tracePt t="8097" x="5894388" y="1611313"/>
          <p14:tracePt t="8098" x="5888038" y="1611313"/>
          <p14:tracePt t="8100" x="5881688" y="1611313"/>
          <p14:tracePt t="8101" x="5873750" y="1611313"/>
          <p14:tracePt t="8102" x="5867400" y="1611313"/>
          <p14:tracePt t="8104" x="5861050" y="1611313"/>
          <p14:tracePt t="8105" x="5854700" y="1611313"/>
          <p14:tracePt t="8107" x="5848350" y="1611313"/>
          <p14:tracePt t="8108" x="5840413" y="1611313"/>
          <p14:tracePt t="8109" x="5834063" y="1611313"/>
          <p14:tracePt t="8111" x="5827713" y="1611313"/>
          <p14:tracePt t="8112" x="5821363" y="1611313"/>
          <p14:tracePt t="8115" x="5815013" y="1611313"/>
          <p14:tracePt t="8116" x="5807075" y="1611313"/>
          <p14:tracePt t="8117" x="5800725" y="1611313"/>
          <p14:tracePt t="8121" x="5794375" y="1611313"/>
          <p14:tracePt t="8123" x="5788025" y="1611313"/>
          <p14:tracePt t="8129" x="5781675" y="1611313"/>
          <p14:tracePt t="8405" x="5781675" y="1604963"/>
          <p14:tracePt t="8578" x="5781675" y="1598613"/>
          <p14:tracePt t="8582" x="5788025" y="1598613"/>
          <p14:tracePt t="8590" x="5794375" y="1598613"/>
          <p14:tracePt t="8645" x="5800725" y="1598613"/>
          <p14:tracePt t="8664" x="5807075" y="1598613"/>
          <p14:tracePt t="8675" x="5815013" y="1598613"/>
          <p14:tracePt t="8690" x="5821363" y="1598613"/>
          <p14:tracePt t="8695" x="5827713" y="1598613"/>
          <p14:tracePt t="8707" x="5834063" y="1598613"/>
          <p14:tracePt t="8714" x="5840413" y="1598613"/>
          <p14:tracePt t="8719" x="5848350" y="1598613"/>
          <p14:tracePt t="8728" x="5854700" y="1598613"/>
          <p14:tracePt t="8732" x="5861050" y="1598613"/>
          <p14:tracePt t="8742" x="5867400" y="1598613"/>
          <p14:tracePt t="8745" x="5873750" y="1598613"/>
          <p14:tracePt t="8749" x="5881688" y="1598613"/>
          <p14:tracePt t="8759" x="5888038" y="1598613"/>
          <p14:tracePt t="8765" x="5894388" y="1598613"/>
          <p14:tracePt t="8782" x="5900738" y="1598613"/>
          <p14:tracePt t="8793" x="5907088" y="1598613"/>
          <p14:tracePt t="8802" x="5913438" y="1598613"/>
          <p14:tracePt t="8815" x="5921375" y="1598613"/>
          <p14:tracePt t="8821" x="5927725" y="1598613"/>
          <p14:tracePt t="8831" x="5934075" y="1598613"/>
          <p14:tracePt t="8837" x="5940425" y="1598613"/>
          <p14:tracePt t="8848" x="5946775" y="1598613"/>
          <p14:tracePt t="8852" x="5954713" y="1598613"/>
          <p14:tracePt t="8857" x="5961063" y="1598613"/>
          <p14:tracePt t="8866" x="5967413" y="1598613"/>
          <p14:tracePt t="8871" x="5973763" y="1598613"/>
          <p14:tracePt t="8873" x="5973763" y="1604963"/>
          <p14:tracePt t="8879" x="5980113" y="1604963"/>
          <p14:tracePt t="8884" x="5988050" y="1604963"/>
          <p14:tracePt t="8888" x="5994400" y="1604963"/>
          <p14:tracePt t="8895" x="6000750" y="1604963"/>
          <p14:tracePt t="8899" x="6007100" y="1604963"/>
          <p14:tracePt t="8905" x="6013450" y="1604963"/>
          <p14:tracePt t="8908" x="6021388" y="1604963"/>
          <p14:tracePt t="8911" x="6027738" y="1604963"/>
          <p14:tracePt t="8917" x="6034088" y="1604963"/>
          <p14:tracePt t="8920" x="6040438" y="1604963"/>
          <p14:tracePt t="8925" x="6046788" y="1604963"/>
          <p14:tracePt t="8927" x="6054725" y="1604963"/>
          <p14:tracePt t="8929" x="6061075" y="1604963"/>
          <p14:tracePt t="8935" x="6067425" y="1604963"/>
          <p14:tracePt t="8937" x="6073775" y="1604963"/>
          <p14:tracePt t="8940" x="6080125" y="1604963"/>
          <p14:tracePt t="8942" x="6088063" y="1604963"/>
          <p14:tracePt t="8944" x="6094413" y="1604963"/>
          <p14:tracePt t="8947" x="6100763" y="1604963"/>
          <p14:tracePt t="8955" x="6113463" y="1604963"/>
          <p14:tracePt t="8955" x="6121400" y="1604963"/>
          <p14:tracePt t="8957" x="6127750" y="1604963"/>
          <p14:tracePt t="8962" x="6134100" y="1604963"/>
          <p14:tracePt t="8965" x="6140450" y="1604963"/>
          <p14:tracePt t="8974" x="6146800" y="1604963"/>
          <p14:tracePt t="8981" x="6154738" y="1604963"/>
          <p14:tracePt t="9009" x="6161088" y="1604963"/>
          <p14:tracePt t="9019" x="6167438" y="1604963"/>
          <p14:tracePt t="9027" x="6173788" y="1604963"/>
          <p14:tracePt t="9039" x="6180138" y="1604963"/>
          <p14:tracePt t="9042" x="6188075" y="1604963"/>
          <p14:tracePt t="9050" x="6194425" y="1604963"/>
          <p14:tracePt t="9054" x="6200775" y="1604963"/>
          <p14:tracePt t="9057" x="6207125" y="1604963"/>
          <p14:tracePt t="9063" x="6213475" y="1604963"/>
          <p14:tracePt t="9066" x="6219825" y="1604963"/>
          <p14:tracePt t="9071" x="6227763" y="1604963"/>
          <p14:tracePt t="9074" x="6234113" y="1604963"/>
          <p14:tracePt t="9077" x="6240463" y="1604963"/>
          <p14:tracePt t="9082" x="6246813" y="1604963"/>
          <p14:tracePt t="9085" x="6253163" y="1604963"/>
          <p14:tracePt t="9092" x="6261100" y="1604963"/>
          <p14:tracePt t="9094" x="6267450" y="1604963"/>
          <p14:tracePt t="9099" x="6273800" y="1604963"/>
          <p14:tracePt t="9111" x="6280150" y="1604963"/>
          <p14:tracePt t="9125" x="6286500" y="1604963"/>
          <p14:tracePt t="9152" x="6294438" y="1604963"/>
          <p14:tracePt t="9157" x="6300788" y="1604963"/>
          <p14:tracePt t="9161" x="6307138" y="1604963"/>
          <p14:tracePt t="9168" x="6313488" y="1604963"/>
          <p14:tracePt t="9170" x="6319838" y="1604963"/>
          <p14:tracePt t="9176" x="6327775" y="1604963"/>
          <p14:tracePt t="9178" x="6334125" y="1604963"/>
          <p14:tracePt t="9180" x="6340475" y="1604963"/>
          <p14:tracePt t="9184" x="6346825" y="1604963"/>
          <p14:tracePt t="9186" x="6353175" y="1604963"/>
          <p14:tracePt t="9191" x="6361113" y="1604963"/>
          <p14:tracePt t="9193" x="6367463" y="1604963"/>
          <p14:tracePt t="9198" x="6373813" y="1604963"/>
          <p14:tracePt t="9200" x="6380163" y="1604963"/>
          <p14:tracePt t="9202" x="6386513" y="1604963"/>
          <p14:tracePt t="9207" x="6394450" y="1604963"/>
          <p14:tracePt t="9211" x="6400800" y="1604963"/>
          <p14:tracePt t="9221" x="6407150" y="1604963"/>
          <p14:tracePt t="9237" x="6413500" y="1604963"/>
          <p14:tracePt t="9268" x="6419850" y="1604963"/>
          <p14:tracePt t="9277" x="6427788" y="1604963"/>
          <p14:tracePt t="9278" x="6427788" y="1611313"/>
          <p14:tracePt t="9281" x="6434138" y="1611313"/>
          <p14:tracePt t="9286" x="6440488" y="1611313"/>
          <p14:tracePt t="9289" x="6446838" y="1611313"/>
          <p14:tracePt t="9291" x="6453188" y="1611313"/>
          <p14:tracePt t="9295" x="6461125" y="1611313"/>
          <p14:tracePt t="9296" x="6467475" y="1611313"/>
          <p14:tracePt t="9299" x="6473825" y="1611313"/>
          <p14:tracePt t="9300" x="6480175" y="1611313"/>
          <p14:tracePt t="9302" x="6486525" y="1611313"/>
          <p14:tracePt t="9305" x="6492875" y="1611313"/>
          <p14:tracePt t="9306" x="6500813" y="1611313"/>
          <p14:tracePt t="9309" x="6507163" y="1611313"/>
          <p14:tracePt t="9311" x="6513513" y="1611313"/>
          <p14:tracePt t="9313" x="6519863" y="1611313"/>
          <p14:tracePt t="9316" x="6526213" y="1611313"/>
          <p14:tracePt t="9318" x="6534150" y="1611313"/>
          <p14:tracePt t="9323" x="6540500" y="1611313"/>
          <p14:tracePt t="9326" x="6546850" y="1611313"/>
          <p14:tracePt t="9329" x="6553200" y="1611313"/>
          <p14:tracePt t="9342" x="6559550" y="1611313"/>
          <p14:tracePt t="9375" x="6567488" y="1611313"/>
          <p14:tracePt t="9386" x="6573838" y="1611313"/>
          <p14:tracePt t="9389" x="6580188" y="1611313"/>
          <p14:tracePt t="9395" x="6586538" y="1611313"/>
          <p14:tracePt t="9398" x="6592888" y="1611313"/>
          <p14:tracePt t="9401" x="6600825" y="1611313"/>
          <p14:tracePt t="9405" x="6607175" y="1611313"/>
          <p14:tracePt t="9407" x="6607175" y="1617663"/>
          <p14:tracePt t="9408" x="6613525" y="1617663"/>
          <p14:tracePt t="9414" x="6619875" y="1617663"/>
          <p14:tracePt t="9416" x="6626225" y="1617663"/>
          <p14:tracePt t="9419" x="6634163" y="1617663"/>
          <p14:tracePt t="9425" x="6634163" y="1625600"/>
          <p14:tracePt t="9426" x="6640513" y="1625600"/>
          <p14:tracePt t="9429" x="6646863" y="1625600"/>
          <p14:tracePt t="9450" x="6653213" y="1625600"/>
          <p14:tracePt t="9472" x="6659563" y="1625600"/>
          <p14:tracePt t="9479" x="6667500" y="1625600"/>
          <p14:tracePt t="9489" x="6673850" y="1625600"/>
          <p14:tracePt t="9493" x="6680200" y="1625600"/>
          <p14:tracePt t="9500" x="6686550" y="1625600"/>
          <p14:tracePt t="9503" x="6692900" y="1625600"/>
          <p14:tracePt t="9506" x="6700838" y="1625600"/>
          <p14:tracePt t="9512" x="6707188" y="1625600"/>
          <p14:tracePt t="9515" x="6713538" y="1625600"/>
          <p14:tracePt t="9521" x="6719888" y="1625600"/>
          <p14:tracePt t="9525" x="6726238" y="1625600"/>
          <p14:tracePt t="9529" x="6734175" y="1625600"/>
          <p14:tracePt t="9542" x="6740525" y="1625600"/>
          <p14:tracePt t="9560" x="6746875" y="1625600"/>
          <p14:tracePt t="9578" x="6746875" y="1631950"/>
          <p14:tracePt t="9580" x="6753225" y="1631950"/>
          <p14:tracePt t="9584" x="6759575" y="1631950"/>
          <p14:tracePt t="9587" x="6765925" y="1631950"/>
          <p14:tracePt t="9593" x="6773863" y="1631950"/>
          <p14:tracePt t="9595" x="6780213" y="1631950"/>
          <p14:tracePt t="9599" x="6786563" y="1631950"/>
          <p14:tracePt t="9601" x="6792913" y="1631950"/>
          <p14:tracePt t="9605" x="6799263" y="1631950"/>
          <p14:tracePt t="9606" x="6807200" y="1631950"/>
          <p14:tracePt t="9608" x="6813550" y="1631950"/>
          <p14:tracePt t="9611" x="6819900" y="1631950"/>
          <p14:tracePt t="9612" x="6826250" y="1631950"/>
          <p14:tracePt t="9615" x="6832600" y="1631950"/>
          <p14:tracePt t="9617" x="6840538" y="1631950"/>
          <p14:tracePt t="9618" x="6846888" y="1631950"/>
          <p14:tracePt t="9622" x="6853238" y="1631950"/>
          <p14:tracePt t="9624" x="6859588" y="1631950"/>
          <p14:tracePt t="9628" x="6865938" y="1631950"/>
          <p14:tracePt t="9631" x="6873875" y="1631950"/>
          <p14:tracePt t="9633" x="6880225" y="1631950"/>
          <p14:tracePt t="9643" x="6886575" y="1631950"/>
          <p14:tracePt t="9684" x="6892925" y="1631950"/>
          <p14:tracePt t="9717" x="6899275" y="1631950"/>
          <p14:tracePt t="9724" x="6907213" y="1631950"/>
          <p14:tracePt t="9734" x="6913563" y="1631950"/>
          <p14:tracePt t="9756" x="6919913" y="1631950"/>
          <p14:tracePt t="9804" x="6926263" y="1631950"/>
          <p14:tracePt t="9831" x="6932613" y="1631950"/>
          <p14:tracePt t="9848" x="6940550" y="1631950"/>
          <p14:tracePt t="9869" x="6946900" y="1631950"/>
          <p14:tracePt t="9986" x="6953250" y="1631950"/>
          <p14:tracePt t="9996" x="6959600" y="1631950"/>
          <p14:tracePt t="10008" x="6965950" y="1631950"/>
          <p14:tracePt t="10011" x="6973888" y="1631950"/>
          <p14:tracePt t="10016" x="6980238" y="1631950"/>
          <p14:tracePt t="10021" x="6986588" y="1631950"/>
          <p14:tracePt t="10025" x="6992938" y="1631950"/>
          <p14:tracePt t="10029" x="6999288" y="1631950"/>
          <p14:tracePt t="10032" x="7007225" y="1631950"/>
          <p14:tracePt t="10035" x="7013575" y="1631950"/>
          <p14:tracePt t="10038" x="7019925" y="1631950"/>
          <p14:tracePt t="10039" x="7026275" y="1631950"/>
          <p14:tracePt t="10042" x="7032625" y="1631950"/>
          <p14:tracePt t="10044" x="7040563" y="1631950"/>
          <p14:tracePt t="10047" x="7046913" y="1631950"/>
          <p14:tracePt t="10048" x="7053263" y="1631950"/>
          <p14:tracePt t="10049" x="7059613" y="1631950"/>
          <p14:tracePt t="10052" x="7065963" y="1631950"/>
          <p14:tracePt t="10054" x="7072313" y="1631950"/>
          <p14:tracePt t="10056" x="7080250" y="1631950"/>
          <p14:tracePt t="10058" x="7086600" y="1631950"/>
          <p14:tracePt t="10059" x="7092950" y="1631950"/>
          <p14:tracePt t="10062" x="7099300" y="1631950"/>
          <p14:tracePt t="10063" x="7105650" y="1631950"/>
          <p14:tracePt t="10066" x="7113588" y="1631950"/>
          <p14:tracePt t="10068" x="7119938" y="1631950"/>
          <p14:tracePt t="10070" x="7126288" y="1631950"/>
          <p14:tracePt t="10073" x="7132638" y="1631950"/>
          <p14:tracePt t="10074" x="7138988" y="1631950"/>
          <p14:tracePt t="10077" x="7146925" y="1631950"/>
          <p14:tracePt t="10079" x="7153275" y="1631950"/>
          <p14:tracePt t="10080" x="7159625" y="1631950"/>
          <p14:tracePt t="10083" x="7165975" y="1631950"/>
          <p14:tracePt t="10085" x="7172325" y="1631950"/>
          <p14:tracePt t="10088" x="7180263" y="1631950"/>
          <p14:tracePt t="10090" x="7186613" y="1631950"/>
          <p14:tracePt t="10091" x="7192963" y="1631950"/>
          <p14:tracePt t="10094" x="7199313" y="1631950"/>
          <p14:tracePt t="10096" x="7205663" y="1631950"/>
          <p14:tracePt t="10099" x="7213600" y="1631950"/>
          <p14:tracePt t="10101" x="7219950" y="1631950"/>
          <p14:tracePt t="10104" x="7226300" y="1631950"/>
          <p14:tracePt t="10105" x="7232650" y="1631950"/>
          <p14:tracePt t="10106" x="7239000" y="1631950"/>
          <p14:tracePt t="10109" x="7246938" y="1631950"/>
          <p14:tracePt t="10110" x="7253288" y="1631950"/>
          <p14:tracePt t="10113" x="7259638" y="1631950"/>
          <p14:tracePt t="10114" x="7265988" y="1631950"/>
          <p14:tracePt t="10115" x="7272338" y="1631950"/>
          <p14:tracePt t="10117" x="7280275" y="1631950"/>
          <p14:tracePt t="10118" x="7286625" y="1631950"/>
          <p14:tracePt t="10120" x="7292975" y="1631950"/>
          <p14:tracePt t="10121" x="7299325" y="1631950"/>
          <p14:tracePt t="10122" x="7305675" y="1631950"/>
          <p14:tracePt t="10124" x="7313613" y="1631950"/>
          <p14:tracePt t="10125" x="7319963" y="1631950"/>
          <p14:tracePt t="10127" x="7326313" y="1631950"/>
          <p14:tracePt t="10128" x="7332663" y="1631950"/>
          <p14:tracePt t="10129" x="7339013" y="1631950"/>
          <p14:tracePt t="10131" x="7353300" y="1631950"/>
          <p14:tracePt t="10134" x="7366000" y="1631950"/>
          <p14:tracePt t="10135" x="7372350" y="1631950"/>
          <p14:tracePt t="10136" x="7378700" y="1631950"/>
          <p14:tracePt t="10137" x="7386638" y="1631950"/>
          <p14:tracePt t="10138" x="7392988" y="1631950"/>
          <p14:tracePt t="10140" x="7399338" y="1631950"/>
          <p14:tracePt t="10141" x="7405688" y="1631950"/>
          <p14:tracePt t="10142" x="7412038" y="1631950"/>
          <p14:tracePt t="10143" x="7419975" y="1631950"/>
          <p14:tracePt t="10144" x="7426325" y="1631950"/>
          <p14:tracePt t="10145" x="7432675" y="1631950"/>
          <p14:tracePt t="10147" x="7439025" y="1631950"/>
          <p14:tracePt t="10148" x="7445375" y="1631950"/>
          <p14:tracePt t="10155" x="7478713" y="1631950"/>
          <p14:tracePt t="10156" x="7478713" y="1638300"/>
          <p14:tracePt t="10157" x="7486650" y="1638300"/>
          <p14:tracePt t="10158" x="7493000" y="1638300"/>
          <p14:tracePt t="10159" x="7499350" y="1638300"/>
          <p14:tracePt t="10161" x="7505700" y="1638300"/>
          <p14:tracePt t="10162" x="7512050" y="1638300"/>
          <p14:tracePt t="10165" x="7519988" y="1638300"/>
          <p14:tracePt t="10167" x="7526338" y="1638300"/>
          <p14:tracePt t="10169" x="7532688" y="1638300"/>
          <p14:tracePt t="10174" x="7539038" y="1638300"/>
          <p14:tracePt t="10177" x="7545388" y="1638300"/>
          <p14:tracePt t="10184" x="7553325" y="1638300"/>
          <p14:tracePt t="10191" x="7559675" y="1638300"/>
          <p14:tracePt t="10195" x="7566025" y="1638300"/>
          <p14:tracePt t="10206" x="7572375" y="1638300"/>
          <p14:tracePt t="10210" x="7578725" y="1638300"/>
          <p14:tracePt t="10216" x="7586663" y="1638300"/>
          <p14:tracePt t="10217" x="7586663" y="1644650"/>
          <p14:tracePt t="10218" x="7593013" y="1644650"/>
          <p14:tracePt t="10222" x="7599363" y="1644650"/>
          <p14:tracePt t="10224" x="7605713" y="1644650"/>
          <p14:tracePt t="10225" x="7612063" y="1644650"/>
          <p14:tracePt t="10229" x="7620000" y="1644650"/>
          <p14:tracePt t="10230" x="7626350" y="1644650"/>
          <p14:tracePt t="10232" x="7632700" y="1644650"/>
          <p14:tracePt t="10234" x="7639050" y="1651000"/>
          <p14:tracePt t="10235" x="7645400" y="1651000"/>
          <p14:tracePt t="10238" x="7659688" y="1651000"/>
          <p14:tracePt t="10239" x="7666038" y="1651000"/>
          <p14:tracePt t="10242" x="7666038" y="1658938"/>
          <p14:tracePt t="10243" x="7678738" y="1658938"/>
          <p14:tracePt t="10245" x="7685088" y="1658938"/>
          <p14:tracePt t="10246" x="7693025" y="1658938"/>
          <p14:tracePt t="10247" x="7699375" y="1658938"/>
          <p14:tracePt t="10250" x="7705725" y="1658938"/>
          <p14:tracePt t="10251" x="7712075" y="1658938"/>
          <p14:tracePt t="10253" x="7718425" y="1658938"/>
          <p14:tracePt t="10254" x="7726363" y="1658938"/>
          <p14:tracePt t="10255" x="7732713" y="1658938"/>
          <p14:tracePt t="10258" x="7739063" y="1658938"/>
          <p14:tracePt t="10259" x="7745413" y="1658938"/>
          <p14:tracePt t="10262" x="7751763" y="1658938"/>
          <p14:tracePt t="10263" x="7751763" y="1665288"/>
          <p14:tracePt t="10264" x="7759700" y="1665288"/>
          <p14:tracePt t="10265" x="7766050" y="1665288"/>
          <p14:tracePt t="10267" x="7772400" y="1665288"/>
          <p14:tracePt t="10268" x="7778750" y="1665288"/>
          <p14:tracePt t="10271" x="7785100" y="1665288"/>
          <p14:tracePt t="10272" x="7793038" y="1665288"/>
          <p14:tracePt t="10274" x="7799388" y="1665288"/>
          <p14:tracePt t="10277" x="7805738" y="1665288"/>
          <p14:tracePt t="10278" x="7812088" y="1665288"/>
          <p14:tracePt t="10282" x="7818438" y="1665288"/>
          <p14:tracePt t="10283" x="7826375" y="1665288"/>
          <p14:tracePt t="10285" x="7832725" y="1665288"/>
          <p14:tracePt t="10289" x="7839075" y="1665288"/>
          <p14:tracePt t="10291" x="7845425" y="1665288"/>
          <p14:tracePt t="10295" x="7851775" y="1665288"/>
          <p14:tracePt t="10297" x="7859713" y="1665288"/>
          <p14:tracePt t="10302" x="7866063" y="1665288"/>
          <p14:tracePt t="10304" x="7872413" y="1665288"/>
          <p14:tracePt t="10307" x="7878763" y="1665288"/>
          <p14:tracePt t="10312" x="7885113" y="1665288"/>
          <p14:tracePt t="10315" x="7893050" y="1665288"/>
          <p14:tracePt t="10320" x="7899400" y="1665288"/>
          <p14:tracePt t="10322" x="7905750" y="1665288"/>
          <p14:tracePt t="10325" x="7912100" y="1665288"/>
          <p14:tracePt t="10332" x="7918450" y="1665288"/>
          <p14:tracePt t="10337" x="7918450" y="1658938"/>
          <p14:tracePt t="10338" x="7924800" y="1658938"/>
          <p14:tracePt t="10360" x="7932738" y="1658938"/>
          <p14:tracePt t="10373" x="7939088" y="1658938"/>
          <p14:tracePt t="10379" x="7945438" y="1658938"/>
          <p14:tracePt t="10386" x="7951788" y="1658938"/>
          <p14:tracePt t="10388" x="7958138" y="1658938"/>
          <p14:tracePt t="10393" x="7966075" y="1658938"/>
          <p14:tracePt t="10395" x="7972425" y="1658938"/>
          <p14:tracePt t="10397" x="7978775" y="1658938"/>
          <p14:tracePt t="10400" x="7985125" y="1658938"/>
          <p14:tracePt t="10401" x="7991475" y="1658938"/>
          <p14:tracePt t="10404" x="7999413" y="1658938"/>
          <p14:tracePt t="10405" x="8005763" y="1658938"/>
          <p14:tracePt t="10406" x="8012113" y="1658938"/>
          <p14:tracePt t="10409" x="8018463" y="1658938"/>
          <p14:tracePt t="10411" x="8024813" y="1658938"/>
          <p14:tracePt t="10414" x="8032750" y="1658938"/>
          <p14:tracePt t="10415" x="8039100" y="1658938"/>
          <p14:tracePt t="10416" x="8045450" y="1658938"/>
          <p14:tracePt t="10418" x="8051800" y="1658938"/>
          <p14:tracePt t="10419" x="8058150" y="1658938"/>
          <p14:tracePt t="10422" x="8066088" y="1658938"/>
          <p14:tracePt t="10423" x="8072438" y="1658938"/>
          <p14:tracePt t="10426" x="8078788" y="1658938"/>
          <p14:tracePt t="10427" x="8085138" y="1658938"/>
          <p14:tracePt t="10429" x="8091488" y="1658938"/>
          <p14:tracePt t="10432" x="8099425" y="1658938"/>
          <p14:tracePt t="10434" x="8105775" y="1658938"/>
          <p14:tracePt t="10439" x="8112125" y="1658938"/>
          <p14:tracePt t="10441" x="8118475" y="1658938"/>
          <p14:tracePt t="10444" x="8124825" y="1658938"/>
          <p14:tracePt t="10456" x="8132763" y="1658938"/>
          <p14:tracePt t="10486" x="8139113" y="1658938"/>
          <p14:tracePt t="10488" x="8139113" y="1665288"/>
          <p14:tracePt t="10505" x="8145463" y="1665288"/>
          <p14:tracePt t="10509" x="8151813" y="1665288"/>
          <p14:tracePt t="10514" x="8158163" y="1665288"/>
          <p14:tracePt t="10520" x="8166100" y="1665288"/>
          <p14:tracePt t="10524" x="8172450" y="1665288"/>
          <p14:tracePt t="10530" x="8178800" y="1665288"/>
          <p14:tracePt t="10534" x="8185150" y="1671638"/>
          <p14:tracePt t="10538" x="8191500" y="1671638"/>
          <p14:tracePt t="10545" x="8199438" y="1671638"/>
          <p14:tracePt t="10552" x="8205788" y="1671638"/>
          <p14:tracePt t="10602" x="8212138" y="1671638"/>
          <p14:tracePt t="10610" x="8218488" y="1671638"/>
          <p14:tracePt t="10615" x="8224838" y="1671638"/>
          <p14:tracePt t="10623" x="8231188" y="1671638"/>
          <p14:tracePt t="10627" x="8239125" y="1671638"/>
          <p14:tracePt t="10635" x="8245475" y="1671638"/>
          <p14:tracePt t="10637" x="8251825" y="1671638"/>
          <p14:tracePt t="10640" x="8258175" y="1671638"/>
          <p14:tracePt t="10647" x="8264525" y="1671638"/>
          <p14:tracePt t="10651" x="8272463" y="1671638"/>
          <p14:tracePt t="10660" x="8278813" y="1671638"/>
          <p14:tracePt t="10667" x="8285163" y="1671638"/>
          <p14:tracePt t="10695" x="8291513" y="1671638"/>
          <p14:tracePt t="10753" x="8297863" y="1671638"/>
          <p14:tracePt t="10806" x="8305800" y="1671638"/>
          <p14:tracePt t="10956" x="8312150" y="1671638"/>
          <p14:tracePt t="10977" x="8318500" y="1671638"/>
          <p14:tracePt t="10990" x="8324850" y="1671638"/>
          <p14:tracePt t="10996" x="8331200" y="1671638"/>
          <p14:tracePt t="11001" x="8339138" y="1671638"/>
          <p14:tracePt t="11010" x="8345488" y="1671638"/>
          <p14:tracePt t="11015" x="8351838" y="1671638"/>
          <p14:tracePt t="11023" x="8358188" y="1671638"/>
          <p14:tracePt t="11028" x="8364538" y="1671638"/>
          <p14:tracePt t="11031" x="8372475" y="1671638"/>
          <p14:tracePt t="11039" x="8378825" y="1671638"/>
          <p14:tracePt t="11041" x="8385175" y="1671638"/>
          <p14:tracePt t="11046" x="8391525" y="1671638"/>
          <p14:tracePt t="11048" x="8397875" y="1671638"/>
          <p14:tracePt t="11051" x="8405813" y="1671638"/>
          <p14:tracePt t="11055" x="8412163" y="1671638"/>
          <p14:tracePt t="11056" x="8418513" y="1671638"/>
          <p14:tracePt t="11060" x="8424863" y="1671638"/>
          <p14:tracePt t="11062" x="8431213" y="1671638"/>
          <p14:tracePt t="11063" x="8439150" y="1671638"/>
          <p14:tracePt t="11067" x="8445500" y="1671638"/>
          <p14:tracePt t="11068" x="8451850" y="1671638"/>
          <p14:tracePt t="11072" x="8458200" y="1671638"/>
          <p14:tracePt t="11073" x="8464550" y="1671638"/>
          <p14:tracePt t="11075" x="8472488" y="1671638"/>
          <p14:tracePt t="11079" x="8478838" y="1671638"/>
          <p14:tracePt t="11081" x="8485188" y="1671638"/>
          <p14:tracePt t="11085" x="8491538" y="1671638"/>
          <p14:tracePt t="11087" x="8497888" y="1671638"/>
          <p14:tracePt t="11093" x="8504238" y="1671638"/>
          <p14:tracePt t="11097" x="8512175" y="1671638"/>
          <p14:tracePt t="11102" x="8518525" y="1671638"/>
          <p14:tracePt t="11140" x="8524875" y="1671638"/>
          <p14:tracePt t="11151" x="8531225" y="1671638"/>
          <p14:tracePt t="11160" x="8537575" y="1671638"/>
          <p14:tracePt t="11163" x="8545513" y="1671638"/>
          <p14:tracePt t="11166" x="8551863" y="1671638"/>
          <p14:tracePt t="11171" x="8558213" y="1671638"/>
          <p14:tracePt t="11173" x="8564563" y="1671638"/>
          <p14:tracePt t="11178" x="8570913" y="1671638"/>
          <p14:tracePt t="11180" x="8578850" y="1671638"/>
          <p14:tracePt t="11181" x="8578850" y="1665288"/>
          <p14:tracePt t="11182" x="8585200" y="1665288"/>
          <p14:tracePt t="11188" x="8591550" y="1665288"/>
          <p14:tracePt t="11192" x="8597900" y="1665288"/>
          <p14:tracePt t="11302" x="8604250" y="1665288"/>
          <p14:tracePt t="11376" x="8612188" y="1665288"/>
          <p14:tracePt t="11388" x="8618538" y="1665288"/>
          <p14:tracePt t="11400" x="8624888" y="1665288"/>
          <p14:tracePt t="11404" x="8631238" y="1665288"/>
          <p14:tracePt t="11410" x="8637588" y="1665288"/>
          <p14:tracePt t="11413" x="8645525" y="1665288"/>
          <p14:tracePt t="11416" x="8651875" y="1665288"/>
          <p14:tracePt t="11421" x="8651875" y="1658938"/>
          <p14:tracePt t="11422" x="8658225" y="1658938"/>
          <p14:tracePt t="11425" x="8664575" y="1658938"/>
          <p14:tracePt t="11431" x="8670925" y="1658938"/>
          <p14:tracePt t="11436" x="8678863" y="1658938"/>
          <p14:tracePt t="11442" x="8685213" y="1658938"/>
          <p14:tracePt t="11531" x="8691563" y="1658938"/>
          <p14:tracePt t="12007" x="8685213" y="1658938"/>
          <p14:tracePt t="12015" x="8678863" y="1658938"/>
          <p14:tracePt t="12022" x="8670925" y="1658938"/>
          <p14:tracePt t="12034" x="8664575" y="1658938"/>
          <p14:tracePt t="12039" x="8658225" y="1658938"/>
          <p14:tracePt t="12048" x="8651875" y="1658938"/>
          <p14:tracePt t="12052" x="8645525" y="1658938"/>
          <p14:tracePt t="12056" x="8645525" y="1665288"/>
          <p14:tracePt t="12057" x="8637588" y="1665288"/>
          <p14:tracePt t="12067" x="8631238" y="1665288"/>
          <p14:tracePt t="12072" x="8631238" y="1671638"/>
          <p14:tracePt t="12073" x="8624888" y="1671638"/>
          <p14:tracePt t="12083" x="8618538" y="1671638"/>
          <p14:tracePt t="12088" x="8612188" y="1671638"/>
          <p14:tracePt t="12091" x="8612188" y="1677988"/>
          <p14:tracePt t="12092" x="8604250" y="1677988"/>
          <p14:tracePt t="12099" x="8597900" y="1677988"/>
          <p14:tracePt t="12102" x="8591550" y="1677988"/>
          <p14:tracePt t="12107" x="8585200" y="1677988"/>
          <p14:tracePt t="12109" x="8578850" y="1677988"/>
          <p14:tracePt t="12111" x="8570913" y="1677988"/>
          <p14:tracePt t="12115" x="8564563" y="1677988"/>
          <p14:tracePt t="12117" x="8558213" y="1677988"/>
          <p14:tracePt t="12118" x="8558213" y="1684338"/>
          <p14:tracePt t="12120" x="8551863" y="1684338"/>
          <p14:tracePt t="12121" x="8545513" y="1684338"/>
          <p14:tracePt t="12123" x="8537575" y="1684338"/>
          <p14:tracePt t="12126" x="8531225" y="1684338"/>
          <p14:tracePt t="12127" x="8524875" y="1684338"/>
          <p14:tracePt t="12129" x="8524875" y="1692275"/>
          <p14:tracePt t="12130" x="8518525" y="1692275"/>
          <p14:tracePt t="12132" x="8512175" y="1692275"/>
          <p14:tracePt t="12133" x="8504238" y="1692275"/>
          <p14:tracePt t="12135" x="8497888" y="1692275"/>
          <p14:tracePt t="12137" x="8491538" y="1692275"/>
          <p14:tracePt t="12139" x="8485188" y="1692275"/>
          <p14:tracePt t="12140" x="8478838" y="1692275"/>
          <p14:tracePt t="12141" x="8472488" y="1692275"/>
          <p14:tracePt t="12142" x="8472488" y="1698625"/>
          <p14:tracePt t="12143" x="8464550" y="1698625"/>
          <p14:tracePt t="12144" x="8458200" y="1698625"/>
          <p14:tracePt t="12146" x="8451850" y="1698625"/>
          <p14:tracePt t="12147" x="8445500" y="1698625"/>
          <p14:tracePt t="12148" x="8439150" y="1698625"/>
          <p14:tracePt t="12150" x="8431213" y="1704975"/>
          <p14:tracePt t="12151" x="8424863" y="1704975"/>
          <p14:tracePt t="12152" x="8418513" y="1704975"/>
          <p14:tracePt t="12153" x="8412163" y="1704975"/>
          <p14:tracePt t="12154" x="8405813" y="1704975"/>
          <p14:tracePt t="12155" x="8397875" y="1711325"/>
          <p14:tracePt t="12156" x="8391525" y="1711325"/>
          <p14:tracePt t="12157" x="8385175" y="1711325"/>
          <p14:tracePt t="12158" x="8378825" y="1711325"/>
          <p14:tracePt t="12159" x="8372475" y="1711325"/>
          <p14:tracePt t="12160" x="8364538" y="1711325"/>
          <p14:tracePt t="12161" x="8358188" y="1711325"/>
          <p14:tracePt t="12162" x="8351838" y="1717675"/>
          <p14:tracePt t="12163" x="8345488" y="1717675"/>
          <p14:tracePt t="12164" x="8331200" y="1717675"/>
          <p14:tracePt t="12165" x="8324850" y="1717675"/>
          <p14:tracePt t="12166" x="8318500" y="1725613"/>
          <p14:tracePt t="12167" x="8305800" y="1725613"/>
          <p14:tracePt t="12168" x="8297863" y="1725613"/>
          <p14:tracePt t="12169" x="8285163" y="1731963"/>
          <p14:tracePt t="12170" x="8272463" y="1731963"/>
          <p14:tracePt t="12172" x="8251825" y="1738313"/>
          <p14:tracePt t="12173" x="8245475" y="1738313"/>
          <p14:tracePt t="12174" x="8231188" y="1738313"/>
          <p14:tracePt t="12175" x="8218488" y="1738313"/>
          <p14:tracePt t="12176" x="8212138" y="1738313"/>
          <p14:tracePt t="12177" x="8199438" y="1738313"/>
          <p14:tracePt t="12178" x="8178800" y="1738313"/>
          <p14:tracePt t="12179" x="8172450" y="1744663"/>
          <p14:tracePt t="12180" x="8158163" y="1744663"/>
          <p14:tracePt t="12181" x="8145463" y="1744663"/>
          <p14:tracePt t="12182" x="8132763" y="1751013"/>
          <p14:tracePt t="12183" x="8118475" y="1751013"/>
          <p14:tracePt t="12184" x="8112125" y="1751013"/>
          <p14:tracePt t="12185" x="8091488" y="1758950"/>
          <p14:tracePt t="12186" x="8078788" y="1758950"/>
          <p14:tracePt t="12187" x="8058150" y="1758950"/>
          <p14:tracePt t="12188" x="8051800" y="1758950"/>
          <p14:tracePt t="12189" x="8032750" y="1765300"/>
          <p14:tracePt t="12190" x="8012113" y="1765300"/>
          <p14:tracePt t="12191" x="7999413" y="1765300"/>
          <p14:tracePt t="12192" x="7985125" y="1771650"/>
          <p14:tracePt t="12193" x="7966075" y="1771650"/>
          <p14:tracePt t="12194" x="7951788" y="1771650"/>
          <p14:tracePt t="12195" x="7932738" y="1778000"/>
          <p14:tracePt t="12196" x="7912100" y="1778000"/>
          <p14:tracePt t="12197" x="7899400" y="1778000"/>
          <p14:tracePt t="12198" x="7878763" y="1778000"/>
          <p14:tracePt t="12199" x="7859713" y="1784350"/>
          <p14:tracePt t="12200" x="7851775" y="1784350"/>
          <p14:tracePt t="12201" x="7832725" y="1784350"/>
          <p14:tracePt t="12202" x="7812088" y="1784350"/>
          <p14:tracePt t="12203" x="7799388" y="1792288"/>
          <p14:tracePt t="12204" x="7778750" y="1792288"/>
          <p14:tracePt t="12205" x="7759700" y="1792288"/>
          <p14:tracePt t="12206" x="7745413" y="1792288"/>
          <p14:tracePt t="12207" x="7726363" y="1798638"/>
          <p14:tracePt t="12208" x="7705725" y="1798638"/>
          <p14:tracePt t="12209" x="7685088" y="1798638"/>
          <p14:tracePt t="12210" x="7672388" y="1798638"/>
          <p14:tracePt t="12211" x="7651750" y="1798638"/>
          <p14:tracePt t="12212" x="7632700" y="1798638"/>
          <p14:tracePt t="12213" x="7620000" y="1798638"/>
          <p14:tracePt t="12214" x="7599363" y="1798638"/>
          <p14:tracePt t="12215" x="7572375" y="1798638"/>
          <p14:tracePt t="12216" x="7559675" y="1798638"/>
          <p14:tracePt t="12217" x="7539038" y="1798638"/>
          <p14:tracePt t="12218" x="7519988" y="1798638"/>
          <p14:tracePt t="12219" x="7505700" y="1798638"/>
          <p14:tracePt t="12220" x="7486650" y="1798638"/>
          <p14:tracePt t="12221" x="7466013" y="1798638"/>
          <p14:tracePt t="12222" x="7445375" y="1798638"/>
          <p14:tracePt t="12223" x="7432675" y="1798638"/>
          <p14:tracePt t="12224" x="7405688" y="1804988"/>
          <p14:tracePt t="12225" x="7386638" y="1804988"/>
          <p14:tracePt t="12226" x="7372350" y="1804988"/>
          <p14:tracePt t="12227" x="7353300" y="1804988"/>
          <p14:tracePt t="12228" x="7326313" y="1804988"/>
          <p14:tracePt t="12229" x="7313613" y="1804988"/>
          <p14:tracePt t="12230" x="7286625" y="1804988"/>
          <p14:tracePt t="12231" x="7253288" y="1804988"/>
          <p14:tracePt t="12232" x="7226300" y="1804988"/>
          <p14:tracePt t="12234" x="7192963" y="1811338"/>
          <p14:tracePt t="12235" x="7159625" y="1811338"/>
          <p14:tracePt t="12236" x="7132638" y="1811338"/>
          <p14:tracePt t="12237" x="7099300" y="1811338"/>
          <p14:tracePt t="12238" x="7072313" y="1811338"/>
          <p14:tracePt t="12240" x="7046913" y="1811338"/>
          <p14:tracePt t="12241" x="7007225" y="1811338"/>
          <p14:tracePt t="12242" x="6980238" y="1817688"/>
          <p14:tracePt t="12243" x="6965950" y="1817688"/>
          <p14:tracePt t="12244" x="6932613" y="1817688"/>
          <p14:tracePt t="12245" x="6907213" y="1817688"/>
          <p14:tracePt t="12246" x="6873875" y="1817688"/>
          <p14:tracePt t="12247" x="6853238" y="1817688"/>
          <p14:tracePt t="12248" x="6819900" y="1825625"/>
          <p14:tracePt t="12249" x="6799263" y="1825625"/>
          <p14:tracePt t="12250" x="6765925" y="1825625"/>
          <p14:tracePt t="12251" x="6740525" y="1825625"/>
          <p14:tracePt t="12252" x="6707188" y="1825625"/>
          <p14:tracePt t="12253" x="6680200" y="1825625"/>
          <p14:tracePt t="12254" x="6646863" y="1825625"/>
          <p14:tracePt t="12255" x="6613525" y="1825625"/>
          <p14:tracePt t="12256" x="6586538" y="1825625"/>
          <p14:tracePt t="12257" x="6553200" y="1831975"/>
          <p14:tracePt t="12258" x="6519863" y="1831975"/>
          <p14:tracePt t="12259" x="6486525" y="1831975"/>
          <p14:tracePt t="12260" x="6453188" y="1831975"/>
          <p14:tracePt t="12261" x="6427788" y="1831975"/>
          <p14:tracePt t="12262" x="6394450" y="1831975"/>
          <p14:tracePt t="12263" x="6361113" y="1831975"/>
          <p14:tracePt t="12264" x="6327775" y="1831975"/>
          <p14:tracePt t="12265" x="6300788" y="1831975"/>
          <p14:tracePt t="12266" x="6267450" y="1831975"/>
          <p14:tracePt t="12267" x="6234113" y="1831975"/>
          <p14:tracePt t="12268" x="6207125" y="1831975"/>
          <p14:tracePt t="12269" x="6173788" y="1831975"/>
          <p14:tracePt t="12270" x="6140450" y="1831975"/>
          <p14:tracePt t="12271" x="6107113" y="1831975"/>
          <p14:tracePt t="12272" x="6073775" y="1831975"/>
          <p14:tracePt t="12273" x="6034088" y="1831975"/>
          <p14:tracePt t="12274" x="6013450" y="1831975"/>
          <p14:tracePt t="12275" x="5980113" y="1831975"/>
          <p14:tracePt t="12276" x="5940425" y="1831975"/>
          <p14:tracePt t="12277" x="5907088" y="1831975"/>
          <p14:tracePt t="12278" x="5888038" y="1831975"/>
          <p14:tracePt t="12279" x="5854700" y="1831975"/>
          <p14:tracePt t="12280" x="5827713" y="1831975"/>
          <p14:tracePt t="12281" x="5794375" y="1831975"/>
          <p14:tracePt t="12282" x="5767388" y="1831975"/>
          <p14:tracePt t="12283" x="5740400" y="1831975"/>
          <p14:tracePt t="12284" x="5727700" y="1831975"/>
          <p14:tracePt t="12285" x="5681663" y="1831975"/>
          <p14:tracePt t="12286" x="5667375" y="1831975"/>
          <p14:tracePt t="12287" x="5640388" y="1831975"/>
          <p14:tracePt t="12288" x="5614988" y="1831975"/>
          <p14:tracePt t="12289" x="5600700" y="1831975"/>
          <p14:tracePt t="12290" x="5575300" y="1838325"/>
          <p14:tracePt t="12291" x="5548313" y="1838325"/>
          <p14:tracePt t="12292" x="5527675" y="1838325"/>
          <p14:tracePt t="12293" x="5508625" y="1838325"/>
          <p14:tracePt t="12294" x="5487988" y="1838325"/>
          <p14:tracePt t="12295" x="5461000" y="1838325"/>
          <p14:tracePt t="12296" x="5448300" y="1838325"/>
          <p14:tracePt t="12297" x="5427663" y="1838325"/>
          <p14:tracePt t="12298" x="5408613" y="1838325"/>
          <p14:tracePt t="12299" x="5394325" y="1838325"/>
          <p14:tracePt t="12300" x="5375275" y="1838325"/>
          <p14:tracePt t="12301" x="5354638" y="1838325"/>
          <p14:tracePt t="12302" x="5341938" y="1838325"/>
          <p14:tracePt t="12303" x="5327650" y="1838325"/>
          <p14:tracePt t="12304" x="5314950" y="1838325"/>
          <p14:tracePt t="12305" x="5302250" y="1838325"/>
          <p14:tracePt t="12306" x="5287963" y="1838325"/>
          <p14:tracePt t="12307" x="5268913" y="1838325"/>
          <p14:tracePt t="12308" x="5260975" y="1838325"/>
          <p14:tracePt t="12309" x="5241925" y="1838325"/>
          <p14:tracePt t="12310" x="5227638" y="1838325"/>
          <p14:tracePt t="12311" x="5221288" y="1838325"/>
          <p14:tracePt t="12312" x="5208588" y="1838325"/>
          <p14:tracePt t="12313" x="5194300" y="1838325"/>
          <p14:tracePt t="12314" x="5181600" y="1838325"/>
          <p14:tracePt t="12315" x="5168900" y="1838325"/>
          <p14:tracePt t="12316" x="5160963" y="1838325"/>
          <p14:tracePt t="12317" x="5148263" y="1838325"/>
          <p14:tracePt t="12318" x="5127625" y="1838325"/>
          <p14:tracePt t="12319" x="5121275" y="1838325"/>
          <p14:tracePt t="12320" x="5108575" y="1838325"/>
          <p14:tracePt t="12321" x="5102225" y="1838325"/>
          <p14:tracePt t="12322" x="5087938" y="1838325"/>
          <p14:tracePt t="12323" x="5075238" y="1838325"/>
          <p14:tracePt t="12324" x="5068888" y="1838325"/>
          <p14:tracePt t="12325" x="5048250" y="1838325"/>
          <p14:tracePt t="12326" x="5041900" y="1838325"/>
          <p14:tracePt t="12327" x="5035550" y="1838325"/>
          <p14:tracePt t="12328" x="5014913" y="1838325"/>
          <p14:tracePt t="12329" x="5008563" y="1838325"/>
          <p14:tracePt t="12330" x="4995863" y="1838325"/>
          <p14:tracePt t="12331" x="4968875" y="1838325"/>
          <p14:tracePt t="12332" x="4962525" y="1838325"/>
          <p14:tracePt t="12334" x="4941888" y="1838325"/>
          <p14:tracePt t="12335" x="4921250" y="1838325"/>
          <p14:tracePt t="12336" x="4914900" y="1838325"/>
          <p14:tracePt t="12337" x="4887913" y="1838325"/>
          <p14:tracePt t="12338" x="4868863" y="1838325"/>
          <p14:tracePt t="12340" x="4854575" y="1838325"/>
          <p14:tracePt t="12341" x="4841875" y="1838325"/>
          <p14:tracePt t="12342" x="4821238" y="1838325"/>
          <p14:tracePt t="12343" x="4814888" y="1838325"/>
          <p14:tracePt t="12344" x="4802188" y="1838325"/>
          <p14:tracePt t="12345" x="4787900" y="1838325"/>
          <p14:tracePt t="12346" x="4775200" y="1838325"/>
          <p14:tracePt t="12347" x="4754563" y="1838325"/>
          <p14:tracePt t="12348" x="4748213" y="1838325"/>
          <p14:tracePt t="12349" x="4729163" y="1838325"/>
          <p14:tracePt t="12350" x="4714875" y="1844675"/>
          <p14:tracePt t="12351" x="4702175" y="1844675"/>
          <p14:tracePt t="12352" x="4681538" y="1844675"/>
          <p14:tracePt t="12353" x="4668838" y="1844675"/>
          <p14:tracePt t="12354" x="4656138" y="1844675"/>
          <p14:tracePt t="12355" x="4635500" y="1851025"/>
          <p14:tracePt t="12356" x="4622800" y="1851025"/>
          <p14:tracePt t="12357" x="4608513" y="1851025"/>
          <p14:tracePt t="12358" x="4589463" y="1851025"/>
          <p14:tracePt t="12359" x="4575175" y="1851025"/>
          <p14:tracePt t="12360" x="4556125" y="1851025"/>
          <p14:tracePt t="12361" x="4541838" y="1851025"/>
          <p14:tracePt t="12362" x="4522788" y="1858963"/>
          <p14:tracePt t="12363" x="4508500" y="1858963"/>
          <p14:tracePt t="12364" x="4489450" y="1858963"/>
          <p14:tracePt t="12365" x="4475163" y="1858963"/>
          <p14:tracePt t="12366" x="4462463" y="1865313"/>
          <p14:tracePt t="12367" x="4449763" y="1865313"/>
          <p14:tracePt t="12368" x="4435475" y="1865313"/>
          <p14:tracePt t="12369" x="4422775" y="1865313"/>
          <p14:tracePt t="12370" x="4402138" y="1865313"/>
          <p14:tracePt t="12371" x="4389438" y="1865313"/>
          <p14:tracePt t="12372" x="4375150" y="1871663"/>
          <p14:tracePt t="12373" x="4362450" y="1871663"/>
          <p14:tracePt t="12374" x="4341813" y="1871663"/>
          <p14:tracePt t="12375" x="4335463" y="1871663"/>
          <p14:tracePt t="12376" x="4322763" y="1871663"/>
          <p14:tracePt t="12377" x="4308475" y="1871663"/>
          <p14:tracePt t="12378" x="4295775" y="1871663"/>
          <p14:tracePt t="12379" x="4283075" y="1871663"/>
          <p14:tracePt t="12380" x="4268788" y="1878013"/>
          <p14:tracePt t="12381" x="4256088" y="1878013"/>
          <p14:tracePt t="12382" x="4241800" y="1878013"/>
          <p14:tracePt t="12383" x="4229100" y="1878013"/>
          <p14:tracePt t="12384" x="4216400" y="1878013"/>
          <p14:tracePt t="12385" x="4208463" y="1878013"/>
          <p14:tracePt t="12386" x="4195763" y="1878013"/>
          <p14:tracePt t="12387" x="4183063" y="1878013"/>
          <p14:tracePt t="12388" x="4175125" y="1884363"/>
          <p14:tracePt t="12389" x="4162425" y="1884363"/>
          <p14:tracePt t="12390" x="4156075" y="1884363"/>
          <p14:tracePt t="12391" x="4143375" y="1884363"/>
          <p14:tracePt t="12392" x="4129088" y="1884363"/>
          <p14:tracePt t="12393" x="4122738" y="1884363"/>
          <p14:tracePt t="12394" x="4116388" y="1884363"/>
          <p14:tracePt t="12395" x="4110038" y="1884363"/>
          <p14:tracePt t="12396" x="4095750" y="1884363"/>
          <p14:tracePt t="12397" x="4083050" y="1890713"/>
          <p14:tracePt t="12398" x="4076700" y="1890713"/>
          <p14:tracePt t="12399" x="4068763" y="1890713"/>
          <p14:tracePt t="12400" x="4056063" y="1890713"/>
          <p14:tracePt t="12401" x="4049713" y="1890713"/>
          <p14:tracePt t="12402" x="4035425" y="1890713"/>
          <p14:tracePt t="12403" x="4029075" y="1890713"/>
          <p14:tracePt t="12404" x="4022725" y="1890713"/>
          <p14:tracePt t="12405" x="4016375" y="1890713"/>
          <p14:tracePt t="12406" x="4010025" y="1890713"/>
          <p14:tracePt t="12407" x="4002088" y="1890713"/>
          <p14:tracePt t="12408" x="3995738" y="1890713"/>
          <p14:tracePt t="12410" x="3983038" y="1890713"/>
          <p14:tracePt t="12411" x="3976688" y="1890713"/>
          <p14:tracePt t="12412" x="3968750" y="1890713"/>
          <p14:tracePt t="12413" x="3962400" y="1890713"/>
          <p14:tracePt t="12414" x="3956050" y="1890713"/>
          <p14:tracePt t="12415" x="3949700" y="1890713"/>
          <p14:tracePt t="12416" x="3943350" y="1890713"/>
          <p14:tracePt t="12418" x="3935413" y="1890713"/>
          <p14:tracePt t="12419" x="3922713" y="1890713"/>
          <p14:tracePt t="12420" x="3922713" y="1898650"/>
          <p14:tracePt t="12421" x="3916363" y="1898650"/>
          <p14:tracePt t="12422" x="3910013" y="1898650"/>
          <p14:tracePt t="12423" x="3902075" y="1898650"/>
          <p14:tracePt t="12424" x="3895725" y="1898650"/>
          <p14:tracePt t="12425" x="3889375" y="1898650"/>
          <p14:tracePt t="12427" x="3883025" y="1898650"/>
          <p14:tracePt t="12428" x="3876675" y="1898650"/>
          <p14:tracePt t="12429" x="3870325" y="1898650"/>
          <p14:tracePt t="12431" x="3856038" y="1898650"/>
          <p14:tracePt t="12432" x="3849688" y="1898650"/>
          <p14:tracePt t="12435" x="3843338" y="1898650"/>
          <p14:tracePt t="12436" x="3836988" y="1898650"/>
          <p14:tracePt t="12437" x="3829050" y="1898650"/>
          <p14:tracePt t="12438" x="3822700" y="1905000"/>
          <p14:tracePt t="12440" x="3816350" y="1905000"/>
          <p14:tracePt t="12441" x="3810000" y="1905000"/>
          <p14:tracePt t="12442" x="3803650" y="1905000"/>
          <p14:tracePt t="12443" x="3795713" y="1905000"/>
          <p14:tracePt t="12445" x="3789363" y="1905000"/>
          <p14:tracePt t="12446" x="3783013" y="1905000"/>
          <p14:tracePt t="12448" x="3776663" y="1905000"/>
          <p14:tracePt t="12449" x="3770313" y="1905000"/>
          <p14:tracePt t="12450" x="3762375" y="1905000"/>
          <p14:tracePt t="12452" x="3756025" y="1905000"/>
          <p14:tracePt t="12453" x="3749675" y="1905000"/>
          <p14:tracePt t="12454" x="3743325" y="1905000"/>
          <p14:tracePt t="12455" x="3736975" y="1905000"/>
          <p14:tracePt t="12456" x="3729038" y="1905000"/>
          <p14:tracePt t="12458" x="3722688" y="1905000"/>
          <p14:tracePt t="12459" x="3709988" y="1905000"/>
          <p14:tracePt t="12461" x="3703638" y="1905000"/>
          <p14:tracePt t="12462" x="3695700" y="1905000"/>
          <p14:tracePt t="12463" x="3689350" y="1905000"/>
          <p14:tracePt t="12464" x="3683000" y="1905000"/>
          <p14:tracePt t="12465" x="3676650" y="1905000"/>
          <p14:tracePt t="12466" x="3670300" y="1905000"/>
          <p14:tracePt t="12467" x="3662363" y="1905000"/>
          <p14:tracePt t="12468" x="3656013" y="1905000"/>
          <p14:tracePt t="12469" x="3649663" y="1905000"/>
          <p14:tracePt t="12470" x="3643313" y="1905000"/>
          <p14:tracePt t="12471" x="3636963" y="1905000"/>
          <p14:tracePt t="12472" x="3629025" y="1905000"/>
          <p14:tracePt t="12473" x="3622675" y="1905000"/>
          <p14:tracePt t="12474" x="3616325" y="1905000"/>
          <p14:tracePt t="12475" x="3603625" y="1898650"/>
          <p14:tracePt t="12477" x="3589338" y="1898650"/>
          <p14:tracePt t="12478" x="3576638" y="1898650"/>
          <p14:tracePt t="12480" x="3563938" y="1898650"/>
          <p14:tracePt t="12481" x="3556000" y="1898650"/>
          <p14:tracePt t="12482" x="3549650" y="1890713"/>
          <p14:tracePt t="12483" x="3543300" y="1890713"/>
          <p14:tracePt t="12484" x="3536950" y="1890713"/>
          <p14:tracePt t="12485" x="3530600" y="1890713"/>
          <p14:tracePt t="12486" x="3516313" y="1890713"/>
          <p14:tracePt t="12488" x="3503613" y="1890713"/>
          <p14:tracePt t="12490" x="3489325" y="1890713"/>
          <p14:tracePt t="12491" x="3482975" y="1890713"/>
          <p14:tracePt t="12492" x="3476625" y="1890713"/>
          <p14:tracePt t="12493" x="3463925" y="1890713"/>
          <p14:tracePt t="12494" x="3455988" y="1890713"/>
          <p14:tracePt t="12495" x="3449638" y="1890713"/>
          <p14:tracePt t="12496" x="3443288" y="1884363"/>
          <p14:tracePt t="12497" x="3436938" y="1884363"/>
          <p14:tracePt t="12498" x="3422650" y="1884363"/>
          <p14:tracePt t="12499" x="3416300" y="1884363"/>
          <p14:tracePt t="12500" x="3409950" y="1884363"/>
          <p14:tracePt t="12501" x="3403600" y="1884363"/>
          <p14:tracePt t="12502" x="3397250" y="1884363"/>
          <p14:tracePt t="12503" x="3382963" y="1884363"/>
          <p14:tracePt t="12504" x="3370263" y="1884363"/>
          <p14:tracePt t="12505" x="3363913" y="1884363"/>
          <p14:tracePt t="12506" x="3355975" y="1878013"/>
          <p14:tracePt t="12507" x="3349625" y="1878013"/>
          <p14:tracePt t="12508" x="3336925" y="1878013"/>
          <p14:tracePt t="12509" x="3330575" y="1878013"/>
          <p14:tracePt t="12510" x="3322638" y="1878013"/>
          <p14:tracePt t="12511" x="3309938" y="1878013"/>
          <p14:tracePt t="12512" x="3303588" y="1878013"/>
          <p14:tracePt t="12513" x="3290888" y="1878013"/>
          <p14:tracePt t="12514" x="3276600" y="1878013"/>
          <p14:tracePt t="12516" x="3263900" y="1871663"/>
          <p14:tracePt t="12517" x="3257550" y="1871663"/>
          <p14:tracePt t="12518" x="3243263" y="1871663"/>
          <p14:tracePt t="12519" x="3230563" y="1871663"/>
          <p14:tracePt t="12520" x="3224213" y="1871663"/>
          <p14:tracePt t="12521" x="3209925" y="1871663"/>
          <p14:tracePt t="12522" x="3203575" y="1871663"/>
          <p14:tracePt t="12523" x="3190875" y="1871663"/>
          <p14:tracePt t="12524" x="3176588" y="1871663"/>
          <p14:tracePt t="12525" x="3170238" y="1871663"/>
          <p14:tracePt t="12526" x="3157538" y="1871663"/>
          <p14:tracePt t="12527" x="3149600" y="1871663"/>
          <p14:tracePt t="12528" x="3143250" y="1871663"/>
          <p14:tracePt t="12529" x="3124200" y="1871663"/>
          <p14:tracePt t="12531" x="3103563" y="1871663"/>
          <p14:tracePt t="12532" x="3090863" y="1871663"/>
          <p14:tracePt t="12534" x="3076575" y="1871663"/>
          <p14:tracePt t="12535" x="3057525" y="1871663"/>
          <p14:tracePt t="12536" x="3049588" y="1871663"/>
          <p14:tracePt t="12537" x="3036888" y="1871663"/>
          <p14:tracePt t="12538" x="3017838" y="1871663"/>
          <p14:tracePt t="12540" x="3009900" y="1871663"/>
          <p14:tracePt t="12541" x="2997200" y="1871663"/>
          <p14:tracePt t="12542" x="2990850" y="1871663"/>
          <p14:tracePt t="12543" x="2976563" y="1871663"/>
          <p14:tracePt t="12544" x="2963863" y="1871663"/>
          <p14:tracePt t="12546" x="2951163" y="1871663"/>
          <p14:tracePt t="12547" x="2943225" y="1871663"/>
          <p14:tracePt t="12548" x="2930525" y="1871663"/>
          <p14:tracePt t="12549" x="2924175" y="1871663"/>
          <p14:tracePt t="12550" x="2917825" y="1871663"/>
          <p14:tracePt t="12551" x="2909888" y="1871663"/>
          <p14:tracePt t="12552" x="2903538" y="1871663"/>
          <p14:tracePt t="12553" x="2890838" y="1871663"/>
          <p14:tracePt t="12554" x="2884488" y="1871663"/>
          <p14:tracePt t="12555" x="2876550" y="1871663"/>
          <p14:tracePt t="12556" x="2870200" y="1871663"/>
          <p14:tracePt t="12557" x="2863850" y="1865313"/>
          <p14:tracePt t="12558" x="2851150" y="1865313"/>
          <p14:tracePt t="12559" x="2843213" y="1865313"/>
          <p14:tracePt t="12560" x="2836863" y="1865313"/>
          <p14:tracePt t="12561" x="2830513" y="1865313"/>
          <p14:tracePt t="12562" x="2824163" y="1865313"/>
          <p14:tracePt t="12563" x="2817813" y="1865313"/>
          <p14:tracePt t="12564" x="2809875" y="1865313"/>
          <p14:tracePt t="12565" x="2803525" y="1865313"/>
          <p14:tracePt t="12566" x="2797175" y="1865313"/>
          <p14:tracePt t="12567" x="2790825" y="1865313"/>
          <p14:tracePt t="12568" x="2784475" y="1865313"/>
          <p14:tracePt t="12570" x="2776538" y="1865313"/>
          <p14:tracePt t="12571" x="2770188" y="1865313"/>
          <p14:tracePt t="12572" x="2763838" y="1865313"/>
          <p14:tracePt t="12573" x="2757488" y="1865313"/>
          <p14:tracePt t="12574" x="2751138" y="1865313"/>
          <p14:tracePt t="12576" x="2743200" y="1865313"/>
          <p14:tracePt t="12577" x="2730500" y="1865313"/>
          <p14:tracePt t="12579" x="2724150" y="1865313"/>
          <p14:tracePt t="12580" x="2717800" y="1865313"/>
          <p14:tracePt t="12581" x="2717800" y="1858963"/>
          <p14:tracePt t="12582" x="2711450" y="1858963"/>
          <p14:tracePt t="12583" x="2697163" y="1858963"/>
          <p14:tracePt t="12585" x="2690813" y="1858963"/>
          <p14:tracePt t="12586" x="2684463" y="1858963"/>
          <p14:tracePt t="12587" x="2678113" y="1858963"/>
          <p14:tracePt t="12589" x="2663825" y="1858963"/>
          <p14:tracePt t="12591" x="2657475" y="1858963"/>
          <p14:tracePt t="12592" x="2651125" y="1858963"/>
          <p14:tracePt t="12593" x="2644775" y="1858963"/>
          <p14:tracePt t="12595" x="2630488" y="1858963"/>
          <p14:tracePt t="12596" x="2624138" y="1858963"/>
          <p14:tracePt t="12598" x="2617788" y="1858963"/>
          <p14:tracePt t="12599" x="2611438" y="1858963"/>
          <p14:tracePt t="12601" x="2603500" y="1858963"/>
          <p14:tracePt t="12602" x="2590800" y="1858963"/>
          <p14:tracePt t="12604" x="2584450" y="1858963"/>
          <p14:tracePt t="12605" x="2578100" y="1858963"/>
          <p14:tracePt t="12607" x="2570163" y="1858963"/>
          <p14:tracePt t="12608" x="2563813" y="1858963"/>
          <p14:tracePt t="12609" x="2557463" y="1858963"/>
          <p14:tracePt t="12611" x="2551113" y="1858963"/>
          <p14:tracePt t="12612" x="2544763" y="1858963"/>
          <p14:tracePt t="12614" x="2536825" y="1858963"/>
          <p14:tracePt t="12615" x="2530475" y="1858963"/>
          <p14:tracePt t="12616" x="2524125" y="1858963"/>
          <p14:tracePt t="12618" x="2517775" y="1858963"/>
          <p14:tracePt t="12619" x="2511425" y="1858963"/>
          <p14:tracePt t="12621" x="2503488" y="1858963"/>
          <p14:tracePt t="12623" x="2497138" y="1858963"/>
          <p14:tracePt t="12624" x="2490788" y="1858963"/>
          <p14:tracePt t="12626" x="2484438" y="1858963"/>
          <p14:tracePt t="12627" x="2478088" y="1858963"/>
          <p14:tracePt t="12630" x="2470150" y="1858963"/>
          <p14:tracePt t="12632" x="2463800" y="1865313"/>
          <p14:tracePt t="12635" x="2457450" y="1865313"/>
          <p14:tracePt t="12636" x="2451100" y="1865313"/>
          <p14:tracePt t="12638" x="2444750" y="1865313"/>
          <p14:tracePt t="12640" x="2438400" y="1865313"/>
          <p14:tracePt t="12641" x="2430463" y="1865313"/>
          <p14:tracePt t="12644" x="2424113" y="1865313"/>
          <p14:tracePt t="12645" x="2417763" y="1865313"/>
          <p14:tracePt t="12646" x="2411413" y="1865313"/>
          <p14:tracePt t="12648" x="2405063" y="1865313"/>
          <p14:tracePt t="12649" x="2397125" y="1865313"/>
          <p14:tracePt t="12651" x="2390775" y="1871663"/>
          <p14:tracePt t="12652" x="2378075" y="1871663"/>
          <p14:tracePt t="12654" x="2363788" y="1871663"/>
          <p14:tracePt t="12655" x="2357438" y="1871663"/>
          <p14:tracePt t="12656" x="2351088" y="1871663"/>
          <p14:tracePt t="12657" x="2338388" y="1871663"/>
          <p14:tracePt t="12658" x="2330450" y="1871663"/>
          <p14:tracePt t="12659" x="2317750" y="1871663"/>
          <p14:tracePt t="12660" x="2311400" y="1871663"/>
          <p14:tracePt t="12661" x="2305050" y="1878013"/>
          <p14:tracePt t="12662" x="2290763" y="1878013"/>
          <p14:tracePt t="12663" x="2278063" y="1878013"/>
          <p14:tracePt t="12664" x="2263775" y="1878013"/>
          <p14:tracePt t="12665" x="2251075" y="1878013"/>
          <p14:tracePt t="12666" x="2244725" y="1878013"/>
          <p14:tracePt t="12667" x="2224088" y="1878013"/>
          <p14:tracePt t="12668" x="2211388" y="1878013"/>
          <p14:tracePt t="12669" x="2205038" y="1884363"/>
          <p14:tracePt t="12670" x="2190750" y="1884363"/>
          <p14:tracePt t="12671" x="2171700" y="1884363"/>
          <p14:tracePt t="12672" x="2157413" y="1884363"/>
          <p14:tracePt t="12673" x="2144713" y="1884363"/>
          <p14:tracePt t="12674" x="2124075" y="1884363"/>
          <p14:tracePt t="12675" x="2117725" y="1884363"/>
          <p14:tracePt t="12676" x="2098675" y="1884363"/>
          <p14:tracePt t="12677" x="2084388" y="1884363"/>
          <p14:tracePt t="12678" x="2071688" y="1884363"/>
          <p14:tracePt t="12679" x="2051050" y="1884363"/>
          <p14:tracePt t="12680" x="2038350" y="1890713"/>
          <p14:tracePt t="12681" x="2024063" y="1890713"/>
          <p14:tracePt t="12682" x="2005013" y="1890713"/>
          <p14:tracePt t="12683" x="1998663" y="1890713"/>
          <p14:tracePt t="12684" x="1978025" y="1890713"/>
          <p14:tracePt t="12685" x="1965325" y="1890713"/>
          <p14:tracePt t="12686" x="1951038" y="1898650"/>
          <p14:tracePt t="12687" x="1931988" y="1898650"/>
          <p14:tracePt t="12688" x="1924050" y="1898650"/>
          <p14:tracePt t="12689" x="1911350" y="1898650"/>
          <p14:tracePt t="12690" x="1898650" y="1898650"/>
          <p14:tracePt t="12691" x="1884363" y="1898650"/>
          <p14:tracePt t="12692" x="1871663" y="1898650"/>
          <p14:tracePt t="12693" x="1851025" y="1905000"/>
          <p14:tracePt t="12694" x="1844675" y="1905000"/>
          <p14:tracePt t="12695" x="1831975" y="1905000"/>
          <p14:tracePt t="12696" x="1817688" y="1905000"/>
          <p14:tracePt t="12697" x="1811338" y="1911350"/>
          <p14:tracePt t="12698" x="1798638" y="1911350"/>
          <p14:tracePt t="12699" x="1792288" y="1911350"/>
          <p14:tracePt t="12700" x="1778000" y="1911350"/>
          <p14:tracePt t="12701" x="1765300" y="1911350"/>
          <p14:tracePt t="12702" x="1758950" y="1911350"/>
          <p14:tracePt t="12703" x="1744663" y="1917700"/>
          <p14:tracePt t="12704" x="1731963" y="1917700"/>
          <p14:tracePt t="12706" x="1717675" y="1917700"/>
          <p14:tracePt t="12707" x="1711325" y="1917700"/>
          <p14:tracePt t="12708" x="1704975" y="1917700"/>
          <p14:tracePt t="12709" x="1692275" y="1924050"/>
          <p14:tracePt t="12711" x="1684338" y="1924050"/>
          <p14:tracePt t="12712" x="1677988" y="1924050"/>
          <p14:tracePt t="12713" x="1671638" y="1924050"/>
          <p14:tracePt t="12715" x="1665288" y="1924050"/>
          <p14:tracePt t="12716" x="1658938" y="1924050"/>
          <p14:tracePt t="12718" x="1651000" y="1924050"/>
          <p14:tracePt t="12721" x="1644650" y="1924050"/>
          <p14:tracePt t="13193" x="1644650" y="1931988"/>
          <p14:tracePt t="13481" x="1644650" y="1938338"/>
          <p14:tracePt t="13538" x="1651000" y="1938338"/>
          <p14:tracePt t="13562" x="1651000" y="1944688"/>
          <p14:tracePt t="13563" x="1658938" y="1944688"/>
          <p14:tracePt t="13571" x="1665288" y="1944688"/>
          <p14:tracePt t="13582" x="1671638" y="1944688"/>
          <p14:tracePt t="13587" x="1677988" y="1944688"/>
          <p14:tracePt t="13594" x="1684338" y="1944688"/>
          <p14:tracePt t="13607" x="1692275" y="1944688"/>
          <p14:tracePt t="13615" x="1698625" y="1944688"/>
          <p14:tracePt t="13636" x="1704975" y="1944688"/>
          <p14:tracePt t="13643" x="1711325" y="1944688"/>
          <p14:tracePt t="13651" x="1717675" y="1944688"/>
          <p14:tracePt t="13671" x="1725613" y="1944688"/>
          <p14:tracePt t="13683" x="1731963" y="1944688"/>
          <p14:tracePt t="13695" x="1738313" y="1944688"/>
          <p14:tracePt t="13699" x="1744663" y="1944688"/>
          <p14:tracePt t="13702" x="1751013" y="1944688"/>
          <p14:tracePt t="13707" x="1758950" y="1944688"/>
          <p14:tracePt t="13710" x="1765300" y="1944688"/>
          <p14:tracePt t="13714" x="1771650" y="1944688"/>
          <p14:tracePt t="13716" x="1778000" y="1944688"/>
          <p14:tracePt t="13717" x="1784350" y="1944688"/>
          <p14:tracePt t="13721" x="1792288" y="1944688"/>
          <p14:tracePt t="13723" x="1798638" y="1944688"/>
          <p14:tracePt t="13727" x="1804988" y="1944688"/>
          <p14:tracePt t="13729" x="1811338" y="1944688"/>
          <p14:tracePt t="13731" x="1817688" y="1944688"/>
          <p14:tracePt t="13736" x="1825625" y="1944688"/>
          <p14:tracePt t="13738" x="1831975" y="1944688"/>
          <p14:tracePt t="13743" x="1838325" y="1944688"/>
          <p14:tracePt t="13746" x="1844675" y="1944688"/>
          <p14:tracePt t="13750" x="1851025" y="1944688"/>
          <p14:tracePt t="13754" x="1851025" y="1938338"/>
          <p14:tracePt t="13757" x="1858963" y="1938338"/>
          <p14:tracePt t="13761" x="1865313" y="1938338"/>
          <p14:tracePt t="13769" x="1871663" y="1938338"/>
          <p14:tracePt t="13771" x="1871663" y="1931988"/>
          <p14:tracePt t="13773" x="1878013" y="1931988"/>
          <p14:tracePt t="13780" x="1884363" y="1931988"/>
          <p14:tracePt t="13783" x="1890713" y="1931988"/>
          <p14:tracePt t="13786" x="1898650" y="1931988"/>
          <p14:tracePt t="13790" x="1905000" y="1931988"/>
          <p14:tracePt t="13792" x="1911350" y="1931988"/>
          <p14:tracePt t="13796" x="1917700" y="1931988"/>
          <p14:tracePt t="13798" x="1924050" y="1931988"/>
          <p14:tracePt t="13799" x="1931988" y="1931988"/>
          <p14:tracePt t="13803" x="1938338" y="1931988"/>
          <p14:tracePt t="13804" x="1944688" y="1924050"/>
          <p14:tracePt t="13806" x="1951038" y="1924050"/>
          <p14:tracePt t="13808" x="1957388" y="1924050"/>
          <p14:tracePt t="13809" x="1965325" y="1924050"/>
          <p14:tracePt t="13812" x="1971675" y="1924050"/>
          <p14:tracePt t="13813" x="1978025" y="1924050"/>
          <p14:tracePt t="13816" x="1984375" y="1924050"/>
          <p14:tracePt t="13817" x="1990725" y="1924050"/>
          <p14:tracePt t="13818" x="1998663" y="1924050"/>
          <p14:tracePt t="13821" x="2005013" y="1924050"/>
          <p14:tracePt t="13822" x="2011363" y="1924050"/>
          <p14:tracePt t="13825" x="2017713" y="1924050"/>
          <p14:tracePt t="13827" x="2024063" y="1924050"/>
          <p14:tracePt t="13828" x="2032000" y="1924050"/>
          <p14:tracePt t="13832" x="2038350" y="1924050"/>
          <p14:tracePt t="13835" x="2044700" y="1924050"/>
          <p14:tracePt t="13839" x="2051050" y="1924050"/>
          <p14:tracePt t="13841" x="2057400" y="1924050"/>
          <p14:tracePt t="13845" x="2065338" y="1924050"/>
          <p14:tracePt t="13855" x="2071688" y="1924050"/>
          <p14:tracePt t="13862" x="2078038" y="1924050"/>
          <p14:tracePt t="13878" x="2084388" y="1924050"/>
          <p14:tracePt t="13886" x="2090738" y="1924050"/>
          <p14:tracePt t="13898" x="2098675" y="1924050"/>
          <p14:tracePt t="13904" x="2098675" y="1917700"/>
          <p14:tracePt t="13905" x="2105025" y="1917700"/>
          <p14:tracePt t="13910" x="2111375" y="1917700"/>
          <p14:tracePt t="13919" x="2117725" y="1917700"/>
          <p14:tracePt t="13924" x="2124075" y="1917700"/>
          <p14:tracePt t="13932" x="2132013" y="1917700"/>
          <p14:tracePt t="13937" x="2138363" y="1917700"/>
          <p14:tracePt t="13941" x="2144713" y="1917700"/>
          <p14:tracePt t="13957" x="2151063" y="1917700"/>
          <p14:tracePt t="13976" x="2157413" y="1917700"/>
          <p14:tracePt t="14001" x="2163763" y="1917700"/>
          <p14:tracePt t="14007" x="2171700" y="1917700"/>
          <p14:tracePt t="14011" x="2178050" y="1917700"/>
          <p14:tracePt t="14018" x="2184400" y="1917700"/>
          <p14:tracePt t="14021" x="2190750" y="1917700"/>
          <p14:tracePt t="14026" x="2197100" y="1917700"/>
          <p14:tracePt t="14028" x="2205038" y="1917700"/>
          <p14:tracePt t="14031" x="2211388" y="1917700"/>
          <p14:tracePt t="14035" x="2217738" y="1917700"/>
          <p14:tracePt t="14038" x="2224088" y="1917700"/>
          <p14:tracePt t="14041" x="2230438" y="1917700"/>
          <p14:tracePt t="14043" x="2238375" y="1917700"/>
          <p14:tracePt t="14046" x="2244725" y="1917700"/>
          <p14:tracePt t="14051" x="2251075" y="1917700"/>
          <p14:tracePt t="14055" x="2257425" y="1917700"/>
          <p14:tracePt t="14068" x="2263775" y="1917700"/>
          <p14:tracePt t="14079" x="2271713" y="1917700"/>
          <p14:tracePt t="14088" x="2271713" y="1924050"/>
          <p14:tracePt t="14092" x="2278063" y="1924050"/>
          <p14:tracePt t="14109" x="2284413" y="1924050"/>
          <p14:tracePt t="14117" x="2290763" y="1924050"/>
          <p14:tracePt t="14127" x="2290763" y="1931988"/>
          <p14:tracePt t="14132" x="2297113" y="1931988"/>
          <p14:tracePt t="14137" x="2305050" y="1931988"/>
          <p14:tracePt t="14146" x="2311400" y="1931988"/>
          <p14:tracePt t="14155" x="2317750" y="1931988"/>
          <p14:tracePt t="14155" x="2324100" y="1931988"/>
          <p14:tracePt t="14164" x="2330450" y="1931988"/>
          <p14:tracePt t="14169" x="2338388" y="1931988"/>
          <p14:tracePt t="14175" x="2344738" y="1931988"/>
          <p14:tracePt t="14178" x="2351088" y="1931988"/>
          <p14:tracePt t="14180" x="2357438" y="1931988"/>
          <p14:tracePt t="14184" x="2363788" y="1931988"/>
          <p14:tracePt t="14186" x="2371725" y="1931988"/>
          <p14:tracePt t="14189" x="2378075" y="1931988"/>
          <p14:tracePt t="14190" x="2384425" y="1931988"/>
          <p14:tracePt t="14192" x="2390775" y="1931988"/>
          <p14:tracePt t="14194" x="2397125" y="1931988"/>
          <p14:tracePt t="14196" x="2405063" y="1931988"/>
          <p14:tracePt t="14198" x="2411413" y="1931988"/>
          <p14:tracePt t="14199" x="2417763" y="1931988"/>
          <p14:tracePt t="14200" x="2424113" y="1931988"/>
          <p14:tracePt t="14202" x="2430463" y="1931988"/>
          <p14:tracePt t="14203" x="2438400" y="1931988"/>
          <p14:tracePt t="14205" x="2444750" y="1931988"/>
          <p14:tracePt t="14206" x="2451100" y="1931988"/>
          <p14:tracePt t="14207" x="2457450" y="1931988"/>
          <p14:tracePt t="14209" x="2470150" y="1931988"/>
          <p14:tracePt t="14211" x="2478088" y="1931988"/>
          <p14:tracePt t="14212" x="2484438" y="1931988"/>
          <p14:tracePt t="14213" x="2490788" y="1931988"/>
          <p14:tracePt t="14215" x="2497138" y="1931988"/>
          <p14:tracePt t="14216" x="2503488" y="1931988"/>
          <p14:tracePt t="14218" x="2511425" y="1931988"/>
          <p14:tracePt t="14219" x="2517775" y="1931988"/>
          <p14:tracePt t="14220" x="2524125" y="1931988"/>
          <p14:tracePt t="14222" x="2530475" y="1931988"/>
          <p14:tracePt t="14223" x="2536825" y="1931988"/>
          <p14:tracePt t="14226" x="2544763" y="1931988"/>
          <p14:tracePt t="14228" x="2551113" y="1931988"/>
          <p14:tracePt t="14229" x="2557463" y="1931988"/>
          <p14:tracePt t="14234" x="2563813" y="1931988"/>
          <p14:tracePt t="14236" x="2570163" y="1931988"/>
          <p14:tracePt t="14246" x="2578100" y="1931988"/>
          <p14:tracePt t="14264" x="2584450" y="1931988"/>
          <p14:tracePt t="14280" x="2590800" y="1931988"/>
          <p14:tracePt t="14288" x="2597150" y="1931988"/>
          <p14:tracePt t="14291" x="2603500" y="1931988"/>
          <p14:tracePt t="14296" x="2611438" y="1931988"/>
          <p14:tracePt t="14298" x="2617788" y="1931988"/>
          <p14:tracePt t="14300" x="2624138" y="1931988"/>
          <p14:tracePt t="14305" x="2630488" y="1931988"/>
          <p14:tracePt t="14306" x="2636838" y="1931988"/>
          <p14:tracePt t="14309" x="2644775" y="1931988"/>
          <p14:tracePt t="14310" x="2651125" y="1931988"/>
          <p14:tracePt t="14313" x="2657475" y="1931988"/>
          <p14:tracePt t="14315" x="2663825" y="1931988"/>
          <p14:tracePt t="14316" x="2670175" y="1931988"/>
          <p14:tracePt t="14319" x="2678113" y="1931988"/>
          <p14:tracePt t="14320" x="2684463" y="1931988"/>
          <p14:tracePt t="14323" x="2684463" y="1924050"/>
          <p14:tracePt t="14324" x="2690813" y="1924050"/>
          <p14:tracePt t="14325" x="2697163" y="1924050"/>
          <p14:tracePt t="14327" x="2703513" y="1924050"/>
          <p14:tracePt t="14331" x="2711450" y="1924050"/>
          <p14:tracePt t="14335" x="2717800" y="1924050"/>
          <p14:tracePt t="14342" x="2724150" y="1924050"/>
          <p14:tracePt t="14358" x="2730500" y="1924050"/>
          <p14:tracePt t="14375" x="2736850" y="1924050"/>
          <p14:tracePt t="14384" x="2743200" y="1924050"/>
          <p14:tracePt t="14387" x="2751138" y="1924050"/>
          <p14:tracePt t="14391" x="2757488" y="1924050"/>
          <p14:tracePt t="14393" x="2763838" y="1924050"/>
          <p14:tracePt t="14395" x="2770188" y="1924050"/>
          <p14:tracePt t="14398" x="2776538" y="1924050"/>
          <p14:tracePt t="14399" x="2784475" y="1924050"/>
          <p14:tracePt t="14402" x="2790825" y="1924050"/>
          <p14:tracePt t="14403" x="2797175" y="1924050"/>
          <p14:tracePt t="14405" x="2803525" y="1924050"/>
          <p14:tracePt t="14407" x="2809875" y="1924050"/>
          <p14:tracePt t="14409" x="2817813" y="1924050"/>
          <p14:tracePt t="14411" x="2824163" y="1924050"/>
          <p14:tracePt t="14412" x="2830513" y="1924050"/>
          <p14:tracePt t="14414" x="2836863" y="1924050"/>
          <p14:tracePt t="14417" x="2843213" y="1924050"/>
          <p14:tracePt t="14418" x="2851150" y="1924050"/>
          <p14:tracePt t="14421" x="2857500" y="1924050"/>
          <p14:tracePt t="14423" x="2863850" y="1924050"/>
          <p14:tracePt t="14426" x="2870200" y="1924050"/>
          <p14:tracePt t="14427" x="2876550" y="1924050"/>
          <p14:tracePt t="14429" x="2884488" y="1924050"/>
          <p14:tracePt t="14432" x="2890838" y="1924050"/>
          <p14:tracePt t="14434" x="2897188" y="1924050"/>
          <p14:tracePt t="14437" x="2903538" y="1924050"/>
          <p14:tracePt t="14439" x="2909888" y="1924050"/>
          <p14:tracePt t="14441" x="2917825" y="1924050"/>
          <p14:tracePt t="14445" x="2924175" y="1924050"/>
          <p14:tracePt t="14446" x="2924175" y="1931988"/>
          <p14:tracePt t="14447" x="2930525" y="1931988"/>
          <p14:tracePt t="14451" x="2936875" y="1931988"/>
          <p14:tracePt t="14453" x="2943225" y="1931988"/>
          <p14:tracePt t="14455" x="2951163" y="1931988"/>
          <p14:tracePt t="14459" x="2957513" y="1931988"/>
          <p14:tracePt t="14461" x="2963863" y="1931988"/>
          <p14:tracePt t="14464" x="2970213" y="1931988"/>
          <p14:tracePt t="14466" x="2976563" y="1931988"/>
          <p14:tracePt t="14468" x="2984500" y="1931988"/>
          <p14:tracePt t="14470" x="2990850" y="1931988"/>
          <p14:tracePt t="14472" x="2997200" y="1931988"/>
          <p14:tracePt t="14475" x="3003550" y="1931988"/>
          <p14:tracePt t="14476" x="3009900" y="1931988"/>
          <p14:tracePt t="14477" x="3017838" y="1931988"/>
          <p14:tracePt t="14480" x="3024188" y="1931988"/>
          <p14:tracePt t="14481" x="3030538" y="1931988"/>
          <p14:tracePt t="14483" x="3036888" y="1931988"/>
          <p14:tracePt t="14485" x="3043238" y="1931988"/>
          <p14:tracePt t="14486" x="3049588" y="1931988"/>
          <p14:tracePt t="14488" x="3057525" y="1931988"/>
          <p14:tracePt t="14489" x="3063875" y="1931988"/>
          <p14:tracePt t="14491" x="3070225" y="1931988"/>
          <p14:tracePt t="14492" x="3076575" y="1931988"/>
          <p14:tracePt t="14494" x="3082925" y="1931988"/>
          <p14:tracePt t="14495" x="3090863" y="1931988"/>
          <p14:tracePt t="14496" x="3097213" y="1931988"/>
          <p14:tracePt t="14498" x="3103563" y="1931988"/>
          <p14:tracePt t="14499" x="3109913" y="1931988"/>
          <p14:tracePt t="14501" x="3116263" y="1931988"/>
          <p14:tracePt t="14502" x="3124200" y="1931988"/>
          <p14:tracePt t="14503" x="3130550" y="1931988"/>
          <p14:tracePt t="14505" x="3136900" y="1931988"/>
          <p14:tracePt t="14506" x="3143250" y="1931988"/>
          <p14:tracePt t="14508" x="3149600" y="1931988"/>
          <p14:tracePt t="14509" x="3157538" y="1931988"/>
          <p14:tracePt t="14510" x="3163888" y="1931988"/>
          <p14:tracePt t="14513" x="3170238" y="1931988"/>
          <p14:tracePt t="14514" x="3176588" y="1931988"/>
          <p14:tracePt t="14516" x="3182938" y="1931988"/>
          <p14:tracePt t="14517" x="3190875" y="1931988"/>
          <p14:tracePt t="14518" x="3197225" y="1931988"/>
          <p14:tracePt t="14520" x="3203575" y="1931988"/>
          <p14:tracePt t="14522" x="3209925" y="1931988"/>
          <p14:tracePt t="14525" x="3216275" y="1931988"/>
          <p14:tracePt t="14526" x="3224213" y="1931988"/>
          <p14:tracePt t="14528" x="3230563" y="1931988"/>
          <p14:tracePt t="14532" x="3236913" y="1931988"/>
          <p14:tracePt t="14533" x="3243263" y="1931988"/>
          <p14:tracePt t="14536" x="3249613" y="1924050"/>
          <p14:tracePt t="14539" x="3257550" y="1924050"/>
          <p14:tracePt t="14540" x="3263900" y="1924050"/>
          <p14:tracePt t="14543" x="3270250" y="1924050"/>
          <p14:tracePt t="14545" x="3276600" y="1924050"/>
          <p14:tracePt t="14548" x="3282950" y="1924050"/>
          <p14:tracePt t="14550" x="3290888" y="1924050"/>
          <p14:tracePt t="14551" x="3290888" y="1917700"/>
          <p14:tracePt t="14553" x="3297238" y="1917700"/>
          <p14:tracePt t="14554" x="3303588" y="1917700"/>
          <p14:tracePt t="14556" x="3309938" y="1917700"/>
          <p14:tracePt t="14558" x="3316288" y="1917700"/>
          <p14:tracePt t="14559" x="3322638" y="1917700"/>
          <p14:tracePt t="14563" x="3330575" y="1917700"/>
          <p14:tracePt t="14564" x="3336925" y="1917700"/>
          <p14:tracePt t="14565" x="3343275" y="1917700"/>
          <p14:tracePt t="14567" x="3349625" y="1917700"/>
          <p14:tracePt t="14568" x="3355975" y="1917700"/>
          <p14:tracePt t="14571" x="3363913" y="1917700"/>
          <p14:tracePt t="14572" x="3370263" y="1917700"/>
          <p14:tracePt t="14573" x="3376613" y="1917700"/>
          <p14:tracePt t="14575" x="3382963" y="1917700"/>
          <p14:tracePt t="14576" x="3389313" y="1917700"/>
          <p14:tracePt t="14578" x="3397250" y="1917700"/>
          <p14:tracePt t="14579" x="3403600" y="1917700"/>
          <p14:tracePt t="14581" x="3409950" y="1917700"/>
          <p14:tracePt t="14583" x="3416300" y="1917700"/>
          <p14:tracePt t="14584" x="3422650" y="1917700"/>
          <p14:tracePt t="14586" x="3430588" y="1917700"/>
          <p14:tracePt t="14587" x="3436938" y="1917700"/>
          <p14:tracePt t="14588" x="3443288" y="1917700"/>
          <p14:tracePt t="14590" x="3449638" y="1917700"/>
          <p14:tracePt t="14591" x="3455988" y="1917700"/>
          <p14:tracePt t="14593" x="3463925" y="1917700"/>
          <p14:tracePt t="14595" x="3470275" y="1917700"/>
          <p14:tracePt t="14596" x="3476625" y="1917700"/>
          <p14:tracePt t="14598" x="3482975" y="1917700"/>
          <p14:tracePt t="14599" x="3489325" y="1917700"/>
          <p14:tracePt t="14602" x="3497263" y="1917700"/>
          <p14:tracePt t="14603" x="3503613" y="1917700"/>
          <p14:tracePt t="14605" x="3509963" y="1917700"/>
          <p14:tracePt t="14606" x="3516313" y="1917700"/>
          <p14:tracePt t="14607" x="3522663" y="1917700"/>
          <p14:tracePt t="14609" x="3536950" y="1917700"/>
          <p14:tracePt t="14610" x="3543300" y="1917700"/>
          <p14:tracePt t="14612" x="3549650" y="1917700"/>
          <p14:tracePt t="14613" x="3556000" y="1917700"/>
          <p14:tracePt t="14615" x="3563938" y="1917700"/>
          <p14:tracePt t="14616" x="3570288" y="1917700"/>
          <p14:tracePt t="14617" x="3576638" y="1917700"/>
          <p14:tracePt t="14619" x="3582988" y="1917700"/>
          <p14:tracePt t="14620" x="3589338" y="1917700"/>
          <p14:tracePt t="14622" x="3597275" y="1917700"/>
          <p14:tracePt t="14623" x="3603625" y="1917700"/>
          <p14:tracePt t="14624" x="3609975" y="1924050"/>
          <p14:tracePt t="14626" x="3616325" y="1924050"/>
          <p14:tracePt t="14627" x="3622675" y="1924050"/>
          <p14:tracePt t="14628" x="3629025" y="1924050"/>
          <p14:tracePt t="14629" x="3636963" y="1924050"/>
          <p14:tracePt t="14630" x="3643313" y="1924050"/>
          <p14:tracePt t="14632" x="3649663" y="1924050"/>
          <p14:tracePt t="14633" x="3656013" y="1924050"/>
          <p14:tracePt t="14634" x="3662363" y="1924050"/>
          <p14:tracePt t="14637" x="3670300" y="1924050"/>
          <p14:tracePt t="14638" x="3676650" y="1924050"/>
          <p14:tracePt t="14639" x="3683000" y="1924050"/>
          <p14:tracePt t="14641" x="3689350" y="1924050"/>
          <p14:tracePt t="14642" x="3695700" y="1924050"/>
          <p14:tracePt t="14643" x="3695700" y="1931988"/>
          <p14:tracePt t="14644" x="3703638" y="1931988"/>
          <p14:tracePt t="14645" x="3709988" y="1931988"/>
          <p14:tracePt t="14648" x="3716338" y="1931988"/>
          <p14:tracePt t="14649" x="3722688" y="1931988"/>
          <p14:tracePt t="14651" x="3729038" y="1931988"/>
          <p14:tracePt t="14653" x="3736975" y="1931988"/>
          <p14:tracePt t="14654" x="3743325" y="1938338"/>
          <p14:tracePt t="14656" x="3749675" y="1938338"/>
          <p14:tracePt t="14658" x="3756025" y="1938338"/>
          <p14:tracePt t="14659" x="3762375" y="1938338"/>
          <p14:tracePt t="14662" x="3770313" y="1938338"/>
          <p14:tracePt t="14664" x="3776663" y="1938338"/>
          <p14:tracePt t="14667" x="3783013" y="1938338"/>
          <p14:tracePt t="14668" x="3789363" y="1938338"/>
          <p14:tracePt t="14671" x="3795713" y="1938338"/>
          <p14:tracePt t="14675" x="3803650" y="1938338"/>
          <p14:tracePt t="14676" x="3810000" y="1938338"/>
          <p14:tracePt t="14681" x="3816350" y="1938338"/>
          <p14:tracePt t="14685" x="3822700" y="1938338"/>
          <p14:tracePt t="14692" x="3829050" y="1938338"/>
          <p14:tracePt t="14696" x="3836988" y="1938338"/>
          <p14:tracePt t="14701" x="3843338" y="1938338"/>
          <p14:tracePt t="14712" x="3849688" y="1938338"/>
          <p14:tracePt t="14716" x="3856038" y="1938338"/>
          <p14:tracePt t="14723" x="3862388" y="1938338"/>
          <p14:tracePt t="14727" x="3870325" y="1938338"/>
          <p14:tracePt t="14729" x="3876675" y="1938338"/>
          <p14:tracePt t="14734" x="3883025" y="1938338"/>
          <p14:tracePt t="14735" x="3889375" y="1938338"/>
          <p14:tracePt t="14739" x="3895725" y="1938338"/>
          <p14:tracePt t="14741" x="3902075" y="1938338"/>
          <p14:tracePt t="14742" x="3910013" y="1938338"/>
          <p14:tracePt t="14744" x="3916363" y="1938338"/>
          <p14:tracePt t="14745" x="3922713" y="1938338"/>
          <p14:tracePt t="14748" x="3929063" y="1938338"/>
          <p14:tracePt t="14749" x="3935413" y="1938338"/>
          <p14:tracePt t="14750" x="3943350" y="1938338"/>
          <p14:tracePt t="14753" x="3949700" y="1944688"/>
          <p14:tracePt t="14754" x="3956050" y="1944688"/>
          <p14:tracePt t="14756" x="3962400" y="1944688"/>
          <p14:tracePt t="14757" x="3968750" y="1944688"/>
          <p14:tracePt t="14758" x="3976688" y="1944688"/>
          <p14:tracePt t="14760" x="3983038" y="1944688"/>
          <p14:tracePt t="14761" x="3989388" y="1944688"/>
          <p14:tracePt t="14763" x="3995738" y="1944688"/>
          <p14:tracePt t="14764" x="4002088" y="1944688"/>
          <p14:tracePt t="14765" x="4010025" y="1944688"/>
          <p14:tracePt t="14767" x="4016375" y="1944688"/>
          <p14:tracePt t="14768" x="4016375" y="1951038"/>
          <p14:tracePt t="14769" x="4022725" y="1951038"/>
          <p14:tracePt t="14771" x="4029075" y="1951038"/>
          <p14:tracePt t="14772" x="4035425" y="1951038"/>
          <p14:tracePt t="14774" x="4043363" y="1957388"/>
          <p14:tracePt t="14775" x="4049713" y="1957388"/>
          <p14:tracePt t="14776" x="4056063" y="1957388"/>
          <p14:tracePt t="14778" x="4062413" y="1957388"/>
          <p14:tracePt t="14779" x="4068763" y="1957388"/>
          <p14:tracePt t="14781" x="4076700" y="1957388"/>
          <p14:tracePt t="14783" x="4083050" y="1957388"/>
          <p14:tracePt t="14784" x="4089400" y="1957388"/>
          <p14:tracePt t="14786" x="4095750" y="1957388"/>
          <p14:tracePt t="14787" x="4095750" y="1965325"/>
          <p14:tracePt t="14788" x="4102100" y="1965325"/>
          <p14:tracePt t="14791" x="4110038" y="1965325"/>
          <p14:tracePt t="14793" x="4116388" y="1965325"/>
          <p14:tracePt t="14795" x="4122738" y="1965325"/>
          <p14:tracePt t="14796" x="4122738" y="1971675"/>
          <p14:tracePt t="14801" x="4129088" y="1971675"/>
          <p14:tracePt t="14806" x="4135438" y="1971675"/>
          <p14:tracePt t="14823" x="4135438" y="1978025"/>
          <p14:tracePt t="14837" x="4143375" y="1978025"/>
          <p14:tracePt t="14844" x="4149725" y="1978025"/>
          <p14:tracePt t="14848" x="4156075" y="1978025"/>
          <p14:tracePt t="14854" x="4162425" y="1978025"/>
          <p14:tracePt t="14856" x="4168775" y="1978025"/>
          <p14:tracePt t="14860" x="4175125" y="1978025"/>
          <p14:tracePt t="14862" x="4183063" y="1978025"/>
          <p14:tracePt t="14863" x="4189413" y="1978025"/>
          <p14:tracePt t="14866" x="4195763" y="1978025"/>
          <p14:tracePt t="14872" x="4216400" y="1978025"/>
          <p14:tracePt t="14873" x="4222750" y="1978025"/>
          <p14:tracePt t="14875" x="4229100" y="1978025"/>
          <p14:tracePt t="14876" x="4235450" y="1978025"/>
          <p14:tracePt t="14878" x="4241800" y="1978025"/>
          <p14:tracePt t="14879" x="4249738" y="1978025"/>
          <p14:tracePt t="14882" x="4256088" y="1978025"/>
          <p14:tracePt t="14883" x="4262438" y="1978025"/>
          <p14:tracePt t="14884" x="4268788" y="1978025"/>
          <p14:tracePt t="14886" x="4275138" y="1978025"/>
          <p14:tracePt t="14888" x="4283075" y="1978025"/>
          <p14:tracePt t="14890" x="4289425" y="1978025"/>
          <p14:tracePt t="14891" x="4295775" y="1978025"/>
          <p14:tracePt t="14893" x="4302125" y="1978025"/>
          <p14:tracePt t="14895" x="4308475" y="1978025"/>
          <p14:tracePt t="14897" x="4316413" y="1978025"/>
          <p14:tracePt t="14899" x="4322763" y="1978025"/>
          <p14:tracePt t="14901" x="4329113" y="1978025"/>
          <p14:tracePt t="14903" x="4335463" y="1978025"/>
          <p14:tracePt t="14906" x="4341813" y="1978025"/>
          <p14:tracePt t="14908" x="4349750" y="1978025"/>
          <p14:tracePt t="14913" x="4356100" y="1978025"/>
          <p14:tracePt t="14916" x="4362450" y="1978025"/>
          <p14:tracePt t="14919" x="4368800" y="1978025"/>
          <p14:tracePt t="14928" x="4375150" y="1978025"/>
          <p14:tracePt t="14937" x="4383088" y="1978025"/>
          <p14:tracePt t="14951" x="4389438" y="1978025"/>
          <p14:tracePt t="14956" x="4395788" y="1978025"/>
          <p14:tracePt t="14960" x="4402138" y="1978025"/>
          <p14:tracePt t="14970" x="4408488" y="1978025"/>
          <p14:tracePt t="14975" x="4416425" y="1978025"/>
          <p14:tracePt t="14985" x="4422775" y="1978025"/>
          <p14:tracePt t="14990" x="4429125" y="1978025"/>
          <p14:tracePt t="14995" x="4435475" y="1978025"/>
          <p14:tracePt t="15004" x="4441825" y="1978025"/>
          <p14:tracePt t="15008" x="4449763" y="1978025"/>
          <p14:tracePt t="15014" x="4456113" y="1978025"/>
          <p14:tracePt t="15017" x="4462463" y="1978025"/>
          <p14:tracePt t="15022" x="4468813" y="1978025"/>
          <p14:tracePt t="15025" x="4475163" y="1978025"/>
          <p14:tracePt t="15027" x="4481513" y="1978025"/>
          <p14:tracePt t="15033" x="4489450" y="1978025"/>
          <p14:tracePt t="15035" x="4495800" y="1978025"/>
          <p14:tracePt t="15041" x="4502150" y="1978025"/>
          <p14:tracePt t="15043" x="4508500" y="1978025"/>
          <p14:tracePt t="15046" x="4514850" y="1978025"/>
          <p14:tracePt t="15051" x="4522788" y="1978025"/>
          <p14:tracePt t="15053" x="4529138" y="1978025"/>
          <p14:tracePt t="15058" x="4535488" y="1978025"/>
          <p14:tracePt t="15062" x="4541838" y="1978025"/>
          <p14:tracePt t="15064" x="4548188" y="1978025"/>
          <p14:tracePt t="15072" x="4556125" y="1978025"/>
          <p14:tracePt t="15077" x="4562475" y="1978025"/>
          <p14:tracePt t="15090" x="4568825" y="1978025"/>
          <p14:tracePt t="15097" x="4575175" y="1978025"/>
          <p14:tracePt t="15106" x="4581525" y="1978025"/>
          <p14:tracePt t="15116" x="4589463" y="1978025"/>
          <p14:tracePt t="15121" x="4595813" y="1978025"/>
          <p14:tracePt t="15127" x="4595813" y="1984375"/>
          <p14:tracePt t="15128" x="4602163" y="1984375"/>
          <p14:tracePt t="15131" x="4608513" y="1984375"/>
          <p14:tracePt t="15133" x="4614863" y="1984375"/>
          <p14:tracePt t="15139" x="4622800" y="1984375"/>
          <p14:tracePt t="15141" x="4629150" y="1984375"/>
          <p14:tracePt t="15145" x="4635500" y="1984375"/>
          <p14:tracePt t="15147" x="4641850" y="1984375"/>
          <p14:tracePt t="15150" x="4648200" y="1984375"/>
          <p14:tracePt t="15151" x="4648200" y="1990725"/>
          <p14:tracePt t="15155" x="4656138" y="1990725"/>
          <p14:tracePt t="15158" x="4662488" y="1990725"/>
          <p14:tracePt t="15164" x="4668838" y="1990725"/>
          <p14:tracePt t="15168" x="4675188" y="1990725"/>
          <p14:tracePt t="15177" x="4681538" y="1990725"/>
          <p14:tracePt t="15184" x="4689475" y="1990725"/>
          <p14:tracePt t="15190" x="4695825" y="1990725"/>
          <p14:tracePt t="15203" x="4702175" y="1990725"/>
          <p14:tracePt t="15208" x="4708525" y="1990725"/>
          <p14:tracePt t="15216" x="4714875" y="1990725"/>
          <p14:tracePt t="15219" x="4722813" y="1990725"/>
          <p14:tracePt t="15222" x="4729163" y="1990725"/>
          <p14:tracePt t="15227" x="4735513" y="1990725"/>
          <p14:tracePt t="15229" x="4741863" y="1990725"/>
          <p14:tracePt t="15234" x="4748213" y="1990725"/>
          <p14:tracePt t="15236" x="4754563" y="1990725"/>
          <p14:tracePt t="15239" x="4762500" y="1990725"/>
          <p14:tracePt t="15244" x="4768850" y="1990725"/>
          <p14:tracePt t="15246" x="4775200" y="1990725"/>
          <p14:tracePt t="15251" x="4775200" y="1998663"/>
          <p14:tracePt t="15252" x="4781550" y="1998663"/>
          <p14:tracePt t="15256" x="4787900" y="1998663"/>
          <p14:tracePt t="15261" x="4795838" y="1998663"/>
          <p14:tracePt t="15284" x="4795838" y="2005013"/>
          <p14:tracePt t="15288" x="4802188" y="2005013"/>
          <p14:tracePt t="15304" x="4808538" y="2005013"/>
          <p14:tracePt t="15315" x="4814888" y="2005013"/>
          <p14:tracePt t="15318" x="4821238" y="2005013"/>
          <p14:tracePt t="15321" x="4829175" y="2005013"/>
          <p14:tracePt t="15325" x="4829175" y="2011363"/>
          <p14:tracePt t="15326" x="4835525" y="2011363"/>
          <p14:tracePt t="15328" x="4841875" y="2011363"/>
          <p14:tracePt t="15333" x="4848225" y="2011363"/>
          <p14:tracePt t="15336" x="4854575" y="2011363"/>
          <p14:tracePt t="15337" x="4862513" y="2011363"/>
          <p14:tracePt t="15340" x="4868863" y="2011363"/>
          <p14:tracePt t="15342" x="4875213" y="2011363"/>
          <p14:tracePt t="15346" x="4881563" y="2011363"/>
          <p14:tracePt t="15348" x="4887913" y="2011363"/>
          <p14:tracePt t="15352" x="4895850" y="2011363"/>
          <p14:tracePt t="15354" x="4902200" y="2011363"/>
          <p14:tracePt t="15356" x="4908550" y="2011363"/>
          <p14:tracePt t="15359" x="4908550" y="2017713"/>
          <p14:tracePt t="15361" x="4914900" y="2017713"/>
          <p14:tracePt t="15362" x="4921250" y="2017713"/>
          <p14:tracePt t="15368" x="4929188" y="2017713"/>
          <p14:tracePt t="15370" x="4935538" y="2017713"/>
          <p14:tracePt t="15372" x="4935538" y="2024063"/>
          <p14:tracePt t="15373" x="4941888" y="2024063"/>
          <p14:tracePt t="15379" x="4948238" y="2024063"/>
          <p14:tracePt t="15382" x="4954588" y="2024063"/>
          <p14:tracePt t="15388" x="4962525" y="2024063"/>
          <p14:tracePt t="15390" x="4968875" y="2024063"/>
          <p14:tracePt t="15393" x="4975225" y="2024063"/>
          <p14:tracePt t="15397" x="4981575" y="2024063"/>
          <p14:tracePt t="15399" x="4987925" y="2024063"/>
          <p14:tracePt t="15403" x="4995863" y="2024063"/>
          <p14:tracePt t="15405" x="5002213" y="2024063"/>
          <p14:tracePt t="15406" x="5002213" y="2032000"/>
          <p14:tracePt t="15407" x="5008563" y="2032000"/>
          <p14:tracePt t="15409" x="5014913" y="2032000"/>
          <p14:tracePt t="15410" x="5021263" y="2032000"/>
          <p14:tracePt t="15413" x="5029200" y="2032000"/>
          <p14:tracePt t="15414" x="5035550" y="2032000"/>
          <p14:tracePt t="15416" x="5041900" y="2032000"/>
          <p14:tracePt t="15418" x="5041900" y="2038350"/>
          <p14:tracePt t="15419" x="5048250" y="2038350"/>
          <p14:tracePt t="15420" x="5054600" y="2038350"/>
          <p14:tracePt t="15422" x="5060950" y="2038350"/>
          <p14:tracePt t="15423" x="5068888" y="2038350"/>
          <p14:tracePt t="15424" x="5075238" y="2038350"/>
          <p14:tracePt t="15426" x="5081588" y="2038350"/>
          <p14:tracePt t="15427" x="5087938" y="2038350"/>
          <p14:tracePt t="15429" x="5094288" y="2038350"/>
          <p14:tracePt t="15430" x="5102225" y="2038350"/>
          <p14:tracePt t="15433" x="5108575" y="2044700"/>
          <p14:tracePt t="15434" x="5114925" y="2044700"/>
          <p14:tracePt t="15435" x="5121275" y="2044700"/>
          <p14:tracePt t="15438" x="5127625" y="2044700"/>
          <p14:tracePt t="15439" x="5135563" y="2044700"/>
          <p14:tracePt t="15442" x="5141913" y="2044700"/>
          <p14:tracePt t="15443" x="5141913" y="2051050"/>
          <p14:tracePt t="15444" x="5148263" y="2051050"/>
          <p14:tracePt t="15445" x="5154613" y="2051050"/>
          <p14:tracePt t="15447" x="5160963" y="2051050"/>
          <p14:tracePt t="15449" x="5168900" y="2051050"/>
          <p14:tracePt t="15451" x="5168900" y="2057400"/>
          <p14:tracePt t="15452" x="5175250" y="2057400"/>
          <p14:tracePt t="15454" x="5181600" y="2057400"/>
          <p14:tracePt t="15456" x="5187950" y="2057400"/>
          <p14:tracePt t="15460" x="5194300" y="2057400"/>
          <p14:tracePt t="15462" x="5202238" y="2057400"/>
          <p14:tracePt t="15466" x="5208588" y="2057400"/>
          <p14:tracePt t="15468" x="5214938" y="2057400"/>
          <p14:tracePt t="15470" x="5221288" y="2057400"/>
          <p14:tracePt t="15472" x="5221288" y="2065338"/>
          <p14:tracePt t="15474" x="5227638" y="2065338"/>
          <p14:tracePt t="15476" x="5235575" y="2065338"/>
          <p14:tracePt t="15480" x="5241925" y="2065338"/>
          <p14:tracePt t="15481" x="5248275" y="2065338"/>
          <p14:tracePt t="15483" x="5254625" y="2065338"/>
          <p14:tracePt t="15486" x="5254625" y="2071688"/>
          <p14:tracePt t="15487" x="5260975" y="2071688"/>
          <p14:tracePt t="15488" x="5268913" y="2071688"/>
          <p14:tracePt t="15490" x="5275263" y="2071688"/>
          <p14:tracePt t="15492" x="5281613" y="2071688"/>
          <p14:tracePt t="15493" x="5287963" y="2071688"/>
          <p14:tracePt t="15496" x="5294313" y="2071688"/>
          <p14:tracePt t="15498" x="5302250" y="2071688"/>
          <p14:tracePt t="15500" x="5308600" y="2071688"/>
          <p14:tracePt t="15501" x="5314950" y="2071688"/>
          <p14:tracePt t="15503" x="5321300" y="2071688"/>
          <p14:tracePt t="15504" x="5327650" y="2071688"/>
          <p14:tracePt t="15505" x="5334000" y="2071688"/>
          <p14:tracePt t="15507" x="5341938" y="2071688"/>
          <p14:tracePt t="15508" x="5341938" y="2078038"/>
          <p14:tracePt t="15509" x="5348288" y="2078038"/>
          <p14:tracePt t="15511" x="5354638" y="2078038"/>
          <p14:tracePt t="15512" x="5360988" y="2078038"/>
          <p14:tracePt t="15513" x="5367338" y="2078038"/>
          <p14:tracePt t="15514" x="5375275" y="2078038"/>
          <p14:tracePt t="15515" x="5381625" y="2078038"/>
          <p14:tracePt t="15516" x="5387975" y="2078038"/>
          <p14:tracePt t="15518" x="5394325" y="2078038"/>
          <p14:tracePt t="15519" x="5400675" y="2084388"/>
          <p14:tracePt t="15521" x="5408613" y="2084388"/>
          <p14:tracePt t="15522" x="5414963" y="2084388"/>
          <p14:tracePt t="15523" x="5421313" y="2084388"/>
          <p14:tracePt t="15525" x="5427663" y="2084388"/>
          <p14:tracePt t="15526" x="5434013" y="2084388"/>
          <p14:tracePt t="15527" x="5441950" y="2084388"/>
          <p14:tracePt t="15528" x="5448300" y="2084388"/>
          <p14:tracePt t="15529" x="5454650" y="2084388"/>
          <p14:tracePt t="15531" x="5461000" y="2090738"/>
          <p14:tracePt t="15532" x="5467350" y="2090738"/>
          <p14:tracePt t="15534" x="5475288" y="2090738"/>
          <p14:tracePt t="15535" x="5481638" y="2090738"/>
          <p14:tracePt t="15536" x="5487988" y="2090738"/>
          <p14:tracePt t="15538" x="5494338" y="2090738"/>
          <p14:tracePt t="15540" x="5508625" y="2090738"/>
          <p14:tracePt t="15542" x="5514975" y="2090738"/>
          <p14:tracePt t="15543" x="5521325" y="2090738"/>
          <p14:tracePt t="15545" x="5527675" y="2090738"/>
          <p14:tracePt t="15547" x="5534025" y="2090738"/>
          <p14:tracePt t="15548" x="5541963" y="2090738"/>
          <p14:tracePt t="15551" x="5548313" y="2090738"/>
          <p14:tracePt t="15553" x="5554663" y="2090738"/>
          <p14:tracePt t="15556" x="5561013" y="2090738"/>
          <p14:tracePt t="15558" x="5567363" y="2090738"/>
          <p14:tracePt t="15560" x="5575300" y="2090738"/>
          <p14:tracePt t="15565" x="5581650" y="2090738"/>
          <p14:tracePt t="15569" x="5588000" y="2090738"/>
          <p14:tracePt t="15576" x="5594350" y="2090738"/>
          <p14:tracePt t="15580" x="5600700" y="2090738"/>
          <p14:tracePt t="15583" x="5608638" y="2090738"/>
          <p14:tracePt t="15589" x="5614988" y="2090738"/>
          <p14:tracePt t="15591" x="5621338" y="2090738"/>
          <p14:tracePt t="15595" x="5627688" y="2090738"/>
          <p14:tracePt t="15597" x="5634038" y="2090738"/>
          <p14:tracePt t="15601" x="5640388" y="2090738"/>
          <p14:tracePt t="15603" x="5648325" y="2090738"/>
          <p14:tracePt t="15605" x="5654675" y="2090738"/>
          <p14:tracePt t="15609" x="5661025" y="2090738"/>
          <p14:tracePt t="15611" x="5667375" y="2090738"/>
          <p14:tracePt t="15617" x="5673725" y="2090738"/>
          <p14:tracePt t="15621" x="5681663" y="2090738"/>
          <p14:tracePt t="15723" x="5673725" y="2090738"/>
          <p14:tracePt t="15728" x="5667375" y="2090738"/>
          <p14:tracePt t="15731" x="5661025" y="2090738"/>
          <p14:tracePt t="15734" x="5654675" y="2090738"/>
          <p14:tracePt t="15735" x="5648325" y="2090738"/>
          <p14:tracePt t="15738" x="5640388" y="2090738"/>
          <p14:tracePt t="15740" x="5634038" y="2090738"/>
          <p14:tracePt t="15741" x="5627688" y="2090738"/>
          <p14:tracePt t="15743" x="5621338" y="2090738"/>
          <p14:tracePt t="15744" x="5614988" y="2090738"/>
          <p14:tracePt t="15746" x="5608638" y="2090738"/>
          <p14:tracePt t="15748" x="5600700" y="2090738"/>
          <p14:tracePt t="15749" x="5594350" y="2090738"/>
          <p14:tracePt t="15751" x="5581650" y="2090738"/>
          <p14:tracePt t="15752" x="5575300" y="2090738"/>
          <p14:tracePt t="15754" x="5567363" y="2090738"/>
          <p14:tracePt t="15755" x="5561013" y="2090738"/>
          <p14:tracePt t="15757" x="5554663" y="2090738"/>
          <p14:tracePt t="15758" x="5548313" y="2090738"/>
          <p14:tracePt t="15759" x="5541963" y="2090738"/>
          <p14:tracePt t="15760" x="5534025" y="2090738"/>
          <p14:tracePt t="15761" x="5527675" y="2090738"/>
          <p14:tracePt t="15763" x="5521325" y="2090738"/>
          <p14:tracePt t="15764" x="5514975" y="2090738"/>
          <p14:tracePt t="15765" x="5508625" y="2090738"/>
          <p14:tracePt t="15767" x="5500688" y="2090738"/>
          <p14:tracePt t="15768" x="5494338" y="2090738"/>
          <p14:tracePt t="15770" x="5487988" y="2090738"/>
          <p14:tracePt t="15771" x="5481638" y="2090738"/>
          <p14:tracePt t="15772" x="5475288" y="2090738"/>
          <p14:tracePt t="15774" x="5467350" y="2090738"/>
          <p14:tracePt t="15776" x="5461000" y="2090738"/>
          <p14:tracePt t="15778" x="5461000" y="2084388"/>
          <p14:tracePt t="15779" x="5454650" y="2084388"/>
          <p14:tracePt t="15781" x="5448300" y="2084388"/>
          <p14:tracePt t="15784" x="5441950" y="2084388"/>
          <p14:tracePt t="15826" x="5434013" y="2084388"/>
          <p14:tracePt t="15840" x="5427663" y="2084388"/>
          <p14:tracePt t="15881" x="5434013" y="2084388"/>
          <p14:tracePt t="15882" x="5434013" y="2078038"/>
          <p14:tracePt t="15888" x="5441950" y="2078038"/>
          <p14:tracePt t="15890" x="5448300" y="2078038"/>
          <p14:tracePt t="15892" x="5454650" y="2078038"/>
          <p14:tracePt t="15896" x="5461000" y="2078038"/>
          <p14:tracePt t="15898" x="5467350" y="2078038"/>
          <p14:tracePt t="15899" x="5467350" y="2071688"/>
          <p14:tracePt t="15901" x="5475288" y="2071688"/>
          <p14:tracePt t="15903" x="5481638" y="2071688"/>
          <p14:tracePt t="15904" x="5487988" y="2071688"/>
          <p14:tracePt t="15907" x="5494338" y="2071688"/>
          <p14:tracePt t="15908" x="5500688" y="2071688"/>
          <p14:tracePt t="15909" x="5500688" y="2065338"/>
          <p14:tracePt t="15910" x="5508625" y="2065338"/>
          <p14:tracePt t="15912" x="5514975" y="2065338"/>
          <p14:tracePt t="15913" x="5521325" y="2065338"/>
          <p14:tracePt t="15915" x="5527675" y="2065338"/>
          <p14:tracePt t="15916" x="5534025" y="2065338"/>
          <p14:tracePt t="15919" x="5541963" y="2065338"/>
          <p14:tracePt t="15920" x="5548313" y="2065338"/>
          <p14:tracePt t="15921" x="5554663" y="2065338"/>
          <p14:tracePt t="15924" x="5561013" y="2065338"/>
          <p14:tracePt t="15926" x="5567363" y="2065338"/>
          <p14:tracePt t="15930" x="5575300" y="2065338"/>
          <p14:tracePt t="15932" x="5581650" y="2065338"/>
          <p14:tracePt t="15938" x="5588000" y="2065338"/>
          <p14:tracePt t="15944" x="5594350" y="2065338"/>
          <p14:tracePt t="15990" x="5600700" y="2065338"/>
          <p14:tracePt t="16008" x="5608638" y="2065338"/>
          <p14:tracePt t="16012" x="5614988" y="2065338"/>
          <p14:tracePt t="16017" x="5621338" y="2065338"/>
          <p14:tracePt t="16019" x="5627688" y="2065338"/>
          <p14:tracePt t="16021" x="5634038" y="2065338"/>
          <p14:tracePt t="16025" x="5640388" y="2065338"/>
          <p14:tracePt t="16027" x="5648325" y="2065338"/>
          <p14:tracePt t="16030" x="5654675" y="2065338"/>
          <p14:tracePt t="16032" x="5661025" y="2065338"/>
          <p14:tracePt t="16033" x="5667375" y="2065338"/>
          <p14:tracePt t="16036" x="5673725" y="2065338"/>
          <p14:tracePt t="16038" x="5681663" y="2065338"/>
          <p14:tracePt t="16040" x="5688013" y="2065338"/>
          <p14:tracePt t="16041" x="5694363" y="2065338"/>
          <p14:tracePt t="16043" x="5700713" y="2065338"/>
          <p14:tracePt t="16045" x="5707063" y="2065338"/>
          <p14:tracePt t="16047" x="5715000" y="2065338"/>
          <p14:tracePt t="16049" x="5721350" y="2065338"/>
          <p14:tracePt t="16051" x="5727700" y="2065338"/>
          <p14:tracePt t="16052" x="5734050" y="2065338"/>
          <p14:tracePt t="16055" x="5740400" y="2065338"/>
          <p14:tracePt t="16056" x="5748338" y="2065338"/>
          <p14:tracePt t="16059" x="5754688" y="2065338"/>
          <p14:tracePt t="16060" x="5761038" y="2065338"/>
          <p14:tracePt t="16062" x="5767388" y="2065338"/>
          <p14:tracePt t="16066" x="5773738" y="2065338"/>
          <p14:tracePt t="16067" x="5781675" y="2065338"/>
          <p14:tracePt t="16070" x="5788025" y="2065338"/>
          <p14:tracePt t="16072" x="5794375" y="2065338"/>
          <p14:tracePt t="16075" x="5800725" y="2065338"/>
          <p14:tracePt t="16077" x="5807075" y="2065338"/>
          <p14:tracePt t="16079" x="5815013" y="2065338"/>
          <p14:tracePt t="16083" x="5821363" y="2065338"/>
          <p14:tracePt t="16085" x="5827713" y="2065338"/>
          <p14:tracePt t="16089" x="5834063" y="2065338"/>
          <p14:tracePt t="16091" x="5840413" y="2065338"/>
          <p14:tracePt t="16093" x="5848350" y="2065338"/>
          <p14:tracePt t="16098" x="5854700" y="2065338"/>
          <p14:tracePt t="16100" x="5861050" y="2065338"/>
          <p14:tracePt t="16103" x="5867400" y="2065338"/>
          <p14:tracePt t="16106" x="5873750" y="2065338"/>
          <p14:tracePt t="16107" x="5881688" y="2065338"/>
          <p14:tracePt t="16110" x="5888038" y="2065338"/>
          <p14:tracePt t="16112" x="5894388" y="2071688"/>
          <p14:tracePt t="16115" x="5900738" y="2071688"/>
          <p14:tracePt t="16116" x="5907088" y="2071688"/>
          <p14:tracePt t="16117" x="5913438" y="2071688"/>
          <p14:tracePt t="16119" x="5921375" y="2071688"/>
          <p14:tracePt t="16120" x="5927725" y="2071688"/>
          <p14:tracePt t="16122" x="5934075" y="2071688"/>
          <p14:tracePt t="16123" x="5940425" y="2071688"/>
          <p14:tracePt t="16124" x="5946775" y="2071688"/>
          <p14:tracePt t="16126" x="5954713" y="2071688"/>
          <p14:tracePt t="16127" x="5961063" y="2071688"/>
          <p14:tracePt t="16129" x="5973763" y="2071688"/>
          <p14:tracePt t="16130" x="5980113" y="2071688"/>
          <p14:tracePt t="16131" x="5988050" y="2071688"/>
          <p14:tracePt t="16132" x="6000750" y="2071688"/>
          <p14:tracePt t="16134" x="6007100" y="2071688"/>
          <p14:tracePt t="16135" x="6021388" y="2071688"/>
          <p14:tracePt t="16136" x="6034088" y="2078038"/>
          <p14:tracePt t="16137" x="6040438" y="2078038"/>
          <p14:tracePt t="16138" x="6054725" y="2078038"/>
          <p14:tracePt t="16140" x="6061075" y="2078038"/>
          <p14:tracePt t="16141" x="6073775" y="2078038"/>
          <p14:tracePt t="16142" x="6080125" y="2078038"/>
          <p14:tracePt t="16143" x="6088063" y="2078038"/>
          <p14:tracePt t="16144" x="6100763" y="2084388"/>
          <p14:tracePt t="16145" x="6113463" y="2084388"/>
          <p14:tracePt t="16147" x="6121400" y="2084388"/>
          <p14:tracePt t="16147" x="6127750" y="2084388"/>
          <p14:tracePt t="16148" x="6134100" y="2084388"/>
          <p14:tracePt t="16149" x="6146800" y="2084388"/>
          <p14:tracePt t="16150" x="6161088" y="2084388"/>
          <p14:tracePt t="16151" x="6167438" y="2090738"/>
          <p14:tracePt t="16152" x="6173788" y="2090738"/>
          <p14:tracePt t="16153" x="6188075" y="2090738"/>
          <p14:tracePt t="16154" x="6194425" y="2090738"/>
          <p14:tracePt t="16155" x="6207125" y="2090738"/>
          <p14:tracePt t="16156" x="6213475" y="2090738"/>
          <p14:tracePt t="16157" x="6219825" y="2090738"/>
          <p14:tracePt t="16158" x="6234113" y="2090738"/>
          <p14:tracePt t="16159" x="6234113" y="2098675"/>
          <p14:tracePt t="16160" x="6246813" y="2098675"/>
          <p14:tracePt t="16162" x="6261100" y="2098675"/>
          <p14:tracePt t="16163" x="6267450" y="2098675"/>
          <p14:tracePt t="16164" x="6273800" y="2098675"/>
          <p14:tracePt t="16165" x="6280150" y="2098675"/>
          <p14:tracePt t="16166" x="6286500" y="2098675"/>
          <p14:tracePt t="16167" x="6294438" y="2098675"/>
          <p14:tracePt t="16168" x="6307138" y="2098675"/>
          <p14:tracePt t="16170" x="6313488" y="2098675"/>
          <p14:tracePt t="16171" x="6327775" y="2098675"/>
          <p14:tracePt t="16173" x="6334125" y="2098675"/>
          <p14:tracePt t="16174" x="6340475" y="2098675"/>
          <p14:tracePt t="16176" x="6346825" y="2098675"/>
          <p14:tracePt t="16177" x="6353175" y="2098675"/>
          <p14:tracePt t="16178" x="6361113" y="2098675"/>
          <p14:tracePt t="16181" x="6367463" y="2098675"/>
          <p14:tracePt t="16182" x="6373813" y="2098675"/>
          <p14:tracePt t="16185" x="6373813" y="2105025"/>
          <p14:tracePt t="16186" x="6380163" y="2105025"/>
          <p14:tracePt t="16189" x="6386513" y="2105025"/>
          <p14:tracePt t="16192" x="6394450" y="2105025"/>
          <p14:tracePt t="16226" x="6400800" y="2105025"/>
          <p14:tracePt t="16232" x="6407150" y="2105025"/>
          <p14:tracePt t="16239" x="6413500" y="2105025"/>
          <p14:tracePt t="16241" x="6419850" y="2105025"/>
          <p14:tracePt t="16244" x="6427788" y="2105025"/>
          <p14:tracePt t="16248" x="6434138" y="2105025"/>
          <p14:tracePt t="16250" x="6440488" y="2105025"/>
          <p14:tracePt t="16254" x="6446838" y="2105025"/>
          <p14:tracePt t="16256" x="6453188" y="2105025"/>
          <p14:tracePt t="16259" x="6461125" y="2105025"/>
          <p14:tracePt t="16260" x="6467475" y="2105025"/>
          <p14:tracePt t="16262" x="6473825" y="2105025"/>
          <p14:tracePt t="16265" x="6480175" y="2105025"/>
          <p14:tracePt t="16267" x="6486525" y="2105025"/>
          <p14:tracePt t="16270" x="6492875" y="2105025"/>
          <p14:tracePt t="16272" x="6500813" y="2105025"/>
          <p14:tracePt t="16274" x="6507163" y="2105025"/>
          <p14:tracePt t="16277" x="6513513" y="2105025"/>
          <p14:tracePt t="16279" x="6519863" y="2105025"/>
          <p14:tracePt t="16282" x="6519863" y="2098675"/>
          <p14:tracePt t="16283" x="6526213" y="2098675"/>
          <p14:tracePt t="16284" x="6534150" y="2098675"/>
          <p14:tracePt t="16286" x="6540500" y="2098675"/>
          <p14:tracePt t="16291" x="6546850" y="2098675"/>
          <p14:tracePt t="16293" x="6553200" y="2098675"/>
          <p14:tracePt t="16298" x="6559550" y="2098675"/>
          <p14:tracePt t="16300" x="6567488" y="2098675"/>
          <p14:tracePt t="16303" x="6573838" y="2090738"/>
          <p14:tracePt t="16308" x="6580188" y="2090738"/>
          <p14:tracePt t="16310" x="6586538" y="2090738"/>
          <p14:tracePt t="16315" x="6592888" y="2090738"/>
          <p14:tracePt t="16317" x="6600825" y="2090738"/>
          <p14:tracePt t="16319" x="6607175" y="2090738"/>
          <p14:tracePt t="16323" x="6613525" y="2090738"/>
          <p14:tracePt t="16325" x="6619875" y="2090738"/>
          <p14:tracePt t="16328" x="6626225" y="2090738"/>
          <p14:tracePt t="16329" x="6634163" y="2090738"/>
          <p14:tracePt t="16331" x="6640513" y="2090738"/>
          <p14:tracePt t="16334" x="6646863" y="2090738"/>
          <p14:tracePt t="16335" x="6653213" y="2090738"/>
          <p14:tracePt t="16337" x="6659563" y="2090738"/>
          <p14:tracePt t="16338" x="6667500" y="2090738"/>
          <p14:tracePt t="16341" x="6673850" y="2090738"/>
          <p14:tracePt t="16342" x="6680200" y="2090738"/>
          <p14:tracePt t="16343" x="6686550" y="2090738"/>
          <p14:tracePt t="16345" x="6692900" y="2090738"/>
          <p14:tracePt t="16346" x="6700838" y="2090738"/>
          <p14:tracePt t="16349" x="6707188" y="2090738"/>
          <p14:tracePt t="16350" x="6713538" y="2090738"/>
          <p14:tracePt t="16351" x="6719888" y="2090738"/>
          <p14:tracePt t="16353" x="6726238" y="2090738"/>
          <p14:tracePt t="16354" x="6734175" y="2090738"/>
          <p14:tracePt t="16356" x="6740525" y="2090738"/>
          <p14:tracePt t="16357" x="6746875" y="2090738"/>
          <p14:tracePt t="16358" x="6753225" y="2090738"/>
          <p14:tracePt t="16361" x="6759575" y="2090738"/>
          <p14:tracePt t="16362" x="6765925" y="2090738"/>
          <p14:tracePt t="16364" x="6773863" y="2090738"/>
          <p14:tracePt t="16366" x="6780213" y="2090738"/>
          <p14:tracePt t="16367" x="6786563" y="2090738"/>
          <p14:tracePt t="16370" x="6792913" y="2090738"/>
          <p14:tracePt t="16371" x="6799263" y="2090738"/>
          <p14:tracePt t="16374" x="6807200" y="2090738"/>
          <p14:tracePt t="16376" x="6813550" y="2090738"/>
          <p14:tracePt t="16378" x="6819900" y="2090738"/>
          <p14:tracePt t="16381" x="6826250" y="2090738"/>
          <p14:tracePt t="16383" x="6832600" y="2090738"/>
          <p14:tracePt t="16387" x="6840538" y="2090738"/>
          <p14:tracePt t="16389" x="6846888" y="2090738"/>
          <p14:tracePt t="16392" x="6853238" y="2090738"/>
          <p14:tracePt t="16397" x="6859588" y="2090738"/>
          <p14:tracePt t="16400" x="6865938" y="2090738"/>
          <p14:tracePt t="16405" x="6865938" y="2084388"/>
          <p14:tracePt t="16408" x="6873875" y="2084388"/>
          <p14:tracePt t="16412" x="6880225" y="2084388"/>
          <p14:tracePt t="16420" x="6886575" y="2084388"/>
          <p14:tracePt t="16423" x="6892925" y="2084388"/>
          <p14:tracePt t="16427" x="6899275" y="2084388"/>
          <p14:tracePt t="16432" x="6907213" y="2084388"/>
          <p14:tracePt t="16435" x="6913563" y="2084388"/>
          <p14:tracePt t="16438" x="6919913" y="2084388"/>
          <p14:tracePt t="16439" x="6926263" y="2084388"/>
          <p14:tracePt t="16441" x="6932613" y="2084388"/>
          <p14:tracePt t="16443" x="6940550" y="2084388"/>
          <p14:tracePt t="16445" x="6946900" y="2084388"/>
          <p14:tracePt t="16447" x="6953250" y="2084388"/>
          <p14:tracePt t="16448" x="6959600" y="2084388"/>
          <p14:tracePt t="16449" x="6965950" y="2084388"/>
          <p14:tracePt t="16452" x="6973888" y="2084388"/>
          <p14:tracePt t="16453" x="6980238" y="2084388"/>
          <p14:tracePt t="16455" x="6986588" y="2084388"/>
          <p14:tracePt t="16456" x="6992938" y="2084388"/>
          <p14:tracePt t="16457" x="6999288" y="2084388"/>
          <p14:tracePt t="16459" x="7007225" y="2084388"/>
          <p14:tracePt t="16460" x="7013575" y="2084388"/>
          <p14:tracePt t="16462" x="7019925" y="2084388"/>
          <p14:tracePt t="16463" x="7026275" y="2084388"/>
          <p14:tracePt t="16464" x="7032625" y="2084388"/>
          <p14:tracePt t="16466" x="7040563" y="2084388"/>
          <p14:tracePt t="16467" x="7046913" y="2084388"/>
          <p14:tracePt t="16470" x="7053263" y="2084388"/>
          <p14:tracePt t="16471" x="7059613" y="2084388"/>
          <p14:tracePt t="16472" x="7065963" y="2084388"/>
          <p14:tracePt t="16474" x="7072313" y="2084388"/>
          <p14:tracePt t="16475" x="7080250" y="2084388"/>
          <p14:tracePt t="16477" x="7086600" y="2084388"/>
          <p14:tracePt t="16479" x="7092950" y="2084388"/>
          <p14:tracePt t="16481" x="7099300" y="2084388"/>
          <p14:tracePt t="16483" x="7105650" y="2084388"/>
          <p14:tracePt t="16484" x="7113588" y="2084388"/>
          <p14:tracePt t="16487" x="7119938" y="2084388"/>
          <p14:tracePt t="16489" x="7126288" y="2084388"/>
          <p14:tracePt t="16493" x="7132638" y="2084388"/>
          <p14:tracePt t="16495" x="7138988" y="2084388"/>
          <p14:tracePt t="16497" x="7146925" y="2084388"/>
          <p14:tracePt t="16503" x="7153275" y="2084388"/>
          <p14:tracePt t="16507" x="7159625" y="2084388"/>
          <p14:tracePt t="16518" x="7165975" y="2084388"/>
          <p14:tracePt t="16525" x="7172325" y="2084388"/>
          <p14:tracePt t="16531" x="7180263" y="2084388"/>
          <p14:tracePt t="16541" x="7186613" y="2084388"/>
          <p14:tracePt t="16544" x="7192963" y="2084388"/>
          <p14:tracePt t="16550" x="7199313" y="2084388"/>
          <p14:tracePt t="16553" x="7205663" y="2084388"/>
          <p14:tracePt t="16556" x="7213600" y="2084388"/>
          <p14:tracePt t="16561" x="7219950" y="2084388"/>
          <p14:tracePt t="16563" x="7226300" y="2084388"/>
          <p14:tracePt t="16568" x="7232650" y="2084388"/>
          <p14:tracePt t="16570" x="7239000" y="2084388"/>
          <p14:tracePt t="16573" x="7246938" y="2084388"/>
          <p14:tracePt t="16579" x="7253288" y="2084388"/>
          <p14:tracePt t="16582" x="7259638" y="2084388"/>
          <p14:tracePt t="16589" x="7265988" y="2084388"/>
          <p14:tracePt t="16595" x="7272338" y="2084388"/>
          <p14:tracePt t="16602" x="7280275" y="2084388"/>
          <p14:tracePt t="16628" x="7286625" y="2084388"/>
          <p14:tracePt t="16637" x="7292975" y="2084388"/>
          <p14:tracePt t="16643" x="7299325" y="2084388"/>
          <p14:tracePt t="16646" x="7305675" y="2084388"/>
          <p14:tracePt t="16651" x="7313613" y="2084388"/>
          <p14:tracePt t="16653" x="7319963" y="2084388"/>
          <p14:tracePt t="16654" x="7326313" y="2084388"/>
          <p14:tracePt t="16657" x="7332663" y="2084388"/>
          <p14:tracePt t="16659" x="7339013" y="2084388"/>
          <p14:tracePt t="16661" x="7345363" y="2084388"/>
          <p14:tracePt t="16662" x="7353300" y="2084388"/>
          <p14:tracePt t="16664" x="7359650" y="2084388"/>
          <p14:tracePt t="16666" x="7366000" y="2084388"/>
          <p14:tracePt t="16667" x="7372350" y="2084388"/>
          <p14:tracePt t="16670" x="7378700" y="2084388"/>
          <p14:tracePt t="16671" x="7386638" y="2084388"/>
          <p14:tracePt t="16672" x="7392988" y="2084388"/>
          <p14:tracePt t="16674" x="7399338" y="2084388"/>
          <p14:tracePt t="16675" x="7405688" y="2084388"/>
          <p14:tracePt t="16677" x="7412038" y="2084388"/>
          <p14:tracePt t="16678" x="7419975" y="2084388"/>
          <p14:tracePt t="16679" x="7426325" y="2084388"/>
          <p14:tracePt t="16681" x="7432675" y="2084388"/>
          <p14:tracePt t="16682" x="7439025" y="2084388"/>
          <p14:tracePt t="16685" x="7445375" y="2084388"/>
          <p14:tracePt t="16686" x="7453313" y="2084388"/>
          <p14:tracePt t="16687" x="7459663" y="2084388"/>
          <p14:tracePt t="16690" x="7466013" y="2084388"/>
          <p14:tracePt t="16692" x="7472363" y="2084388"/>
          <p14:tracePt t="16696" x="7478713" y="2084388"/>
          <p14:tracePt t="16699" x="7486650" y="2084388"/>
          <p14:tracePt t="16702" x="7493000" y="2084388"/>
          <p14:tracePt t="16768" x="7499350" y="2084388"/>
          <p14:tracePt t="16786" x="7505700" y="2084388"/>
          <p14:tracePt t="16811" x="7512050" y="2084388"/>
          <p14:tracePt t="16825" x="7519988" y="2084388"/>
          <p14:tracePt t="16875" x="7526338" y="2084388"/>
          <p14:tracePt t="16885" x="7532688" y="2084388"/>
          <p14:tracePt t="16892" x="7539038" y="2084388"/>
          <p14:tracePt t="16903" x="7545388" y="2084388"/>
          <p14:tracePt t="16909" x="7553325" y="2084388"/>
          <p14:tracePt t="16919" x="7559675" y="2084388"/>
          <p14:tracePt t="16925" x="7566025" y="2084388"/>
          <p14:tracePt t="16932" x="7572375" y="2084388"/>
          <p14:tracePt t="16957" x="7578725" y="2084388"/>
          <p14:tracePt t="16969" x="7586663" y="2084388"/>
          <p14:tracePt t="16988" x="7593013" y="2084388"/>
          <p14:tracePt t="16997" x="7599363" y="2084388"/>
          <p14:tracePt t="17005" x="7605713" y="2084388"/>
          <p14:tracePt t="17032" x="7612063" y="2084388"/>
          <p14:tracePt t="17043" x="7620000" y="2084388"/>
          <p14:tracePt t="17056" x="7620000" y="2078038"/>
          <p14:tracePt t="17057" x="7626350" y="2078038"/>
          <p14:tracePt t="17063" x="7632700" y="2078038"/>
          <p14:tracePt t="17070" x="7632700" y="2071688"/>
          <p14:tracePt t="17071" x="7639050" y="2071688"/>
          <p14:tracePt t="17154" x="7645400" y="2071688"/>
          <p14:tracePt t="17228" x="7651750" y="2071688"/>
          <p14:tracePt t="17353" x="7659688" y="2071688"/>
          <p14:tracePt t="17385" x="7666038" y="2071688"/>
          <p14:tracePt t="17412" x="7672388" y="2071688"/>
          <p14:tracePt t="19100" x="7678738" y="2071688"/>
          <p14:tracePt t="19107" x="7678738" y="2065338"/>
          <p14:tracePt t="19142" x="7685088" y="2065338"/>
          <p14:tracePt t="19163" x="7685088" y="2057400"/>
          <p14:tracePt t="19192" x="7693025" y="2057400"/>
          <p14:tracePt t="19553" x="7699375" y="2057400"/>
          <p14:tracePt t="19560" x="7705725" y="2057400"/>
          <p14:tracePt t="19567" x="7712075" y="2057400"/>
          <p14:tracePt t="19570" x="7718425" y="2057400"/>
          <p14:tracePt t="19574" x="7726363" y="2057400"/>
          <p14:tracePt t="19576" x="7732713" y="2057400"/>
          <p14:tracePt t="19580" x="7739063" y="2057400"/>
          <p14:tracePt t="19582" x="7745413" y="2057400"/>
          <p14:tracePt t="19583" x="7751763" y="2057400"/>
          <p14:tracePt t="19586" x="7759700" y="2057400"/>
          <p14:tracePt t="19588" x="7766050" y="2057400"/>
          <p14:tracePt t="19589" x="7766050" y="2065338"/>
          <p14:tracePt t="19591" x="7772400" y="2065338"/>
          <p14:tracePt t="19592" x="7778750" y="2065338"/>
          <p14:tracePt t="19594" x="7785100" y="2065338"/>
          <p14:tracePt t="19597" x="7793038" y="2065338"/>
          <p14:tracePt t="19598" x="7799388" y="2065338"/>
          <p14:tracePt t="19601" x="7799388" y="2071688"/>
          <p14:tracePt t="19602" x="7805738" y="2071688"/>
          <p14:tracePt t="19603" x="7812088" y="2071688"/>
          <p14:tracePt t="19605" x="7818438" y="2071688"/>
          <p14:tracePt t="19608" x="7826375" y="2078038"/>
          <p14:tracePt t="19609" x="7832725" y="2078038"/>
          <p14:tracePt t="19613" x="7839075" y="2078038"/>
          <p14:tracePt t="19615" x="7839075" y="2084388"/>
          <p14:tracePt t="19616" x="7845425" y="2084388"/>
          <p14:tracePt t="19617" x="7851775" y="2084388"/>
          <p14:tracePt t="19622" x="7859713" y="2084388"/>
          <p14:tracePt t="19627" x="7866063" y="2084388"/>
          <p14:tracePt t="19635" x="7866063" y="2090738"/>
          <p14:tracePt t="19639" x="7872413" y="2090738"/>
          <p14:tracePt t="19642" x="7872413" y="2098675"/>
          <p14:tracePt t="19645" x="7878763" y="2098675"/>
          <p14:tracePt t="19651" x="7885113" y="2098675"/>
          <p14:tracePt t="19653" x="7885113" y="2105025"/>
          <p14:tracePt t="19658" x="7885113" y="2111375"/>
          <p14:tracePt t="19660" x="7893050" y="2111375"/>
          <p14:tracePt t="19661" x="7893050" y="2117725"/>
          <p14:tracePt t="19663" x="7899400" y="2117725"/>
          <p14:tracePt t="19669" x="7899400" y="2124075"/>
          <p14:tracePt t="19670" x="7905750" y="2124075"/>
          <p14:tracePt t="19673" x="7905750" y="2132013"/>
          <p14:tracePt t="19674" x="7912100" y="2132013"/>
          <p14:tracePt t="19677" x="7918450" y="2132013"/>
          <p14:tracePt t="19681" x="7918450" y="2138363"/>
          <p14:tracePt t="19684" x="7924800" y="2138363"/>
          <p14:tracePt t="19685" x="7924800" y="2144713"/>
          <p14:tracePt t="19687" x="7932738" y="2144713"/>
          <p14:tracePt t="19693" x="7932738" y="2151063"/>
          <p14:tracePt t="19697" x="7939088" y="2151063"/>
          <p14:tracePt t="19705" x="7945438" y="2151063"/>
          <p14:tracePt t="19734" x="7945438" y="2157413"/>
          <p14:tracePt t="19737" x="7945438" y="2163763"/>
          <p14:tracePt t="19742" x="7945438" y="2171700"/>
          <p14:tracePt t="19744" x="7945438" y="2178050"/>
          <p14:tracePt t="19747" x="7945438" y="2184400"/>
          <p14:tracePt t="19751" x="7945438" y="2190750"/>
          <p14:tracePt t="19753" x="7945438" y="2197100"/>
          <p14:tracePt t="19757" x="7945438" y="2205038"/>
          <p14:tracePt t="19759" x="7945438" y="2211388"/>
          <p14:tracePt t="19761" x="7945438" y="2217738"/>
          <p14:tracePt t="19765" x="7945438" y="2224088"/>
          <p14:tracePt t="19767" x="7945438" y="2230438"/>
          <p14:tracePt t="19771" x="7945438" y="2238375"/>
          <p14:tracePt t="19773" x="7945438" y="2244725"/>
          <p14:tracePt t="19775" x="7945438" y="2251075"/>
          <p14:tracePt t="19779" x="7945438" y="2257425"/>
          <p14:tracePt t="19781" x="7945438" y="2263775"/>
          <p14:tracePt t="19788" x="7945438" y="2271713"/>
          <p14:tracePt t="19791" x="7945438" y="2278063"/>
          <p14:tracePt t="19867" x="7951788" y="2278063"/>
          <p14:tracePt t="19872" x="7958138" y="2278063"/>
          <p14:tracePt t="19873" x="7958138" y="2284413"/>
          <p14:tracePt t="19875" x="7966075" y="2284413"/>
          <p14:tracePt t="19880" x="7972425" y="2290763"/>
          <p14:tracePt t="19881" x="7978775" y="2290763"/>
          <p14:tracePt t="19882" x="7978775" y="2297113"/>
          <p14:tracePt t="19885" x="7985125" y="2297113"/>
          <p14:tracePt t="19887" x="7991475" y="2297113"/>
          <p14:tracePt t="19888" x="7999413" y="2297113"/>
          <p14:tracePt t="19889" x="7999413" y="2305050"/>
          <p14:tracePt t="19891" x="8005763" y="2305050"/>
          <p14:tracePt t="19893" x="8012113" y="2311400"/>
          <p14:tracePt t="19896" x="8018463" y="2311400"/>
          <p14:tracePt t="19898" x="8024813" y="2311400"/>
          <p14:tracePt t="19899" x="8032750" y="2311400"/>
          <p14:tracePt t="19900" x="8032750" y="2317750"/>
          <p14:tracePt t="19902" x="8039100" y="2317750"/>
          <p14:tracePt t="19904" x="8045450" y="2317750"/>
          <p14:tracePt t="19905" x="8045450" y="2324100"/>
          <p14:tracePt t="19911" x="8051800" y="2324100"/>
          <p14:tracePt t="19917" x="8051800" y="2330450"/>
          <p14:tracePt t="19918" x="8058150" y="2330450"/>
          <p14:tracePt t="20043" x="8051800" y="2330450"/>
          <p14:tracePt t="20051" x="8045450" y="2330450"/>
          <p14:tracePt t="20056" x="8039100" y="2324100"/>
          <p14:tracePt t="20062" x="8039100" y="2317750"/>
          <p14:tracePt t="20063" x="8032750" y="2317750"/>
          <p14:tracePt t="20066" x="8024813" y="2317750"/>
          <p14:tracePt t="20070" x="8018463" y="2317750"/>
          <p14:tracePt t="20073" x="8018463" y="2311400"/>
          <p14:tracePt t="20077" x="8012113" y="2311400"/>
          <p14:tracePt t="20078" x="8012113" y="2305050"/>
          <p14:tracePt t="20080" x="8005763" y="2305050"/>
          <p14:tracePt t="20089" x="7999413" y="2305050"/>
          <p14:tracePt t="20093" x="7999413" y="2297113"/>
          <p14:tracePt t="20094" x="7991475" y="2297113"/>
          <p14:tracePt t="20099" x="7985125" y="2297113"/>
          <p14:tracePt t="20109" x="7985125" y="2290763"/>
          <p14:tracePt t="20115" x="7978775" y="2290763"/>
          <p14:tracePt t="20124" x="7972425" y="2290763"/>
          <p14:tracePt t="20138" x="7966075" y="2290763"/>
          <p14:tracePt t="20142" x="7958138" y="2290763"/>
          <p14:tracePt t="20147" x="7951788" y="2290763"/>
          <p14:tracePt t="20154" x="7945438" y="2290763"/>
          <p14:tracePt t="20157" x="7939088" y="2290763"/>
          <p14:tracePt t="20163" x="7932738" y="2290763"/>
          <p14:tracePt t="20166" x="7924800" y="2290763"/>
          <p14:tracePt t="20171" x="7918450" y="2290763"/>
          <p14:tracePt t="20173" x="7912100" y="2290763"/>
          <p14:tracePt t="20175" x="7905750" y="2290763"/>
          <p14:tracePt t="20181" x="7899400" y="2290763"/>
          <p14:tracePt t="20183" x="7893050" y="2290763"/>
          <p14:tracePt t="20188" x="7885113" y="2290763"/>
          <p14:tracePt t="20191" x="7878763" y="2290763"/>
          <p14:tracePt t="20193" x="7872413" y="2290763"/>
          <p14:tracePt t="20199" x="7866063" y="2290763"/>
          <p14:tracePt t="20201" x="7859713" y="2290763"/>
          <p14:tracePt t="20206" x="7851775" y="2290763"/>
          <p14:tracePt t="20207" x="7851775" y="2297113"/>
          <p14:tracePt t="20208" x="7845425" y="2297113"/>
          <p14:tracePt t="20211" x="7839075" y="2297113"/>
          <p14:tracePt t="20215" x="7832725" y="2297113"/>
          <p14:tracePt t="20218" x="7826375" y="2297113"/>
          <p14:tracePt t="20223" x="7818438" y="2297113"/>
          <p14:tracePt t="20225" x="7812088" y="2297113"/>
          <p14:tracePt t="20228" x="7805738" y="2297113"/>
          <p14:tracePt t="20235" x="7799388" y="2297113"/>
          <p14:tracePt t="20238" x="7793038" y="2297113"/>
          <p14:tracePt t="20245" x="7785100" y="2297113"/>
          <p14:tracePt t="20247" x="7785100" y="2305050"/>
          <p14:tracePt t="20250" x="7778750" y="2305050"/>
          <p14:tracePt t="20253" x="7772400" y="2305050"/>
          <p14:tracePt t="20261" x="7766050" y="2305050"/>
          <p14:tracePt t="20265" x="7759700" y="2305050"/>
          <p14:tracePt t="20270" x="7751763" y="2305050"/>
          <p14:tracePt t="20272" x="7745413" y="2305050"/>
          <p14:tracePt t="20274" x="7739063" y="2305050"/>
          <p14:tracePt t="20277" x="7739063" y="2311400"/>
          <p14:tracePt t="20278" x="7732713" y="2311400"/>
          <p14:tracePt t="20279" x="7726363" y="2311400"/>
          <p14:tracePt t="20281" x="7718425" y="2311400"/>
          <p14:tracePt t="20282" x="7712075" y="2311400"/>
          <p14:tracePt t="20285" x="7705725" y="2311400"/>
          <p14:tracePt t="20286" x="7699375" y="2311400"/>
          <p14:tracePt t="20287" x="7693025" y="2311400"/>
          <p14:tracePt t="20289" x="7685088" y="2311400"/>
          <p14:tracePt t="20290" x="7678738" y="2311400"/>
          <p14:tracePt t="20292" x="7672388" y="2311400"/>
          <p14:tracePt t="20293" x="7666038" y="2311400"/>
          <p14:tracePt t="20294" x="7659688" y="2311400"/>
          <p14:tracePt t="20295" x="7651750" y="2311400"/>
          <p14:tracePt t="20296" x="7645400" y="2311400"/>
          <p14:tracePt t="20297" x="7639050" y="2311400"/>
          <p14:tracePt t="20298" x="7632700" y="2311400"/>
          <p14:tracePt t="20299" x="7626350" y="2311400"/>
          <p14:tracePt t="20301" x="7620000" y="2311400"/>
          <p14:tracePt t="20302" x="7605713" y="2311400"/>
          <p14:tracePt t="20304" x="7593013" y="2311400"/>
          <p14:tracePt t="20305" x="7586663" y="2311400"/>
          <p14:tracePt t="20307" x="7578725" y="2311400"/>
          <p14:tracePt t="20308" x="7566025" y="2311400"/>
          <p14:tracePt t="20310" x="7559675" y="2311400"/>
          <p14:tracePt t="20311" x="7553325" y="2317750"/>
          <p14:tracePt t="20312" x="7545388" y="2317750"/>
          <p14:tracePt t="20313" x="7539038" y="2317750"/>
          <p14:tracePt t="20314" x="7532688" y="2317750"/>
          <p14:tracePt t="20316" x="7526338" y="2317750"/>
          <p14:tracePt t="20317" x="7519988" y="2324100"/>
          <p14:tracePt t="20319" x="7512050" y="2324100"/>
          <p14:tracePt t="20320" x="7505700" y="2324100"/>
          <p14:tracePt t="20321" x="7499350" y="2324100"/>
          <p14:tracePt t="20323" x="7493000" y="2324100"/>
          <p14:tracePt t="20324" x="7486650" y="2324100"/>
          <p14:tracePt t="20326" x="7478713" y="2330450"/>
          <p14:tracePt t="20327" x="7472363" y="2330450"/>
          <p14:tracePt t="20328" x="7466013" y="2330450"/>
          <p14:tracePt t="20332" x="7459663" y="2330450"/>
          <p14:tracePt t="20335" x="7453313" y="2330450"/>
          <p14:tracePt t="20343" x="7445375" y="2330450"/>
          <p14:tracePt t="20349" x="7445375" y="2338388"/>
          <p14:tracePt t="20367" x="7439025" y="2338388"/>
          <p14:tracePt t="20378" x="7439025" y="2344738"/>
          <p14:tracePt t="20382" x="7432675" y="2344738"/>
          <p14:tracePt t="20393" x="7426325" y="2344738"/>
          <p14:tracePt t="20396" x="7419975" y="2344738"/>
          <p14:tracePt t="20401" x="7412038" y="2344738"/>
          <p14:tracePt t="20404" x="7405688" y="2344738"/>
          <p14:tracePt t="20406" x="7399338" y="2344738"/>
          <p14:tracePt t="20408" x="7399338" y="2351088"/>
          <p14:tracePt t="20410" x="7392988" y="2351088"/>
          <p14:tracePt t="20412" x="7386638" y="2351088"/>
          <p14:tracePt t="20416" x="7378700" y="2351088"/>
          <p14:tracePt t="20418" x="7372350" y="2351088"/>
          <p14:tracePt t="20420" x="7366000" y="2351088"/>
          <p14:tracePt t="20424" x="7359650" y="2351088"/>
          <p14:tracePt t="20426" x="7353300" y="2351088"/>
          <p14:tracePt t="20433" x="7345363" y="2351088"/>
          <p14:tracePt t="20436" x="7339013" y="2351088"/>
          <p14:tracePt t="20454" x="7332663" y="2351088"/>
          <p14:tracePt t="20459" x="7332663" y="2357438"/>
          <p14:tracePt t="20462" x="7326313" y="2357438"/>
          <p14:tracePt t="20466" x="7319963" y="2357438"/>
          <p14:tracePt t="20472" x="7313613" y="2357438"/>
          <p14:tracePt t="20474" x="7305675" y="2357438"/>
          <p14:tracePt t="20477" x="7305675" y="2363788"/>
          <p14:tracePt t="20478" x="7299325" y="2363788"/>
          <p14:tracePt t="20479" x="7292975" y="2363788"/>
          <p14:tracePt t="20480" x="7286625" y="2363788"/>
          <p14:tracePt t="20483" x="7280275" y="2363788"/>
          <p14:tracePt t="20484" x="7272338" y="2363788"/>
          <p14:tracePt t="20487" x="7265988" y="2363788"/>
          <p14:tracePt t="20488" x="7259638" y="2363788"/>
          <p14:tracePt t="20489" x="7253288" y="2363788"/>
          <p14:tracePt t="20491" x="7246938" y="2363788"/>
          <p14:tracePt t="20492" x="7232650" y="2363788"/>
          <p14:tracePt t="20494" x="7226300" y="2363788"/>
          <p14:tracePt t="20495" x="7219950" y="2371725"/>
          <p14:tracePt t="20496" x="7213600" y="2371725"/>
          <p14:tracePt t="20497" x="7205663" y="2371725"/>
          <p14:tracePt t="20498" x="7199313" y="2371725"/>
          <p14:tracePt t="20499" x="7192963" y="2371725"/>
          <p14:tracePt t="20500" x="7186613" y="2371725"/>
          <p14:tracePt t="20501" x="7180263" y="2371725"/>
          <p14:tracePt t="20502" x="7172325" y="2371725"/>
          <p14:tracePt t="20503" x="7165975" y="2371725"/>
          <p14:tracePt t="20504" x="7159625" y="2378075"/>
          <p14:tracePt t="20505" x="7153275" y="2378075"/>
          <p14:tracePt t="20506" x="7138988" y="2378075"/>
          <p14:tracePt t="20508" x="7132638" y="2378075"/>
          <p14:tracePt t="20509" x="7126288" y="2378075"/>
          <p14:tracePt t="20510" x="7119938" y="2378075"/>
          <p14:tracePt t="20511" x="7113588" y="2378075"/>
          <p14:tracePt t="20512" x="7105650" y="2378075"/>
          <p14:tracePt t="20514" x="7092950" y="2378075"/>
          <p14:tracePt t="20515" x="7086600" y="2378075"/>
          <p14:tracePt t="20517" x="7080250" y="2378075"/>
          <p14:tracePt t="20518" x="7072313" y="2378075"/>
          <p14:tracePt t="20519" x="7065963" y="2378075"/>
          <p14:tracePt t="20520" x="7059613" y="2378075"/>
          <p14:tracePt t="20521" x="7053263" y="2378075"/>
          <p14:tracePt t="20523" x="7046913" y="2378075"/>
          <p14:tracePt t="20524" x="7040563" y="2378075"/>
          <p14:tracePt t="20527" x="7032625" y="2378075"/>
          <p14:tracePt t="20528" x="7026275" y="2378075"/>
          <p14:tracePt t="20531" x="7019925" y="2378075"/>
          <p14:tracePt t="20532" x="7019925" y="2384425"/>
          <p14:tracePt t="20537" x="7013575" y="2384425"/>
          <p14:tracePt t="20547" x="7007225" y="2384425"/>
          <p14:tracePt t="20578" x="6999288" y="2384425"/>
          <p14:tracePt t="20580" x="6999288" y="2390775"/>
          <p14:tracePt t="20582" x="6992938" y="2390775"/>
          <p14:tracePt t="20584" x="6986588" y="2390775"/>
          <p14:tracePt t="20588" x="6980238" y="2390775"/>
          <p14:tracePt t="20589" x="6973888" y="2390775"/>
          <p14:tracePt t="20590" x="6973888" y="2397125"/>
          <p14:tracePt t="20592" x="6965950" y="2397125"/>
          <p14:tracePt t="20593" x="6959600" y="2397125"/>
          <p14:tracePt t="20594" x="6953250" y="2397125"/>
          <p14:tracePt t="20596" x="6946900" y="2397125"/>
          <p14:tracePt t="20597" x="6940550" y="2397125"/>
          <p14:tracePt t="20599" x="6932613" y="2397125"/>
          <p14:tracePt t="20600" x="6926263" y="2397125"/>
          <p14:tracePt t="20601" x="6919913" y="2397125"/>
          <p14:tracePt t="20602" x="6913563" y="2397125"/>
          <p14:tracePt t="20603" x="6907213" y="2397125"/>
          <p14:tracePt t="20604" x="6899275" y="2405063"/>
          <p14:tracePt t="20605" x="6892925" y="2405063"/>
          <p14:tracePt t="20606" x="6880225" y="2405063"/>
          <p14:tracePt t="20608" x="6865938" y="2405063"/>
          <p14:tracePt t="20609" x="6859588" y="2405063"/>
          <p14:tracePt t="20610" x="6853238" y="2411413"/>
          <p14:tracePt t="20611" x="6840538" y="2411413"/>
          <p14:tracePt t="20612" x="6832600" y="2411413"/>
          <p14:tracePt t="20613" x="6819900" y="2411413"/>
          <p14:tracePt t="20614" x="6813550" y="2411413"/>
          <p14:tracePt t="20615" x="6799263" y="2411413"/>
          <p14:tracePt t="20616" x="6786563" y="2411413"/>
          <p14:tracePt t="20617" x="6780213" y="2411413"/>
          <p14:tracePt t="20618" x="6765925" y="2411413"/>
          <p14:tracePt t="20619" x="6753225" y="2417763"/>
          <p14:tracePt t="20620" x="6746875" y="2417763"/>
          <p14:tracePt t="20621" x="6734175" y="2417763"/>
          <p14:tracePt t="20622" x="6726238" y="2417763"/>
          <p14:tracePt t="20623" x="6713538" y="2417763"/>
          <p14:tracePt t="20624" x="6700838" y="2417763"/>
          <p14:tracePt t="20625" x="6686550" y="2417763"/>
          <p14:tracePt t="20626" x="6673850" y="2417763"/>
          <p14:tracePt t="20627" x="6667500" y="2417763"/>
          <p14:tracePt t="20628" x="6653213" y="2417763"/>
          <p14:tracePt t="20629" x="6640513" y="2417763"/>
          <p14:tracePt t="20630" x="6634163" y="2417763"/>
          <p14:tracePt t="20631" x="6613525" y="2417763"/>
          <p14:tracePt t="20632" x="6600825" y="2417763"/>
          <p14:tracePt t="20634" x="6586538" y="2417763"/>
          <p14:tracePt t="20635" x="6573838" y="2417763"/>
          <p14:tracePt t="20636" x="6553200" y="2417763"/>
          <p14:tracePt t="20637" x="6546850" y="2417763"/>
          <p14:tracePt t="20638" x="6534150" y="2417763"/>
          <p14:tracePt t="20640" x="6513513" y="2424113"/>
          <p14:tracePt t="20641" x="6507163" y="2424113"/>
          <p14:tracePt t="20642" x="6500813" y="2424113"/>
          <p14:tracePt t="20643" x="6492875" y="2424113"/>
          <p14:tracePt t="20644" x="6480175" y="2424113"/>
          <p14:tracePt t="20645" x="6467475" y="2424113"/>
          <p14:tracePt t="20647" x="6453188" y="2424113"/>
          <p14:tracePt t="20648" x="6446838" y="2430463"/>
          <p14:tracePt t="20649" x="6440488" y="2430463"/>
          <p14:tracePt t="20650" x="6434138" y="2430463"/>
          <p14:tracePt t="20651" x="6427788" y="2430463"/>
          <p14:tracePt t="20652" x="6419850" y="2430463"/>
          <p14:tracePt t="20653" x="6413500" y="2430463"/>
          <p14:tracePt t="20654" x="6407150" y="2430463"/>
          <p14:tracePt t="20655" x="6400800" y="2430463"/>
          <p14:tracePt t="20656" x="6394450" y="2430463"/>
          <p14:tracePt t="20657" x="6386513" y="2430463"/>
          <p14:tracePt t="20658" x="6380163" y="2438400"/>
          <p14:tracePt t="20659" x="6373813" y="2438400"/>
          <p14:tracePt t="20661" x="6367463" y="2438400"/>
          <p14:tracePt t="20662" x="6353175" y="2438400"/>
          <p14:tracePt t="20664" x="6346825" y="2438400"/>
          <p14:tracePt t="20665" x="6340475" y="2438400"/>
          <p14:tracePt t="20667" x="6334125" y="2438400"/>
          <p14:tracePt t="20668" x="6327775" y="2438400"/>
          <p14:tracePt t="20669" x="6319838" y="2438400"/>
          <p14:tracePt t="20671" x="6313488" y="2438400"/>
          <p14:tracePt t="20672" x="6300788" y="2438400"/>
          <p14:tracePt t="20674" x="6294438" y="2444750"/>
          <p14:tracePt t="20675" x="6286500" y="2444750"/>
          <p14:tracePt t="20676" x="6280150" y="2444750"/>
          <p14:tracePt t="20678" x="6273800" y="2444750"/>
          <p14:tracePt t="20679" x="6267450" y="2444750"/>
          <p14:tracePt t="20680" x="6261100" y="2444750"/>
          <p14:tracePt t="20681" x="6253163" y="2444750"/>
          <p14:tracePt t="20682" x="6246813" y="2444750"/>
          <p14:tracePt t="20684" x="6234113" y="2444750"/>
          <p14:tracePt t="20685" x="6227763" y="2444750"/>
          <p14:tracePt t="20687" x="6213475" y="2444750"/>
          <p14:tracePt t="20688" x="6207125" y="2444750"/>
          <p14:tracePt t="20689" x="6207125" y="2451100"/>
          <p14:tracePt t="20690" x="6194425" y="2451100"/>
          <p14:tracePt t="20691" x="6188075" y="2451100"/>
          <p14:tracePt t="20693" x="6180138" y="2451100"/>
          <p14:tracePt t="20694" x="6173788" y="2451100"/>
          <p14:tracePt t="20695" x="6161088" y="2451100"/>
          <p14:tracePt t="20696" x="6154738" y="2451100"/>
          <p14:tracePt t="20698" x="6140450" y="2451100"/>
          <p14:tracePt t="20699" x="6127750" y="2451100"/>
          <p14:tracePt t="20701" x="6121400" y="2451100"/>
          <p14:tracePt t="20702" x="6107113" y="2451100"/>
          <p14:tracePt t="20703" x="6100763" y="2451100"/>
          <p14:tracePt t="20704" x="6094413" y="2451100"/>
          <p14:tracePt t="20705" x="6088063" y="2451100"/>
          <p14:tracePt t="20706" x="6080125" y="2451100"/>
          <p14:tracePt t="20707" x="6073775" y="2451100"/>
          <p14:tracePt t="20708" x="6067425" y="2451100"/>
          <p14:tracePt t="20709" x="6061075" y="2451100"/>
          <p14:tracePt t="20710" x="6054725" y="2451100"/>
          <p14:tracePt t="20712" x="6040438" y="2451100"/>
          <p14:tracePt t="20713" x="6034088" y="2451100"/>
          <p14:tracePt t="20715" x="6027738" y="2451100"/>
          <p14:tracePt t="20716" x="6021388" y="2451100"/>
          <p14:tracePt t="20717" x="6013450" y="2451100"/>
          <p14:tracePt t="20719" x="6000750" y="2457450"/>
          <p14:tracePt t="20720" x="5994400" y="2457450"/>
          <p14:tracePt t="20722" x="5988050" y="2457450"/>
          <p14:tracePt t="20723" x="5980113" y="2457450"/>
          <p14:tracePt t="20725" x="5973763" y="2457450"/>
          <p14:tracePt t="20726" x="5967413" y="2457450"/>
          <p14:tracePt t="20727" x="5961063" y="2457450"/>
          <p14:tracePt t="20730" x="5954713" y="2457450"/>
          <p14:tracePt t="20731" x="5946775" y="2457450"/>
          <p14:tracePt t="20735" x="5940425" y="2457450"/>
          <p14:tracePt t="20736" x="5934075" y="2457450"/>
          <p14:tracePt t="20738" x="5927725" y="2457450"/>
          <p14:tracePt t="20740" x="5921375" y="2457450"/>
          <p14:tracePt t="20741" x="5913438" y="2457450"/>
          <p14:tracePt t="20743" x="5907088" y="2457450"/>
          <p14:tracePt t="20744" x="5900738" y="2457450"/>
          <p14:tracePt t="20746" x="5894388" y="2457450"/>
          <p14:tracePt t="20747" x="5888038" y="2457450"/>
          <p14:tracePt t="20748" x="5881688" y="2457450"/>
          <p14:tracePt t="20750" x="5873750" y="2457450"/>
          <p14:tracePt t="20751" x="5867400" y="2457450"/>
          <p14:tracePt t="20753" x="5861050" y="2457450"/>
          <p14:tracePt t="20754" x="5854700" y="2457450"/>
          <p14:tracePt t="20755" x="5848350" y="2457450"/>
          <p14:tracePt t="20756" x="5840413" y="2457450"/>
          <p14:tracePt t="20757" x="5834063" y="2457450"/>
          <p14:tracePt t="20758" x="5827713" y="2457450"/>
          <p14:tracePt t="20759" x="5821363" y="2457450"/>
          <p14:tracePt t="20760" x="5815013" y="2457450"/>
          <p14:tracePt t="20762" x="5800725" y="2457450"/>
          <p14:tracePt t="20763" x="5794375" y="2457450"/>
          <p14:tracePt t="20764" x="5788025" y="2457450"/>
          <p14:tracePt t="20765" x="5781675" y="2457450"/>
          <p14:tracePt t="20766" x="5773738" y="2457450"/>
          <p14:tracePt t="20767" x="5761038" y="2457450"/>
          <p14:tracePt t="20768" x="5748338" y="2457450"/>
          <p14:tracePt t="20770" x="5734050" y="2457450"/>
          <p14:tracePt t="20771" x="5727700" y="2457450"/>
          <p14:tracePt t="20772" x="5721350" y="2457450"/>
          <p14:tracePt t="20773" x="5707063" y="2457450"/>
          <p14:tracePt t="20774" x="5700713" y="2457450"/>
          <p14:tracePt t="20775" x="5694363" y="2457450"/>
          <p14:tracePt t="20776" x="5688013" y="2457450"/>
          <p14:tracePt t="20777" x="5673725" y="2457450"/>
          <p14:tracePt t="20778" x="5661025" y="2457450"/>
          <p14:tracePt t="20779" x="5654675" y="2457450"/>
          <p14:tracePt t="20780" x="5640388" y="2457450"/>
          <p14:tracePt t="20781" x="5634038" y="2457450"/>
          <p14:tracePt t="20782" x="5621338" y="2457450"/>
          <p14:tracePt t="20783" x="5608638" y="2457450"/>
          <p14:tracePt t="20784" x="5600700" y="2457450"/>
          <p14:tracePt t="20785" x="5588000" y="2457450"/>
          <p14:tracePt t="20786" x="5581650" y="2457450"/>
          <p14:tracePt t="20787" x="5567363" y="2457450"/>
          <p14:tracePt t="20788" x="5561013" y="2457450"/>
          <p14:tracePt t="20789" x="5554663" y="2457450"/>
          <p14:tracePt t="20790" x="5541963" y="2457450"/>
          <p14:tracePt t="20791" x="5534025" y="2457450"/>
          <p14:tracePt t="20792" x="5521325" y="2457450"/>
          <p14:tracePt t="20793" x="5508625" y="2457450"/>
          <p14:tracePt t="20794" x="5500688" y="2457450"/>
          <p14:tracePt t="20795" x="5494338" y="2457450"/>
          <p14:tracePt t="20796" x="5481638" y="2457450"/>
          <p14:tracePt t="20798" x="5467350" y="2457450"/>
          <p14:tracePt t="20799" x="5461000" y="2457450"/>
          <p14:tracePt t="20800" x="5454650" y="2457450"/>
          <p14:tracePt t="20801" x="5441950" y="2457450"/>
          <p14:tracePt t="20803" x="5427663" y="2451100"/>
          <p14:tracePt t="20804" x="5414963" y="2451100"/>
          <p14:tracePt t="20806" x="5408613" y="2451100"/>
          <p14:tracePt t="20807" x="5400675" y="2451100"/>
          <p14:tracePt t="20808" x="5394325" y="2451100"/>
          <p14:tracePt t="20809" x="5387975" y="2451100"/>
          <p14:tracePt t="20810" x="5381625" y="2451100"/>
          <p14:tracePt t="20811" x="5375275" y="2451100"/>
          <p14:tracePt t="20812" x="5367338" y="2451100"/>
          <p14:tracePt t="20813" x="5360988" y="2451100"/>
          <p14:tracePt t="20815" x="5354638" y="2451100"/>
          <p14:tracePt t="20816" x="5348288" y="2451100"/>
          <p14:tracePt t="20818" x="5348288" y="2444750"/>
          <p14:tracePt t="20819" x="5341938" y="2444750"/>
          <p14:tracePt t="20820" x="5334000" y="2444750"/>
          <p14:tracePt t="20821" x="5327650" y="2444750"/>
          <p14:tracePt t="20823" x="5321300" y="2444750"/>
          <p14:tracePt t="20825" x="5314950" y="2444750"/>
          <p14:tracePt t="20829" x="5308600" y="2444750"/>
          <p14:tracePt t="20832" x="5302250" y="2444750"/>
          <p14:tracePt t="20833" x="5302250" y="2438400"/>
          <p14:tracePt t="20838" x="5294313" y="2438400"/>
          <p14:tracePt t="20839" x="5287963" y="2438400"/>
          <p14:tracePt t="20842" x="5281613" y="2438400"/>
          <p14:tracePt t="20847" x="5275263" y="2438400"/>
          <p14:tracePt t="20849" x="5268913" y="2438400"/>
          <p14:tracePt t="20853" x="5260975" y="2438400"/>
          <p14:tracePt t="20855" x="5254625" y="2438400"/>
          <p14:tracePt t="20856" x="5248275" y="2438400"/>
          <p14:tracePt t="20859" x="5241925" y="2438400"/>
          <p14:tracePt t="20861" x="5235575" y="2438400"/>
          <p14:tracePt t="20864" x="5227638" y="2438400"/>
          <p14:tracePt t="20865" x="5221288" y="2438400"/>
          <p14:tracePt t="20866" x="5214938" y="2438400"/>
          <p14:tracePt t="20868" x="5208588" y="2438400"/>
          <p14:tracePt t="20869" x="5202238" y="2438400"/>
          <p14:tracePt t="20872" x="5194300" y="2438400"/>
          <p14:tracePt t="20873" x="5187950" y="2438400"/>
          <p14:tracePt t="20874" x="5181600" y="2438400"/>
          <p14:tracePt t="20876" x="5175250" y="2438400"/>
          <p14:tracePt t="20877" x="5168900" y="2438400"/>
          <p14:tracePt t="20879" x="5160963" y="2438400"/>
          <p14:tracePt t="20880" x="5154613" y="2438400"/>
          <p14:tracePt t="20881" x="5148263" y="2438400"/>
          <p14:tracePt t="20883" x="5141913" y="2438400"/>
          <p14:tracePt t="20884" x="5135563" y="2438400"/>
          <p14:tracePt t="20885" x="5127625" y="2438400"/>
          <p14:tracePt t="20886" x="5121275" y="2438400"/>
          <p14:tracePt t="20887" x="5114925" y="2438400"/>
          <p14:tracePt t="20889" x="5108575" y="2438400"/>
          <p14:tracePt t="20890" x="5094288" y="2438400"/>
          <p14:tracePt t="20892" x="5087938" y="2438400"/>
          <p14:tracePt t="20893" x="5081588" y="2438400"/>
          <p14:tracePt t="20895" x="5075238" y="2438400"/>
          <p14:tracePt t="20896" x="5068888" y="2438400"/>
          <p14:tracePt t="20897" x="5060950" y="2438400"/>
          <p14:tracePt t="20898" x="5054600" y="2438400"/>
          <p14:tracePt t="20899" x="5048250" y="2438400"/>
          <p14:tracePt t="20901" x="5041900" y="2438400"/>
          <p14:tracePt t="20902" x="5035550" y="2438400"/>
          <p14:tracePt t="20903" x="5029200" y="2438400"/>
          <p14:tracePt t="20904" x="5021263" y="2438400"/>
          <p14:tracePt t="20905" x="5014913" y="2438400"/>
          <p14:tracePt t="20906" x="5008563" y="2438400"/>
          <p14:tracePt t="20908" x="5002213" y="2438400"/>
          <p14:tracePt t="20909" x="4995863" y="2438400"/>
          <p14:tracePt t="20910" x="4987925" y="2438400"/>
          <p14:tracePt t="20911" x="4981575" y="2438400"/>
          <p14:tracePt t="20912" x="4975225" y="2438400"/>
          <p14:tracePt t="20914" x="4968875" y="2438400"/>
          <p14:tracePt t="20915" x="4962525" y="2438400"/>
          <p14:tracePt t="20916" x="4954588" y="2438400"/>
          <p14:tracePt t="20917" x="4948238" y="2438400"/>
          <p14:tracePt t="20918" x="4941888" y="2438400"/>
          <p14:tracePt t="20920" x="4935538" y="2438400"/>
          <p14:tracePt t="20921" x="4929188" y="2438400"/>
          <p14:tracePt t="20923" x="4914900" y="2438400"/>
          <p14:tracePt t="20924" x="4908550" y="2438400"/>
          <p14:tracePt t="20926" x="4902200" y="2438400"/>
          <p14:tracePt t="20927" x="4895850" y="2438400"/>
          <p14:tracePt t="20928" x="4887913" y="2438400"/>
          <p14:tracePt t="20930" x="4881563" y="2438400"/>
          <p14:tracePt t="20931" x="4875213" y="2438400"/>
          <p14:tracePt t="20933" x="4868863" y="2438400"/>
          <p14:tracePt t="20934" x="4854575" y="2438400"/>
          <p14:tracePt t="20937" x="4848225" y="2438400"/>
          <p14:tracePt t="20938" x="4841875" y="2438400"/>
          <p14:tracePt t="20940" x="4835525" y="2438400"/>
          <p14:tracePt t="20941" x="4829175" y="2438400"/>
          <p14:tracePt t="20943" x="4821238" y="2438400"/>
          <p14:tracePt t="20945" x="4814888" y="2438400"/>
          <p14:tracePt t="20947" x="4808538" y="2438400"/>
          <p14:tracePt t="20951" x="4802188" y="2438400"/>
          <p14:tracePt t="20953" x="4795838" y="2438400"/>
          <p14:tracePt t="20955" x="4787900" y="2438400"/>
          <p14:tracePt t="20963" x="4781550" y="2438400"/>
          <p14:tracePt t="20977" x="4775200" y="2438400"/>
          <p14:tracePt t="20995" x="4775200" y="2430463"/>
          <p14:tracePt t="20997" x="4768850" y="2430463"/>
          <p14:tracePt t="21000" x="4762500" y="2430463"/>
          <p14:tracePt t="21002" x="4754563" y="2430463"/>
          <p14:tracePt t="21006" x="4748213" y="2430463"/>
          <p14:tracePt t="21008" x="4741863" y="2430463"/>
          <p14:tracePt t="21010" x="4735513" y="2430463"/>
          <p14:tracePt t="21012" x="4729163" y="2430463"/>
          <p14:tracePt t="21013" x="4722813" y="2430463"/>
          <p14:tracePt t="21015" x="4714875" y="2430463"/>
          <p14:tracePt t="21016" x="4708525" y="2430463"/>
          <p14:tracePt t="21018" x="4702175" y="2430463"/>
          <p14:tracePt t="21019" x="4695825" y="2430463"/>
          <p14:tracePt t="21020" x="4689475" y="2430463"/>
          <p14:tracePt t="21022" x="4681538" y="2430463"/>
          <p14:tracePt t="21023" x="4675188" y="2430463"/>
          <p14:tracePt t="21024" x="4668838" y="2430463"/>
          <p14:tracePt t="21025" x="4662488" y="2424113"/>
          <p14:tracePt t="21026" x="4656138" y="2424113"/>
          <p14:tracePt t="21027" x="4648200" y="2424113"/>
          <p14:tracePt t="21028" x="4641850" y="2424113"/>
          <p14:tracePt t="21029" x="4635500" y="2424113"/>
          <p14:tracePt t="21030" x="4622800" y="2424113"/>
          <p14:tracePt t="21031" x="4608513" y="2424113"/>
          <p14:tracePt t="21032" x="4602163" y="2424113"/>
          <p14:tracePt t="21034" x="4595813" y="2424113"/>
          <p14:tracePt t="21035" x="4581525" y="2424113"/>
          <p14:tracePt t="21036" x="4568825" y="2424113"/>
          <p14:tracePt t="21037" x="4562475" y="2424113"/>
          <p14:tracePt t="21038" x="4556125" y="2424113"/>
          <p14:tracePt t="21040" x="4541838" y="2417763"/>
          <p14:tracePt t="21041" x="4535488" y="2417763"/>
          <p14:tracePt t="21042" x="4529138" y="2417763"/>
          <p14:tracePt t="21043" x="4514850" y="2417763"/>
          <p14:tracePt t="21045" x="4508500" y="2417763"/>
          <p14:tracePt t="21046" x="4495800" y="2417763"/>
          <p14:tracePt t="21048" x="4489450" y="2417763"/>
          <p14:tracePt t="21049" x="4481513" y="2417763"/>
          <p14:tracePt t="21050" x="4475163" y="2417763"/>
          <p14:tracePt t="21051" x="4468813" y="2417763"/>
          <p14:tracePt t="21052" x="4462463" y="2417763"/>
          <p14:tracePt t="21054" x="4456113" y="2417763"/>
          <p14:tracePt t="21055" x="4449763" y="2417763"/>
          <p14:tracePt t="21057" x="4441825" y="2417763"/>
          <p14:tracePt t="21058" x="4435475" y="2417763"/>
          <p14:tracePt t="21059" x="4429125" y="2417763"/>
          <p14:tracePt t="21061" x="4422775" y="2417763"/>
          <p14:tracePt t="21063" x="4416425" y="2417763"/>
          <p14:tracePt t="21111" x="4408488" y="2417763"/>
          <p14:tracePt t="21124" x="4402138" y="2417763"/>
          <p14:tracePt t="21128" x="4395788" y="2417763"/>
          <p14:tracePt t="21135" x="4389438" y="2417763"/>
          <p14:tracePt t="21137" x="4383088" y="2417763"/>
          <p14:tracePt t="21140" x="4375150" y="2417763"/>
          <p14:tracePt t="21143" x="4368800" y="2417763"/>
          <p14:tracePt t="21145" x="4362450" y="2417763"/>
          <p14:tracePt t="21146" x="4362450" y="2411413"/>
          <p14:tracePt t="21148" x="4356100" y="2411413"/>
          <p14:tracePt t="21150" x="4349750" y="2411413"/>
          <p14:tracePt t="21154" x="4341813" y="2411413"/>
          <p14:tracePt t="21156" x="4335463" y="2411413"/>
          <p14:tracePt t="21160" x="4329113" y="2411413"/>
          <p14:tracePt t="21162" x="4322763" y="2411413"/>
          <p14:tracePt t="21164" x="4316413" y="2411413"/>
          <p14:tracePt t="21169" x="4316413" y="2405063"/>
          <p14:tracePt t="21170" x="4308475" y="2405063"/>
          <p14:tracePt t="21172" x="4302125" y="2405063"/>
          <p14:tracePt t="21181" x="4295775" y="2405063"/>
          <p14:tracePt t="21186" x="4289425" y="2405063"/>
          <p14:tracePt t="21189" x="4283075" y="2405063"/>
          <p14:tracePt t="21195" x="4275138" y="2405063"/>
          <p14:tracePt t="21198" x="4268788" y="2405063"/>
          <p14:tracePt t="21201" x="4262438" y="2405063"/>
          <p14:tracePt t="21205" x="4249738" y="2405063"/>
          <p14:tracePt t="21207" x="4241800" y="2405063"/>
          <p14:tracePt t="21208" x="4235450" y="2405063"/>
          <p14:tracePt t="21210" x="4229100" y="2405063"/>
          <p14:tracePt t="21211" x="4222750" y="2405063"/>
          <p14:tracePt t="21212" x="4216400" y="2405063"/>
          <p14:tracePt t="21214" x="4208463" y="2405063"/>
          <p14:tracePt t="21215" x="4202113" y="2405063"/>
          <p14:tracePt t="21217" x="4195763" y="2405063"/>
          <p14:tracePt t="21218" x="4189413" y="2405063"/>
          <p14:tracePt t="21219" x="4183063" y="2405063"/>
          <p14:tracePt t="21221" x="4175125" y="2405063"/>
          <p14:tracePt t="21222" x="4168775" y="2397125"/>
          <p14:tracePt t="21223" x="4162425" y="2397125"/>
          <p14:tracePt t="21224" x="4156075" y="2397125"/>
          <p14:tracePt t="21225" x="4149725" y="2397125"/>
          <p14:tracePt t="21226" x="4143375" y="2397125"/>
          <p14:tracePt t="21227" x="4135438" y="2397125"/>
          <p14:tracePt t="21228" x="4129088" y="2397125"/>
          <p14:tracePt t="21229" x="4122738" y="2397125"/>
          <p14:tracePt t="21230" x="4110038" y="2397125"/>
          <p14:tracePt t="21231" x="4102100" y="2397125"/>
          <p14:tracePt t="21232" x="4089400" y="2397125"/>
          <p14:tracePt t="21235" x="4076700" y="2397125"/>
          <p14:tracePt t="21236" x="4068763" y="2397125"/>
          <p14:tracePt t="21237" x="4062413" y="2397125"/>
          <p14:tracePt t="21238" x="4049713" y="2397125"/>
          <p14:tracePt t="21240" x="4043363" y="2397125"/>
          <p14:tracePt t="21241" x="4035425" y="2397125"/>
          <p14:tracePt t="21242" x="4029075" y="2397125"/>
          <p14:tracePt t="21244" x="4022725" y="2397125"/>
          <p14:tracePt t="21245" x="4016375" y="2397125"/>
          <p14:tracePt t="21246" x="4010025" y="2397125"/>
          <p14:tracePt t="21247" x="4002088" y="2390775"/>
          <p14:tracePt t="21248" x="3995738" y="2390775"/>
          <p14:tracePt t="21249" x="3989388" y="2390775"/>
          <p14:tracePt t="21251" x="3983038" y="2390775"/>
          <p14:tracePt t="21252" x="3976688" y="2390775"/>
          <p14:tracePt t="21255" x="3968750" y="2390775"/>
          <p14:tracePt t="21256" x="3968750" y="2384425"/>
          <p14:tracePt t="21257" x="3962400" y="2384425"/>
          <p14:tracePt t="21258" x="3956050" y="2384425"/>
          <p14:tracePt t="21264" x="3949700" y="2384425"/>
          <p14:tracePt t="21315" x="3943350" y="2384425"/>
          <p14:tracePt t="21325" x="3935413" y="2384425"/>
          <p14:tracePt t="21328" x="3929063" y="2384425"/>
          <p14:tracePt t="21330" x="3922713" y="2384425"/>
          <p14:tracePt t="21335" x="3916363" y="2384425"/>
          <p14:tracePt t="21336" x="3910013" y="2384425"/>
          <p14:tracePt t="21339" x="3902075" y="2384425"/>
          <p14:tracePt t="21340" x="3895725" y="2384425"/>
          <p14:tracePt t="21341" x="3889375" y="2384425"/>
          <p14:tracePt t="21343" x="3883025" y="2384425"/>
          <p14:tracePt t="21345" x="3876675" y="2384425"/>
          <p14:tracePt t="21347" x="3870325" y="2384425"/>
          <p14:tracePt t="21348" x="3862388" y="2384425"/>
          <p14:tracePt t="21349" x="3856038" y="2384425"/>
          <p14:tracePt t="21351" x="3849688" y="2384425"/>
          <p14:tracePt t="21352" x="3843338" y="2384425"/>
          <p14:tracePt t="21354" x="3836988" y="2384425"/>
          <p14:tracePt t="21356" x="3829050" y="2384425"/>
          <p14:tracePt t="21357" x="3822700" y="2384425"/>
          <p14:tracePt t="21359" x="3816350" y="2384425"/>
          <p14:tracePt t="21360" x="3810000" y="2384425"/>
          <p14:tracePt t="21363" x="3803650" y="2384425"/>
          <p14:tracePt t="21364" x="3795713" y="2384425"/>
          <p14:tracePt t="21366" x="3789363" y="2384425"/>
          <p14:tracePt t="21367" x="3783013" y="2384425"/>
          <p14:tracePt t="21369" x="3776663" y="2384425"/>
          <p14:tracePt t="21372" x="3770313" y="2384425"/>
          <p14:tracePt t="21375" x="3762375" y="2384425"/>
          <p14:tracePt t="21383" x="3756025" y="2384425"/>
          <p14:tracePt t="21392" x="3749675" y="2384425"/>
          <p14:tracePt t="21399" x="3743325" y="2384425"/>
          <p14:tracePt t="21408" x="3736975" y="2384425"/>
          <p14:tracePt t="21411" x="3729038" y="2384425"/>
          <p14:tracePt t="21416" x="3729038" y="2390775"/>
          <p14:tracePt t="21417" x="3722688" y="2390775"/>
          <p14:tracePt t="21419" x="3716338" y="2390775"/>
          <p14:tracePt t="21421" x="3709988" y="2390775"/>
          <p14:tracePt t="21425" x="3703638" y="2390775"/>
          <p14:tracePt t="21427" x="3695700" y="2390775"/>
          <p14:tracePt t="21429" x="3689350" y="2390775"/>
          <p14:tracePt t="21431" x="3683000" y="2390775"/>
          <p14:tracePt t="21432" x="3676650" y="2390775"/>
          <p14:tracePt t="21435" x="3670300" y="2390775"/>
          <p14:tracePt t="21436" x="3662363" y="2390775"/>
          <p14:tracePt t="21438" x="3656013" y="2390775"/>
          <p14:tracePt t="21440" x="3649663" y="2390775"/>
          <p14:tracePt t="21441" x="3643313" y="2390775"/>
          <p14:tracePt t="21443" x="3636963" y="2390775"/>
          <p14:tracePt t="21444" x="3629025" y="2390775"/>
          <p14:tracePt t="21446" x="3622675" y="2390775"/>
          <p14:tracePt t="21447" x="3616325" y="2390775"/>
          <p14:tracePt t="21448" x="3609975" y="2390775"/>
          <p14:tracePt t="21450" x="3603625" y="2390775"/>
          <p14:tracePt t="21451" x="3597275" y="2390775"/>
          <p14:tracePt t="21454" x="3589338" y="2390775"/>
          <p14:tracePt t="21455" x="3582988" y="2390775"/>
          <p14:tracePt t="21456" x="3576638" y="2390775"/>
          <p14:tracePt t="21459" x="3570288" y="2390775"/>
          <p14:tracePt t="21461" x="3563938" y="2390775"/>
          <p14:tracePt t="21464" x="3556000" y="2390775"/>
          <p14:tracePt t="21466" x="3549650" y="2390775"/>
          <p14:tracePt t="21468" x="3543300" y="2390775"/>
          <p14:tracePt t="21475" x="3536950" y="2390775"/>
          <p14:tracePt t="21480" x="3530600" y="2390775"/>
          <p14:tracePt t="21491" x="3522663" y="2390775"/>
          <p14:tracePt t="21496" x="3516313" y="2390775"/>
          <p14:tracePt t="21500" x="3509963" y="2390775"/>
          <p14:tracePt t="21504" x="3503613" y="2390775"/>
          <p14:tracePt t="21507" x="3497263" y="2390775"/>
          <p14:tracePt t="21510" x="3489325" y="2390775"/>
          <p14:tracePt t="21511" x="3482975" y="2390775"/>
          <p14:tracePt t="21513" x="3476625" y="2390775"/>
          <p14:tracePt t="21516" x="3470275" y="2390775"/>
          <p14:tracePt t="21517" x="3463925" y="2390775"/>
          <p14:tracePt t="21519" x="3455988" y="2390775"/>
          <p14:tracePt t="21521" x="3449638" y="2390775"/>
          <p14:tracePt t="21523" x="3443288" y="2390775"/>
          <p14:tracePt t="21524" x="3436938" y="2390775"/>
          <p14:tracePt t="21525" x="3430588" y="2390775"/>
          <p14:tracePt t="21527" x="3422650" y="2390775"/>
          <p14:tracePt t="21528" x="3409950" y="2390775"/>
          <p14:tracePt t="21530" x="3403600" y="2390775"/>
          <p14:tracePt t="21531" x="3397250" y="2390775"/>
          <p14:tracePt t="21532" x="3389313" y="2390775"/>
          <p14:tracePt t="21534" x="3376613" y="2390775"/>
          <p14:tracePt t="21535" x="3370263" y="2390775"/>
          <p14:tracePt t="21536" x="3363913" y="2390775"/>
          <p14:tracePt t="21537" x="3355975" y="2390775"/>
          <p14:tracePt t="21538" x="3349625" y="2390775"/>
          <p14:tracePt t="21540" x="3336925" y="2390775"/>
          <p14:tracePt t="21541" x="3330575" y="2390775"/>
          <p14:tracePt t="21543" x="3322638" y="2390775"/>
          <p14:tracePt t="21544" x="3316288" y="2384425"/>
          <p14:tracePt t="21545" x="3309938" y="2384425"/>
          <p14:tracePt t="21546" x="3303588" y="2384425"/>
          <p14:tracePt t="21547" x="3297238" y="2384425"/>
          <p14:tracePt t="21549" x="3290888" y="2384425"/>
          <p14:tracePt t="21550" x="3282950" y="2384425"/>
          <p14:tracePt t="21552" x="3276600" y="2384425"/>
          <p14:tracePt t="21553" x="3270250" y="2384425"/>
          <p14:tracePt t="21554" x="3263900" y="2378075"/>
          <p14:tracePt t="21557" x="3257550" y="2378075"/>
          <p14:tracePt t="21558" x="3249613" y="2378075"/>
          <p14:tracePt t="21564" x="3243263" y="2378075"/>
          <p14:tracePt t="21612" x="3236913" y="2378075"/>
          <p14:tracePt t="21622" x="3230563" y="2378075"/>
          <p14:tracePt t="21628" x="3224213" y="2378075"/>
          <p14:tracePt t="21630" x="3216275" y="2378075"/>
          <p14:tracePt t="21633" x="3209925" y="2378075"/>
          <p14:tracePt t="21636" x="3203575" y="2378075"/>
          <p14:tracePt t="21637" x="3197225" y="2378075"/>
          <p14:tracePt t="21639" x="3182938" y="2378075"/>
          <p14:tracePt t="21641" x="3182938" y="2371725"/>
          <p14:tracePt t="21642" x="3176588" y="2371725"/>
          <p14:tracePt t="21643" x="3170238" y="2371725"/>
          <p14:tracePt t="21644" x="3163888" y="2371725"/>
          <p14:tracePt t="21646" x="3157538" y="2371725"/>
          <p14:tracePt t="21647" x="3149600" y="2371725"/>
          <p14:tracePt t="21649" x="3143250" y="2371725"/>
          <p14:tracePt t="21650" x="3130550" y="2371725"/>
          <p14:tracePt t="21652" x="3124200" y="2371725"/>
          <p14:tracePt t="21653" x="3109913" y="2363788"/>
          <p14:tracePt t="21655" x="3103563" y="2363788"/>
          <p14:tracePt t="21656" x="3097213" y="2363788"/>
          <p14:tracePt t="21657" x="3090863" y="2363788"/>
          <p14:tracePt t="21658" x="3082925" y="2363788"/>
          <p14:tracePt t="21659" x="3076575" y="2363788"/>
          <p14:tracePt t="21661" x="3070225" y="2363788"/>
          <p14:tracePt t="21662" x="3063875" y="2363788"/>
          <p14:tracePt t="21663" x="3057525" y="2363788"/>
          <p14:tracePt t="21664" x="3049588" y="2363788"/>
          <p14:tracePt t="21665" x="3043238" y="2363788"/>
          <p14:tracePt t="21666" x="3036888" y="2363788"/>
          <p14:tracePt t="21668" x="3030538" y="2363788"/>
          <p14:tracePt t="21669" x="3024188" y="2363788"/>
          <p14:tracePt t="21671" x="3024188" y="2357438"/>
          <p14:tracePt t="21672" x="3017838" y="2357438"/>
          <p14:tracePt t="21673" x="3009900" y="2357438"/>
          <p14:tracePt t="21677" x="3003550" y="2357438"/>
          <p14:tracePt t="21681" x="2997200" y="2357438"/>
          <p14:tracePt t="21717" x="2990850" y="2357438"/>
          <p14:tracePt t="21733" x="2984500" y="2357438"/>
          <p14:tracePt t="21737" x="2976563" y="2357438"/>
          <p14:tracePt t="21741" x="2970213" y="2357438"/>
          <p14:tracePt t="21742" x="2963863" y="2357438"/>
          <p14:tracePt t="21744" x="2957513" y="2357438"/>
          <p14:tracePt t="21747" x="2951163" y="2357438"/>
          <p14:tracePt t="21748" x="2943225" y="2357438"/>
          <p14:tracePt t="21751" x="2936875" y="2357438"/>
          <p14:tracePt t="21752" x="2930525" y="2357438"/>
          <p14:tracePt t="21753" x="2924175" y="2357438"/>
          <p14:tracePt t="21757" x="2917825" y="2357438"/>
          <p14:tracePt t="21758" x="2909888" y="2351088"/>
          <p14:tracePt t="21760" x="2903538" y="2351088"/>
          <p14:tracePt t="21761" x="2897188" y="2351088"/>
          <p14:tracePt t="21762" x="2890838" y="2351088"/>
          <p14:tracePt t="21764" x="2884488" y="2351088"/>
          <p14:tracePt t="21765" x="2876550" y="2351088"/>
          <p14:tracePt t="21767" x="2870200" y="2351088"/>
          <p14:tracePt t="21768" x="2863850" y="2351088"/>
          <p14:tracePt t="21769" x="2857500" y="2351088"/>
          <p14:tracePt t="21772" x="2851150" y="2351088"/>
          <p14:tracePt t="21773" x="2843213" y="2351088"/>
          <p14:tracePt t="21777" x="2836863" y="2351088"/>
          <p14:tracePt t="21778" x="2830513" y="2351088"/>
          <p14:tracePt t="21780" x="2824163" y="2351088"/>
          <p14:tracePt t="21786" x="2817813" y="2351088"/>
          <p14:tracePt t="21789" x="2809875" y="2351088"/>
          <p14:tracePt t="21799" x="2803525" y="2351088"/>
          <p14:tracePt t="21804" x="2797175" y="2351088"/>
          <p14:tracePt t="21811" x="2790825" y="2351088"/>
          <p14:tracePt t="21814" x="2784475" y="2351088"/>
          <p14:tracePt t="21817" x="2776538" y="2351088"/>
          <p14:tracePt t="21822" x="2770188" y="2351088"/>
          <p14:tracePt t="21825" x="2763838" y="2351088"/>
          <p14:tracePt t="21829" x="2757488" y="2351088"/>
          <p14:tracePt t="21832" x="2751138" y="2351088"/>
          <p14:tracePt t="21834" x="2743200" y="2351088"/>
          <p14:tracePt t="21837" x="2736850" y="2351088"/>
          <p14:tracePt t="21839" x="2730500" y="2351088"/>
          <p14:tracePt t="21841" x="2724150" y="2351088"/>
          <p14:tracePt t="21843" x="2717800" y="2351088"/>
          <p14:tracePt t="21844" x="2711450" y="2351088"/>
          <p14:tracePt t="21847" x="2703513" y="2351088"/>
          <p14:tracePt t="21848" x="2697163" y="2351088"/>
          <p14:tracePt t="21850" x="2690813" y="2351088"/>
          <p14:tracePt t="21852" x="2684463" y="2351088"/>
          <p14:tracePt t="21853" x="2678113" y="2351088"/>
          <p14:tracePt t="21856" x="2670175" y="2351088"/>
          <p14:tracePt t="21858" x="2663825" y="2351088"/>
          <p14:tracePt t="21861" x="2657475" y="2351088"/>
          <p14:tracePt t="21863" x="2651125" y="2351088"/>
          <p14:tracePt t="21864" x="2644775" y="2351088"/>
          <p14:tracePt t="21868" x="2644775" y="2344738"/>
          <p14:tracePt t="21869" x="2636838" y="2344738"/>
          <p14:tracePt t="21871" x="2630488" y="2344738"/>
          <p14:tracePt t="21880" x="2617788" y="2344738"/>
          <p14:tracePt t="21882" x="2611438" y="2344738"/>
          <p14:tracePt t="21887" x="2603500" y="2344738"/>
          <p14:tracePt t="21889" x="2597150" y="2344738"/>
          <p14:tracePt t="21894" x="2590800" y="2344738"/>
          <p14:tracePt t="21896" x="2584450" y="2344738"/>
          <p14:tracePt t="21899" x="2578100" y="2344738"/>
          <p14:tracePt t="21900" x="2570163" y="2344738"/>
          <p14:tracePt t="21901" x="2563813" y="2344738"/>
          <p14:tracePt t="21904" x="2557463" y="2344738"/>
          <p14:tracePt t="21905" x="2551113" y="2344738"/>
          <p14:tracePt t="21907" x="2544763" y="2344738"/>
          <p14:tracePt t="21908" x="2536825" y="2344738"/>
          <p14:tracePt t="21909" x="2530475" y="2344738"/>
          <p14:tracePt t="21910" x="2524125" y="2344738"/>
          <p14:tracePt t="21911" x="2517775" y="2344738"/>
          <p14:tracePt t="21912" x="2511425" y="2344738"/>
          <p14:tracePt t="21913" x="2503488" y="2344738"/>
          <p14:tracePt t="21914" x="2497138" y="2344738"/>
          <p14:tracePt t="21916" x="2484438" y="2344738"/>
          <p14:tracePt t="21917" x="2470150" y="2344738"/>
          <p14:tracePt t="21918" x="2463800" y="2344738"/>
          <p14:tracePt t="21919" x="2457450" y="2344738"/>
          <p14:tracePt t="21920" x="2451100" y="2344738"/>
          <p14:tracePt t="21921" x="2438400" y="2344738"/>
          <p14:tracePt t="21922" x="2424113" y="2344738"/>
          <p14:tracePt t="21924" x="2411413" y="2344738"/>
          <p14:tracePt t="21925" x="2397125" y="2344738"/>
          <p14:tracePt t="21926" x="2390775" y="2344738"/>
          <p14:tracePt t="21927" x="2378075" y="2344738"/>
          <p14:tracePt t="21928" x="2371725" y="2344738"/>
          <p14:tracePt t="21929" x="2357438" y="2344738"/>
          <p14:tracePt t="21930" x="2344738" y="2338388"/>
          <p14:tracePt t="21931" x="2330450" y="2338388"/>
          <p14:tracePt t="21932" x="2317750" y="2338388"/>
          <p14:tracePt t="21934" x="2297113" y="2338388"/>
          <p14:tracePt t="21935" x="2290763" y="2338388"/>
          <p14:tracePt t="21936" x="2271713" y="2338388"/>
          <p14:tracePt t="21937" x="2263775" y="2338388"/>
          <p14:tracePt t="21938" x="2251075" y="2330450"/>
          <p14:tracePt t="21940" x="2238375" y="2330450"/>
          <p14:tracePt t="21941" x="2224088" y="2330450"/>
          <p14:tracePt t="21942" x="2217738" y="2330450"/>
          <p14:tracePt t="21943" x="2205038" y="2330450"/>
          <p14:tracePt t="21944" x="2197100" y="2324100"/>
          <p14:tracePt t="21945" x="2190750" y="2324100"/>
          <p14:tracePt t="21946" x="2178050" y="2324100"/>
          <p14:tracePt t="21947" x="2171700" y="2324100"/>
          <p14:tracePt t="21948" x="2163763" y="2324100"/>
          <p14:tracePt t="21949" x="2157413" y="2324100"/>
          <p14:tracePt t="21950" x="2151063" y="2324100"/>
          <p14:tracePt t="21951" x="2144713" y="2317750"/>
          <p14:tracePt t="21952" x="2138363" y="2317750"/>
          <p14:tracePt t="21953" x="2132013" y="2317750"/>
          <p14:tracePt t="21954" x="2124075" y="2317750"/>
          <p14:tracePt t="21956" x="2117725" y="2317750"/>
          <p14:tracePt t="21957" x="2111375" y="2317750"/>
          <p14:tracePt t="21958" x="2105025" y="2317750"/>
          <p14:tracePt t="21961" x="2098675" y="2317750"/>
          <p14:tracePt t="21962" x="2090738" y="2317750"/>
          <p14:tracePt t="21968" x="2084388" y="2317750"/>
          <p14:tracePt t="22008" x="2078038" y="2317750"/>
          <p14:tracePt t="22012" x="2071688" y="2317750"/>
          <p14:tracePt t="22018" x="2065338" y="2317750"/>
          <p14:tracePt t="22020" x="2057400" y="2317750"/>
          <p14:tracePt t="22023" x="2051050" y="2317750"/>
          <p14:tracePt t="22025" x="2044700" y="2317750"/>
          <p14:tracePt t="22027" x="2038350" y="2317750"/>
          <p14:tracePt t="22030" x="2032000" y="2317750"/>
          <p14:tracePt t="22032" x="2024063" y="2317750"/>
          <p14:tracePt t="22035" x="2017713" y="2311400"/>
          <p14:tracePt t="22037" x="2011363" y="2311400"/>
          <p14:tracePt t="22038" x="2005013" y="2311400"/>
          <p14:tracePt t="22041" x="1998663" y="2311400"/>
          <p14:tracePt t="22042" x="1990725" y="2311400"/>
          <p14:tracePt t="22046" x="1984375" y="2311400"/>
          <p14:tracePt t="22048" x="1978025" y="2311400"/>
          <p14:tracePt t="22050" x="1971675" y="2311400"/>
          <p14:tracePt t="22056" x="1965325" y="2311400"/>
          <p14:tracePt t="22069" x="1957388" y="2311400"/>
          <p14:tracePt t="22105" x="1951038" y="2311400"/>
          <p14:tracePt t="22109" x="1944688" y="2311400"/>
          <p14:tracePt t="22114" x="1938338" y="2311400"/>
          <p14:tracePt t="22116" x="1931988" y="2311400"/>
          <p14:tracePt t="22118" x="1924050" y="2311400"/>
          <p14:tracePt t="22123" x="1917700" y="2311400"/>
          <p14:tracePt t="22126" x="1911350" y="2311400"/>
          <p14:tracePt t="22133" x="1905000" y="2311400"/>
          <p14:tracePt t="22136" x="1905000" y="2305050"/>
          <p14:tracePt t="22389" x="1911350" y="2305050"/>
          <p14:tracePt t="22394" x="1917700" y="2305050"/>
          <p14:tracePt t="22404" x="1924050" y="2305050"/>
          <p14:tracePt t="22409" x="1931988" y="2305050"/>
          <p14:tracePt t="22413" x="1938338" y="2305050"/>
          <p14:tracePt t="22420" x="1944688" y="2305050"/>
          <p14:tracePt t="22424" x="1951038" y="2305050"/>
          <p14:tracePt t="22431" x="1957388" y="2305050"/>
          <p14:tracePt t="22434" x="1965325" y="2305050"/>
          <p14:tracePt t="22439" x="1971675" y="2305050"/>
          <p14:tracePt t="22441" x="1978025" y="2305050"/>
          <p14:tracePt t="22442" x="1984375" y="2305050"/>
          <p14:tracePt t="22446" x="1990725" y="2305050"/>
          <p14:tracePt t="22447" x="1998663" y="2305050"/>
          <p14:tracePt t="22450" x="2005013" y="2305050"/>
          <p14:tracePt t="22452" x="2011363" y="2305050"/>
          <p14:tracePt t="22453" x="2017713" y="2305050"/>
          <p14:tracePt t="22455" x="2024063" y="2305050"/>
          <p14:tracePt t="22457" x="2032000" y="2305050"/>
          <p14:tracePt t="22459" x="2038350" y="2305050"/>
          <p14:tracePt t="22460" x="2044700" y="2305050"/>
          <p14:tracePt t="22462" x="2051050" y="2305050"/>
          <p14:tracePt t="22464" x="2057400" y="2305050"/>
          <p14:tracePt t="22465" x="2065338" y="2305050"/>
          <p14:tracePt t="22467" x="2071688" y="2305050"/>
          <p14:tracePt t="22468" x="2071688" y="2311400"/>
          <p14:tracePt t="22469" x="2078038" y="2311400"/>
          <p14:tracePt t="22470" x="2084388" y="2311400"/>
          <p14:tracePt t="22472" x="2090738" y="2311400"/>
          <p14:tracePt t="22473" x="2098675" y="2311400"/>
          <p14:tracePt t="22475" x="2105025" y="2311400"/>
          <p14:tracePt t="22476" x="2111375" y="2311400"/>
          <p14:tracePt t="22477" x="2117725" y="2311400"/>
          <p14:tracePt t="22479" x="2124075" y="2311400"/>
          <p14:tracePt t="22480" x="2132013" y="2311400"/>
          <p14:tracePt t="22483" x="2138363" y="2311400"/>
          <p14:tracePt t="22484" x="2144713" y="2311400"/>
          <p14:tracePt t="22485" x="2151063" y="2311400"/>
          <p14:tracePt t="22487" x="2157413" y="2311400"/>
          <p14:tracePt t="22488" x="2163763" y="2311400"/>
          <p14:tracePt t="22491" x="2171700" y="2311400"/>
          <p14:tracePt t="22492" x="2178050" y="2311400"/>
          <p14:tracePt t="22495" x="2184400" y="2311400"/>
          <p14:tracePt t="22497" x="2190750" y="2311400"/>
          <p14:tracePt t="22498" x="2197100" y="2311400"/>
          <p14:tracePt t="22501" x="2205038" y="2311400"/>
          <p14:tracePt t="22502" x="2211388" y="2311400"/>
          <p14:tracePt t="22505" x="2217738" y="2311400"/>
          <p14:tracePt t="22507" x="2224088" y="2311400"/>
          <p14:tracePt t="22508" x="2230438" y="2311400"/>
          <p14:tracePt t="22511" x="2238375" y="2311400"/>
          <p14:tracePt t="22513" x="2244725" y="2311400"/>
          <p14:tracePt t="22515" x="2251075" y="2311400"/>
          <p14:tracePt t="22517" x="2257425" y="2311400"/>
          <p14:tracePt t="22518" x="2263775" y="2311400"/>
          <p14:tracePt t="22521" x="2271713" y="2311400"/>
          <p14:tracePt t="22523" x="2278063" y="2311400"/>
          <p14:tracePt t="22525" x="2284413" y="2311400"/>
          <p14:tracePt t="22526" x="2290763" y="2311400"/>
          <p14:tracePt t="22527" x="2297113" y="2311400"/>
          <p14:tracePt t="22529" x="2305050" y="2311400"/>
          <p14:tracePt t="22531" x="2311400" y="2311400"/>
          <p14:tracePt t="22534" x="2324100" y="2311400"/>
          <p14:tracePt t="22535" x="2330450" y="2311400"/>
          <p14:tracePt t="22537" x="2338388" y="2305050"/>
          <p14:tracePt t="22538" x="2351088" y="2305050"/>
          <p14:tracePt t="22541" x="2363788" y="2305050"/>
          <p14:tracePt t="22543" x="2371725" y="2305050"/>
          <p14:tracePt t="22544" x="2378075" y="2305050"/>
          <p14:tracePt t="22545" x="2384425" y="2305050"/>
          <p14:tracePt t="22546" x="2390775" y="2297113"/>
          <p14:tracePt t="22547" x="2397125" y="2297113"/>
          <p14:tracePt t="22548" x="2405063" y="2297113"/>
          <p14:tracePt t="22549" x="2411413" y="2297113"/>
          <p14:tracePt t="22550" x="2417763" y="2297113"/>
          <p14:tracePt t="22551" x="2424113" y="2297113"/>
          <p14:tracePt t="22552" x="2430463" y="2297113"/>
          <p14:tracePt t="22553" x="2438400" y="2297113"/>
          <p14:tracePt t="22555" x="2451100" y="2297113"/>
          <p14:tracePt t="22556" x="2457450" y="2297113"/>
          <p14:tracePt t="22557" x="2463800" y="2297113"/>
          <p14:tracePt t="22558" x="2470150" y="2297113"/>
          <p14:tracePt t="22559" x="2478088" y="2297113"/>
          <p14:tracePt t="22560" x="2484438" y="2297113"/>
          <p14:tracePt t="22561" x="2490788" y="2297113"/>
          <p14:tracePt t="22562" x="2497138" y="2297113"/>
          <p14:tracePt t="22563" x="2503488" y="2297113"/>
          <p14:tracePt t="22564" x="2511425" y="2297113"/>
          <p14:tracePt t="22565" x="2517775" y="2297113"/>
          <p14:tracePt t="22567" x="2530475" y="2297113"/>
          <p14:tracePt t="22569" x="2536825" y="2297113"/>
          <p14:tracePt t="22570" x="2544763" y="2297113"/>
          <p14:tracePt t="22571" x="2551113" y="2297113"/>
          <p14:tracePt t="22573" x="2557463" y="2297113"/>
          <p14:tracePt t="22574" x="2563813" y="2297113"/>
          <p14:tracePt t="22576" x="2570163" y="2297113"/>
          <p14:tracePt t="22578" x="2578100" y="2297113"/>
          <p14:tracePt t="22579" x="2584450" y="2297113"/>
          <p14:tracePt t="22582" x="2590800" y="2297113"/>
          <p14:tracePt t="22584" x="2597150" y="2297113"/>
          <p14:tracePt t="22589" x="2603500" y="2297113"/>
          <p14:tracePt t="22592" x="2611438" y="2297113"/>
          <p14:tracePt t="22596" x="2617788" y="2297113"/>
          <p14:tracePt t="22607" x="2624138" y="2297113"/>
          <p14:tracePt t="22614" x="2630488" y="2297113"/>
          <p14:tracePt t="22622" x="2636838" y="2297113"/>
          <p14:tracePt t="22626" x="2644775" y="2297113"/>
          <p14:tracePt t="22629" x="2651125" y="2297113"/>
          <p14:tracePt t="22635" x="2657475" y="2297113"/>
          <p14:tracePt t="22637" x="2663825" y="2297113"/>
          <p14:tracePt t="22641" x="2670175" y="2297113"/>
          <p14:tracePt t="22642" x="2678113" y="2297113"/>
          <p14:tracePt t="22644" x="2684463" y="2297113"/>
          <p14:tracePt t="22647" x="2690813" y="2297113"/>
          <p14:tracePt t="22649" x="2697163" y="2297113"/>
          <p14:tracePt t="22652" x="2703513" y="2297113"/>
          <p14:tracePt t="22654" x="2711450" y="2297113"/>
          <p14:tracePt t="22655" x="2717800" y="2297113"/>
          <p14:tracePt t="22656" x="2717800" y="2290763"/>
          <p14:tracePt t="22658" x="2724150" y="2290763"/>
          <p14:tracePt t="22660" x="2730500" y="2290763"/>
          <p14:tracePt t="22662" x="2736850" y="2290763"/>
          <p14:tracePt t="22664" x="2743200" y="2290763"/>
          <p14:tracePt t="22667" x="2751138" y="2290763"/>
          <p14:tracePt t="22668" x="2757488" y="2290763"/>
          <p14:tracePt t="22669" x="2763838" y="2290763"/>
          <p14:tracePt t="22672" x="2770188" y="2290763"/>
          <p14:tracePt t="22674" x="2776538" y="2290763"/>
          <p14:tracePt t="22677" x="2776538" y="2284413"/>
          <p14:tracePt t="22678" x="2784475" y="2284413"/>
          <p14:tracePt t="22679" x="2790825" y="2284413"/>
          <p14:tracePt t="22681" x="2797175" y="2284413"/>
          <p14:tracePt t="22684" x="2803525" y="2284413"/>
          <p14:tracePt t="22685" x="2809875" y="2284413"/>
          <p14:tracePt t="22688" x="2817813" y="2284413"/>
          <p14:tracePt t="22690" x="2824163" y="2284413"/>
          <p14:tracePt t="22691" x="2830513" y="2284413"/>
          <p14:tracePt t="22694" x="2836863" y="2284413"/>
          <p14:tracePt t="22696" x="2843213" y="2284413"/>
          <p14:tracePt t="22698" x="2851150" y="2284413"/>
          <p14:tracePt t="22700" x="2857500" y="2284413"/>
          <p14:tracePt t="22701" x="2863850" y="2284413"/>
          <p14:tracePt t="22703" x="2870200" y="2284413"/>
          <p14:tracePt t="22704" x="2876550" y="2284413"/>
          <p14:tracePt t="22707" x="2884488" y="2284413"/>
          <p14:tracePt t="22708" x="2890838" y="2284413"/>
          <p14:tracePt t="22709" x="2897188" y="2284413"/>
          <p14:tracePt t="22711" x="2903538" y="2284413"/>
          <p14:tracePt t="22712" x="2909888" y="2284413"/>
          <p14:tracePt t="22714" x="2917825" y="2284413"/>
          <p14:tracePt t="22715" x="2924175" y="2284413"/>
          <p14:tracePt t="22716" x="2930525" y="2278063"/>
          <p14:tracePt t="22718" x="2943225" y="2278063"/>
          <p14:tracePt t="22720" x="2957513" y="2278063"/>
          <p14:tracePt t="22721" x="2963863" y="2278063"/>
          <p14:tracePt t="22722" x="2970213" y="2278063"/>
          <p14:tracePt t="22723" x="2976563" y="2278063"/>
          <p14:tracePt t="22724" x="2984500" y="2278063"/>
          <p14:tracePt t="22725" x="2990850" y="2278063"/>
          <p14:tracePt t="22726" x="3003550" y="2278063"/>
          <p14:tracePt t="22728" x="3017838" y="2278063"/>
          <p14:tracePt t="22729" x="3024188" y="2278063"/>
          <p14:tracePt t="22730" x="3030538" y="2278063"/>
          <p14:tracePt t="22731" x="3043238" y="2278063"/>
          <p14:tracePt t="22732" x="3049588" y="2278063"/>
          <p14:tracePt t="22734" x="3063875" y="2278063"/>
          <p14:tracePt t="22735" x="3070225" y="2278063"/>
          <p14:tracePt t="22736" x="3082925" y="2278063"/>
          <p14:tracePt t="22737" x="3090863" y="2278063"/>
          <p14:tracePt t="22738" x="3097213" y="2278063"/>
          <p14:tracePt t="22740" x="3103563" y="2278063"/>
          <p14:tracePt t="22741" x="3116263" y="2278063"/>
          <p14:tracePt t="22743" x="3124200" y="2278063"/>
          <p14:tracePt t="22744" x="3130550" y="2278063"/>
          <p14:tracePt t="22745" x="3136900" y="2284413"/>
          <p14:tracePt t="22747" x="3143250" y="2284413"/>
          <p14:tracePt t="22748" x="3149600" y="2284413"/>
          <p14:tracePt t="22750" x="3157538" y="2284413"/>
          <p14:tracePt t="22751" x="3163888" y="2284413"/>
          <p14:tracePt t="22752" x="3163888" y="2290763"/>
          <p14:tracePt t="22753" x="3170238" y="2290763"/>
          <p14:tracePt t="22757" x="3176588" y="2290763"/>
          <p14:tracePt t="22759" x="3182938" y="2290763"/>
          <p14:tracePt t="22767" x="3190875" y="2290763"/>
          <p14:tracePt t="22775" x="3197225" y="2290763"/>
          <p14:tracePt t="22787" x="3203575" y="2290763"/>
          <p14:tracePt t="22802" x="3209925" y="2290763"/>
          <p14:tracePt t="22806" x="3216275" y="2290763"/>
          <p14:tracePt t="22810" x="3224213" y="2290763"/>
          <p14:tracePt t="22812" x="3230563" y="2290763"/>
          <p14:tracePt t="22816" x="3236913" y="2290763"/>
          <p14:tracePt t="22817" x="3243263" y="2290763"/>
          <p14:tracePt t="22819" x="3249613" y="2290763"/>
          <p14:tracePt t="22821" x="3257550" y="2290763"/>
          <p14:tracePt t="22822" x="3263900" y="2290763"/>
          <p14:tracePt t="22824" x="3270250" y="2290763"/>
          <p14:tracePt t="22825" x="3276600" y="2290763"/>
          <p14:tracePt t="22826" x="3282950" y="2290763"/>
          <p14:tracePt t="22828" x="3290888" y="2290763"/>
          <p14:tracePt t="22829" x="3297238" y="2290763"/>
          <p14:tracePt t="22832" x="3309938" y="2290763"/>
          <p14:tracePt t="22834" x="3322638" y="2290763"/>
          <p14:tracePt t="22836" x="3330575" y="2290763"/>
          <p14:tracePt t="22837" x="3336925" y="2290763"/>
          <p14:tracePt t="22838" x="3349625" y="2290763"/>
          <p14:tracePt t="22840" x="3363913" y="2297113"/>
          <p14:tracePt t="22841" x="3370263" y="2297113"/>
          <p14:tracePt t="22842" x="3376613" y="2297113"/>
          <p14:tracePt t="22843" x="3382963" y="2297113"/>
          <p14:tracePt t="22844" x="3389313" y="2297113"/>
          <p14:tracePt t="22845" x="3397250" y="2297113"/>
          <p14:tracePt t="22846" x="3409950" y="2297113"/>
          <p14:tracePt t="22848" x="3422650" y="2297113"/>
          <p14:tracePt t="22850" x="3436938" y="2297113"/>
          <p14:tracePt t="22851" x="3443288" y="2297113"/>
          <p14:tracePt t="22853" x="3455988" y="2297113"/>
          <p14:tracePt t="22854" x="3463925" y="2297113"/>
          <p14:tracePt t="22856" x="3476625" y="2297113"/>
          <p14:tracePt t="22857" x="3482975" y="2297113"/>
          <p14:tracePt t="22858" x="3489325" y="2297113"/>
          <p14:tracePt t="22859" x="3497263" y="2305050"/>
          <p14:tracePt t="22860" x="3503613" y="2305050"/>
          <p14:tracePt t="22861" x="3509963" y="2305050"/>
          <p14:tracePt t="22862" x="3516313" y="2305050"/>
          <p14:tracePt t="22864" x="3530600" y="2305050"/>
          <p14:tracePt t="22865" x="3536950" y="2305050"/>
          <p14:tracePt t="22867" x="3543300" y="2305050"/>
          <p14:tracePt t="22868" x="3556000" y="2305050"/>
          <p14:tracePt t="22870" x="3563938" y="2305050"/>
          <p14:tracePt t="22871" x="3570288" y="2305050"/>
          <p14:tracePt t="22873" x="3576638" y="2305050"/>
          <p14:tracePt t="22874" x="3589338" y="2305050"/>
          <p14:tracePt t="22876" x="3597275" y="2305050"/>
          <p14:tracePt t="22877" x="3609975" y="2305050"/>
          <p14:tracePt t="22879" x="3616325" y="2305050"/>
          <p14:tracePt t="22880" x="3629025" y="2305050"/>
          <p14:tracePt t="22882" x="3643313" y="2305050"/>
          <p14:tracePt t="22884" x="3656013" y="2305050"/>
          <p14:tracePt t="22885" x="3670300" y="2305050"/>
          <p14:tracePt t="22887" x="3683000" y="2305050"/>
          <p14:tracePt t="22888" x="3689350" y="2305050"/>
          <p14:tracePt t="22889" x="3695700" y="2305050"/>
          <p14:tracePt t="22890" x="3703638" y="2305050"/>
          <p14:tracePt t="22891" x="3716338" y="2305050"/>
          <p14:tracePt t="22892" x="3722688" y="2305050"/>
          <p14:tracePt t="22893" x="3729038" y="2297113"/>
          <p14:tracePt t="22894" x="3736975" y="2297113"/>
          <p14:tracePt t="22895" x="3749675" y="2297113"/>
          <p14:tracePt t="22897" x="3762375" y="2297113"/>
          <p14:tracePt t="22898" x="3776663" y="2297113"/>
          <p14:tracePt t="22900" x="3789363" y="2297113"/>
          <p14:tracePt t="22901" x="3795713" y="2297113"/>
          <p14:tracePt t="22902" x="3803650" y="2297113"/>
          <p14:tracePt t="22903" x="3816350" y="2297113"/>
          <p14:tracePt t="22905" x="3829050" y="2297113"/>
          <p14:tracePt t="22907" x="3836988" y="2297113"/>
          <p14:tracePt t="22908" x="3849688" y="2297113"/>
          <p14:tracePt t="22910" x="3856038" y="2297113"/>
          <p14:tracePt t="22911" x="3870325" y="2297113"/>
          <p14:tracePt t="22913" x="3876675" y="2297113"/>
          <p14:tracePt t="22914" x="3883025" y="2297113"/>
          <p14:tracePt t="22916" x="3889375" y="2297113"/>
          <p14:tracePt t="22917" x="3895725" y="2297113"/>
          <p14:tracePt t="22918" x="3902075" y="2297113"/>
          <p14:tracePt t="22920" x="3910013" y="2297113"/>
          <p14:tracePt t="22921" x="3916363" y="2297113"/>
          <p14:tracePt t="22924" x="3922713" y="2297113"/>
          <p14:tracePt t="22925" x="3929063" y="2297113"/>
          <p14:tracePt t="22927" x="3935413" y="2297113"/>
          <p14:tracePt t="22931" x="3943350" y="2297113"/>
          <p14:tracePt t="22933" x="3949700" y="2297113"/>
          <p14:tracePt t="22938" x="3956050" y="2297113"/>
          <p14:tracePt t="22940" x="3962400" y="2297113"/>
          <p14:tracePt t="22943" x="3968750" y="2297113"/>
          <p14:tracePt t="22949" x="3976688" y="2297113"/>
          <p14:tracePt t="22951" x="3983038" y="2297113"/>
          <p14:tracePt t="22956" x="3989388" y="2297113"/>
          <p14:tracePt t="22958" x="3995738" y="2297113"/>
          <p14:tracePt t="22960" x="4002088" y="2297113"/>
          <p14:tracePt t="22963" x="4010025" y="2297113"/>
          <p14:tracePt t="22964" x="4016375" y="2297113"/>
          <p14:tracePt t="22967" x="4022725" y="2297113"/>
          <p14:tracePt t="22968" x="4029075" y="2297113"/>
          <p14:tracePt t="22969" x="4035425" y="2297113"/>
          <p14:tracePt t="22972" x="4043363" y="2297113"/>
          <p14:tracePt t="22973" x="4049713" y="2297113"/>
          <p14:tracePt t="22975" x="4056063" y="2297113"/>
          <p14:tracePt t="22976" x="4062413" y="2297113"/>
          <p14:tracePt t="22977" x="4068763" y="2297113"/>
          <p14:tracePt t="22978" x="4068763" y="2290763"/>
          <p14:tracePt t="22979" x="4083050" y="2290763"/>
          <p14:tracePt t="22981" x="4095750" y="2290763"/>
          <p14:tracePt t="22982" x="4102100" y="2290763"/>
          <p14:tracePt t="22983" x="4110038" y="2290763"/>
          <p14:tracePt t="22984" x="4122738" y="2290763"/>
          <p14:tracePt t="22985" x="4129088" y="2290763"/>
          <p14:tracePt t="22986" x="4135438" y="2290763"/>
          <p14:tracePt t="22987" x="4149725" y="2290763"/>
          <p14:tracePt t="22988" x="4156075" y="2290763"/>
          <p14:tracePt t="22989" x="4168775" y="2290763"/>
          <p14:tracePt t="22990" x="4175125" y="2290763"/>
          <p14:tracePt t="22991" x="4183063" y="2290763"/>
          <p14:tracePt t="22992" x="4202113" y="2290763"/>
          <p14:tracePt t="22994" x="4216400" y="2290763"/>
          <p14:tracePt t="22995" x="4222750" y="2290763"/>
          <p14:tracePt t="22996" x="4235450" y="2290763"/>
          <p14:tracePt t="22997" x="4249738" y="2290763"/>
          <p14:tracePt t="22998" x="4256088" y="2284413"/>
          <p14:tracePt t="22999" x="4268788" y="2284413"/>
          <p14:tracePt t="23000" x="4283075" y="2284413"/>
          <p14:tracePt t="23001" x="4289425" y="2284413"/>
          <p14:tracePt t="23002" x="4308475" y="2284413"/>
          <p14:tracePt t="23003" x="4316413" y="2284413"/>
          <p14:tracePt t="23004" x="4329113" y="2284413"/>
          <p14:tracePt t="23005" x="4335463" y="2284413"/>
          <p14:tracePt t="23006" x="4349750" y="2284413"/>
          <p14:tracePt t="23007" x="4362450" y="2284413"/>
          <p14:tracePt t="23008" x="4368800" y="2284413"/>
          <p14:tracePt t="23009" x="4383088" y="2284413"/>
          <p14:tracePt t="23010" x="4389438" y="2284413"/>
          <p14:tracePt t="23011" x="4402138" y="2284413"/>
          <p14:tracePt t="23012" x="4416425" y="2284413"/>
          <p14:tracePt t="23013" x="4422775" y="2284413"/>
          <p14:tracePt t="23014" x="4435475" y="2284413"/>
          <p14:tracePt t="23015" x="4441825" y="2284413"/>
          <p14:tracePt t="23016" x="4449763" y="2284413"/>
          <p14:tracePt t="23017" x="4462463" y="2284413"/>
          <p14:tracePt t="23018" x="4468813" y="2284413"/>
          <p14:tracePt t="23019" x="4481513" y="2284413"/>
          <p14:tracePt t="23020" x="4489450" y="2284413"/>
          <p14:tracePt t="23021" x="4502150" y="2284413"/>
          <p14:tracePt t="23022" x="4514850" y="2284413"/>
          <p14:tracePt t="23024" x="4529138" y="2284413"/>
          <p14:tracePt t="23025" x="4535488" y="2284413"/>
          <p14:tracePt t="23026" x="4541838" y="2284413"/>
          <p14:tracePt t="23027" x="4556125" y="2284413"/>
          <p14:tracePt t="23029" x="4568825" y="2284413"/>
          <p14:tracePt t="23030" x="4575175" y="2284413"/>
          <p14:tracePt t="23032" x="4589463" y="2284413"/>
          <p14:tracePt t="23033" x="4595813" y="2284413"/>
          <p14:tracePt t="23034" x="4602163" y="2284413"/>
          <p14:tracePt t="23035" x="4614863" y="2284413"/>
          <p14:tracePt t="23037" x="4622800" y="2278063"/>
          <p14:tracePt t="23039" x="4635500" y="2278063"/>
          <p14:tracePt t="23041" x="4648200" y="2278063"/>
          <p14:tracePt t="23042" x="4656138" y="2278063"/>
          <p14:tracePt t="23044" x="4662488" y="2278063"/>
          <p14:tracePt t="23045" x="4668838" y="2278063"/>
          <p14:tracePt t="23046" x="4675188" y="2278063"/>
          <p14:tracePt t="23048" x="4681538" y="2278063"/>
          <p14:tracePt t="23049" x="4689475" y="2278063"/>
          <p14:tracePt t="23051" x="4695825" y="2278063"/>
          <p14:tracePt t="23052" x="4702175" y="2278063"/>
          <p14:tracePt t="23053" x="4708525" y="2278063"/>
          <p14:tracePt t="23056" x="4714875" y="2278063"/>
          <p14:tracePt t="23057" x="4722813" y="2278063"/>
          <p14:tracePt t="23059" x="4729163" y="2278063"/>
          <p14:tracePt t="23060" x="4735513" y="2278063"/>
          <p14:tracePt t="23062" x="4741863" y="2278063"/>
          <p14:tracePt t="23063" x="4748213" y="2278063"/>
          <p14:tracePt t="23064" x="4754563" y="2278063"/>
          <p14:tracePt t="23066" x="4762500" y="2278063"/>
          <p14:tracePt t="23067" x="4768850" y="2278063"/>
          <p14:tracePt t="23069" x="4781550" y="2278063"/>
          <p14:tracePt t="23070" x="4787900" y="2278063"/>
          <p14:tracePt t="23072" x="4795838" y="2278063"/>
          <p14:tracePt t="23073" x="4802188" y="2278063"/>
          <p14:tracePt t="23074" x="4808538" y="2278063"/>
          <p14:tracePt t="23075" x="4814888" y="2278063"/>
          <p14:tracePt t="23076" x="4829175" y="2278063"/>
          <p14:tracePt t="23078" x="4841875" y="2278063"/>
          <p14:tracePt t="23079" x="4848225" y="2278063"/>
          <p14:tracePt t="23080" x="4854575" y="2278063"/>
          <p14:tracePt t="23081" x="4868863" y="2278063"/>
          <p14:tracePt t="23082" x="4875213" y="2278063"/>
          <p14:tracePt t="23083" x="4881563" y="2278063"/>
          <p14:tracePt t="23084" x="4887913" y="2278063"/>
          <p14:tracePt t="23085" x="4902200" y="2278063"/>
          <p14:tracePt t="23086" x="4914900" y="2278063"/>
          <p14:tracePt t="23087" x="4921250" y="2278063"/>
          <p14:tracePt t="23088" x="4935538" y="2278063"/>
          <p14:tracePt t="23089" x="4941888" y="2278063"/>
          <p14:tracePt t="23090" x="4948238" y="2278063"/>
          <p14:tracePt t="23091" x="4962525" y="2278063"/>
          <p14:tracePt t="23092" x="4968875" y="2278063"/>
          <p14:tracePt t="23093" x="4981575" y="2278063"/>
          <p14:tracePt t="23094" x="4987925" y="2278063"/>
          <p14:tracePt t="23095" x="5002213" y="2278063"/>
          <p14:tracePt t="23096" x="5014913" y="2278063"/>
          <p14:tracePt t="23097" x="5021263" y="2278063"/>
          <p14:tracePt t="23098" x="5035550" y="2278063"/>
          <p14:tracePt t="23099" x="5041900" y="2278063"/>
          <p14:tracePt t="23100" x="5054600" y="2278063"/>
          <p14:tracePt t="23101" x="5068888" y="2278063"/>
          <p14:tracePt t="23103" x="5081588" y="2278063"/>
          <p14:tracePt t="23104" x="5094288" y="2278063"/>
          <p14:tracePt t="23105" x="5102225" y="2278063"/>
          <p14:tracePt t="23106" x="5114925" y="2278063"/>
          <p14:tracePt t="23107" x="5114925" y="2284413"/>
          <p14:tracePt t="23108" x="5127625" y="2284413"/>
          <p14:tracePt t="23109" x="5135563" y="2284413"/>
          <p14:tracePt t="23110" x="5141913" y="2284413"/>
          <p14:tracePt t="23111" x="5154613" y="2284413"/>
          <p14:tracePt t="23112" x="5160963" y="2284413"/>
          <p14:tracePt t="23114" x="5175250" y="2284413"/>
          <p14:tracePt t="23116" x="5181600" y="2284413"/>
          <p14:tracePt t="23117" x="5187950" y="2290763"/>
          <p14:tracePt t="23118" x="5194300" y="2290763"/>
          <p14:tracePt t="23119" x="5202238" y="2290763"/>
          <p14:tracePt t="23120" x="5208588" y="2290763"/>
          <p14:tracePt t="23121" x="5214938" y="2290763"/>
          <p14:tracePt t="23123" x="5221288" y="2290763"/>
          <p14:tracePt t="23124" x="5227638" y="2290763"/>
          <p14:tracePt t="23126" x="5235575" y="2290763"/>
          <p14:tracePt t="23127" x="5241925" y="2290763"/>
          <p14:tracePt t="23128" x="5248275" y="2290763"/>
          <p14:tracePt t="23131" x="5254625" y="2290763"/>
          <p14:tracePt t="23132" x="5260975" y="2290763"/>
          <p14:tracePt t="23136" x="5268913" y="2290763"/>
          <p14:tracePt t="23138" x="5275263" y="2290763"/>
          <p14:tracePt t="23142" x="5281613" y="2290763"/>
          <p14:tracePt t="23144" x="5287963" y="2290763"/>
          <p14:tracePt t="23147" x="5294313" y="2290763"/>
          <p14:tracePt t="23153" x="5302250" y="2290763"/>
          <p14:tracePt t="23156" x="5308600" y="2290763"/>
          <p14:tracePt t="23161" x="5314950" y="2290763"/>
          <p14:tracePt t="23164" x="5321300" y="2290763"/>
          <p14:tracePt t="23166" x="5327650" y="2290763"/>
          <p14:tracePt t="23171" x="5334000" y="2290763"/>
          <p14:tracePt t="23173" x="5341938" y="2290763"/>
          <p14:tracePt t="23177" x="5348288" y="2290763"/>
          <p14:tracePt t="23179" x="5354638" y="2290763"/>
          <p14:tracePt t="23180" x="5360988" y="2290763"/>
          <p14:tracePt t="23183" x="5367338" y="2290763"/>
          <p14:tracePt t="23185" x="5375275" y="2290763"/>
          <p14:tracePt t="23188" x="5381625" y="2290763"/>
          <p14:tracePt t="23189" x="5387975" y="2290763"/>
          <p14:tracePt t="23190" x="5394325" y="2290763"/>
          <p14:tracePt t="23193" x="5400675" y="2290763"/>
          <p14:tracePt t="23194" x="5408613" y="2290763"/>
          <p14:tracePt t="23197" x="5414963" y="2290763"/>
          <p14:tracePt t="23198" x="5421313" y="2290763"/>
          <p14:tracePt t="23200" x="5427663" y="2290763"/>
          <p14:tracePt t="23202" x="5434013" y="2290763"/>
          <p14:tracePt t="23205" x="5441950" y="2290763"/>
          <p14:tracePt t="23206" x="5448300" y="2290763"/>
          <p14:tracePt t="23207" x="5454650" y="2290763"/>
          <p14:tracePt t="23208" x="5454650" y="2297113"/>
          <p14:tracePt t="23209" x="5461000" y="2297113"/>
          <p14:tracePt t="23212" x="5467350" y="2297113"/>
          <p14:tracePt t="23213" x="5475288" y="2297113"/>
          <p14:tracePt t="23216" x="5481638" y="2297113"/>
          <p14:tracePt t="23218" x="5487988" y="2297113"/>
          <p14:tracePt t="23221" x="5494338" y="2297113"/>
          <p14:tracePt t="23223" x="5500688" y="2297113"/>
          <p14:tracePt t="23225" x="5508625" y="2297113"/>
          <p14:tracePt t="23229" x="5514975" y="2297113"/>
          <p14:tracePt t="23232" x="5521325" y="2297113"/>
          <p14:tracePt t="23237" x="5527675" y="2297113"/>
          <p14:tracePt t="23239" x="5534025" y="2297113"/>
          <p14:tracePt t="23241" x="5541963" y="2297113"/>
          <p14:tracePt t="23246" x="5548313" y="2297113"/>
          <p14:tracePt t="23247" x="5554663" y="2297113"/>
          <p14:tracePt t="23251" x="5561013" y="2297113"/>
          <p14:tracePt t="23253" x="5567363" y="2297113"/>
          <p14:tracePt t="23255" x="5575300" y="2297113"/>
          <p14:tracePt t="23257" x="5581650" y="2297113"/>
          <p14:tracePt t="23259" x="5588000" y="2297113"/>
          <p14:tracePt t="23261" x="5594350" y="2297113"/>
          <p14:tracePt t="23263" x="5600700" y="2297113"/>
          <p14:tracePt t="23264" x="5608638" y="2297113"/>
          <p14:tracePt t="23266" x="5614988" y="2297113"/>
          <p14:tracePt t="23267" x="5621338" y="2297113"/>
          <p14:tracePt t="23269" x="5627688" y="2297113"/>
          <p14:tracePt t="23270" x="5634038" y="2297113"/>
          <p14:tracePt t="23271" x="5640388" y="2297113"/>
          <p14:tracePt t="23273" x="5648325" y="2297113"/>
          <p14:tracePt t="23274" x="5654675" y="2297113"/>
          <p14:tracePt t="23276" x="5661025" y="2297113"/>
          <p14:tracePt t="23277" x="5667375" y="2297113"/>
          <p14:tracePt t="23278" x="5673725" y="2297113"/>
          <p14:tracePt t="23279" x="5673725" y="2305050"/>
          <p14:tracePt t="23280" x="5681663" y="2305050"/>
          <p14:tracePt t="23281" x="5688013" y="2305050"/>
          <p14:tracePt t="23282" x="5694363" y="2305050"/>
          <p14:tracePt t="23283" x="5700713" y="2305050"/>
          <p14:tracePt t="23284" x="5707063" y="2305050"/>
          <p14:tracePt t="23286" x="5715000" y="2305050"/>
          <p14:tracePt t="23287" x="5727700" y="2305050"/>
          <p14:tracePt t="23289" x="5734050" y="2305050"/>
          <p14:tracePt t="23290" x="5734050" y="2311400"/>
          <p14:tracePt t="23291" x="5740400" y="2311400"/>
          <p14:tracePt t="23292" x="5748338" y="2311400"/>
          <p14:tracePt t="23293" x="5754688" y="2311400"/>
          <p14:tracePt t="23294" x="5761038" y="2311400"/>
          <p14:tracePt t="23296" x="5767388" y="2311400"/>
          <p14:tracePt t="23297" x="5773738" y="2311400"/>
          <p14:tracePt t="23300" x="5781675" y="2311400"/>
          <p14:tracePt t="23301" x="5788025" y="2311400"/>
          <p14:tracePt t="23302" x="5794375" y="2311400"/>
          <p14:tracePt t="23305" x="5800725" y="2311400"/>
          <p14:tracePt t="23306" x="5800725" y="2317750"/>
          <p14:tracePt t="23307" x="5807075" y="2317750"/>
          <p14:tracePt t="23310" x="5815013" y="2317750"/>
          <p14:tracePt t="23313" x="5821363" y="2317750"/>
          <p14:tracePt t="23317" x="5827713" y="2317750"/>
          <p14:tracePt t="23323" x="5827713" y="2324100"/>
          <p14:tracePt t="23331" x="5834063" y="2324100"/>
          <p14:tracePt t="23348" x="5840413" y="2324100"/>
          <p14:tracePt t="23360" x="5848350" y="2324100"/>
          <p14:tracePt t="23364" x="5854700" y="2324100"/>
          <p14:tracePt t="23366" x="5861050" y="2324100"/>
          <p14:tracePt t="23370" x="5867400" y="2324100"/>
          <p14:tracePt t="23372" x="5873750" y="2324100"/>
          <p14:tracePt t="23376" x="5881688" y="2324100"/>
          <p14:tracePt t="23377" x="5881688" y="2330450"/>
          <p14:tracePt t="23378" x="5888038" y="2330450"/>
          <p14:tracePt t="23380" x="5894388" y="2330450"/>
          <p14:tracePt t="23381" x="5900738" y="2330450"/>
          <p14:tracePt t="23382" x="5907088" y="2330450"/>
          <p14:tracePt t="23385" x="5913438" y="2330450"/>
          <p14:tracePt t="23386" x="5921375" y="2330450"/>
          <p14:tracePt t="23387" x="5921375" y="2338388"/>
          <p14:tracePt t="23388" x="5927725" y="2338388"/>
          <p14:tracePt t="23389" x="5934075" y="2338388"/>
          <p14:tracePt t="23390" x="5940425" y="2338388"/>
          <p14:tracePt t="23392" x="5946775" y="2338388"/>
          <p14:tracePt t="23393" x="5954713" y="2338388"/>
          <p14:tracePt t="23395" x="5961063" y="2338388"/>
          <p14:tracePt t="23396" x="5967413" y="2338388"/>
          <p14:tracePt t="23397" x="5967413" y="2344738"/>
          <p14:tracePt t="23398" x="5973763" y="2344738"/>
          <p14:tracePt t="23400" x="5980113" y="2344738"/>
          <p14:tracePt t="23401" x="5988050" y="2344738"/>
          <p14:tracePt t="23403" x="5994400" y="2344738"/>
          <p14:tracePt t="23404" x="6000750" y="2344738"/>
          <p14:tracePt t="23405" x="6007100" y="2344738"/>
          <p14:tracePt t="23407" x="6013450" y="2344738"/>
          <p14:tracePt t="23408" x="6021388" y="2344738"/>
          <p14:tracePt t="23411" x="6027738" y="2344738"/>
          <p14:tracePt t="23413" x="6034088" y="2344738"/>
          <p14:tracePt t="23415" x="6040438" y="2344738"/>
          <p14:tracePt t="23418" x="6046788" y="2344738"/>
          <p14:tracePt t="23421" x="6054725" y="2344738"/>
          <p14:tracePt t="23427" x="6061075" y="2344738"/>
          <p14:tracePt t="23466" x="6067425" y="2344738"/>
          <p14:tracePt t="23476" x="6073775" y="2344738"/>
          <p14:tracePt t="23483" x="6080125" y="2344738"/>
          <p14:tracePt t="23485" x="6088063" y="2344738"/>
          <p14:tracePt t="23489" x="6094413" y="2344738"/>
          <p14:tracePt t="23490" x="6100763" y="2344738"/>
          <p14:tracePt t="23493" x="6107113" y="2344738"/>
          <p14:tracePt t="23494" x="6113463" y="2344738"/>
          <p14:tracePt t="23496" x="6121400" y="2344738"/>
          <p14:tracePt t="23498" x="6127750" y="2344738"/>
          <p14:tracePt t="23499" x="6134100" y="2344738"/>
          <p14:tracePt t="23501" x="6140450" y="2344738"/>
          <p14:tracePt t="23502" x="6146800" y="2344738"/>
          <p14:tracePt t="23503" x="6154738" y="2344738"/>
          <p14:tracePt t="23505" x="6161088" y="2344738"/>
          <p14:tracePt t="23506" x="6167438" y="2344738"/>
          <p14:tracePt t="23508" x="6173788" y="2344738"/>
          <p14:tracePt t="23509" x="6180138" y="2344738"/>
          <p14:tracePt t="23510" x="6188075" y="2344738"/>
          <p14:tracePt t="23511" x="6194425" y="2344738"/>
          <p14:tracePt t="23512" x="6200775" y="2344738"/>
          <p14:tracePt t="23513" x="6207125" y="2344738"/>
          <p14:tracePt t="23515" x="6213475" y="2344738"/>
          <p14:tracePt t="23516" x="6219825" y="2344738"/>
          <p14:tracePt t="23517" x="6227763" y="2344738"/>
          <p14:tracePt t="23518" x="6234113" y="2344738"/>
          <p14:tracePt t="23519" x="6240463" y="2344738"/>
          <p14:tracePt t="23521" x="6246813" y="2344738"/>
          <p14:tracePt t="23522" x="6261100" y="2344738"/>
          <p14:tracePt t="23524" x="6267450" y="2344738"/>
          <p14:tracePt t="23525" x="6273800" y="2344738"/>
          <p14:tracePt t="23527" x="6280150" y="2351088"/>
          <p14:tracePt t="23528" x="6286500" y="2351088"/>
          <p14:tracePt t="23530" x="6294438" y="2351088"/>
          <p14:tracePt t="23531" x="6300788" y="2351088"/>
          <p14:tracePt t="23532" x="6307138" y="2351088"/>
          <p14:tracePt t="23534" x="6313488" y="2351088"/>
          <p14:tracePt t="23535" x="6319838" y="2351088"/>
          <p14:tracePt t="23536" x="6327775" y="2351088"/>
          <p14:tracePt t="23538" x="6334125" y="2351088"/>
          <p14:tracePt t="23541" x="6340475" y="2351088"/>
          <p14:tracePt t="23543" x="6346825" y="2351088"/>
          <p14:tracePt t="23545" x="6353175" y="2351088"/>
          <p14:tracePt t="23547" x="6361113" y="2351088"/>
          <p14:tracePt t="23552" x="6367463" y="2351088"/>
          <p14:tracePt t="23557" x="6373813" y="2351088"/>
          <p14:tracePt t="23590" x="6380163" y="2351088"/>
          <p14:tracePt t="23603" x="6386513" y="2351088"/>
          <p14:tracePt t="23615" x="6394450" y="2351088"/>
          <p14:tracePt t="23633" x="6400800" y="2351088"/>
          <p14:tracePt t="23641" x="6407150" y="2351088"/>
          <p14:tracePt t="23649" x="6413500" y="2351088"/>
          <p14:tracePt t="23652" x="6419850" y="2351088"/>
          <p14:tracePt t="23658" x="6427788" y="2351088"/>
          <p14:tracePt t="23661" x="6434138" y="2351088"/>
          <p14:tracePt t="23663" x="6440488" y="2351088"/>
          <p14:tracePt t="23668" x="6446838" y="2351088"/>
          <p14:tracePt t="23669" x="6453188" y="2351088"/>
          <p14:tracePt t="23673" x="6461125" y="2351088"/>
          <p14:tracePt t="23676" x="6467475" y="2351088"/>
          <p14:tracePt t="23677" x="6473825" y="2351088"/>
          <p14:tracePt t="23681" x="6480175" y="2351088"/>
          <p14:tracePt t="23683" x="6486525" y="2351088"/>
          <p14:tracePt t="23687" x="6492875" y="2351088"/>
          <p14:tracePt t="23688" x="6500813" y="2351088"/>
          <p14:tracePt t="23690" x="6507163" y="2351088"/>
          <p14:tracePt t="23694" x="6513513" y="2351088"/>
          <p14:tracePt t="23696" x="6519863" y="2351088"/>
          <p14:tracePt t="23700" x="6526213" y="2351088"/>
          <p14:tracePt t="23702" x="6534150" y="2351088"/>
          <p14:tracePt t="23704" x="6540500" y="2351088"/>
          <p14:tracePt t="23708" x="6546850" y="2351088"/>
          <p14:tracePt t="23710" x="6553200" y="2351088"/>
          <p14:tracePt t="23714" x="6559550" y="2351088"/>
          <p14:tracePt t="23716" x="6567488" y="2351088"/>
          <p14:tracePt t="23719" x="6573838" y="2351088"/>
          <p14:tracePt t="23725" x="6580188" y="2351088"/>
          <p14:tracePt t="23731" x="6586538" y="2351088"/>
          <p14:tracePt t="23747" x="6586538" y="2344738"/>
          <p14:tracePt t="23777" x="6592888" y="2344738"/>
          <p14:tracePt t="23788" x="6600825" y="2344738"/>
          <p14:tracePt t="23790" x="6600825" y="2338388"/>
          <p14:tracePt t="23796" x="6607175" y="2338388"/>
          <p14:tracePt t="23805" x="6607175" y="2330450"/>
          <p14:tracePt t="23811" x="6613525" y="2330450"/>
          <p14:tracePt t="23821" x="6619875" y="2330450"/>
          <p14:tracePt t="23870" x="6619875" y="2324100"/>
          <p14:tracePt t="23937" x="6619875" y="2317750"/>
          <p14:tracePt t="23984" x="6613525" y="2317750"/>
          <p14:tracePt t="24010" x="6607175" y="2317750"/>
          <p14:tracePt t="24014" x="6600825" y="2317750"/>
          <p14:tracePt t="24019" x="6592888" y="2317750"/>
          <p14:tracePt t="24025" x="6586538" y="2317750"/>
          <p14:tracePt t="24027" x="6580188" y="2317750"/>
          <p14:tracePt t="24032" x="6573838" y="2317750"/>
          <p14:tracePt t="24035" x="6567488" y="2317750"/>
          <p14:tracePt t="24036" x="6559550" y="2317750"/>
          <p14:tracePt t="24040" x="6553200" y="2317750"/>
          <p14:tracePt t="24043" x="6546850" y="2317750"/>
          <p14:tracePt t="24048" x="6540500" y="2317750"/>
          <p14:tracePt t="24051" x="6534150" y="2317750"/>
          <p14:tracePt t="24056" x="6526213" y="2317750"/>
          <p14:tracePt t="24626" x="6534150" y="2317750"/>
          <p14:tracePt t="24633" x="6540500" y="2317750"/>
          <p14:tracePt t="24643" x="6546850" y="2317750"/>
          <p14:tracePt t="24648" x="6553200" y="2317750"/>
          <p14:tracePt t="24658" x="6559550" y="2317750"/>
          <p14:tracePt t="24664" x="6567488" y="2317750"/>
          <p14:tracePt t="24675" x="6573838" y="2317750"/>
          <p14:tracePt t="24808" x="6573838" y="2324100"/>
          <p14:tracePt t="24834" x="6573838" y="2330450"/>
          <p14:tracePt t="24846" x="6573838" y="2338388"/>
          <p14:tracePt t="24855" x="6567488" y="2338388"/>
          <p14:tracePt t="24926" x="6559550" y="2338388"/>
          <p14:tracePt t="24969" x="6553200" y="2338388"/>
          <p14:tracePt t="24984" x="6546850" y="2338388"/>
          <p14:tracePt t="24998" x="6540500" y="2338388"/>
          <p14:tracePt t="25001" x="6534150" y="2338388"/>
          <p14:tracePt t="25005" x="6526213" y="2338388"/>
          <p14:tracePt t="25011" x="6519863" y="2338388"/>
          <p14:tracePt t="25014" x="6513513" y="2338388"/>
          <p14:tracePt t="25019" x="6507163" y="2338388"/>
          <p14:tracePt t="25022" x="6500813" y="2338388"/>
          <p14:tracePt t="25024" x="6492875" y="2338388"/>
          <p14:tracePt t="25031" x="6486525" y="2338388"/>
          <p14:tracePt t="25036" x="6480175" y="2338388"/>
          <p14:tracePt t="25090" x="6473825" y="2338388"/>
          <p14:tracePt t="25098" x="6467475" y="2338388"/>
          <p14:tracePt t="25101" x="6461125" y="2338388"/>
          <p14:tracePt t="25105" x="6453188" y="2338388"/>
          <p14:tracePt t="25106" x="6446838" y="2338388"/>
          <p14:tracePt t="25108" x="6440488" y="2338388"/>
          <p14:tracePt t="25109" x="6434138" y="2344738"/>
          <p14:tracePt t="25110" x="6427788" y="2344738"/>
          <p14:tracePt t="25112" x="6413500" y="2344738"/>
          <p14:tracePt t="25114" x="6400800" y="2344738"/>
          <p14:tracePt t="25115" x="6386513" y="2351088"/>
          <p14:tracePt t="25116" x="6380163" y="2351088"/>
          <p14:tracePt t="25117" x="6367463" y="2351088"/>
          <p14:tracePt t="25118" x="6353175" y="2351088"/>
          <p14:tracePt t="25119" x="6346825" y="2357438"/>
          <p14:tracePt t="25120" x="6327775" y="2357438"/>
          <p14:tracePt t="25121" x="6319838" y="2357438"/>
          <p14:tracePt t="25122" x="6300788" y="2363788"/>
          <p14:tracePt t="25123" x="6280150" y="2363788"/>
          <p14:tracePt t="25124" x="6261100" y="2363788"/>
          <p14:tracePt t="25125" x="6246813" y="2371725"/>
          <p14:tracePt t="25126" x="6219825" y="2371725"/>
          <p14:tracePt t="25127" x="6194425" y="2371725"/>
          <p14:tracePt t="25128" x="6167438" y="2378075"/>
          <p14:tracePt t="25129" x="6146800" y="2378075"/>
          <p14:tracePt t="25130" x="6121400" y="2378075"/>
          <p14:tracePt t="25131" x="6080125" y="2378075"/>
          <p14:tracePt t="25132" x="6040438" y="2378075"/>
          <p14:tracePt t="25134" x="6007100" y="2384425"/>
          <p14:tracePt t="25135" x="5961063" y="2384425"/>
          <p14:tracePt t="25136" x="5913438" y="2384425"/>
          <p14:tracePt t="25137" x="5881688" y="2384425"/>
          <p14:tracePt t="25138" x="5834063" y="2384425"/>
          <p14:tracePt t="25140" x="5794375" y="2384425"/>
          <p14:tracePt t="25141" x="5748338" y="2384425"/>
          <p14:tracePt t="25142" x="5727700" y="2384425"/>
          <p14:tracePt t="25143" x="5694363" y="2384425"/>
          <p14:tracePt t="25144" x="5661025" y="2384425"/>
          <p14:tracePt t="25145" x="5627688" y="2384425"/>
          <p14:tracePt t="25146" x="5600700" y="2384425"/>
          <p14:tracePt t="25147" x="5567363" y="2384425"/>
          <p14:tracePt t="25148" x="5541963" y="2384425"/>
          <p14:tracePt t="25149" x="5508625" y="2384425"/>
          <p14:tracePt t="25150" x="5487988" y="2384425"/>
          <p14:tracePt t="25151" x="5461000" y="2384425"/>
          <p14:tracePt t="25152" x="5441950" y="2384425"/>
          <p14:tracePt t="25153" x="5414963" y="2384425"/>
          <p14:tracePt t="25154" x="5394325" y="2378075"/>
          <p14:tracePt t="25155" x="5367338" y="2378075"/>
          <p14:tracePt t="25156" x="5348288" y="2378075"/>
          <p14:tracePt t="25157" x="5321300" y="2378075"/>
          <p14:tracePt t="25158" x="5308600" y="2371725"/>
          <p14:tracePt t="25159" x="5287963" y="2371725"/>
          <p14:tracePt t="25160" x="5268913" y="2371725"/>
          <p14:tracePt t="25161" x="5260975" y="2363788"/>
          <p14:tracePt t="25162" x="5241925" y="2363788"/>
          <p14:tracePt t="25163" x="5227638" y="2363788"/>
          <p14:tracePt t="25164" x="5221288" y="2363788"/>
          <p14:tracePt t="25165" x="5208588" y="2357438"/>
          <p14:tracePt t="25166" x="5202238" y="2357438"/>
          <p14:tracePt t="25167" x="5187950" y="2357438"/>
          <p14:tracePt t="25168" x="5181600" y="2357438"/>
          <p14:tracePt t="25169" x="5175250" y="2357438"/>
          <p14:tracePt t="25171" x="5168900" y="2357438"/>
          <p14:tracePt t="25172" x="5160963" y="2357438"/>
          <p14:tracePt t="25177" x="5160963" y="2351088"/>
          <p14:tracePt t="25197" x="5168900" y="2351088"/>
          <p14:tracePt t="25198" x="5168900" y="2344738"/>
          <p14:tracePt t="25201" x="5175250" y="2344738"/>
          <p14:tracePt t="25204" x="5181600" y="2344738"/>
          <p14:tracePt t="25205" x="5187950" y="2344738"/>
          <p14:tracePt t="25206" x="5187950" y="2338388"/>
          <p14:tracePt t="25208" x="5194300" y="2338388"/>
          <p14:tracePt t="25209" x="5202238" y="2338388"/>
          <p14:tracePt t="25212" x="5208588" y="2338388"/>
          <p14:tracePt t="25215" x="5214938" y="2338388"/>
          <p14:tracePt t="25216" x="5221288" y="2338388"/>
          <p14:tracePt t="25221" x="5227638" y="2338388"/>
          <p14:tracePt t="25223" x="5235575" y="2338388"/>
          <p14:tracePt t="25306" x="5235575" y="2330450"/>
          <p14:tracePt t="25307" x="5241925" y="2330450"/>
          <p14:tracePt t="25311" x="5248275" y="2330450"/>
          <p14:tracePt t="25313" x="5248275" y="2324100"/>
          <p14:tracePt t="25314" x="5254625" y="2324100"/>
          <p14:tracePt t="25320" x="5260975" y="2324100"/>
          <p14:tracePt t="25321" x="5268913" y="2324100"/>
          <p14:tracePt t="25322" x="5268913" y="2317750"/>
          <p14:tracePt t="25325" x="5275263" y="2317750"/>
          <p14:tracePt t="25326" x="5275263" y="2311400"/>
          <p14:tracePt t="25327" x="5281613" y="2311400"/>
          <p14:tracePt t="25328" x="5287963" y="2311400"/>
          <p14:tracePt t="25331" x="5294313" y="2311400"/>
          <p14:tracePt t="25332" x="5302250" y="2311400"/>
          <p14:tracePt t="25334" x="5302250" y="2305050"/>
          <p14:tracePt t="25335" x="5308600" y="2305050"/>
          <p14:tracePt t="25336" x="5314950" y="2305050"/>
          <p14:tracePt t="25337" x="5321300" y="2297113"/>
          <p14:tracePt t="25339" x="5321300" y="2290763"/>
          <p14:tracePt t="25341" x="5327650" y="2290763"/>
          <p14:tracePt t="25342" x="5334000" y="2290763"/>
          <p14:tracePt t="25344" x="5341938" y="2290763"/>
          <p14:tracePt t="25345" x="5348288" y="2290763"/>
          <p14:tracePt t="25346" x="5354638" y="2290763"/>
          <p14:tracePt t="25348" x="5360988" y="2290763"/>
          <p14:tracePt t="25349" x="5367338" y="2284413"/>
          <p14:tracePt t="25351" x="5375275" y="2284413"/>
          <p14:tracePt t="25352" x="5387975" y="2284413"/>
          <p14:tracePt t="25354" x="5394325" y="2284413"/>
          <p14:tracePt t="25355" x="5400675" y="2278063"/>
          <p14:tracePt t="25356" x="5408613" y="2278063"/>
          <p14:tracePt t="25357" x="5414963" y="2278063"/>
          <p14:tracePt t="25358" x="5421313" y="2278063"/>
          <p14:tracePt t="25360" x="5434013" y="2278063"/>
          <p14:tracePt t="25361" x="5448300" y="2278063"/>
          <p14:tracePt t="25362" x="5454650" y="2278063"/>
          <p14:tracePt t="25363" x="5461000" y="2278063"/>
          <p14:tracePt t="25364" x="5467350" y="2278063"/>
          <p14:tracePt t="25365" x="5487988" y="2271713"/>
          <p14:tracePt t="25366" x="5500688" y="2271713"/>
          <p14:tracePt t="25367" x="5508625" y="2271713"/>
          <p14:tracePt t="25368" x="5521325" y="2271713"/>
          <p14:tracePt t="25369" x="5541963" y="2271713"/>
          <p14:tracePt t="25370" x="5548313" y="2271713"/>
          <p14:tracePt t="25371" x="5561013" y="2271713"/>
          <p14:tracePt t="25372" x="5581650" y="2263775"/>
          <p14:tracePt t="25373" x="5588000" y="2263775"/>
          <p14:tracePt t="25374" x="5608638" y="2263775"/>
          <p14:tracePt t="25375" x="5621338" y="2263775"/>
          <p14:tracePt t="25376" x="5640388" y="2263775"/>
          <p14:tracePt t="25377" x="5661025" y="2263775"/>
          <p14:tracePt t="25378" x="5673725" y="2263775"/>
          <p14:tracePt t="25379" x="5694363" y="2263775"/>
          <p14:tracePt t="25380" x="5721350" y="2263775"/>
          <p14:tracePt t="25381" x="5740400" y="2263775"/>
          <p14:tracePt t="25382" x="5754688" y="2263775"/>
          <p14:tracePt t="25383" x="5781675" y="2263775"/>
          <p14:tracePt t="25384" x="5800725" y="2263775"/>
          <p14:tracePt t="25385" x="5821363" y="2263775"/>
          <p14:tracePt t="25386" x="5840413" y="2263775"/>
          <p14:tracePt t="25387" x="5867400" y="2263775"/>
          <p14:tracePt t="25388" x="5881688" y="2263775"/>
          <p14:tracePt t="25389" x="5907088" y="2263775"/>
          <p14:tracePt t="25390" x="5927725" y="2263775"/>
          <p14:tracePt t="25391" x="5940425" y="2263775"/>
          <p14:tracePt t="25392" x="5954713" y="2263775"/>
          <p14:tracePt t="25393" x="5973763" y="2263775"/>
          <p14:tracePt t="25394" x="5994400" y="2263775"/>
          <p14:tracePt t="25395" x="6007100" y="2263775"/>
          <p14:tracePt t="25396" x="6027738" y="2263775"/>
          <p14:tracePt t="25397" x="6040438" y="2263775"/>
          <p14:tracePt t="25398" x="6054725" y="2263775"/>
          <p14:tracePt t="25399" x="6067425" y="2263775"/>
          <p14:tracePt t="25400" x="6080125" y="2263775"/>
          <p14:tracePt t="25401" x="6088063" y="2263775"/>
          <p14:tracePt t="25402" x="6100763" y="2263775"/>
          <p14:tracePt t="25403" x="6107113" y="2263775"/>
          <p14:tracePt t="25404" x="6113463" y="2263775"/>
          <p14:tracePt t="25405" x="6127750" y="2263775"/>
          <p14:tracePt t="25407" x="6134100" y="2271713"/>
          <p14:tracePt t="25408" x="6140450" y="2271713"/>
          <p14:tracePt t="25433" x="6134100" y="2271713"/>
          <p14:tracePt t="25439" x="6127750" y="2271713"/>
          <p14:tracePt t="25441" x="6121400" y="2271713"/>
          <p14:tracePt t="25443" x="6113463" y="2271713"/>
          <p14:tracePt t="25446" x="6107113" y="2271713"/>
          <p14:tracePt t="25448" x="6100763" y="2271713"/>
          <p14:tracePt t="25451" x="6094413" y="2271713"/>
          <p14:tracePt t="25452" x="6088063" y="2271713"/>
          <p14:tracePt t="25454" x="6080125" y="2271713"/>
          <p14:tracePt t="25456" x="6073775" y="2271713"/>
          <p14:tracePt t="25457" x="6067425" y="2271713"/>
          <p14:tracePt t="25460" x="6061075" y="2271713"/>
          <p14:tracePt t="25461" x="6054725" y="2271713"/>
          <p14:tracePt t="25462" x="6046788" y="2271713"/>
          <p14:tracePt t="25465" x="6040438" y="2271713"/>
          <p14:tracePt t="25466" x="6034088" y="2271713"/>
          <p14:tracePt t="25469" x="6027738" y="2271713"/>
          <p14:tracePt t="25471" x="6021388" y="2271713"/>
          <p14:tracePt t="25473" x="6013450" y="2271713"/>
          <p14:tracePt t="25477" x="6007100" y="2271713"/>
          <p14:tracePt t="25482" x="6000750" y="2278063"/>
          <p14:tracePt t="25562" x="6000750" y="2284413"/>
          <p14:tracePt t="25564" x="5994400" y="2284413"/>
          <p14:tracePt t="25570" x="5988050" y="2284413"/>
          <p14:tracePt t="25575" x="5980113" y="2284413"/>
          <p14:tracePt t="25583" x="5973763" y="2284413"/>
          <p14:tracePt t="25586" x="5967413" y="2284413"/>
          <p14:tracePt t="25592" x="5961063" y="2284413"/>
          <p14:tracePt t="25596" x="5954713" y="2284413"/>
          <p14:tracePt t="25601" x="5946775" y="2284413"/>
          <p14:tracePt t="25604" x="5940425" y="2284413"/>
          <p14:tracePt t="25607" x="5934075" y="2284413"/>
          <p14:tracePt t="25614" x="5934075" y="2290763"/>
          <p14:tracePt t="25615" x="5927725" y="2290763"/>
          <p14:tracePt t="25619" x="5921375" y="2290763"/>
          <p14:tracePt t="25629" x="5913438" y="2290763"/>
          <p14:tracePt t="25634" x="5913438" y="2297113"/>
          <p14:tracePt t="25636" x="5907088" y="2297113"/>
          <p14:tracePt t="25643" x="5900738" y="2297113"/>
          <p14:tracePt t="25676" x="5907088" y="2297113"/>
          <p14:tracePt t="25680" x="5913438" y="2297113"/>
          <p14:tracePt t="25683" x="5921375" y="2297113"/>
          <p14:tracePt t="25684" x="5927725" y="2297113"/>
          <p14:tracePt t="25687" x="5934075" y="2297113"/>
          <p14:tracePt t="25688" x="5940425" y="2297113"/>
          <p14:tracePt t="25689" x="5946775" y="2297113"/>
          <p14:tracePt t="25691" x="5954713" y="2297113"/>
          <p14:tracePt t="25692" x="5961063" y="2297113"/>
          <p14:tracePt t="25694" x="5973763" y="2297113"/>
          <p14:tracePt t="25695" x="5980113" y="2297113"/>
          <p14:tracePt t="25697" x="5988050" y="2297113"/>
          <p14:tracePt t="25698" x="6000750" y="2297113"/>
          <p14:tracePt t="25700" x="6007100" y="2297113"/>
          <p14:tracePt t="25701" x="6013450" y="2297113"/>
          <p14:tracePt t="25702" x="6021388" y="2297113"/>
          <p14:tracePt t="25703" x="6034088" y="2297113"/>
          <p14:tracePt t="25705" x="6046788" y="2297113"/>
          <p14:tracePt t="25706" x="6054725" y="2297113"/>
          <p14:tracePt t="25707" x="6061075" y="2297113"/>
          <p14:tracePt t="25708" x="6073775" y="2297113"/>
          <p14:tracePt t="25710" x="6080125" y="2297113"/>
          <p14:tracePt t="25711" x="6094413" y="2297113"/>
          <p14:tracePt t="25713" x="6107113" y="2297113"/>
          <p14:tracePt t="25714" x="6113463" y="2297113"/>
          <p14:tracePt t="25716" x="6121400" y="2297113"/>
          <p14:tracePt t="25717" x="6134100" y="2297113"/>
          <p14:tracePt t="25719" x="6140450" y="2297113"/>
          <p14:tracePt t="25720" x="6146800" y="2297113"/>
          <p14:tracePt t="25722" x="6154738" y="2297113"/>
          <p14:tracePt t="25723" x="6161088" y="2297113"/>
          <p14:tracePt t="25725" x="6167438" y="2297113"/>
          <p14:tracePt t="25726" x="6173788" y="2297113"/>
          <p14:tracePt t="25727" x="6180138" y="2297113"/>
          <p14:tracePt t="25732" x="6188075" y="2297113"/>
          <p14:tracePt t="25737" x="6194425" y="2297113"/>
          <p14:tracePt t="25773" x="6194425" y="2305050"/>
          <p14:tracePt t="25789" x="6188075" y="2305050"/>
          <p14:tracePt t="25790" x="6188075" y="2311400"/>
          <p14:tracePt t="25801" x="6188075" y="2317750"/>
          <p14:tracePt t="25829" x="6188075" y="2324100"/>
          <p14:tracePt t="25863" x="6188075" y="2330450"/>
          <p14:tracePt t="25870" x="6194425" y="2330450"/>
          <p14:tracePt t="25881" x="6200775" y="2330450"/>
          <p14:tracePt t="25885" x="6207125" y="2330450"/>
          <p14:tracePt t="25888" x="6213475" y="2330450"/>
          <p14:tracePt t="25895" x="6219825" y="2330450"/>
          <p14:tracePt t="25897" x="6227763" y="2330450"/>
          <p14:tracePt t="25901" x="6227763" y="2338388"/>
          <p14:tracePt t="25902" x="6234113" y="2338388"/>
          <p14:tracePt t="25903" x="6240463" y="2338388"/>
          <p14:tracePt t="25905" x="6246813" y="2338388"/>
          <p14:tracePt t="25908" x="6253163" y="2338388"/>
          <p14:tracePt t="25909" x="6261100" y="2338388"/>
          <p14:tracePt t="25911" x="6261100" y="2344738"/>
          <p14:tracePt t="25912" x="6267450" y="2344738"/>
          <p14:tracePt t="25913" x="6273800" y="2344738"/>
          <p14:tracePt t="25914" x="6280150" y="2344738"/>
          <p14:tracePt t="25917" x="6286500" y="2344738"/>
          <p14:tracePt t="25918" x="6294438" y="2344738"/>
          <p14:tracePt t="25921" x="6300788" y="2344738"/>
          <p14:tracePt t="25922" x="6307138" y="2344738"/>
          <p14:tracePt t="25923" x="6313488" y="2344738"/>
          <p14:tracePt t="25925" x="6319838" y="2344738"/>
          <p14:tracePt t="25926" x="6327775" y="2344738"/>
          <p14:tracePt t="25928" x="6334125" y="2344738"/>
          <p14:tracePt t="25929" x="6340475" y="2351088"/>
          <p14:tracePt t="25930" x="6346825" y="2351088"/>
          <p14:tracePt t="25931" x="6353175" y="2351088"/>
          <p14:tracePt t="25932" x="6361113" y="2351088"/>
          <p14:tracePt t="25935" x="6367463" y="2351088"/>
          <p14:tracePt t="25936" x="6373813" y="2351088"/>
          <p14:tracePt t="25937" x="6380163" y="2351088"/>
          <p14:tracePt t="25940" x="6386513" y="2351088"/>
          <p14:tracePt t="25941" x="6394450" y="2351088"/>
          <p14:tracePt t="25943" x="6400800" y="2351088"/>
          <p14:tracePt t="25944" x="6400800" y="2357438"/>
          <p14:tracePt t="25945" x="6407150" y="2357438"/>
          <p14:tracePt t="25947" x="6413500" y="2357438"/>
          <p14:tracePt t="25952" x="6419850" y="2357438"/>
          <p14:tracePt t="25957" x="6427788" y="2357438"/>
          <p14:tracePt t="25998" x="6434138" y="2357438"/>
          <p14:tracePt t="26003" x="6440488" y="2357438"/>
          <p14:tracePt t="26007" x="6446838" y="2357438"/>
          <p14:tracePt t="26011" x="6453188" y="2357438"/>
          <p14:tracePt t="26013" x="6461125" y="2357438"/>
          <p14:tracePt t="26017" x="6467475" y="2357438"/>
          <p14:tracePt t="26018" x="6473825" y="2357438"/>
          <p14:tracePt t="26019" x="6473825" y="2363788"/>
          <p14:tracePt t="26020" x="6480175" y="2363788"/>
          <p14:tracePt t="26022" x="6486525" y="2363788"/>
          <p14:tracePt t="26023" x="6492875" y="2363788"/>
          <p14:tracePt t="26025" x="6500813" y="2363788"/>
          <p14:tracePt t="26026" x="6507163" y="2363788"/>
          <p14:tracePt t="26028" x="6513513" y="2363788"/>
          <p14:tracePt t="26029" x="6519863" y="2363788"/>
          <p14:tracePt t="26031" x="6526213" y="2363788"/>
          <p14:tracePt t="26032" x="6534150" y="2363788"/>
          <p14:tracePt t="26034" x="6540500" y="2363788"/>
          <p14:tracePt t="26035" x="6546850" y="2363788"/>
          <p14:tracePt t="26036" x="6553200" y="2363788"/>
          <p14:tracePt t="26037" x="6559550" y="2363788"/>
          <p14:tracePt t="26038" x="6567488" y="2363788"/>
          <p14:tracePt t="26040" x="6573838" y="2363788"/>
          <p14:tracePt t="26041" x="6580188" y="2363788"/>
          <p14:tracePt t="26043" x="6586538" y="2363788"/>
          <p14:tracePt t="26044" x="6592888" y="2363788"/>
          <p14:tracePt t="26045" x="6600825" y="2363788"/>
          <p14:tracePt t="26047" x="6607175" y="2363788"/>
          <p14:tracePt t="26048" x="6613525" y="2363788"/>
          <p14:tracePt t="26050" x="6619875" y="2363788"/>
          <p14:tracePt t="26051" x="6626225" y="2363788"/>
          <p14:tracePt t="26053" x="6634163" y="2363788"/>
          <p14:tracePt t="26056" x="6640513" y="2363788"/>
          <p14:tracePt t="26058" x="6646863" y="2363788"/>
          <p14:tracePt t="26063" x="6653213" y="2363788"/>
          <p14:tracePt t="26065" x="6659563" y="2363788"/>
          <p14:tracePt t="26069" x="6667500" y="2363788"/>
          <p14:tracePt t="26084" x="6673850" y="2363788"/>
          <p14:tracePt t="26109" x="6680200" y="2363788"/>
          <p14:tracePt t="26124" x="6686550" y="2363788"/>
          <p14:tracePt t="26129" x="6692900" y="2363788"/>
          <p14:tracePt t="26138" x="6700838" y="2363788"/>
          <p14:tracePt t="26141" x="6707188" y="2363788"/>
          <p14:tracePt t="26145" x="6713538" y="2363788"/>
          <p14:tracePt t="26152" x="6719888" y="2363788"/>
          <p14:tracePt t="26155" x="6726238" y="2363788"/>
          <p14:tracePt t="26161" x="6734175" y="2363788"/>
          <p14:tracePt t="26163" x="6740525" y="2363788"/>
          <p14:tracePt t="26166" x="6746875" y="2363788"/>
          <p14:tracePt t="26169" x="6746875" y="2371725"/>
          <p14:tracePt t="26171" x="6753225" y="2371725"/>
          <p14:tracePt t="26174" x="6759575" y="2371725"/>
          <p14:tracePt t="26179" x="6765925" y="2371725"/>
          <p14:tracePt t="26180" x="6773863" y="2371725"/>
          <p14:tracePt t="26181" x="6773863" y="2378075"/>
          <p14:tracePt t="26183" x="6780213" y="2378075"/>
          <p14:tracePt t="26186" x="6786563" y="2378075"/>
          <p14:tracePt t="26188" x="6792913" y="2378075"/>
          <p14:tracePt t="26191" x="6799263" y="2378075"/>
          <p14:tracePt t="26193" x="6807200" y="2378075"/>
          <p14:tracePt t="26194" x="6813550" y="2378075"/>
          <p14:tracePt t="26196" x="6819900" y="2378075"/>
          <p14:tracePt t="26198" x="6826250" y="2378075"/>
          <p14:tracePt t="26200" x="6832600" y="2378075"/>
          <p14:tracePt t="26201" x="6840538" y="2378075"/>
          <p14:tracePt t="26202" x="6846888" y="2378075"/>
          <p14:tracePt t="26204" x="6853238" y="2378075"/>
          <p14:tracePt t="26205" x="6859588" y="2378075"/>
          <p14:tracePt t="26207" x="6859588" y="2384425"/>
          <p14:tracePt t="26208" x="6865938" y="2384425"/>
          <p14:tracePt t="26209" x="6880225" y="2384425"/>
          <p14:tracePt t="26211" x="6886575" y="2384425"/>
          <p14:tracePt t="26212" x="6892925" y="2384425"/>
          <p14:tracePt t="26214" x="6907213" y="2384425"/>
          <p14:tracePt t="26215" x="6913563" y="2384425"/>
          <p14:tracePt t="26216" x="6913563" y="2390775"/>
          <p14:tracePt t="26217" x="6926263" y="2390775"/>
          <p14:tracePt t="26218" x="6932613" y="2390775"/>
          <p14:tracePt t="26220" x="6946900" y="2390775"/>
          <p14:tracePt t="26221" x="6953250" y="2390775"/>
          <p14:tracePt t="26223" x="6965950" y="2390775"/>
          <p14:tracePt t="26225" x="6980238" y="2390775"/>
          <p14:tracePt t="26226" x="6986588" y="2390775"/>
          <p14:tracePt t="26228" x="6999288" y="2390775"/>
          <p14:tracePt t="26229" x="7007225" y="2397125"/>
          <p14:tracePt t="26231" x="7019925" y="2397125"/>
          <p14:tracePt t="26232" x="7026275" y="2397125"/>
          <p14:tracePt t="26234" x="7032625" y="2397125"/>
          <p14:tracePt t="26235" x="7040563" y="2397125"/>
          <p14:tracePt t="26237" x="7046913" y="2397125"/>
          <p14:tracePt t="26238" x="7053263" y="2397125"/>
          <p14:tracePt t="26240" x="7059613" y="2397125"/>
          <p14:tracePt t="26241" x="7065963" y="2397125"/>
          <p14:tracePt t="26242" x="7072313" y="2397125"/>
          <p14:tracePt t="26244" x="7080250" y="2397125"/>
          <p14:tracePt t="26247" x="7086600" y="2397125"/>
          <p14:tracePt t="26249" x="7092950" y="2397125"/>
          <p14:tracePt t="26257" x="7099300" y="2397125"/>
          <p14:tracePt t="26326" x="7105650" y="2397125"/>
          <p14:tracePt t="26340" x="7113588" y="2397125"/>
          <p14:tracePt t="26355" x="7119938" y="2397125"/>
          <p14:tracePt t="26363" x="7126288" y="2397125"/>
          <p14:tracePt t="26633" x="7132638" y="2397125"/>
          <p14:tracePt t="26718" x="7132638" y="2390775"/>
          <p14:tracePt t="27250" x="7138988" y="2390775"/>
          <p14:tracePt t="27264" x="7146925" y="2390775"/>
          <p14:tracePt t="27268" x="7146925" y="2384425"/>
          <p14:tracePt t="27276" x="7153275" y="2384425"/>
          <p14:tracePt t="27280" x="7159625" y="2384425"/>
          <p14:tracePt t="27285" x="7159625" y="2378075"/>
          <p14:tracePt t="27286" x="7165975" y="2378075"/>
          <p14:tracePt t="27289" x="7172325" y="2371725"/>
          <p14:tracePt t="27295" x="7180263" y="2371725"/>
          <p14:tracePt t="27297" x="7186613" y="2371725"/>
          <p14:tracePt t="27300" x="7192963" y="2371725"/>
          <p14:tracePt t="27302" x="7192963" y="2363788"/>
          <p14:tracePt t="27305" x="7199313" y="2363788"/>
          <p14:tracePt t="27308" x="7205663" y="2363788"/>
          <p14:tracePt t="27310" x="7205663" y="2357438"/>
          <p14:tracePt t="27316" x="7213600" y="2357438"/>
          <p14:tracePt t="27321" x="7213600" y="2351088"/>
          <p14:tracePt t="27323" x="7219950" y="2351088"/>
          <p14:tracePt t="27336" x="7226300" y="2351088"/>
          <p14:tracePt t="27539" x="7232650" y="2351088"/>
          <p14:tracePt t="27561" x="7239000" y="2351088"/>
          <p14:tracePt t="27581" x="7246938" y="2351088"/>
          <p14:tracePt t="27590" x="7253288" y="2351088"/>
          <p14:tracePt t="27597" x="7259638" y="2351088"/>
          <p14:tracePt t="27618" x="7265988" y="2351088"/>
          <p14:tracePt t="27634" x="7272338" y="2351088"/>
          <p14:tracePt t="27647" x="7280275" y="2351088"/>
          <p14:tracePt t="27651" x="7286625" y="2351088"/>
          <p14:tracePt t="27655" x="7292975" y="2351088"/>
          <p14:tracePt t="27661" x="7299325" y="2351088"/>
          <p14:tracePt t="27663" x="7305675" y="2351088"/>
          <p14:tracePt t="27669" x="7313613" y="2351088"/>
          <p14:tracePt t="27671" x="7319963" y="2351088"/>
          <p14:tracePt t="27673" x="7326313" y="2351088"/>
          <p14:tracePt t="27678" x="7332663" y="2351088"/>
          <p14:tracePt t="27681" x="7339013" y="2351088"/>
          <p14:tracePt t="27687" x="7345363" y="2351088"/>
          <p14:tracePt t="27691" x="7353300" y="2351088"/>
          <p14:tracePt t="27695" x="7359650" y="2351088"/>
          <p14:tracePt t="27722" x="7366000" y="2351088"/>
          <p14:tracePt t="27743" x="7372350" y="2351088"/>
          <p14:tracePt t="27752" x="7378700" y="2351088"/>
          <p14:tracePt t="27755" x="7386638" y="2351088"/>
          <p14:tracePt t="27759" x="7392988" y="2351088"/>
          <p14:tracePt t="27761" x="7399338" y="2351088"/>
          <p14:tracePt t="27763" x="7405688" y="2351088"/>
          <p14:tracePt t="27765" x="7412038" y="2351088"/>
          <p14:tracePt t="27767" x="7419975" y="2351088"/>
          <p14:tracePt t="27769" x="7426325" y="2351088"/>
          <p14:tracePt t="27770" x="7432675" y="2351088"/>
          <p14:tracePt t="27771" x="7439025" y="2351088"/>
          <p14:tracePt t="27773" x="7445375" y="2351088"/>
          <p14:tracePt t="27774" x="7453313" y="2351088"/>
          <p14:tracePt t="27776" x="7459663" y="2351088"/>
          <p14:tracePt t="27777" x="7466013" y="2351088"/>
          <p14:tracePt t="27778" x="7472363" y="2351088"/>
          <p14:tracePt t="27780" x="7478713" y="2351088"/>
          <p14:tracePt t="27781" x="7486650" y="2351088"/>
          <p14:tracePt t="27782" x="7493000" y="2357438"/>
          <p14:tracePt t="27783" x="7499350" y="2357438"/>
          <p14:tracePt t="27784" x="7505700" y="2357438"/>
          <p14:tracePt t="27786" x="7512050" y="2357438"/>
          <p14:tracePt t="27787" x="7519988" y="2357438"/>
          <p14:tracePt t="27788" x="7526338" y="2357438"/>
          <p14:tracePt t="27789" x="7532688" y="2357438"/>
          <p14:tracePt t="27790" x="7539038" y="2357438"/>
          <p14:tracePt t="27792" x="7545388" y="2357438"/>
          <p14:tracePt t="27793" x="7553325" y="2357438"/>
          <p14:tracePt t="27794" x="7559675" y="2357438"/>
          <p14:tracePt t="27795" x="7566025" y="2357438"/>
          <p14:tracePt t="27796" x="7572375" y="2363788"/>
          <p14:tracePt t="27797" x="7578725" y="2363788"/>
          <p14:tracePt t="27799" x="7586663" y="2363788"/>
          <p14:tracePt t="27800" x="7593013" y="2363788"/>
          <p14:tracePt t="27802" x="7599363" y="2363788"/>
          <p14:tracePt t="27803" x="7605713" y="2363788"/>
          <p14:tracePt t="27804" x="7612063" y="2363788"/>
          <p14:tracePt t="27806" x="7620000" y="2363788"/>
          <p14:tracePt t="27807" x="7626350" y="2363788"/>
          <p14:tracePt t="27809" x="7632700" y="2363788"/>
          <p14:tracePt t="27810" x="7639050" y="2363788"/>
          <p14:tracePt t="27813" x="7645400" y="2363788"/>
          <p14:tracePt t="27814" x="7651750" y="2363788"/>
          <p14:tracePt t="27816" x="7659688" y="2363788"/>
          <p14:tracePt t="27819" x="7666038" y="2363788"/>
          <p14:tracePt t="27821" x="7672388" y="2363788"/>
          <p14:tracePt t="27826" x="7678738" y="2363788"/>
          <p14:tracePt t="27830" x="7685088" y="2363788"/>
          <p14:tracePt t="27837" x="7693025" y="2363788"/>
          <p14:tracePt t="27865" x="7699375" y="2363788"/>
          <p14:tracePt t="27871" x="7705725" y="2363788"/>
          <p14:tracePt t="27878" x="7712075" y="2363788"/>
          <p14:tracePt t="27879" x="7712075" y="2371725"/>
          <p14:tracePt t="27881" x="7718425" y="2371725"/>
          <p14:tracePt t="27884" x="7726363" y="2371725"/>
          <p14:tracePt t="27889" x="7732713" y="2371725"/>
          <p14:tracePt t="27891" x="7739063" y="2371725"/>
          <p14:tracePt t="27894" x="7739063" y="2378075"/>
          <p14:tracePt t="27895" x="7745413" y="2378075"/>
          <p14:tracePt t="27897" x="7751763" y="2378075"/>
          <p14:tracePt t="27899" x="7759700" y="2378075"/>
          <p14:tracePt t="27903" x="7766050" y="2378075"/>
          <p14:tracePt t="27905" x="7772400" y="2378075"/>
          <p14:tracePt t="27910" x="7778750" y="2378075"/>
          <p14:tracePt t="27911" x="7778750" y="2384425"/>
          <p14:tracePt t="27912" x="7785100" y="2384425"/>
          <p14:tracePt t="27915" x="7793038" y="2384425"/>
          <p14:tracePt t="27919" x="7799388" y="2384425"/>
          <p14:tracePt t="27922" x="7805738" y="2384425"/>
          <p14:tracePt t="27928" x="7812088" y="2384425"/>
          <p14:tracePt t="27932" x="7818438" y="2384425"/>
          <p14:tracePt t="27934" x="7826375" y="2384425"/>
          <p14:tracePt t="27940" x="7832725" y="2384425"/>
          <p14:tracePt t="27942" x="7839075" y="2384425"/>
          <p14:tracePt t="27948" x="7845425" y="2384425"/>
          <p14:tracePt t="27950" x="7851775" y="2384425"/>
          <p14:tracePt t="27955" x="7859713" y="2384425"/>
          <p14:tracePt t="27958" x="7866063" y="2384425"/>
          <p14:tracePt t="27961" x="7872413" y="2384425"/>
          <p14:tracePt t="27965" x="7878763" y="2384425"/>
          <p14:tracePt t="27968" x="7885113" y="2384425"/>
          <p14:tracePt t="27973" x="7893050" y="2384425"/>
          <p14:tracePt t="27975" x="7899400" y="2384425"/>
          <p14:tracePt t="27978" x="7905750" y="2384425"/>
          <p14:tracePt t="27983" x="7912100" y="2384425"/>
          <p14:tracePt t="27986" x="7918450" y="2384425"/>
          <p14:tracePt t="27992" x="7924800" y="2384425"/>
          <p14:tracePt t="27995" x="7932738" y="2384425"/>
          <p14:tracePt t="27998" x="7939088" y="2384425"/>
          <p14:tracePt t="28003" x="7939088" y="2390775"/>
          <p14:tracePt t="28006" x="7945438" y="2390775"/>
          <p14:tracePt t="28010" x="7951788" y="2390775"/>
          <p14:tracePt t="28019" x="7958138" y="2390775"/>
          <p14:tracePt t="28023" x="7966075" y="2390775"/>
          <p14:tracePt t="28027" x="7972425" y="2390775"/>
          <p14:tracePt t="28033" x="7978775" y="2390775"/>
          <p14:tracePt t="28037" x="7985125" y="2390775"/>
          <p14:tracePt t="28041" x="7991475" y="2390775"/>
          <p14:tracePt t="28043" x="7999413" y="2390775"/>
          <p14:tracePt t="28046" x="8005763" y="2390775"/>
          <p14:tracePt t="28050" x="8012113" y="2390775"/>
          <p14:tracePt t="28052" x="8018463" y="2390775"/>
          <p14:tracePt t="28056" x="8024813" y="2390775"/>
          <p14:tracePt t="28058" x="8032750" y="2390775"/>
          <p14:tracePt t="28060" x="8039100" y="2390775"/>
          <p14:tracePt t="28064" x="8045450" y="2390775"/>
          <p14:tracePt t="28066" x="8051800" y="2390775"/>
          <p14:tracePt t="28071" x="8058150" y="2390775"/>
          <p14:tracePt t="28073" x="8066088" y="2390775"/>
          <p14:tracePt t="28079" x="8072438" y="2390775"/>
          <p14:tracePt t="28081" x="8078788" y="2390775"/>
          <p14:tracePt t="28085" x="8085138" y="2390775"/>
          <p14:tracePt t="28095" x="8091488" y="2390775"/>
          <p14:tracePt t="28103" x="8099425" y="2390775"/>
          <p14:tracePt t="28124" x="8105775" y="2390775"/>
          <p14:tracePt t="28134" x="8112125" y="2390775"/>
          <p14:tracePt t="28142" x="8118475" y="2390775"/>
          <p14:tracePt t="28155" x="8124825" y="2390775"/>
          <p14:tracePt t="28156" x="8124825" y="2397125"/>
          <p14:tracePt t="28161" x="8132763" y="2397125"/>
          <p14:tracePt t="28172" x="8139113" y="2397125"/>
          <p14:tracePt t="28178" x="8145463" y="2397125"/>
          <p14:tracePt t="28187" x="8151813" y="2397125"/>
          <p14:tracePt t="28207" x="8158163" y="2397125"/>
          <p14:tracePt t="28215" x="8166100" y="2397125"/>
          <p14:tracePt t="28231" x="8172450" y="2397125"/>
          <p14:tracePt t="28238" x="8178800" y="2397125"/>
          <p14:tracePt t="28242" x="8185150" y="2397125"/>
          <p14:tracePt t="28253" x="8191500" y="2397125"/>
          <p14:tracePt t="28259" x="8199438" y="2397125"/>
          <p14:tracePt t="28275" x="8205788" y="2397125"/>
          <p14:tracePt t="28287" x="8212138" y="2397125"/>
          <p14:tracePt t="28324" x="8218488" y="2397125"/>
          <p14:tracePt t="28348" x="8224838" y="2397125"/>
          <p14:tracePt t="28353" x="8231188" y="2397125"/>
          <p14:tracePt t="28364" x="8239125" y="2397125"/>
          <p14:tracePt t="28371" x="8245475" y="2397125"/>
          <p14:tracePt t="28377" x="8251825" y="2397125"/>
          <p14:tracePt t="28497" x="8258175" y="2397125"/>
          <p14:tracePt t="28498" x="8258175" y="2390775"/>
          <p14:tracePt t="28542" x="8264525" y="2390775"/>
          <p14:tracePt t="28619" x="8272463" y="2390775"/>
          <p14:tracePt t="28644" x="8278813" y="2390775"/>
          <p14:tracePt t="28664" x="8278813" y="2384425"/>
          <p14:tracePt t="28677" x="8285163" y="2384425"/>
          <p14:tracePt t="28688" x="8291513" y="2384425"/>
          <p14:tracePt t="28693" x="8291513" y="2378075"/>
          <p14:tracePt t="28696" x="8297863" y="2378075"/>
          <p14:tracePt t="28707" x="8305800" y="2378075"/>
          <p14:tracePt t="28712" x="8312150" y="2378075"/>
          <p14:tracePt t="28718" x="8312150" y="2371725"/>
          <p14:tracePt t="28724" x="8318500" y="2371725"/>
          <p14:tracePt t="28731" x="8324850" y="2371725"/>
          <p14:tracePt t="28738" x="8331200" y="2371725"/>
          <p14:tracePt t="28751" x="8339138" y="2371725"/>
          <p14:tracePt t="28756" x="8345488" y="2371725"/>
          <p14:tracePt t="28766" x="8351838" y="2371725"/>
          <p14:tracePt t="28771" x="8358188" y="2371725"/>
          <p14:tracePt t="28774" x="8364538" y="2371725"/>
          <p14:tracePt t="28782" x="8372475" y="2371725"/>
          <p14:tracePt t="28786" x="8378825" y="2371725"/>
          <p14:tracePt t="28793" x="8385175" y="2371725"/>
          <p14:tracePt t="28797" x="8391525" y="2371725"/>
          <p14:tracePt t="28801" x="8397875" y="2371725"/>
          <p14:tracePt t="28804" x="8397875" y="2363788"/>
          <p14:tracePt t="28810" x="8405813" y="2363788"/>
          <p14:tracePt t="28814" x="8412163" y="2363788"/>
          <p14:tracePt t="28824" x="8418513" y="2363788"/>
          <p14:tracePt t="28828" x="8424863" y="2363788"/>
          <p14:tracePt t="28833" x="8431213" y="2363788"/>
          <p14:tracePt t="28834" x="8431213" y="2357438"/>
          <p14:tracePt t="28841" x="8439150" y="2357438"/>
          <p14:tracePt t="28846" x="8445500" y="2357438"/>
          <p14:tracePt t="28855" x="8451850" y="2357438"/>
          <p14:tracePt t="28859" x="8458200" y="2357438"/>
          <p14:tracePt t="28864" x="8464550" y="2357438"/>
          <p14:tracePt t="28876" x="8472488" y="2357438"/>
          <p14:tracePt t="28885" x="8478838" y="2357438"/>
          <p14:tracePt t="28911" x="8485188" y="2357438"/>
          <p14:tracePt t="28922" x="8491538" y="2357438"/>
          <p14:tracePt t="28933" x="8497888" y="2357438"/>
          <p14:tracePt t="28936" x="8504238" y="2357438"/>
          <p14:tracePt t="28940" x="8512175" y="2357438"/>
          <p14:tracePt t="28944" x="8518525" y="2357438"/>
          <p14:tracePt t="28946" x="8524875" y="2357438"/>
          <p14:tracePt t="28950" x="8531225" y="2357438"/>
          <p14:tracePt t="28952" x="8537575" y="2357438"/>
          <p14:tracePt t="28953" x="8545513" y="2357438"/>
          <p14:tracePt t="28957" x="8551863" y="2357438"/>
          <p14:tracePt t="28959" x="8558213" y="2357438"/>
          <p14:tracePt t="28962" x="8564563" y="2357438"/>
          <p14:tracePt t="28963" x="8570913" y="2357438"/>
          <p14:tracePt t="28965" x="8578850" y="2357438"/>
          <p14:tracePt t="28969" x="8585200" y="2357438"/>
          <p14:tracePt t="28970" x="8591550" y="2357438"/>
          <p14:tracePt t="28974" x="8597900" y="2357438"/>
          <p14:tracePt t="28976" x="8604250" y="2357438"/>
          <p14:tracePt t="28977" x="8604250" y="2351088"/>
          <p14:tracePt t="28978" x="8612188" y="2351088"/>
          <p14:tracePt t="28983" x="8618538" y="2351088"/>
          <p14:tracePt t="28986" x="8624888" y="2351088"/>
          <p14:tracePt t="28989" x="8624888" y="2344738"/>
          <p14:tracePt t="28992" x="8631238" y="2344738"/>
          <p14:tracePt t="28997" x="8637588" y="2344738"/>
          <p14:tracePt t="29005" x="8645525" y="2344738"/>
          <p14:tracePt t="29034" x="8651875" y="2344738"/>
          <p14:tracePt t="29042" x="8658225" y="2344738"/>
          <p14:tracePt t="29055" x="8664575" y="2344738"/>
          <p14:tracePt t="29060" x="8670925" y="2344738"/>
          <p14:tracePt t="29065" x="8678863" y="2344738"/>
          <p14:tracePt t="29066" x="8678863" y="2338388"/>
          <p14:tracePt t="29075" x="8685213" y="2338388"/>
          <p14:tracePt t="29081" x="8691563" y="2338388"/>
          <p14:tracePt t="29095" x="8697913" y="2338388"/>
          <p14:tracePt t="29105" x="8704263" y="2338388"/>
          <p14:tracePt t="29122" x="8712200" y="2338388"/>
          <p14:tracePt t="29128" x="8718550" y="2338388"/>
          <p14:tracePt t="29133" x="8724900" y="2338388"/>
          <p14:tracePt t="29141" x="8731250" y="2338388"/>
          <p14:tracePt t="29144" x="8737600" y="2338388"/>
          <p14:tracePt t="29151" x="8745538" y="2338388"/>
          <p14:tracePt t="29155" x="8751888" y="2338388"/>
          <p14:tracePt t="29159" x="8758238" y="2338388"/>
          <p14:tracePt t="29166" x="8764588" y="2338388"/>
          <p14:tracePt t="29170" x="8764588" y="2344738"/>
          <p14:tracePt t="29171" x="8770938" y="2344738"/>
          <p14:tracePt t="29181" x="8778875" y="2344738"/>
          <p14:tracePt t="29184" x="8778875" y="2351088"/>
          <p14:tracePt t="29188" x="8785225" y="2351088"/>
          <p14:tracePt t="29195" x="8791575" y="2351088"/>
          <p14:tracePt t="29219" x="8797925" y="2351088"/>
          <p14:tracePt t="29231" x="8804275" y="2351088"/>
          <p14:tracePt t="29241" x="8810625" y="2351088"/>
          <p14:tracePt t="29244" x="8818563" y="2351088"/>
          <p14:tracePt t="29248" x="8824913" y="2351088"/>
          <p14:tracePt t="29255" x="8831263" y="2351088"/>
          <p14:tracePt t="29257" x="8837613" y="2351088"/>
          <p14:tracePt t="29263" x="8843963" y="2351088"/>
          <p14:tracePt t="29266" x="8851900" y="2351088"/>
          <p14:tracePt t="29269" x="8858250" y="2351088"/>
          <p14:tracePt t="29275" x="8864600" y="2351088"/>
          <p14:tracePt t="29278" x="8870950" y="2351088"/>
          <p14:tracePt t="29285" x="8877300" y="2351088"/>
          <p14:tracePt t="29289" x="8885238" y="2351088"/>
          <p14:tracePt t="29293" x="8891588" y="2351088"/>
          <p14:tracePt t="29303" x="8897938" y="2351088"/>
          <p14:tracePt t="29309" x="8904288" y="2351088"/>
          <p14:tracePt t="29321" x="8910638" y="2351088"/>
          <p14:tracePt t="29326" x="8918575" y="2351088"/>
          <p14:tracePt t="29335" x="8924925" y="2351088"/>
          <p14:tracePt t="29338" x="8931275" y="2351088"/>
          <p14:tracePt t="29339" x="8931275" y="2357438"/>
          <p14:tracePt t="29340" x="8937625" y="2357438"/>
          <p14:tracePt t="29344" x="8943975" y="2357438"/>
          <p14:tracePt t="29346" x="8951913" y="2357438"/>
          <p14:tracePt t="29350" x="8958263" y="2357438"/>
          <p14:tracePt t="29351" x="8964613" y="2357438"/>
          <p14:tracePt t="29353" x="8970963" y="2357438"/>
          <p14:tracePt t="29354" x="8970963" y="2363788"/>
          <p14:tracePt t="29356" x="8977313" y="2363788"/>
          <p14:tracePt t="29357" x="8985250" y="2363788"/>
          <p14:tracePt t="29360" x="8991600" y="2363788"/>
          <p14:tracePt t="29362" x="8997950" y="2363788"/>
          <p14:tracePt t="29363" x="9004300" y="2363788"/>
          <p14:tracePt t="29366" x="9010650" y="2363788"/>
          <p14:tracePt t="29367" x="9018588" y="2363788"/>
          <p14:tracePt t="29370" x="9024938" y="2363788"/>
          <p14:tracePt t="29372" x="9031288" y="2363788"/>
          <p14:tracePt t="29373" x="9037638" y="2363788"/>
          <p14:tracePt t="29377" x="9043988" y="2363788"/>
          <p14:tracePt t="29378" x="9043988" y="2371725"/>
          <p14:tracePt t="29379" x="9051925" y="2371725"/>
          <p14:tracePt t="29382" x="9058275" y="2371725"/>
          <p14:tracePt t="29384" x="9064625" y="2371725"/>
          <p14:tracePt t="29386" x="9070975" y="2371725"/>
          <p14:tracePt t="29391" x="9077325" y="2371725"/>
          <p14:tracePt t="29393" x="9083675" y="2371725"/>
          <p14:tracePt t="29395" x="9083675" y="2378075"/>
          <p14:tracePt t="29399" x="9091613" y="2378075"/>
          <p14:tracePt t="29403" x="9097963" y="2378075"/>
          <p14:tracePt t="29406" x="9104313" y="2378075"/>
          <p14:tracePt t="29416" x="9110663" y="2378075"/>
          <p14:tracePt t="29424" x="9117013" y="2378075"/>
          <p14:tracePt t="29442" x="9124950" y="2378075"/>
          <p14:tracePt t="29449" x="9131300" y="2378075"/>
          <p14:tracePt t="29459" x="9137650" y="2378075"/>
          <p14:tracePt t="29464" x="9144000" y="2378075"/>
          <p14:tracePt t="29468" x="9150350" y="2378075"/>
          <p14:tracePt t="29475" x="9158288" y="2378075"/>
          <p14:tracePt t="29478" x="9164638" y="2378075"/>
          <p14:tracePt t="29485" x="9170988" y="2378075"/>
          <p14:tracePt t="29489" x="9177338" y="2378075"/>
          <p14:tracePt t="29494" x="9183688" y="2378075"/>
          <p14:tracePt t="29506" x="9191625" y="2378075"/>
          <p14:tracePt t="29516" x="9197975" y="2378075"/>
          <p14:tracePt t="29540" x="9204325" y="2378075"/>
          <p14:tracePt t="29549" x="9210675" y="2378075"/>
          <p14:tracePt t="29559" x="9217025" y="2378075"/>
          <p14:tracePt t="29581" x="9224963" y="2378075"/>
          <p14:tracePt t="29603" x="9231313" y="2378075"/>
          <p14:tracePt t="29692" x="9224963" y="2378075"/>
          <p14:tracePt t="29707" x="9217025" y="2378075"/>
          <p14:tracePt t="29713" x="9210675" y="2378075"/>
          <p14:tracePt t="29719" x="9204325" y="2378075"/>
          <p14:tracePt t="29724" x="9204325" y="2384425"/>
          <p14:tracePt t="29728" x="9197975" y="2384425"/>
          <p14:tracePt t="29732" x="9191625" y="2384425"/>
          <p14:tracePt t="29738" x="9183688" y="2384425"/>
          <p14:tracePt t="29741" x="9177338" y="2384425"/>
          <p14:tracePt t="29743" x="9170988" y="2384425"/>
          <p14:tracePt t="29745" x="9170988" y="2390775"/>
          <p14:tracePt t="29747" x="9164638" y="2390775"/>
          <p14:tracePt t="29748" x="9158288" y="2390775"/>
          <p14:tracePt t="29750" x="9158288" y="2397125"/>
          <p14:tracePt t="29752" x="9150350" y="2397125"/>
          <p14:tracePt t="29753" x="9144000" y="2397125"/>
          <p14:tracePt t="29754" x="9137650" y="2397125"/>
          <p14:tracePt t="29757" x="9131300" y="2397125"/>
          <p14:tracePt t="29758" x="9124950" y="2397125"/>
          <p14:tracePt t="29760" x="9117013" y="2405063"/>
          <p14:tracePt t="29761" x="9110663" y="2405063"/>
          <p14:tracePt t="29763" x="9104313" y="2411413"/>
          <p14:tracePt t="29764" x="9091613" y="2411413"/>
          <p14:tracePt t="29766" x="9083675" y="2417763"/>
          <p14:tracePt t="29767" x="9070975" y="2417763"/>
          <p14:tracePt t="29769" x="9064625" y="2417763"/>
          <p14:tracePt t="29770" x="9051925" y="2417763"/>
          <p14:tracePt t="29771" x="9043988" y="2417763"/>
          <p14:tracePt t="29772" x="9037638" y="2417763"/>
          <p14:tracePt t="29773" x="9024938" y="2424113"/>
          <p14:tracePt t="29775" x="9010650" y="2424113"/>
          <p14:tracePt t="29776" x="9004300" y="2430463"/>
          <p14:tracePt t="29777" x="8997950" y="2430463"/>
          <p14:tracePt t="29778" x="8985250" y="2430463"/>
          <p14:tracePt t="29779" x="8977313" y="2430463"/>
          <p14:tracePt t="29780" x="8964613" y="2438400"/>
          <p14:tracePt t="29781" x="8951913" y="2438400"/>
          <p14:tracePt t="29782" x="8943975" y="2438400"/>
          <p14:tracePt t="29783" x="8931275" y="2444750"/>
          <p14:tracePt t="29784" x="8910638" y="2444750"/>
          <p14:tracePt t="29785" x="8904288" y="2444750"/>
          <p14:tracePt t="29786" x="8891588" y="2444750"/>
          <p14:tracePt t="29787" x="8885238" y="2451100"/>
          <p14:tracePt t="29788" x="8870950" y="2451100"/>
          <p14:tracePt t="29789" x="8858250" y="2451100"/>
          <p14:tracePt t="29790" x="8851900" y="2451100"/>
          <p14:tracePt t="29791" x="8837613" y="2451100"/>
          <p14:tracePt t="29792" x="8818563" y="2451100"/>
          <p14:tracePt t="29793" x="8810625" y="2451100"/>
          <p14:tracePt t="29794" x="8791575" y="2457450"/>
          <p14:tracePt t="29795" x="8785225" y="2457450"/>
          <p14:tracePt t="29796" x="8778875" y="2457450"/>
          <p14:tracePt t="29797" x="8758238" y="2457450"/>
          <p14:tracePt t="29798" x="8751888" y="2457450"/>
          <p14:tracePt t="29799" x="8731250" y="2463800"/>
          <p14:tracePt t="29800" x="8718550" y="2463800"/>
          <p14:tracePt t="29801" x="8712200" y="2463800"/>
          <p14:tracePt t="29802" x="8691563" y="2470150"/>
          <p14:tracePt t="29803" x="8678863" y="2470150"/>
          <p14:tracePt t="29804" x="8664575" y="2470150"/>
          <p14:tracePt t="29805" x="8651875" y="2470150"/>
          <p14:tracePt t="29806" x="8637588" y="2478088"/>
          <p14:tracePt t="29807" x="8624888" y="2478088"/>
          <p14:tracePt t="29808" x="8612188" y="2478088"/>
          <p14:tracePt t="29809" x="8591550" y="2484438"/>
          <p14:tracePt t="29810" x="8585200" y="2484438"/>
          <p14:tracePt t="29811" x="8564563" y="2484438"/>
          <p14:tracePt t="29812" x="8551863" y="2484438"/>
          <p14:tracePt t="29813" x="8537575" y="2490788"/>
          <p14:tracePt t="29814" x="8524875" y="2490788"/>
          <p14:tracePt t="29815" x="8512175" y="2490788"/>
          <p14:tracePt t="29816" x="8497888" y="2497138"/>
          <p14:tracePt t="29817" x="8485188" y="2497138"/>
          <p14:tracePt t="29818" x="8472488" y="2497138"/>
          <p14:tracePt t="29819" x="8458200" y="2503488"/>
          <p14:tracePt t="29820" x="8439150" y="2503488"/>
          <p14:tracePt t="29821" x="8424863" y="2503488"/>
          <p14:tracePt t="29822" x="8418513" y="2503488"/>
          <p14:tracePt t="29823" x="8397875" y="2511425"/>
          <p14:tracePt t="29824" x="8378825" y="2511425"/>
          <p14:tracePt t="29825" x="8372475" y="2511425"/>
          <p14:tracePt t="29826" x="8351838" y="2511425"/>
          <p14:tracePt t="29827" x="8345488" y="2511425"/>
          <p14:tracePt t="29828" x="8324850" y="2511425"/>
          <p14:tracePt t="29829" x="8305800" y="2511425"/>
          <p14:tracePt t="29830" x="8297863" y="2511425"/>
          <p14:tracePt t="29831" x="8272463" y="2517775"/>
          <p14:tracePt t="29832" x="8258175" y="2517775"/>
          <p14:tracePt t="29834" x="8231188" y="2517775"/>
          <p14:tracePt t="29835" x="8218488" y="2524125"/>
          <p14:tracePt t="29836" x="8199438" y="2524125"/>
          <p14:tracePt t="29837" x="8172450" y="2524125"/>
          <p14:tracePt t="29838" x="8166100" y="2530475"/>
          <p14:tracePt t="29840" x="8139113" y="2530475"/>
          <p14:tracePt t="29841" x="8118475" y="2530475"/>
          <p14:tracePt t="29842" x="8112125" y="2530475"/>
          <p14:tracePt t="29843" x="8091488" y="2536825"/>
          <p14:tracePt t="29844" x="8072438" y="2536825"/>
          <p14:tracePt t="29845" x="8051800" y="2536825"/>
          <p14:tracePt t="29846" x="8045450" y="2536825"/>
          <p14:tracePt t="29847" x="8024813" y="2544763"/>
          <p14:tracePt t="29848" x="8005763" y="2544763"/>
          <p14:tracePt t="29849" x="7991475" y="2544763"/>
          <p14:tracePt t="29850" x="7972425" y="2544763"/>
          <p14:tracePt t="29851" x="7951788" y="2544763"/>
          <p14:tracePt t="29852" x="7939088" y="2551113"/>
          <p14:tracePt t="29853" x="7918450" y="2551113"/>
          <p14:tracePt t="29854" x="7899400" y="2551113"/>
          <p14:tracePt t="29855" x="7893050" y="2551113"/>
          <p14:tracePt t="29856" x="7866063" y="2551113"/>
          <p14:tracePt t="29857" x="7845425" y="2557463"/>
          <p14:tracePt t="29858" x="7832725" y="2557463"/>
          <p14:tracePt t="29859" x="7812088" y="2557463"/>
          <p14:tracePt t="29860" x="7793038" y="2557463"/>
          <p14:tracePt t="29861" x="7766050" y="2557463"/>
          <p14:tracePt t="29862" x="7751763" y="2563813"/>
          <p14:tracePt t="29863" x="7732713" y="2563813"/>
          <p14:tracePt t="29864" x="7705725" y="2563813"/>
          <p14:tracePt t="29865" x="7693025" y="2563813"/>
          <p14:tracePt t="29866" x="7666038" y="2570163"/>
          <p14:tracePt t="29867" x="7645400" y="2570163"/>
          <p14:tracePt t="29868" x="7620000" y="2570163"/>
          <p14:tracePt t="29869" x="7599363" y="2570163"/>
          <p14:tracePt t="29870" x="7572375" y="2570163"/>
          <p14:tracePt t="29871" x="7553325" y="2578100"/>
          <p14:tracePt t="29872" x="7526338" y="2578100"/>
          <p14:tracePt t="29873" x="7505700" y="2578100"/>
          <p14:tracePt t="29874" x="7478713" y="2584450"/>
          <p14:tracePt t="29875" x="7459663" y="2584450"/>
          <p14:tracePt t="29876" x="7426325" y="2584450"/>
          <p14:tracePt t="29877" x="7405688" y="2584450"/>
          <p14:tracePt t="29878" x="7378700" y="2584450"/>
          <p14:tracePt t="29879" x="7353300" y="2590800"/>
          <p14:tracePt t="29880" x="7326313" y="2590800"/>
          <p14:tracePt t="29881" x="7299325" y="2590800"/>
          <p14:tracePt t="29882" x="7265988" y="2590800"/>
          <p14:tracePt t="29883" x="7246938" y="2597150"/>
          <p14:tracePt t="29884" x="7219950" y="2597150"/>
          <p14:tracePt t="29885" x="7186613" y="2597150"/>
          <p14:tracePt t="29886" x="7159625" y="2597150"/>
          <p14:tracePt t="29887" x="7126288" y="2597150"/>
          <p14:tracePt t="29888" x="7099300" y="2597150"/>
          <p14:tracePt t="29889" x="7080250" y="2597150"/>
          <p14:tracePt t="29890" x="7046913" y="2597150"/>
          <p14:tracePt t="29891" x="7019925" y="2597150"/>
          <p14:tracePt t="29892" x="6986588" y="2611438"/>
          <p14:tracePt t="29893" x="6959600" y="2611438"/>
          <p14:tracePt t="29894" x="6932613" y="2611438"/>
          <p14:tracePt t="29895" x="6907213" y="2611438"/>
          <p14:tracePt t="29896" x="6873875" y="2617788"/>
          <p14:tracePt t="29897" x="6859588" y="2617788"/>
          <p14:tracePt t="29898" x="6826250" y="2617788"/>
          <p14:tracePt t="29899" x="6799263" y="2617788"/>
          <p14:tracePt t="29900" x="6773863" y="2617788"/>
          <p14:tracePt t="29901" x="6746875" y="2617788"/>
          <p14:tracePt t="29902" x="6726238" y="2617788"/>
          <p14:tracePt t="29903" x="6692900" y="2617788"/>
          <p14:tracePt t="29904" x="6667500" y="2617788"/>
          <p14:tracePt t="29905" x="6640513" y="2624138"/>
          <p14:tracePt t="29906" x="6613525" y="2624138"/>
          <p14:tracePt t="29907" x="6600825" y="2624138"/>
          <p14:tracePt t="29908" x="6573838" y="2624138"/>
          <p14:tracePt t="29909" x="6546850" y="2624138"/>
          <p14:tracePt t="29910" x="6519863" y="2630488"/>
          <p14:tracePt t="29911" x="6507163" y="2630488"/>
          <p14:tracePt t="29912" x="6480175" y="2630488"/>
          <p14:tracePt t="29913" x="6461125" y="2630488"/>
          <p14:tracePt t="29914" x="6440488" y="2630488"/>
          <p14:tracePt t="29915" x="6419850" y="2630488"/>
          <p14:tracePt t="29916" x="6400800" y="2630488"/>
          <p14:tracePt t="29917" x="6380163" y="2636838"/>
          <p14:tracePt t="29918" x="6367463" y="2636838"/>
          <p14:tracePt t="29919" x="6346825" y="2636838"/>
          <p14:tracePt t="29920" x="6327775" y="2636838"/>
          <p14:tracePt t="29921" x="6313488" y="2636838"/>
          <p14:tracePt t="29922" x="6294438" y="2636838"/>
          <p14:tracePt t="29923" x="6273800" y="2636838"/>
          <p14:tracePt t="29924" x="6261100" y="2636838"/>
          <p14:tracePt t="29925" x="6246813" y="2636838"/>
          <p14:tracePt t="29926" x="6234113" y="2636838"/>
          <p14:tracePt t="29927" x="6213475" y="2636838"/>
          <p14:tracePt t="29928" x="6200775" y="2636838"/>
          <p14:tracePt t="29929" x="6188075" y="2636838"/>
          <p14:tracePt t="29930" x="6173788" y="2636838"/>
          <p14:tracePt t="29931" x="6146800" y="2636838"/>
          <p14:tracePt t="29932" x="6140450" y="2636838"/>
          <p14:tracePt t="29934" x="6127750" y="2636838"/>
          <p14:tracePt t="29935" x="6107113" y="2636838"/>
          <p14:tracePt t="29936" x="6094413" y="2636838"/>
          <p14:tracePt t="29937" x="6080125" y="2636838"/>
          <p14:tracePt t="29938" x="6061075" y="2636838"/>
          <p14:tracePt t="29940" x="6054725" y="2636838"/>
          <p14:tracePt t="29941" x="6034088" y="2636838"/>
          <p14:tracePt t="29942" x="6027738" y="2636838"/>
          <p14:tracePt t="29943" x="6021388" y="2636838"/>
          <p14:tracePt t="29944" x="6007100" y="2636838"/>
          <p14:tracePt t="29945" x="6000750" y="2636838"/>
          <p14:tracePt t="29946" x="5988050" y="2636838"/>
          <p14:tracePt t="29947" x="5980113" y="2636838"/>
          <p14:tracePt t="29948" x="5967413" y="2636838"/>
          <p14:tracePt t="29949" x="5946775" y="2636838"/>
          <p14:tracePt t="29950" x="5940425" y="2636838"/>
          <p14:tracePt t="29951" x="5927725" y="2636838"/>
          <p14:tracePt t="29952" x="5913438" y="2636838"/>
          <p14:tracePt t="29953" x="5907088" y="2636838"/>
          <p14:tracePt t="29954" x="5894388" y="2636838"/>
          <p14:tracePt t="29955" x="5888038" y="2636838"/>
          <p14:tracePt t="29956" x="5867400" y="2636838"/>
          <p14:tracePt t="29957" x="5861050" y="2636838"/>
          <p14:tracePt t="29958" x="5848350" y="2636838"/>
          <p14:tracePt t="29959" x="5834063" y="2636838"/>
          <p14:tracePt t="29960" x="5827713" y="2636838"/>
          <p14:tracePt t="29961" x="5807075" y="2636838"/>
          <p14:tracePt t="29962" x="5794375" y="2636838"/>
          <p14:tracePt t="29963" x="5781675" y="2636838"/>
          <p14:tracePt t="29964" x="5767388" y="2636838"/>
          <p14:tracePt t="29965" x="5748338" y="2636838"/>
          <p14:tracePt t="29966" x="5740400" y="2636838"/>
          <p14:tracePt t="29967" x="5721350" y="2636838"/>
          <p14:tracePt t="29968" x="5715000" y="2636838"/>
          <p14:tracePt t="29969" x="5694363" y="2636838"/>
          <p14:tracePt t="29970" x="5681663" y="2636838"/>
          <p14:tracePt t="29971" x="5667375" y="2636838"/>
          <p14:tracePt t="29972" x="5654675" y="2636838"/>
          <p14:tracePt t="29973" x="5634038" y="2636838"/>
          <p14:tracePt t="29974" x="5627688" y="2636838"/>
          <p14:tracePt t="29975" x="5608638" y="2636838"/>
          <p14:tracePt t="29976" x="5600700" y="2636838"/>
          <p14:tracePt t="29977" x="5588000" y="2636838"/>
          <p14:tracePt t="29978" x="5567363" y="2636838"/>
          <p14:tracePt t="29979" x="5561013" y="2636838"/>
          <p14:tracePt t="29980" x="5541963" y="2636838"/>
          <p14:tracePt t="29981" x="5521325" y="2636838"/>
          <p14:tracePt t="29982" x="5514975" y="2636838"/>
          <p14:tracePt t="29983" x="5500688" y="2636838"/>
          <p14:tracePt t="29984" x="5481638" y="2636838"/>
          <p14:tracePt t="29985" x="5475288" y="2636838"/>
          <p14:tracePt t="29986" x="5454650" y="2636838"/>
          <p14:tracePt t="29987" x="5448300" y="2636838"/>
          <p14:tracePt t="29988" x="5434013" y="2636838"/>
          <p14:tracePt t="29989" x="5414963" y="2636838"/>
          <p14:tracePt t="29990" x="5408613" y="2636838"/>
          <p14:tracePt t="29991" x="5394325" y="2636838"/>
          <p14:tracePt t="29992" x="5387975" y="2636838"/>
          <p14:tracePt t="29993" x="5375275" y="2636838"/>
          <p14:tracePt t="29994" x="5360988" y="2636838"/>
          <p14:tracePt t="29995" x="5354638" y="2636838"/>
          <p14:tracePt t="29996" x="5341938" y="2636838"/>
          <p14:tracePt t="29997" x="5334000" y="2636838"/>
          <p14:tracePt t="29998" x="5321300" y="2636838"/>
          <p14:tracePt t="29999" x="5308600" y="2636838"/>
          <p14:tracePt t="30000" x="5302250" y="2636838"/>
          <p14:tracePt t="30001" x="5287963" y="2636838"/>
          <p14:tracePt t="30002" x="5281613" y="2636838"/>
          <p14:tracePt t="30003" x="5268913" y="2636838"/>
          <p14:tracePt t="30004" x="5260975" y="2636838"/>
          <p14:tracePt t="30005" x="5254625" y="2636838"/>
          <p14:tracePt t="30006" x="5241925" y="2636838"/>
          <p14:tracePt t="30007" x="5235575" y="2636838"/>
          <p14:tracePt t="30008" x="5227638" y="2636838"/>
          <p14:tracePt t="30009" x="5214938" y="2636838"/>
          <p14:tracePt t="30010" x="5208588" y="2636838"/>
          <p14:tracePt t="30011" x="5202238" y="2636838"/>
          <p14:tracePt t="30012" x="5187950" y="2636838"/>
          <p14:tracePt t="30014" x="5175250" y="2636838"/>
          <p14:tracePt t="30015" x="5168900" y="2636838"/>
          <p14:tracePt t="30016" x="5160963" y="2636838"/>
          <p14:tracePt t="30017" x="5154613" y="2636838"/>
          <p14:tracePt t="30018" x="5148263" y="2636838"/>
          <p14:tracePt t="30019" x="5135563" y="2636838"/>
          <p14:tracePt t="30020" x="5127625" y="2636838"/>
          <p14:tracePt t="30021" x="5121275" y="2636838"/>
          <p14:tracePt t="30022" x="5114925" y="2636838"/>
          <p14:tracePt t="30023" x="5108575" y="2636838"/>
          <p14:tracePt t="30024" x="5094288" y="2636838"/>
          <p14:tracePt t="30025" x="5081588" y="2636838"/>
          <p14:tracePt t="30026" x="5075238" y="2636838"/>
          <p14:tracePt t="30027" x="5068888" y="2636838"/>
          <p14:tracePt t="30028" x="5060950" y="2636838"/>
          <p14:tracePt t="30029" x="5048250" y="2636838"/>
          <p14:tracePt t="30030" x="5035550" y="2636838"/>
          <p14:tracePt t="30031" x="5021263" y="2636838"/>
          <p14:tracePt t="30032" x="5008563" y="2636838"/>
          <p14:tracePt t="30034" x="4987925" y="2636838"/>
          <p14:tracePt t="30035" x="4981575" y="2636838"/>
          <p14:tracePt t="30036" x="4962525" y="2636838"/>
          <p14:tracePt t="30037" x="4954588" y="2636838"/>
          <p14:tracePt t="30038" x="4935538" y="2636838"/>
          <p14:tracePt t="30040" x="4914900" y="2636838"/>
          <p14:tracePt t="30041" x="4902200" y="2644775"/>
          <p14:tracePt t="30042" x="4895850" y="2644775"/>
          <p14:tracePt t="30043" x="4875213" y="2644775"/>
          <p14:tracePt t="30044" x="4868863" y="2644775"/>
          <p14:tracePt t="30045" x="4854575" y="2644775"/>
          <p14:tracePt t="30046" x="4841875" y="2644775"/>
          <p14:tracePt t="30047" x="4821238" y="2644775"/>
          <p14:tracePt t="30048" x="4808538" y="2644775"/>
          <p14:tracePt t="30049" x="4802188" y="2644775"/>
          <p14:tracePt t="30050" x="4781550" y="2651125"/>
          <p14:tracePt t="30051" x="4762500" y="2651125"/>
          <p14:tracePt t="30052" x="4754563" y="2651125"/>
          <p14:tracePt t="30053" x="4735513" y="2651125"/>
          <p14:tracePt t="30054" x="4714875" y="2651125"/>
          <p14:tracePt t="30055" x="4708525" y="2651125"/>
          <p14:tracePt t="30056" x="4695825" y="2651125"/>
          <p14:tracePt t="30057" x="4675188" y="2651125"/>
          <p14:tracePt t="30058" x="4662488" y="2651125"/>
          <p14:tracePt t="30059" x="4648200" y="2657475"/>
          <p14:tracePt t="30060" x="4629150" y="2657475"/>
          <p14:tracePt t="30061" x="4614863" y="2657475"/>
          <p14:tracePt t="30062" x="4602163" y="2657475"/>
          <p14:tracePt t="30063" x="4581525" y="2657475"/>
          <p14:tracePt t="30064" x="4575175" y="2657475"/>
          <p14:tracePt t="30065" x="4556125" y="2657475"/>
          <p14:tracePt t="30066" x="4541838" y="2657475"/>
          <p14:tracePt t="30067" x="4529138" y="2657475"/>
          <p14:tracePt t="30068" x="4508500" y="2657475"/>
          <p14:tracePt t="30069" x="4495800" y="2657475"/>
          <p14:tracePt t="30070" x="4481513" y="2657475"/>
          <p14:tracePt t="30071" x="4462463" y="2657475"/>
          <p14:tracePt t="30072" x="4456113" y="2657475"/>
          <p14:tracePt t="30073" x="4435475" y="2663825"/>
          <p14:tracePt t="30074" x="4429125" y="2663825"/>
          <p14:tracePt t="30075" x="4416425" y="2663825"/>
          <p14:tracePt t="30076" x="4402138" y="2663825"/>
          <p14:tracePt t="30077" x="4395788" y="2663825"/>
          <p14:tracePt t="30078" x="4375150" y="2663825"/>
          <p14:tracePt t="30079" x="4362450" y="2663825"/>
          <p14:tracePt t="30080" x="4356100" y="2663825"/>
          <p14:tracePt t="30081" x="4341813" y="2663825"/>
          <p14:tracePt t="30082" x="4335463" y="2663825"/>
          <p14:tracePt t="30083" x="4322763" y="2663825"/>
          <p14:tracePt t="30084" x="4308475" y="2663825"/>
          <p14:tracePt t="30085" x="4302125" y="2663825"/>
          <p14:tracePt t="30086" x="4295775" y="2663825"/>
          <p14:tracePt t="30087" x="4289425" y="2663825"/>
          <p14:tracePt t="30088" x="4275138" y="2663825"/>
          <p14:tracePt t="30089" x="4268788" y="2663825"/>
          <p14:tracePt t="30090" x="4262438" y="2663825"/>
          <p14:tracePt t="30091" x="4249738" y="2663825"/>
          <p14:tracePt t="30092" x="4241800" y="2663825"/>
          <p14:tracePt t="30094" x="4235450" y="2663825"/>
          <p14:tracePt t="30095" x="4229100" y="2663825"/>
          <p14:tracePt t="30096" x="4222750" y="2663825"/>
          <p14:tracePt t="30097" x="4216400" y="2663825"/>
          <p14:tracePt t="30098" x="4208463" y="2663825"/>
          <p14:tracePt t="30100" x="4202113" y="2663825"/>
          <p14:tracePt t="30101" x="4195763" y="2663825"/>
          <p14:tracePt t="30103" x="4189413" y="2663825"/>
          <p14:tracePt t="30104" x="4183063" y="2663825"/>
          <p14:tracePt t="30105" x="4175125" y="2663825"/>
          <p14:tracePt t="30107" x="4168775" y="2663825"/>
          <p14:tracePt t="30108" x="4162425" y="2663825"/>
          <p14:tracePt t="30110" x="4156075" y="2663825"/>
          <p14:tracePt t="30111" x="4149725" y="2663825"/>
          <p14:tracePt t="30112" x="4143375" y="2663825"/>
          <p14:tracePt t="30115" x="4135438" y="2663825"/>
          <p14:tracePt t="30116" x="4129088" y="2663825"/>
          <p14:tracePt t="30118" x="4122738" y="2663825"/>
          <p14:tracePt t="30119" x="4116388" y="2663825"/>
          <p14:tracePt t="30120" x="4110038" y="2663825"/>
          <p14:tracePt t="30123" x="4102100" y="2663825"/>
          <p14:tracePt t="30124" x="4095750" y="2663825"/>
          <p14:tracePt t="30126" x="4089400" y="2670175"/>
          <p14:tracePt t="30127" x="4083050" y="2670175"/>
          <p14:tracePt t="30128" x="4076700" y="2670175"/>
          <p14:tracePt t="30129" x="4068763" y="2670175"/>
          <p14:tracePt t="30130" x="4062413" y="2670175"/>
          <p14:tracePt t="30131" x="4056063" y="2670175"/>
          <p14:tracePt t="30132" x="4043363" y="2670175"/>
          <p14:tracePt t="30134" x="4035425" y="2670175"/>
          <p14:tracePt t="30135" x="4029075" y="2670175"/>
          <p14:tracePt t="30136" x="4016375" y="2670175"/>
          <p14:tracePt t="30137" x="4010025" y="2670175"/>
          <p14:tracePt t="30138" x="3995738" y="2670175"/>
          <p14:tracePt t="30140" x="3983038" y="2670175"/>
          <p14:tracePt t="30141" x="3976688" y="2670175"/>
          <p14:tracePt t="30142" x="3962400" y="2670175"/>
          <p14:tracePt t="30143" x="3956050" y="2678113"/>
          <p14:tracePt t="30144" x="3943350" y="2678113"/>
          <p14:tracePt t="30145" x="3929063" y="2678113"/>
          <p14:tracePt t="30146" x="3922713" y="2678113"/>
          <p14:tracePt t="30147" x="3910013" y="2684463"/>
          <p14:tracePt t="30156" x="3829050" y="2690813"/>
          <p14:tracePt t="30156" x="3816350" y="2690813"/>
          <p14:tracePt t="30157" x="3803650" y="2697163"/>
          <p14:tracePt t="30158" x="3789363" y="2697163"/>
          <p14:tracePt t="30159" x="3783013" y="2697163"/>
          <p14:tracePt t="30160" x="3770313" y="2697163"/>
          <p14:tracePt t="30161" x="3756025" y="2703513"/>
          <p14:tracePt t="30162" x="3749675" y="2703513"/>
          <p14:tracePt t="30163" x="3729038" y="2703513"/>
          <p14:tracePt t="30164" x="3722688" y="2703513"/>
          <p14:tracePt t="30165" x="3709988" y="2703513"/>
          <p14:tracePt t="30166" x="3695700" y="2711450"/>
          <p14:tracePt t="30167" x="3689350" y="2711450"/>
          <p14:tracePt t="30168" x="3676650" y="2711450"/>
          <p14:tracePt t="30169" x="3662363" y="2711450"/>
          <p14:tracePt t="30170" x="3656013" y="2711450"/>
          <p14:tracePt t="30171" x="3643313" y="2711450"/>
          <p14:tracePt t="30172" x="3636963" y="2711450"/>
          <p14:tracePt t="30173" x="3629025" y="2711450"/>
          <p14:tracePt t="30174" x="3616325" y="2711450"/>
          <p14:tracePt t="30175" x="3609975" y="2711450"/>
          <p14:tracePt t="30176" x="3597275" y="2717800"/>
          <p14:tracePt t="30177" x="3589338" y="2717800"/>
          <p14:tracePt t="30178" x="3582988" y="2717800"/>
          <p14:tracePt t="30179" x="3570288" y="2717800"/>
          <p14:tracePt t="30180" x="3563938" y="2717800"/>
          <p14:tracePt t="30181" x="3556000" y="2724150"/>
          <p14:tracePt t="30182" x="3543300" y="2724150"/>
          <p14:tracePt t="30184" x="3530600" y="2724150"/>
          <p14:tracePt t="30185" x="3522663" y="2724150"/>
          <p14:tracePt t="30186" x="3516313" y="2724150"/>
          <p14:tracePt t="30187" x="3509963" y="2724150"/>
          <p14:tracePt t="30188" x="3503613" y="2724150"/>
          <p14:tracePt t="30189" x="3497263" y="2730500"/>
          <p14:tracePt t="30190" x="3489325" y="2730500"/>
          <p14:tracePt t="30191" x="3482975" y="2730500"/>
          <p14:tracePt t="30192" x="3476625" y="2730500"/>
          <p14:tracePt t="30193" x="3470275" y="2730500"/>
          <p14:tracePt t="30194" x="3463925" y="2730500"/>
          <p14:tracePt t="30195" x="3455988" y="2730500"/>
          <p14:tracePt t="30196" x="3449638" y="2730500"/>
          <p14:tracePt t="30198" x="3443288" y="2730500"/>
          <p14:tracePt t="30199" x="3430588" y="2730500"/>
          <p14:tracePt t="30201" x="3422650" y="2730500"/>
          <p14:tracePt t="30202" x="3416300" y="2730500"/>
          <p14:tracePt t="30204" x="3403600" y="2730500"/>
          <p14:tracePt t="30205" x="3397250" y="2730500"/>
          <p14:tracePt t="30206" x="3397250" y="2736850"/>
          <p14:tracePt t="30207" x="3389313" y="2736850"/>
          <p14:tracePt t="30208" x="3376613" y="2736850"/>
          <p14:tracePt t="30210" x="3370263" y="2736850"/>
          <p14:tracePt t="30211" x="3363913" y="2736850"/>
          <p14:tracePt t="30212" x="3355975" y="2736850"/>
          <p14:tracePt t="30213" x="3349625" y="2736850"/>
          <p14:tracePt t="30214" x="3343275" y="2743200"/>
          <p14:tracePt t="30215" x="3336925" y="2743200"/>
          <p14:tracePt t="30216" x="3330575" y="2743200"/>
          <p14:tracePt t="30217" x="3322638" y="2743200"/>
          <p14:tracePt t="30219" x="3309938" y="2743200"/>
          <p14:tracePt t="30221" x="3303588" y="2743200"/>
          <p14:tracePt t="30222" x="3297238" y="2751138"/>
          <p14:tracePt t="30223" x="3290888" y="2751138"/>
          <p14:tracePt t="30224" x="3282950" y="2751138"/>
          <p14:tracePt t="30225" x="3276600" y="2751138"/>
          <p14:tracePt t="30226" x="3270250" y="2751138"/>
          <p14:tracePt t="30227" x="3263900" y="2751138"/>
          <p14:tracePt t="30228" x="3257550" y="2751138"/>
          <p14:tracePt t="30230" x="3243263" y="2751138"/>
          <p14:tracePt t="30231" x="3236913" y="2751138"/>
          <p14:tracePt t="30232" x="3230563" y="2751138"/>
          <p14:tracePt t="30234" x="3224213" y="2751138"/>
          <p14:tracePt t="30235" x="3216275" y="2751138"/>
          <p14:tracePt t="30236" x="3209925" y="2751138"/>
          <p14:tracePt t="30237" x="3203575" y="2751138"/>
          <p14:tracePt t="30238" x="3197225" y="2751138"/>
          <p14:tracePt t="30241" x="3190875" y="2751138"/>
          <p14:tracePt t="30242" x="3182938" y="2757488"/>
          <p14:tracePt t="30244" x="3176588" y="2757488"/>
          <p14:tracePt t="30245" x="3170238" y="2757488"/>
          <p14:tracePt t="30246" x="3163888" y="2757488"/>
          <p14:tracePt t="30248" x="3157538" y="2757488"/>
          <p14:tracePt t="30250" x="3149600" y="2757488"/>
          <p14:tracePt t="30254" x="3143250" y="2757488"/>
          <p14:tracePt t="30256" x="3136900" y="2757488"/>
          <p14:tracePt t="30260" x="3130550" y="2757488"/>
          <p14:tracePt t="30268" x="3124200" y="2757488"/>
          <p14:tracePt t="30275" x="3116263" y="2757488"/>
          <p14:tracePt t="30291" x="3109913" y="2757488"/>
          <p14:tracePt t="30297" x="3103563" y="2757488"/>
          <p14:tracePt t="30302" x="3097213" y="2757488"/>
          <p14:tracePt t="30309" x="3090863" y="2757488"/>
          <p14:tracePt t="30312" x="3082925" y="2757488"/>
          <p14:tracePt t="30317" x="3076575" y="2757488"/>
          <p14:tracePt t="30319" x="3070225" y="2757488"/>
          <p14:tracePt t="30321" x="3063875" y="2757488"/>
          <p14:tracePt t="30325" x="3057525" y="2757488"/>
          <p14:tracePt t="30327" x="3049588" y="2757488"/>
          <p14:tracePt t="30331" x="3043238" y="2757488"/>
          <p14:tracePt t="30332" x="3036888" y="2757488"/>
          <p14:tracePt t="30335" x="3030538" y="2757488"/>
          <p14:tracePt t="30338" x="3024188" y="2757488"/>
          <p14:tracePt t="30339" x="3017838" y="2763838"/>
          <p14:tracePt t="30343" x="3009900" y="2763838"/>
          <p14:tracePt t="30345" x="3003550" y="2763838"/>
          <p14:tracePt t="30350" x="2997200" y="2763838"/>
          <p14:tracePt t="30354" x="2990850" y="2763838"/>
          <p14:tracePt t="30529" x="2997200" y="2763838"/>
          <p14:tracePt t="30543" x="3003550" y="2763838"/>
          <p14:tracePt t="30550" x="3009900" y="2763838"/>
          <p14:tracePt t="30562" x="3017838" y="2763838"/>
          <p14:tracePt t="30566" x="3024188" y="2763838"/>
          <p14:tracePt t="30573" x="3030538" y="2763838"/>
          <p14:tracePt t="30577" x="3036888" y="2763838"/>
          <p14:tracePt t="30579" x="3043238" y="2763838"/>
          <p14:tracePt t="30585" x="3049588" y="2763838"/>
          <p14:tracePt t="30588" x="3057525" y="2763838"/>
          <p14:tracePt t="30593" x="3063875" y="2763838"/>
          <p14:tracePt t="30595" x="3070225" y="2763838"/>
          <p14:tracePt t="30599" x="3076575" y="2763838"/>
          <p14:tracePt t="30602" x="3076575" y="2757488"/>
          <p14:tracePt t="30604" x="3082925" y="2757488"/>
          <p14:tracePt t="30607" x="3090863" y="2757488"/>
          <p14:tracePt t="30616" x="3097213" y="2757488"/>
          <p14:tracePt t="30628" x="3103563" y="2757488"/>
          <p14:tracePt t="30641" x="3109913" y="2757488"/>
          <p14:tracePt t="30674" x="3116263" y="2757488"/>
          <p14:tracePt t="30684" x="3124200" y="2757488"/>
          <p14:tracePt t="30688" x="3124200" y="2751138"/>
          <p14:tracePt t="30699" x="3130550" y="2751138"/>
          <p14:tracePt t="30711" x="3136900" y="2751138"/>
          <p14:tracePt t="30746" x="3143250" y="2751138"/>
          <p14:tracePt t="30777" x="3149600" y="2751138"/>
          <p14:tracePt t="30780" x="3149600" y="2743200"/>
          <p14:tracePt t="30789" x="3157538" y="2743200"/>
          <p14:tracePt t="30860" x="3163888" y="2743200"/>
          <p14:tracePt t="30877" x="3170238" y="2743200"/>
          <p14:tracePt t="30884" x="3176588" y="2743200"/>
          <p14:tracePt t="30893" x="3182938" y="2743200"/>
          <p14:tracePt t="30896" x="3190875" y="2743200"/>
          <p14:tracePt t="30899" x="3190875" y="2736850"/>
          <p14:tracePt t="30904" x="3197225" y="2736850"/>
          <p14:tracePt t="30908" x="3203575" y="2736850"/>
          <p14:tracePt t="30911" x="3209925" y="2736850"/>
          <p14:tracePt t="30919" x="3216275" y="2736850"/>
          <p14:tracePt t="30927" x="3224213" y="2736850"/>
          <p14:tracePt t="30948" x="3230563" y="2736850"/>
          <p14:tracePt t="30975" x="3236913" y="2736850"/>
          <p14:tracePt t="31025" x="3243263" y="2736850"/>
          <p14:tracePt t="31032" x="3243263" y="2730500"/>
          <p14:tracePt t="31033" x="3249613" y="2730500"/>
          <p14:tracePt t="31039" x="3257550" y="2730500"/>
          <p14:tracePt t="31048" x="3263900" y="2730500"/>
          <p14:tracePt t="31053" x="3270250" y="2730500"/>
          <p14:tracePt t="31058" x="3270250" y="2724150"/>
          <p14:tracePt t="31066" x="3276600" y="2724150"/>
          <p14:tracePt t="31079" x="3282950" y="2724150"/>
          <p14:tracePt t="31180" x="3290888" y="2724150"/>
          <p14:tracePt t="31604" x="3297238" y="2724150"/>
          <p14:tracePt t="31609" x="3303588" y="2724150"/>
          <p14:tracePt t="31614" x="3309938" y="2724150"/>
          <p14:tracePt t="31616" x="3316288" y="2717800"/>
          <p14:tracePt t="31618" x="3322638" y="2717800"/>
          <p14:tracePt t="31621" x="3330575" y="2717800"/>
          <p14:tracePt t="31623" x="3336925" y="2717800"/>
          <p14:tracePt t="31625" x="3336925" y="2711450"/>
          <p14:tracePt t="31626" x="3343275" y="2711450"/>
          <p14:tracePt t="31627" x="3349625" y="2711450"/>
          <p14:tracePt t="31628" x="3355975" y="2711450"/>
          <p14:tracePt t="31630" x="3363913" y="2711450"/>
          <p14:tracePt t="31631" x="3370263" y="2711450"/>
          <p14:tracePt t="31632" x="3376613" y="2703513"/>
          <p14:tracePt t="31634" x="3382963" y="2703513"/>
          <p14:tracePt t="31635" x="3389313" y="2703513"/>
          <p14:tracePt t="31636" x="3397250" y="2703513"/>
          <p14:tracePt t="31637" x="3409950" y="2703513"/>
          <p14:tracePt t="31640" x="3422650" y="2703513"/>
          <p14:tracePt t="31641" x="3430588" y="2703513"/>
          <p14:tracePt t="31642" x="3436938" y="2703513"/>
          <p14:tracePt t="31643" x="3443288" y="2703513"/>
          <p14:tracePt t="31644" x="3449638" y="2703513"/>
          <p14:tracePt t="31645" x="3455988" y="2703513"/>
          <p14:tracePt t="31646" x="3470275" y="2697163"/>
          <p14:tracePt t="31648" x="3482975" y="2697163"/>
          <p14:tracePt t="31649" x="3489325" y="2697163"/>
          <p14:tracePt t="31650" x="3497263" y="2697163"/>
          <p14:tracePt t="31651" x="3503613" y="2697163"/>
          <p14:tracePt t="31652" x="3509963" y="2697163"/>
          <p14:tracePt t="31653" x="3516313" y="2697163"/>
          <p14:tracePt t="31654" x="3530600" y="2690813"/>
          <p14:tracePt t="31656" x="3536950" y="2690813"/>
          <p14:tracePt t="31657" x="3549650" y="2690813"/>
          <p14:tracePt t="31659" x="3563938" y="2690813"/>
          <p14:tracePt t="31660" x="3570288" y="2684463"/>
          <p14:tracePt t="31661" x="3576638" y="2684463"/>
          <p14:tracePt t="31662" x="3582988" y="2684463"/>
          <p14:tracePt t="31663" x="3589338" y="2684463"/>
          <p14:tracePt t="31664" x="3597275" y="2684463"/>
          <p14:tracePt t="31665" x="3603625" y="2684463"/>
          <p14:tracePt t="31667" x="3609975" y="2684463"/>
          <p14:tracePt t="31668" x="3622675" y="2684463"/>
          <p14:tracePt t="31670" x="3629025" y="2684463"/>
          <p14:tracePt t="31671" x="3636963" y="2684463"/>
          <p14:tracePt t="31672" x="3643313" y="2684463"/>
          <p14:tracePt t="31674" x="3643313" y="2678113"/>
          <p14:tracePt t="31675" x="3649663" y="2678113"/>
          <p14:tracePt t="31676" x="3656013" y="2678113"/>
          <p14:tracePt t="31678" x="3662363" y="2678113"/>
          <p14:tracePt t="31679" x="3670300" y="2678113"/>
          <p14:tracePt t="31680" x="3676650" y="2678113"/>
          <p14:tracePt t="31682" x="3676650" y="2670175"/>
          <p14:tracePt t="31683" x="3683000" y="2670175"/>
          <p14:tracePt t="31684" x="3689350" y="2670175"/>
          <p14:tracePt t="31688" x="3695700" y="2670175"/>
          <p14:tracePt t="31689" x="3703638" y="2670175"/>
          <p14:tracePt t="31690" x="3703638" y="2663825"/>
          <p14:tracePt t="31692" x="3709988" y="2663825"/>
          <p14:tracePt t="31697" x="3716338" y="2663825"/>
          <p14:tracePt t="31700" x="3722688" y="2663825"/>
          <p14:tracePt t="31707" x="3729038" y="2663825"/>
          <p14:tracePt t="31710" x="3736975" y="2663825"/>
          <p14:tracePt t="31713" x="3743325" y="2663825"/>
          <p14:tracePt t="31718" x="3743325" y="2657475"/>
          <p14:tracePt t="31719" x="3749675" y="2657475"/>
          <p14:tracePt t="31721" x="3756025" y="2657475"/>
          <p14:tracePt t="31725" x="3762375" y="2657475"/>
          <p14:tracePt t="31726" x="3770313" y="2657475"/>
          <p14:tracePt t="31727" x="3770313" y="2651125"/>
          <p14:tracePt t="31728" x="3776663" y="2651125"/>
          <p14:tracePt t="31732" x="3783013" y="2651125"/>
          <p14:tracePt t="31733" x="3789363" y="2651125"/>
          <p14:tracePt t="31736" x="3795713" y="2651125"/>
          <p14:tracePt t="31737" x="3803650" y="2651125"/>
          <p14:tracePt t="31738" x="3810000" y="2651125"/>
          <p14:tracePt t="31741" x="3816350" y="2651125"/>
          <p14:tracePt t="31742" x="3822700" y="2651125"/>
          <p14:tracePt t="31744" x="3829050" y="2651125"/>
          <p14:tracePt t="31745" x="3836988" y="2651125"/>
          <p14:tracePt t="31746" x="3836988" y="2644775"/>
          <p14:tracePt t="31747" x="3843338" y="2644775"/>
          <p14:tracePt t="31749" x="3856038" y="2644775"/>
          <p14:tracePt t="31750" x="3862388" y="2644775"/>
          <p14:tracePt t="31752" x="3870325" y="2644775"/>
          <p14:tracePt t="31753" x="3876675" y="2644775"/>
          <p14:tracePt t="31755" x="3883025" y="2644775"/>
          <p14:tracePt t="31756" x="3889375" y="2636838"/>
          <p14:tracePt t="31758" x="3895725" y="2636838"/>
          <p14:tracePt t="31759" x="3902075" y="2636838"/>
          <p14:tracePt t="31760" x="3910013" y="2636838"/>
          <p14:tracePt t="31762" x="3916363" y="2636838"/>
          <p14:tracePt t="31764" x="3922713" y="2636838"/>
          <p14:tracePt t="31767" x="3929063" y="2636838"/>
          <p14:tracePt t="31768" x="3935413" y="2636838"/>
          <p14:tracePt t="31770" x="3943350" y="2636838"/>
          <p14:tracePt t="31775" x="3949700" y="2636838"/>
          <p14:tracePt t="31779" x="3956050" y="2636838"/>
          <p14:tracePt t="31787" x="3962400" y="2636838"/>
          <p14:tracePt t="31793" x="3968750" y="2636838"/>
          <p14:tracePt t="31800" x="3976688" y="2636838"/>
          <p14:tracePt t="31811" x="3983038" y="2636838"/>
          <p14:tracePt t="31814" x="3989388" y="2636838"/>
          <p14:tracePt t="31821" x="3995738" y="2636838"/>
          <p14:tracePt t="31824" x="4002088" y="2636838"/>
          <p14:tracePt t="31826" x="4010025" y="2636838"/>
          <p14:tracePt t="31831" x="4016375" y="2636838"/>
          <p14:tracePt t="31832" x="4022725" y="2636838"/>
          <p14:tracePt t="31835" x="4029075" y="2636838"/>
          <p14:tracePt t="31836" x="4035425" y="2636838"/>
          <p14:tracePt t="31838" x="4043363" y="2636838"/>
          <p14:tracePt t="31841" x="4049713" y="2636838"/>
          <p14:tracePt t="31842" x="4056063" y="2636838"/>
          <p14:tracePt t="31844" x="4062413" y="2636838"/>
          <p14:tracePt t="31845" x="4068763" y="2636838"/>
          <p14:tracePt t="31846" x="4076700" y="2636838"/>
          <p14:tracePt t="31848" x="4083050" y="2636838"/>
          <p14:tracePt t="31849" x="4089400" y="2636838"/>
          <p14:tracePt t="31851" x="4095750" y="2644775"/>
          <p14:tracePt t="31852" x="4102100" y="2644775"/>
          <p14:tracePt t="31853" x="4110038" y="2644775"/>
          <p14:tracePt t="31856" x="4122738" y="2644775"/>
          <p14:tracePt t="31857" x="4129088" y="2644775"/>
          <p14:tracePt t="31859" x="4135438" y="2644775"/>
          <p14:tracePt t="31860" x="4135438" y="2651125"/>
          <p14:tracePt t="31861" x="4143375" y="2651125"/>
          <p14:tracePt t="31863" x="4149725" y="2651125"/>
          <p14:tracePt t="31864" x="4156075" y="2651125"/>
          <p14:tracePt t="31866" x="4156075" y="2657475"/>
          <p14:tracePt t="31867" x="4162425" y="2657475"/>
          <p14:tracePt t="31869" x="4168775" y="2657475"/>
          <p14:tracePt t="31870" x="4175125" y="2657475"/>
          <p14:tracePt t="31874" x="4183063" y="2657475"/>
          <p14:tracePt t="31875" x="4189413" y="2657475"/>
          <p14:tracePt t="31881" x="4195763" y="2657475"/>
          <p14:tracePt t="31884" x="4202113" y="2663825"/>
          <p14:tracePt t="31887" x="4208463" y="2663825"/>
          <p14:tracePt t="31903" x="4216400" y="2663825"/>
          <p14:tracePt t="31915" x="4222750" y="2663825"/>
          <p14:tracePt t="31926" x="4229100" y="2663825"/>
          <p14:tracePt t="31931" x="4235450" y="2663825"/>
          <p14:tracePt t="31934" x="4241800" y="2663825"/>
          <p14:tracePt t="31940" x="4249738" y="2663825"/>
          <p14:tracePt t="31942" x="4256088" y="2663825"/>
          <p14:tracePt t="31947" x="4262438" y="2663825"/>
          <p14:tracePt t="31949" x="4268788" y="2663825"/>
          <p14:tracePt t="31952" x="4275138" y="2663825"/>
          <p14:tracePt t="31956" x="4283075" y="2663825"/>
          <p14:tracePt t="31957" x="4289425" y="2663825"/>
          <p14:tracePt t="31962" x="4295775" y="2663825"/>
          <p14:tracePt t="31964" x="4302125" y="2663825"/>
          <p14:tracePt t="31966" x="4308475" y="2663825"/>
          <p14:tracePt t="31971" x="4316413" y="2663825"/>
          <p14:tracePt t="31973" x="4322763" y="2663825"/>
          <p14:tracePt t="31978" x="4329113" y="2663825"/>
          <p14:tracePt t="31981" x="4335463" y="2663825"/>
          <p14:tracePt t="31983" x="4341813" y="2663825"/>
          <p14:tracePt t="31989" x="4349750" y="2663825"/>
          <p14:tracePt t="31993" x="4356100" y="2663825"/>
          <p14:tracePt t="31999" x="4362450" y="2663825"/>
          <p14:tracePt t="32003" x="4368800" y="2663825"/>
          <p14:tracePt t="32007" x="4368800" y="2657475"/>
          <p14:tracePt t="32010" x="4375150" y="2657475"/>
          <p14:tracePt t="32014" x="4383088" y="2657475"/>
          <p14:tracePt t="32017" x="4389438" y="2657475"/>
          <p14:tracePt t="32026" x="4395788" y="2657475"/>
          <p14:tracePt t="32028" x="4395788" y="2651125"/>
          <p14:tracePt t="32030" x="4402138" y="2651125"/>
          <p14:tracePt t="32036" x="4408488" y="2651125"/>
          <p14:tracePt t="32041" x="4416425" y="2651125"/>
          <p14:tracePt t="32043" x="4422775" y="2651125"/>
          <p14:tracePt t="32049" x="4429125" y="2651125"/>
          <p14:tracePt t="32052" x="4435475" y="2651125"/>
          <p14:tracePt t="32057" x="4441825" y="2651125"/>
          <p14:tracePt t="32059" x="4449763" y="2651125"/>
          <p14:tracePt t="32062" x="4456113" y="2651125"/>
          <p14:tracePt t="32067" x="4462463" y="2651125"/>
          <p14:tracePt t="32070" x="4468813" y="2651125"/>
          <p14:tracePt t="32075" x="4475163" y="2651125"/>
          <p14:tracePt t="32077" x="4481513" y="2651125"/>
          <p14:tracePt t="32079" x="4481513" y="2644775"/>
          <p14:tracePt t="32080" x="4489450" y="2644775"/>
          <p14:tracePt t="32085" x="4495800" y="2644775"/>
          <p14:tracePt t="32087" x="4502150" y="2644775"/>
          <p14:tracePt t="32092" x="4508500" y="2636838"/>
          <p14:tracePt t="32095" x="4514850" y="2636838"/>
          <p14:tracePt t="32097" x="4522788" y="2636838"/>
          <p14:tracePt t="32102" x="4529138" y="2636838"/>
          <p14:tracePt t="32106" x="4535488" y="2636838"/>
          <p14:tracePt t="32112" x="4535488" y="2630488"/>
          <p14:tracePt t="32114" x="4541838" y="2630488"/>
          <p14:tracePt t="32120" x="4548188" y="2630488"/>
          <p14:tracePt t="32125" x="4548188" y="2624138"/>
          <p14:tracePt t="32138" x="4556125" y="2624138"/>
          <p14:tracePt t="32324" x="4562475" y="2624138"/>
          <p14:tracePt t="32340" x="4562475" y="2617788"/>
          <p14:tracePt t="32346" x="4568825" y="2617788"/>
          <p14:tracePt t="32393" x="4575175" y="2617788"/>
          <p14:tracePt t="32413" x="4581525" y="2617788"/>
          <p14:tracePt t="32468" x="4589463" y="2617788"/>
          <p14:tracePt t="32485" x="4595813" y="2617788"/>
          <p14:tracePt t="32496" x="4595813" y="2624138"/>
          <p14:tracePt t="32497" x="4602163" y="2624138"/>
          <p14:tracePt t="32521" x="4608513" y="2624138"/>
          <p14:tracePt t="32522" x="4608513" y="2630488"/>
          <p14:tracePt t="32532" x="4614863" y="2630488"/>
          <p14:tracePt t="32570" x="4614863" y="2636838"/>
          <p14:tracePt t="32571" x="4622800" y="2636838"/>
          <p14:tracePt t="32586" x="4629150" y="2636838"/>
          <p14:tracePt t="32594" x="4629150" y="2644775"/>
          <p14:tracePt t="32595" x="4635500" y="2644775"/>
          <p14:tracePt t="32609" x="4641850" y="2644775"/>
          <p14:tracePt t="32616" x="4648200" y="2644775"/>
          <p14:tracePt t="32626" x="4656138" y="2644775"/>
          <p14:tracePt t="32633" x="4662488" y="2644775"/>
          <p14:tracePt t="32638" x="4668838" y="2644775"/>
          <p14:tracePt t="32652" x="4675188" y="2644775"/>
          <p14:tracePt t="32659" x="4675188" y="2651125"/>
          <p14:tracePt t="32661" x="4681538" y="2651125"/>
          <p14:tracePt t="32677" x="4689475" y="2651125"/>
          <p14:tracePt t="32684" x="4695825" y="2651125"/>
          <p14:tracePt t="32691" x="4702175" y="2651125"/>
          <p14:tracePt t="32708" x="4708525" y="2651125"/>
          <p14:tracePt t="32840" x="4702175" y="2651125"/>
          <p14:tracePt t="32843" x="4695825" y="2651125"/>
          <p14:tracePt t="32846" x="4689475" y="2651125"/>
          <p14:tracePt t="32853" x="4681538" y="2651125"/>
          <p14:tracePt t="32855" x="4675188" y="2651125"/>
          <p14:tracePt t="32860" x="4668838" y="2651125"/>
          <p14:tracePt t="32862" x="4662488" y="2651125"/>
          <p14:tracePt t="32864" x="4656138" y="2651125"/>
          <p14:tracePt t="32865" x="4656138" y="2657475"/>
          <p14:tracePt t="32868" x="4648200" y="2657475"/>
          <p14:tracePt t="32870" x="4641850" y="2657475"/>
          <p14:tracePt t="32874" x="4635500" y="2657475"/>
          <p14:tracePt t="32876" x="4629150" y="2657475"/>
          <p14:tracePt t="32878" x="4622800" y="2657475"/>
          <p14:tracePt t="32882" x="4614863" y="2657475"/>
          <p14:tracePt t="32889" x="4608513" y="2657475"/>
          <p14:tracePt t="32889" x="4608513" y="2663825"/>
          <p14:tracePt t="32890" x="4602163" y="2663825"/>
          <p14:tracePt t="32892" x="4595813" y="2663825"/>
          <p14:tracePt t="32896" x="4589463" y="2663825"/>
          <p14:tracePt t="32909" x="4581525" y="2663825"/>
          <p14:tracePt t="32929" x="4575175" y="2663825"/>
          <p14:tracePt t="32947" x="4575175" y="2670175"/>
          <p14:tracePt t="32955" x="4568825" y="2670175"/>
          <p14:tracePt t="32961" x="4562475" y="2670175"/>
          <p14:tracePt t="32968" x="4556125" y="2670175"/>
          <p14:tracePt t="32970" x="4548188" y="2670175"/>
          <p14:tracePt t="32972" x="4541838" y="2670175"/>
          <p14:tracePt t="32977" x="4535488" y="2670175"/>
          <p14:tracePt t="32979" x="4529138" y="2670175"/>
          <p14:tracePt t="32982" x="4522788" y="2670175"/>
          <p14:tracePt t="32984" x="4514850" y="2670175"/>
          <p14:tracePt t="32986" x="4508500" y="2670175"/>
          <p14:tracePt t="32989" x="4502150" y="2670175"/>
          <p14:tracePt t="32991" x="4495800" y="2670175"/>
          <p14:tracePt t="32995" x="4489450" y="2670175"/>
          <p14:tracePt t="32997" x="4481513" y="2670175"/>
          <p14:tracePt t="33000" x="4475163" y="2670175"/>
          <p14:tracePt t="33010" x="4468813" y="2670175"/>
          <p14:tracePt t="33174" x="4475163" y="2670175"/>
          <p14:tracePt t="33180" x="4481513" y="2670175"/>
          <p14:tracePt t="33187" x="4489450" y="2670175"/>
          <p14:tracePt t="33265" x="4495800" y="2670175"/>
          <p14:tracePt t="33278" x="4502150" y="2670175"/>
          <p14:tracePt t="33296" x="4508500" y="2670175"/>
          <p14:tracePt t="33304" x="4514850" y="2670175"/>
          <p14:tracePt t="33311" x="4522788" y="2670175"/>
          <p14:tracePt t="33322" x="4529138" y="2670175"/>
          <p14:tracePt t="33327" x="4535488" y="2670175"/>
          <p14:tracePt t="33335" x="4541838" y="2670175"/>
          <p14:tracePt t="33337" x="4548188" y="2670175"/>
          <p14:tracePt t="33340" x="4556125" y="2670175"/>
          <p14:tracePt t="33344" x="4562475" y="2670175"/>
          <p14:tracePt t="33347" x="4568825" y="2670175"/>
          <p14:tracePt t="33351" x="4568825" y="2663825"/>
          <p14:tracePt t="33352" x="4575175" y="2663825"/>
          <p14:tracePt t="33354" x="4581525" y="2663825"/>
          <p14:tracePt t="33359" x="4589463" y="2663825"/>
          <p14:tracePt t="33362" x="4595813" y="2663825"/>
          <p14:tracePt t="33365" x="4602163" y="2663825"/>
          <p14:tracePt t="33372" x="4608513" y="2663825"/>
          <p14:tracePt t="33376" x="4614863" y="2663825"/>
          <p14:tracePt t="33454" x="4622800" y="2663825"/>
          <p14:tracePt t="33464" x="4629150" y="2663825"/>
          <p14:tracePt t="33470" x="4635500" y="2663825"/>
          <p14:tracePt t="33482" x="4641850" y="2663825"/>
          <p14:tracePt t="33486" x="4648200" y="2663825"/>
          <p14:tracePt t="33495" x="4656138" y="2663825"/>
          <p14:tracePt t="33502" x="4662488" y="2663825"/>
          <p14:tracePt t="33529" x="4668838" y="2663825"/>
          <p14:tracePt t="33588" x="4675188" y="2663825"/>
          <p14:tracePt t="33602" x="4681538" y="2663825"/>
          <p14:tracePt t="33623" x="4689475" y="2663825"/>
          <p14:tracePt t="33630" x="4695825" y="2663825"/>
          <p14:tracePt t="33632" x="4695825" y="2670175"/>
          <p14:tracePt t="33637" x="4702175" y="2670175"/>
          <p14:tracePt t="33646" x="4708525" y="2670175"/>
          <p14:tracePt t="33650" x="4714875" y="2670175"/>
          <p14:tracePt t="33659" x="4722813" y="2670175"/>
          <p14:tracePt t="33665" x="4729163" y="2670175"/>
          <p14:tracePt t="33672" x="4735513" y="2670175"/>
          <p14:tracePt t="33682" x="4741863" y="2670175"/>
          <p14:tracePt t="33688" x="4748213" y="2670175"/>
          <p14:tracePt t="33700" x="4754563" y="2670175"/>
          <p14:tracePt t="33708" x="4762500" y="2670175"/>
          <p14:tracePt t="33715" x="4768850" y="2670175"/>
          <p14:tracePt t="33726" x="4775200" y="2670175"/>
          <p14:tracePt t="33730" x="4781550" y="2670175"/>
          <p14:tracePt t="33736" x="4787900" y="2670175"/>
          <p14:tracePt t="33738" x="4795838" y="2670175"/>
          <p14:tracePt t="33744" x="4802188" y="2670175"/>
          <p14:tracePt t="33746" x="4808538" y="2670175"/>
          <p14:tracePt t="33749" x="4814888" y="2670175"/>
          <p14:tracePt t="33753" x="4821238" y="2670175"/>
          <p14:tracePt t="33756" x="4829175" y="2670175"/>
          <p14:tracePt t="33757" x="4829175" y="2678113"/>
          <p14:tracePt t="33760" x="4835525" y="2678113"/>
          <p14:tracePt t="33763" x="4841875" y="2678113"/>
          <p14:tracePt t="33765" x="4848225" y="2678113"/>
          <p14:tracePt t="33772" x="4854575" y="2678113"/>
          <p14:tracePt t="33775" x="4862513" y="2678113"/>
          <p14:tracePt t="33787" x="4868863" y="2678113"/>
          <p14:tracePt t="33797" x="4875213" y="2678113"/>
          <p14:tracePt t="33822" x="4881563" y="2678113"/>
          <p14:tracePt t="33851" x="4887913" y="2678113"/>
          <p14:tracePt t="33857" x="4895850" y="2678113"/>
          <p14:tracePt t="33870" x="4902200" y="2678113"/>
          <p14:tracePt t="33877" x="4908550" y="2678113"/>
          <p14:tracePt t="33885" x="4914900" y="2678113"/>
          <p14:tracePt t="33936" x="4921250" y="2678113"/>
          <p14:tracePt t="33949" x="4929188" y="2678113"/>
          <p14:tracePt t="33964" x="4935538" y="2678113"/>
          <p14:tracePt t="33970" x="4941888" y="2678113"/>
          <p14:tracePt t="33975" x="4948238" y="2678113"/>
          <p14:tracePt t="33978" x="4948238" y="2684463"/>
          <p14:tracePt t="33987" x="4954588" y="2684463"/>
          <p14:tracePt t="33993" x="4962525" y="2684463"/>
          <p14:tracePt t="34011" x="4968875" y="2684463"/>
          <p14:tracePt t="34013" x="4968875" y="2690813"/>
          <p14:tracePt t="34019" x="4975225" y="2690813"/>
          <p14:tracePt t="34024" x="4981575" y="2690813"/>
          <p14:tracePt t="34032" x="4987925" y="2690813"/>
          <p14:tracePt t="34034" x="4995863" y="2690813"/>
          <p14:tracePt t="34039" x="5002213" y="2690813"/>
          <p14:tracePt t="34040" x="5008563" y="2690813"/>
          <p14:tracePt t="34042" x="5008563" y="2697163"/>
          <p14:tracePt t="34043" x="5014913" y="2697163"/>
          <p14:tracePt t="34044" x="5021263" y="2697163"/>
          <p14:tracePt t="34045" x="5029200" y="2697163"/>
          <p14:tracePt t="34047" x="5035550" y="2697163"/>
          <p14:tracePt t="34048" x="5041900" y="2697163"/>
          <p14:tracePt t="34049" x="5041900" y="2703513"/>
          <p14:tracePt t="34050" x="5048250" y="2703513"/>
          <p14:tracePt t="34051" x="5054600" y="2703513"/>
          <p14:tracePt t="34052" x="5060950" y="2703513"/>
          <p14:tracePt t="34053" x="5068888" y="2703513"/>
          <p14:tracePt t="34054" x="5075238" y="2703513"/>
          <p14:tracePt t="34055" x="5081588" y="2703513"/>
          <p14:tracePt t="34056" x="5087938" y="2711450"/>
          <p14:tracePt t="34057" x="5094288" y="2711450"/>
          <p14:tracePt t="34058" x="5102225" y="2711450"/>
          <p14:tracePt t="34059" x="5108575" y="2711450"/>
          <p14:tracePt t="34060" x="5114925" y="2711450"/>
          <p14:tracePt t="34061" x="5121275" y="2711450"/>
          <p14:tracePt t="34062" x="5135563" y="2711450"/>
          <p14:tracePt t="34063" x="5141913" y="2711450"/>
          <p14:tracePt t="34064" x="5154613" y="2711450"/>
          <p14:tracePt t="34065" x="5160963" y="2711450"/>
          <p14:tracePt t="34066" x="5168900" y="2711450"/>
          <p14:tracePt t="34067" x="5175250" y="2717800"/>
          <p14:tracePt t="34068" x="5181600" y="2717800"/>
          <p14:tracePt t="34069" x="5194300" y="2717800"/>
          <p14:tracePt t="34070" x="5208588" y="2717800"/>
          <p14:tracePt t="34071" x="5214938" y="2717800"/>
          <p14:tracePt t="34072" x="5221288" y="2724150"/>
          <p14:tracePt t="34073" x="5227638" y="2724150"/>
          <p14:tracePt t="34074" x="5241925" y="2724150"/>
          <p14:tracePt t="34075" x="5254625" y="2724150"/>
          <p14:tracePt t="34077" x="5268913" y="2724150"/>
          <p14:tracePt t="34078" x="5275263" y="2724150"/>
          <p14:tracePt t="34079" x="5281613" y="2724150"/>
          <p14:tracePt t="34080" x="5294313" y="2724150"/>
          <p14:tracePt t="34081" x="5302250" y="2730500"/>
          <p14:tracePt t="34082" x="5308600" y="2730500"/>
          <p14:tracePt t="34083" x="5321300" y="2730500"/>
          <p14:tracePt t="34085" x="5334000" y="2730500"/>
          <p14:tracePt t="34086" x="5341938" y="2736850"/>
          <p14:tracePt t="34087" x="5348288" y="2736850"/>
          <p14:tracePt t="34088" x="5360988" y="2736850"/>
          <p14:tracePt t="34090" x="5375275" y="2736850"/>
          <p14:tracePt t="34091" x="5381625" y="2736850"/>
          <p14:tracePt t="34092" x="5381625" y="2743200"/>
          <p14:tracePt t="34093" x="5394325" y="2743200"/>
          <p14:tracePt t="34094" x="5400675" y="2743200"/>
          <p14:tracePt t="34096" x="5408613" y="2743200"/>
          <p14:tracePt t="34097" x="5421313" y="2743200"/>
          <p14:tracePt t="34099" x="5427663" y="2751138"/>
          <p14:tracePt t="34100" x="5434013" y="2751138"/>
          <p14:tracePt t="34102" x="5441950" y="2751138"/>
          <p14:tracePt t="34103" x="5448300" y="2751138"/>
          <p14:tracePt t="34105" x="5454650" y="2751138"/>
          <p14:tracePt t="34106" x="5461000" y="2751138"/>
          <p14:tracePt t="34107" x="5467350" y="2751138"/>
          <p14:tracePt t="34109" x="5475288" y="2751138"/>
          <p14:tracePt t="34110" x="5481638" y="2751138"/>
          <p14:tracePt t="34112" x="5487988" y="2751138"/>
          <p14:tracePt t="34113" x="5494338" y="2751138"/>
          <p14:tracePt t="34114" x="5500688" y="2751138"/>
          <p14:tracePt t="34117" x="5508625" y="2751138"/>
          <p14:tracePt t="34118" x="5508625" y="2757488"/>
          <p14:tracePt t="34119" x="5514975" y="2757488"/>
          <p14:tracePt t="34121" x="5521325" y="2757488"/>
          <p14:tracePt t="34123" x="5527675" y="2757488"/>
          <p14:tracePt t="34124" x="5534025" y="2757488"/>
          <p14:tracePt t="34127" x="5541963" y="2757488"/>
          <p14:tracePt t="34128" x="5548313" y="2757488"/>
          <p14:tracePt t="34131" x="5554663" y="2757488"/>
          <p14:tracePt t="34132" x="5561013" y="2757488"/>
          <p14:tracePt t="34134" x="5567363" y="2757488"/>
          <p14:tracePt t="34136" x="5575300" y="2763838"/>
          <p14:tracePt t="34137" x="5581650" y="2763838"/>
          <p14:tracePt t="34140" x="5594350" y="2763838"/>
          <p14:tracePt t="34141" x="5600700" y="2763838"/>
          <p14:tracePt t="34143" x="5608638" y="2763838"/>
          <p14:tracePt t="34144" x="5614988" y="2763838"/>
          <p14:tracePt t="34147" x="5634038" y="2763838"/>
          <p14:tracePt t="34149" x="5640388" y="2763838"/>
          <p14:tracePt t="34150" x="5654675" y="2763838"/>
          <p14:tracePt t="34152" x="5661025" y="2763838"/>
          <p14:tracePt t="34153" x="5673725" y="2763838"/>
          <p14:tracePt t="34155" x="5681663" y="2770188"/>
          <p14:tracePt t="34156" x="5688013" y="2770188"/>
          <p14:tracePt t="34157" x="5694363" y="2770188"/>
          <p14:tracePt t="34158" x="5700713" y="2770188"/>
          <p14:tracePt t="34159" x="5707063" y="2770188"/>
          <p14:tracePt t="34160" x="5715000" y="2770188"/>
          <p14:tracePt t="34161" x="5727700" y="2770188"/>
          <p14:tracePt t="34163" x="5740400" y="2770188"/>
          <p14:tracePt t="34164" x="5748338" y="2776538"/>
          <p14:tracePt t="34165" x="5754688" y="2776538"/>
          <p14:tracePt t="34166" x="5761038" y="2776538"/>
          <p14:tracePt t="34167" x="5767388" y="2776538"/>
          <p14:tracePt t="34168" x="5773738" y="2776538"/>
          <p14:tracePt t="34169" x="5781675" y="2776538"/>
          <p14:tracePt t="34170" x="5788025" y="2776538"/>
          <p14:tracePt t="34171" x="5794375" y="2776538"/>
          <p14:tracePt t="34172" x="5800725" y="2776538"/>
          <p14:tracePt t="34173" x="5807075" y="2776538"/>
          <p14:tracePt t="34174" x="5815013" y="2776538"/>
          <p14:tracePt t="34175" x="5821363" y="2776538"/>
          <p14:tracePt t="34176" x="5821363" y="2784475"/>
          <p14:tracePt t="34177" x="5827713" y="2784475"/>
          <p14:tracePt t="34178" x="5840413" y="2784475"/>
          <p14:tracePt t="34180" x="5848350" y="2784475"/>
          <p14:tracePt t="34181" x="5854700" y="2784475"/>
          <p14:tracePt t="34183" x="5861050" y="2784475"/>
          <p14:tracePt t="34184" x="5867400" y="2784475"/>
          <p14:tracePt t="34185" x="5873750" y="2784475"/>
          <p14:tracePt t="34187" x="5881688" y="2784475"/>
          <p14:tracePt t="34188" x="5888038" y="2784475"/>
          <p14:tracePt t="34190" x="5894388" y="2784475"/>
          <p14:tracePt t="34191" x="5900738" y="2784475"/>
          <p14:tracePt t="34194" x="5907088" y="2784475"/>
          <p14:tracePt t="34195" x="5913438" y="2784475"/>
          <p14:tracePt t="34197" x="5921375" y="2784475"/>
          <p14:tracePt t="34200" x="5927725" y="2784475"/>
          <p14:tracePt t="34202" x="5934075" y="2784475"/>
          <p14:tracePt t="34206" x="5940425" y="2784475"/>
          <p14:tracePt t="34209" x="5946775" y="2784475"/>
          <p14:tracePt t="34211" x="5954713" y="2784475"/>
          <p14:tracePt t="34216" x="5961063" y="2784475"/>
          <p14:tracePt t="34218" x="5967413" y="2784475"/>
          <p14:tracePt t="34222" x="5973763" y="2784475"/>
          <p14:tracePt t="34225" x="5980113" y="2784475"/>
          <p14:tracePt t="34227" x="5988050" y="2784475"/>
          <p14:tracePt t="34231" x="5994400" y="2784475"/>
          <p14:tracePt t="34233" x="6000750" y="2784475"/>
          <p14:tracePt t="34237" x="6007100" y="2784475"/>
          <p14:tracePt t="34239" x="6013450" y="2784475"/>
          <p14:tracePt t="34241" x="6021388" y="2784475"/>
          <p14:tracePt t="34244" x="6027738" y="2784475"/>
          <p14:tracePt t="34246" x="6034088" y="2784475"/>
          <p14:tracePt t="34250" x="6040438" y="2784475"/>
          <p14:tracePt t="34251" x="6046788" y="2784475"/>
          <p14:tracePt t="34253" x="6054725" y="2784475"/>
          <p14:tracePt t="34257" x="6061075" y="2784475"/>
          <p14:tracePt t="34259" x="6067425" y="2784475"/>
          <p14:tracePt t="34263" x="6073775" y="2784475"/>
          <p14:tracePt t="34266" x="6080125" y="2784475"/>
          <p14:tracePt t="34268" x="6088063" y="2784475"/>
          <p14:tracePt t="34274" x="6094413" y="2784475"/>
          <p14:tracePt t="34279" x="6100763" y="2784475"/>
          <p14:tracePt t="34288" x="6107113" y="2784475"/>
          <p14:tracePt t="34293" x="6113463" y="2784475"/>
          <p14:tracePt t="34307" x="6121400" y="2784475"/>
          <p14:tracePt t="34313" x="6127750" y="2784475"/>
          <p14:tracePt t="34319" x="6134100" y="2784475"/>
          <p14:tracePt t="34329" x="6140450" y="2784475"/>
          <p14:tracePt t="34333" x="6146800" y="2784475"/>
          <p14:tracePt t="34340" x="6154738" y="2784475"/>
          <p14:tracePt t="34343" x="6161088" y="2784475"/>
          <p14:tracePt t="34346" x="6167438" y="2784475"/>
          <p14:tracePt t="34352" x="6173788" y="2784475"/>
          <p14:tracePt t="34355" x="6180138" y="2784475"/>
          <p14:tracePt t="34361" x="6188075" y="2784475"/>
          <p14:tracePt t="34365" x="6194425" y="2784475"/>
          <p14:tracePt t="34369" x="6200775" y="2784475"/>
          <p14:tracePt t="34381" x="6207125" y="2784475"/>
          <p14:tracePt t="34422" x="6213475" y="2784475"/>
          <p14:tracePt t="34500" x="6219825" y="2784475"/>
          <p14:tracePt t="34514" x="6227763" y="2784475"/>
          <p14:tracePt t="34524" x="6234113" y="2784475"/>
          <p14:tracePt t="34541" x="6240463" y="2784475"/>
          <p14:tracePt t="34546" x="6246813" y="2784475"/>
          <p14:tracePt t="34555" x="6253163" y="2784475"/>
          <p14:tracePt t="34557" x="6261100" y="2784475"/>
          <p14:tracePt t="34561" x="6267450" y="2784475"/>
          <p14:tracePt t="34565" x="6273800" y="2784475"/>
          <p14:tracePt t="34567" x="6280150" y="2784475"/>
          <p14:tracePt t="34571" x="6286500" y="2784475"/>
          <p14:tracePt t="34572" x="6294438" y="2784475"/>
          <p14:tracePt t="34574" x="6300788" y="2784475"/>
          <p14:tracePt t="34577" x="6307138" y="2784475"/>
          <p14:tracePt t="34578" x="6313488" y="2784475"/>
          <p14:tracePt t="34581" x="6319838" y="2784475"/>
          <p14:tracePt t="34583" x="6327775" y="2784475"/>
          <p14:tracePt t="34585" x="6334125" y="2784475"/>
          <p14:tracePt t="34587" x="6340475" y="2784475"/>
          <p14:tracePt t="34588" x="6346825" y="2784475"/>
          <p14:tracePt t="34591" x="6353175" y="2784475"/>
          <p14:tracePt t="34592" x="6361113" y="2784475"/>
          <p14:tracePt t="34594" x="6367463" y="2784475"/>
          <p14:tracePt t="34596" x="6373813" y="2784475"/>
          <p14:tracePt t="34597" x="6380163" y="2784475"/>
          <p14:tracePt t="34600" x="6386513" y="2784475"/>
          <p14:tracePt t="34602" x="6394450" y="2784475"/>
          <p14:tracePt t="34605" x="6400800" y="2784475"/>
          <p14:tracePt t="34606" x="6407150" y="2784475"/>
          <p14:tracePt t="34608" x="6413500" y="2784475"/>
          <p14:tracePt t="34611" x="6419850" y="2784475"/>
          <p14:tracePt t="34613" x="6427788" y="2784475"/>
          <p14:tracePt t="34617" x="6434138" y="2784475"/>
          <p14:tracePt t="34620" x="6440488" y="2784475"/>
          <p14:tracePt t="34622" x="6446838" y="2784475"/>
          <p14:tracePt t="34627" x="6453188" y="2784475"/>
          <p14:tracePt t="34631" x="6461125" y="2784475"/>
          <p14:tracePt t="34637" x="6467475" y="2784475"/>
          <p14:tracePt t="34640" x="6473825" y="2784475"/>
          <p14:tracePt t="34643" x="6480175" y="2784475"/>
          <p14:tracePt t="34649" x="6486525" y="2784475"/>
          <p14:tracePt t="34652" x="6492875" y="2784475"/>
          <p14:tracePt t="34656" x="6500813" y="2784475"/>
          <p14:tracePt t="34659" x="6507163" y="2784475"/>
          <p14:tracePt t="34661" x="6513513" y="2784475"/>
          <p14:tracePt t="34662" x="6513513" y="2776538"/>
          <p14:tracePt t="34665" x="6519863" y="2776538"/>
          <p14:tracePt t="34667" x="6526213" y="2776538"/>
          <p14:tracePt t="34670" x="6534150" y="2776538"/>
          <p14:tracePt t="34672" x="6540500" y="2776538"/>
          <p14:tracePt t="34675" x="6540500" y="2770188"/>
          <p14:tracePt t="34676" x="6546850" y="2770188"/>
          <p14:tracePt t="34677" x="6553200" y="2770188"/>
          <p14:tracePt t="34678" x="6559550" y="2770188"/>
          <p14:tracePt t="34682" x="6567488" y="2770188"/>
          <p14:tracePt t="34683" x="6573838" y="2770188"/>
          <p14:tracePt t="34686" x="6580188" y="2770188"/>
          <p14:tracePt t="34687" x="6586538" y="2770188"/>
          <p14:tracePt t="34688" x="6592888" y="2770188"/>
          <p14:tracePt t="34691" x="6600825" y="2770188"/>
          <p14:tracePt t="34692" x="6607175" y="2770188"/>
          <p14:tracePt t="34694" x="6613525" y="2770188"/>
          <p14:tracePt t="34696" x="6619875" y="2770188"/>
          <p14:tracePt t="34697" x="6626225" y="2770188"/>
          <p14:tracePt t="34699" x="6634163" y="2770188"/>
          <p14:tracePt t="34701" x="6640513" y="2770188"/>
          <p14:tracePt t="34704" x="6646863" y="2770188"/>
          <p14:tracePt t="34705" x="6653213" y="2770188"/>
          <p14:tracePt t="34706" x="6659563" y="2770188"/>
          <p14:tracePt t="34709" x="6667500" y="2770188"/>
          <p14:tracePt t="34710" x="6673850" y="2770188"/>
          <p14:tracePt t="34714" x="6680200" y="2770188"/>
          <p14:tracePt t="34715" x="6686550" y="2770188"/>
          <p14:tracePt t="34717" x="6692900" y="2770188"/>
          <p14:tracePt t="34721" x="6700838" y="2770188"/>
          <p14:tracePt t="34723" x="6707188" y="2770188"/>
          <p14:tracePt t="34728" x="6713538" y="2770188"/>
          <p14:tracePt t="34731" x="6719888" y="2770188"/>
          <p14:tracePt t="34735" x="6726238" y="2770188"/>
          <p14:tracePt t="34741" x="6734175" y="2770188"/>
          <p14:tracePt t="34745" x="6740525" y="2770188"/>
          <p14:tracePt t="34752" x="6746875" y="2770188"/>
          <p14:tracePt t="34755" x="6753225" y="2770188"/>
          <p14:tracePt t="34761" x="6759575" y="2770188"/>
          <p14:tracePt t="34764" x="6765925" y="2770188"/>
          <p14:tracePt t="34766" x="6765925" y="2763838"/>
          <p14:tracePt t="34767" x="6773863" y="2763838"/>
          <p14:tracePt t="34772" x="6780213" y="2763838"/>
          <p14:tracePt t="34774" x="6786563" y="2763838"/>
          <p14:tracePt t="34779" x="6792913" y="2763838"/>
          <p14:tracePt t="34782" x="6799263" y="2763838"/>
          <p14:tracePt t="34784" x="6807200" y="2763838"/>
          <p14:tracePt t="34788" x="6813550" y="2763838"/>
          <p14:tracePt t="34791" x="6819900" y="2763838"/>
          <p14:tracePt t="34794" x="6819900" y="2757488"/>
          <p14:tracePt t="34796" x="6826250" y="2757488"/>
          <p14:tracePt t="34799" x="6832600" y="2757488"/>
          <p14:tracePt t="34802" x="6840538" y="2757488"/>
          <p14:tracePt t="34809" x="6846888" y="2757488"/>
          <p14:tracePt t="34812" x="6853238" y="2757488"/>
          <p14:tracePt t="34822" x="6859588" y="2757488"/>
          <p14:tracePt t="34827" x="6865938" y="2757488"/>
          <p14:tracePt t="34832" x="6873875" y="2757488"/>
          <p14:tracePt t="34839" x="6880225" y="2757488"/>
          <p14:tracePt t="34842" x="6886575" y="2757488"/>
          <p14:tracePt t="34847" x="6892925" y="2757488"/>
          <p14:tracePt t="34850" x="6899275" y="2757488"/>
          <p14:tracePt t="34852" x="6907213" y="2757488"/>
          <p14:tracePt t="34857" x="6913563" y="2757488"/>
          <p14:tracePt t="34859" x="6919913" y="2757488"/>
          <p14:tracePt t="34864" x="6926263" y="2757488"/>
          <p14:tracePt t="34866" x="6932613" y="2757488"/>
          <p14:tracePt t="34868" x="6940550" y="2757488"/>
          <p14:tracePt t="34873" x="6946900" y="2757488"/>
          <p14:tracePt t="34876" x="6953250" y="2757488"/>
          <p14:tracePt t="34885" x="6959600" y="2757488"/>
          <p14:tracePt t="34893" x="6965950" y="2757488"/>
          <p14:tracePt t="34954" x="6973888" y="2757488"/>
          <p14:tracePt t="34969" x="6980238" y="2757488"/>
          <p14:tracePt t="34979" x="6986588" y="2757488"/>
          <p14:tracePt t="35011" x="6992938" y="2757488"/>
          <p14:tracePt t="35043" x="6999288" y="2757488"/>
          <p14:tracePt t="35063" x="7007225" y="2757488"/>
          <p14:tracePt t="35069" x="7013575" y="2757488"/>
          <p14:tracePt t="35074" x="7019925" y="2757488"/>
          <p14:tracePt t="35085" x="7026275" y="2757488"/>
          <p14:tracePt t="35090" x="7032625" y="2757488"/>
          <p14:tracePt t="35103" x="7040563" y="2757488"/>
          <p14:tracePt t="35112" x="7046913" y="2757488"/>
          <p14:tracePt t="35116" x="7046913" y="2751138"/>
          <p14:tracePt t="35132" x="7053263" y="2751138"/>
          <p14:tracePt t="35160" x="7059613" y="2751138"/>
          <p14:tracePt t="35166" x="7065963" y="2751138"/>
          <p14:tracePt t="35178" x="7072313" y="2751138"/>
          <p14:tracePt t="35184" x="7080250" y="2751138"/>
          <p14:tracePt t="35189" x="7086600" y="2751138"/>
          <p14:tracePt t="35204" x="7092950" y="2751138"/>
          <p14:tracePt t="35220" x="7099300" y="2751138"/>
          <p14:tracePt t="35465" x="7105650" y="2751138"/>
          <p14:tracePt t="35486" x="7113588" y="2751138"/>
          <p14:tracePt t="35498" x="7119938" y="2751138"/>
          <p14:tracePt t="35516" x="7126288" y="2751138"/>
          <p14:tracePt t="35522" x="7132638" y="2751138"/>
          <p14:tracePt t="35529" x="7138988" y="2751138"/>
          <p14:tracePt t="35532" x="7146925" y="2751138"/>
          <p14:tracePt t="35533" x="7153275" y="2743200"/>
          <p14:tracePt t="35537" x="7159625" y="2743200"/>
          <p14:tracePt t="35538" x="7165975" y="2743200"/>
          <p14:tracePt t="35539" x="7172325" y="2736850"/>
          <p14:tracePt t="35541" x="7180263" y="2736850"/>
          <p14:tracePt t="35542" x="7186613" y="2736850"/>
          <p14:tracePt t="35543" x="7192963" y="2736850"/>
          <p14:tracePt t="35544" x="7205663" y="2736850"/>
          <p14:tracePt t="35546" x="7219950" y="2736850"/>
          <p14:tracePt t="35547" x="7226300" y="2730500"/>
          <p14:tracePt t="35548" x="7232650" y="2730500"/>
          <p14:tracePt t="35549" x="7246938" y="2730500"/>
          <p14:tracePt t="35550" x="7253288" y="2730500"/>
          <p14:tracePt t="35551" x="7265988" y="2724150"/>
          <p14:tracePt t="35552" x="7280275" y="2724150"/>
          <p14:tracePt t="35553" x="7286625" y="2724150"/>
          <p14:tracePt t="35554" x="7299325" y="2724150"/>
          <p14:tracePt t="35555" x="7313613" y="2724150"/>
          <p14:tracePt t="35556" x="7326313" y="2717800"/>
          <p14:tracePt t="35557" x="7345363" y="2717800"/>
          <p14:tracePt t="35558" x="7366000" y="2717800"/>
          <p14:tracePt t="35559" x="7372350" y="2717800"/>
          <p14:tracePt t="35560" x="7392988" y="2717800"/>
          <p14:tracePt t="35561" x="7412038" y="2711450"/>
          <p14:tracePt t="35562" x="7426325" y="2711450"/>
          <p14:tracePt t="35563" x="7445375" y="2711450"/>
          <p14:tracePt t="35564" x="7466013" y="2711450"/>
          <p14:tracePt t="35565" x="7478713" y="2711450"/>
          <p14:tracePt t="35566" x="7499350" y="2711450"/>
          <p14:tracePt t="35567" x="7519988" y="2711450"/>
          <p14:tracePt t="35568" x="7532688" y="2703513"/>
          <p14:tracePt t="35569" x="7553325" y="2703513"/>
          <p14:tracePt t="35570" x="7578725" y="2703513"/>
          <p14:tracePt t="35571" x="7593013" y="2703513"/>
          <p14:tracePt t="35572" x="7612063" y="2703513"/>
          <p14:tracePt t="35573" x="7639050" y="2703513"/>
          <p14:tracePt t="35574" x="7651750" y="2703513"/>
          <p14:tracePt t="35575" x="7678738" y="2703513"/>
          <p14:tracePt t="35576" x="7699375" y="2703513"/>
          <p14:tracePt t="35577" x="7726363" y="2703513"/>
          <p14:tracePt t="35578" x="7739063" y="2703513"/>
          <p14:tracePt t="35579" x="7759700" y="2703513"/>
          <p14:tracePt t="35580" x="7785100" y="2703513"/>
          <p14:tracePt t="35581" x="7799388" y="2703513"/>
          <p14:tracePt t="35582" x="7826375" y="2697163"/>
          <p14:tracePt t="35583" x="7845425" y="2697163"/>
          <p14:tracePt t="35584" x="7866063" y="2697163"/>
          <p14:tracePt t="35585" x="7878763" y="2697163"/>
          <p14:tracePt t="35586" x="7899400" y="2697163"/>
          <p14:tracePt t="35587" x="7918450" y="2697163"/>
          <p14:tracePt t="35588" x="7932738" y="2697163"/>
          <p14:tracePt t="35589" x="7951788" y="2697163"/>
          <p14:tracePt t="35590" x="7972425" y="2697163"/>
          <p14:tracePt t="35591" x="7978775" y="2690813"/>
          <p14:tracePt t="35592" x="7999413" y="2690813"/>
          <p14:tracePt t="35593" x="8012113" y="2690813"/>
          <p14:tracePt t="35594" x="8024813" y="2690813"/>
          <p14:tracePt t="35595" x="8045450" y="2690813"/>
          <p14:tracePt t="35596" x="8058150" y="2690813"/>
          <p14:tracePt t="35597" x="8066088" y="2690813"/>
          <p14:tracePt t="35598" x="8078788" y="2690813"/>
          <p14:tracePt t="35599" x="8085138" y="2684463"/>
          <p14:tracePt t="35600" x="8099425" y="2684463"/>
          <p14:tracePt t="35601" x="8112125" y="2684463"/>
          <p14:tracePt t="35602" x="8118475" y="2684463"/>
          <p14:tracePt t="35603" x="8124825" y="2684463"/>
          <p14:tracePt t="35604" x="8132763" y="2684463"/>
          <p14:tracePt t="35605" x="8139113" y="2684463"/>
          <p14:tracePt t="35606" x="8145463" y="2678113"/>
          <p14:tracePt t="35607" x="8151813" y="2678113"/>
          <p14:tracePt t="35609" x="8158163" y="2678113"/>
          <p14:tracePt t="35610" x="8166100" y="2678113"/>
          <p14:tracePt t="35613" x="8172450" y="2678113"/>
          <p14:tracePt t="35621" x="8172450" y="2670175"/>
          <p14:tracePt t="35716" x="8178800" y="2670175"/>
          <p14:tracePt t="35729" x="8185150" y="2670175"/>
          <p14:tracePt t="35821" x="8191500" y="2670175"/>
          <p14:tracePt t="35828" x="8199438" y="2670175"/>
          <p14:tracePt t="35836" x="8205788" y="2670175"/>
          <p14:tracePt t="35838" x="8212138" y="2670175"/>
          <p14:tracePt t="35841" x="8218488" y="2670175"/>
          <p14:tracePt t="35846" x="8224838" y="2670175"/>
          <p14:tracePt t="35848" x="8231188" y="2670175"/>
          <p14:tracePt t="35852" x="8239125" y="2670175"/>
          <p14:tracePt t="35854" x="8245475" y="2670175"/>
          <p14:tracePt t="35856" x="8251825" y="2670175"/>
          <p14:tracePt t="35860" x="8258175" y="2670175"/>
          <p14:tracePt t="35862" x="8264525" y="2670175"/>
          <p14:tracePt t="35866" x="8272463" y="2670175"/>
          <p14:tracePt t="35868" x="8278813" y="2670175"/>
          <p14:tracePt t="35870" x="8285163" y="2670175"/>
          <p14:tracePt t="35881" x="8297863" y="2670175"/>
          <p14:tracePt t="35883" x="8305800" y="2670175"/>
          <p14:tracePt t="35886" x="8312150" y="2670175"/>
          <p14:tracePt t="35891" x="8318500" y="2670175"/>
          <p14:tracePt t="35893" x="8324850" y="2670175"/>
          <p14:tracePt t="35896" x="8331200" y="2670175"/>
          <p14:tracePt t="35899" x="8339138" y="2670175"/>
          <p14:tracePt t="35901" x="8345488" y="2670175"/>
          <p14:tracePt t="35904" x="8351838" y="2670175"/>
          <p14:tracePt t="35905" x="8358188" y="2670175"/>
          <p14:tracePt t="35906" x="8364538" y="2670175"/>
          <p14:tracePt t="35909" x="8372475" y="2670175"/>
          <p14:tracePt t="35910" x="8378825" y="2670175"/>
          <p14:tracePt t="35912" x="8385175" y="2670175"/>
          <p14:tracePt t="35913" x="8391525" y="2670175"/>
          <p14:tracePt t="35914" x="8397875" y="2670175"/>
          <p14:tracePt t="35916" x="8405813" y="2670175"/>
          <p14:tracePt t="35917" x="8412163" y="2670175"/>
          <p14:tracePt t="35918" x="8412163" y="2678113"/>
          <p14:tracePt t="35919" x="8418513" y="2678113"/>
          <p14:tracePt t="35920" x="8424863" y="2678113"/>
          <p14:tracePt t="35921" x="8431213" y="2678113"/>
          <p14:tracePt t="35923" x="8439150" y="2678113"/>
          <p14:tracePt t="35924" x="8445500" y="2678113"/>
          <p14:tracePt t="35926" x="8451850" y="2678113"/>
          <p14:tracePt t="35927" x="8458200" y="2678113"/>
          <p14:tracePt t="35928" x="8464550" y="2678113"/>
          <p14:tracePt t="35930" x="8472488" y="2678113"/>
          <p14:tracePt t="35931" x="8485188" y="2684463"/>
          <p14:tracePt t="35934" x="8491538" y="2684463"/>
          <p14:tracePt t="35935" x="8497888" y="2684463"/>
          <p14:tracePt t="35937" x="8504238" y="2684463"/>
          <p14:tracePt t="35938" x="8512175" y="2684463"/>
          <p14:tracePt t="35941" x="8518525" y="2684463"/>
          <p14:tracePt t="35942" x="8524875" y="2684463"/>
          <p14:tracePt t="35943" x="8531225" y="2684463"/>
          <p14:tracePt t="35947" x="8537575" y="2684463"/>
          <p14:tracePt t="35949" x="8545513" y="2684463"/>
          <p14:tracePt t="35957" x="8551863" y="2684463"/>
          <p14:tracePt t="36004" x="8558213" y="2684463"/>
          <p14:tracePt t="36012" x="8564563" y="2684463"/>
          <p14:tracePt t="36020" x="8570913" y="2684463"/>
          <p14:tracePt t="36023" x="8578850" y="2684463"/>
          <p14:tracePt t="36028" x="8585200" y="2684463"/>
          <p14:tracePt t="36031" x="8591550" y="2684463"/>
          <p14:tracePt t="36032" x="8597900" y="2684463"/>
          <p14:tracePt t="36036" x="8604250" y="2684463"/>
          <p14:tracePt t="36038" x="8612188" y="2684463"/>
          <p14:tracePt t="36041" x="8618538" y="2684463"/>
          <p14:tracePt t="36042" x="8624888" y="2684463"/>
          <p14:tracePt t="36044" x="8631238" y="2684463"/>
          <p14:tracePt t="36047" x="8637588" y="2684463"/>
          <p14:tracePt t="36048" x="8645525" y="2684463"/>
          <p14:tracePt t="36051" x="8651875" y="2684463"/>
          <p14:tracePt t="36053" x="8658225" y="2684463"/>
          <p14:tracePt t="36054" x="8664575" y="2684463"/>
          <p14:tracePt t="36058" x="8670925" y="2684463"/>
          <p14:tracePt t="36059" x="8678863" y="2684463"/>
          <p14:tracePt t="36063" x="8685213" y="2684463"/>
          <p14:tracePt t="36065" x="8691563" y="2684463"/>
          <p14:tracePt t="36067" x="8697913" y="2684463"/>
          <p14:tracePt t="36071" x="8704263" y="2684463"/>
          <p14:tracePt t="36073" x="8712200" y="2684463"/>
          <p14:tracePt t="36077" x="8712200" y="2678113"/>
          <p14:tracePt t="36079" x="8718550" y="2678113"/>
          <p14:tracePt t="36082" x="8724900" y="2678113"/>
          <p14:tracePt t="36090" x="8731250" y="2670175"/>
          <p14:tracePt t="36094" x="8737600" y="2670175"/>
          <p14:tracePt t="36097" x="8745538" y="2670175"/>
          <p14:tracePt t="36104" x="8751888" y="2670175"/>
          <p14:tracePt t="36107" x="8758238" y="2670175"/>
          <p14:tracePt t="36109" x="8758238" y="2663825"/>
          <p14:tracePt t="36112" x="8764588" y="2663825"/>
          <p14:tracePt t="36114" x="8770938" y="2663825"/>
          <p14:tracePt t="36116" x="8778875" y="2663825"/>
          <p14:tracePt t="36118" x="8778875" y="2657475"/>
          <p14:tracePt t="36120" x="8785225" y="2657475"/>
          <p14:tracePt t="36121" x="8791575" y="2657475"/>
          <p14:tracePt t="36125" x="8797925" y="2657475"/>
          <p14:tracePt t="36127" x="8804275" y="2657475"/>
          <p14:tracePt t="36128" x="8810625" y="2657475"/>
          <p14:tracePt t="36131" x="8818563" y="2657475"/>
          <p14:tracePt t="36132" x="8824913" y="2657475"/>
          <p14:tracePt t="36135" x="8824913" y="2651125"/>
          <p14:tracePt t="36136" x="8831263" y="2651125"/>
          <p14:tracePt t="36137" x="8837613" y="2651125"/>
          <p14:tracePt t="36138" x="8843963" y="2651125"/>
          <p14:tracePt t="36141" x="8851900" y="2651125"/>
          <p14:tracePt t="36142" x="8858250" y="2644775"/>
          <p14:tracePt t="36144" x="8864600" y="2644775"/>
          <p14:tracePt t="36146" x="8870950" y="2644775"/>
          <p14:tracePt t="36147" x="8877300" y="2644775"/>
          <p14:tracePt t="36150" x="8885238" y="2644775"/>
          <p14:tracePt t="36151" x="8891588" y="2644775"/>
          <p14:tracePt t="36155" x="8897938" y="2644775"/>
          <p14:tracePt t="36157" x="8904288" y="2644775"/>
          <p14:tracePt t="36159" x="8910638" y="2644775"/>
          <p14:tracePt t="36164" x="8918575" y="2644775"/>
          <p14:tracePt t="36167" x="8924925" y="2644775"/>
          <p14:tracePt t="36176" x="8931275" y="2644775"/>
          <p14:tracePt t="36186" x="8937625" y="2644775"/>
          <p14:tracePt t="36209" x="8943975" y="2644775"/>
          <p14:tracePt t="36214" x="8951913" y="2644775"/>
          <p14:tracePt t="36218" x="8958263" y="2644775"/>
          <p14:tracePt t="36224" x="8964613" y="2644775"/>
          <p14:tracePt t="36227" x="8970963" y="2644775"/>
          <p14:tracePt t="36231" x="8977313" y="2644775"/>
          <p14:tracePt t="36233" x="8985250" y="2644775"/>
          <p14:tracePt t="36236" x="8991600" y="2644775"/>
          <p14:tracePt t="36239" x="8997950" y="2644775"/>
          <p14:tracePt t="36241" x="9004300" y="2644775"/>
          <p14:tracePt t="36244" x="9010650" y="2644775"/>
          <p14:tracePt t="36247" x="9018588" y="2644775"/>
          <p14:tracePt t="36248" x="9024938" y="2644775"/>
          <p14:tracePt t="36252" x="9031288" y="2644775"/>
          <p14:tracePt t="36255" x="9037638" y="2644775"/>
          <p14:tracePt t="36260" x="9043988" y="2644775"/>
          <p14:tracePt t="36264" x="9051925" y="2644775"/>
          <p14:tracePt t="36295" x="9058275" y="2644775"/>
          <p14:tracePt t="36440" x="9051925" y="2644775"/>
          <p14:tracePt t="36446" x="9043988" y="2644775"/>
          <p14:tracePt t="36452" x="9037638" y="2644775"/>
          <p14:tracePt t="36453" x="9037638" y="2651125"/>
          <p14:tracePt t="36455" x="9031288" y="2651125"/>
          <p14:tracePt t="36458" x="9024938" y="2651125"/>
          <p14:tracePt t="36460" x="9018588" y="2651125"/>
          <p14:tracePt t="36461" x="9018588" y="2657475"/>
          <p14:tracePt t="36462" x="9010650" y="2657475"/>
          <p14:tracePt t="36464" x="9010650" y="2663825"/>
          <p14:tracePt t="36465" x="9004300" y="2663825"/>
          <p14:tracePt t="36466" x="8997950" y="2663825"/>
          <p14:tracePt t="36469" x="8991600" y="2663825"/>
          <p14:tracePt t="36470" x="8985250" y="2670175"/>
          <p14:tracePt t="36471" x="8977313" y="2670175"/>
          <p14:tracePt t="36472" x="8970963" y="2670175"/>
          <p14:tracePt t="36473" x="8964613" y="2678113"/>
          <p14:tracePt t="36475" x="8958263" y="2684463"/>
          <p14:tracePt t="36476" x="8943975" y="2684463"/>
          <p14:tracePt t="36478" x="8931275" y="2684463"/>
          <p14:tracePt t="36479" x="8924925" y="2684463"/>
          <p14:tracePt t="36480" x="8924925" y="2690813"/>
          <p14:tracePt t="36481" x="8910638" y="2690813"/>
          <p14:tracePt t="36482" x="8904288" y="2690813"/>
          <p14:tracePt t="36483" x="8897938" y="2697163"/>
          <p14:tracePt t="36484" x="8885238" y="2703513"/>
          <p14:tracePt t="36485" x="8877300" y="2703513"/>
          <p14:tracePt t="36486" x="8864600" y="2703513"/>
          <p14:tracePt t="36487" x="8851900" y="2703513"/>
          <p14:tracePt t="36488" x="8837613" y="2703513"/>
          <p14:tracePt t="36489" x="8824913" y="2711450"/>
          <p14:tracePt t="36490" x="8810625" y="2711450"/>
          <p14:tracePt t="36491" x="8797925" y="2711450"/>
          <p14:tracePt t="36492" x="8785225" y="2711450"/>
          <p14:tracePt t="36493" x="8764588" y="2717800"/>
          <p14:tracePt t="36494" x="8758238" y="2717800"/>
          <p14:tracePt t="36495" x="8737600" y="2724150"/>
          <p14:tracePt t="36496" x="8718550" y="2724150"/>
          <p14:tracePt t="36497" x="8712200" y="2724150"/>
          <p14:tracePt t="36498" x="8697913" y="2730500"/>
          <p14:tracePt t="36499" x="8670925" y="2730500"/>
          <p14:tracePt t="36500" x="8658225" y="2730500"/>
          <p14:tracePt t="36501" x="8637588" y="2736850"/>
          <p14:tracePt t="36502" x="8618538" y="2736850"/>
          <p14:tracePt t="36503" x="8604250" y="2736850"/>
          <p14:tracePt t="36504" x="8585200" y="2743200"/>
          <p14:tracePt t="36505" x="8564563" y="2743200"/>
          <p14:tracePt t="36506" x="8545513" y="2743200"/>
          <p14:tracePt t="36507" x="8524875" y="2751138"/>
          <p14:tracePt t="36508" x="8504238" y="2751138"/>
          <p14:tracePt t="36509" x="8485188" y="2751138"/>
          <p14:tracePt t="36510" x="8472488" y="2757488"/>
          <p14:tracePt t="36511" x="8451850" y="2757488"/>
          <p14:tracePt t="36512" x="8424863" y="2757488"/>
          <p14:tracePt t="36513" x="8405813" y="2763838"/>
          <p14:tracePt t="36514" x="8385175" y="2763838"/>
          <p14:tracePt t="36515" x="8364538" y="2763838"/>
          <p14:tracePt t="36516" x="8345488" y="2763838"/>
          <p14:tracePt t="36517" x="8318500" y="2770188"/>
          <p14:tracePt t="36518" x="8305800" y="2770188"/>
          <p14:tracePt t="36519" x="8285163" y="2770188"/>
          <p14:tracePt t="36520" x="8264525" y="2770188"/>
          <p14:tracePt t="36521" x="8245475" y="2770188"/>
          <p14:tracePt t="36522" x="8224838" y="2770188"/>
          <p14:tracePt t="36523" x="8205788" y="2770188"/>
          <p14:tracePt t="36524" x="8178800" y="2776538"/>
          <p14:tracePt t="36525" x="8166100" y="2776538"/>
          <p14:tracePt t="36526" x="8145463" y="2776538"/>
          <p14:tracePt t="36527" x="8124825" y="2784475"/>
          <p14:tracePt t="36528" x="8112125" y="2784475"/>
          <p14:tracePt t="36529" x="8091488" y="2784475"/>
          <p14:tracePt t="36530" x="8072438" y="2784475"/>
          <p14:tracePt t="36531" x="8039100" y="2790825"/>
          <p14:tracePt t="36532" x="8024813" y="2790825"/>
          <p14:tracePt t="36534" x="8005763" y="2790825"/>
          <p14:tracePt t="36535" x="7985125" y="2797175"/>
          <p14:tracePt t="36536" x="7966075" y="2797175"/>
          <p14:tracePt t="36537" x="7951788" y="2797175"/>
          <p14:tracePt t="36538" x="7932738" y="2797175"/>
          <p14:tracePt t="36540" x="7912100" y="2803525"/>
          <p14:tracePt t="36541" x="7899400" y="2803525"/>
          <p14:tracePt t="36542" x="7893050" y="2803525"/>
          <p14:tracePt t="36543" x="7878763" y="2803525"/>
          <p14:tracePt t="36544" x="7866063" y="2809875"/>
          <p14:tracePt t="36545" x="7851775" y="2809875"/>
          <p14:tracePt t="36546" x="7845425" y="2809875"/>
          <p14:tracePt t="36547" x="7832725" y="2809875"/>
          <p14:tracePt t="36548" x="7818438" y="2809875"/>
          <p14:tracePt t="36550" x="7805738" y="2809875"/>
          <p14:tracePt t="36551" x="7793038" y="2817813"/>
          <p14:tracePt t="36552" x="7785100" y="2817813"/>
          <p14:tracePt t="36553" x="7772400" y="2817813"/>
          <p14:tracePt t="36554" x="7766050" y="2817813"/>
          <p14:tracePt t="36555" x="7759700" y="2817813"/>
          <p14:tracePt t="36556" x="7745413" y="2817813"/>
          <p14:tracePt t="36558" x="7732713" y="2817813"/>
          <p14:tracePt t="36559" x="7726363" y="2817813"/>
          <p14:tracePt t="36560" x="7712075" y="2817813"/>
          <p14:tracePt t="36561" x="7705725" y="2824163"/>
          <p14:tracePt t="36562" x="7699375" y="2824163"/>
          <p14:tracePt t="36563" x="7685088" y="2824163"/>
          <p14:tracePt t="36564" x="7678738" y="2824163"/>
          <p14:tracePt t="36565" x="7666038" y="2824163"/>
          <p14:tracePt t="36566" x="7651750" y="2824163"/>
          <p14:tracePt t="36567" x="7645400" y="2824163"/>
          <p14:tracePt t="36568" x="7639050" y="2824163"/>
          <p14:tracePt t="36569" x="7626350" y="2824163"/>
          <p14:tracePt t="36570" x="7612063" y="2824163"/>
          <p14:tracePt t="36571" x="7599363" y="2824163"/>
          <p14:tracePt t="36572" x="7593013" y="2824163"/>
          <p14:tracePt t="36573" x="7578725" y="2824163"/>
          <p14:tracePt t="36574" x="7566025" y="2824163"/>
          <p14:tracePt t="36575" x="7553325" y="2824163"/>
          <p14:tracePt t="36576" x="7539038" y="2824163"/>
          <p14:tracePt t="36577" x="7526338" y="2824163"/>
          <p14:tracePt t="36578" x="7512050" y="2824163"/>
          <p14:tracePt t="36579" x="7493000" y="2830513"/>
          <p14:tracePt t="36580" x="7486650" y="2830513"/>
          <p14:tracePt t="36581" x="7466013" y="2830513"/>
          <p14:tracePt t="36582" x="7445375" y="2830513"/>
          <p14:tracePt t="36583" x="7432675" y="2830513"/>
          <p14:tracePt t="36584" x="7412038" y="2830513"/>
          <p14:tracePt t="36585" x="7399338" y="2830513"/>
          <p14:tracePt t="36586" x="7386638" y="2830513"/>
          <p14:tracePt t="36587" x="7366000" y="2830513"/>
          <p14:tracePt t="36588" x="7339013" y="2830513"/>
          <p14:tracePt t="36589" x="7326313" y="2830513"/>
          <p14:tracePt t="36590" x="7305675" y="2830513"/>
          <p14:tracePt t="36591" x="7286625" y="2830513"/>
          <p14:tracePt t="36592" x="7265988" y="2830513"/>
          <p14:tracePt t="36593" x="7246938" y="2830513"/>
          <p14:tracePt t="36594" x="7226300" y="2830513"/>
          <p14:tracePt t="36595" x="7205663" y="2830513"/>
          <p14:tracePt t="36596" x="7192963" y="2830513"/>
          <p14:tracePt t="36597" x="7165975" y="2830513"/>
          <p14:tracePt t="36598" x="7146925" y="2830513"/>
          <p14:tracePt t="36599" x="7132638" y="2830513"/>
          <p14:tracePt t="36600" x="7113588" y="2830513"/>
          <p14:tracePt t="36601" x="7086600" y="2830513"/>
          <p14:tracePt t="36602" x="7072313" y="2830513"/>
          <p14:tracePt t="36603" x="7046913" y="2830513"/>
          <p14:tracePt t="36604" x="7026275" y="2824163"/>
          <p14:tracePt t="36605" x="6999288" y="2824163"/>
          <p14:tracePt t="36606" x="6986588" y="2824163"/>
          <p14:tracePt t="36607" x="6959600" y="2817813"/>
          <p14:tracePt t="36608" x="6940550" y="2817813"/>
          <p14:tracePt t="36609" x="6919913" y="2817813"/>
          <p14:tracePt t="36610" x="6899275" y="2817813"/>
          <p14:tracePt t="36611" x="6873875" y="2817813"/>
          <p14:tracePt t="36612" x="6853238" y="2809875"/>
          <p14:tracePt t="36613" x="6832600" y="2809875"/>
          <p14:tracePt t="36614" x="6813550" y="2809875"/>
          <p14:tracePt t="36615" x="6786563" y="2809875"/>
          <p14:tracePt t="36616" x="6780213" y="2809875"/>
          <p14:tracePt t="36617" x="6759575" y="2803525"/>
          <p14:tracePt t="36618" x="6734175" y="2803525"/>
          <p14:tracePt t="36619" x="6719888" y="2803525"/>
          <p14:tracePt t="36620" x="6692900" y="2803525"/>
          <p14:tracePt t="36621" x="6673850" y="2803525"/>
          <p14:tracePt t="36622" x="6653213" y="2803525"/>
          <p14:tracePt t="36623" x="6634163" y="2803525"/>
          <p14:tracePt t="36624" x="6613525" y="2803525"/>
          <p14:tracePt t="36625" x="6586538" y="2797175"/>
          <p14:tracePt t="36626" x="6573838" y="2797175"/>
          <p14:tracePt t="36627" x="6553200" y="2797175"/>
          <p14:tracePt t="36628" x="6526213" y="2797175"/>
          <p14:tracePt t="36629" x="6507163" y="2797175"/>
          <p14:tracePt t="36630" x="6492875" y="2797175"/>
          <p14:tracePt t="36631" x="6461125" y="2797175"/>
          <p14:tracePt t="36632" x="6440488" y="2790825"/>
          <p14:tracePt t="36634" x="6407150" y="2790825"/>
          <p14:tracePt t="36635" x="6380163" y="2790825"/>
          <p14:tracePt t="36636" x="6361113" y="2790825"/>
          <p14:tracePt t="36637" x="6340475" y="2790825"/>
          <p14:tracePt t="36638" x="6313488" y="2790825"/>
          <p14:tracePt t="36640" x="6286500" y="2790825"/>
          <p14:tracePt t="36641" x="6267450" y="2784475"/>
          <p14:tracePt t="36642" x="6253163" y="2784475"/>
          <p14:tracePt t="36643" x="6227763" y="2784475"/>
          <p14:tracePt t="36644" x="6213475" y="2784475"/>
          <p14:tracePt t="36645" x="6194425" y="2784475"/>
          <p14:tracePt t="36646" x="6173788" y="2784475"/>
          <p14:tracePt t="36647" x="6154738" y="2784475"/>
          <p14:tracePt t="36648" x="6134100" y="2784475"/>
          <p14:tracePt t="36649" x="6113463" y="2776538"/>
          <p14:tracePt t="36650" x="6088063" y="2776538"/>
          <p14:tracePt t="36651" x="6073775" y="2776538"/>
          <p14:tracePt t="36652" x="6054725" y="2776538"/>
          <p14:tracePt t="36653" x="6027738" y="2776538"/>
          <p14:tracePt t="36654" x="6013450" y="2776538"/>
          <p14:tracePt t="36655" x="5994400" y="2776538"/>
          <p14:tracePt t="36656" x="5973763" y="2776538"/>
          <p14:tracePt t="36657" x="5954713" y="2776538"/>
          <p14:tracePt t="36658" x="5934075" y="2776538"/>
          <p14:tracePt t="36659" x="5907088" y="2776538"/>
          <p14:tracePt t="36660" x="5888038" y="2776538"/>
          <p14:tracePt t="36661" x="5867400" y="2770188"/>
          <p14:tracePt t="36662" x="5848350" y="2770188"/>
          <p14:tracePt t="36663" x="5821363" y="2770188"/>
          <p14:tracePt t="36664" x="5807075" y="2770188"/>
          <p14:tracePt t="36665" x="5781675" y="2770188"/>
          <p14:tracePt t="36666" x="5754688" y="2770188"/>
          <p14:tracePt t="36667" x="5734050" y="2770188"/>
          <p14:tracePt t="36668" x="5715000" y="2770188"/>
          <p14:tracePt t="36669" x="5694363" y="2770188"/>
          <p14:tracePt t="36670" x="5667375" y="2770188"/>
          <p14:tracePt t="36671" x="5648325" y="2770188"/>
          <p14:tracePt t="36672" x="5627688" y="2770188"/>
          <p14:tracePt t="36673" x="5600700" y="2770188"/>
          <p14:tracePt t="36674" x="5594350" y="2770188"/>
          <p14:tracePt t="36675" x="5561013" y="2770188"/>
          <p14:tracePt t="36676" x="5548313" y="2770188"/>
          <p14:tracePt t="36677" x="5521325" y="2770188"/>
          <p14:tracePt t="36678" x="5508625" y="2770188"/>
          <p14:tracePt t="36679" x="5487988" y="2770188"/>
          <p14:tracePt t="36680" x="5467350" y="2770188"/>
          <p14:tracePt t="36681" x="5441950" y="2770188"/>
          <p14:tracePt t="36682" x="5427663" y="2770188"/>
          <p14:tracePt t="36683" x="5408613" y="2770188"/>
          <p14:tracePt t="36684" x="5387975" y="2770188"/>
          <p14:tracePt t="36685" x="5375275" y="2770188"/>
          <p14:tracePt t="36686" x="5360988" y="2770188"/>
          <p14:tracePt t="36687" x="5341938" y="2770188"/>
          <p14:tracePt t="36688" x="5327650" y="2770188"/>
          <p14:tracePt t="36689" x="5308600" y="2770188"/>
          <p14:tracePt t="36690" x="5294313" y="2770188"/>
          <p14:tracePt t="36691" x="5287963" y="2770188"/>
          <p14:tracePt t="36692" x="5268913" y="2770188"/>
          <p14:tracePt t="36693" x="5260975" y="2770188"/>
          <p14:tracePt t="36694" x="5248275" y="2770188"/>
          <p14:tracePt t="36695" x="5227638" y="2770188"/>
          <p14:tracePt t="36697" x="5208588" y="2776538"/>
          <p14:tracePt t="36698" x="5202238" y="2776538"/>
          <p14:tracePt t="36699" x="5194300" y="2776538"/>
          <p14:tracePt t="36700" x="5181600" y="2776538"/>
          <p14:tracePt t="36701" x="5175250" y="2776538"/>
          <p14:tracePt t="36702" x="5168900" y="2776538"/>
          <p14:tracePt t="36703" x="5160963" y="2776538"/>
          <p14:tracePt t="36704" x="5154613" y="2784475"/>
          <p14:tracePt t="36705" x="5141913" y="2784475"/>
          <p14:tracePt t="36707" x="5135563" y="2784475"/>
          <p14:tracePt t="36708" x="5127625" y="2784475"/>
          <p14:tracePt t="36709" x="5121275" y="2784475"/>
          <p14:tracePt t="36710" x="5114925" y="2784475"/>
          <p14:tracePt t="36711" x="5108575" y="2784475"/>
          <p14:tracePt t="36714" x="5102225" y="2784475"/>
          <p14:tracePt t="36715" x="5094288" y="2784475"/>
          <p14:tracePt t="36716" x="5087938" y="2784475"/>
          <p14:tracePt t="36719" x="5081588" y="2784475"/>
          <p14:tracePt t="36721" x="5075238" y="2784475"/>
          <p14:tracePt t="36725" x="5068888" y="2790825"/>
          <p14:tracePt t="36727" x="5060950" y="2790825"/>
          <p14:tracePt t="36729" x="5054600" y="2790825"/>
          <p14:tracePt t="36732" x="5048250" y="2790825"/>
          <p14:tracePt t="36734" x="5048250" y="2797175"/>
          <p14:tracePt t="36735" x="5041900" y="2797175"/>
          <p14:tracePt t="36737" x="5035550" y="2797175"/>
          <p14:tracePt t="36738" x="5029200" y="2797175"/>
          <p14:tracePt t="36740" x="5021263" y="2797175"/>
          <p14:tracePt t="36741" x="5021263" y="2803525"/>
          <p14:tracePt t="36742" x="5014913" y="2803525"/>
          <p14:tracePt t="36743" x="5008563" y="2803525"/>
          <p14:tracePt t="36745" x="5002213" y="2803525"/>
          <p14:tracePt t="36746" x="4995863" y="2803525"/>
          <p14:tracePt t="36747" x="4987925" y="2803525"/>
          <p14:tracePt t="36748" x="4981575" y="2809875"/>
          <p14:tracePt t="36749" x="4975225" y="2809875"/>
          <p14:tracePt t="36750" x="4968875" y="2809875"/>
          <p14:tracePt t="36751" x="4962525" y="2817813"/>
          <p14:tracePt t="36752" x="4954588" y="2817813"/>
          <p14:tracePt t="36753" x="4948238" y="2817813"/>
          <p14:tracePt t="36754" x="4941888" y="2824163"/>
          <p14:tracePt t="36755" x="4935538" y="2824163"/>
          <p14:tracePt t="36756" x="4929188" y="2824163"/>
          <p14:tracePt t="36757" x="4914900" y="2824163"/>
          <p14:tracePt t="36758" x="4908550" y="2824163"/>
          <p14:tracePt t="36759" x="4902200" y="2824163"/>
          <p14:tracePt t="36760" x="4887913" y="2830513"/>
          <p14:tracePt t="36761" x="4881563" y="2830513"/>
          <p14:tracePt t="36762" x="4875213" y="2830513"/>
          <p14:tracePt t="36763" x="4862513" y="2836863"/>
          <p14:tracePt t="36764" x="4854575" y="2836863"/>
          <p14:tracePt t="36765" x="4841875" y="2836863"/>
          <p14:tracePt t="36766" x="4829175" y="2843213"/>
          <p14:tracePt t="36767" x="4814888" y="2843213"/>
          <p14:tracePt t="36768" x="4802188" y="2851150"/>
          <p14:tracePt t="36769" x="4787900" y="2851150"/>
          <p14:tracePt t="36770" x="4775200" y="2851150"/>
          <p14:tracePt t="36771" x="4762500" y="2851150"/>
          <p14:tracePt t="36772" x="4748213" y="2857500"/>
          <p14:tracePt t="36773" x="4735513" y="2857500"/>
          <p14:tracePt t="36774" x="4722813" y="2857500"/>
          <p14:tracePt t="36775" x="4708525" y="2863850"/>
          <p14:tracePt t="36776" x="4695825" y="2863850"/>
          <p14:tracePt t="36777" x="4675188" y="2863850"/>
          <p14:tracePt t="36778" x="4662488" y="2863850"/>
          <p14:tracePt t="36779" x="4648200" y="2863850"/>
          <p14:tracePt t="36780" x="4629150" y="2863850"/>
          <p14:tracePt t="36781" x="4608513" y="2870200"/>
          <p14:tracePt t="36782" x="4589463" y="2870200"/>
          <p14:tracePt t="36783" x="4575175" y="2870200"/>
          <p14:tracePt t="36784" x="4556125" y="2870200"/>
          <p14:tracePt t="36785" x="4541838" y="2876550"/>
          <p14:tracePt t="36786" x="4529138" y="2876550"/>
          <p14:tracePt t="36787" x="4508500" y="2876550"/>
          <p14:tracePt t="36788" x="4489450" y="2884488"/>
          <p14:tracePt t="36789" x="4475163" y="2884488"/>
          <p14:tracePt t="36790" x="4456113" y="2884488"/>
          <p14:tracePt t="36791" x="4441825" y="2884488"/>
          <p14:tracePt t="36792" x="4429125" y="2884488"/>
          <p14:tracePt t="36793" x="4408488" y="2890838"/>
          <p14:tracePt t="36794" x="4395788" y="2890838"/>
          <p14:tracePt t="36795" x="4383088" y="2890838"/>
          <p14:tracePt t="36796" x="4368800" y="2890838"/>
          <p14:tracePt t="36797" x="4349750" y="2890838"/>
          <p14:tracePt t="36798" x="4341813" y="2890838"/>
          <p14:tracePt t="36799" x="4329113" y="2897188"/>
          <p14:tracePt t="36800" x="4322763" y="2897188"/>
          <p14:tracePt t="36801" x="4302125" y="2897188"/>
          <p14:tracePt t="36802" x="4289425" y="2897188"/>
          <p14:tracePt t="36803" x="4283075" y="2897188"/>
          <p14:tracePt t="36804" x="4268788" y="2897188"/>
          <p14:tracePt t="36805" x="4256088" y="2903538"/>
          <p14:tracePt t="36807" x="4241800" y="2903538"/>
          <p14:tracePt t="36808" x="4235450" y="2903538"/>
          <p14:tracePt t="36809" x="4229100" y="2903538"/>
          <p14:tracePt t="36810" x="4216400" y="2903538"/>
          <p14:tracePt t="36812" x="4202113" y="2903538"/>
          <p14:tracePt t="36813" x="4195763" y="2903538"/>
          <p14:tracePt t="36815" x="4189413" y="2903538"/>
          <p14:tracePt t="36816" x="4183063" y="2903538"/>
          <p14:tracePt t="36818" x="4175125" y="2903538"/>
          <p14:tracePt t="36819" x="4168775" y="2903538"/>
          <p14:tracePt t="36820" x="4162425" y="2903538"/>
          <p14:tracePt t="36824" x="4156075" y="2903538"/>
          <p14:tracePt t="36827" x="4149725" y="2903538"/>
          <p14:tracePt t="36834" x="4143375" y="2903538"/>
          <p14:tracePt t="36839" x="4135438" y="2903538"/>
          <p14:tracePt t="36842" x="4129088" y="2903538"/>
          <p14:tracePt t="36847" x="4129088" y="2909888"/>
          <p14:tracePt t="36849" x="4122738" y="2909888"/>
          <p14:tracePt t="36851" x="4116388" y="2909888"/>
          <p14:tracePt t="36855" x="4116388" y="2917825"/>
          <p14:tracePt t="36856" x="4110038" y="2917825"/>
          <p14:tracePt t="36858" x="4102100" y="2917825"/>
          <p14:tracePt t="36860" x="4095750" y="2917825"/>
          <p14:tracePt t="36863" x="4095750" y="2924175"/>
          <p14:tracePt t="36864" x="4089400" y="2924175"/>
          <p14:tracePt t="36866" x="4083050" y="2924175"/>
          <p14:tracePt t="36869" x="4076700" y="2924175"/>
          <p14:tracePt t="36870" x="4068763" y="2924175"/>
          <p14:tracePt t="36872" x="4062413" y="2924175"/>
          <p14:tracePt t="36873" x="4062413" y="2930525"/>
          <p14:tracePt t="36875" x="4056063" y="2930525"/>
          <p14:tracePt t="36877" x="4049713" y="2930525"/>
          <p14:tracePt t="36880" x="4049713" y="2936875"/>
          <p14:tracePt t="36881" x="4043363" y="2936875"/>
          <p14:tracePt t="36882" x="4035425" y="2936875"/>
          <p14:tracePt t="36885" x="4029075" y="2936875"/>
          <p14:tracePt t="36888" x="4022725" y="2936875"/>
          <p14:tracePt t="36889" x="4016375" y="2936875"/>
          <p14:tracePt t="36893" x="4010025" y="2936875"/>
          <p14:tracePt t="36895" x="4010025" y="2943225"/>
          <p14:tracePt t="36896" x="4002088" y="2943225"/>
          <p14:tracePt t="36901" x="3995738" y="2943225"/>
          <p14:tracePt t="36905" x="3995738" y="2951163"/>
          <p14:tracePt t="36906" x="3989388" y="2951163"/>
          <p14:tracePt t="36908" x="3983038" y="2951163"/>
          <p14:tracePt t="36917" x="3976688" y="2951163"/>
          <p14:tracePt t="36918" x="3976688" y="2957513"/>
          <p14:tracePt t="36922" x="3968750" y="2957513"/>
          <p14:tracePt t="36930" x="3962400" y="2957513"/>
          <p14:tracePt t="36932" x="3956050" y="2957513"/>
          <p14:tracePt t="36936" x="3949700" y="2957513"/>
          <p14:tracePt t="36938" x="3949700" y="2963863"/>
          <p14:tracePt t="36939" x="3943350" y="2963863"/>
          <p14:tracePt t="36941" x="3935413" y="2963863"/>
          <p14:tracePt t="36943" x="3929063" y="2970213"/>
          <p14:tracePt t="36945" x="3922713" y="2970213"/>
          <p14:tracePt t="36946" x="3916363" y="2970213"/>
          <p14:tracePt t="36948" x="3910013" y="2970213"/>
          <p14:tracePt t="36949" x="3902075" y="2970213"/>
          <p14:tracePt t="36952" x="3895725" y="2970213"/>
          <p14:tracePt t="36953" x="3889375" y="2970213"/>
          <p14:tracePt t="36954" x="3883025" y="2970213"/>
          <p14:tracePt t="36956" x="3870325" y="2976563"/>
          <p14:tracePt t="36957" x="3862388" y="2976563"/>
          <p14:tracePt t="36959" x="3856038" y="2976563"/>
          <p14:tracePt t="36960" x="3849688" y="2976563"/>
          <p14:tracePt t="36961" x="3843338" y="2976563"/>
          <p14:tracePt t="36962" x="3836988" y="2984500"/>
          <p14:tracePt t="36963" x="3829050" y="2984500"/>
          <p14:tracePt t="36965" x="3816350" y="2984500"/>
          <p14:tracePt t="36966" x="3810000" y="2984500"/>
          <p14:tracePt t="36968" x="3795713" y="2984500"/>
          <p14:tracePt t="36969" x="3795713" y="2990850"/>
          <p14:tracePt t="36970" x="3789363" y="2990850"/>
          <p14:tracePt t="36971" x="3783013" y="2990850"/>
          <p14:tracePt t="36972" x="3776663" y="2990850"/>
          <p14:tracePt t="36974" x="3762375" y="2990850"/>
          <p14:tracePt t="36975" x="3756025" y="2990850"/>
          <p14:tracePt t="36977" x="3749675" y="2990850"/>
          <p14:tracePt t="36978" x="3743325" y="2990850"/>
          <p14:tracePt t="36980" x="3736975" y="2990850"/>
          <p14:tracePt t="36981" x="3729038" y="2990850"/>
          <p14:tracePt t="36982" x="3722688" y="2990850"/>
          <p14:tracePt t="36985" x="3716338" y="2990850"/>
          <p14:tracePt t="36987" x="3709988" y="2990850"/>
          <p14:tracePt t="36988" x="3709988" y="2997200"/>
          <p14:tracePt t="36994" x="3703638" y="2997200"/>
          <p14:tracePt t="38200" x="3709988" y="2997200"/>
          <p14:tracePt t="39755" x="3709988" y="3003550"/>
          <p14:tracePt t="39765" x="3709988" y="3009900"/>
          <p14:tracePt t="39769" x="3709988" y="3017838"/>
          <p14:tracePt t="39772" x="3709988" y="3024188"/>
          <p14:tracePt t="39780" x="3709988" y="3030538"/>
          <p14:tracePt t="39782" x="3703638" y="3030538"/>
          <p14:tracePt t="39783" x="3703638" y="3036888"/>
          <p14:tracePt t="39787" x="3703638" y="3043238"/>
          <p14:tracePt t="39789" x="3695700" y="3043238"/>
          <p14:tracePt t="39790" x="3695700" y="3049588"/>
          <p14:tracePt t="39791" x="3695700" y="3057525"/>
          <p14:tracePt t="39795" x="3695700" y="3063875"/>
          <p14:tracePt t="39796" x="3689350" y="3070225"/>
          <p14:tracePt t="39799" x="3689350" y="3076575"/>
          <p14:tracePt t="39800" x="3683000" y="3082925"/>
          <p14:tracePt t="39801" x="3683000" y="3090863"/>
          <p14:tracePt t="39802" x="3676650" y="3090863"/>
          <p14:tracePt t="39804" x="3676650" y="3097213"/>
          <p14:tracePt t="39805" x="3676650" y="3103563"/>
          <p14:tracePt t="39807" x="3670300" y="3109913"/>
          <p14:tracePt t="39808" x="3670300" y="3116263"/>
          <p14:tracePt t="39809" x="3662363" y="3124200"/>
          <p14:tracePt t="39811" x="3662363" y="3130550"/>
          <p14:tracePt t="39812" x="3662363" y="3136900"/>
          <p14:tracePt t="39813" x="3656013" y="3136900"/>
          <p14:tracePt t="39814" x="3656013" y="3143250"/>
          <p14:tracePt t="39815" x="3649663" y="3149600"/>
          <p14:tracePt t="39817" x="3643313" y="3157538"/>
          <p14:tracePt t="39818" x="3643313" y="3163888"/>
          <p14:tracePt t="39819" x="3643313" y="3170238"/>
          <p14:tracePt t="39820" x="3636963" y="3176588"/>
          <p14:tracePt t="39821" x="3636963" y="3182938"/>
          <p14:tracePt t="39822" x="3629025" y="3190875"/>
          <p14:tracePt t="39823" x="3629025" y="3197225"/>
          <p14:tracePt t="39824" x="3622675" y="3203575"/>
          <p14:tracePt t="39825" x="3622675" y="3209925"/>
          <p14:tracePt t="39826" x="3616325" y="3216275"/>
          <p14:tracePt t="39827" x="3616325" y="3224213"/>
          <p14:tracePt t="39828" x="3609975" y="3230563"/>
          <p14:tracePt t="39829" x="3603625" y="3236913"/>
          <p14:tracePt t="39830" x="3603625" y="3249613"/>
          <p14:tracePt t="39831" x="3597275" y="3257550"/>
          <p14:tracePt t="39832" x="3589338" y="3270250"/>
          <p14:tracePt t="39834" x="3589338" y="3276600"/>
          <p14:tracePt t="39835" x="3582988" y="3282950"/>
          <p14:tracePt t="39836" x="3576638" y="3297238"/>
          <p14:tracePt t="39837" x="3576638" y="3303588"/>
          <p14:tracePt t="39838" x="3576638" y="3309938"/>
          <p14:tracePt t="39840" x="3570288" y="3316288"/>
          <p14:tracePt t="39841" x="3570288" y="3322638"/>
          <p14:tracePt t="39843" x="3563938" y="3330575"/>
          <p14:tracePt t="39844" x="3563938" y="3336925"/>
          <p14:tracePt t="39845" x="3556000" y="3343275"/>
          <p14:tracePt t="39847" x="3556000" y="3349625"/>
          <p14:tracePt t="39848" x="3556000" y="3355975"/>
          <p14:tracePt t="39850" x="3549650" y="3363913"/>
          <p14:tracePt t="39851" x="3549650" y="3370263"/>
          <p14:tracePt t="39853" x="3543300" y="3370263"/>
          <p14:tracePt t="39854" x="3543300" y="3376613"/>
          <p14:tracePt t="39856" x="3543300" y="3382963"/>
          <p14:tracePt t="39858" x="3543300" y="3389313"/>
          <p14:tracePt t="39862" x="3543300" y="3397250"/>
          <p14:tracePt t="39863" x="3536950" y="3397250"/>
          <p14:tracePt t="39864" x="3536950" y="3403600"/>
          <p14:tracePt t="39867" x="3536950" y="3409950"/>
          <p14:tracePt t="39868" x="3530600" y="3409950"/>
          <p14:tracePt t="39870" x="3530600" y="3416300"/>
          <p14:tracePt t="39872" x="3522663" y="3422650"/>
          <p14:tracePt t="39877" x="3522663" y="3430588"/>
          <p14:tracePt t="39879" x="3522663" y="3436938"/>
          <p14:tracePt t="39880" x="3516313" y="3436938"/>
          <p14:tracePt t="39881" x="3516313" y="3443288"/>
          <p14:tracePt t="39884" x="3509963" y="3443288"/>
          <p14:tracePt t="39885" x="3509963" y="3449638"/>
          <p14:tracePt t="39887" x="3509963" y="3455988"/>
          <p14:tracePt t="39891" x="3503613" y="3455988"/>
          <p14:tracePt t="39892" x="3503613" y="3463925"/>
          <p14:tracePt t="39893" x="3503613" y="3470275"/>
          <p14:tracePt t="39895" x="3497263" y="3470275"/>
          <p14:tracePt t="39896" x="3497263" y="3476625"/>
          <p14:tracePt t="39899" x="3497263" y="3482975"/>
          <p14:tracePt t="39901" x="3489325" y="3482975"/>
          <p14:tracePt t="39902" x="3489325" y="3489325"/>
          <p14:tracePt t="39905" x="3482975" y="3489325"/>
          <p14:tracePt t="39907" x="3482975" y="3497263"/>
          <p14:tracePt t="39908" x="3476625" y="3497263"/>
          <p14:tracePt t="39909" x="3476625" y="3503613"/>
          <p14:tracePt t="39914" x="3470275" y="3503613"/>
          <p14:tracePt t="39915" x="3470275" y="3509963"/>
          <p14:tracePt t="39917" x="3470275" y="3516313"/>
          <p14:tracePt t="39918" x="3463925" y="3516313"/>
          <p14:tracePt t="39921" x="3463925" y="3522663"/>
          <p14:tracePt t="39925" x="3455988" y="3522663"/>
          <p14:tracePt t="39928" x="3449638" y="3522663"/>
          <p14:tracePt t="39929" x="3449638" y="3530600"/>
          <p14:tracePt t="39932" x="3443288" y="3536950"/>
          <p14:tracePt t="39941" x="3443288" y="3543300"/>
          <p14:tracePt t="39942" x="3436938" y="3543300"/>
          <p14:tracePt t="39946" x="3430588" y="3549650"/>
          <p14:tracePt t="39954" x="3430588" y="3556000"/>
          <p14:tracePt t="39958" x="3422650" y="3556000"/>
          <p14:tracePt t="39965" x="3416300" y="3556000"/>
          <p14:tracePt t="39967" x="3416300" y="3563938"/>
          <p14:tracePt t="39969" x="3409950" y="3563938"/>
          <p14:tracePt t="39973" x="3409950" y="3570288"/>
          <p14:tracePt t="39977" x="3403600" y="3570288"/>
          <p14:tracePt t="39981" x="3397250" y="3570288"/>
          <p14:tracePt t="39986" x="3397250" y="3576638"/>
          <p14:tracePt t="39987" x="3389313" y="3576638"/>
          <p14:tracePt t="39991" x="3382963" y="3576638"/>
          <p14:tracePt t="39994" x="3376613" y="3576638"/>
          <p14:tracePt t="39996" x="3376613" y="3582988"/>
          <p14:tracePt t="39999" x="3370263" y="3582988"/>
          <p14:tracePt t="40002" x="3363913" y="3582988"/>
          <p14:tracePt t="40007" x="3355975" y="3582988"/>
          <p14:tracePt t="40010" x="3349625" y="3582988"/>
          <p14:tracePt t="40012" x="3343275" y="3582988"/>
          <p14:tracePt t="40015" x="3343275" y="3589338"/>
          <p14:tracePt t="40017" x="3336925" y="3589338"/>
          <p14:tracePt t="40019" x="3330575" y="3589338"/>
          <p14:tracePt t="40025" x="3322638" y="3589338"/>
          <p14:tracePt t="40028" x="3316288" y="3589338"/>
          <p14:tracePt t="40031" x="3309938" y="3589338"/>
          <p14:tracePt t="40036" x="3303588" y="3589338"/>
          <p14:tracePt t="40040" x="3297238" y="3589338"/>
          <p14:tracePt t="40045" x="3290888" y="3589338"/>
          <p14:tracePt t="40048" x="3282950" y="3589338"/>
          <p14:tracePt t="40053" x="3276600" y="3589338"/>
          <p14:tracePt t="40056" x="3270250" y="3589338"/>
          <p14:tracePt t="40058" x="3263900" y="3589338"/>
          <p14:tracePt t="40062" x="3257550" y="3589338"/>
          <p14:tracePt t="40064" x="3249613" y="3589338"/>
          <p14:tracePt t="40068" x="3243263" y="3589338"/>
          <p14:tracePt t="40069" x="3236913" y="3589338"/>
          <p14:tracePt t="40070" x="3230563" y="3589338"/>
          <p14:tracePt t="40073" x="3224213" y="3589338"/>
          <p14:tracePt t="40074" x="3216275" y="3589338"/>
          <p14:tracePt t="40077" x="3209925" y="3589338"/>
          <p14:tracePt t="40078" x="3203575" y="3589338"/>
          <p14:tracePt t="40079" x="3197225" y="3589338"/>
          <p14:tracePt t="40081" x="3190875" y="3589338"/>
          <p14:tracePt t="40082" x="3182938" y="3597275"/>
          <p14:tracePt t="40084" x="3170238" y="3597275"/>
          <p14:tracePt t="40085" x="3163888" y="3597275"/>
          <p14:tracePt t="40087" x="3149600" y="3603625"/>
          <p14:tracePt t="40088" x="3143250" y="3603625"/>
          <p14:tracePt t="40089" x="3136900" y="3603625"/>
          <p14:tracePt t="40090" x="3130550" y="3603625"/>
          <p14:tracePt t="40091" x="3124200" y="3603625"/>
          <p14:tracePt t="40092" x="3116263" y="3609975"/>
          <p14:tracePt t="40093" x="3109913" y="3609975"/>
          <p14:tracePt t="40094" x="3103563" y="3609975"/>
          <p14:tracePt t="40095" x="3097213" y="3609975"/>
          <p14:tracePt t="40096" x="3090863" y="3609975"/>
          <p14:tracePt t="40097" x="3082925" y="3609975"/>
          <p14:tracePt t="40098" x="3076575" y="3609975"/>
          <p14:tracePt t="40099" x="3070225" y="3609975"/>
          <p14:tracePt t="40101" x="3057525" y="3616325"/>
          <p14:tracePt t="40102" x="3049588" y="3616325"/>
          <p14:tracePt t="40104" x="3036888" y="3616325"/>
          <p14:tracePt t="40105" x="3030538" y="3616325"/>
          <p14:tracePt t="40107" x="3024188" y="3622675"/>
          <p14:tracePt t="40108" x="3017838" y="3622675"/>
          <p14:tracePt t="40110" x="3009900" y="3622675"/>
          <p14:tracePt t="40111" x="3003550" y="3622675"/>
          <p14:tracePt t="40112" x="2997200" y="3622675"/>
          <p14:tracePt t="40114" x="2990850" y="3622675"/>
          <p14:tracePt t="40115" x="2984500" y="3622675"/>
          <p14:tracePt t="40118" x="2976563" y="3622675"/>
          <p14:tracePt t="40120" x="2970213" y="3622675"/>
          <p14:tracePt t="40128" x="2963863" y="3622675"/>
          <p14:tracePt t="40194" x="2957513" y="3622675"/>
          <p14:tracePt t="40198" x="2951163" y="3622675"/>
          <p14:tracePt t="40207" x="2943225" y="3622675"/>
          <p14:tracePt t="40208" x="2943225" y="3616325"/>
          <p14:tracePt t="40211" x="2936875" y="3616325"/>
          <p14:tracePt t="40215" x="2930525" y="3616325"/>
          <p14:tracePt t="40225" x="2924175" y="3616325"/>
          <p14:tracePt t="40230" x="2917825" y="3616325"/>
          <p14:tracePt t="40249" x="2909888" y="3616325"/>
          <p14:tracePt t="40264" x="2903538" y="3616325"/>
          <p14:tracePt t="40274" x="2897188" y="3616325"/>
          <p14:tracePt t="40285" x="2897188" y="3609975"/>
          <p14:tracePt t="40293" x="2890838" y="3609975"/>
          <p14:tracePt t="40301" x="2884488" y="3609975"/>
          <p14:tracePt t="40309" x="2884488" y="3603625"/>
          <p14:tracePt t="40315" x="2876550" y="3603625"/>
          <p14:tracePt t="40325" x="2870200" y="3603625"/>
          <p14:tracePt t="40327" x="2870200" y="3597275"/>
          <p14:tracePt t="40338" x="2863850" y="3597275"/>
          <p14:tracePt t="40376" x="2863850" y="3589338"/>
          <p14:tracePt t="40389" x="2863850" y="3582988"/>
          <p14:tracePt t="40399" x="2863850" y="3576638"/>
          <p14:tracePt t="40403" x="2863850" y="3570288"/>
          <p14:tracePt t="40411" x="2863850" y="3563938"/>
          <p14:tracePt t="40415" x="2863850" y="3556000"/>
          <p14:tracePt t="40419" x="2863850" y="3549650"/>
          <p14:tracePt t="40428" x="2863850" y="3543300"/>
          <p14:tracePt t="40436" x="2863850" y="3536950"/>
          <p14:tracePt t="40452" x="2863850" y="3530600"/>
          <p14:tracePt t="40460" x="2863850" y="3522663"/>
          <p14:tracePt t="40471" x="2863850" y="3516313"/>
          <p14:tracePt t="40803" x="2870200" y="3516313"/>
          <p14:tracePt t="40813" x="2876550" y="3516313"/>
          <p14:tracePt t="40845" x="2884488" y="3516313"/>
          <p14:tracePt t="40868" x="2890838" y="3516313"/>
          <p14:tracePt t="40895" x="2897188" y="3516313"/>
          <p14:tracePt t="40906" x="2903538" y="3516313"/>
          <p14:tracePt t="40915" x="2909888" y="3516313"/>
          <p14:tracePt t="40929" x="2917825" y="3516313"/>
          <p14:tracePt t="40934" x="2924175" y="3516313"/>
          <p14:tracePt t="40942" x="2930525" y="3516313"/>
          <p14:tracePt t="40946" x="2936875" y="3516313"/>
          <p14:tracePt t="40947" x="2936875" y="3509963"/>
          <p14:tracePt t="40949" x="2943225" y="3509963"/>
          <p14:tracePt t="40955" x="2951163" y="3509963"/>
          <p14:tracePt t="40956" x="2951163" y="3503613"/>
          <p14:tracePt t="40957" x="2957513" y="3503613"/>
          <p14:tracePt t="40963" x="2963863" y="3503613"/>
          <p14:tracePt t="40967" x="2970213" y="3503613"/>
          <p14:tracePt t="40970" x="2976563" y="3503613"/>
          <p14:tracePt t="40977" x="2976563" y="3497263"/>
          <p14:tracePt t="40978" x="2984500" y="3497263"/>
          <p14:tracePt t="40984" x="2990850" y="3497263"/>
          <p14:tracePt t="41017" x="2997200" y="3497263"/>
          <p14:tracePt t="41040" x="3003550" y="3497263"/>
          <p14:tracePt t="41052" x="3009900" y="3497263"/>
          <p14:tracePt t="41067" x="3017838" y="3497263"/>
          <p14:tracePt t="41076" x="3024188" y="3497263"/>
          <p14:tracePt t="41091" x="3030538" y="3497263"/>
          <p14:tracePt t="41098" x="3036888" y="3497263"/>
          <p14:tracePt t="41112" x="3043238" y="3497263"/>
          <p14:tracePt t="41117" x="3049588" y="3497263"/>
          <p14:tracePt t="41123" x="3057525" y="3497263"/>
          <p14:tracePt t="41136" x="3063875" y="3497263"/>
          <p14:tracePt t="41145" x="3070225" y="3497263"/>
          <p14:tracePt t="41229" x="3076575" y="3497263"/>
          <p14:tracePt t="41240" x="3082925" y="3497263"/>
          <p14:tracePt t="41247" x="3090863" y="3497263"/>
          <p14:tracePt t="41265" x="3097213" y="3497263"/>
          <p14:tracePt t="41288" x="3103563" y="3497263"/>
          <p14:tracePt t="41369" x="3109913" y="3497263"/>
          <p14:tracePt t="41380" x="3116263" y="3497263"/>
          <p14:tracePt t="41397" x="3124200" y="3497263"/>
          <p14:tracePt t="41448" x="3130550" y="3497263"/>
          <p14:tracePt t="41456" x="3130550" y="3503613"/>
          <p14:tracePt t="41460" x="3136900" y="3503613"/>
          <p14:tracePt t="41475" x="3143250" y="3503613"/>
          <p14:tracePt t="41481" x="3149600" y="3503613"/>
          <p14:tracePt t="41489" x="3157538" y="3503613"/>
          <p14:tracePt t="41503" x="3163888" y="3503613"/>
          <p14:tracePt t="41509" x="3170238" y="3503613"/>
          <p14:tracePt t="41524" x="3176588" y="3503613"/>
          <p14:tracePt t="41533" x="3182938" y="3503613"/>
          <p14:tracePt t="41537" x="3190875" y="3503613"/>
          <p14:tracePt t="41550" x="3197225" y="3503613"/>
          <p14:tracePt t="41552" x="3197225" y="3509963"/>
          <p14:tracePt t="41555" x="3203575" y="3509963"/>
          <p14:tracePt t="41563" x="3209925" y="3509963"/>
          <p14:tracePt t="41567" x="3216275" y="3509963"/>
          <p14:tracePt t="41571" x="3224213" y="3509963"/>
          <p14:tracePt t="41577" x="3230563" y="3509963"/>
          <p14:tracePt t="41580" x="3236913" y="3509963"/>
          <p14:tracePt t="41586" x="3243263" y="3509963"/>
          <p14:tracePt t="41590" x="3249613" y="3509963"/>
          <p14:tracePt t="41596" x="3257550" y="3509963"/>
          <p14:tracePt t="41600" x="3263900" y="3509963"/>
          <p14:tracePt t="41603" x="3270250" y="3509963"/>
          <p14:tracePt t="41609" x="3276600" y="3509963"/>
          <p14:tracePt t="41612" x="3282950" y="3509963"/>
          <p14:tracePt t="41618" x="3290888" y="3509963"/>
          <p14:tracePt t="41621" x="3297238" y="3509963"/>
          <p14:tracePt t="41624" x="3303588" y="3509963"/>
          <p14:tracePt t="41631" x="3309938" y="3509963"/>
          <p14:tracePt t="41633" x="3316288" y="3509963"/>
          <p14:tracePt t="41639" x="3322638" y="3509963"/>
          <p14:tracePt t="41642" x="3330575" y="3509963"/>
          <p14:tracePt t="41645" x="3336925" y="3509963"/>
          <p14:tracePt t="41652" x="3343275" y="3509963"/>
          <p14:tracePt t="41655" x="3349625" y="3509963"/>
          <p14:tracePt t="41662" x="3355975" y="3509963"/>
          <p14:tracePt t="41666" x="3363913" y="3509963"/>
          <p14:tracePt t="41669" x="3370263" y="3509963"/>
          <p14:tracePt t="41678" x="3376613" y="3509963"/>
          <p14:tracePt t="41684" x="3382963" y="3509963"/>
          <p14:tracePt t="41699" x="3389313" y="3509963"/>
          <p14:tracePt t="41709" x="3397250" y="3509963"/>
          <p14:tracePt t="41719" x="3403600" y="3509963"/>
          <p14:tracePt t="41734" x="3409950" y="3509963"/>
          <p14:tracePt t="41741" x="3416300" y="3509963"/>
          <p14:tracePt t="41753" x="3422650" y="3509963"/>
          <p14:tracePt t="41758" x="3430588" y="3509963"/>
          <p14:tracePt t="41765" x="3436938" y="3509963"/>
          <p14:tracePt t="41785" x="3443288" y="3509963"/>
          <p14:tracePt t="41798" x="3449638" y="3509963"/>
          <p14:tracePt t="41818" x="3455988" y="3509963"/>
          <p14:tracePt t="41826" x="3463925" y="3509963"/>
          <p14:tracePt t="41844" x="3470275" y="3509963"/>
          <p14:tracePt t="41861" x="3476625" y="3509963"/>
          <p14:tracePt t="41891" x="3482975" y="3509963"/>
          <p14:tracePt t="41929" x="3489325" y="3509963"/>
          <p14:tracePt t="41939" x="3497263" y="3509963"/>
          <p14:tracePt t="41952" x="3503613" y="3509963"/>
          <p14:tracePt t="41960" x="3509963" y="3509963"/>
          <p14:tracePt t="41969" x="3516313" y="3509963"/>
          <p14:tracePt t="42013" x="3522663" y="3509963"/>
          <p14:tracePt t="42023" x="3530600" y="3509963"/>
          <p14:tracePt t="42035" x="3536950" y="3509963"/>
          <p14:tracePt t="42039" x="3543300" y="3509963"/>
          <p14:tracePt t="42043" x="3549650" y="3509963"/>
          <p14:tracePt t="42050" x="3556000" y="3509963"/>
          <p14:tracePt t="42053" x="3563938" y="3509963"/>
          <p14:tracePt t="42060" x="3570288" y="3509963"/>
          <p14:tracePt t="42064" x="3576638" y="3509963"/>
          <p14:tracePt t="42068" x="3582988" y="3509963"/>
          <p14:tracePt t="42075" x="3589338" y="3509963"/>
          <p14:tracePt t="42080" x="3597275" y="3509963"/>
          <p14:tracePt t="42093" x="3603625" y="3509963"/>
          <p14:tracePt t="42102" x="3609975" y="3509963"/>
          <p14:tracePt t="42109" x="3609975" y="3503613"/>
          <p14:tracePt t="42110" x="3616325" y="3503613"/>
          <p14:tracePt t="42124" x="3622675" y="3503613"/>
          <p14:tracePt t="42128" x="3629025" y="3503613"/>
          <p14:tracePt t="42136" x="3636963" y="3503613"/>
          <p14:tracePt t="42138" x="3643313" y="3503613"/>
          <p14:tracePt t="42141" x="3649663" y="3503613"/>
          <p14:tracePt t="42146" x="3656013" y="3503613"/>
          <p14:tracePt t="42148" x="3662363" y="3503613"/>
          <p14:tracePt t="42156" x="3676650" y="3503613"/>
          <p14:tracePt t="42157" x="3683000" y="3503613"/>
          <p14:tracePt t="42159" x="3689350" y="3503613"/>
          <p14:tracePt t="42160" x="3695700" y="3503613"/>
          <p14:tracePt t="42163" x="3703638" y="3503613"/>
          <p14:tracePt t="42165" x="3709988" y="3503613"/>
          <p14:tracePt t="42167" x="3716338" y="3503613"/>
          <p14:tracePt t="42168" x="3722688" y="3503613"/>
          <p14:tracePt t="42170" x="3729038" y="3503613"/>
          <p14:tracePt t="42172" x="3736975" y="3503613"/>
          <p14:tracePt t="42174" x="3743325" y="3503613"/>
          <p14:tracePt t="42176" x="3749675" y="3503613"/>
          <p14:tracePt t="42178" x="3756025" y="3503613"/>
          <p14:tracePt t="42179" x="3762375" y="3503613"/>
          <p14:tracePt t="42182" x="3770313" y="3503613"/>
          <p14:tracePt t="42184" x="3776663" y="3503613"/>
          <p14:tracePt t="42187" x="3783013" y="3503613"/>
          <p14:tracePt t="42189" x="3789363" y="3503613"/>
          <p14:tracePt t="42190" x="3795713" y="3503613"/>
          <p14:tracePt t="42194" x="3803650" y="3503613"/>
          <p14:tracePt t="42196" x="3810000" y="3503613"/>
          <p14:tracePt t="42199" x="3816350" y="3503613"/>
          <p14:tracePt t="42201" x="3822700" y="3503613"/>
          <p14:tracePt t="42202" x="3829050" y="3503613"/>
          <p14:tracePt t="42206" x="3836988" y="3503613"/>
          <p14:tracePt t="42207" x="3843338" y="3503613"/>
          <p14:tracePt t="42210" x="3849688" y="3509963"/>
          <p14:tracePt t="42211" x="3856038" y="3509963"/>
          <p14:tracePt t="42212" x="3862388" y="3509963"/>
          <p14:tracePt t="42215" x="3870325" y="3509963"/>
          <p14:tracePt t="42216" x="3876675" y="3509963"/>
          <p14:tracePt t="42218" x="3883025" y="3509963"/>
          <p14:tracePt t="42219" x="3889375" y="3509963"/>
          <p14:tracePt t="42221" x="3895725" y="3509963"/>
          <p14:tracePt t="42222" x="3902075" y="3509963"/>
          <p14:tracePt t="42223" x="3910013" y="3509963"/>
          <p14:tracePt t="42225" x="3916363" y="3509963"/>
          <p14:tracePt t="42226" x="3922713" y="3509963"/>
          <p14:tracePt t="42228" x="3929063" y="3509963"/>
          <p14:tracePt t="42229" x="3935413" y="3509963"/>
          <p14:tracePt t="42230" x="3943350" y="3509963"/>
          <p14:tracePt t="42231" x="3949700" y="3509963"/>
          <p14:tracePt t="42232" x="3956050" y="3509963"/>
          <p14:tracePt t="42234" x="3962400" y="3509963"/>
          <p14:tracePt t="42235" x="3968750" y="3509963"/>
          <p14:tracePt t="42236" x="3983038" y="3509963"/>
          <p14:tracePt t="42238" x="3995738" y="3509963"/>
          <p14:tracePt t="42241" x="4010025" y="3509963"/>
          <p14:tracePt t="42242" x="4016375" y="3509963"/>
          <p14:tracePt t="42244" x="4022725" y="3509963"/>
          <p14:tracePt t="42245" x="4029075" y="3509963"/>
          <p14:tracePt t="42246" x="4035425" y="3509963"/>
          <p14:tracePt t="42248" x="4043363" y="3509963"/>
          <p14:tracePt t="42249" x="4056063" y="3516313"/>
          <p14:tracePt t="42251" x="4062413" y="3516313"/>
          <p14:tracePt t="42252" x="4068763" y="3516313"/>
          <p14:tracePt t="42254" x="4076700" y="3516313"/>
          <p14:tracePt t="42256" x="4083050" y="3516313"/>
          <p14:tracePt t="42257" x="4083050" y="3522663"/>
          <p14:tracePt t="42258" x="4089400" y="3522663"/>
          <p14:tracePt t="42261" x="4095750" y="3522663"/>
          <p14:tracePt t="42263" x="4102100" y="3522663"/>
          <p14:tracePt t="42279" x="4110038" y="3522663"/>
          <p14:tracePt t="42317" x="4110038" y="3530600"/>
          <p14:tracePt t="42323" x="4116388" y="3530600"/>
          <p14:tracePt t="42330" x="4122738" y="3530600"/>
          <p14:tracePt t="42338" x="4129088" y="3530600"/>
          <p14:tracePt t="42341" x="4135438" y="3530600"/>
          <p14:tracePt t="42347" x="4143375" y="3530600"/>
          <p14:tracePt t="42349" x="4149725" y="3530600"/>
          <p14:tracePt t="42353" x="4156075" y="3530600"/>
          <p14:tracePt t="42355" x="4162425" y="3530600"/>
          <p14:tracePt t="42357" x="4168775" y="3530600"/>
          <p14:tracePt t="42361" x="4175125" y="3530600"/>
          <p14:tracePt t="42362" x="4183063" y="3530600"/>
          <p14:tracePt t="42366" x="4189413" y="3530600"/>
          <p14:tracePt t="42368" x="4195763" y="3530600"/>
          <p14:tracePt t="42369" x="4202113" y="3530600"/>
          <p14:tracePt t="42372" x="4208463" y="3530600"/>
          <p14:tracePt t="42374" x="4216400" y="3530600"/>
          <p14:tracePt t="42377" x="4222750" y="3530600"/>
          <p14:tracePt t="42379" x="4229100" y="3530600"/>
          <p14:tracePt t="42380" x="4235450" y="3530600"/>
          <p14:tracePt t="42384" x="4241800" y="3530600"/>
          <p14:tracePt t="42386" x="4249738" y="3530600"/>
          <p14:tracePt t="42390" x="4256088" y="3530600"/>
          <p14:tracePt t="42393" x="4262438" y="3530600"/>
          <p14:tracePt t="42396" x="4268788" y="3530600"/>
          <p14:tracePt t="42408" x="4275138" y="3530600"/>
          <p14:tracePt t="42434" x="4283075" y="3530600"/>
          <p14:tracePt t="42456" x="4289425" y="3530600"/>
          <p14:tracePt t="42462" x="4295775" y="3530600"/>
          <p14:tracePt t="42466" x="4302125" y="3530600"/>
          <p14:tracePt t="42473" x="4308475" y="3530600"/>
          <p14:tracePt t="42477" x="4316413" y="3530600"/>
          <p14:tracePt t="42485" x="4322763" y="3530600"/>
          <p14:tracePt t="42487" x="4329113" y="3530600"/>
          <p14:tracePt t="42492" x="4335463" y="3530600"/>
          <p14:tracePt t="42501" x="4341813" y="3530600"/>
          <p14:tracePt t="42505" x="4349750" y="3530600"/>
          <p14:tracePt t="42522" x="4356100" y="3530600"/>
          <p14:tracePt t="42534" x="4362450" y="3530600"/>
          <p14:tracePt t="42547" x="4368800" y="3530600"/>
          <p14:tracePt t="42551" x="4375150" y="3530600"/>
          <p14:tracePt t="42555" x="4383088" y="3530600"/>
          <p14:tracePt t="42561" x="4389438" y="3530600"/>
          <p14:tracePt t="42564" x="4395788" y="3530600"/>
          <p14:tracePt t="42569" x="4402138" y="3530600"/>
          <p14:tracePt t="42572" x="4408488" y="3530600"/>
          <p14:tracePt t="42574" x="4416425" y="3530600"/>
          <p14:tracePt t="42579" x="4422775" y="3530600"/>
          <p14:tracePt t="42581" x="4429125" y="3530600"/>
          <p14:tracePt t="42585" x="4435475" y="3530600"/>
          <p14:tracePt t="42587" x="4441825" y="3530600"/>
          <p14:tracePt t="42590" x="4449763" y="3530600"/>
          <p14:tracePt t="42595" x="4456113" y="3530600"/>
          <p14:tracePt t="42597" x="4462463" y="3530600"/>
          <p14:tracePt t="42604" x="4468813" y="3530600"/>
          <p14:tracePt t="42609" x="4475163" y="3530600"/>
          <p14:tracePt t="42613" x="4481513" y="3530600"/>
          <p14:tracePt t="42629" x="4489450" y="3530600"/>
          <p14:tracePt t="42641" x="4495800" y="3530600"/>
          <p14:tracePt t="42654" x="4502150" y="3530600"/>
          <p14:tracePt t="42659" x="4508500" y="3530600"/>
          <p14:tracePt t="42661" x="4514850" y="3530600"/>
          <p14:tracePt t="42667" x="4522788" y="3530600"/>
          <p14:tracePt t="42669" x="4529138" y="3530600"/>
          <p14:tracePt t="42673" x="4535488" y="3530600"/>
          <p14:tracePt t="42675" x="4541838" y="3530600"/>
          <p14:tracePt t="42676" x="4548188" y="3530600"/>
          <p14:tracePt t="42679" x="4556125" y="3530600"/>
          <p14:tracePt t="42681" x="4562475" y="3530600"/>
          <p14:tracePt t="42683" x="4568825" y="3530600"/>
          <p14:tracePt t="42684" x="4575175" y="3530600"/>
          <p14:tracePt t="42686" x="4581525" y="3530600"/>
          <p14:tracePt t="42687" x="4581525" y="3536950"/>
          <p14:tracePt t="42688" x="4589463" y="3536950"/>
          <p14:tracePt t="42689" x="4595813" y="3536950"/>
          <p14:tracePt t="42691" x="4602163" y="3536950"/>
          <p14:tracePt t="42692" x="4608513" y="3536950"/>
          <p14:tracePt t="42694" x="4614863" y="3536950"/>
          <p14:tracePt t="42695" x="4622800" y="3536950"/>
          <p14:tracePt t="42696" x="4629150" y="3536950"/>
          <p14:tracePt t="42698" x="4635500" y="3536950"/>
          <p14:tracePt t="42699" x="4641850" y="3536950"/>
          <p14:tracePt t="42701" x="4648200" y="3536950"/>
          <p14:tracePt t="42702" x="4656138" y="3536950"/>
          <p14:tracePt t="42703" x="4662488" y="3536950"/>
          <p14:tracePt t="42705" x="4668838" y="3536950"/>
          <p14:tracePt t="42706" x="4675188" y="3536950"/>
          <p14:tracePt t="42708" x="4681538" y="3536950"/>
          <p14:tracePt t="42709" x="4689475" y="3536950"/>
          <p14:tracePt t="42710" x="4695825" y="3536950"/>
          <p14:tracePt t="42712" x="4702175" y="3536950"/>
          <p14:tracePt t="42713" x="4708525" y="3536950"/>
          <p14:tracePt t="42715" x="4714875" y="3536950"/>
          <p14:tracePt t="42717" x="4722813" y="3536950"/>
          <p14:tracePt t="42718" x="4729163" y="3536950"/>
          <p14:tracePt t="42721" x="4729163" y="3543300"/>
          <p14:tracePt t="42722" x="4735513" y="3543300"/>
          <p14:tracePt t="42723" x="4741863" y="3543300"/>
          <p14:tracePt t="42726" x="4748213" y="3543300"/>
          <p14:tracePt t="42728" x="4754563" y="3543300"/>
          <p14:tracePt t="42731" x="4762500" y="3543300"/>
          <p14:tracePt t="42736" x="4768850" y="3543300"/>
          <p14:tracePt t="42739" x="4775200" y="3543300"/>
          <p14:tracePt t="42750" x="4781550" y="3543300"/>
          <p14:tracePt t="42759" x="4787900" y="3543300"/>
          <p14:tracePt t="42773" x="4795838" y="3543300"/>
          <p14:tracePt t="42777" x="4802188" y="3543300"/>
          <p14:tracePt t="42780" x="4808538" y="3543300"/>
          <p14:tracePt t="42786" x="4814888" y="3543300"/>
          <p14:tracePt t="42789" x="4821238" y="3543300"/>
          <p14:tracePt t="42793" x="4829175" y="3543300"/>
          <p14:tracePt t="42795" x="4835525" y="3543300"/>
          <p14:tracePt t="42797" x="4841875" y="3543300"/>
          <p14:tracePt t="42801" x="4848225" y="3543300"/>
          <p14:tracePt t="42803" x="4854575" y="3543300"/>
          <p14:tracePt t="42806" x="4862513" y="3543300"/>
          <p14:tracePt t="42808" x="4868863" y="3543300"/>
          <p14:tracePt t="42810" x="4875213" y="3543300"/>
          <p14:tracePt t="42814" x="4881563" y="3543300"/>
          <p14:tracePt t="42816" x="4887913" y="3543300"/>
          <p14:tracePt t="42821" x="4895850" y="3543300"/>
          <p14:tracePt t="42824" x="4902200" y="3543300"/>
          <p14:tracePt t="42828" x="4908550" y="3543300"/>
          <p14:tracePt t="42841" x="4914900" y="3543300"/>
          <p14:tracePt t="42853" x="4921250" y="3543300"/>
          <p14:tracePt t="42872" x="4929188" y="3543300"/>
          <p14:tracePt t="42878" x="4935538" y="3543300"/>
          <p14:tracePt t="42882" x="4941888" y="3543300"/>
          <p14:tracePt t="42888" x="4948238" y="3543300"/>
          <p14:tracePt t="42891" x="4954588" y="3543300"/>
          <p14:tracePt t="42895" x="4962525" y="3543300"/>
          <p14:tracePt t="42897" x="4968875" y="3543300"/>
          <p14:tracePt t="42899" x="4975225" y="3543300"/>
          <p14:tracePt t="42903" x="4981575" y="3543300"/>
          <p14:tracePt t="42905" x="4987925" y="3543300"/>
          <p14:tracePt t="42908" x="4995863" y="3543300"/>
          <p14:tracePt t="42909" x="5002213" y="3543300"/>
          <p14:tracePt t="42913" x="5008563" y="3543300"/>
          <p14:tracePt t="42914" x="5014913" y="3543300"/>
          <p14:tracePt t="42916" x="5021263" y="3543300"/>
          <p14:tracePt t="42919" x="5029200" y="3543300"/>
          <p14:tracePt t="42921" x="5035550" y="3543300"/>
          <p14:tracePt t="42925" x="5041900" y="3543300"/>
          <p14:tracePt t="42926" x="5048250" y="3543300"/>
          <p14:tracePt t="42928" x="5054600" y="3543300"/>
          <p14:tracePt t="42933" x="5060950" y="3543300"/>
          <p14:tracePt t="42936" x="5068888" y="3543300"/>
          <p14:tracePt t="42941" x="5075238" y="3543300"/>
          <p14:tracePt t="42944" x="5081588" y="3543300"/>
          <p14:tracePt t="42948" x="5087938" y="3543300"/>
          <p14:tracePt t="42971" x="5094288" y="3543300"/>
          <p14:tracePt t="42986" x="5102225" y="3543300"/>
          <p14:tracePt t="42999" x="5108575" y="3543300"/>
          <p14:tracePt t="43004" x="5114925" y="3543300"/>
          <p14:tracePt t="43010" x="5121275" y="3543300"/>
          <p14:tracePt t="43021" x="5127625" y="3543300"/>
          <p14:tracePt t="43029" x="5135563" y="3543300"/>
          <p14:tracePt t="43091" x="5141913" y="3543300"/>
          <p14:tracePt t="43102" x="5148263" y="3543300"/>
          <p14:tracePt t="43110" x="5154613" y="3543300"/>
          <p14:tracePt t="43120" x="5160963" y="3543300"/>
          <p14:tracePt t="43125" x="5168900" y="3543300"/>
          <p14:tracePt t="43135" x="5168900" y="3549650"/>
          <p14:tracePt t="43136" x="5175250" y="3549650"/>
          <p14:tracePt t="43142" x="5181600" y="3549650"/>
          <p14:tracePt t="43147" x="5187950" y="3549650"/>
          <p14:tracePt t="43167" x="5194300" y="3549650"/>
          <p14:tracePt t="43186" x="5202238" y="3549650"/>
          <p14:tracePt t="43229" x="5208588" y="3549650"/>
          <p14:tracePt t="43241" x="5214938" y="3549650"/>
          <p14:tracePt t="43638" x="5221288" y="3549650"/>
          <p14:tracePt t="43967" x="5227638" y="3549650"/>
          <p14:tracePt t="44228" x="5235575" y="3549650"/>
          <p14:tracePt t="44502" x="5241925" y="3549650"/>
          <p14:tracePt t="44575" x="5248275" y="3549650"/>
          <p14:tracePt t="44610" x="5254625" y="3549650"/>
          <p14:tracePt t="44614" x="5254625" y="3556000"/>
          <p14:tracePt t="44617" x="5260975" y="3556000"/>
          <p14:tracePt t="44623" x="5268913" y="3556000"/>
          <p14:tracePt t="44625" x="5268913" y="3563938"/>
          <p14:tracePt t="44636" x="5275263" y="3563938"/>
          <p14:tracePt t="44640" x="5281613" y="3563938"/>
          <p14:tracePt t="44649" x="5281613" y="3570288"/>
          <p14:tracePt t="44650" x="5287963" y="3570288"/>
          <p14:tracePt t="44658" x="5294313" y="3570288"/>
          <p14:tracePt t="44662" x="5302250" y="3570288"/>
          <p14:tracePt t="44667" x="5302250" y="3576638"/>
          <p14:tracePt t="44673" x="5308600" y="3576638"/>
          <p14:tracePt t="44678" x="5314950" y="3576638"/>
          <p14:tracePt t="44686" x="5321300" y="3576638"/>
          <p14:tracePt t="44688" x="5327650" y="3576638"/>
          <p14:tracePt t="44690" x="5334000" y="3576638"/>
          <p14:tracePt t="44694" x="5341938" y="3576638"/>
          <p14:tracePt t="44696" x="5348288" y="3576638"/>
          <p14:tracePt t="44699" x="5354638" y="3576638"/>
          <p14:tracePt t="44701" x="5360988" y="3576638"/>
          <p14:tracePt t="44702" x="5367338" y="3576638"/>
          <p14:tracePt t="44705" x="5375275" y="3576638"/>
          <p14:tracePt t="44706" x="5381625" y="3576638"/>
          <p14:tracePt t="44709" x="5387975" y="3576638"/>
          <p14:tracePt t="44710" x="5394325" y="3576638"/>
          <p14:tracePt t="44711" x="5394325" y="3582988"/>
          <p14:tracePt t="44712" x="5400675" y="3582988"/>
          <p14:tracePt t="44714" x="5408613" y="3582988"/>
          <p14:tracePt t="44715" x="5414963" y="3582988"/>
          <p14:tracePt t="44717" x="5421313" y="3582988"/>
          <p14:tracePt t="44718" x="5427663" y="3582988"/>
          <p14:tracePt t="44720" x="5434013" y="3582988"/>
          <p14:tracePt t="44721" x="5441950" y="3582988"/>
          <p14:tracePt t="44723" x="5448300" y="3582988"/>
          <p14:tracePt t="44725" x="5454650" y="3582988"/>
          <p14:tracePt t="44726" x="5461000" y="3582988"/>
          <p14:tracePt t="44728" x="5467350" y="3582988"/>
          <p14:tracePt t="44729" x="5475288" y="3589338"/>
          <p14:tracePt t="44730" x="5481638" y="3589338"/>
          <p14:tracePt t="44732" x="5494338" y="3589338"/>
          <p14:tracePt t="44734" x="5500688" y="3589338"/>
          <p14:tracePt t="44736" x="5514975" y="3589338"/>
          <p14:tracePt t="44738" x="5521325" y="3589338"/>
          <p14:tracePt t="44740" x="5527675" y="3589338"/>
          <p14:tracePt t="44741" x="5534025" y="3589338"/>
          <p14:tracePt t="44742" x="5534025" y="3597275"/>
          <p14:tracePt t="44743" x="5548313" y="3597275"/>
          <p14:tracePt t="44744" x="5554663" y="3597275"/>
          <p14:tracePt t="44746" x="5561013" y="3597275"/>
          <p14:tracePt t="44747" x="5567363" y="3597275"/>
          <p14:tracePt t="44749" x="5575300" y="3597275"/>
          <p14:tracePt t="44750" x="5581650" y="3597275"/>
          <p14:tracePt t="44752" x="5588000" y="3597275"/>
          <p14:tracePt t="44754" x="5594350" y="3597275"/>
          <p14:tracePt t="44756" x="5600700" y="3597275"/>
          <p14:tracePt t="44759" x="5608638" y="3597275"/>
          <p14:tracePt t="44761" x="5614988" y="3597275"/>
          <p14:tracePt t="44763" x="5621338" y="3597275"/>
          <p14:tracePt t="44769" x="5627688" y="3597275"/>
          <p14:tracePt t="44774" x="5634038" y="3597275"/>
          <p14:tracePt t="44812" x="5640388" y="3597275"/>
          <p14:tracePt t="44819" x="5648325" y="3597275"/>
          <p14:tracePt t="44823" x="5654675" y="3597275"/>
          <p14:tracePt t="44829" x="5661025" y="3597275"/>
          <p14:tracePt t="44831" x="5667375" y="3597275"/>
          <p14:tracePt t="44836" x="5673725" y="3597275"/>
          <p14:tracePt t="44837" x="5681663" y="3597275"/>
          <p14:tracePt t="44839" x="5688013" y="3597275"/>
          <p14:tracePt t="44841" x="5694363" y="3597275"/>
          <p14:tracePt t="44843" x="5700713" y="3597275"/>
          <p14:tracePt t="44846" x="5707063" y="3597275"/>
          <p14:tracePt t="44847" x="5715000" y="3597275"/>
          <p14:tracePt t="44848" x="5721350" y="3597275"/>
          <p14:tracePt t="44850" x="5727700" y="3597275"/>
          <p14:tracePt t="44851" x="5734050" y="3597275"/>
          <p14:tracePt t="44853" x="5740400" y="3597275"/>
          <p14:tracePt t="44854" x="5748338" y="3597275"/>
          <p14:tracePt t="44857" x="5754688" y="3597275"/>
          <p14:tracePt t="44858" x="5761038" y="3597275"/>
          <p14:tracePt t="44859" x="5767388" y="3597275"/>
          <p14:tracePt t="44861" x="5773738" y="3597275"/>
          <p14:tracePt t="44862" x="5781675" y="3597275"/>
          <p14:tracePt t="44864" x="5788025" y="3597275"/>
          <p14:tracePt t="44865" x="5794375" y="3597275"/>
          <p14:tracePt t="44867" x="5800725" y="3597275"/>
          <p14:tracePt t="44869" x="5807075" y="3597275"/>
          <p14:tracePt t="44870" x="5815013" y="3597275"/>
          <p14:tracePt t="44873" x="5821363" y="3597275"/>
          <p14:tracePt t="44874" x="5827713" y="3597275"/>
          <p14:tracePt t="44875" x="5827713" y="3589338"/>
          <p14:tracePt t="44876" x="5834063" y="3589338"/>
          <p14:tracePt t="44878" x="5840413" y="3589338"/>
          <p14:tracePt t="44880" x="5848350" y="3589338"/>
          <p14:tracePt t="44883" x="5854700" y="3589338"/>
          <p14:tracePt t="44885" x="5861050" y="3589338"/>
          <p14:tracePt t="44887" x="5867400" y="3589338"/>
          <p14:tracePt t="44891" x="5873750" y="3589338"/>
          <p14:tracePt t="44893" x="5881688" y="3589338"/>
          <p14:tracePt t="44899" x="5888038" y="3589338"/>
          <p14:tracePt t="44903" x="5894388" y="3589338"/>
          <p14:tracePt t="44907" x="5900738" y="3589338"/>
          <p14:tracePt t="44916" x="5907088" y="3589338"/>
          <p14:tracePt t="44920" x="5913438" y="3589338"/>
          <p14:tracePt t="44926" x="5921375" y="3589338"/>
          <p14:tracePt t="44929" x="5927725" y="3589338"/>
          <p14:tracePt t="44932" x="5934075" y="3589338"/>
          <p14:tracePt t="44937" x="5940425" y="3589338"/>
          <p14:tracePt t="44939" x="5946775" y="3589338"/>
          <p14:tracePt t="44943" x="5954713" y="3589338"/>
          <p14:tracePt t="44945" x="5954713" y="3582988"/>
          <p14:tracePt t="44946" x="5961063" y="3582988"/>
          <p14:tracePt t="44949" x="5967413" y="3582988"/>
          <p14:tracePt t="44951" x="5973763" y="3582988"/>
          <p14:tracePt t="44954" x="5980113" y="3582988"/>
          <p14:tracePt t="44959" x="5988050" y="3582988"/>
          <p14:tracePt t="44961" x="5994400" y="3582988"/>
          <p14:tracePt t="44966" x="6000750" y="3582988"/>
          <p14:tracePt t="44970" x="6007100" y="3582988"/>
          <p14:tracePt t="44974" x="6013450" y="3582988"/>
          <p14:tracePt t="44984" x="6021388" y="3582988"/>
          <p14:tracePt t="44992" x="6027738" y="3582988"/>
          <p14:tracePt t="45004" x="6034088" y="3582988"/>
          <p14:tracePt t="45008" x="6040438" y="3582988"/>
          <p14:tracePt t="45013" x="6046788" y="3582988"/>
          <p14:tracePt t="45019" x="6054725" y="3582988"/>
          <p14:tracePt t="45022" x="6061075" y="3582988"/>
          <p14:tracePt t="45027" x="6067425" y="3582988"/>
          <p14:tracePt t="45029" x="6073775" y="3582988"/>
          <p14:tracePt t="45031" x="6080125" y="3582988"/>
          <p14:tracePt t="45035" x="6088063" y="3582988"/>
          <p14:tracePt t="45037" x="6094413" y="3582988"/>
          <p14:tracePt t="45040" x="6100763" y="3576638"/>
          <p14:tracePt t="45041" x="6107113" y="3576638"/>
          <p14:tracePt t="45043" x="6113463" y="3576638"/>
          <p14:tracePt t="45046" x="6121400" y="3576638"/>
          <p14:tracePt t="45048" x="6127750" y="3576638"/>
          <p14:tracePt t="45051" x="6134100" y="3576638"/>
          <p14:tracePt t="45053" x="6140450" y="3576638"/>
          <p14:tracePt t="45054" x="6146800" y="3576638"/>
          <p14:tracePt t="45056" x="6146800" y="3570288"/>
          <p14:tracePt t="45058" x="6154738" y="3570288"/>
          <p14:tracePt t="45060" x="6161088" y="3570288"/>
          <p14:tracePt t="45063" x="6167438" y="3570288"/>
          <p14:tracePt t="45065" x="6173788" y="3570288"/>
          <p14:tracePt t="45068" x="6180138" y="3570288"/>
          <p14:tracePt t="45070" x="6188075" y="3570288"/>
          <p14:tracePt t="45072" x="6194425" y="3570288"/>
          <p14:tracePt t="45076" x="6200775" y="3570288"/>
          <p14:tracePt t="45078" x="6207125" y="3570288"/>
          <p14:tracePt t="45083" x="6213475" y="3570288"/>
          <p14:tracePt t="45085" x="6219825" y="3570288"/>
          <p14:tracePt t="45088" x="6227763" y="3570288"/>
          <p14:tracePt t="45092" x="6227763" y="3563938"/>
          <p14:tracePt t="45093" x="6234113" y="3563938"/>
          <p14:tracePt t="45097" x="6240463" y="3563938"/>
          <p14:tracePt t="45102" x="6246813" y="3563938"/>
          <p14:tracePt t="45104" x="6253163" y="3563938"/>
          <p14:tracePt t="45106" x="6261100" y="3563938"/>
          <p14:tracePt t="45111" x="6267450" y="3563938"/>
          <p14:tracePt t="45113" x="6273800" y="3563938"/>
          <p14:tracePt t="45117" x="6280150" y="3563938"/>
          <p14:tracePt t="45119" x="6286500" y="3563938"/>
          <p14:tracePt t="45121" x="6294438" y="3563938"/>
          <p14:tracePt t="45124" x="6300788" y="3563938"/>
          <p14:tracePt t="45126" x="6307138" y="3563938"/>
          <p14:tracePt t="45129" x="6313488" y="3563938"/>
          <p14:tracePt t="45131" x="6319838" y="3563938"/>
          <p14:tracePt t="45133" x="6327775" y="3563938"/>
          <p14:tracePt t="45136" x="6334125" y="3563938"/>
          <p14:tracePt t="45137" x="6340475" y="3563938"/>
          <p14:tracePt t="45141" x="6346825" y="3563938"/>
          <p14:tracePt t="45142" x="6353175" y="3563938"/>
          <p14:tracePt t="45144" x="6361113" y="3563938"/>
          <p14:tracePt t="45146" x="6367463" y="3563938"/>
          <p14:tracePt t="45148" x="6373813" y="3563938"/>
          <p14:tracePt t="45151" x="6380163" y="3563938"/>
          <p14:tracePt t="45153" x="6386513" y="3563938"/>
          <p14:tracePt t="45156" x="6394450" y="3563938"/>
          <p14:tracePt t="45157" x="6400800" y="3563938"/>
          <p14:tracePt t="45159" x="6407150" y="3563938"/>
          <p14:tracePt t="45162" x="6413500" y="3563938"/>
          <p14:tracePt t="45163" x="6419850" y="3563938"/>
          <p14:tracePt t="45167" x="6427788" y="3563938"/>
          <p14:tracePt t="45168" x="6434138" y="3563938"/>
          <p14:tracePt t="45170" x="6440488" y="3563938"/>
          <p14:tracePt t="45173" x="6446838" y="3563938"/>
          <p14:tracePt t="45175" x="6453188" y="3563938"/>
          <p14:tracePt t="45179" x="6461125" y="3563938"/>
          <p14:tracePt t="45180" x="6467475" y="3563938"/>
          <p14:tracePt t="45182" x="6473825" y="3563938"/>
          <p14:tracePt t="45186" x="6480175" y="3563938"/>
          <p14:tracePt t="45187" x="6480175" y="3556000"/>
          <p14:tracePt t="45188" x="6486525" y="3556000"/>
          <p14:tracePt t="45192" x="6492875" y="3556000"/>
          <p14:tracePt t="45194" x="6500813" y="3556000"/>
          <p14:tracePt t="45195" x="6500813" y="3549650"/>
          <p14:tracePt t="45196" x="6507163" y="3549650"/>
          <p14:tracePt t="45199" x="6513513" y="3549650"/>
          <p14:tracePt t="45201" x="6519863" y="3549650"/>
          <p14:tracePt t="45206" x="6526213" y="3549650"/>
          <p14:tracePt t="45207" x="6534150" y="3549650"/>
          <p14:tracePt t="45208" x="6540500" y="3549650"/>
          <p14:tracePt t="45211" x="6546850" y="3549650"/>
          <p14:tracePt t="45213" x="6553200" y="3549650"/>
          <p14:tracePt t="45216" x="6553200" y="3543300"/>
          <p14:tracePt t="45217" x="6559550" y="3543300"/>
          <p14:tracePt t="45218" x="6567488" y="3543300"/>
          <p14:tracePt t="45219" x="6573838" y="3543300"/>
          <p14:tracePt t="45221" x="6580188" y="3543300"/>
          <p14:tracePt t="45223" x="6586538" y="3543300"/>
          <p14:tracePt t="45225" x="6592888" y="3543300"/>
          <p14:tracePt t="45226" x="6592888" y="3536950"/>
          <p14:tracePt t="45227" x="6600825" y="3536950"/>
          <p14:tracePt t="45229" x="6607175" y="3536950"/>
          <p14:tracePt t="45230" x="6613525" y="3536950"/>
          <p14:tracePt t="45231" x="6619875" y="3536950"/>
          <p14:tracePt t="45232" x="6626225" y="3536950"/>
          <p14:tracePt t="45234" x="6634163" y="3536950"/>
          <p14:tracePt t="45235" x="6640513" y="3536950"/>
          <p14:tracePt t="45236" x="6646863" y="3536950"/>
          <p14:tracePt t="45237" x="6653213" y="3536950"/>
          <p14:tracePt t="45238" x="6659563" y="3536950"/>
          <p14:tracePt t="45240" x="6667500" y="3536950"/>
          <p14:tracePt t="45241" x="6673850" y="3536950"/>
          <p14:tracePt t="45243" x="6680200" y="3536950"/>
          <p14:tracePt t="45244" x="6686550" y="3536950"/>
          <p14:tracePt t="45245" x="6692900" y="3536950"/>
          <p14:tracePt t="45246" x="6700838" y="3536950"/>
          <p14:tracePt t="45247" x="6707188" y="3536950"/>
          <p14:tracePt t="45248" x="6707188" y="3530600"/>
          <p14:tracePt t="45249" x="6713538" y="3530600"/>
          <p14:tracePt t="45250" x="6726238" y="3530600"/>
          <p14:tracePt t="45252" x="6734175" y="3530600"/>
          <p14:tracePt t="45253" x="6740525" y="3530600"/>
          <p14:tracePt t="45254" x="6746875" y="3530600"/>
          <p14:tracePt t="45256" x="6753225" y="3530600"/>
          <p14:tracePt t="45257" x="6759575" y="3530600"/>
          <p14:tracePt t="45259" x="6765925" y="3530600"/>
          <p14:tracePt t="45260" x="6773863" y="3530600"/>
          <p14:tracePt t="45261" x="6780213" y="3530600"/>
          <p14:tracePt t="45262" x="6786563" y="3522663"/>
          <p14:tracePt t="45263" x="6792913" y="3522663"/>
          <p14:tracePt t="45265" x="6799263" y="3522663"/>
          <p14:tracePt t="45266" x="6807200" y="3522663"/>
          <p14:tracePt t="45267" x="6813550" y="3522663"/>
          <p14:tracePt t="45269" x="6819900" y="3522663"/>
          <p14:tracePt t="45270" x="6826250" y="3522663"/>
          <p14:tracePt t="45273" x="6832600" y="3522663"/>
          <p14:tracePt t="45274" x="6840538" y="3522663"/>
          <p14:tracePt t="45276" x="6846888" y="3522663"/>
          <p14:tracePt t="45279" x="6853238" y="3522663"/>
          <p14:tracePt t="45280" x="6859588" y="3522663"/>
          <p14:tracePt t="45284" x="6865938" y="3522663"/>
          <p14:tracePt t="45286" x="6873875" y="3522663"/>
          <p14:tracePt t="45288" x="6880225" y="3522663"/>
          <p14:tracePt t="45294" x="6886575" y="3522663"/>
          <p14:tracePt t="45297" x="6892925" y="3522663"/>
          <p14:tracePt t="45298" x="6892925" y="3516313"/>
          <p14:tracePt t="45304" x="6899275" y="3516313"/>
          <p14:tracePt t="45308" x="6907213" y="3516313"/>
          <p14:tracePt t="45310" x="6913563" y="3516313"/>
          <p14:tracePt t="45315" x="6919913" y="3516313"/>
          <p14:tracePt t="45317" x="6926263" y="3516313"/>
          <p14:tracePt t="45321" x="6932613" y="3516313"/>
          <p14:tracePt t="45323" x="6940550" y="3516313"/>
          <p14:tracePt t="45325" x="6946900" y="3516313"/>
          <p14:tracePt t="45327" x="6953250" y="3516313"/>
          <p14:tracePt t="45329" x="6959600" y="3516313"/>
          <p14:tracePt t="45332" x="6965950" y="3516313"/>
          <p14:tracePt t="45333" x="6973888" y="3516313"/>
          <p14:tracePt t="45335" x="6980238" y="3516313"/>
          <p14:tracePt t="45337" x="6992938" y="3522663"/>
          <p14:tracePt t="45339" x="6999288" y="3522663"/>
          <p14:tracePt t="45340" x="7007225" y="3522663"/>
          <p14:tracePt t="45341" x="7013575" y="3522663"/>
          <p14:tracePt t="45343" x="7019925" y="3522663"/>
          <p14:tracePt t="45344" x="7026275" y="3522663"/>
          <p14:tracePt t="45346" x="7032625" y="3522663"/>
          <p14:tracePt t="45347" x="7046913" y="3530600"/>
          <p14:tracePt t="45349" x="7053263" y="3530600"/>
          <p14:tracePt t="45350" x="7059613" y="3530600"/>
          <p14:tracePt t="45351" x="7065963" y="3530600"/>
          <p14:tracePt t="45352" x="7072313" y="3530600"/>
          <p14:tracePt t="45353" x="7080250" y="3530600"/>
          <p14:tracePt t="45354" x="7086600" y="3530600"/>
          <p14:tracePt t="45356" x="7099300" y="3536950"/>
          <p14:tracePt t="45358" x="7105650" y="3536950"/>
          <p14:tracePt t="45359" x="7113588" y="3536950"/>
          <p14:tracePt t="45360" x="7119938" y="3536950"/>
          <p14:tracePt t="45361" x="7126288" y="3536950"/>
          <p14:tracePt t="45362" x="7132638" y="3536950"/>
          <p14:tracePt t="45363" x="7138988" y="3536950"/>
          <p14:tracePt t="45365" x="7153275" y="3536950"/>
          <p14:tracePt t="45367" x="7159625" y="3536950"/>
          <p14:tracePt t="45368" x="7165975" y="3536950"/>
          <p14:tracePt t="45369" x="7172325" y="3536950"/>
          <p14:tracePt t="45371" x="7180263" y="3536950"/>
          <p14:tracePt t="45372" x="7186613" y="3536950"/>
          <p14:tracePt t="45374" x="7192963" y="3536950"/>
          <p14:tracePt t="45375" x="7199313" y="3536950"/>
          <p14:tracePt t="45376" x="7205663" y="3536950"/>
          <p14:tracePt t="45378" x="7213600" y="3536950"/>
          <p14:tracePt t="45379" x="7219950" y="3536950"/>
          <p14:tracePt t="45381" x="7226300" y="3536950"/>
          <p14:tracePt t="45382" x="7232650" y="3536950"/>
          <p14:tracePt t="45383" x="7239000" y="3536950"/>
          <p14:tracePt t="45386" x="7246938" y="3536950"/>
          <p14:tracePt t="45388" x="7253288" y="3536950"/>
          <p14:tracePt t="45392" x="7259638" y="3536950"/>
          <p14:tracePt t="45395" x="7265988" y="3536950"/>
          <p14:tracePt t="45398" x="7272338" y="3536950"/>
          <p14:tracePt t="45409" x="7280275" y="3536950"/>
          <p14:tracePt t="45415" x="7286625" y="3536950"/>
          <p14:tracePt t="45424" x="7292975" y="3536950"/>
          <p14:tracePt t="45427" x="7299325" y="3536950"/>
          <p14:tracePt t="45429" x="7305675" y="3536950"/>
          <p14:tracePt t="45434" x="7313613" y="3536950"/>
          <p14:tracePt t="45435" x="7313613" y="3543300"/>
          <p14:tracePt t="45436" x="7319963" y="3543300"/>
          <p14:tracePt t="45439" x="7326313" y="3543300"/>
          <p14:tracePt t="45441" x="7332663" y="3543300"/>
          <p14:tracePt t="45442" x="7339013" y="3543300"/>
          <p14:tracePt t="45444" x="7345363" y="3543300"/>
          <p14:tracePt t="45445" x="7345363" y="3549650"/>
          <p14:tracePt t="45446" x="7353300" y="3549650"/>
          <p14:tracePt t="45448" x="7359650" y="3549650"/>
          <p14:tracePt t="45449" x="7366000" y="3549650"/>
          <p14:tracePt t="45451" x="7372350" y="3549650"/>
          <p14:tracePt t="45452" x="7378700" y="3549650"/>
          <p14:tracePt t="45453" x="7386638" y="3549650"/>
          <p14:tracePt t="45455" x="7392988" y="3549650"/>
          <p14:tracePt t="45456" x="7399338" y="3549650"/>
          <p14:tracePt t="45457" x="7405688" y="3549650"/>
          <p14:tracePt t="45458" x="7412038" y="3549650"/>
          <p14:tracePt t="45459" x="7419975" y="3556000"/>
          <p14:tracePt t="45461" x="7426325" y="3556000"/>
          <p14:tracePt t="45462" x="7439025" y="3556000"/>
          <p14:tracePt t="45464" x="7445375" y="3556000"/>
          <p14:tracePt t="45465" x="7453313" y="3556000"/>
          <p14:tracePt t="45466" x="7453313" y="3563938"/>
          <p14:tracePt t="45467" x="7466013" y="3563938"/>
          <p14:tracePt t="45468" x="7472363" y="3563938"/>
          <p14:tracePt t="45470" x="7478713" y="3563938"/>
          <p14:tracePt t="45471" x="7493000" y="3563938"/>
          <p14:tracePt t="45473" x="7499350" y="3563938"/>
          <p14:tracePt t="45474" x="7505700" y="3563938"/>
          <p14:tracePt t="45475" x="7505700" y="3570288"/>
          <p14:tracePt t="45476" x="7519988" y="3570288"/>
          <p14:tracePt t="45477" x="7526338" y="3570288"/>
          <p14:tracePt t="45479" x="7532688" y="3570288"/>
          <p14:tracePt t="45480" x="7539038" y="3570288"/>
          <p14:tracePt t="45481" x="7545388" y="3570288"/>
          <p14:tracePt t="45482" x="7553325" y="3570288"/>
          <p14:tracePt t="45483" x="7559675" y="3570288"/>
          <p14:tracePt t="45485" x="7566025" y="3570288"/>
          <p14:tracePt t="45486" x="7572375" y="3570288"/>
          <p14:tracePt t="45487" x="7578725" y="3570288"/>
          <p14:tracePt t="45489" x="7586663" y="3570288"/>
          <p14:tracePt t="45490" x="7593013" y="3570288"/>
          <p14:tracePt t="45492" x="7599363" y="3570288"/>
          <p14:tracePt t="45493" x="7605713" y="3570288"/>
          <p14:tracePt t="45494" x="7612063" y="3570288"/>
          <p14:tracePt t="45496" x="7620000" y="3570288"/>
          <p14:tracePt t="45498" x="7626350" y="3570288"/>
          <p14:tracePt t="45501" x="7632700" y="3570288"/>
          <p14:tracePt t="45502" x="7639050" y="3570288"/>
          <p14:tracePt t="45504" x="7645400" y="3570288"/>
          <p14:tracePt t="45507" x="7651750" y="3570288"/>
          <p14:tracePt t="45509" x="7659688" y="3570288"/>
          <p14:tracePt t="45512" x="7666038" y="3570288"/>
          <p14:tracePt t="45514" x="7672388" y="3570288"/>
          <p14:tracePt t="45516" x="7678738" y="3570288"/>
          <p14:tracePt t="45520" x="7685088" y="3570288"/>
          <p14:tracePt t="45522" x="7693025" y="3570288"/>
          <p14:tracePt t="45526" x="7699375" y="3570288"/>
          <p14:tracePt t="45527" x="7705725" y="3570288"/>
          <p14:tracePt t="45529" x="7712075" y="3570288"/>
          <p14:tracePt t="45532" x="7718425" y="3570288"/>
          <p14:tracePt t="45534" x="7726363" y="3570288"/>
          <p14:tracePt t="45536" x="7732713" y="3570288"/>
          <p14:tracePt t="45537" x="7739063" y="3570288"/>
          <p14:tracePt t="45540" x="7745413" y="3570288"/>
          <p14:tracePt t="45541" x="7751763" y="3570288"/>
          <p14:tracePt t="45542" x="7759700" y="3570288"/>
          <p14:tracePt t="45544" x="7766050" y="3570288"/>
          <p14:tracePt t="45545" x="7778750" y="3570288"/>
          <p14:tracePt t="45547" x="7785100" y="3570288"/>
          <p14:tracePt t="45548" x="7793038" y="3570288"/>
          <p14:tracePt t="45550" x="7799388" y="3570288"/>
          <p14:tracePt t="45551" x="7812088" y="3570288"/>
          <p14:tracePt t="45553" x="7818438" y="3570288"/>
          <p14:tracePt t="45554" x="7826375" y="3570288"/>
          <p14:tracePt t="45556" x="7839075" y="3570288"/>
          <p14:tracePt t="45557" x="7845425" y="3570288"/>
          <p14:tracePt t="45559" x="7859713" y="3570288"/>
          <p14:tracePt t="45560" x="7866063" y="3570288"/>
          <p14:tracePt t="45561" x="7866063" y="3576638"/>
          <p14:tracePt t="45562" x="7878763" y="3576638"/>
          <p14:tracePt t="45563" x="7885113" y="3576638"/>
          <p14:tracePt t="45565" x="7893050" y="3576638"/>
          <p14:tracePt t="45566" x="7899400" y="3576638"/>
          <p14:tracePt t="45567" x="7905750" y="3576638"/>
          <p14:tracePt t="45568" x="7912100" y="3576638"/>
          <p14:tracePt t="45569" x="7918450" y="3576638"/>
          <p14:tracePt t="45570" x="7924800" y="3576638"/>
          <p14:tracePt t="45571" x="7932738" y="3576638"/>
          <p14:tracePt t="45572" x="7939088" y="3576638"/>
          <p14:tracePt t="45574" x="7945438" y="3576638"/>
          <p14:tracePt t="45575" x="7951788" y="3576638"/>
          <p14:tracePt t="45577" x="7958138" y="3576638"/>
          <p14:tracePt t="45578" x="7966075" y="3576638"/>
          <p14:tracePt t="45579" x="7972425" y="3576638"/>
          <p14:tracePt t="45581" x="7978775" y="3576638"/>
          <p14:tracePt t="45582" x="7985125" y="3576638"/>
          <p14:tracePt t="45584" x="7991475" y="3576638"/>
          <p14:tracePt t="45585" x="7999413" y="3576638"/>
          <p14:tracePt t="45586" x="7999413" y="3582988"/>
          <p14:tracePt t="45587" x="8005763" y="3582988"/>
          <p14:tracePt t="45591" x="8012113" y="3582988"/>
          <p14:tracePt t="45593" x="8018463" y="3582988"/>
          <p14:tracePt t="45600" x="8024813" y="3582988"/>
          <p14:tracePt t="45646" x="8032750" y="3582988"/>
          <p14:tracePt t="45659" x="8039100" y="3582988"/>
          <p14:tracePt t="45663" x="8045450" y="3582988"/>
          <p14:tracePt t="45666" x="8051800" y="3582988"/>
          <p14:tracePt t="45672" x="8058150" y="3582988"/>
          <p14:tracePt t="45675" x="8066088" y="3582988"/>
          <p14:tracePt t="45680" x="8072438" y="3582988"/>
          <p14:tracePt t="45682" x="8078788" y="3582988"/>
          <p14:tracePt t="45684" x="8085138" y="3582988"/>
          <p14:tracePt t="45689" x="8091488" y="3582988"/>
          <p14:tracePt t="45691" x="8099425" y="3582988"/>
          <p14:tracePt t="45695" x="8105775" y="3582988"/>
          <p14:tracePt t="45698" x="8112125" y="3582988"/>
          <p14:tracePt t="45700" x="8118475" y="3582988"/>
          <p14:tracePt t="45705" x="8124825" y="3582988"/>
          <p14:tracePt t="45708" x="8132763" y="3582988"/>
          <p14:tracePt t="45716" x="8139113" y="3582988"/>
          <p14:tracePt t="45720" x="8145463" y="3582988"/>
          <p14:tracePt t="45725" x="8151813" y="3582988"/>
          <p14:tracePt t="45740" x="8158163" y="3582988"/>
          <p14:tracePt t="45746" x="8166100" y="3582988"/>
          <p14:tracePt t="45755" x="8172450" y="3582988"/>
          <p14:tracePt t="45758" x="8178800" y="3582988"/>
          <p14:tracePt t="45761" x="8185150" y="3582988"/>
          <p14:tracePt t="45767" x="8191500" y="3582988"/>
          <p14:tracePt t="45769" x="8199438" y="3582988"/>
          <p14:tracePt t="45774" x="8205788" y="3582988"/>
          <p14:tracePt t="45776" x="8212138" y="3582988"/>
          <p14:tracePt t="45778" x="8218488" y="3582988"/>
          <p14:tracePt t="45782" x="8224838" y="3582988"/>
          <p14:tracePt t="45783" x="8231188" y="3582988"/>
          <p14:tracePt t="45787" x="8239125" y="3582988"/>
          <p14:tracePt t="45789" x="8245475" y="3582988"/>
          <p14:tracePt t="45793" x="8251825" y="3582988"/>
          <p14:tracePt t="45794" x="8258175" y="3582988"/>
          <p14:tracePt t="45797" x="8264525" y="3582988"/>
          <p14:tracePt t="45801" x="8272463" y="3582988"/>
          <p14:tracePt t="45803" x="8278813" y="3582988"/>
          <p14:tracePt t="45808" x="8285163" y="3582988"/>
          <p14:tracePt t="45811" x="8291513" y="3582988"/>
          <p14:tracePt t="45814" x="8297863" y="3582988"/>
          <p14:tracePt t="45822" x="8305800" y="3582988"/>
          <p14:tracePt t="45827" x="8312150" y="3582988"/>
          <p14:tracePt t="45845" x="8318500" y="3582988"/>
          <p14:tracePt t="45855" x="8324850" y="3582988"/>
          <p14:tracePt t="45861" x="8331200" y="3582988"/>
          <p14:tracePt t="45869" x="8339138" y="3582988"/>
          <p14:tracePt t="45872" x="8339138" y="3589338"/>
          <p14:tracePt t="45881" x="8358188" y="3589338"/>
          <p14:tracePt t="45883" x="8364538" y="3589338"/>
          <p14:tracePt t="45885" x="8364538" y="3597275"/>
          <p14:tracePt t="45887" x="8372475" y="3597275"/>
          <p14:tracePt t="45888" x="8378825" y="3597275"/>
          <p14:tracePt t="45892" x="8385175" y="3597275"/>
          <p14:tracePt t="45894" x="8391525" y="3597275"/>
          <p14:tracePt t="45895" x="8397875" y="3597275"/>
          <p14:tracePt t="45899" x="8405813" y="3597275"/>
          <p14:tracePt t="45902" x="8412163" y="3597275"/>
          <p14:tracePt t="45905" x="8418513" y="3597275"/>
          <p14:tracePt t="45907" x="8424863" y="3597275"/>
          <p14:tracePt t="45909" x="8431213" y="3597275"/>
          <p14:tracePt t="45915" x="8439150" y="3597275"/>
          <p14:tracePt t="45918" x="8445500" y="3597275"/>
          <p14:tracePt t="45934" x="8451850" y="3597275"/>
          <p14:tracePt t="46096" x="8445500" y="3597275"/>
          <p14:tracePt t="46108" x="8439150" y="3597275"/>
          <p14:tracePt t="46119" x="8431213" y="3597275"/>
          <p14:tracePt t="46123" x="8424863" y="3597275"/>
          <p14:tracePt t="46126" x="8418513" y="3597275"/>
          <p14:tracePt t="46132" x="8412163" y="3597275"/>
          <p14:tracePt t="46133" x="8412163" y="3603625"/>
          <p14:tracePt t="46135" x="8405813" y="3603625"/>
          <p14:tracePt t="46139" x="8397875" y="3603625"/>
          <p14:tracePt t="46141" x="8391525" y="3603625"/>
          <p14:tracePt t="46142" x="8385175" y="3603625"/>
          <p14:tracePt t="46146" x="8378825" y="3603625"/>
          <p14:tracePt t="46148" x="8372475" y="3603625"/>
          <p14:tracePt t="46152" x="8364538" y="3603625"/>
          <p14:tracePt t="46155" x="8358188" y="3609975"/>
          <p14:tracePt t="46157" x="8351838" y="3609975"/>
          <p14:tracePt t="46163" x="8345488" y="3609975"/>
          <p14:tracePt t="46166" x="8339138" y="3609975"/>
          <p14:tracePt t="46175" x="8331200" y="3609975"/>
          <p14:tracePt t="46178" x="8331200" y="3616325"/>
          <p14:tracePt t="46182" x="8324850" y="3616325"/>
          <p14:tracePt t="46205" x="8318500" y="3616325"/>
          <p14:tracePt t="46235" x="8312150" y="3616325"/>
          <p14:tracePt t="46242" x="8305800" y="3616325"/>
          <p14:tracePt t="46252" x="8297863" y="3616325"/>
          <p14:tracePt t="46257" x="8297863" y="3622675"/>
          <p14:tracePt t="46258" x="8291513" y="3622675"/>
          <p14:tracePt t="46263" x="8285163" y="3622675"/>
          <p14:tracePt t="46280" x="8278813" y="3622675"/>
          <p14:tracePt t="46339" x="8278813" y="3629025"/>
          <p14:tracePt t="46504" x="8285163" y="3629025"/>
          <p14:tracePt t="46508" x="8291513" y="3629025"/>
          <p14:tracePt t="46510" x="8297863" y="3629025"/>
          <p14:tracePt t="46514" x="8305800" y="3629025"/>
          <p14:tracePt t="46516" x="8312150" y="3629025"/>
          <p14:tracePt t="46519" x="8318500" y="3629025"/>
          <p14:tracePt t="46521" x="8324850" y="3629025"/>
          <p14:tracePt t="46522" x="8331200" y="3629025"/>
          <p14:tracePt t="46525" x="8339138" y="3629025"/>
          <p14:tracePt t="46526" x="8345488" y="3629025"/>
          <p14:tracePt t="46528" x="8345488" y="3636963"/>
          <p14:tracePt t="46529" x="8351838" y="3636963"/>
          <p14:tracePt t="46530" x="8358188" y="3636963"/>
          <p14:tracePt t="46531" x="8364538" y="3636963"/>
          <p14:tracePt t="46534" x="8372475" y="3636963"/>
          <p14:tracePt t="46535" x="8378825" y="3636963"/>
          <p14:tracePt t="46536" x="8385175" y="3636963"/>
          <p14:tracePt t="46537" x="8385175" y="3643313"/>
          <p14:tracePt t="46538" x="8397875" y="3643313"/>
          <p14:tracePt t="46541" x="8405813" y="3643313"/>
          <p14:tracePt t="46542" x="8412163" y="3643313"/>
          <p14:tracePt t="46543" x="8418513" y="3643313"/>
          <p14:tracePt t="46545" x="8424863" y="3643313"/>
          <p14:tracePt t="46546" x="8431213" y="3643313"/>
          <p14:tracePt t="46549" x="8431213" y="3649663"/>
          <p14:tracePt t="46550" x="8439150" y="3649663"/>
          <p14:tracePt t="46551" x="8445500" y="3649663"/>
          <p14:tracePt t="46552" x="8451850" y="3649663"/>
          <p14:tracePt t="46555" x="8458200" y="3649663"/>
          <p14:tracePt t="46556" x="8464550" y="3649663"/>
          <p14:tracePt t="46560" x="8472488" y="3649663"/>
          <p14:tracePt t="46562" x="8478838" y="3649663"/>
          <p14:tracePt t="46564" x="8485188" y="3649663"/>
          <p14:tracePt t="46568" x="8491538" y="3649663"/>
          <p14:tracePt t="46570" x="8497888" y="3649663"/>
          <p14:tracePt t="46574" x="8504238" y="3649663"/>
          <p14:tracePt t="46577" x="8512175" y="3649663"/>
          <p14:tracePt t="46580" x="8518525" y="3649663"/>
          <p14:tracePt t="46582" x="8524875" y="3649663"/>
          <p14:tracePt t="46583" x="8531225" y="3649663"/>
          <p14:tracePt t="46586" x="8537575" y="3649663"/>
          <p14:tracePt t="46587" x="8545513" y="3649663"/>
          <p14:tracePt t="46589" x="8551863" y="3649663"/>
          <p14:tracePt t="46590" x="8558213" y="3649663"/>
          <p14:tracePt t="46591" x="8564563" y="3649663"/>
          <p14:tracePt t="46593" x="8570913" y="3649663"/>
          <p14:tracePt t="46594" x="8578850" y="3649663"/>
          <p14:tracePt t="46596" x="8585200" y="3649663"/>
          <p14:tracePt t="46597" x="8591550" y="3649663"/>
          <p14:tracePt t="46598" x="8597900" y="3649663"/>
          <p14:tracePt t="46600" x="8604250" y="3649663"/>
          <p14:tracePt t="46601" x="8618538" y="3649663"/>
          <p14:tracePt t="46603" x="8631238" y="3649663"/>
          <p14:tracePt t="46605" x="8645525" y="3649663"/>
          <p14:tracePt t="46606" x="8658225" y="3649663"/>
          <p14:tracePt t="46608" x="8670925" y="3649663"/>
          <p14:tracePt t="46609" x="8678863" y="3649663"/>
          <p14:tracePt t="46610" x="8691563" y="3649663"/>
          <p14:tracePt t="46611" x="8704263" y="3649663"/>
          <p14:tracePt t="46612" x="8712200" y="3649663"/>
          <p14:tracePt t="46613" x="8724900" y="3649663"/>
          <p14:tracePt t="46614" x="8731250" y="3649663"/>
          <p14:tracePt t="46615" x="8737600" y="3649663"/>
          <p14:tracePt t="46616" x="8751888" y="3649663"/>
          <p14:tracePt t="46617" x="8764588" y="3649663"/>
          <p14:tracePt t="46618" x="8778875" y="3649663"/>
          <p14:tracePt t="46619" x="8785225" y="3649663"/>
          <p14:tracePt t="46620" x="8804275" y="3649663"/>
          <p14:tracePt t="46621" x="8818563" y="3649663"/>
          <p14:tracePt t="46622" x="8824913" y="3649663"/>
          <p14:tracePt t="46623" x="8837613" y="3649663"/>
          <p14:tracePt t="46624" x="8851900" y="3649663"/>
          <p14:tracePt t="46625" x="8864600" y="3649663"/>
          <p14:tracePt t="46626" x="8877300" y="3649663"/>
          <p14:tracePt t="46627" x="8885238" y="3649663"/>
          <p14:tracePt t="46628" x="8904288" y="3656013"/>
          <p14:tracePt t="46629" x="8918575" y="3656013"/>
          <p14:tracePt t="46630" x="8924925" y="3656013"/>
          <p14:tracePt t="46631" x="8943975" y="3656013"/>
          <p14:tracePt t="46632" x="8964613" y="3656013"/>
          <p14:tracePt t="46634" x="8977313" y="3656013"/>
          <p14:tracePt t="46635" x="8991600" y="3656013"/>
          <p14:tracePt t="46636" x="9004300" y="3656013"/>
          <p14:tracePt t="46637" x="9018588" y="3656013"/>
          <p14:tracePt t="46638" x="9031288" y="3656013"/>
          <p14:tracePt t="46640" x="9043988" y="3656013"/>
          <p14:tracePt t="46641" x="9058275" y="3656013"/>
          <p14:tracePt t="46642" x="9070975" y="3656013"/>
          <p14:tracePt t="46644" x="9083675" y="3656013"/>
          <p14:tracePt t="46646" x="9097963" y="3656013"/>
          <p14:tracePt t="46647" x="9110663" y="3656013"/>
          <p14:tracePt t="46649" x="9124950" y="3656013"/>
          <p14:tracePt t="46650" x="9131300" y="3656013"/>
          <p14:tracePt t="46652" x="9137650" y="3656013"/>
          <p14:tracePt t="46653" x="9144000" y="3656013"/>
          <p14:tracePt t="46654" x="9150350" y="3656013"/>
          <p14:tracePt t="46655" x="9158288" y="3656013"/>
          <p14:tracePt t="46656" x="9164638" y="3656013"/>
          <p14:tracePt t="46659" x="9170988" y="3656013"/>
          <p14:tracePt t="46660" x="9177338" y="3656013"/>
          <p14:tracePt t="46662" x="9183688" y="3656013"/>
          <p14:tracePt t="46664" x="9191625" y="3656013"/>
          <p14:tracePt t="46665" x="9191625" y="3649663"/>
          <p14:tracePt t="46666" x="9197975" y="3649663"/>
          <p14:tracePt t="46670" x="9204325" y="3649663"/>
          <p14:tracePt t="46672" x="9210675" y="3643313"/>
          <p14:tracePt t="46678" x="9217025" y="3643313"/>
          <p14:tracePt t="46682" x="9224963" y="3643313"/>
          <p14:tracePt t="46685" x="9231313" y="3643313"/>
          <p14:tracePt t="46688" x="9231313" y="3636963"/>
          <p14:tracePt t="46690" x="9237663" y="3636963"/>
          <p14:tracePt t="46692" x="9244013" y="3636963"/>
          <p14:tracePt t="46696" x="9250363" y="3636963"/>
          <p14:tracePt t="46697" x="9258300" y="3636963"/>
          <p14:tracePt t="46698" x="9258300" y="3629025"/>
          <p14:tracePt t="46699" x="9264650" y="3629025"/>
          <p14:tracePt t="46702" x="9271000" y="3629025"/>
          <p14:tracePt t="46703" x="9277350" y="3629025"/>
          <p14:tracePt t="46706" x="9283700" y="3629025"/>
          <p14:tracePt t="46707" x="9291638" y="3629025"/>
          <p14:tracePt t="46709" x="9297988" y="3629025"/>
          <p14:tracePt t="46710" x="9304338" y="3629025"/>
          <p14:tracePt t="46711" x="9310688" y="3629025"/>
          <p14:tracePt t="46713" x="9317038" y="3629025"/>
          <p14:tracePt t="46714" x="9324975" y="3629025"/>
          <p14:tracePt t="46716" x="9331325" y="3629025"/>
          <p14:tracePt t="46717" x="9337675" y="3629025"/>
          <p14:tracePt t="46718" x="9344025" y="3629025"/>
          <p14:tracePt t="46719" x="9350375" y="3629025"/>
          <p14:tracePt t="46720" x="9356725" y="3629025"/>
          <p14:tracePt t="46721" x="9364663" y="3629025"/>
          <p14:tracePt t="46722" x="9371013" y="3629025"/>
          <p14:tracePt t="46723" x="9377363" y="3629025"/>
          <p14:tracePt t="46724" x="9383713" y="3629025"/>
          <p14:tracePt t="46725" x="9390063" y="3629025"/>
          <p14:tracePt t="46726" x="9398000" y="3629025"/>
          <p14:tracePt t="46727" x="9404350" y="3629025"/>
          <p14:tracePt t="46728" x="9417050" y="3629025"/>
          <p14:tracePt t="46730" x="9431338" y="3629025"/>
          <p14:tracePt t="46731" x="9444038" y="3629025"/>
          <p14:tracePt t="46734" x="9456738" y="3629025"/>
          <p14:tracePt t="46735" x="9464675" y="3629025"/>
          <p14:tracePt t="46736" x="9477375" y="3629025"/>
          <p14:tracePt t="46737" x="9490075" y="3629025"/>
          <p14:tracePt t="46738" x="9498013" y="3629025"/>
          <p14:tracePt t="46740" x="9510713" y="3629025"/>
          <p14:tracePt t="46742" x="9517063" y="3629025"/>
          <p14:tracePt t="46743" x="9531350" y="3629025"/>
          <p14:tracePt t="46745" x="9537700" y="3629025"/>
          <p14:tracePt t="46746" x="9550400" y="3629025"/>
          <p14:tracePt t="46748" x="9556750" y="3629025"/>
          <p14:tracePt t="46749" x="9571038" y="3629025"/>
          <p14:tracePt t="46751" x="9577388" y="3636963"/>
          <p14:tracePt t="46752" x="9583738" y="3636963"/>
          <p14:tracePt t="46754" x="9590088" y="3636963"/>
          <p14:tracePt t="46755" x="9598025" y="3636963"/>
          <p14:tracePt t="46756" x="9604375" y="3636963"/>
          <p14:tracePt t="46758" x="9610725" y="3636963"/>
          <p14:tracePt t="46760" x="9617075" y="3636963"/>
          <p14:tracePt t="46764" x="9623425" y="3636963"/>
          <p14:tracePt t="46766" x="9631363" y="3636963"/>
          <p14:tracePt t="46770" x="9637713" y="3636963"/>
          <p14:tracePt t="46816" x="9644063" y="3636963"/>
          <p14:tracePt t="46821" x="9650413" y="3636963"/>
          <p14:tracePt t="46824" x="9650413" y="3629025"/>
          <p14:tracePt t="46828" x="9656763" y="3629025"/>
          <p14:tracePt t="46831" x="9663113" y="3629025"/>
          <p14:tracePt t="46836" x="9671050" y="3629025"/>
          <p14:tracePt t="46838" x="9677400" y="3629025"/>
          <p14:tracePt t="46839" x="9677400" y="3622675"/>
          <p14:tracePt t="46840" x="9683750" y="3622675"/>
          <p14:tracePt t="46844" x="9690100" y="3622675"/>
          <p14:tracePt t="46847" x="9696450" y="3622675"/>
          <p14:tracePt t="46848" x="9696450" y="3616325"/>
          <p14:tracePt t="46851" x="9704388" y="3616325"/>
          <p14:tracePt t="46853" x="9710738" y="3616325"/>
          <p14:tracePt t="46856" x="9717088" y="3616325"/>
          <p14:tracePt t="46860" x="9717088" y="3609975"/>
          <p14:tracePt t="46862" x="9723438" y="3609975"/>
          <p14:tracePt t="46865" x="9729788" y="3609975"/>
          <p14:tracePt t="46874" x="9737725" y="3609975"/>
          <p14:tracePt t="46886" x="9744075" y="3609975"/>
          <p14:tracePt t="47288" x="9737725" y="3609975"/>
          <p14:tracePt t="47327" x="9729788" y="3609975"/>
          <p14:tracePt t="47336" x="9723438" y="3609975"/>
          <p14:tracePt t="47344" x="9717088" y="3609975"/>
          <p14:tracePt t="47347" x="9710738" y="3609975"/>
          <p14:tracePt t="47349" x="9704388" y="3609975"/>
          <p14:tracePt t="47353" x="9696450" y="3609975"/>
          <p14:tracePt t="47355" x="9690100" y="3609975"/>
          <p14:tracePt t="47359" x="9683750" y="3609975"/>
          <p14:tracePt t="47360" x="9677400" y="3609975"/>
          <p14:tracePt t="47362" x="9671050" y="3609975"/>
          <p14:tracePt t="47364" x="9663113" y="3609975"/>
          <p14:tracePt t="47365" x="9656763" y="3609975"/>
          <p14:tracePt t="47368" x="9650413" y="3609975"/>
          <p14:tracePt t="47369" x="9644063" y="3609975"/>
          <p14:tracePt t="47371" x="9637713" y="3609975"/>
          <p14:tracePt t="47372" x="9631363" y="3609975"/>
          <p14:tracePt t="47373" x="9623425" y="3609975"/>
          <p14:tracePt t="47375" x="9617075" y="3609975"/>
          <p14:tracePt t="47376" x="9610725" y="3609975"/>
          <p14:tracePt t="47378" x="9604375" y="3609975"/>
          <p14:tracePt t="47379" x="9590088" y="3609975"/>
          <p14:tracePt t="47381" x="9583738" y="3609975"/>
          <p14:tracePt t="47382" x="9577388" y="3609975"/>
          <p14:tracePt t="47383" x="9571038" y="3609975"/>
          <p14:tracePt t="47384" x="9564688" y="3609975"/>
          <p14:tracePt t="47385" x="9550400" y="3609975"/>
          <p14:tracePt t="47387" x="9537700" y="3609975"/>
          <p14:tracePt t="47389" x="9523413" y="3609975"/>
          <p14:tracePt t="47390" x="9517063" y="3609975"/>
          <p14:tracePt t="47391" x="9510713" y="3609975"/>
          <p14:tracePt t="47392" x="9498013" y="3609975"/>
          <p14:tracePt t="47393" x="9490075" y="3616325"/>
          <p14:tracePt t="47394" x="9483725" y="3616325"/>
          <p14:tracePt t="47395" x="9471025" y="3616325"/>
          <p14:tracePt t="47397" x="9456738" y="3616325"/>
          <p14:tracePt t="47398" x="9450388" y="3616325"/>
          <p14:tracePt t="47399" x="9444038" y="3616325"/>
          <p14:tracePt t="47400" x="9431338" y="3616325"/>
          <p14:tracePt t="47401" x="9423400" y="3616325"/>
          <p14:tracePt t="47402" x="9417050" y="3616325"/>
          <p14:tracePt t="47403" x="9404350" y="3616325"/>
          <p14:tracePt t="47404" x="9398000" y="3616325"/>
          <p14:tracePt t="47405" x="9383713" y="3616325"/>
          <p14:tracePt t="47406" x="9377363" y="3616325"/>
          <p14:tracePt t="47407" x="9364663" y="3616325"/>
          <p14:tracePt t="47408" x="9356725" y="3616325"/>
          <p14:tracePt t="47409" x="9350375" y="3616325"/>
          <p14:tracePt t="47410" x="9337675" y="3616325"/>
          <p14:tracePt t="47411" x="9331325" y="3616325"/>
          <p14:tracePt t="47412" x="9317038" y="3616325"/>
          <p14:tracePt t="47413" x="9304338" y="3622675"/>
          <p14:tracePt t="47414" x="9297988" y="3622675"/>
          <p14:tracePt t="47415" x="9283700" y="3622675"/>
          <p14:tracePt t="47416" x="9277350" y="3622675"/>
          <p14:tracePt t="47417" x="9264650" y="3622675"/>
          <p14:tracePt t="47418" x="9250363" y="3622675"/>
          <p14:tracePt t="47419" x="9244013" y="3622675"/>
          <p14:tracePt t="47420" x="9231313" y="3622675"/>
          <p14:tracePt t="47421" x="9224963" y="3622675"/>
          <p14:tracePt t="47422" x="9204325" y="3622675"/>
          <p14:tracePt t="47423" x="9191625" y="3622675"/>
          <p14:tracePt t="47424" x="9183688" y="3622675"/>
          <p14:tracePt t="47425" x="9170988" y="3622675"/>
          <p14:tracePt t="47426" x="9150350" y="3622675"/>
          <p14:tracePt t="47427" x="9144000" y="3629025"/>
          <p14:tracePt t="47428" x="9124950" y="3629025"/>
          <p14:tracePt t="47429" x="9110663" y="3629025"/>
          <p14:tracePt t="47430" x="9097963" y="3629025"/>
          <p14:tracePt t="47431" x="9070975" y="3629025"/>
          <p14:tracePt t="47432" x="9051925" y="3629025"/>
          <p14:tracePt t="47434" x="9037638" y="3629025"/>
          <p14:tracePt t="47435" x="9010650" y="3629025"/>
          <p14:tracePt t="47436" x="8985250" y="3629025"/>
          <p14:tracePt t="47437" x="8964613" y="3629025"/>
          <p14:tracePt t="47438" x="8951913" y="3629025"/>
          <p14:tracePt t="47440" x="8924925" y="3629025"/>
          <p14:tracePt t="47441" x="8897938" y="3629025"/>
          <p14:tracePt t="47442" x="8891588" y="3636963"/>
          <p14:tracePt t="47443" x="8864600" y="3636963"/>
          <p14:tracePt t="47444" x="8843963" y="3636963"/>
          <p14:tracePt t="47445" x="8831263" y="3636963"/>
          <p14:tracePt t="47446" x="8810625" y="3643313"/>
          <p14:tracePt t="47447" x="8785225" y="3643313"/>
          <p14:tracePt t="47448" x="8764588" y="3643313"/>
          <p14:tracePt t="47449" x="8751888" y="3643313"/>
          <p14:tracePt t="47450" x="8724900" y="3649663"/>
          <p14:tracePt t="47451" x="8704263" y="3649663"/>
          <p14:tracePt t="47452" x="8691563" y="3649663"/>
          <p14:tracePt t="47453" x="8664575" y="3649663"/>
          <p14:tracePt t="47454" x="8645525" y="3656013"/>
          <p14:tracePt t="47455" x="8624888" y="3656013"/>
          <p14:tracePt t="47456" x="8604250" y="3656013"/>
          <p14:tracePt t="47457" x="8585200" y="3662363"/>
          <p14:tracePt t="47458" x="8570913" y="3662363"/>
          <p14:tracePt t="47459" x="8537575" y="3662363"/>
          <p14:tracePt t="47460" x="8531225" y="3670300"/>
          <p14:tracePt t="47461" x="8512175" y="3670300"/>
          <p14:tracePt t="47462" x="8485188" y="3670300"/>
          <p14:tracePt t="47463" x="8464550" y="3676650"/>
          <p14:tracePt t="47464" x="8451850" y="3676650"/>
          <p14:tracePt t="47465" x="8431213" y="3683000"/>
          <p14:tracePt t="47466" x="8412163" y="3683000"/>
          <p14:tracePt t="47467" x="8397875" y="3689350"/>
          <p14:tracePt t="47468" x="8378825" y="3689350"/>
          <p14:tracePt t="47469" x="8358188" y="3689350"/>
          <p14:tracePt t="47470" x="8345488" y="3695700"/>
          <p14:tracePt t="47471" x="8324850" y="3695700"/>
          <p14:tracePt t="47472" x="8305800" y="3695700"/>
          <p14:tracePt t="47473" x="8285163" y="3695700"/>
          <p14:tracePt t="47474" x="8272463" y="3703638"/>
          <p14:tracePt t="47475" x="8251825" y="3703638"/>
          <p14:tracePt t="47476" x="8231188" y="3703638"/>
          <p14:tracePt t="47477" x="8224838" y="3709988"/>
          <p14:tracePt t="47478" x="8212138" y="3709988"/>
          <p14:tracePt t="47479" x="8191500" y="3716338"/>
          <p14:tracePt t="47480" x="8178800" y="3716338"/>
          <p14:tracePt t="47481" x="8166100" y="3716338"/>
          <p14:tracePt t="47482" x="8145463" y="3722688"/>
          <p14:tracePt t="47483" x="8139113" y="3722688"/>
          <p14:tracePt t="47484" x="8118475" y="3722688"/>
          <p14:tracePt t="47485" x="8105775" y="3729038"/>
          <p14:tracePt t="47486" x="8091488" y="3729038"/>
          <p14:tracePt t="47487" x="8072438" y="3729038"/>
          <p14:tracePt t="47488" x="8058150" y="3736975"/>
          <p14:tracePt t="47489" x="8045450" y="3736975"/>
          <p14:tracePt t="47490" x="8024813" y="3736975"/>
          <p14:tracePt t="47491" x="8012113" y="3743325"/>
          <p14:tracePt t="47492" x="7999413" y="3743325"/>
          <p14:tracePt t="47493" x="7978775" y="3743325"/>
          <p14:tracePt t="47494" x="7966075" y="3749675"/>
          <p14:tracePt t="47495" x="7945438" y="3749675"/>
          <p14:tracePt t="47496" x="7939088" y="3749675"/>
          <p14:tracePt t="47497" x="7924800" y="3749675"/>
          <p14:tracePt t="47498" x="7899400" y="3749675"/>
          <p14:tracePt t="47499" x="7893050" y="3749675"/>
          <p14:tracePt t="47500" x="7872413" y="3749675"/>
          <p14:tracePt t="47501" x="7851775" y="3756025"/>
          <p14:tracePt t="47502" x="7845425" y="3756025"/>
          <p14:tracePt t="47503" x="7826375" y="3756025"/>
          <p14:tracePt t="47504" x="7805738" y="3762375"/>
          <p14:tracePt t="47505" x="7793038" y="3762375"/>
          <p14:tracePt t="47506" x="7772400" y="3762375"/>
          <p14:tracePt t="47507" x="7751763" y="3770313"/>
          <p14:tracePt t="47508" x="7739063" y="3770313"/>
          <p14:tracePt t="47509" x="7718425" y="3776663"/>
          <p14:tracePt t="47510" x="7699375" y="3776663"/>
          <p14:tracePt t="47511" x="7685088" y="3776663"/>
          <p14:tracePt t="47512" x="7666038" y="3776663"/>
          <p14:tracePt t="47513" x="7645400" y="3783013"/>
          <p14:tracePt t="47514" x="7626350" y="3783013"/>
          <p14:tracePt t="47515" x="7612063" y="3783013"/>
          <p14:tracePt t="47516" x="7586663" y="3789363"/>
          <p14:tracePt t="47517" x="7572375" y="3789363"/>
          <p14:tracePt t="47518" x="7553325" y="3795713"/>
          <p14:tracePt t="47519" x="7539038" y="3795713"/>
          <p14:tracePt t="47520" x="7519988" y="3795713"/>
          <p14:tracePt t="47521" x="7499350" y="3795713"/>
          <p14:tracePt t="47522" x="7478713" y="3803650"/>
          <p14:tracePt t="47523" x="7459663" y="3803650"/>
          <p14:tracePt t="47524" x="7439025" y="3803650"/>
          <p14:tracePt t="47525" x="7419975" y="3810000"/>
          <p14:tracePt t="47526" x="7399338" y="3810000"/>
          <p14:tracePt t="47527" x="7378700" y="3816350"/>
          <p14:tracePt t="47528" x="7353300" y="3816350"/>
          <p14:tracePt t="47529" x="7339013" y="3816350"/>
          <p14:tracePt t="47530" x="7319963" y="3822700"/>
          <p14:tracePt t="47531" x="7286625" y="3822700"/>
          <p14:tracePt t="47532" x="7259638" y="3822700"/>
          <p14:tracePt t="47534" x="7246938" y="3829050"/>
          <p14:tracePt t="47535" x="7219950" y="3829050"/>
          <p14:tracePt t="47536" x="7192963" y="3829050"/>
          <p14:tracePt t="47537" x="7165975" y="3836988"/>
          <p14:tracePt t="47538" x="7153275" y="3836988"/>
          <p14:tracePt t="47540" x="7126288" y="3836988"/>
          <p14:tracePt t="47541" x="7105650" y="3836988"/>
          <p14:tracePt t="47542" x="7086600" y="3836988"/>
          <p14:tracePt t="47543" x="7080250" y="3836988"/>
          <p14:tracePt t="47544" x="7059613" y="3836988"/>
          <p14:tracePt t="47545" x="7040563" y="3843338"/>
          <p14:tracePt t="47546" x="7026275" y="3843338"/>
          <p14:tracePt t="47547" x="7007225" y="3843338"/>
          <p14:tracePt t="47548" x="6986588" y="3843338"/>
          <p14:tracePt t="47549" x="6980238" y="3843338"/>
          <p14:tracePt t="47550" x="6959600" y="3843338"/>
          <p14:tracePt t="47551" x="6940550" y="3849688"/>
          <p14:tracePt t="47552" x="6932613" y="3849688"/>
          <p14:tracePt t="47553" x="6913563" y="3849688"/>
          <p14:tracePt t="47554" x="6907213" y="3849688"/>
          <p14:tracePt t="47555" x="6886575" y="3849688"/>
          <p14:tracePt t="47556" x="6873875" y="3849688"/>
          <p14:tracePt t="47557" x="6865938" y="3856038"/>
          <p14:tracePt t="47558" x="6846888" y="3856038"/>
          <p14:tracePt t="47559" x="6832600" y="3856038"/>
          <p14:tracePt t="47560" x="6826250" y="3856038"/>
          <p14:tracePt t="47561" x="6813550" y="3856038"/>
          <p14:tracePt t="47562" x="6792913" y="3856038"/>
          <p14:tracePt t="47563" x="6786563" y="3856038"/>
          <p14:tracePt t="47564" x="6773863" y="3856038"/>
          <p14:tracePt t="47565" x="6765925" y="3856038"/>
          <p14:tracePt t="47566" x="6746875" y="3856038"/>
          <p14:tracePt t="47567" x="6734175" y="3856038"/>
          <p14:tracePt t="47568" x="6726238" y="3856038"/>
          <p14:tracePt t="47569" x="6713538" y="3856038"/>
          <p14:tracePt t="47570" x="6707188" y="3856038"/>
          <p14:tracePt t="47571" x="6692900" y="3856038"/>
          <p14:tracePt t="47572" x="6673850" y="3856038"/>
          <p14:tracePt t="47573" x="6667500" y="3856038"/>
          <p14:tracePt t="47574" x="6653213" y="3856038"/>
          <p14:tracePt t="47575" x="6640513" y="3856038"/>
          <p14:tracePt t="47576" x="6634163" y="3856038"/>
          <p14:tracePt t="47577" x="6619875" y="3856038"/>
          <p14:tracePt t="47578" x="6607175" y="3856038"/>
          <p14:tracePt t="47579" x="6600825" y="3856038"/>
          <p14:tracePt t="47580" x="6586538" y="3856038"/>
          <p14:tracePt t="47581" x="6573838" y="3856038"/>
          <p14:tracePt t="47582" x="6559550" y="3856038"/>
          <p14:tracePt t="47583" x="6553200" y="3856038"/>
          <p14:tracePt t="47584" x="6534150" y="3856038"/>
          <p14:tracePt t="47585" x="6519863" y="3856038"/>
          <p14:tracePt t="47586" x="6507163" y="3856038"/>
          <p14:tracePt t="47587" x="6492875" y="3856038"/>
          <p14:tracePt t="47588" x="6480175" y="3856038"/>
          <p14:tracePt t="47589" x="6467475" y="3856038"/>
          <p14:tracePt t="47590" x="6446838" y="3856038"/>
          <p14:tracePt t="47591" x="6434138" y="3856038"/>
          <p14:tracePt t="47592" x="6419850" y="3856038"/>
          <p14:tracePt t="47593" x="6400800" y="3856038"/>
          <p14:tracePt t="47594" x="6380163" y="3856038"/>
          <p14:tracePt t="47595" x="6367463" y="3856038"/>
          <p14:tracePt t="47596" x="6346825" y="3856038"/>
          <p14:tracePt t="47597" x="6327775" y="3856038"/>
          <p14:tracePt t="47598" x="6313488" y="3856038"/>
          <p14:tracePt t="47599" x="6286500" y="3856038"/>
          <p14:tracePt t="47600" x="6273800" y="3856038"/>
          <p14:tracePt t="47601" x="6253163" y="3856038"/>
          <p14:tracePt t="47602" x="6234113" y="3856038"/>
          <p14:tracePt t="47603" x="6213475" y="3856038"/>
          <p14:tracePt t="47604" x="6194425" y="3856038"/>
          <p14:tracePt t="47605" x="6173788" y="3856038"/>
          <p14:tracePt t="47606" x="6146800" y="3849688"/>
          <p14:tracePt t="47607" x="6121400" y="3849688"/>
          <p14:tracePt t="47608" x="6107113" y="3849688"/>
          <p14:tracePt t="47609" x="6080125" y="3849688"/>
          <p14:tracePt t="47610" x="6054725" y="3849688"/>
          <p14:tracePt t="47611" x="6034088" y="3849688"/>
          <p14:tracePt t="47612" x="6013450" y="3849688"/>
          <p14:tracePt t="47613" x="5988050" y="3849688"/>
          <p14:tracePt t="47614" x="5961063" y="3849688"/>
          <p14:tracePt t="47615" x="5946775" y="3849688"/>
          <p14:tracePt t="47616" x="5927725" y="3849688"/>
          <p14:tracePt t="47617" x="5894388" y="3849688"/>
          <p14:tracePt t="47618" x="5873750" y="3849688"/>
          <p14:tracePt t="47619" x="5854700" y="3849688"/>
          <p14:tracePt t="47620" x="5834063" y="3849688"/>
          <p14:tracePt t="47621" x="5807075" y="3849688"/>
          <p14:tracePt t="47622" x="5781675" y="3843338"/>
          <p14:tracePt t="47623" x="5767388" y="3843338"/>
          <p14:tracePt t="47624" x="5740400" y="3843338"/>
          <p14:tracePt t="47625" x="5721350" y="3843338"/>
          <p14:tracePt t="47626" x="5694363" y="3843338"/>
          <p14:tracePt t="47627" x="5681663" y="3843338"/>
          <p14:tracePt t="47628" x="5654675" y="3843338"/>
          <p14:tracePt t="47629" x="5634038" y="3843338"/>
          <p14:tracePt t="47630" x="5621338" y="3843338"/>
          <p14:tracePt t="47631" x="5588000" y="3843338"/>
          <p14:tracePt t="47632" x="5561013" y="3843338"/>
          <p14:tracePt t="47634" x="5541963" y="3843338"/>
          <p14:tracePt t="47635" x="5521325" y="3843338"/>
          <p14:tracePt t="47636" x="5494338" y="3843338"/>
          <p14:tracePt t="47637" x="5467350" y="3843338"/>
          <p14:tracePt t="47638" x="5448300" y="3843338"/>
          <p14:tracePt t="47640" x="5434013" y="3843338"/>
          <p14:tracePt t="47641" x="5414963" y="3843338"/>
          <p14:tracePt t="47642" x="5400675" y="3843338"/>
          <p14:tracePt t="47643" x="5394325" y="3843338"/>
          <p14:tracePt t="47644" x="5375275" y="3843338"/>
          <p14:tracePt t="47645" x="5367338" y="3843338"/>
          <p14:tracePt t="47646" x="5348288" y="3843338"/>
          <p14:tracePt t="47647" x="5334000" y="3843338"/>
          <p14:tracePt t="47648" x="5327650" y="3843338"/>
          <p14:tracePt t="47649" x="5314950" y="3849688"/>
          <p14:tracePt t="47650" x="5302250" y="3849688"/>
          <p14:tracePt t="47651" x="5287963" y="3849688"/>
          <p14:tracePt t="47652" x="5281613" y="3849688"/>
          <p14:tracePt t="47653" x="5268913" y="3849688"/>
          <p14:tracePt t="47654" x="5260975" y="3849688"/>
          <p14:tracePt t="47655" x="5248275" y="3849688"/>
          <p14:tracePt t="47656" x="5241925" y="3849688"/>
          <p14:tracePt t="47657" x="5235575" y="3849688"/>
          <p14:tracePt t="47658" x="5221288" y="3849688"/>
          <p14:tracePt t="47659" x="5214938" y="3856038"/>
          <p14:tracePt t="47660" x="5208588" y="3856038"/>
          <p14:tracePt t="47661" x="5202238" y="3856038"/>
          <p14:tracePt t="47662" x="5194300" y="3856038"/>
          <p14:tracePt t="47663" x="5187950" y="3856038"/>
          <p14:tracePt t="47664" x="5181600" y="3856038"/>
          <p14:tracePt t="47665" x="5175250" y="3856038"/>
          <p14:tracePt t="47666" x="5160963" y="3856038"/>
          <p14:tracePt t="47668" x="5148263" y="3856038"/>
          <p14:tracePt t="47669" x="5141913" y="3862388"/>
          <p14:tracePt t="47670" x="5135563" y="3862388"/>
          <p14:tracePt t="47671" x="5121275" y="3862388"/>
          <p14:tracePt t="47673" x="5108575" y="3862388"/>
          <p14:tracePt t="47674" x="5102225" y="3862388"/>
          <p14:tracePt t="47675" x="5094288" y="3862388"/>
          <p14:tracePt t="47676" x="5087938" y="3862388"/>
          <p14:tracePt t="47677" x="5081588" y="3862388"/>
          <p14:tracePt t="47678" x="5075238" y="3862388"/>
          <p14:tracePt t="47679" x="5060950" y="3862388"/>
          <p14:tracePt t="47680" x="5054600" y="3862388"/>
          <p14:tracePt t="47681" x="5041900" y="3870325"/>
          <p14:tracePt t="47682" x="5035550" y="3870325"/>
          <p14:tracePt t="47683" x="5029200" y="3870325"/>
          <p14:tracePt t="47684" x="5014913" y="3870325"/>
          <p14:tracePt t="47685" x="5008563" y="3876675"/>
          <p14:tracePt t="47686" x="4995863" y="3876675"/>
          <p14:tracePt t="47687" x="4987925" y="3876675"/>
          <p14:tracePt t="47688" x="4975225" y="3883025"/>
          <p14:tracePt t="47689" x="4962525" y="3883025"/>
          <p14:tracePt t="47690" x="4954588" y="3883025"/>
          <p14:tracePt t="47691" x="4941888" y="3883025"/>
          <p14:tracePt t="47692" x="4929188" y="3889375"/>
          <p14:tracePt t="47693" x="4921250" y="3889375"/>
          <p14:tracePt t="47694" x="4908550" y="3889375"/>
          <p14:tracePt t="47695" x="4887913" y="3889375"/>
          <p14:tracePt t="47696" x="4881563" y="3895725"/>
          <p14:tracePt t="47697" x="4868863" y="3895725"/>
          <p14:tracePt t="47698" x="4862513" y="3895725"/>
          <p14:tracePt t="47699" x="4848225" y="3895725"/>
          <p14:tracePt t="47700" x="4835525" y="3895725"/>
          <p14:tracePt t="47701" x="4829175" y="3895725"/>
          <p14:tracePt t="47702" x="4814888" y="3895725"/>
          <p14:tracePt t="47703" x="4795838" y="3895725"/>
          <p14:tracePt t="47704" x="4787900" y="3902075"/>
          <p14:tracePt t="47705" x="4775200" y="3902075"/>
          <p14:tracePt t="47706" x="4762500" y="3902075"/>
          <p14:tracePt t="47707" x="4754563" y="3902075"/>
          <p14:tracePt t="47708" x="4741863" y="3902075"/>
          <p14:tracePt t="47709" x="4735513" y="3910013"/>
          <p14:tracePt t="47710" x="4722813" y="3910013"/>
          <p14:tracePt t="47711" x="4708525" y="3910013"/>
          <p14:tracePt t="47712" x="4702175" y="3910013"/>
          <p14:tracePt t="47713" x="4689475" y="3916363"/>
          <p14:tracePt t="47714" x="4675188" y="3916363"/>
          <p14:tracePt t="47715" x="4668838" y="3916363"/>
          <p14:tracePt t="47716" x="4656138" y="3916363"/>
          <p14:tracePt t="47718" x="4641850" y="3916363"/>
          <p14:tracePt t="47719" x="4635500" y="3922713"/>
          <p14:tracePt t="47720" x="4629150" y="3922713"/>
          <p14:tracePt t="47721" x="4614863" y="3922713"/>
          <p14:tracePt t="47722" x="4608513" y="3922713"/>
          <p14:tracePt t="47723" x="4602163" y="3922713"/>
          <p14:tracePt t="47724" x="4595813" y="3922713"/>
          <p14:tracePt t="47725" x="4589463" y="3922713"/>
          <p14:tracePt t="47726" x="4581525" y="3922713"/>
          <p14:tracePt t="47727" x="4575175" y="3922713"/>
          <p14:tracePt t="47728" x="4568825" y="3922713"/>
          <p14:tracePt t="47729" x="4562475" y="3922713"/>
          <p14:tracePt t="47730" x="4556125" y="3922713"/>
          <p14:tracePt t="47731" x="4548188" y="3922713"/>
          <p14:tracePt t="47732" x="4541838" y="3922713"/>
          <p14:tracePt t="47734" x="4535488" y="3922713"/>
          <p14:tracePt t="47735" x="4529138" y="3922713"/>
          <p14:tracePt t="47736" x="4522788" y="3922713"/>
          <p14:tracePt t="47738" x="4514850" y="3922713"/>
          <p14:tracePt t="47740" x="4508500" y="3922713"/>
          <p14:tracePt t="47741" x="4502150" y="3922713"/>
          <p14:tracePt t="47743" x="4495800" y="3922713"/>
          <p14:tracePt t="47745" x="4489450" y="3922713"/>
          <p14:tracePt t="47746" x="4489450" y="3929063"/>
          <p14:tracePt t="47748" x="4481513" y="3929063"/>
          <p14:tracePt t="47749" x="4475163" y="3929063"/>
          <p14:tracePt t="47750" x="4468813" y="3929063"/>
          <p14:tracePt t="47753" x="4462463" y="3929063"/>
          <p14:tracePt t="47754" x="4456113" y="3929063"/>
          <p14:tracePt t="47757" x="4449763" y="3929063"/>
          <p14:tracePt t="47758" x="4441825" y="3929063"/>
          <p14:tracePt t="47759" x="4435475" y="3929063"/>
          <p14:tracePt t="47762" x="4429125" y="3929063"/>
          <p14:tracePt t="47763" x="4422775" y="3929063"/>
          <p14:tracePt t="47765" x="4416425" y="3929063"/>
          <p14:tracePt t="47766" x="4408488" y="3929063"/>
          <p14:tracePt t="47767" x="4402138" y="3929063"/>
          <p14:tracePt t="47769" x="4395788" y="3929063"/>
          <p14:tracePt t="47770" x="4389438" y="3929063"/>
          <p14:tracePt t="47772" x="4375150" y="3929063"/>
          <p14:tracePt t="47773" x="4368800" y="3929063"/>
          <p14:tracePt t="47774" x="4362450" y="3929063"/>
          <p14:tracePt t="47775" x="4356100" y="3929063"/>
          <p14:tracePt t="47776" x="4349750" y="3929063"/>
          <p14:tracePt t="47777" x="4335463" y="3929063"/>
          <p14:tracePt t="47778" x="4329113" y="3929063"/>
          <p14:tracePt t="47779" x="4322763" y="3929063"/>
          <p14:tracePt t="47780" x="4316413" y="3929063"/>
          <p14:tracePt t="47781" x="4308475" y="3929063"/>
          <p14:tracePt t="47782" x="4295775" y="3929063"/>
          <p14:tracePt t="47783" x="4283075" y="3929063"/>
          <p14:tracePt t="47784" x="4275138" y="3929063"/>
          <p14:tracePt t="47785" x="4262438" y="3929063"/>
          <p14:tracePt t="47786" x="4249738" y="3929063"/>
          <p14:tracePt t="47787" x="4235450" y="3922713"/>
          <p14:tracePt t="47788" x="4222750" y="3922713"/>
          <p14:tracePt t="47789" x="4216400" y="3922713"/>
          <p14:tracePt t="47790" x="4202113" y="3922713"/>
          <p14:tracePt t="47791" x="4189413" y="3922713"/>
          <p14:tracePt t="47792" x="4175125" y="3922713"/>
          <p14:tracePt t="47793" x="4162425" y="3922713"/>
          <p14:tracePt t="47794" x="4149725" y="3922713"/>
          <p14:tracePt t="47795" x="4143375" y="3922713"/>
          <p14:tracePt t="47796" x="4129088" y="3916363"/>
          <p14:tracePt t="47797" x="4110038" y="3916363"/>
          <p14:tracePt t="47799" x="4089400" y="3916363"/>
          <p14:tracePt t="47800" x="4083050" y="3910013"/>
          <p14:tracePt t="47801" x="4068763" y="3910013"/>
          <p14:tracePt t="47802" x="4056063" y="3910013"/>
          <p14:tracePt t="47803" x="4049713" y="3910013"/>
          <p14:tracePt t="47804" x="4035425" y="3910013"/>
          <p14:tracePt t="47805" x="4029075" y="3902075"/>
          <p14:tracePt t="47806" x="4016375" y="3902075"/>
          <p14:tracePt t="47807" x="4002088" y="3902075"/>
          <p14:tracePt t="47808" x="3995738" y="3902075"/>
          <p14:tracePt t="47809" x="3983038" y="3902075"/>
          <p14:tracePt t="47810" x="3976688" y="3895725"/>
          <p14:tracePt t="47811" x="3968750" y="3895725"/>
          <p14:tracePt t="47812" x="3956050" y="3895725"/>
          <p14:tracePt t="47813" x="3949700" y="3895725"/>
          <p14:tracePt t="47814" x="3943350" y="3895725"/>
          <p14:tracePt t="47815" x="3929063" y="3895725"/>
          <p14:tracePt t="47817" x="3916363" y="3895725"/>
          <p14:tracePt t="47818" x="3910013" y="3895725"/>
          <p14:tracePt t="47820" x="3902075" y="3895725"/>
          <p14:tracePt t="47821" x="3895725" y="3895725"/>
          <p14:tracePt t="47822" x="3889375" y="3889375"/>
          <p14:tracePt t="47823" x="3883025" y="3889375"/>
          <p14:tracePt t="47824" x="3876675" y="3889375"/>
          <p14:tracePt t="47826" x="3870325" y="3889375"/>
          <p14:tracePt t="47828" x="3862388" y="3889375"/>
          <p14:tracePt t="47834" x="3856038" y="3883025"/>
          <p14:tracePt t="47923" x="3849688" y="3883025"/>
          <p14:tracePt t="48338" x="3849688" y="3876675"/>
          <p14:tracePt t="48976" x="3843338" y="3876675"/>
          <p14:tracePt t="48985" x="3836988" y="3876675"/>
          <p14:tracePt t="48988" x="3829050" y="3876675"/>
          <p14:tracePt t="48993" x="3822700" y="3876675"/>
          <p14:tracePt t="48995" x="3816350" y="3876675"/>
          <p14:tracePt t="48998" x="3810000" y="3876675"/>
          <p14:tracePt t="49002" x="3803650" y="3876675"/>
          <p14:tracePt t="49004" x="3795713" y="3876675"/>
          <p14:tracePt t="49009" x="3789363" y="3876675"/>
          <p14:tracePt t="49011" x="3783013" y="3876675"/>
          <p14:tracePt t="49014" x="3776663" y="3876675"/>
          <p14:tracePt t="49021" x="3770313" y="3876675"/>
          <p14:tracePt t="49025" x="3762375" y="3876675"/>
          <p14:tracePt t="49034" x="3756025" y="3876675"/>
          <p14:tracePt t="49038" x="3749675" y="3876675"/>
          <p14:tracePt t="49040" x="3743325" y="3876675"/>
          <p14:tracePt t="49044" x="3736975" y="3876675"/>
          <p14:tracePt t="49046" x="3729038" y="3876675"/>
          <p14:tracePt t="49050" x="3722688" y="3876675"/>
          <p14:tracePt t="49051" x="3722688" y="3883025"/>
          <p14:tracePt t="49052" x="3716338" y="3883025"/>
          <p14:tracePt t="49053" x="3709988" y="3883025"/>
          <p14:tracePt t="49055" x="3703638" y="3883025"/>
          <p14:tracePt t="49056" x="3695700" y="3883025"/>
          <p14:tracePt t="49058" x="3689350" y="3883025"/>
          <p14:tracePt t="49060" x="3683000" y="3883025"/>
          <p14:tracePt t="49062" x="3676650" y="3883025"/>
          <p14:tracePt t="49063" x="3670300" y="3883025"/>
          <p14:tracePt t="49064" x="3662363" y="3883025"/>
          <p14:tracePt t="49066" x="3649663" y="3883025"/>
          <p14:tracePt t="49067" x="3643313" y="3883025"/>
          <p14:tracePt t="49068" x="3636963" y="3883025"/>
          <p14:tracePt t="49069" x="3629025" y="3883025"/>
          <p14:tracePt t="49070" x="3622675" y="3883025"/>
          <p14:tracePt t="49071" x="3609975" y="3883025"/>
          <p14:tracePt t="49072" x="3603625" y="3883025"/>
          <p14:tracePt t="49073" x="3589338" y="3889375"/>
          <p14:tracePt t="49074" x="3582988" y="3889375"/>
          <p14:tracePt t="49075" x="3570288" y="3889375"/>
          <p14:tracePt t="49076" x="3556000" y="3889375"/>
          <p14:tracePt t="49077" x="3549650" y="3889375"/>
          <p14:tracePt t="49078" x="3536950" y="3889375"/>
          <p14:tracePt t="49079" x="3530600" y="3889375"/>
          <p14:tracePt t="49080" x="3522663" y="3889375"/>
          <p14:tracePt t="49081" x="3509963" y="3889375"/>
          <p14:tracePt t="49082" x="3503613" y="3889375"/>
          <p14:tracePt t="49083" x="3489325" y="3889375"/>
          <p14:tracePt t="49084" x="3476625" y="3889375"/>
          <p14:tracePt t="49085" x="3470275" y="3889375"/>
          <p14:tracePt t="49086" x="3455988" y="3889375"/>
          <p14:tracePt t="49087" x="3449638" y="3889375"/>
          <p14:tracePt t="49088" x="3436938" y="3889375"/>
          <p14:tracePt t="49089" x="3422650" y="3889375"/>
          <p14:tracePt t="49090" x="3416300" y="3889375"/>
          <p14:tracePt t="49091" x="3403600" y="3889375"/>
          <p14:tracePt t="49092" x="3397250" y="3889375"/>
          <p14:tracePt t="49093" x="3382963" y="3889375"/>
          <p14:tracePt t="49094" x="3370263" y="3889375"/>
          <p14:tracePt t="49095" x="3363913" y="3889375"/>
          <p14:tracePt t="49096" x="3349625" y="3889375"/>
          <p14:tracePt t="49097" x="3336925" y="3889375"/>
          <p14:tracePt t="49099" x="3322638" y="3889375"/>
          <p14:tracePt t="49100" x="3316288" y="3889375"/>
          <p14:tracePt t="49101" x="3309938" y="3889375"/>
          <p14:tracePt t="49102" x="3297238" y="3889375"/>
          <p14:tracePt t="49103" x="3290888" y="3889375"/>
          <p14:tracePt t="49104" x="3282950" y="3889375"/>
          <p14:tracePt t="49105" x="3276600" y="3883025"/>
          <p14:tracePt t="49106" x="3263900" y="3883025"/>
          <p14:tracePt t="49107" x="3257550" y="3883025"/>
          <p14:tracePt t="49108" x="3249613" y="3883025"/>
          <p14:tracePt t="49109" x="3243263" y="3883025"/>
          <p14:tracePt t="49110" x="3230563" y="3883025"/>
          <p14:tracePt t="49112" x="3216275" y="3883025"/>
          <p14:tracePt t="49114" x="3209925" y="3883025"/>
          <p14:tracePt t="49115" x="3197225" y="3883025"/>
          <p14:tracePt t="49117" x="3190875" y="3883025"/>
          <p14:tracePt t="49118" x="3182938" y="3876675"/>
          <p14:tracePt t="49119" x="3176588" y="3876675"/>
          <p14:tracePt t="49121" x="3170238" y="3876675"/>
          <p14:tracePt t="49122" x="3163888" y="3876675"/>
          <p14:tracePt t="49123" x="3157538" y="3876675"/>
          <p14:tracePt t="49124" x="3149600" y="3876675"/>
          <p14:tracePt t="49125" x="3143250" y="3876675"/>
          <p14:tracePt t="49127" x="3136900" y="3876675"/>
          <p14:tracePt t="49128" x="3130550" y="3876675"/>
          <p14:tracePt t="49130" x="3124200" y="3876675"/>
          <p14:tracePt t="49131" x="3116263" y="3876675"/>
          <p14:tracePt t="49132" x="3109913" y="3876675"/>
          <p14:tracePt t="49134" x="3103563" y="3876675"/>
          <p14:tracePt t="49135" x="3097213" y="3876675"/>
          <p14:tracePt t="49136" x="3090863" y="3876675"/>
          <p14:tracePt t="49137" x="3082925" y="3876675"/>
          <p14:tracePt t="49138" x="3076575" y="3876675"/>
          <p14:tracePt t="49141" x="3063875" y="3876675"/>
          <p14:tracePt t="49142" x="3057525" y="3876675"/>
          <p14:tracePt t="49144" x="3043238" y="3876675"/>
          <p14:tracePt t="49145" x="3036888" y="3876675"/>
          <p14:tracePt t="49147" x="3024188" y="3876675"/>
          <p14:tracePt t="49148" x="3017838" y="3876675"/>
          <p14:tracePt t="49149" x="3009900" y="3876675"/>
          <p14:tracePt t="49150" x="3003550" y="3876675"/>
          <p14:tracePt t="49151" x="2997200" y="3876675"/>
          <p14:tracePt t="49152" x="2984500" y="3876675"/>
          <p14:tracePt t="49153" x="2976563" y="3876675"/>
          <p14:tracePt t="49154" x="2970213" y="3876675"/>
          <p14:tracePt t="49155" x="2957513" y="3876675"/>
          <p14:tracePt t="49157" x="2943225" y="3876675"/>
          <p14:tracePt t="49158" x="2936875" y="3876675"/>
          <p14:tracePt t="49159" x="2930525" y="3876675"/>
          <p14:tracePt t="49160" x="2917825" y="3876675"/>
          <p14:tracePt t="49161" x="2909888" y="3876675"/>
          <p14:tracePt t="49162" x="2897188" y="3876675"/>
          <p14:tracePt t="49163" x="2884488" y="3876675"/>
          <p14:tracePt t="49164" x="2876550" y="3876675"/>
          <p14:tracePt t="49165" x="2863850" y="3876675"/>
          <p14:tracePt t="49166" x="2857500" y="3876675"/>
          <p14:tracePt t="49167" x="2851150" y="3876675"/>
          <p14:tracePt t="49168" x="2836863" y="3876675"/>
          <p14:tracePt t="49169" x="2830513" y="3876675"/>
          <p14:tracePt t="49170" x="2817813" y="3876675"/>
          <p14:tracePt t="49171" x="2809875" y="3876675"/>
          <p14:tracePt t="49172" x="2797175" y="3876675"/>
          <p14:tracePt t="49173" x="2790825" y="3876675"/>
          <p14:tracePt t="49174" x="2784475" y="3876675"/>
          <p14:tracePt t="49175" x="2770188" y="3876675"/>
          <p14:tracePt t="49177" x="2757488" y="3876675"/>
          <p14:tracePt t="49178" x="2743200" y="3876675"/>
          <p14:tracePt t="49179" x="2736850" y="3876675"/>
          <p14:tracePt t="49180" x="2730500" y="3876675"/>
          <p14:tracePt t="49181" x="2724150" y="3876675"/>
          <p14:tracePt t="49182" x="2717800" y="3876675"/>
          <p14:tracePt t="49183" x="2703513" y="3876675"/>
          <p14:tracePt t="49185" x="2690813" y="3876675"/>
          <p14:tracePt t="49186" x="2684463" y="3876675"/>
          <p14:tracePt t="49187" x="2678113" y="3876675"/>
          <p14:tracePt t="49188" x="2670175" y="3876675"/>
          <p14:tracePt t="49190" x="2657475" y="3876675"/>
          <p14:tracePt t="49191" x="2651125" y="3876675"/>
          <p14:tracePt t="49193" x="2644775" y="3876675"/>
          <p14:tracePt t="49194" x="2636838" y="3876675"/>
          <p14:tracePt t="49195" x="2630488" y="3876675"/>
          <p14:tracePt t="49197" x="2624138" y="3876675"/>
          <p14:tracePt t="49198" x="2617788" y="3876675"/>
          <p14:tracePt t="49200" x="2611438" y="3876675"/>
          <p14:tracePt t="49202" x="2603500" y="3876675"/>
          <p14:tracePt t="49203" x="2597150" y="3876675"/>
          <p14:tracePt t="49205" x="2597150" y="3870325"/>
          <p14:tracePt t="49206" x="2590800" y="3870325"/>
          <p14:tracePt t="49207" x="2584450" y="3870325"/>
          <p14:tracePt t="49211" x="2578100" y="3870325"/>
          <p14:tracePt t="49212" x="2570163" y="3870325"/>
          <p14:tracePt t="49214" x="2563813" y="3870325"/>
          <p14:tracePt t="49217" x="2557463" y="3870325"/>
          <p14:tracePt t="49218" x="2557463" y="3862388"/>
          <p14:tracePt t="49219" x="2551113" y="3862388"/>
          <p14:tracePt t="49222" x="2544763" y="3862388"/>
          <p14:tracePt t="49224" x="2536825" y="3862388"/>
          <p14:tracePt t="49227" x="2530475" y="3862388"/>
          <p14:tracePt t="49228" x="2524125" y="3862388"/>
          <p14:tracePt t="49229" x="2524125" y="3856038"/>
          <p14:tracePt t="49230" x="2517775" y="3856038"/>
          <p14:tracePt t="49232" x="2503488" y="3856038"/>
          <p14:tracePt t="49235" x="2497138" y="3856038"/>
          <p14:tracePt t="49237" x="2490788" y="3856038"/>
          <p14:tracePt t="49238" x="2484438" y="3856038"/>
          <p14:tracePt t="49239" x="2478088" y="3856038"/>
          <p14:tracePt t="49241" x="2470150" y="3856038"/>
          <p14:tracePt t="49242" x="2463800" y="3856038"/>
          <p14:tracePt t="49243" x="2457450" y="3856038"/>
          <p14:tracePt t="49245" x="2451100" y="3856038"/>
          <p14:tracePt t="49246" x="2444750" y="3856038"/>
          <p14:tracePt t="49248" x="2438400" y="3849688"/>
          <p14:tracePt t="49249" x="2424113" y="3849688"/>
          <p14:tracePt t="49251" x="2417763" y="3849688"/>
          <p14:tracePt t="49252" x="2411413" y="3849688"/>
          <p14:tracePt t="49254" x="2405063" y="3849688"/>
          <p14:tracePt t="49255" x="2397125" y="3843338"/>
          <p14:tracePt t="49256" x="2390775" y="3843338"/>
          <p14:tracePt t="49258" x="2384425" y="3843338"/>
          <p14:tracePt t="49259" x="2378075" y="3843338"/>
          <p14:tracePt t="49261" x="2371725" y="3843338"/>
          <p14:tracePt t="49262" x="2363788" y="3843338"/>
          <p14:tracePt t="49264" x="2357438" y="3843338"/>
          <p14:tracePt t="49267" x="2351088" y="3843338"/>
          <p14:tracePt t="49269" x="2344738" y="3843338"/>
          <p14:tracePt t="49274" x="2338388" y="3843338"/>
          <p14:tracePt t="49301" x="2330450" y="3843338"/>
          <p14:tracePt t="49316" x="2324100" y="3843338"/>
          <p14:tracePt t="49328" x="2317750" y="3843338"/>
          <p14:tracePt t="49332" x="2311400" y="3843338"/>
          <p14:tracePt t="49337" x="2305050" y="3843338"/>
          <p14:tracePt t="49339" x="2297113" y="3843338"/>
          <p14:tracePt t="49342" x="2290763" y="3843338"/>
          <p14:tracePt t="49343" x="2284413" y="3843338"/>
          <p14:tracePt t="49344" x="2278063" y="3843338"/>
          <p14:tracePt t="49346" x="2271713" y="3843338"/>
          <p14:tracePt t="49347" x="2263775" y="3843338"/>
          <p14:tracePt t="49349" x="2257425" y="3843338"/>
          <p14:tracePt t="49350" x="2251075" y="3843338"/>
          <p14:tracePt t="49351" x="2244725" y="3843338"/>
          <p14:tracePt t="49353" x="2238375" y="3843338"/>
          <p14:tracePt t="49354" x="2230438" y="3843338"/>
          <p14:tracePt t="49356" x="2217738" y="3843338"/>
          <p14:tracePt t="49357" x="2211388" y="3843338"/>
          <p14:tracePt t="49358" x="2205038" y="3843338"/>
          <p14:tracePt t="49359" x="2197100" y="3843338"/>
          <p14:tracePt t="49360" x="2190750" y="3843338"/>
          <p14:tracePt t="49362" x="2178050" y="3843338"/>
          <p14:tracePt t="49363" x="2171700" y="3843338"/>
          <p14:tracePt t="49364" x="2163763" y="3843338"/>
          <p14:tracePt t="49365" x="2157413" y="3843338"/>
          <p14:tracePt t="49366" x="2151063" y="3843338"/>
          <p14:tracePt t="49367" x="2144713" y="3843338"/>
          <p14:tracePt t="49368" x="2138363" y="3843338"/>
          <p14:tracePt t="49369" x="2132013" y="3843338"/>
          <p14:tracePt t="49370" x="2117725" y="3843338"/>
          <p14:tracePt t="49371" x="2117725" y="3849688"/>
          <p14:tracePt t="49372" x="2111375" y="3849688"/>
          <p14:tracePt t="49373" x="2098675" y="3849688"/>
          <p14:tracePt t="49375" x="2090738" y="3849688"/>
          <p14:tracePt t="49376" x="2084388" y="3849688"/>
          <p14:tracePt t="49378" x="2078038" y="3849688"/>
          <p14:tracePt t="49379" x="2071688" y="3849688"/>
          <p14:tracePt t="49380" x="2065338" y="3849688"/>
          <p14:tracePt t="49382" x="2057400" y="3849688"/>
          <p14:tracePt t="49383" x="2051050" y="3849688"/>
          <p14:tracePt t="49385" x="2044700" y="3849688"/>
          <p14:tracePt t="49386" x="2038350" y="3849688"/>
          <p14:tracePt t="49388" x="2032000" y="3849688"/>
          <p14:tracePt t="49432" x="2032000" y="3856038"/>
          <p14:tracePt t="49443" x="2038350" y="3856038"/>
          <p14:tracePt t="49795" x="2038350" y="3849688"/>
          <p14:tracePt t="49803" x="2038350" y="3843338"/>
          <p14:tracePt t="49813" x="2038350" y="3836988"/>
          <p14:tracePt t="49817" x="2038350" y="3829050"/>
          <p14:tracePt t="49822" x="2044700" y="3822700"/>
          <p14:tracePt t="49836" x="2044700" y="3816350"/>
          <p14:tracePt t="49847" x="2044700" y="3810000"/>
          <p14:tracePt t="50030" x="2038350" y="3810000"/>
          <p14:tracePt t="50032" x="2038350" y="3803650"/>
          <p14:tracePt t="50059" x="2032000" y="3803650"/>
          <p14:tracePt t="50072" x="2032000" y="3795713"/>
          <p14:tracePt t="50081" x="2032000" y="3789363"/>
          <p14:tracePt t="50092" x="2032000" y="3783013"/>
          <p14:tracePt t="50096" x="2032000" y="3776663"/>
          <p14:tracePt t="50106" x="2032000" y="3770313"/>
          <p14:tracePt t="50110" x="2032000" y="3762375"/>
          <p14:tracePt t="50115" x="2032000" y="3756025"/>
          <p14:tracePt t="50123" x="2032000" y="3749675"/>
          <p14:tracePt t="50126" x="2032000" y="3743325"/>
          <p14:tracePt t="50133" x="2032000" y="3736975"/>
          <p14:tracePt t="50136" x="2032000" y="3729038"/>
          <p14:tracePt t="50139" x="2032000" y="3722688"/>
          <p14:tracePt t="50143" x="2038350" y="3722688"/>
          <p14:tracePt t="50144" x="2038350" y="3716338"/>
          <p14:tracePt t="50148" x="2038350" y="3709988"/>
          <p14:tracePt t="50149" x="2044700" y="3709988"/>
          <p14:tracePt t="50150" x="2044700" y="3703638"/>
          <p14:tracePt t="50151" x="2044700" y="3695700"/>
          <p14:tracePt t="50154" x="2044700" y="3689350"/>
          <p14:tracePt t="50156" x="2051050" y="3689350"/>
          <p14:tracePt t="50157" x="2051050" y="3683000"/>
          <p14:tracePt t="50158" x="2051050" y="3676650"/>
          <p14:tracePt t="50160" x="2057400" y="3676650"/>
          <p14:tracePt t="50162" x="2057400" y="3670300"/>
          <p14:tracePt t="50163" x="2057400" y="3662363"/>
          <p14:tracePt t="50166" x="2057400" y="3656013"/>
          <p14:tracePt t="50168" x="2057400" y="3649663"/>
          <p14:tracePt t="50169" x="2065338" y="3649663"/>
          <p14:tracePt t="50170" x="2065338" y="3643313"/>
          <p14:tracePt t="50172" x="2071688" y="3643313"/>
          <p14:tracePt t="50173" x="2071688" y="3636963"/>
          <p14:tracePt t="50175" x="2071688" y="3629025"/>
          <p14:tracePt t="50178" x="2078038" y="3629025"/>
          <p14:tracePt t="50180" x="2078038" y="3622675"/>
          <p14:tracePt t="50183" x="2078038" y="3616325"/>
          <p14:tracePt t="50186" x="2078038" y="3609975"/>
          <p14:tracePt t="50194" x="2078038" y="3603625"/>
          <p14:tracePt t="50195" x="2084388" y="3603625"/>
          <p14:tracePt t="50202" x="2084388" y="3597275"/>
          <p14:tracePt t="50214" x="2090738" y="3597275"/>
          <p14:tracePt t="50236" x="2098675" y="3597275"/>
          <p14:tracePt t="50241" x="2105025" y="3589338"/>
          <p14:tracePt t="50249" x="2111375" y="3589338"/>
          <p14:tracePt t="50252" x="2117725" y="3589338"/>
          <p14:tracePt t="50255" x="2117725" y="3582988"/>
          <p14:tracePt t="50256" x="2124075" y="3582988"/>
          <p14:tracePt t="50262" x="2132013" y="3582988"/>
          <p14:tracePt t="50263" x="2132013" y="3576638"/>
          <p14:tracePt t="50264" x="2138363" y="3576638"/>
          <p14:tracePt t="50269" x="2144713" y="3576638"/>
          <p14:tracePt t="50273" x="2151063" y="3576638"/>
          <p14:tracePt t="50274" x="2157413" y="3576638"/>
          <p14:tracePt t="50276" x="2157413" y="3570288"/>
          <p14:tracePt t="50279" x="2163763" y="3570288"/>
          <p14:tracePt t="50281" x="2163763" y="3563938"/>
          <p14:tracePt t="50282" x="2171700" y="3563938"/>
          <p14:tracePt t="50286" x="2178050" y="3563938"/>
          <p14:tracePt t="50287" x="2184400" y="3563938"/>
          <p14:tracePt t="50289" x="2184400" y="3556000"/>
          <p14:tracePt t="50290" x="2190750" y="3556000"/>
          <p14:tracePt t="50293" x="2190750" y="3549650"/>
          <p14:tracePt t="50294" x="2197100" y="3549650"/>
          <p14:tracePt t="50295" x="2197100" y="3543300"/>
          <p14:tracePt t="50296" x="2205038" y="3543300"/>
          <p14:tracePt t="50300" x="2211388" y="3543300"/>
          <p14:tracePt t="50301" x="2211388" y="3536950"/>
          <p14:tracePt t="50302" x="2217738" y="3536950"/>
          <p14:tracePt t="50303" x="2217738" y="3530600"/>
          <p14:tracePt t="50304" x="2224088" y="3530600"/>
          <p14:tracePt t="50307" x="2230438" y="3530600"/>
          <p14:tracePt t="50308" x="2230438" y="3522663"/>
          <p14:tracePt t="50309" x="2238375" y="3522663"/>
          <p14:tracePt t="50311" x="2238375" y="3516313"/>
          <p14:tracePt t="50313" x="2244725" y="3516313"/>
          <p14:tracePt t="50314" x="2244725" y="3509963"/>
          <p14:tracePt t="50315" x="2251075" y="3509963"/>
          <p14:tracePt t="50318" x="2257425" y="3509963"/>
          <p14:tracePt t="50320" x="2257425" y="3503613"/>
          <p14:tracePt t="50321" x="2263775" y="3503613"/>
          <p14:tracePt t="50322" x="2263775" y="3497263"/>
          <p14:tracePt t="50323" x="2271713" y="3497263"/>
          <p14:tracePt t="50327" x="2278063" y="3497263"/>
          <p14:tracePt t="50329" x="2284413" y="3489325"/>
          <p14:tracePt t="50331" x="2290763" y="3489325"/>
          <p14:tracePt t="50332" x="2290763" y="3482975"/>
          <p14:tracePt t="50335" x="2297113" y="3482975"/>
          <p14:tracePt t="50336" x="2297113" y="3476625"/>
          <p14:tracePt t="50337" x="2305050" y="3476625"/>
          <p14:tracePt t="50341" x="2311400" y="3476625"/>
          <p14:tracePt t="50342" x="2317750" y="3476625"/>
          <p14:tracePt t="50343" x="2317750" y="3470275"/>
          <p14:tracePt t="50347" x="2324100" y="3470275"/>
          <p14:tracePt t="50348" x="2324100" y="3463925"/>
          <p14:tracePt t="50349" x="2330450" y="3463925"/>
          <p14:tracePt t="50351" x="2338388" y="3463925"/>
          <p14:tracePt t="50355" x="2344738" y="3463925"/>
          <p14:tracePt t="50358" x="2351088" y="3463925"/>
          <p14:tracePt t="50359" x="2351088" y="3455988"/>
          <p14:tracePt t="50364" x="2357438" y="3455988"/>
          <p14:tracePt t="50365" x="2357438" y="3449638"/>
          <p14:tracePt t="50366" x="2363788" y="3449638"/>
          <p14:tracePt t="50370" x="2371725" y="3449638"/>
          <p14:tracePt t="50378" x="2378075" y="3449638"/>
          <p14:tracePt t="50380" x="2384425" y="3449638"/>
          <p14:tracePt t="50386" x="2384425" y="3443288"/>
          <p14:tracePt t="50387" x="2390775" y="3443288"/>
          <p14:tracePt t="50390" x="2397125" y="3443288"/>
          <p14:tracePt t="50393" x="2405063" y="3443288"/>
          <p14:tracePt t="50397" x="2405063" y="3436938"/>
          <p14:tracePt t="50399" x="2411413" y="3436938"/>
          <p14:tracePt t="50402" x="2417763" y="3436938"/>
          <p14:tracePt t="50406" x="2417763" y="3430588"/>
          <p14:tracePt t="50408" x="2424113" y="3430588"/>
          <p14:tracePt t="50410" x="2430463" y="3430588"/>
          <p14:tracePt t="50413" x="2438400" y="3430588"/>
          <p14:tracePt t="50418" x="2444750" y="3430588"/>
          <p14:tracePt t="50420" x="2451100" y="3430588"/>
          <p14:tracePt t="50425" x="2457450" y="3430588"/>
          <p14:tracePt t="50427" x="2457450" y="3422650"/>
          <p14:tracePt t="50428" x="2463800" y="3422650"/>
          <p14:tracePt t="50432" x="2470150" y="3422650"/>
          <p14:tracePt t="50440" x="2478088" y="3422650"/>
          <p14:tracePt t="50443" x="2484438" y="3422650"/>
          <p14:tracePt t="50451" x="2490788" y="3422650"/>
          <p14:tracePt t="50454" x="2490788" y="3416300"/>
          <p14:tracePt t="50455" x="2497138" y="3416300"/>
          <p14:tracePt t="50459" x="2503488" y="3416300"/>
          <p14:tracePt t="50466" x="2511425" y="3416300"/>
          <p14:tracePt t="50469" x="2517775" y="3416300"/>
          <p14:tracePt t="50475" x="2524125" y="3416300"/>
          <p14:tracePt t="50476" x="2530475" y="3416300"/>
          <p14:tracePt t="50481" x="2536825" y="3416300"/>
          <p14:tracePt t="50483" x="2544763" y="3416300"/>
          <p14:tracePt t="50485" x="2551113" y="3416300"/>
          <p14:tracePt t="50488" x="2557463" y="3416300"/>
          <p14:tracePt t="50490" x="2563813" y="3416300"/>
          <p14:tracePt t="50493" x="2570163" y="3416300"/>
          <p14:tracePt t="50494" x="2578100" y="3416300"/>
          <p14:tracePt t="50495" x="2584450" y="3416300"/>
          <p14:tracePt t="50498" x="2590800" y="3416300"/>
          <p14:tracePt t="50500" x="2597150" y="3416300"/>
          <p14:tracePt t="50502" x="2603500" y="3416300"/>
          <p14:tracePt t="50503" x="2611438" y="3416300"/>
          <p14:tracePt t="50505" x="2617788" y="3416300"/>
          <p14:tracePt t="50507" x="2617788" y="3409950"/>
          <p14:tracePt t="50508" x="2624138" y="3409950"/>
          <p14:tracePt t="50509" x="2630488" y="3409950"/>
          <p14:tracePt t="50511" x="2636838" y="3409950"/>
          <p14:tracePt t="50512" x="2644775" y="3409950"/>
          <p14:tracePt t="50513" x="2644775" y="3403600"/>
          <p14:tracePt t="50514" x="2651125" y="3403600"/>
          <p14:tracePt t="50516" x="2657475" y="3403600"/>
          <p14:tracePt t="50517" x="2663825" y="3403600"/>
          <p14:tracePt t="50519" x="2670175" y="3403600"/>
          <p14:tracePt t="50520" x="2670175" y="3397250"/>
          <p14:tracePt t="50521" x="2678113" y="3397250"/>
          <p14:tracePt t="50522" x="2684463" y="3397250"/>
          <p14:tracePt t="50524" x="2690813" y="3397250"/>
          <p14:tracePt t="50526" x="2697163" y="3397250"/>
          <p14:tracePt t="50529" x="2703513" y="3397250"/>
          <p14:tracePt t="50530" x="2711450" y="3397250"/>
          <p14:tracePt t="50531" x="2717800" y="3397250"/>
          <p14:tracePt t="50533" x="2717800" y="3389313"/>
          <p14:tracePt t="50535" x="2724150" y="3389313"/>
          <p14:tracePt t="50537" x="2730500" y="3389313"/>
          <p14:tracePt t="50540" x="2736850" y="3382963"/>
          <p14:tracePt t="50542" x="2743200" y="3382963"/>
          <p14:tracePt t="50546" x="2751138" y="3382963"/>
          <p14:tracePt t="50549" x="2757488" y="3382963"/>
          <p14:tracePt t="50552" x="2763838" y="3382963"/>
          <p14:tracePt t="50559" x="2770188" y="3382963"/>
          <p14:tracePt t="50563" x="2776538" y="3382963"/>
          <p14:tracePt t="50569" x="2776538" y="3376613"/>
          <p14:tracePt t="50571" x="2784475" y="3376613"/>
          <p14:tracePt t="50575" x="2790825" y="3376613"/>
          <p14:tracePt t="50578" x="2797175" y="3376613"/>
          <p14:tracePt t="50584" x="2803525" y="3376613"/>
          <p14:tracePt t="50586" x="2809875" y="3376613"/>
          <p14:tracePt t="50590" x="2817813" y="3376613"/>
          <p14:tracePt t="50592" x="2824163" y="3376613"/>
          <p14:tracePt t="50594" x="2830513" y="3376613"/>
          <p14:tracePt t="50597" x="2836863" y="3376613"/>
          <p14:tracePt t="50598" x="2843213" y="3376613"/>
          <p14:tracePt t="50601" x="2851150" y="3376613"/>
          <p14:tracePt t="50602" x="2857500" y="3376613"/>
          <p14:tracePt t="50603" x="2863850" y="3376613"/>
          <p14:tracePt t="50606" x="2870200" y="3376613"/>
          <p14:tracePt t="50607" x="2876550" y="3376613"/>
          <p14:tracePt t="50609" x="2884488" y="3376613"/>
          <p14:tracePt t="50610" x="2890838" y="3376613"/>
          <p14:tracePt t="50611" x="2897188" y="3376613"/>
          <p14:tracePt t="50614" x="2903538" y="3376613"/>
          <p14:tracePt t="50615" x="2909888" y="3376613"/>
          <p14:tracePt t="50617" x="2917825" y="3376613"/>
          <p14:tracePt t="50618" x="2924175" y="3376613"/>
          <p14:tracePt t="50619" x="2930525" y="3376613"/>
          <p14:tracePt t="50622" x="2936875" y="3376613"/>
          <p14:tracePt t="50623" x="2943225" y="3376613"/>
          <p14:tracePt t="50624" x="2951163" y="3376613"/>
          <p14:tracePt t="50625" x="2957513" y="3376613"/>
          <p14:tracePt t="50626" x="2963863" y="3376613"/>
          <p14:tracePt t="50628" x="2970213" y="3376613"/>
          <p14:tracePt t="50629" x="2976563" y="3376613"/>
          <p14:tracePt t="50630" x="2984500" y="3376613"/>
          <p14:tracePt t="50631" x="2990850" y="3376613"/>
          <p14:tracePt t="50632" x="2997200" y="3376613"/>
          <p14:tracePt t="50634" x="3003550" y="3376613"/>
          <p14:tracePt t="50635" x="3009900" y="3376613"/>
          <p14:tracePt t="50636" x="3017838" y="3376613"/>
          <p14:tracePt t="50638" x="3024188" y="3376613"/>
          <p14:tracePt t="50640" x="3036888" y="3376613"/>
          <p14:tracePt t="50642" x="3043238" y="3376613"/>
          <p14:tracePt t="50644" x="3049588" y="3376613"/>
          <p14:tracePt t="50647" x="3057525" y="3376613"/>
          <p14:tracePt t="50648" x="3063875" y="3376613"/>
          <p14:tracePt t="50653" x="3070225" y="3376613"/>
          <p14:tracePt t="50657" x="3076575" y="3376613"/>
          <p14:tracePt t="50660" x="3082925" y="3376613"/>
          <p14:tracePt t="50679" x="3090863" y="3376613"/>
          <p14:tracePt t="50688" x="3097213" y="3376613"/>
          <p14:tracePt t="50696" x="3103563" y="3376613"/>
          <p14:tracePt t="50699" x="3109913" y="3376613"/>
          <p14:tracePt t="50701" x="3116263" y="3376613"/>
          <p14:tracePt t="50704" x="3124200" y="3376613"/>
          <p14:tracePt t="50706" x="3130550" y="3376613"/>
          <p14:tracePt t="50709" x="3136900" y="3376613"/>
          <p14:tracePt t="50710" x="3143250" y="3376613"/>
          <p14:tracePt t="50711" x="3149600" y="3376613"/>
          <p14:tracePt t="50713" x="3157538" y="3376613"/>
          <p14:tracePt t="50714" x="3163888" y="3376613"/>
          <p14:tracePt t="50715" x="3163888" y="3382963"/>
          <p14:tracePt t="50717" x="3170238" y="3382963"/>
          <p14:tracePt t="50718" x="3176588" y="3382963"/>
          <p14:tracePt t="50719" x="3182938" y="3382963"/>
          <p14:tracePt t="50721" x="3190875" y="3382963"/>
          <p14:tracePt t="50722" x="3197225" y="3382963"/>
          <p14:tracePt t="50723" x="3203575" y="3382963"/>
          <p14:tracePt t="50724" x="3209925" y="3382963"/>
          <p14:tracePt t="50725" x="3216275" y="3382963"/>
          <p14:tracePt t="50727" x="3230563" y="3382963"/>
          <p14:tracePt t="50728" x="3236913" y="3382963"/>
          <p14:tracePt t="50730" x="3249613" y="3382963"/>
          <p14:tracePt t="50731" x="3257550" y="3382963"/>
          <p14:tracePt t="50732" x="3263900" y="3382963"/>
          <p14:tracePt t="50734" x="3276600" y="3382963"/>
          <p14:tracePt t="50735" x="3276600" y="3389313"/>
          <p14:tracePt t="50736" x="3290888" y="3389313"/>
          <p14:tracePt t="50737" x="3297238" y="3389313"/>
          <p14:tracePt t="50738" x="3303588" y="3389313"/>
          <p14:tracePt t="50740" x="3309938" y="3389313"/>
          <p14:tracePt t="50741" x="3316288" y="3389313"/>
          <p14:tracePt t="50742" x="3322638" y="3389313"/>
          <p14:tracePt t="50743" x="3330575" y="3389313"/>
          <p14:tracePt t="50745" x="3336925" y="3389313"/>
          <p14:tracePt t="50746" x="3343275" y="3389313"/>
          <p14:tracePt t="50747" x="3349625" y="3389313"/>
          <p14:tracePt t="50749" x="3355975" y="3389313"/>
          <p14:tracePt t="50750" x="3363913" y="3389313"/>
          <p14:tracePt t="50753" x="3370263" y="3389313"/>
          <p14:tracePt t="50754" x="3370263" y="3397250"/>
          <p14:tracePt t="50755" x="3376613" y="3397250"/>
          <p14:tracePt t="50757" x="3382963" y="3397250"/>
          <p14:tracePt t="50761" x="3382963" y="3403600"/>
          <p14:tracePt t="50762" x="3389313" y="3403600"/>
          <p14:tracePt t="50765" x="3397250" y="3403600"/>
          <p14:tracePt t="50771" x="3397250" y="3409950"/>
          <p14:tracePt t="50775" x="3403600" y="3409950"/>
          <p14:tracePt t="50781" x="3409950" y="3409950"/>
          <p14:tracePt t="50792" x="3416300" y="3409950"/>
          <p14:tracePt t="50793" x="3416300" y="3416300"/>
          <p14:tracePt t="50798" x="3422650" y="3416300"/>
          <p14:tracePt t="50801" x="3422650" y="3422650"/>
          <p14:tracePt t="50804" x="3430588" y="3422650"/>
          <p14:tracePt t="50812" x="3436938" y="3422650"/>
          <p14:tracePt t="50816" x="3443288" y="3422650"/>
          <p14:tracePt t="50818" x="3443288" y="3430588"/>
          <p14:tracePt t="50824" x="3449638" y="3430588"/>
          <p14:tracePt t="50826" x="3449638" y="3436938"/>
          <p14:tracePt t="50828" x="3455988" y="3436938"/>
          <p14:tracePt t="50832" x="3463925" y="3436938"/>
          <p14:tracePt t="50839" x="3463925" y="3443288"/>
          <p14:tracePt t="50841" x="3470275" y="3443288"/>
          <p14:tracePt t="50846" x="3476625" y="3443288"/>
          <p14:tracePt t="50855" x="3476625" y="3449638"/>
          <p14:tracePt t="50858" x="3482975" y="3449638"/>
          <p14:tracePt t="50860" x="3482975" y="3455988"/>
          <p14:tracePt t="50863" x="3489325" y="3455988"/>
          <p14:tracePt t="50867" x="3489325" y="3463925"/>
          <p14:tracePt t="50868" x="3497263" y="3463925"/>
          <p14:tracePt t="50870" x="3497263" y="3470275"/>
          <p14:tracePt t="50874" x="3497263" y="3476625"/>
          <p14:tracePt t="50878" x="3503613" y="3482975"/>
          <p14:tracePt t="50880" x="3503613" y="3489325"/>
          <p14:tracePt t="50883" x="3509963" y="3489325"/>
          <p14:tracePt t="50884" x="3509963" y="3497263"/>
          <p14:tracePt t="50886" x="3509963" y="3503613"/>
          <p14:tracePt t="50890" x="3509963" y="3509963"/>
          <p14:tracePt t="50891" x="3516313" y="3509963"/>
          <p14:tracePt t="50893" x="3516313" y="3516313"/>
          <p14:tracePt t="50895" x="3522663" y="3522663"/>
          <p14:tracePt t="50899" x="3530600" y="3530600"/>
          <p14:tracePt t="50902" x="3530600" y="3536950"/>
          <p14:tracePt t="50907" x="3530600" y="3543300"/>
          <p14:tracePt t="50910" x="3530600" y="3549650"/>
          <p14:tracePt t="50912" x="3536950" y="3549650"/>
          <p14:tracePt t="50913" x="3536950" y="3556000"/>
          <p14:tracePt t="50922" x="3543300" y="3556000"/>
          <p14:tracePt t="50926" x="3543300" y="3563938"/>
          <p14:tracePt t="50948" x="3543300" y="3570288"/>
          <p14:tracePt t="50967" x="3543300" y="3576638"/>
          <p14:tracePt t="50971" x="3543300" y="3582988"/>
          <p14:tracePt t="50974" x="3543300" y="3589338"/>
          <p14:tracePt t="50977" x="3536950" y="3589338"/>
          <p14:tracePt t="50978" x="3536950" y="3597275"/>
          <p14:tracePt t="50980" x="3536950" y="3603625"/>
          <p14:tracePt t="50983" x="3536950" y="3609975"/>
          <p14:tracePt t="50985" x="3536950" y="3616325"/>
          <p14:tracePt t="50986" x="3536950" y="3622675"/>
          <p14:tracePt t="50987" x="3530600" y="3622675"/>
          <p14:tracePt t="50989" x="3530600" y="3629025"/>
          <p14:tracePt t="50990" x="3522663" y="3629025"/>
          <p14:tracePt t="50991" x="3522663" y="3636963"/>
          <p14:tracePt t="50994" x="3516313" y="3636963"/>
          <p14:tracePt t="50995" x="3516313" y="3643313"/>
          <p14:tracePt t="50996" x="3516313" y="3649663"/>
          <p14:tracePt t="50997" x="3516313" y="3656013"/>
          <p14:tracePt t="51000" x="3516313" y="3662363"/>
          <p14:tracePt t="51001" x="3516313" y="3670300"/>
          <p14:tracePt t="51002" x="3509963" y="3670300"/>
          <p14:tracePt t="51004" x="3503613" y="3676650"/>
          <p14:tracePt t="51006" x="3503613" y="3683000"/>
          <p14:tracePt t="51009" x="3503613" y="3689350"/>
          <p14:tracePt t="51010" x="3503613" y="3695700"/>
          <p14:tracePt t="51011" x="3497263" y="3695700"/>
          <p14:tracePt t="51012" x="3497263" y="3703638"/>
          <p14:tracePt t="51015" x="3489325" y="3703638"/>
          <p14:tracePt t="51016" x="3489325" y="3709988"/>
          <p14:tracePt t="51017" x="3489325" y="3716338"/>
          <p14:tracePt t="51018" x="3482975" y="3716338"/>
          <p14:tracePt t="51021" x="3482975" y="3722688"/>
          <p14:tracePt t="51024" x="3482975" y="3729038"/>
          <p14:tracePt t="51025" x="3476625" y="3729038"/>
          <p14:tracePt t="51026" x="3476625" y="3736975"/>
          <p14:tracePt t="51029" x="3470275" y="3736975"/>
          <p14:tracePt t="51032" x="3470275" y="3743325"/>
          <p14:tracePt t="51036" x="3470275" y="3749675"/>
          <p14:tracePt t="51037" x="3463925" y="3749675"/>
          <p14:tracePt t="51040" x="3455988" y="3749675"/>
          <p14:tracePt t="51042" x="3455988" y="3756025"/>
          <p14:tracePt t="51043" x="3449638" y="3756025"/>
          <p14:tracePt t="51045" x="3449638" y="3762375"/>
          <p14:tracePt t="51048" x="3443288" y="3770313"/>
          <p14:tracePt t="51051" x="3436938" y="3770313"/>
          <p14:tracePt t="51055" x="3436938" y="3776663"/>
          <p14:tracePt t="51056" x="3430588" y="3776663"/>
          <p14:tracePt t="51058" x="3422650" y="3783013"/>
          <p14:tracePt t="51060" x="3416300" y="3783013"/>
          <p14:tracePt t="51064" x="3409950" y="3783013"/>
          <p14:tracePt t="51065" x="3409950" y="3789363"/>
          <p14:tracePt t="51067" x="3403600" y="3789363"/>
          <p14:tracePt t="51068" x="3403600" y="3795713"/>
          <p14:tracePt t="51071" x="3397250" y="3795713"/>
          <p14:tracePt t="51072" x="3389313" y="3803650"/>
          <p14:tracePt t="51077" x="3382963" y="3803650"/>
          <p14:tracePt t="51080" x="3376613" y="3803650"/>
          <p14:tracePt t="51082" x="3370263" y="3803650"/>
          <p14:tracePt t="51083" x="3370263" y="3810000"/>
          <p14:tracePt t="51087" x="3363913" y="3810000"/>
          <p14:tracePt t="51088" x="3363913" y="3816350"/>
          <p14:tracePt t="51089" x="3355975" y="3816350"/>
          <p14:tracePt t="51094" x="3349625" y="3816350"/>
          <p14:tracePt t="51096" x="3343275" y="3816350"/>
          <p14:tracePt t="51098" x="3336925" y="3816350"/>
          <p14:tracePt t="51102" x="3336925" y="3822700"/>
          <p14:tracePt t="51103" x="3330575" y="3822700"/>
          <p14:tracePt t="51105" x="3322638" y="3822700"/>
          <p14:tracePt t="51109" x="3316288" y="3822700"/>
          <p14:tracePt t="51111" x="3316288" y="3829050"/>
          <p14:tracePt t="51112" x="3309938" y="3829050"/>
          <p14:tracePt t="51113" x="3303588" y="3829050"/>
          <p14:tracePt t="51117" x="3297238" y="3829050"/>
          <p14:tracePt t="51118" x="3290888" y="3829050"/>
          <p14:tracePt t="51121" x="3282950" y="3829050"/>
          <p14:tracePt t="51122" x="3282950" y="3836988"/>
          <p14:tracePt t="51123" x="3276600" y="3836988"/>
          <p14:tracePt t="51124" x="3270250" y="3836988"/>
          <p14:tracePt t="51126" x="3263900" y="3836988"/>
          <p14:tracePt t="51127" x="3257550" y="3836988"/>
          <p14:tracePt t="51129" x="3249613" y="3836988"/>
          <p14:tracePt t="51130" x="3243263" y="3836988"/>
          <p14:tracePt t="51132" x="3236913" y="3836988"/>
          <p14:tracePt t="51133" x="3230563" y="3836988"/>
          <p14:tracePt t="51134" x="3224213" y="3836988"/>
          <p14:tracePt t="51135" x="3216275" y="3836988"/>
          <p14:tracePt t="51137" x="3209925" y="3836988"/>
          <p14:tracePt t="51138" x="3203575" y="3836988"/>
          <p14:tracePt t="51139" x="3197225" y="3836988"/>
          <p14:tracePt t="51140" x="3182938" y="3836988"/>
          <p14:tracePt t="51141" x="3176588" y="3836988"/>
          <p14:tracePt t="51142" x="3170238" y="3836988"/>
          <p14:tracePt t="51143" x="3163888" y="3836988"/>
          <p14:tracePt t="51145" x="3149600" y="3843338"/>
          <p14:tracePt t="51146" x="3136900" y="3843338"/>
          <p14:tracePt t="51148" x="3124200" y="3843338"/>
          <p14:tracePt t="51149" x="3116263" y="3843338"/>
          <p14:tracePt t="51150" x="3109913" y="3843338"/>
          <p14:tracePt t="51151" x="3097213" y="3843338"/>
          <p14:tracePt t="51153" x="3082925" y="3843338"/>
          <p14:tracePt t="51154" x="3076575" y="3849688"/>
          <p14:tracePt t="51155" x="3063875" y="3849688"/>
          <p14:tracePt t="51156" x="3057525" y="3849688"/>
          <p14:tracePt t="51158" x="3043238" y="3849688"/>
          <p14:tracePt t="51159" x="3030538" y="3849688"/>
          <p14:tracePt t="51161" x="3017838" y="3856038"/>
          <p14:tracePt t="51162" x="3009900" y="3856038"/>
          <p14:tracePt t="51163" x="3003550" y="3856038"/>
          <p14:tracePt t="51164" x="2997200" y="3856038"/>
          <p14:tracePt t="51165" x="2990850" y="3856038"/>
          <p14:tracePt t="51166" x="2984500" y="3856038"/>
          <p14:tracePt t="51167" x="2976563" y="3856038"/>
          <p14:tracePt t="51168" x="2970213" y="3856038"/>
          <p14:tracePt t="51169" x="2963863" y="3856038"/>
          <p14:tracePt t="51170" x="2957513" y="3856038"/>
          <p14:tracePt t="51171" x="2951163" y="3856038"/>
          <p14:tracePt t="51172" x="2943225" y="3856038"/>
          <p14:tracePt t="51173" x="2936875" y="3856038"/>
          <p14:tracePt t="51175" x="2930525" y="3862388"/>
          <p14:tracePt t="51176" x="2924175" y="3862388"/>
          <p14:tracePt t="51178" x="2917825" y="3862388"/>
          <p14:tracePt t="51179" x="2909888" y="3862388"/>
          <p14:tracePt t="51181" x="2903538" y="3862388"/>
          <p14:tracePt t="51184" x="2897188" y="3862388"/>
          <p14:tracePt t="51187" x="2890838" y="3862388"/>
          <p14:tracePt t="51194" x="2890838" y="3870325"/>
          <p14:tracePt t="51204" x="2884488" y="3870325"/>
          <p14:tracePt t="51220" x="2876550" y="3870325"/>
          <p14:tracePt t="51238" x="2870200" y="3870325"/>
          <p14:tracePt t="51243" x="2863850" y="3870325"/>
          <p14:tracePt t="51248" x="2857500" y="3870325"/>
          <p14:tracePt t="51249" x="2857500" y="3862388"/>
          <p14:tracePt t="51260" x="2851150" y="3862388"/>
          <p14:tracePt t="51272" x="2843213" y="3862388"/>
          <p14:tracePt t="51482" x="2843213" y="3856038"/>
          <p14:tracePt t="51595" x="2843213" y="3849688"/>
          <p14:tracePt t="51637" x="2843213" y="3843338"/>
          <p14:tracePt t="51655" x="2843213" y="3836988"/>
          <p14:tracePt t="51665" x="2843213" y="3829050"/>
          <p14:tracePt t="51667" x="2851150" y="3829050"/>
          <p14:tracePt t="51685" x="2851150" y="3822700"/>
          <p14:tracePt t="51694" x="2851150" y="3816350"/>
          <p14:tracePt t="51702" x="2857500" y="3810000"/>
          <p14:tracePt t="51719" x="2857500" y="3803650"/>
          <p14:tracePt t="51723" x="2863850" y="3803650"/>
          <p14:tracePt t="51729" x="2863850" y="3795713"/>
          <p14:tracePt t="51908" x="2870200" y="3795713"/>
          <p14:tracePt t="51920" x="2870200" y="3789363"/>
          <p14:tracePt t="51932" x="2870200" y="3783013"/>
          <p14:tracePt t="51939" x="2876550" y="3783013"/>
          <p14:tracePt t="51942" x="2876550" y="3776663"/>
          <p14:tracePt t="51961" x="2884488" y="3776663"/>
          <p14:tracePt t="51985" x="2884488" y="3770313"/>
          <p14:tracePt t="52022" x="2884488" y="3762375"/>
          <p14:tracePt t="52098" x="2890838" y="3762375"/>
          <p14:tracePt t="52102" x="2890838" y="3756025"/>
          <p14:tracePt t="52114" x="2890838" y="3749675"/>
          <p14:tracePt t="52121" x="2897188" y="3749675"/>
          <p14:tracePt t="52124" x="2897188" y="3743325"/>
          <p14:tracePt t="52143" x="2897188" y="3736975"/>
          <p14:tracePt t="52151" x="2897188" y="3729038"/>
          <p14:tracePt t="52156" x="2903538" y="3729038"/>
          <p14:tracePt t="52164" x="2903538" y="3722688"/>
          <p14:tracePt t="52167" x="2909888" y="3722688"/>
          <p14:tracePt t="52169" x="2909888" y="3716338"/>
          <p14:tracePt t="52175" x="2909888" y="3709988"/>
          <p14:tracePt t="52177" x="2917825" y="3709988"/>
          <p14:tracePt t="52186" x="2917825" y="3703638"/>
          <p14:tracePt t="52193" x="2917825" y="3695700"/>
          <p14:tracePt t="52199" x="2924175" y="3695700"/>
          <p14:tracePt t="52223" x="2924175" y="3689350"/>
          <p14:tracePt t="52228" x="2930525" y="3689350"/>
          <p14:tracePt t="52248" x="2930525" y="3683000"/>
          <p14:tracePt t="52686" x="2936875" y="3683000"/>
          <p14:tracePt t="52733" x="2943225" y="3683000"/>
          <p14:tracePt t="52742" x="2943225" y="3676650"/>
          <p14:tracePt t="52753" x="2951163" y="3676650"/>
          <p14:tracePt t="52759" x="2951163" y="3670300"/>
          <p14:tracePt t="52783" x="2951163" y="3662363"/>
          <p14:tracePt t="52866" x="2957513" y="3662363"/>
          <p14:tracePt t="52900" x="2963863" y="3662363"/>
          <p14:tracePt t="52904" x="2963863" y="3656013"/>
          <p14:tracePt t="52921" x="2963863" y="3649663"/>
          <p14:tracePt t="52947" x="2970213" y="3649663"/>
          <p14:tracePt t="52968" x="2970213" y="3643313"/>
          <p14:tracePt t="54071" x="2970213" y="3636963"/>
          <p14:tracePt t="54230" x="2976563" y="3636963"/>
          <p14:tracePt t="54763" x="2984500" y="3636963"/>
          <p14:tracePt t="54796" x="2990850" y="3636963"/>
          <p14:tracePt t="54812" x="2997200" y="3636963"/>
          <p14:tracePt t="54907" x="3003550" y="3636963"/>
          <p14:tracePt t="54927" x="3009900" y="3636963"/>
          <p14:tracePt t="54941" x="3017838" y="3636963"/>
          <p14:tracePt t="54957" x="3024188" y="3636963"/>
          <p14:tracePt t="54963" x="3030538" y="3636963"/>
          <p14:tracePt t="54973" x="3036888" y="3636963"/>
          <p14:tracePt t="54979" x="3043238" y="3636963"/>
          <p14:tracePt t="54984" x="3049588" y="3636963"/>
          <p14:tracePt t="54995" x="3057525" y="3636963"/>
          <p14:tracePt t="55001" x="3063875" y="3636963"/>
          <p14:tracePt t="55013" x="3070225" y="3636963"/>
          <p14:tracePt t="55019" x="3076575" y="3636963"/>
          <p14:tracePt t="55025" x="3082925" y="3636963"/>
          <p14:tracePt t="55037" x="3090863" y="3636963"/>
          <p14:tracePt t="55041" x="3097213" y="3636963"/>
          <p14:tracePt t="55050" x="3103563" y="3636963"/>
          <p14:tracePt t="55056" x="3109913" y="3636963"/>
          <p14:tracePt t="55066" x="3116263" y="3636963"/>
          <p14:tracePt t="55071" x="3124200" y="3636963"/>
          <p14:tracePt t="55079" x="3130550" y="3636963"/>
          <p14:tracePt t="55092" x="3136900" y="3636963"/>
          <p14:tracePt t="55097" x="3143250" y="3636963"/>
          <p14:tracePt t="55105" x="3149600" y="3636963"/>
          <p14:tracePt t="55109" x="3157538" y="3636963"/>
          <p14:tracePt t="55111" x="3163888" y="3636963"/>
          <p14:tracePt t="55117" x="3170238" y="3636963"/>
          <p14:tracePt t="55119" x="3176588" y="3636963"/>
          <p14:tracePt t="55123" x="3182938" y="3636963"/>
          <p14:tracePt t="55125" x="3190875" y="3636963"/>
          <p14:tracePt t="55127" x="3197225" y="3636963"/>
          <p14:tracePt t="55130" x="3203575" y="3636963"/>
          <p14:tracePt t="55132" x="3209925" y="3636963"/>
          <p14:tracePt t="55135" x="3216275" y="3636963"/>
          <p14:tracePt t="55136" x="3224213" y="3636963"/>
          <p14:tracePt t="55137" x="3230563" y="3636963"/>
          <p14:tracePt t="55141" x="3236913" y="3636963"/>
          <p14:tracePt t="55142" x="3243263" y="3636963"/>
          <p14:tracePt t="55144" x="3249613" y="3636963"/>
          <p14:tracePt t="55146" x="3257550" y="3636963"/>
          <p14:tracePt t="55147" x="3263900" y="3636963"/>
          <p14:tracePt t="55150" x="3270250" y="3636963"/>
          <p14:tracePt t="55151" x="3276600" y="3636963"/>
          <p14:tracePt t="55155" x="3282950" y="3636963"/>
          <p14:tracePt t="55156" x="3290888" y="3636963"/>
          <p14:tracePt t="55158" x="3297238" y="3636963"/>
          <p14:tracePt t="55162" x="3303588" y="3636963"/>
          <p14:tracePt t="55165" x="3309938" y="3636963"/>
          <p14:tracePt t="55172" x="3316288" y="3636963"/>
          <p14:tracePt t="55176" x="3322638" y="3636963"/>
          <p14:tracePt t="55190" x="3330575" y="3636963"/>
          <p14:tracePt t="55196" x="3336925" y="3636963"/>
          <p14:tracePt t="55200" x="3343275" y="3636963"/>
          <p14:tracePt t="55206" x="3349625" y="3636963"/>
          <p14:tracePt t="55209" x="3355975" y="3636963"/>
          <p14:tracePt t="55212" x="3355975" y="3643313"/>
          <p14:tracePt t="55213" x="3363913" y="3643313"/>
          <p14:tracePt t="55214" x="3370263" y="3643313"/>
          <p14:tracePt t="55216" x="3376613" y="3643313"/>
          <p14:tracePt t="55219" x="3382963" y="3643313"/>
          <p14:tracePt t="55220" x="3389313" y="3643313"/>
          <p14:tracePt t="55223" x="3397250" y="3643313"/>
          <p14:tracePt t="55224" x="3397250" y="3649663"/>
          <p14:tracePt t="55225" x="3403600" y="3649663"/>
          <p14:tracePt t="55226" x="3409950" y="3649663"/>
          <p14:tracePt t="55227" x="3409950" y="3656013"/>
          <p14:tracePt t="55228" x="3416300" y="3656013"/>
          <p14:tracePt t="55229" x="3422650" y="3656013"/>
          <p14:tracePt t="55231" x="3436938" y="3656013"/>
          <p14:tracePt t="55232" x="3449638" y="3656013"/>
          <p14:tracePt t="55234" x="3449638" y="3662363"/>
          <p14:tracePt t="55235" x="3463925" y="3662363"/>
          <p14:tracePt t="55236" x="3470275" y="3662363"/>
          <p14:tracePt t="55237" x="3482975" y="3670300"/>
          <p14:tracePt t="55238" x="3489325" y="3670300"/>
          <p14:tracePt t="55240" x="3497263" y="3670300"/>
          <p14:tracePt t="55241" x="3509963" y="3676650"/>
          <p14:tracePt t="55242" x="3516313" y="3676650"/>
          <p14:tracePt t="55243" x="3522663" y="3676650"/>
          <p14:tracePt t="55244" x="3530600" y="3683000"/>
          <p14:tracePt t="55245" x="3536950" y="3683000"/>
          <p14:tracePt t="55246" x="3549650" y="3683000"/>
          <p14:tracePt t="55247" x="3556000" y="3683000"/>
          <p14:tracePt t="55248" x="3563938" y="3683000"/>
          <p14:tracePt t="55249" x="3570288" y="3683000"/>
          <p14:tracePt t="55250" x="3582988" y="3683000"/>
          <p14:tracePt t="55251" x="3582988" y="3689350"/>
          <p14:tracePt t="55252" x="3597275" y="3689350"/>
          <p14:tracePt t="55253" x="3603625" y="3689350"/>
          <p14:tracePt t="55254" x="3609975" y="3689350"/>
          <p14:tracePt t="55255" x="3616325" y="3695700"/>
          <p14:tracePt t="55256" x="3622675" y="3695700"/>
          <p14:tracePt t="55257" x="3629025" y="3695700"/>
          <p14:tracePt t="55258" x="3643313" y="3695700"/>
          <p14:tracePt t="55260" x="3649663" y="3695700"/>
          <p14:tracePt t="55261" x="3656013" y="3695700"/>
          <p14:tracePt t="55262" x="3662363" y="3695700"/>
          <p14:tracePt t="55263" x="3670300" y="3695700"/>
          <p14:tracePt t="55264" x="3676650" y="3695700"/>
          <p14:tracePt t="55265" x="3683000" y="3703638"/>
          <p14:tracePt t="55266" x="3689350" y="3703638"/>
          <p14:tracePt t="55267" x="3695700" y="3703638"/>
          <p14:tracePt t="55268" x="3703638" y="3703638"/>
          <p14:tracePt t="55269" x="3709988" y="3703638"/>
          <p14:tracePt t="55271" x="3716338" y="3709988"/>
          <p14:tracePt t="55272" x="3729038" y="3709988"/>
          <p14:tracePt t="55274" x="3736975" y="3709988"/>
          <p14:tracePt t="55275" x="3743325" y="3709988"/>
          <p14:tracePt t="55276" x="3749675" y="3709988"/>
          <p14:tracePt t="55278" x="3756025" y="3716338"/>
          <p14:tracePt t="55279" x="3762375" y="3716338"/>
          <p14:tracePt t="55281" x="3770313" y="3716338"/>
          <p14:tracePt t="55282" x="3776663" y="3716338"/>
          <p14:tracePt t="55284" x="3783013" y="3716338"/>
          <p14:tracePt t="55285" x="3789363" y="3716338"/>
          <p14:tracePt t="55287" x="3795713" y="3716338"/>
          <p14:tracePt t="55289" x="3803650" y="3716338"/>
          <p14:tracePt t="55290" x="3810000" y="3716338"/>
          <p14:tracePt t="55294" x="3816350" y="3716338"/>
          <p14:tracePt t="55295" x="3822700" y="3716338"/>
          <p14:tracePt t="55296" x="3829050" y="3716338"/>
          <p14:tracePt t="55299" x="3836988" y="3716338"/>
          <p14:tracePt t="55301" x="3843338" y="3716338"/>
          <p14:tracePt t="55304" x="3849688" y="3716338"/>
          <p14:tracePt t="55305" x="3856038" y="3716338"/>
          <p14:tracePt t="55307" x="3862388" y="3716338"/>
          <p14:tracePt t="55310" x="3870325" y="3716338"/>
          <p14:tracePt t="55311" x="3876675" y="3716338"/>
          <p14:tracePt t="55314" x="3883025" y="3716338"/>
          <p14:tracePt t="55316" x="3889375" y="3716338"/>
          <p14:tracePt t="55317" x="3895725" y="3716338"/>
          <p14:tracePt t="55320" x="3902075" y="3716338"/>
          <p14:tracePt t="55321" x="3910013" y="3716338"/>
          <p14:tracePt t="55324" x="3916363" y="3716338"/>
          <p14:tracePt t="55325" x="3922713" y="3716338"/>
          <p14:tracePt t="55327" x="3929063" y="3716338"/>
          <p14:tracePt t="55329" x="3935413" y="3716338"/>
          <p14:tracePt t="55330" x="3943350" y="3716338"/>
          <p14:tracePt t="55332" x="3949700" y="3716338"/>
          <p14:tracePt t="55334" x="3956050" y="3716338"/>
          <p14:tracePt t="55335" x="3962400" y="3716338"/>
          <p14:tracePt t="55337" x="3968750" y="3716338"/>
          <p14:tracePt t="55338" x="3976688" y="3716338"/>
          <p14:tracePt t="55341" x="3989388" y="3716338"/>
          <p14:tracePt t="55342" x="3995738" y="3716338"/>
          <p14:tracePt t="55344" x="4002088" y="3716338"/>
          <p14:tracePt t="55345" x="4010025" y="3716338"/>
          <p14:tracePt t="55346" x="4016375" y="3716338"/>
          <p14:tracePt t="55348" x="4022725" y="3716338"/>
          <p14:tracePt t="55349" x="4029075" y="3716338"/>
          <p14:tracePt t="55351" x="4035425" y="3716338"/>
          <p14:tracePt t="55352" x="4043363" y="3716338"/>
          <p14:tracePt t="55353" x="4049713" y="3716338"/>
          <p14:tracePt t="55355" x="4056063" y="3716338"/>
          <p14:tracePt t="55356" x="4062413" y="3716338"/>
          <p14:tracePt t="55358" x="4068763" y="3716338"/>
          <p14:tracePt t="55359" x="4076700" y="3716338"/>
          <p14:tracePt t="55360" x="4083050" y="3716338"/>
          <p14:tracePt t="55362" x="4089400" y="3716338"/>
          <p14:tracePt t="55363" x="4095750" y="3716338"/>
          <p14:tracePt t="55365" x="4102100" y="3716338"/>
          <p14:tracePt t="55366" x="4110038" y="3716338"/>
          <p14:tracePt t="55367" x="4116388" y="3716338"/>
          <p14:tracePt t="55368" x="4122738" y="3716338"/>
          <p14:tracePt t="55369" x="4129088" y="3716338"/>
          <p14:tracePt t="55371" x="4135438" y="3716338"/>
          <p14:tracePt t="55372" x="4143375" y="3716338"/>
          <p14:tracePt t="55373" x="4149725" y="3716338"/>
          <p14:tracePt t="55375" x="4156075" y="3716338"/>
          <p14:tracePt t="55376" x="4168775" y="3716338"/>
          <p14:tracePt t="55378" x="4175125" y="3716338"/>
          <p14:tracePt t="55379" x="4183063" y="3716338"/>
          <p14:tracePt t="55381" x="4195763" y="3716338"/>
          <p14:tracePt t="55382" x="4202113" y="3716338"/>
          <p14:tracePt t="55384" x="4208463" y="3716338"/>
          <p14:tracePt t="55385" x="4216400" y="3716338"/>
          <p14:tracePt t="55387" x="4229100" y="3716338"/>
          <p14:tracePt t="55388" x="4235450" y="3716338"/>
          <p14:tracePt t="55389" x="4241800" y="3722688"/>
          <p14:tracePt t="55390" x="4249738" y="3722688"/>
          <p14:tracePt t="55391" x="4256088" y="3722688"/>
          <p14:tracePt t="55392" x="4262438" y="3722688"/>
          <p14:tracePt t="55393" x="4268788" y="3722688"/>
          <p14:tracePt t="55394" x="4275138" y="3722688"/>
          <p14:tracePt t="55395" x="4283075" y="3729038"/>
          <p14:tracePt t="55396" x="4295775" y="3729038"/>
          <p14:tracePt t="55398" x="4308475" y="3729038"/>
          <p14:tracePt t="55399" x="4316413" y="3729038"/>
          <p14:tracePt t="55401" x="4329113" y="3729038"/>
          <p14:tracePt t="55403" x="4341813" y="3729038"/>
          <p14:tracePt t="55404" x="4349750" y="3729038"/>
          <p14:tracePt t="55405" x="4356100" y="3729038"/>
          <p14:tracePt t="55406" x="4368800" y="3729038"/>
          <p14:tracePt t="55407" x="4375150" y="3736975"/>
          <p14:tracePt t="55409" x="4389438" y="3736975"/>
          <p14:tracePt t="55410" x="4395788" y="3736975"/>
          <p14:tracePt t="55411" x="4402138" y="3743325"/>
          <p14:tracePt t="55412" x="4416425" y="3743325"/>
          <p14:tracePt t="55413" x="4422775" y="3743325"/>
          <p14:tracePt t="55414" x="4429125" y="3743325"/>
          <p14:tracePt t="55415" x="4435475" y="3743325"/>
          <p14:tracePt t="55416" x="4441825" y="3743325"/>
          <p14:tracePt t="55417" x="4456113" y="3749675"/>
          <p14:tracePt t="55419" x="4468813" y="3749675"/>
          <p14:tracePt t="55420" x="4475163" y="3749675"/>
          <p14:tracePt t="55422" x="4489450" y="3749675"/>
          <p14:tracePt t="55423" x="4495800" y="3749675"/>
          <p14:tracePt t="55424" x="4502150" y="3749675"/>
          <p14:tracePt t="55425" x="4508500" y="3749675"/>
          <p14:tracePt t="55426" x="4514850" y="3749675"/>
          <p14:tracePt t="55427" x="4522788" y="3749675"/>
          <p14:tracePt t="55428" x="4529138" y="3749675"/>
          <p14:tracePt t="55429" x="4535488" y="3749675"/>
          <p14:tracePt t="55430" x="4541838" y="3749675"/>
          <p14:tracePt t="55432" x="4548188" y="3749675"/>
          <p14:tracePt t="55433" x="4562475" y="3749675"/>
          <p14:tracePt t="55434" x="4568825" y="3749675"/>
          <p14:tracePt t="55437" x="4575175" y="3749675"/>
          <p14:tracePt t="55438" x="4589463" y="3749675"/>
          <p14:tracePt t="55440" x="4595813" y="3749675"/>
          <p14:tracePt t="55441" x="4602163" y="3749675"/>
          <p14:tracePt t="55442" x="4608513" y="3749675"/>
          <p14:tracePt t="55445" x="4614863" y="3749675"/>
          <p14:tracePt t="55447" x="4622800" y="3749675"/>
          <p14:tracePt t="55450" x="4629150" y="3749675"/>
          <p14:tracePt t="55452" x="4635500" y="3749675"/>
          <p14:tracePt t="55456" x="4641850" y="3749675"/>
          <p14:tracePt t="55458" x="4648200" y="3749675"/>
          <p14:tracePt t="55461" x="4656138" y="3749675"/>
          <p14:tracePt t="55467" x="4662488" y="3749675"/>
          <p14:tracePt t="55469" x="4668838" y="3749675"/>
          <p14:tracePt t="55474" x="4675188" y="3749675"/>
          <p14:tracePt t="55476" x="4681538" y="3749675"/>
          <p14:tracePt t="55478" x="4689475" y="3749675"/>
          <p14:tracePt t="55482" x="4695825" y="3749675"/>
          <p14:tracePt t="55483" x="4702175" y="3749675"/>
          <p14:tracePt t="55486" x="4708525" y="3749675"/>
          <p14:tracePt t="55487" x="4714875" y="3749675"/>
          <p14:tracePt t="55488" x="4722813" y="3749675"/>
          <p14:tracePt t="55491" x="4729163" y="3749675"/>
          <p14:tracePt t="55492" x="4735513" y="3749675"/>
          <p14:tracePt t="55494" x="4741863" y="3749675"/>
          <p14:tracePt t="55495" x="4748213" y="3749675"/>
          <p14:tracePt t="55496" x="4754563" y="3749675"/>
          <p14:tracePt t="55498" x="4768850" y="3749675"/>
          <p14:tracePt t="55500" x="4775200" y="3749675"/>
          <p14:tracePt t="55501" x="4787900" y="3749675"/>
          <p14:tracePt t="55503" x="4795838" y="3749675"/>
          <p14:tracePt t="55504" x="4808538" y="3749675"/>
          <p14:tracePt t="55506" x="4821238" y="3749675"/>
          <p14:tracePt t="55507" x="4829175" y="3749675"/>
          <p14:tracePt t="55508" x="4835525" y="3749675"/>
          <p14:tracePt t="55509" x="4848225" y="3749675"/>
          <p14:tracePt t="55511" x="4862513" y="3749675"/>
          <p14:tracePt t="55512" x="4875213" y="3749675"/>
          <p14:tracePt t="55513" x="4881563" y="3749675"/>
          <p14:tracePt t="55514" x="4887913" y="3749675"/>
          <p14:tracePt t="55515" x="4895850" y="3749675"/>
          <p14:tracePt t="55516" x="4908550" y="3749675"/>
          <p14:tracePt t="55517" x="4914900" y="3749675"/>
          <p14:tracePt t="55518" x="4921250" y="3749675"/>
          <p14:tracePt t="55519" x="4935538" y="3749675"/>
          <p14:tracePt t="55520" x="4941888" y="3749675"/>
          <p14:tracePt t="55521" x="4948238" y="3749675"/>
          <p14:tracePt t="55522" x="4954588" y="3749675"/>
          <p14:tracePt t="55523" x="4962525" y="3749675"/>
          <p14:tracePt t="55524" x="4968875" y="3749675"/>
          <p14:tracePt t="55525" x="4981575" y="3749675"/>
          <p14:tracePt t="55526" x="4987925" y="3749675"/>
          <p14:tracePt t="55527" x="4995863" y="3749675"/>
          <p14:tracePt t="55528" x="5002213" y="3756025"/>
          <p14:tracePt t="55529" x="5008563" y="3756025"/>
          <p14:tracePt t="55530" x="5021263" y="3756025"/>
          <p14:tracePt t="55531" x="5029200" y="3756025"/>
          <p14:tracePt t="55532" x="5041900" y="3756025"/>
          <p14:tracePt t="55534" x="5048250" y="3756025"/>
          <p14:tracePt t="55536" x="5060950" y="3756025"/>
          <p14:tracePt t="55538" x="5068888" y="3756025"/>
          <p14:tracePt t="55540" x="5075238" y="3756025"/>
          <p14:tracePt t="55541" x="5081588" y="3756025"/>
          <p14:tracePt t="55542" x="5087938" y="3756025"/>
          <p14:tracePt t="55543" x="5094288" y="3756025"/>
          <p14:tracePt t="55545" x="5102225" y="3756025"/>
          <p14:tracePt t="55548" x="5108575" y="3756025"/>
          <p14:tracePt t="55550" x="5114925" y="3756025"/>
          <p14:tracePt t="55556" x="5121275" y="3756025"/>
          <p14:tracePt t="55565" x="5127625" y="3756025"/>
          <p14:tracePt t="55607" x="5135563" y="3756025"/>
          <p14:tracePt t="55622" x="5141913" y="3756025"/>
          <p14:tracePt t="55627" x="5148263" y="3756025"/>
          <p14:tracePt t="55638" x="5154613" y="3756025"/>
          <p14:tracePt t="55645" x="5160963" y="3756025"/>
          <p14:tracePt t="55698" x="5168900" y="3756025"/>
          <p14:tracePt t="55711" x="5168900" y="3762375"/>
          <p14:tracePt t="55864" x="5175250" y="3762375"/>
          <p14:tracePt t="55896" x="5181600" y="3762375"/>
          <p14:tracePt t="55910" x="5187950" y="3762375"/>
          <p14:tracePt t="55914" x="5194300" y="3770313"/>
          <p14:tracePt t="55921" x="5202238" y="3770313"/>
          <p14:tracePt t="55925" x="5208588" y="3770313"/>
          <p14:tracePt t="55927" x="5214938" y="3770313"/>
          <p14:tracePt t="55933" x="5221288" y="3776663"/>
          <p14:tracePt t="55937" x="5227638" y="3776663"/>
          <p14:tracePt t="55943" x="5227638" y="3783013"/>
          <p14:tracePt t="55944" x="5235575" y="3783013"/>
          <p14:tracePt t="55947" x="5241925" y="3783013"/>
          <p14:tracePt t="55951" x="5248275" y="3783013"/>
          <p14:tracePt t="55963" x="5254625" y="3783013"/>
          <p14:tracePt t="56001" x="5260975" y="3783013"/>
          <p14:tracePt t="56033" x="5268913" y="3783013"/>
          <p14:tracePt t="56040" x="5275263" y="3783013"/>
          <p14:tracePt t="56044" x="5281613" y="3783013"/>
          <p14:tracePt t="56053" x="5287963" y="3783013"/>
          <p14:tracePt t="56057" x="5294313" y="3783013"/>
          <p14:tracePt t="56067" x="5302250" y="3783013"/>
          <p14:tracePt t="56072" x="5308600" y="3783013"/>
          <p14:tracePt t="56080" x="5314950" y="3783013"/>
          <p14:tracePt t="56107" x="5321300" y="3783013"/>
          <p14:tracePt t="56112" x="5321300" y="3789363"/>
          <p14:tracePt t="56127" x="5327650" y="3789363"/>
          <p14:tracePt t="56223" x="5334000" y="3789363"/>
          <p14:tracePt t="56237" x="5341938" y="3789363"/>
          <p14:tracePt t="56243" x="5341938" y="3795713"/>
          <p14:tracePt t="56248" x="5348288" y="3795713"/>
          <p14:tracePt t="56257" x="5348288" y="3803650"/>
          <p14:tracePt t="56269" x="5354638" y="3803650"/>
          <p14:tracePt t="56282" x="5360988" y="3803650"/>
          <p14:tracePt t="56319" x="5360988" y="3810000"/>
          <p14:tracePt t="56334" x="5367338" y="3810000"/>
          <p14:tracePt t="56346" x="5375275" y="3810000"/>
          <p14:tracePt t="56368" x="5381625" y="3810000"/>
          <p14:tracePt t="56372" x="5381625" y="3816350"/>
          <p14:tracePt t="56379" x="5387975" y="3816350"/>
          <p14:tracePt t="56393" x="5394325" y="3816350"/>
          <p14:tracePt t="56410" x="5400675" y="3816350"/>
          <p14:tracePt t="56414" x="5400675" y="3822700"/>
          <p14:tracePt t="56415" x="5408613" y="3822700"/>
          <p14:tracePt t="56423" x="5414963" y="3822700"/>
          <p14:tracePt t="56427" x="5421313" y="3822700"/>
          <p14:tracePt t="56430" x="5427663" y="3822700"/>
          <p14:tracePt t="56436" x="5427663" y="3829050"/>
          <p14:tracePt t="56437" x="5434013" y="3829050"/>
          <p14:tracePt t="56440" x="5441950" y="3829050"/>
          <p14:tracePt t="56444" x="5441950" y="3836988"/>
          <p14:tracePt t="56445" x="5448300" y="3836988"/>
          <p14:tracePt t="56448" x="5454650" y="3836988"/>
          <p14:tracePt t="56451" x="5461000" y="3836988"/>
          <p14:tracePt t="56458" x="5467350" y="3836988"/>
          <p14:tracePt t="56461" x="5467350" y="3843338"/>
          <p14:tracePt t="56462" x="5475288" y="3843338"/>
          <p14:tracePt t="56472" x="5481638" y="3843338"/>
          <p14:tracePt t="56481" x="5481638" y="3849688"/>
          <p14:tracePt t="56482" x="5487988" y="3849688"/>
          <p14:tracePt t="56489" x="5494338" y="3849688"/>
          <p14:tracePt t="56507" x="5500688" y="3849688"/>
          <p14:tracePt t="56511" x="5508625" y="3849688"/>
          <p14:tracePt t="56518" x="5514975" y="3849688"/>
          <p14:tracePt t="56519" x="5521325" y="3849688"/>
          <p14:tracePt t="56522" x="5527675" y="3849688"/>
          <p14:tracePt t="56523" x="5527675" y="3843338"/>
          <p14:tracePt t="56526" x="5534025" y="3843338"/>
          <p14:tracePt t="56528" x="5541963" y="3843338"/>
          <p14:tracePt t="56532" x="5548313" y="3843338"/>
          <p14:tracePt t="56533" x="5554663" y="3843338"/>
          <p14:tracePt t="56536" x="5561013" y="3836988"/>
          <p14:tracePt t="56539" x="5567363" y="3836988"/>
          <p14:tracePt t="56540" x="5575300" y="3829050"/>
          <p14:tracePt t="56543" x="5581650" y="3829050"/>
          <p14:tracePt t="56545" x="5588000" y="3829050"/>
          <p14:tracePt t="56549" x="5594350" y="3829050"/>
          <p14:tracePt t="56550" x="5594350" y="3822700"/>
          <p14:tracePt t="56551" x="5600700" y="3822700"/>
          <p14:tracePt t="56553" x="5608638" y="3822700"/>
          <p14:tracePt t="56557" x="5608638" y="3816350"/>
          <p14:tracePt t="56558" x="5614988" y="3816350"/>
          <p14:tracePt t="56560" x="5621338" y="3816350"/>
          <p14:tracePt t="56566" x="5621338" y="3810000"/>
          <p14:tracePt t="56568" x="5627688" y="3810000"/>
          <p14:tracePt t="56574" x="5634038" y="3810000"/>
          <p14:tracePt t="56586" x="5640388" y="3810000"/>
          <p14:tracePt t="56639" x="5648325" y="3810000"/>
          <p14:tracePt t="56652" x="5654675" y="3810000"/>
          <p14:tracePt t="56733" x="5661025" y="3810000"/>
          <p14:tracePt t="56762" x="5667375" y="3810000"/>
          <p14:tracePt t="56837" x="5673725" y="3810000"/>
          <p14:tracePt t="56844" x="5673725" y="3816350"/>
          <p14:tracePt t="56896" x="5681663" y="3816350"/>
          <p14:tracePt t="56914" x="5688013" y="3816350"/>
          <p14:tracePt t="56931" x="5694363" y="3816350"/>
          <p14:tracePt t="56939" x="5700713" y="3816350"/>
          <p14:tracePt t="56946" x="5707063" y="3816350"/>
          <p14:tracePt t="56960" x="5715000" y="3816350"/>
          <p14:tracePt t="56966" x="5721350" y="3816350"/>
          <p14:tracePt t="56979" x="5727700" y="3816350"/>
          <p14:tracePt t="56986" x="5734050" y="3816350"/>
          <p14:tracePt t="56990" x="5740400" y="3816350"/>
          <p14:tracePt t="56999" x="5740400" y="3810000"/>
          <p14:tracePt t="57000" x="5748338" y="3810000"/>
          <p14:tracePt t="57004" x="5754688" y="3810000"/>
          <p14:tracePt t="57011" x="5761038" y="3810000"/>
          <p14:tracePt t="57015" x="5767388" y="3810000"/>
          <p14:tracePt t="57018" x="5773738" y="3810000"/>
          <p14:tracePt t="57025" x="5781675" y="3810000"/>
          <p14:tracePt t="57029" x="5788025" y="3810000"/>
          <p14:tracePt t="57038" x="5794375" y="3810000"/>
          <p14:tracePt t="57041" x="5800725" y="3810000"/>
          <p14:tracePt t="57053" x="5807075" y="3810000"/>
          <p14:tracePt t="57063" x="5815013" y="3810000"/>
          <p14:tracePt t="57077" x="5821363" y="3810000"/>
          <p14:tracePt t="57098" x="5821363" y="3816350"/>
          <p14:tracePt t="57100" x="5827713" y="3816350"/>
          <p14:tracePt t="57104" x="5827713" y="3822700"/>
          <p14:tracePt t="57106" x="5834063" y="3822700"/>
          <p14:tracePt t="57114" x="5834063" y="3829050"/>
          <p14:tracePt t="57115" x="5840413" y="3829050"/>
          <p14:tracePt t="57118" x="5848350" y="3829050"/>
          <p14:tracePt t="57119" x="5848350" y="3836988"/>
          <p14:tracePt t="57122" x="5854700" y="3836988"/>
          <p14:tracePt t="57126" x="5854700" y="3843338"/>
          <p14:tracePt t="57129" x="5861050" y="3843338"/>
          <p14:tracePt t="57130" x="5861050" y="3849688"/>
          <p14:tracePt t="57132" x="5867400" y="3849688"/>
          <p14:tracePt t="57133" x="5867400" y="3856038"/>
          <p14:tracePt t="57139" x="5873750" y="3856038"/>
          <p14:tracePt t="57140" x="5873750" y="3862388"/>
          <p14:tracePt t="57143" x="5881688" y="3862388"/>
          <p14:tracePt t="57144" x="5881688" y="3870325"/>
          <p14:tracePt t="57148" x="5888038" y="3870325"/>
          <p14:tracePt t="57157" x="5888038" y="3876675"/>
          <p14:tracePt t="57245" x="5894388" y="3876675"/>
          <p14:tracePt t="57257" x="5900738" y="3876675"/>
          <p14:tracePt t="57276" x="5907088" y="3876675"/>
          <p14:tracePt t="57282" x="5913438" y="3876675"/>
          <p14:tracePt t="57288" x="5921375" y="3876675"/>
          <p14:tracePt t="57289" x="5921375" y="3883025"/>
          <p14:tracePt t="57298" x="5927725" y="3883025"/>
          <p14:tracePt t="57299" x="5927725" y="3889375"/>
          <p14:tracePt t="57301" x="5934075" y="3889375"/>
          <p14:tracePt t="57307" x="5940425" y="3889375"/>
          <p14:tracePt t="57309" x="5946775" y="3889375"/>
          <p14:tracePt t="57311" x="5954713" y="3889375"/>
          <p14:tracePt t="57314" x="5954713" y="3895725"/>
          <p14:tracePt t="57315" x="5961063" y="3895725"/>
          <p14:tracePt t="57316" x="5967413" y="3895725"/>
          <p14:tracePt t="57318" x="5973763" y="3895725"/>
          <p14:tracePt t="57319" x="5973763" y="3902075"/>
          <p14:tracePt t="57320" x="5980113" y="3902075"/>
          <p14:tracePt t="57321" x="5988050" y="3902075"/>
          <p14:tracePt t="57323" x="5994400" y="3902075"/>
          <p14:tracePt t="57324" x="6000750" y="3902075"/>
          <p14:tracePt t="57326" x="6007100" y="3902075"/>
          <p14:tracePt t="57327" x="6021388" y="3910013"/>
          <p14:tracePt t="57329" x="6034088" y="3910013"/>
          <p14:tracePt t="57330" x="6040438" y="3916363"/>
          <p14:tracePt t="57331" x="6046788" y="3916363"/>
          <p14:tracePt t="57332" x="6061075" y="3916363"/>
          <p14:tracePt t="57334" x="6073775" y="3922713"/>
          <p14:tracePt t="57335" x="6088063" y="3922713"/>
          <p14:tracePt t="57336" x="6100763" y="3922713"/>
          <p14:tracePt t="57337" x="6107113" y="3929063"/>
          <p14:tracePt t="57338" x="6127750" y="3929063"/>
          <p14:tracePt t="57340" x="6146800" y="3929063"/>
          <p14:tracePt t="57341" x="6154738" y="3929063"/>
          <p14:tracePt t="57342" x="6167438" y="3929063"/>
          <p14:tracePt t="57343" x="6180138" y="3929063"/>
          <p14:tracePt t="57344" x="6188075" y="3935413"/>
          <p14:tracePt t="57345" x="6200775" y="3935413"/>
          <p14:tracePt t="57346" x="6219825" y="3935413"/>
          <p14:tracePt t="57347" x="6227763" y="3935413"/>
          <p14:tracePt t="57348" x="6240463" y="3943350"/>
          <p14:tracePt t="57349" x="6246813" y="3943350"/>
          <p14:tracePt t="57350" x="6261100" y="3943350"/>
          <p14:tracePt t="57351" x="6273800" y="3943350"/>
          <p14:tracePt t="57352" x="6280150" y="3943350"/>
          <p14:tracePt t="57353" x="6300788" y="3949700"/>
          <p14:tracePt t="57354" x="6313488" y="3949700"/>
          <p14:tracePt t="57355" x="6319838" y="3949700"/>
          <p14:tracePt t="57356" x="6334125" y="3949700"/>
          <p14:tracePt t="57357" x="6340475" y="3949700"/>
          <p14:tracePt t="57358" x="6353175" y="3949700"/>
          <p14:tracePt t="57359" x="6373813" y="3956050"/>
          <p14:tracePt t="57360" x="6380163" y="3956050"/>
          <p14:tracePt t="57361" x="6394450" y="3956050"/>
          <p14:tracePt t="57362" x="6407150" y="3956050"/>
          <p14:tracePt t="57363" x="6413500" y="3956050"/>
          <p14:tracePt t="57364" x="6427788" y="3956050"/>
          <p14:tracePt t="57366" x="6446838" y="3956050"/>
          <p14:tracePt t="57367" x="6453188" y="3962400"/>
          <p14:tracePt t="57368" x="6461125" y="3962400"/>
          <p14:tracePt t="57369" x="6473825" y="3962400"/>
          <p14:tracePt t="57371" x="6486525" y="3962400"/>
          <p14:tracePt t="57372" x="6492875" y="3962400"/>
          <p14:tracePt t="57373" x="6500813" y="3962400"/>
          <p14:tracePt t="57374" x="6507163" y="3962400"/>
          <p14:tracePt t="57375" x="6513513" y="3962400"/>
          <p14:tracePt t="57376" x="6519863" y="3962400"/>
          <p14:tracePt t="57377" x="6526213" y="3962400"/>
          <p14:tracePt t="57378" x="6534150" y="3962400"/>
          <p14:tracePt t="57379" x="6540500" y="3962400"/>
          <p14:tracePt t="57380" x="6546850" y="3962400"/>
          <p14:tracePt t="57382" x="6553200" y="3962400"/>
          <p14:tracePt t="57383" x="6559550" y="3962400"/>
          <p14:tracePt t="57384" x="6567488" y="3962400"/>
          <p14:tracePt t="57386" x="6573838" y="3962400"/>
          <p14:tracePt t="57388" x="6580188" y="3962400"/>
          <p14:tracePt t="57392" x="6586538" y="3962400"/>
          <p14:tracePt t="57394" x="6586538" y="3956050"/>
          <p14:tracePt t="57396" x="6592888" y="3956050"/>
          <p14:tracePt t="57433" x="6600825" y="3956050"/>
          <p14:tracePt t="57468" x="6607175" y="3956050"/>
          <p14:tracePt t="57477" x="6613525" y="3956050"/>
          <p14:tracePt t="57491" x="6619875" y="3956050"/>
          <p14:tracePt t="57498" x="6626225" y="3956050"/>
          <p14:tracePt t="57506" x="6634163" y="3956050"/>
          <p14:tracePt t="57518" x="6634163" y="3949700"/>
          <p14:tracePt t="57521" x="6640513" y="3949700"/>
          <p14:tracePt t="57527" x="6646863" y="3949700"/>
          <p14:tracePt t="57531" x="6646863" y="3943350"/>
          <p14:tracePt t="57537" x="6653213" y="3943350"/>
          <p14:tracePt t="57541" x="6659563" y="3943350"/>
          <p14:tracePt t="57543" x="6659563" y="3935413"/>
          <p14:tracePt t="57545" x="6667500" y="3935413"/>
          <p14:tracePt t="57547" x="6673850" y="3935413"/>
          <p14:tracePt t="57549" x="6680200" y="3935413"/>
          <p14:tracePt t="57553" x="6686550" y="3935413"/>
          <p14:tracePt t="57555" x="6692900" y="3935413"/>
          <p14:tracePt t="57558" x="6700838" y="3935413"/>
          <p14:tracePt t="57559" x="6707188" y="3935413"/>
          <p14:tracePt t="57561" x="6713538" y="3935413"/>
          <p14:tracePt t="57564" x="6719888" y="3929063"/>
          <p14:tracePt t="57565" x="6726238" y="3929063"/>
          <p14:tracePt t="57568" x="6734175" y="3929063"/>
          <p14:tracePt t="57569" x="6740525" y="3929063"/>
          <p14:tracePt t="57570" x="6746875" y="3929063"/>
          <p14:tracePt t="57573" x="6753225" y="3929063"/>
          <p14:tracePt t="57574" x="6759575" y="3929063"/>
          <p14:tracePt t="57576" x="6765925" y="3929063"/>
          <p14:tracePt t="57577" x="6765925" y="3922713"/>
          <p14:tracePt t="57578" x="6773863" y="3922713"/>
          <p14:tracePt t="57579" x="6780213" y="3922713"/>
          <p14:tracePt t="57581" x="6786563" y="3922713"/>
          <p14:tracePt t="57582" x="6792913" y="3922713"/>
          <p14:tracePt t="57585" x="6799263" y="3922713"/>
          <p14:tracePt t="57586" x="6807200" y="3922713"/>
          <p14:tracePt t="57587" x="6813550" y="3922713"/>
          <p14:tracePt t="57590" x="6819900" y="3922713"/>
          <p14:tracePt t="57591" x="6826250" y="3922713"/>
          <p14:tracePt t="57594" x="6832600" y="3922713"/>
          <p14:tracePt t="57596" x="6840538" y="3922713"/>
          <p14:tracePt t="57597" x="6846888" y="3922713"/>
          <p14:tracePt t="57600" x="6853238" y="3922713"/>
          <p14:tracePt t="57601" x="6859588" y="3922713"/>
          <p14:tracePt t="57605" x="6865938" y="3922713"/>
          <p14:tracePt t="57606" x="6873875" y="3922713"/>
          <p14:tracePt t="57610" x="6880225" y="3922713"/>
          <p14:tracePt t="57611" x="6880225" y="3916363"/>
          <p14:tracePt t="57612" x="6886575" y="3916363"/>
          <p14:tracePt t="57614" x="6892925" y="3916363"/>
          <p14:tracePt t="57619" x="6899275" y="3916363"/>
          <p14:tracePt t="57622" x="6907213" y="3916363"/>
          <p14:tracePt t="57628" x="6913563" y="3916363"/>
          <p14:tracePt t="57632" x="6919913" y="3916363"/>
          <p14:tracePt t="57635" x="6926263" y="3916363"/>
          <p14:tracePt t="57639" x="6932613" y="3916363"/>
          <p14:tracePt t="57641" x="6940550" y="3916363"/>
          <p14:tracePt t="57642" x="6940550" y="3910013"/>
          <p14:tracePt t="57645" x="6946900" y="3910013"/>
          <p14:tracePt t="57646" x="6953250" y="3910013"/>
          <p14:tracePt t="57648" x="6959600" y="3910013"/>
          <p14:tracePt t="57650" x="6965950" y="3910013"/>
          <p14:tracePt t="57652" x="6973888" y="3910013"/>
          <p14:tracePt t="57654" x="6980238" y="3910013"/>
          <p14:tracePt t="57655" x="6986588" y="3910013"/>
          <p14:tracePt t="57656" x="6992938" y="3910013"/>
          <p14:tracePt t="57658" x="6999288" y="3910013"/>
          <p14:tracePt t="57659" x="7007225" y="3910013"/>
          <p14:tracePt t="57661" x="7013575" y="3910013"/>
          <p14:tracePt t="57662" x="7019925" y="3910013"/>
          <p14:tracePt t="57663" x="7026275" y="3910013"/>
          <p14:tracePt t="57664" x="7032625" y="3910013"/>
          <p14:tracePt t="57665" x="7040563" y="3910013"/>
          <p14:tracePt t="57666" x="7046913" y="3910013"/>
          <p14:tracePt t="57667" x="7053263" y="3910013"/>
          <p14:tracePt t="57668" x="7059613" y="3910013"/>
          <p14:tracePt t="57669" x="7065963" y="3910013"/>
          <p14:tracePt t="57670" x="7080250" y="3910013"/>
          <p14:tracePt t="57672" x="7099300" y="3910013"/>
          <p14:tracePt t="57673" x="7105650" y="3910013"/>
          <p14:tracePt t="57674" x="7113588" y="3910013"/>
          <p14:tracePt t="57675" x="7126288" y="3910013"/>
          <p14:tracePt t="57677" x="7138988" y="3910013"/>
          <p14:tracePt t="57678" x="7146925" y="3910013"/>
          <p14:tracePt t="57679" x="7159625" y="3910013"/>
          <p14:tracePt t="57680" x="7172325" y="3910013"/>
          <p14:tracePt t="57681" x="7180263" y="3916363"/>
          <p14:tracePt t="57682" x="7192963" y="3916363"/>
          <p14:tracePt t="57683" x="7205663" y="3916363"/>
          <p14:tracePt t="57684" x="7213600" y="3916363"/>
          <p14:tracePt t="57685" x="7226300" y="3916363"/>
          <p14:tracePt t="57686" x="7232650" y="3916363"/>
          <p14:tracePt t="57687" x="7246938" y="3916363"/>
          <p14:tracePt t="57688" x="7259638" y="3916363"/>
          <p14:tracePt t="57689" x="7272338" y="3916363"/>
          <p14:tracePt t="57690" x="7286625" y="3916363"/>
          <p14:tracePt t="57691" x="7292975" y="3916363"/>
          <p14:tracePt t="57692" x="7305675" y="3916363"/>
          <p14:tracePt t="57693" x="7313613" y="3916363"/>
          <p14:tracePt t="57694" x="7319963" y="3916363"/>
          <p14:tracePt t="57695" x="7332663" y="3916363"/>
          <p14:tracePt t="57696" x="7339013" y="3916363"/>
          <p14:tracePt t="57697" x="7353300" y="3916363"/>
          <p14:tracePt t="57698" x="7366000" y="3916363"/>
          <p14:tracePt t="57699" x="7372350" y="3916363"/>
          <p14:tracePt t="57700" x="7386638" y="3916363"/>
          <p14:tracePt t="57701" x="7392988" y="3916363"/>
          <p14:tracePt t="57702" x="7399338" y="3922713"/>
          <p14:tracePt t="57703" x="7412038" y="3922713"/>
          <p14:tracePt t="57704" x="7419975" y="3922713"/>
          <p14:tracePt t="57705" x="7426325" y="3922713"/>
          <p14:tracePt t="57706" x="7439025" y="3922713"/>
          <p14:tracePt t="57708" x="7453313" y="3922713"/>
          <p14:tracePt t="57710" x="7466013" y="3929063"/>
          <p14:tracePt t="57711" x="7472363" y="3929063"/>
          <p14:tracePt t="57713" x="7478713" y="3929063"/>
          <p14:tracePt t="57714" x="7486650" y="3929063"/>
          <p14:tracePt t="57715" x="7493000" y="3929063"/>
          <p14:tracePt t="57717" x="7499350" y="3929063"/>
          <p14:tracePt t="57718" x="7505700" y="3929063"/>
          <p14:tracePt t="57720" x="7512050" y="3935413"/>
          <p14:tracePt t="57721" x="7519988" y="3935413"/>
          <p14:tracePt t="57723" x="7526338" y="3935413"/>
          <p14:tracePt t="57728" x="7532688" y="3935413"/>
          <p14:tracePt t="57738" x="7539038" y="3935413"/>
          <p14:tracePt t="57762" x="7545388" y="3935413"/>
          <p14:tracePt t="57765" x="7545388" y="3943350"/>
          <p14:tracePt t="57766" x="7553325" y="3943350"/>
          <p14:tracePt t="57769" x="7559675" y="3943350"/>
          <p14:tracePt t="57771" x="7559675" y="3949700"/>
          <p14:tracePt t="57773" x="7566025" y="3949700"/>
          <p14:tracePt t="57775" x="7572375" y="3949700"/>
          <p14:tracePt t="57777" x="7572375" y="3956050"/>
          <p14:tracePt t="57779" x="7578725" y="3956050"/>
          <p14:tracePt t="57780" x="7586663" y="3956050"/>
          <p14:tracePt t="57782" x="7593013" y="3956050"/>
          <p14:tracePt t="57784" x="7599363" y="3956050"/>
          <p14:tracePt t="57785" x="7605713" y="3956050"/>
          <p14:tracePt t="57786" x="7605713" y="3962400"/>
          <p14:tracePt t="57788" x="7612063" y="3962400"/>
          <p14:tracePt t="57789" x="7620000" y="3962400"/>
          <p14:tracePt t="57790" x="7626350" y="3962400"/>
          <p14:tracePt t="57791" x="7626350" y="3968750"/>
          <p14:tracePt t="57792" x="7632700" y="3968750"/>
          <p14:tracePt t="57793" x="7639050" y="3968750"/>
          <p14:tracePt t="57794" x="7645400" y="3968750"/>
          <p14:tracePt t="57796" x="7659688" y="3968750"/>
          <p14:tracePt t="57798" x="7666038" y="3968750"/>
          <p14:tracePt t="57799" x="7672388" y="3976688"/>
          <p14:tracePt t="57800" x="7678738" y="3976688"/>
          <p14:tracePt t="57801" x="7685088" y="3976688"/>
          <p14:tracePt t="57802" x="7693025" y="3976688"/>
          <p14:tracePt t="57803" x="7699375" y="3983038"/>
          <p14:tracePt t="57804" x="7705725" y="3983038"/>
          <p14:tracePt t="57805" x="7712075" y="3983038"/>
          <p14:tracePt t="57806" x="7718425" y="3983038"/>
          <p14:tracePt t="57807" x="7726363" y="3989388"/>
          <p14:tracePt t="57808" x="7732713" y="3989388"/>
          <p14:tracePt t="57809" x="7739063" y="3989388"/>
          <p14:tracePt t="57810" x="7745413" y="3989388"/>
          <p14:tracePt t="57811" x="7751763" y="3989388"/>
          <p14:tracePt t="57813" x="7759700" y="3989388"/>
          <p14:tracePt t="57814" x="7766050" y="3989388"/>
          <p14:tracePt t="57816" x="7772400" y="3995738"/>
          <p14:tracePt t="57817" x="7778750" y="3995738"/>
          <p14:tracePt t="57818" x="7785100" y="3995738"/>
          <p14:tracePt t="57819" x="7793038" y="3995738"/>
          <p14:tracePt t="57820" x="7799388" y="3995738"/>
          <p14:tracePt t="57821" x="7805738" y="3995738"/>
          <p14:tracePt t="57822" x="7805738" y="4002088"/>
          <p14:tracePt t="57823" x="7812088" y="4002088"/>
          <p14:tracePt t="57824" x="7818438" y="4002088"/>
          <p14:tracePt t="57827" x="7826375" y="4002088"/>
          <p14:tracePt t="57828" x="7832725" y="4002088"/>
          <p14:tracePt t="57833" x="7839075" y="4002088"/>
          <p14:tracePt t="57835" x="7845425" y="4002088"/>
          <p14:tracePt t="57838" x="7851775" y="4002088"/>
          <p14:tracePt t="57847" x="7859713" y="4002088"/>
          <p14:tracePt t="57851" x="7866063" y="4002088"/>
          <p14:tracePt t="57855" x="7866063" y="4010025"/>
          <p14:tracePt t="57858" x="7872413" y="4010025"/>
          <p14:tracePt t="57861" x="7878763" y="4010025"/>
          <p14:tracePt t="57863" x="7885113" y="4010025"/>
          <p14:tracePt t="57867" x="7893050" y="4010025"/>
          <p14:tracePt t="57869" x="7899400" y="4010025"/>
          <p14:tracePt t="57872" x="7905750" y="4010025"/>
          <p14:tracePt t="57873" x="7912100" y="4016375"/>
          <p14:tracePt t="57881" x="7951788" y="4016375"/>
          <p14:tracePt t="57883" x="7958138" y="4016375"/>
          <p14:tracePt t="57884" x="7966075" y="4016375"/>
          <p14:tracePt t="57886" x="7972425" y="4016375"/>
          <p14:tracePt t="57887" x="7985125" y="4016375"/>
          <p14:tracePt t="57889" x="7991475" y="4016375"/>
          <p14:tracePt t="57890" x="8005763" y="4016375"/>
          <p14:tracePt t="57892" x="8018463" y="4016375"/>
          <p14:tracePt t="57894" x="8024813" y="4016375"/>
          <p14:tracePt t="57895" x="8039100" y="4016375"/>
          <p14:tracePt t="57897" x="8045450" y="4016375"/>
          <p14:tracePt t="57898" x="8058150" y="4016375"/>
          <p14:tracePt t="57900" x="8066088" y="4016375"/>
          <p14:tracePt t="57901" x="8078788" y="4016375"/>
          <p14:tracePt t="57903" x="8085138" y="4016375"/>
          <p14:tracePt t="57904" x="8091488" y="4016375"/>
          <p14:tracePt t="57906" x="8105775" y="4016375"/>
          <p14:tracePt t="57907" x="8112125" y="4016375"/>
          <p14:tracePt t="57909" x="8118475" y="4016375"/>
          <p14:tracePt t="57910" x="8124825" y="4016375"/>
          <p14:tracePt t="57912" x="8132763" y="4016375"/>
          <p14:tracePt t="57913" x="8139113" y="4016375"/>
          <p14:tracePt t="57914" x="8145463" y="4016375"/>
          <p14:tracePt t="57916" x="8151813" y="4016375"/>
          <p14:tracePt t="57917" x="8151813" y="4010025"/>
          <p14:tracePt t="57918" x="8158163" y="4010025"/>
          <p14:tracePt t="57923" x="8166100" y="4010025"/>
          <p14:tracePt t="57926" x="8172450" y="4010025"/>
          <p14:tracePt t="57937" x="8178800" y="4010025"/>
          <p14:tracePt t="57995" x="8178800" y="4002088"/>
          <p14:tracePt t="58002" x="8185150" y="4002088"/>
          <p14:tracePt t="58009" x="8191500" y="4002088"/>
          <p14:tracePt t="58023" x="8199438" y="4002088"/>
          <p14:tracePt t="58033" x="8205788" y="4002088"/>
          <p14:tracePt t="58043" x="8212138" y="4002088"/>
          <p14:tracePt t="58056" x="8212138" y="3995738"/>
          <p14:tracePt t="58073" x="8218488" y="3995738"/>
          <p14:tracePt t="58081" x="8224838" y="3995738"/>
          <p14:tracePt t="58091" x="8231188" y="3995738"/>
          <p14:tracePt t="58094" x="8239125" y="3995738"/>
          <p14:tracePt t="58096" x="8239125" y="3989388"/>
          <p14:tracePt t="58098" x="8245475" y="3989388"/>
          <p14:tracePt t="58105" x="8251825" y="3989388"/>
          <p14:tracePt t="58107" x="8251825" y="3983038"/>
          <p14:tracePt t="58109" x="8258175" y="3983038"/>
          <p14:tracePt t="58118" x="8264525" y="3983038"/>
          <p14:tracePt t="58123" x="8264525" y="3976688"/>
          <p14:tracePt t="58125" x="8272463" y="3976688"/>
          <p14:tracePt t="58136" x="8278813" y="3976688"/>
          <p14:tracePt t="58195" x="8285163" y="3976688"/>
          <p14:tracePt t="58199" x="8285163" y="3968750"/>
          <p14:tracePt t="58200" x="8291513" y="3968750"/>
          <p14:tracePt t="58206" x="8291513" y="3962400"/>
          <p14:tracePt t="58207" x="8297863" y="3962400"/>
          <p14:tracePt t="58209" x="8305800" y="3962400"/>
          <p14:tracePt t="58211" x="8312150" y="3962400"/>
          <p14:tracePt t="58214" x="8312150" y="3956050"/>
          <p14:tracePt t="58216" x="8318500" y="3956050"/>
          <p14:tracePt t="58217" x="8318500" y="3949700"/>
          <p14:tracePt t="58219" x="8324850" y="3949700"/>
          <p14:tracePt t="58223" x="8331200" y="3949700"/>
          <p14:tracePt t="58224" x="8331200" y="3943350"/>
          <p14:tracePt t="58226" x="8339138" y="3943350"/>
          <p14:tracePt t="58228" x="8339138" y="3935413"/>
          <p14:tracePt t="58233" x="8345488" y="3929063"/>
          <p14:tracePt t="58237" x="8351838" y="3929063"/>
          <p14:tracePt t="58243" x="8358188" y="3929063"/>
          <p14:tracePt t="58248" x="8358188" y="3922713"/>
          <p14:tracePt t="58259" x="8358188" y="3916363"/>
          <p14:tracePt t="58492" x="8364538" y="3916363"/>
          <p14:tracePt t="58499" x="8364538" y="3922713"/>
          <p14:tracePt t="58937" x="8372475" y="3922713"/>
          <p14:tracePt t="58951" x="8378825" y="3922713"/>
          <p14:tracePt t="58954" x="8385175" y="3922713"/>
          <p14:tracePt t="58957" x="8391525" y="3922713"/>
          <p14:tracePt t="58961" x="8397875" y="3922713"/>
          <p14:tracePt t="58963" x="8405813" y="3922713"/>
          <p14:tracePt t="58966" x="8412163" y="3922713"/>
          <p14:tracePt t="58968" x="8418513" y="3922713"/>
          <p14:tracePt t="58970" x="8424863" y="3922713"/>
          <p14:tracePt t="58973" x="8431213" y="3922713"/>
          <p14:tracePt t="58974" x="8439150" y="3922713"/>
          <p14:tracePt t="58977" x="8445500" y="3922713"/>
          <p14:tracePt t="58979" x="8451850" y="3922713"/>
          <p14:tracePt t="58980" x="8458200" y="3922713"/>
          <p14:tracePt t="58983" x="8464550" y="3922713"/>
          <p14:tracePt t="58985" x="8472488" y="3922713"/>
          <p14:tracePt t="58988" x="8478838" y="3922713"/>
          <p14:tracePt t="58990" x="8485188" y="3922713"/>
          <p14:tracePt t="58992" x="8491538" y="3922713"/>
          <p14:tracePt t="58995" x="8497888" y="3922713"/>
          <p14:tracePt t="58998" x="8504238" y="3922713"/>
          <p14:tracePt t="59003" x="8512175" y="3922713"/>
          <p14:tracePt t="59005" x="8512175" y="3916363"/>
          <p14:tracePt t="59006" x="8518525" y="3916363"/>
          <p14:tracePt t="59011" x="8524875" y="3916363"/>
          <p14:tracePt t="59021" x="8531225" y="3916363"/>
          <p14:tracePt t="59027" x="8537575" y="3916363"/>
          <p14:tracePt t="59037" x="8545513" y="3916363"/>
          <p14:tracePt t="59041" x="8551863" y="3916363"/>
          <p14:tracePt t="59048" x="8558213" y="3916363"/>
          <p14:tracePt t="59051" x="8564563" y="3916363"/>
          <p14:tracePt t="59053" x="8570913" y="3916363"/>
          <p14:tracePt t="59057" x="8578850" y="3916363"/>
          <p14:tracePt t="59059" x="8585200" y="3916363"/>
          <p14:tracePt t="59063" x="8591550" y="3916363"/>
          <p14:tracePt t="59064" x="8597900" y="3916363"/>
          <p14:tracePt t="59066" x="8604250" y="3916363"/>
          <p14:tracePt t="59069" x="8612188" y="3916363"/>
          <p14:tracePt t="59071" x="8618538" y="3916363"/>
          <p14:tracePt t="59074" x="8624888" y="3916363"/>
          <p14:tracePt t="59075" x="8631238" y="3916363"/>
          <p14:tracePt t="59077" x="8637588" y="3916363"/>
          <p14:tracePt t="59080" x="8645525" y="3916363"/>
          <p14:tracePt t="59081" x="8651875" y="3916363"/>
          <p14:tracePt t="59084" x="8658225" y="3916363"/>
          <p14:tracePt t="59086" x="8664575" y="3916363"/>
          <p14:tracePt t="59088" x="8670925" y="3916363"/>
          <p14:tracePt t="59091" x="8678863" y="3916363"/>
          <p14:tracePt t="59094" x="8685213" y="3916363"/>
          <p14:tracePt t="59098" x="8691563" y="3916363"/>
          <p14:tracePt t="59100" x="8697913" y="3916363"/>
          <p14:tracePt t="59102" x="8704263" y="3916363"/>
          <p14:tracePt t="59108" x="8712200" y="3916363"/>
          <p14:tracePt t="59110" x="8718550" y="3916363"/>
          <p14:tracePt t="59116" x="8724900" y="3916363"/>
          <p14:tracePt t="59119" x="8731250" y="3916363"/>
          <p14:tracePt t="59122" x="8737600" y="3916363"/>
          <p14:tracePt t="59127" x="8745538" y="3916363"/>
          <p14:tracePt t="59129" x="8751888" y="3916363"/>
          <p14:tracePt t="59133" x="8758238" y="3916363"/>
          <p14:tracePt t="59135" x="8764588" y="3916363"/>
          <p14:tracePt t="59139" x="8770938" y="3916363"/>
          <p14:tracePt t="59140" x="8778875" y="3916363"/>
          <p14:tracePt t="59142" x="8785225" y="3916363"/>
          <p14:tracePt t="59143" x="8785225" y="3910013"/>
          <p14:tracePt t="59145" x="8791575" y="3910013"/>
          <p14:tracePt t="59146" x="8797925" y="3910013"/>
          <p14:tracePt t="59149" x="8804275" y="3910013"/>
          <p14:tracePt t="59151" x="8810625" y="3910013"/>
          <p14:tracePt t="59152" x="8818563" y="3910013"/>
          <p14:tracePt t="59155" x="8824913" y="3910013"/>
          <p14:tracePt t="59156" x="8831263" y="3910013"/>
          <p14:tracePt t="59159" x="8837613" y="3910013"/>
          <p14:tracePt t="59160" x="8843963" y="3910013"/>
          <p14:tracePt t="59161" x="8851900" y="3910013"/>
          <p14:tracePt t="59164" x="8858250" y="3910013"/>
          <p14:tracePt t="59165" x="8864600" y="3910013"/>
          <p14:tracePt t="59169" x="8877300" y="3910013"/>
          <p14:tracePt t="59170" x="8885238" y="3910013"/>
          <p14:tracePt t="59173" x="8891588" y="3910013"/>
          <p14:tracePt t="59174" x="8897938" y="3910013"/>
          <p14:tracePt t="59177" x="8904288" y="3910013"/>
          <p14:tracePt t="59179" x="8910638" y="3910013"/>
          <p14:tracePt t="59181" x="8918575" y="3910013"/>
          <p14:tracePt t="59183" x="8924925" y="3910013"/>
          <p14:tracePt t="59185" x="8931275" y="3910013"/>
          <p14:tracePt t="59186" x="8931275" y="3916363"/>
          <p14:tracePt t="59190" x="8937625" y="3916363"/>
          <p14:tracePt t="59192" x="8943975" y="3916363"/>
          <p14:tracePt t="59196" x="8951913" y="3916363"/>
          <p14:tracePt t="59206" x="8951913" y="3922713"/>
          <p14:tracePt t="59217" x="8958263" y="3922713"/>
          <p14:tracePt t="59236" x="8964613" y="3922713"/>
          <p14:tracePt t="59252" x="8970963" y="3922713"/>
          <p14:tracePt t="59259" x="8977313" y="3922713"/>
          <p14:tracePt t="59265" x="8985250" y="3922713"/>
          <p14:tracePt t="59284" x="8991600" y="3922713"/>
          <p14:tracePt t="59529" x="8991600" y="3916363"/>
          <p14:tracePt t="59571" x="8985250" y="3916363"/>
          <p14:tracePt t="59577" x="8977313" y="3916363"/>
          <p14:tracePt t="59581" x="8970963" y="3916363"/>
          <p14:tracePt t="59589" x="8964613" y="3916363"/>
          <p14:tracePt t="59593" x="8958263" y="3916363"/>
          <p14:tracePt t="59598" x="8951913" y="3916363"/>
          <p14:tracePt t="59601" x="8943975" y="3916363"/>
          <p14:tracePt t="59603" x="8937625" y="3916363"/>
          <p14:tracePt t="59608" x="8931275" y="3916363"/>
          <p14:tracePt t="59610" x="8924925" y="3916363"/>
          <p14:tracePt t="59614" x="8918575" y="3916363"/>
          <p14:tracePt t="59616" x="8910638" y="3916363"/>
          <p14:tracePt t="59618" x="8904288" y="3916363"/>
          <p14:tracePt t="59621" x="8897938" y="3916363"/>
          <p14:tracePt t="59622" x="8891588" y="3916363"/>
          <p14:tracePt t="59625" x="8885238" y="3916363"/>
          <p14:tracePt t="59627" x="8877300" y="3916363"/>
          <p14:tracePt t="59630" x="8870950" y="3916363"/>
          <p14:tracePt t="59631" x="8864600" y="3916363"/>
          <p14:tracePt t="59632" x="8858250" y="3916363"/>
          <p14:tracePt t="59636" x="8843963" y="3916363"/>
          <p14:tracePt t="59638" x="8837613" y="3916363"/>
          <p14:tracePt t="59640" x="8824913" y="3916363"/>
          <p14:tracePt t="59641" x="8818563" y="3916363"/>
          <p14:tracePt t="59644" x="8810625" y="3916363"/>
          <p14:tracePt t="59645" x="8804275" y="3916363"/>
          <p14:tracePt t="59646" x="8797925" y="3916363"/>
          <p14:tracePt t="59648" x="8791575" y="3916363"/>
          <p14:tracePt t="59649" x="8785225" y="3916363"/>
          <p14:tracePt t="59652" x="8778875" y="3916363"/>
          <p14:tracePt t="59653" x="8770938" y="3916363"/>
          <p14:tracePt t="59654" x="8764588" y="3916363"/>
          <p14:tracePt t="59656" x="8758238" y="3916363"/>
          <p14:tracePt t="59657" x="8751888" y="3916363"/>
          <p14:tracePt t="59659" x="8745538" y="3916363"/>
          <p14:tracePt t="59660" x="8737600" y="3916363"/>
          <p14:tracePt t="59661" x="8731250" y="3916363"/>
          <p14:tracePt t="59664" x="8724900" y="3916363"/>
          <p14:tracePt t="59665" x="8718550" y="3916363"/>
          <p14:tracePt t="59668" x="8712200" y="3916363"/>
          <p14:tracePt t="59670" x="8704263" y="3916363"/>
          <p14:tracePt t="59671" x="8697913" y="3916363"/>
          <p14:tracePt t="59674" x="8691563" y="3916363"/>
          <p14:tracePt t="59675" x="8685213" y="3916363"/>
          <p14:tracePt t="59678" x="8678863" y="3916363"/>
          <p14:tracePt t="59680" x="8670925" y="3916363"/>
          <p14:tracePt t="59681" x="8664575" y="3916363"/>
          <p14:tracePt t="59685" x="8658225" y="3916363"/>
          <p14:tracePt t="59686" x="8651875" y="3916363"/>
          <p14:tracePt t="59689" x="8645525" y="3916363"/>
          <p14:tracePt t="59691" x="8637588" y="3916363"/>
          <p14:tracePt t="59693" x="8631238" y="3916363"/>
          <p14:tracePt t="59695" x="8624888" y="3916363"/>
          <p14:tracePt t="59696" x="8618538" y="3916363"/>
          <p14:tracePt t="59699" x="8612188" y="3916363"/>
          <p14:tracePt t="59700" x="8604250" y="3916363"/>
          <p14:tracePt t="59702" x="8597900" y="3916363"/>
          <p14:tracePt t="59703" x="8591550" y="3916363"/>
          <p14:tracePt t="59704" x="8585200" y="3916363"/>
          <p14:tracePt t="59707" x="8578850" y="3916363"/>
          <p14:tracePt t="59708" x="8570913" y="3916363"/>
          <p14:tracePt t="59710" x="8564563" y="3916363"/>
          <p14:tracePt t="59711" x="8558213" y="3916363"/>
          <p14:tracePt t="59712" x="8551863" y="3916363"/>
          <p14:tracePt t="59714" x="8545513" y="3916363"/>
          <p14:tracePt t="59715" x="8537575" y="3916363"/>
          <p14:tracePt t="59717" x="8531225" y="3916363"/>
          <p14:tracePt t="59718" x="8524875" y="3916363"/>
          <p14:tracePt t="59719" x="8518525" y="3916363"/>
          <p14:tracePt t="59720" x="8512175" y="3916363"/>
          <p14:tracePt t="59721" x="8504238" y="3916363"/>
          <p14:tracePt t="59722" x="8497888" y="3916363"/>
          <p14:tracePt t="59723" x="8491538" y="3916363"/>
          <p14:tracePt t="59724" x="8485188" y="3916363"/>
          <p14:tracePt t="59726" x="8478838" y="3916363"/>
          <p14:tracePt t="59727" x="8464550" y="3916363"/>
          <p14:tracePt t="59729" x="8458200" y="3916363"/>
          <p14:tracePt t="59730" x="8445500" y="3916363"/>
          <p14:tracePt t="59732" x="8431213" y="3916363"/>
          <p14:tracePt t="59733" x="8424863" y="3916363"/>
          <p14:tracePt t="59734" x="8412163" y="3916363"/>
          <p14:tracePt t="59735" x="8405813" y="3916363"/>
          <p14:tracePt t="59737" x="8391525" y="3916363"/>
          <p14:tracePt t="59738" x="8385175" y="3922713"/>
          <p14:tracePt t="59739" x="8378825" y="3922713"/>
          <p14:tracePt t="59740" x="8364538" y="3922713"/>
          <p14:tracePt t="59741" x="8358188" y="3922713"/>
          <p14:tracePt t="59742" x="8351838" y="3922713"/>
          <p14:tracePt t="59743" x="8345488" y="3929063"/>
          <p14:tracePt t="59745" x="8331200" y="3929063"/>
          <p14:tracePt t="59746" x="8324850" y="3929063"/>
          <p14:tracePt t="59747" x="8318500" y="3929063"/>
          <p14:tracePt t="59748" x="8312150" y="3929063"/>
          <p14:tracePt t="59749" x="8305800" y="3929063"/>
          <p14:tracePt t="59750" x="8297863" y="3929063"/>
          <p14:tracePt t="59751" x="8285163" y="3929063"/>
          <p14:tracePt t="59752" x="8278813" y="3935413"/>
          <p14:tracePt t="59753" x="8272463" y="3935413"/>
          <p14:tracePt t="59754" x="8258175" y="3935413"/>
          <p14:tracePt t="59755" x="8251825" y="3943350"/>
          <p14:tracePt t="59756" x="8239125" y="3943350"/>
          <p14:tracePt t="59757" x="8231188" y="3943350"/>
          <p14:tracePt t="59758" x="8224838" y="3943350"/>
          <p14:tracePt t="59759" x="8212138" y="3949700"/>
          <p14:tracePt t="59760" x="8205788" y="3949700"/>
          <p14:tracePt t="59761" x="8191500" y="3956050"/>
          <p14:tracePt t="59762" x="8178800" y="3956050"/>
          <p14:tracePt t="59763" x="8172450" y="3956050"/>
          <p14:tracePt t="59764" x="8158163" y="3956050"/>
          <p14:tracePt t="59765" x="8145463" y="3962400"/>
          <p14:tracePt t="59766" x="8139113" y="3962400"/>
          <p14:tracePt t="59767" x="8124825" y="3962400"/>
          <p14:tracePt t="59768" x="8118475" y="3962400"/>
          <p14:tracePt t="59769" x="8105775" y="3962400"/>
          <p14:tracePt t="59770" x="8091488" y="3968750"/>
          <p14:tracePt t="59771" x="8078788" y="3968750"/>
          <p14:tracePt t="59772" x="8066088" y="3968750"/>
          <p14:tracePt t="59773" x="8045450" y="3976688"/>
          <p14:tracePt t="59774" x="8039100" y="3976688"/>
          <p14:tracePt t="59775" x="8024813" y="3983038"/>
          <p14:tracePt t="59776" x="8005763" y="3983038"/>
          <p14:tracePt t="59777" x="7991475" y="3989388"/>
          <p14:tracePt t="59778" x="7978775" y="3989388"/>
          <p14:tracePt t="59779" x="7958138" y="3995738"/>
          <p14:tracePt t="59780" x="7945438" y="3995738"/>
          <p14:tracePt t="59781" x="7924800" y="4002088"/>
          <p14:tracePt t="59782" x="7912100" y="4002088"/>
          <p14:tracePt t="59783" x="7893050" y="4010025"/>
          <p14:tracePt t="59784" x="7878763" y="4010025"/>
          <p14:tracePt t="59785" x="7866063" y="4010025"/>
          <p14:tracePt t="59786" x="7845425" y="4016375"/>
          <p14:tracePt t="59787" x="7832725" y="4016375"/>
          <p14:tracePt t="59788" x="7812088" y="4022725"/>
          <p14:tracePt t="59789" x="7785100" y="4022725"/>
          <p14:tracePt t="59790" x="7772400" y="4029075"/>
          <p14:tracePt t="59791" x="7751763" y="4029075"/>
          <p14:tracePt t="59792" x="7732713" y="4029075"/>
          <p14:tracePt t="59793" x="7705725" y="4029075"/>
          <p14:tracePt t="59794" x="7693025" y="4035425"/>
          <p14:tracePt t="59795" x="7666038" y="4035425"/>
          <p14:tracePt t="59796" x="7645400" y="4043363"/>
          <p14:tracePt t="59797" x="7626350" y="4043363"/>
          <p14:tracePt t="59798" x="7605713" y="4043363"/>
          <p14:tracePt t="59799" x="7586663" y="4049713"/>
          <p14:tracePt t="59800" x="7559675" y="4049713"/>
          <p14:tracePt t="59801" x="7532688" y="4056063"/>
          <p14:tracePt t="59802" x="7519988" y="4056063"/>
          <p14:tracePt t="59803" x="7499350" y="4062413"/>
          <p14:tracePt t="59804" x="7472363" y="4062413"/>
          <p14:tracePt t="59805" x="7453313" y="4068763"/>
          <p14:tracePt t="59806" x="7432675" y="4068763"/>
          <p14:tracePt t="59807" x="7405688" y="4068763"/>
          <p14:tracePt t="59808" x="7386638" y="4076700"/>
          <p14:tracePt t="59809" x="7366000" y="4076700"/>
          <p14:tracePt t="59810" x="7345363" y="4083050"/>
          <p14:tracePt t="59811" x="7319963" y="4083050"/>
          <p14:tracePt t="59812" x="7299325" y="4083050"/>
          <p14:tracePt t="59813" x="7280275" y="4089400"/>
          <p14:tracePt t="59814" x="7253288" y="4089400"/>
          <p14:tracePt t="59815" x="7232650" y="4095750"/>
          <p14:tracePt t="59816" x="7213600" y="4095750"/>
          <p14:tracePt t="59817" x="7192963" y="4095750"/>
          <p14:tracePt t="59818" x="7172325" y="4102100"/>
          <p14:tracePt t="59819" x="7153275" y="4102100"/>
          <p14:tracePt t="59820" x="7126288" y="4102100"/>
          <p14:tracePt t="59821" x="7113588" y="4110038"/>
          <p14:tracePt t="59822" x="7092950" y="4110038"/>
          <p14:tracePt t="59823" x="7080250" y="4110038"/>
          <p14:tracePt t="59824" x="7059613" y="4110038"/>
          <p14:tracePt t="59825" x="7046913" y="4110038"/>
          <p14:tracePt t="59826" x="7019925" y="4110038"/>
          <p14:tracePt t="59827" x="7013575" y="4110038"/>
          <p14:tracePt t="59828" x="6992938" y="4110038"/>
          <p14:tracePt t="59829" x="6980238" y="4116388"/>
          <p14:tracePt t="59830" x="6965950" y="4116388"/>
          <p14:tracePt t="59831" x="6940550" y="4116388"/>
          <p14:tracePt t="59832" x="6919913" y="4116388"/>
          <p14:tracePt t="59834" x="6892925" y="4122738"/>
          <p14:tracePt t="59835" x="6886575" y="4122738"/>
          <p14:tracePt t="59836" x="6865938" y="4122738"/>
          <p14:tracePt t="59837" x="6846888" y="4122738"/>
          <p14:tracePt t="59838" x="6832600" y="4129088"/>
          <p14:tracePt t="59840" x="6813550" y="4129088"/>
          <p14:tracePt t="59841" x="6799263" y="4129088"/>
          <p14:tracePt t="59842" x="6792913" y="4129088"/>
          <p14:tracePt t="59843" x="6773863" y="4129088"/>
          <p14:tracePt t="59844" x="6765925" y="4129088"/>
          <p14:tracePt t="59845" x="6753225" y="4135438"/>
          <p14:tracePt t="59846" x="6740525" y="4135438"/>
          <p14:tracePt t="59847" x="6734175" y="4135438"/>
          <p14:tracePt t="59848" x="6719888" y="4135438"/>
          <p14:tracePt t="59849" x="6713538" y="4135438"/>
          <p14:tracePt t="59850" x="6700838" y="4135438"/>
          <p14:tracePt t="59851" x="6686550" y="4135438"/>
          <p14:tracePt t="59852" x="6673850" y="4135438"/>
          <p14:tracePt t="59853" x="6659563" y="4135438"/>
          <p14:tracePt t="59854" x="6653213" y="4135438"/>
          <p14:tracePt t="59855" x="6640513" y="4143375"/>
          <p14:tracePt t="59856" x="6626225" y="4143375"/>
          <p14:tracePt t="59857" x="6619875" y="4143375"/>
          <p14:tracePt t="59858" x="6607175" y="4143375"/>
          <p14:tracePt t="59859" x="6592888" y="4143375"/>
          <p14:tracePt t="59860" x="6586538" y="4143375"/>
          <p14:tracePt t="59861" x="6573838" y="4143375"/>
          <p14:tracePt t="59862" x="6567488" y="4149725"/>
          <p14:tracePt t="59863" x="6546850" y="4149725"/>
          <p14:tracePt t="59864" x="6534150" y="4149725"/>
          <p14:tracePt t="59866" x="6519863" y="4149725"/>
          <p14:tracePt t="59867" x="6500813" y="4149725"/>
          <p14:tracePt t="59868" x="6492875" y="4156075"/>
          <p14:tracePt t="59869" x="6480175" y="4156075"/>
          <p14:tracePt t="59870" x="6467475" y="4156075"/>
          <p14:tracePt t="59871" x="6461125" y="4156075"/>
          <p14:tracePt t="59872" x="6446838" y="4156075"/>
          <p14:tracePt t="59881" x="6327775" y="4168775"/>
          <p14:tracePt t="59882" x="6319838" y="4168775"/>
          <p14:tracePt t="59883" x="6307138" y="4168775"/>
          <p14:tracePt t="59884" x="6286500" y="4175125"/>
          <p14:tracePt t="59886" x="6273800" y="4175125"/>
          <p14:tracePt t="59887" x="6253163" y="4183063"/>
          <p14:tracePt t="59888" x="6246813" y="4183063"/>
          <p14:tracePt t="59889" x="6234113" y="4183063"/>
          <p14:tracePt t="59890" x="6227763" y="4183063"/>
          <p14:tracePt t="59891" x="6207125" y="4189413"/>
          <p14:tracePt t="59892" x="6194425" y="4189413"/>
          <p14:tracePt t="59893" x="6188075" y="4189413"/>
          <p14:tracePt t="59894" x="6173788" y="4195763"/>
          <p14:tracePt t="59895" x="6154738" y="4195763"/>
          <p14:tracePt t="59896" x="6146800" y="4195763"/>
          <p14:tracePt t="59897" x="6134100" y="4195763"/>
          <p14:tracePt t="59898" x="6121400" y="4202113"/>
          <p14:tracePt t="59899" x="6113463" y="4202113"/>
          <p14:tracePt t="59900" x="6100763" y="4202113"/>
          <p14:tracePt t="59901" x="6080125" y="4202113"/>
          <p14:tracePt t="59902" x="6073775" y="4202113"/>
          <p14:tracePt t="59903" x="6067425" y="4202113"/>
          <p14:tracePt t="59904" x="6054725" y="4208463"/>
          <p14:tracePt t="59905" x="6040438" y="4208463"/>
          <p14:tracePt t="59906" x="6027738" y="4216400"/>
          <p14:tracePt t="59907" x="6021388" y="4216400"/>
          <p14:tracePt t="59908" x="6007100" y="4216400"/>
          <p14:tracePt t="59909" x="6000750" y="4216400"/>
          <p14:tracePt t="59910" x="5988050" y="4222750"/>
          <p14:tracePt t="59911" x="5967413" y="4222750"/>
          <p14:tracePt t="59912" x="5961063" y="4222750"/>
          <p14:tracePt t="59913" x="5946775" y="4229100"/>
          <p14:tracePt t="59914" x="5934075" y="4229100"/>
          <p14:tracePt t="59915" x="5921375" y="4229100"/>
          <p14:tracePt t="59916" x="5907088" y="4235450"/>
          <p14:tracePt t="59917" x="5894388" y="4235450"/>
          <p14:tracePt t="59918" x="5888038" y="4235450"/>
          <p14:tracePt t="59919" x="5867400" y="4235450"/>
          <p14:tracePt t="59920" x="5854700" y="4235450"/>
          <p14:tracePt t="59921" x="5840413" y="4241800"/>
          <p14:tracePt t="59922" x="5827713" y="4241800"/>
          <p14:tracePt t="59923" x="5807075" y="4241800"/>
          <p14:tracePt t="59924" x="5794375" y="4249738"/>
          <p14:tracePt t="59925" x="5788025" y="4249738"/>
          <p14:tracePt t="59926" x="5767388" y="4249738"/>
          <p14:tracePt t="59927" x="5754688" y="4256088"/>
          <p14:tracePt t="59928" x="5734050" y="4256088"/>
          <p14:tracePt t="59929" x="5721350" y="4262438"/>
          <p14:tracePt t="59930" x="5707063" y="4262438"/>
          <p14:tracePt t="59931" x="5667375" y="4268788"/>
          <p14:tracePt t="59932" x="5654675" y="4268788"/>
          <p14:tracePt t="59934" x="5627688" y="4275138"/>
          <p14:tracePt t="59935" x="5600700" y="4275138"/>
          <p14:tracePt t="59936" x="5588000" y="4275138"/>
          <p14:tracePt t="59937" x="5561013" y="4283075"/>
          <p14:tracePt t="59938" x="5534025" y="4283075"/>
          <p14:tracePt t="59940" x="5508625" y="4289425"/>
          <p14:tracePt t="59941" x="5481638" y="4289425"/>
          <p14:tracePt t="59942" x="5467350" y="4295775"/>
          <p14:tracePt t="59943" x="5448300" y="4295775"/>
          <p14:tracePt t="59944" x="5421313" y="4295775"/>
          <p14:tracePt t="59945" x="5408613" y="4302125"/>
          <p14:tracePt t="59946" x="5381625" y="4302125"/>
          <p14:tracePt t="59947" x="5360988" y="4308475"/>
          <p14:tracePt t="59948" x="5341938" y="4308475"/>
          <p14:tracePt t="59949" x="5321300" y="4308475"/>
          <p14:tracePt t="59950" x="5294313" y="4316413"/>
          <p14:tracePt t="59951" x="5268913" y="4316413"/>
          <p14:tracePt t="59952" x="5248275" y="4322763"/>
          <p14:tracePt t="59953" x="5227638" y="4322763"/>
          <p14:tracePt t="59954" x="5202238" y="4322763"/>
          <p14:tracePt t="59955" x="5181600" y="4329113"/>
          <p14:tracePt t="59956" x="5154613" y="4329113"/>
          <p14:tracePt t="59957" x="5135563" y="4329113"/>
          <p14:tracePt t="59958" x="5114925" y="4329113"/>
          <p14:tracePt t="59959" x="5087938" y="4329113"/>
          <p14:tracePt t="59960" x="5068888" y="4329113"/>
          <p14:tracePt t="59961" x="5048250" y="4335463"/>
          <p14:tracePt t="59962" x="5029200" y="4335463"/>
          <p14:tracePt t="59963" x="5002213" y="4341813"/>
          <p14:tracePt t="59964" x="4981575" y="4341813"/>
          <p14:tracePt t="59965" x="4968875" y="4341813"/>
          <p14:tracePt t="59966" x="4948238" y="4341813"/>
          <p14:tracePt t="59967" x="4929188" y="4349750"/>
          <p14:tracePt t="59968" x="4908550" y="4349750"/>
          <p14:tracePt t="59969" x="4887913" y="4349750"/>
          <p14:tracePt t="59970" x="4868863" y="4356100"/>
          <p14:tracePt t="59971" x="4854575" y="4356100"/>
          <p14:tracePt t="59972" x="4835525" y="4362450"/>
          <p14:tracePt t="59973" x="4814888" y="4362450"/>
          <p14:tracePt t="59974" x="4795838" y="4362450"/>
          <p14:tracePt t="59975" x="4781550" y="4368800"/>
          <p14:tracePt t="59976" x="4762500" y="4368800"/>
          <p14:tracePt t="59977" x="4748213" y="4368800"/>
          <p14:tracePt t="59978" x="4735513" y="4368800"/>
          <p14:tracePt t="59979" x="4714875" y="4375150"/>
          <p14:tracePt t="59980" x="4702175" y="4375150"/>
          <p14:tracePt t="59981" x="4689475" y="4375150"/>
          <p14:tracePt t="59982" x="4675188" y="4375150"/>
          <p14:tracePt t="59983" x="4656138" y="4375150"/>
          <p14:tracePt t="59984" x="4648200" y="4383088"/>
          <p14:tracePt t="59985" x="4635500" y="4383088"/>
          <p14:tracePt t="59986" x="4629150" y="4383088"/>
          <p14:tracePt t="59987" x="4614863" y="4383088"/>
          <p14:tracePt t="59988" x="4602163" y="4383088"/>
          <p14:tracePt t="59989" x="4595813" y="4383088"/>
          <p14:tracePt t="59990" x="4581525" y="4383088"/>
          <p14:tracePt t="59991" x="4575175" y="4383088"/>
          <p14:tracePt t="59992" x="4568825" y="4383088"/>
          <p14:tracePt t="59993" x="4556125" y="4389438"/>
          <p14:tracePt t="59995" x="4541838" y="4389438"/>
          <p14:tracePt t="59996" x="4535488" y="4389438"/>
          <p14:tracePt t="59997" x="4529138" y="4389438"/>
          <p14:tracePt t="59998" x="4522788" y="4389438"/>
          <p14:tracePt t="59999" x="4514850" y="4389438"/>
          <p14:tracePt t="60001" x="4502150" y="4389438"/>
          <p14:tracePt t="60002" x="4495800" y="4389438"/>
          <p14:tracePt t="60004" x="4489450" y="4389438"/>
          <p14:tracePt t="60005" x="4481513" y="4389438"/>
          <p14:tracePt t="60007" x="4475163" y="4389438"/>
          <p14:tracePt t="60008" x="4468813" y="4389438"/>
          <p14:tracePt t="60009" x="4462463" y="4389438"/>
          <p14:tracePt t="60011" x="4456113" y="4389438"/>
          <p14:tracePt t="60012" x="4449763" y="4389438"/>
          <p14:tracePt t="60015" x="4441825" y="4389438"/>
          <p14:tracePt t="60016" x="4435475" y="4389438"/>
          <p14:tracePt t="60018" x="4429125" y="4389438"/>
          <p14:tracePt t="60020" x="4422775" y="4389438"/>
          <p14:tracePt t="60021" x="4416425" y="4389438"/>
          <p14:tracePt t="60023" x="4408488" y="4389438"/>
          <p14:tracePt t="60024" x="4402138" y="4389438"/>
          <p14:tracePt t="60026" x="4395788" y="4389438"/>
          <p14:tracePt t="60027" x="4389438" y="4389438"/>
          <p14:tracePt t="60028" x="4383088" y="4389438"/>
          <p14:tracePt t="60031" x="4368800" y="4389438"/>
          <p14:tracePt t="60032" x="4362450" y="4389438"/>
          <p14:tracePt t="60034" x="4356100" y="4389438"/>
          <p14:tracePt t="60035" x="4349750" y="4389438"/>
          <p14:tracePt t="60037" x="4335463" y="4389438"/>
          <p14:tracePt t="60038" x="4322763" y="4389438"/>
          <p14:tracePt t="60041" x="4308475" y="4389438"/>
          <p14:tracePt t="60042" x="4302125" y="4389438"/>
          <p14:tracePt t="60043" x="4295775" y="4389438"/>
          <p14:tracePt t="60044" x="4283075" y="4389438"/>
          <p14:tracePt t="60046" x="4275138" y="4389438"/>
          <p14:tracePt t="60047" x="4262438" y="4389438"/>
          <p14:tracePt t="60048" x="4256088" y="4389438"/>
          <p14:tracePt t="60049" x="4241800" y="4389438"/>
          <p14:tracePt t="60051" x="4229100" y="4389438"/>
          <p14:tracePt t="60052" x="4216400" y="4389438"/>
          <p14:tracePt t="60054" x="4202113" y="4395788"/>
          <p14:tracePt t="60055" x="4195763" y="4395788"/>
          <p14:tracePt t="60056" x="4183063" y="4395788"/>
          <p14:tracePt t="60057" x="4168775" y="4395788"/>
          <p14:tracePt t="60058" x="4162425" y="4395788"/>
          <p14:tracePt t="60059" x="4149725" y="4395788"/>
          <p14:tracePt t="60060" x="4143375" y="4395788"/>
          <p14:tracePt t="60061" x="4129088" y="4395788"/>
          <p14:tracePt t="60062" x="4116388" y="4395788"/>
          <p14:tracePt t="60063" x="4110038" y="4395788"/>
          <p14:tracePt t="60064" x="4102100" y="4395788"/>
          <p14:tracePt t="60065" x="4089400" y="4395788"/>
          <p14:tracePt t="60066" x="4083050" y="4395788"/>
          <p14:tracePt t="60067" x="4068763" y="4395788"/>
          <p14:tracePt t="60068" x="4062413" y="4395788"/>
          <p14:tracePt t="60069" x="4049713" y="4395788"/>
          <p14:tracePt t="60070" x="4043363" y="4395788"/>
          <p14:tracePt t="60071" x="4029075" y="4395788"/>
          <p14:tracePt t="60072" x="4016375" y="4395788"/>
          <p14:tracePt t="60073" x="4010025" y="4395788"/>
          <p14:tracePt t="60074" x="3995738" y="4395788"/>
          <p14:tracePt t="60075" x="3989388" y="4395788"/>
          <p14:tracePt t="60076" x="3983038" y="4395788"/>
          <p14:tracePt t="60077" x="3968750" y="4395788"/>
          <p14:tracePt t="60078" x="3962400" y="4395788"/>
          <p14:tracePt t="60079" x="3949700" y="4395788"/>
          <p14:tracePt t="60080" x="3943350" y="4395788"/>
          <p14:tracePt t="60081" x="3935413" y="4395788"/>
          <p14:tracePt t="60082" x="3922713" y="4395788"/>
          <p14:tracePt t="60083" x="3916363" y="4395788"/>
          <p14:tracePt t="60084" x="3910013" y="4395788"/>
          <p14:tracePt t="60085" x="3895725" y="4395788"/>
          <p14:tracePt t="60087" x="3883025" y="4395788"/>
          <p14:tracePt t="60089" x="3870325" y="4395788"/>
          <p14:tracePt t="60090" x="3862388" y="4395788"/>
          <p14:tracePt t="60091" x="3856038" y="4395788"/>
          <p14:tracePt t="60092" x="3849688" y="4395788"/>
          <p14:tracePt t="60093" x="3843338" y="4395788"/>
          <p14:tracePt t="60094" x="3836988" y="4395788"/>
          <p14:tracePt t="60095" x="3829050" y="4395788"/>
          <p14:tracePt t="60096" x="3822700" y="4395788"/>
          <p14:tracePt t="60097" x="3816350" y="4389438"/>
          <p14:tracePt t="60098" x="3810000" y="4389438"/>
          <p14:tracePt t="60099" x="3803650" y="4389438"/>
          <p14:tracePt t="60100" x="3795713" y="4389438"/>
          <p14:tracePt t="60101" x="3789363" y="4389438"/>
          <p14:tracePt t="60102" x="3783013" y="4389438"/>
          <p14:tracePt t="60103" x="3776663" y="4389438"/>
          <p14:tracePt t="60104" x="3770313" y="4389438"/>
          <p14:tracePt t="60106" x="3762375" y="4389438"/>
          <p14:tracePt t="60107" x="3756025" y="4389438"/>
          <p14:tracePt t="60108" x="3749675" y="4389438"/>
          <p14:tracePt t="60109" x="3743325" y="4389438"/>
          <p14:tracePt t="60110" x="3736975" y="4389438"/>
          <p14:tracePt t="60111" x="3729038" y="4389438"/>
          <p14:tracePt t="60113" x="3716338" y="4389438"/>
          <p14:tracePt t="60115" x="3709988" y="4389438"/>
          <p14:tracePt t="60116" x="3703638" y="4389438"/>
          <p14:tracePt t="60117" x="3695700" y="4389438"/>
          <p14:tracePt t="60118" x="3689350" y="4389438"/>
          <p14:tracePt t="60119" x="3683000" y="4389438"/>
          <p14:tracePt t="60120" x="3676650" y="4389438"/>
          <p14:tracePt t="60121" x="3670300" y="4389438"/>
          <p14:tracePt t="60122" x="3662363" y="4389438"/>
          <p14:tracePt t="60124" x="3656013" y="4389438"/>
          <p14:tracePt t="60125" x="3649663" y="4389438"/>
          <p14:tracePt t="60126" x="3643313" y="4389438"/>
          <p14:tracePt t="60127" x="3636963" y="4389438"/>
          <p14:tracePt t="60128" x="3629025" y="4389438"/>
          <p14:tracePt t="60129" x="3622675" y="4389438"/>
          <p14:tracePt t="60130" x="3616325" y="4389438"/>
          <p14:tracePt t="60131" x="3603625" y="4389438"/>
          <p14:tracePt t="60134" x="3597275" y="4389438"/>
          <p14:tracePt t="60135" x="3582988" y="4389438"/>
          <p14:tracePt t="60137" x="3576638" y="4389438"/>
          <p14:tracePt t="60138" x="3570288" y="4389438"/>
          <p14:tracePt t="60140" x="3563938" y="4389438"/>
          <p14:tracePt t="60141" x="3556000" y="4389438"/>
          <p14:tracePt t="60142" x="3549650" y="4389438"/>
          <p14:tracePt t="60144" x="3543300" y="4389438"/>
          <p14:tracePt t="60145" x="3536950" y="4389438"/>
          <p14:tracePt t="60147" x="3530600" y="4389438"/>
          <p14:tracePt t="60148" x="3522663" y="4389438"/>
          <p14:tracePt t="60149" x="3516313" y="4389438"/>
          <p14:tracePt t="60152" x="3509963" y="4389438"/>
          <p14:tracePt t="60153" x="3503613" y="4389438"/>
          <p14:tracePt t="60157" x="3497263" y="4389438"/>
          <p14:tracePt t="60159" x="3489325" y="4389438"/>
          <p14:tracePt t="60162" x="3482975" y="4389438"/>
          <p14:tracePt t="60171" x="3476625" y="4389438"/>
          <p14:tracePt t="60178" x="3470275" y="4389438"/>
          <p14:tracePt t="60186" x="3463925" y="4389438"/>
          <p14:tracePt t="60189" x="3455988" y="4389438"/>
          <p14:tracePt t="60191" x="3449638" y="4389438"/>
          <p14:tracePt t="60195" x="3443288" y="4389438"/>
          <p14:tracePt t="60196" x="3443288" y="4395788"/>
          <p14:tracePt t="60197" x="3436938" y="4395788"/>
          <p14:tracePt t="60200" x="3430588" y="4395788"/>
          <p14:tracePt t="60201" x="3422650" y="4395788"/>
          <p14:tracePt t="60203" x="3416300" y="4395788"/>
          <p14:tracePt t="60205" x="3416300" y="4402138"/>
          <p14:tracePt t="60206" x="3409950" y="4402138"/>
          <p14:tracePt t="60207" x="3403600" y="4402138"/>
          <p14:tracePt t="60209" x="3397250" y="4402138"/>
          <p14:tracePt t="60210" x="3389313" y="4402138"/>
          <p14:tracePt t="60211" x="3382963" y="4402138"/>
          <p14:tracePt t="60212" x="3376613" y="4402138"/>
          <p14:tracePt t="60213" x="3370263" y="4402138"/>
          <p14:tracePt t="60215" x="3363913" y="4402138"/>
          <p14:tracePt t="60216" x="3355975" y="4402138"/>
          <p14:tracePt t="60217" x="3349625" y="4402138"/>
          <p14:tracePt t="60218" x="3343275" y="4402138"/>
          <p14:tracePt t="60219" x="3336925" y="4402138"/>
          <p14:tracePt t="60220" x="3330575" y="4402138"/>
          <p14:tracePt t="60221" x="3322638" y="4402138"/>
          <p14:tracePt t="60222" x="3309938" y="4402138"/>
          <p14:tracePt t="60224" x="3303588" y="4402138"/>
          <p14:tracePt t="60225" x="3297238" y="4402138"/>
          <p14:tracePt t="60226" x="3290888" y="4402138"/>
          <p14:tracePt t="60227" x="3276600" y="4402138"/>
          <p14:tracePt t="60229" x="3263900" y="4402138"/>
          <p14:tracePt t="60230" x="3257550" y="4402138"/>
          <p14:tracePt t="60232" x="3243263" y="4402138"/>
          <p14:tracePt t="60233" x="3230563" y="4402138"/>
          <p14:tracePt t="60235" x="3216275" y="4402138"/>
          <p14:tracePt t="60237" x="3209925" y="4402138"/>
          <p14:tracePt t="60238" x="3203575" y="4402138"/>
          <p14:tracePt t="60239" x="3197225" y="4402138"/>
          <p14:tracePt t="60240" x="3190875" y="4402138"/>
          <p14:tracePt t="60241" x="3182938" y="4402138"/>
          <p14:tracePt t="60242" x="3176588" y="4402138"/>
          <p14:tracePt t="60244" x="3170238" y="4402138"/>
          <p14:tracePt t="60245" x="3163888" y="4402138"/>
          <p14:tracePt t="60246" x="3157538" y="4402138"/>
          <p14:tracePt t="60248" x="3149600" y="4402138"/>
          <p14:tracePt t="60249" x="3143250" y="4402138"/>
          <p14:tracePt t="60252" x="3136900" y="4402138"/>
          <p14:tracePt t="60254" x="3130550" y="4402138"/>
          <p14:tracePt t="60256" x="3124200" y="4402138"/>
          <p14:tracePt t="60262" x="3116263" y="4402138"/>
          <p14:tracePt t="60266" x="3109913" y="4402138"/>
          <p14:tracePt t="60283" x="3103563" y="4402138"/>
          <p14:tracePt t="60288" x="3097213" y="4402138"/>
          <p14:tracePt t="60292" x="3090863" y="4402138"/>
          <p14:tracePt t="60297" x="3082925" y="4402138"/>
          <p14:tracePt t="60298" x="3082925" y="4395788"/>
          <p14:tracePt t="60299" x="3076575" y="4395788"/>
          <p14:tracePt t="60303" x="3070225" y="4395788"/>
          <p14:tracePt t="60304" x="3063875" y="4395788"/>
          <p14:tracePt t="60305" x="3063875" y="4389438"/>
          <p14:tracePt t="60307" x="3057525" y="4389438"/>
          <p14:tracePt t="60308" x="3049588" y="4389438"/>
          <p14:tracePt t="60310" x="3043238" y="4389438"/>
          <p14:tracePt t="60313" x="3036888" y="4389438"/>
          <p14:tracePt t="60314" x="3030538" y="4389438"/>
          <p14:tracePt t="60317" x="3024188" y="4383088"/>
          <p14:tracePt t="60318" x="3017838" y="4383088"/>
          <p14:tracePt t="60319" x="3009900" y="4383088"/>
          <p14:tracePt t="60321" x="3003550" y="4375150"/>
          <p14:tracePt t="60322" x="2997200" y="4375150"/>
          <p14:tracePt t="60324" x="2990850" y="4375150"/>
          <p14:tracePt t="60325" x="2984500" y="4375150"/>
          <p14:tracePt t="60326" x="2976563" y="4375150"/>
          <p14:tracePt t="60328" x="2970213" y="4375150"/>
          <p14:tracePt t="60329" x="2970213" y="4368800"/>
          <p14:tracePt t="60330" x="2963863" y="4368800"/>
          <p14:tracePt t="60332" x="2957513" y="4368800"/>
          <p14:tracePt t="60334" x="2951163" y="4368800"/>
          <p14:tracePt t="60335" x="2943225" y="4362450"/>
          <p14:tracePt t="60338" x="2936875" y="4362450"/>
          <p14:tracePt t="60339" x="2930525" y="4362450"/>
          <p14:tracePt t="60343" x="2924175" y="4362450"/>
          <p14:tracePt t="60345" x="2917825" y="4362450"/>
          <p14:tracePt t="60347" x="2909888" y="4362450"/>
          <p14:tracePt t="60351" x="2909888" y="4356100"/>
          <p14:tracePt t="60352" x="2903538" y="4356100"/>
          <p14:tracePt t="60355" x="2897188" y="4356100"/>
          <p14:tracePt t="60359" x="2890838" y="4356100"/>
          <p14:tracePt t="60360" x="2890838" y="4349750"/>
          <p14:tracePt t="60361" x="2884488" y="4349750"/>
          <p14:tracePt t="60363" x="2876550" y="4349750"/>
          <p14:tracePt t="60365" x="2870200" y="4349750"/>
          <p14:tracePt t="60366" x="2870200" y="4341813"/>
          <p14:tracePt t="60367" x="2863850" y="4341813"/>
          <p14:tracePt t="60369" x="2857500" y="4341813"/>
          <p14:tracePt t="60370" x="2851150" y="4341813"/>
          <p14:tracePt t="60372" x="2843213" y="4341813"/>
          <p14:tracePt t="60373" x="2836863" y="4341813"/>
          <p14:tracePt t="60374" x="2830513" y="4341813"/>
          <p14:tracePt t="60375" x="2824163" y="4335463"/>
          <p14:tracePt t="60376" x="2817813" y="4335463"/>
          <p14:tracePt t="60377" x="2809875" y="4335463"/>
          <p14:tracePt t="60378" x="2797175" y="4329113"/>
          <p14:tracePt t="60379" x="2784475" y="4329113"/>
          <p14:tracePt t="60380" x="2776538" y="4329113"/>
          <p14:tracePt t="60381" x="2770188" y="4322763"/>
          <p14:tracePt t="60382" x="2751138" y="4322763"/>
          <p14:tracePt t="60383" x="2743200" y="4316413"/>
          <p14:tracePt t="60384" x="2730500" y="4316413"/>
          <p14:tracePt t="60385" x="2717800" y="4316413"/>
          <p14:tracePt t="60386" x="2703513" y="4316413"/>
          <p14:tracePt t="60387" x="2690813" y="4308475"/>
          <p14:tracePt t="60388" x="2678113" y="4308475"/>
          <p14:tracePt t="60389" x="2663825" y="4302125"/>
          <p14:tracePt t="60390" x="2644775" y="4302125"/>
          <p14:tracePt t="60391" x="2630488" y="4295775"/>
          <p14:tracePt t="60392" x="2611438" y="4295775"/>
          <p14:tracePt t="60393" x="2597150" y="4289425"/>
          <p14:tracePt t="60394" x="2584450" y="4283075"/>
          <p14:tracePt t="60395" x="2563813" y="4283075"/>
          <p14:tracePt t="60396" x="2551113" y="4275138"/>
          <p14:tracePt t="60397" x="2530475" y="4268788"/>
          <p14:tracePt t="60398" x="2511425" y="4268788"/>
          <p14:tracePt t="60399" x="2490788" y="4262438"/>
          <p14:tracePt t="60400" x="2478088" y="4256088"/>
          <p14:tracePt t="60401" x="2457450" y="4256088"/>
          <p14:tracePt t="60402" x="2444750" y="4256088"/>
          <p14:tracePt t="60403" x="2430463" y="4249738"/>
          <p14:tracePt t="60404" x="2411413" y="4241800"/>
          <p14:tracePt t="60405" x="2390775" y="4241800"/>
          <p14:tracePt t="60406" x="2378075" y="4235450"/>
          <p14:tracePt t="60407" x="2363788" y="4229100"/>
          <p14:tracePt t="60408" x="2351088" y="4229100"/>
          <p14:tracePt t="60409" x="2330450" y="4222750"/>
          <p14:tracePt t="60410" x="2317750" y="4222750"/>
          <p14:tracePt t="60411" x="2305050" y="4216400"/>
          <p14:tracePt t="60412" x="2284413" y="4208463"/>
          <p14:tracePt t="60413" x="2278063" y="4208463"/>
          <p14:tracePt t="60414" x="2257425" y="4208463"/>
          <p14:tracePt t="60415" x="2244725" y="4202113"/>
          <p14:tracePt t="60416" x="2238375" y="4202113"/>
          <p14:tracePt t="60417" x="2224088" y="4202113"/>
          <p14:tracePt t="60418" x="2211388" y="4195763"/>
          <p14:tracePt t="60419" x="2205038" y="4195763"/>
          <p14:tracePt t="60420" x="2190750" y="4189413"/>
          <p14:tracePt t="60421" x="2184400" y="4189413"/>
          <p14:tracePt t="60422" x="2178050" y="4183063"/>
          <p14:tracePt t="60423" x="2171700" y="4183063"/>
          <p14:tracePt t="60424" x="2157413" y="4183063"/>
          <p14:tracePt t="60425" x="2157413" y="4175125"/>
          <p14:tracePt t="60426" x="2151063" y="4175125"/>
          <p14:tracePt t="60427" x="2144713" y="4175125"/>
          <p14:tracePt t="60429" x="2138363" y="4175125"/>
          <p14:tracePt t="60430" x="2132013" y="4175125"/>
          <p14:tracePt t="60432" x="2124075" y="4168775"/>
          <p14:tracePt t="60434" x="2124075" y="4162425"/>
          <p14:tracePt t="60437" x="2117725" y="4162425"/>
          <p14:tracePt t="60500" x="2111375" y="4162425"/>
          <p14:tracePt t="60507" x="2105025" y="4162425"/>
          <p14:tracePt t="60509" x="2098675" y="4162425"/>
          <p14:tracePt t="60511" x="2090738" y="4162425"/>
          <p14:tracePt t="60512" x="2090738" y="4156075"/>
          <p14:tracePt t="60514" x="2084388" y="4156075"/>
          <p14:tracePt t="60516" x="2078038" y="4156075"/>
          <p14:tracePt t="60518" x="2071688" y="4156075"/>
          <p14:tracePt t="60520" x="2065338" y="4156075"/>
          <p14:tracePt t="60521" x="2057400" y="4156075"/>
          <p14:tracePt t="60524" x="2051050" y="4156075"/>
          <p14:tracePt t="60526" x="2044700" y="4156075"/>
          <p14:tracePt t="60532" x="2038350" y="4156075"/>
          <p14:tracePt t="60537" x="2032000" y="4156075"/>
          <p14:tracePt t="60683" x="2032000" y="4149725"/>
          <p14:tracePt t="60686" x="2038350" y="4149725"/>
          <p14:tracePt t="60693" x="2044700" y="4149725"/>
          <p14:tracePt t="60694" x="2044700" y="4143375"/>
          <p14:tracePt t="60695" x="2051050" y="4143375"/>
          <p14:tracePt t="60701" x="2057400" y="4143375"/>
          <p14:tracePt t="60704" x="2065338" y="4143375"/>
          <p14:tracePt t="60708" x="2071688" y="4143375"/>
          <p14:tracePt t="60709" x="2071688" y="4135438"/>
          <p14:tracePt t="60714" x="2078038" y="4135438"/>
          <p14:tracePt t="60716" x="2078038" y="4129088"/>
          <p14:tracePt t="60718" x="2084388" y="4129088"/>
          <p14:tracePt t="60726" x="2090738" y="4129088"/>
          <p14:tracePt t="60728" x="2090738" y="4122738"/>
          <p14:tracePt t="60729" x="2098675" y="4122738"/>
          <p14:tracePt t="60734" x="2105025" y="4122738"/>
          <p14:tracePt t="60735" x="2105025" y="4116388"/>
          <p14:tracePt t="60742" x="2111375" y="4110038"/>
          <p14:tracePt t="60745" x="2117725" y="4110038"/>
          <p14:tracePt t="60755" x="2124075" y="4110038"/>
          <p14:tracePt t="60759" x="2132013" y="4110038"/>
          <p14:tracePt t="60762" x="2132013" y="4102100"/>
          <p14:tracePt t="60764" x="2138363" y="4102100"/>
          <p14:tracePt t="60771" x="2144713" y="4102100"/>
          <p14:tracePt t="60775" x="2151063" y="4102100"/>
          <p14:tracePt t="60776" x="2151063" y="4095750"/>
          <p14:tracePt t="60781" x="2157413" y="4095750"/>
          <p14:tracePt t="60785" x="2163763" y="4095750"/>
          <p14:tracePt t="60788" x="2171700" y="4095750"/>
          <p14:tracePt t="60793" x="2178050" y="4095750"/>
          <p14:tracePt t="60796" x="2184400" y="4095750"/>
          <p14:tracePt t="60800" x="2184400" y="4089400"/>
          <p14:tracePt t="60801" x="2190750" y="4089400"/>
          <p14:tracePt t="60803" x="2197100" y="4089400"/>
          <p14:tracePt t="60806" x="2205038" y="4089400"/>
          <p14:tracePt t="60810" x="2211388" y="4089400"/>
          <p14:tracePt t="60811" x="2211388" y="4083050"/>
          <p14:tracePt t="60812" x="2217738" y="4083050"/>
          <p14:tracePt t="60816" x="2224088" y="4083050"/>
          <p14:tracePt t="60818" x="2230438" y="4083050"/>
          <p14:tracePt t="60819" x="2230438" y="4076700"/>
          <p14:tracePt t="60820" x="2238375" y="4076700"/>
          <p14:tracePt t="60824" x="2244725" y="4076700"/>
          <p14:tracePt t="60827" x="2251075" y="4076700"/>
          <p14:tracePt t="60832" x="2257425" y="4076700"/>
          <p14:tracePt t="60835" x="2263775" y="4076700"/>
          <p14:tracePt t="60840" x="2271713" y="4068763"/>
          <p14:tracePt t="60842" x="2278063" y="4068763"/>
          <p14:tracePt t="60845" x="2284413" y="4068763"/>
          <p14:tracePt t="60850" x="2290763" y="4068763"/>
          <p14:tracePt t="60852" x="2297113" y="4068763"/>
          <p14:tracePt t="60858" x="2305050" y="4068763"/>
          <p14:tracePt t="60860" x="2311400" y="4068763"/>
          <p14:tracePt t="60863" x="2317750" y="4068763"/>
          <p14:tracePt t="60868" x="2324100" y="4068763"/>
          <p14:tracePt t="60870" x="2330450" y="4068763"/>
          <p14:tracePt t="60875" x="2338388" y="4068763"/>
          <p14:tracePt t="60878" x="2344738" y="4068763"/>
          <p14:tracePt t="60881" x="2351088" y="4068763"/>
          <p14:tracePt t="60886" x="2357438" y="4068763"/>
          <p14:tracePt t="60888" x="2363788" y="4068763"/>
          <p14:tracePt t="60892" x="2363788" y="4062413"/>
          <p14:tracePt t="60893" x="2371725" y="4062413"/>
          <p14:tracePt t="60896" x="2378075" y="4062413"/>
          <p14:tracePt t="60897" x="2384425" y="4062413"/>
          <p14:tracePt t="60902" x="2390775" y="4062413"/>
          <p14:tracePt t="60904" x="2397125" y="4062413"/>
          <p14:tracePt t="60909" x="2405063" y="4062413"/>
          <p14:tracePt t="60912" x="2411413" y="4062413"/>
          <p14:tracePt t="60915" x="2417763" y="4062413"/>
          <p14:tracePt t="60916" x="2417763" y="4056063"/>
          <p14:tracePt t="60921" x="2424113" y="4056063"/>
          <p14:tracePt t="60924" x="2430463" y="4056063"/>
          <p14:tracePt t="60928" x="2430463" y="4049713"/>
          <p14:tracePt t="60931" x="2438400" y="4049713"/>
          <p14:tracePt t="60935" x="2444750" y="4049713"/>
          <p14:tracePt t="60938" x="2451100" y="4049713"/>
          <p14:tracePt t="60943" x="2457450" y="4049713"/>
          <p14:tracePt t="60946" x="2463800" y="4049713"/>
          <p14:tracePt t="60952" x="2470150" y="4049713"/>
          <p14:tracePt t="60955" x="2478088" y="4049713"/>
          <p14:tracePt t="60960" x="2484438" y="4049713"/>
          <p14:tracePt t="60962" x="2490788" y="4049713"/>
          <p14:tracePt t="60964" x="2497138" y="4049713"/>
          <p14:tracePt t="60968" x="2503488" y="4049713"/>
          <p14:tracePt t="60970" x="2511425" y="4049713"/>
          <p14:tracePt t="60974" x="2517775" y="4049713"/>
          <p14:tracePt t="60977" x="2524125" y="4049713"/>
          <p14:tracePt t="60979" x="2530475" y="4049713"/>
          <p14:tracePt t="60983" x="2536825" y="4049713"/>
          <p14:tracePt t="60985" x="2544763" y="4049713"/>
          <p14:tracePt t="60990" x="2551113" y="4049713"/>
          <p14:tracePt t="60993" x="2557463" y="4049713"/>
          <p14:tracePt t="60996" x="2563813" y="4049713"/>
          <p14:tracePt t="61002" x="2570163" y="4049713"/>
          <p14:tracePt t="61005" x="2578100" y="4049713"/>
          <p14:tracePt t="61011" x="2584450" y="4049713"/>
          <p14:tracePt t="61014" x="2590800" y="4049713"/>
          <p14:tracePt t="61017" x="2597150" y="4049713"/>
          <p14:tracePt t="61024" x="2603500" y="4049713"/>
          <p14:tracePt t="61028" x="2611438" y="4049713"/>
          <p14:tracePt t="61038" x="2617788" y="4049713"/>
          <p14:tracePt t="61041" x="2624138" y="4049713"/>
          <p14:tracePt t="61044" x="2630488" y="4049713"/>
          <p14:tracePt t="61049" x="2636838" y="4049713"/>
          <p14:tracePt t="61052" x="2644775" y="4049713"/>
          <p14:tracePt t="61057" x="2651125" y="4049713"/>
          <p14:tracePt t="61059" x="2657475" y="4049713"/>
          <p14:tracePt t="61061" x="2663825" y="4049713"/>
          <p14:tracePt t="61065" x="2670175" y="4049713"/>
          <p14:tracePt t="61066" x="2678113" y="4049713"/>
          <p14:tracePt t="61069" x="2678113" y="4056063"/>
          <p14:tracePt t="61070" x="2684463" y="4056063"/>
          <p14:tracePt t="61072" x="2690813" y="4056063"/>
          <p14:tracePt t="61075" x="2697163" y="4056063"/>
          <p14:tracePt t="61077" x="2703513" y="4056063"/>
          <p14:tracePt t="61078" x="2711450" y="4056063"/>
          <p14:tracePt t="61082" x="2717800" y="4056063"/>
          <p14:tracePt t="61083" x="2717800" y="4062413"/>
          <p14:tracePt t="61084" x="2724150" y="4062413"/>
          <p14:tracePt t="61086" x="2730500" y="4062413"/>
          <p14:tracePt t="61088" x="2736850" y="4062413"/>
          <p14:tracePt t="61090" x="2743200" y="4068763"/>
          <p14:tracePt t="61093" x="2751138" y="4068763"/>
          <p14:tracePt t="61095" x="2757488" y="4068763"/>
          <p14:tracePt t="61098" x="2763838" y="4068763"/>
          <p14:tracePt t="61100" x="2770188" y="4068763"/>
          <p14:tracePt t="61102" x="2776538" y="4068763"/>
          <p14:tracePt t="61105" x="2784475" y="4068763"/>
          <p14:tracePt t="61107" x="2790825" y="4068763"/>
          <p14:tracePt t="61110" x="2797175" y="4068763"/>
          <p14:tracePt t="61112" x="2803525" y="4068763"/>
          <p14:tracePt t="61113" x="2809875" y="4068763"/>
          <p14:tracePt t="61117" x="2817813" y="4068763"/>
          <p14:tracePt t="61119" x="2824163" y="4068763"/>
          <p14:tracePt t="61122" x="2830513" y="4068763"/>
          <p14:tracePt t="61123" x="2836863" y="4068763"/>
          <p14:tracePt t="61125" x="2843213" y="4068763"/>
          <p14:tracePt t="61128" x="2851150" y="4068763"/>
          <p14:tracePt t="61129" x="2857500" y="4068763"/>
          <p14:tracePt t="61132" x="2863850" y="4068763"/>
          <p14:tracePt t="61134" x="2870200" y="4068763"/>
          <p14:tracePt t="61135" x="2876550" y="4068763"/>
          <p14:tracePt t="61137" x="2884488" y="4068763"/>
          <p14:tracePt t="61138" x="2890838" y="4068763"/>
          <p14:tracePt t="61141" x="2897188" y="4068763"/>
          <p14:tracePt t="61142" x="2903538" y="4068763"/>
          <p14:tracePt t="61144" x="2909888" y="4068763"/>
          <p14:tracePt t="61145" x="2917825" y="4068763"/>
          <p14:tracePt t="61146" x="2924175" y="4068763"/>
          <p14:tracePt t="61148" x="2930525" y="4068763"/>
          <p14:tracePt t="61149" x="2936875" y="4068763"/>
          <p14:tracePt t="61151" x="2943225" y="4068763"/>
          <p14:tracePt t="61156" x="2976563" y="4076700"/>
          <p14:tracePt t="61158" x="2984500" y="4076700"/>
          <p14:tracePt t="61159" x="2990850" y="4076700"/>
          <p14:tracePt t="61160" x="2997200" y="4076700"/>
          <p14:tracePt t="61161" x="3003550" y="4076700"/>
          <p14:tracePt t="61162" x="3009900" y="4076700"/>
          <p14:tracePt t="61163" x="3024188" y="4076700"/>
          <p14:tracePt t="61164" x="3030538" y="4076700"/>
          <p14:tracePt t="61165" x="3036888" y="4076700"/>
          <p14:tracePt t="61166" x="3043238" y="4076700"/>
          <p14:tracePt t="61167" x="3049588" y="4076700"/>
          <p14:tracePt t="61168" x="3063875" y="4076700"/>
          <p14:tracePt t="61169" x="3070225" y="4076700"/>
          <p14:tracePt t="61170" x="3076575" y="4083050"/>
          <p14:tracePt t="61171" x="3090863" y="4083050"/>
          <p14:tracePt t="61172" x="3097213" y="4083050"/>
          <p14:tracePt t="61173" x="3103563" y="4083050"/>
          <p14:tracePt t="61174" x="3116263" y="4083050"/>
          <p14:tracePt t="61176" x="3130550" y="4083050"/>
          <p14:tracePt t="61177" x="3143250" y="4083050"/>
          <p14:tracePt t="61178" x="3149600" y="4083050"/>
          <p14:tracePt t="61179" x="3157538" y="4083050"/>
          <p14:tracePt t="61180" x="3163888" y="4083050"/>
          <p14:tracePt t="61181" x="3176588" y="4083050"/>
          <p14:tracePt t="61182" x="3190875" y="4083050"/>
          <p14:tracePt t="61184" x="3203575" y="4083050"/>
          <p14:tracePt t="61185" x="3209925" y="4083050"/>
          <p14:tracePt t="61186" x="3224213" y="4083050"/>
          <p14:tracePt t="61187" x="3230563" y="4083050"/>
          <p14:tracePt t="61188" x="3236913" y="4083050"/>
          <p14:tracePt t="61189" x="3243263" y="4083050"/>
          <p14:tracePt t="61190" x="3249613" y="4083050"/>
          <p14:tracePt t="61191" x="3257550" y="4083050"/>
          <p14:tracePt t="61192" x="3263900" y="4083050"/>
          <p14:tracePt t="61193" x="3270250" y="4083050"/>
          <p14:tracePt t="61194" x="3276600" y="4083050"/>
          <p14:tracePt t="61195" x="3282950" y="4083050"/>
          <p14:tracePt t="61196" x="3290888" y="4083050"/>
          <p14:tracePt t="61198" x="3297238" y="4083050"/>
          <p14:tracePt t="61199" x="3303588" y="4083050"/>
          <p14:tracePt t="61201" x="3309938" y="4083050"/>
          <p14:tracePt t="61202" x="3316288" y="4083050"/>
          <p14:tracePt t="61205" x="3322638" y="4083050"/>
          <p14:tracePt t="61207" x="3330575" y="4083050"/>
          <p14:tracePt t="61209" x="3336925" y="4083050"/>
          <p14:tracePt t="61219" x="3343275" y="4083050"/>
          <p14:tracePt t="61221" x="3343275" y="4076700"/>
          <p14:tracePt t="61228" x="3343275" y="4068763"/>
          <p14:tracePt t="61229" x="3349625" y="4068763"/>
          <p14:tracePt t="61234" x="3349625" y="4062413"/>
          <p14:tracePt t="61253" x="3349625" y="4056063"/>
          <p14:tracePt t="61297" x="3355975" y="4056063"/>
          <p14:tracePt t="61305" x="3363913" y="4056063"/>
          <p14:tracePt t="61308" x="3370263" y="4056063"/>
          <p14:tracePt t="61316" x="3376613" y="4056063"/>
          <p14:tracePt t="61320" x="3382963" y="4056063"/>
          <p14:tracePt t="61328" x="3389313" y="4056063"/>
          <p14:tracePt t="61332" x="3397250" y="4056063"/>
          <p14:tracePt t="61337" x="3403600" y="4056063"/>
          <p14:tracePt t="61346" x="3409950" y="4056063"/>
          <p14:tracePt t="61349" x="3416300" y="4056063"/>
          <p14:tracePt t="61358" x="3422650" y="4056063"/>
          <p14:tracePt t="61362" x="3430588" y="4056063"/>
          <p14:tracePt t="61365" x="3436938" y="4056063"/>
          <p14:tracePt t="61371" x="3443288" y="4056063"/>
          <p14:tracePt t="61372" x="3443288" y="4049713"/>
          <p14:tracePt t="61374" x="3449638" y="4049713"/>
          <p14:tracePt t="61379" x="3455988" y="4049713"/>
          <p14:tracePt t="61381" x="3463925" y="4049713"/>
          <p14:tracePt t="61384" x="3470275" y="4049713"/>
          <p14:tracePt t="61388" x="3476625" y="4049713"/>
          <p14:tracePt t="61389" x="3482975" y="4049713"/>
          <p14:tracePt t="61393" x="3489325" y="4049713"/>
          <p14:tracePt t="61395" x="3489325" y="4043363"/>
          <p14:tracePt t="61396" x="3497263" y="4043363"/>
          <p14:tracePt t="61397" x="3503613" y="4043363"/>
          <p14:tracePt t="61401" x="3509963" y="4043363"/>
          <p14:tracePt t="61403" x="3516313" y="4043363"/>
          <p14:tracePt t="61405" x="3516313" y="4035425"/>
          <p14:tracePt t="61406" x="3522663" y="4035425"/>
          <p14:tracePt t="61407" x="3530600" y="4035425"/>
          <p14:tracePt t="61411" x="3536950" y="4035425"/>
          <p14:tracePt t="61413" x="3543300" y="4035425"/>
          <p14:tracePt t="61414" x="3549650" y="4035425"/>
          <p14:tracePt t="61418" x="3556000" y="4035425"/>
          <p14:tracePt t="61419" x="3556000" y="4029075"/>
          <p14:tracePt t="61420" x="3563938" y="4029075"/>
          <p14:tracePt t="61424" x="3570288" y="4029075"/>
          <p14:tracePt t="61426" x="3576638" y="4029075"/>
          <p14:tracePt t="61428" x="3582988" y="4029075"/>
          <p14:tracePt t="61433" x="3589338" y="4029075"/>
          <p14:tracePt t="61435" x="3597275" y="4029075"/>
          <p14:tracePt t="61439" x="3603625" y="4029075"/>
          <p14:tracePt t="61441" x="3609975" y="4029075"/>
          <p14:tracePt t="61442" x="3616325" y="4029075"/>
          <p14:tracePt t="61446" x="3622675" y="4029075"/>
          <p14:tracePt t="61448" x="3629025" y="4029075"/>
          <p14:tracePt t="61451" x="3636963" y="4029075"/>
          <p14:tracePt t="61453" x="3643313" y="4029075"/>
          <p14:tracePt t="61454" x="3649663" y="4029075"/>
          <p14:tracePt t="61457" x="3656013" y="4029075"/>
          <p14:tracePt t="61458" x="3656013" y="4022725"/>
          <p14:tracePt t="61459" x="3662363" y="4022725"/>
          <p14:tracePt t="61461" x="3670300" y="4022725"/>
          <p14:tracePt t="61462" x="3676650" y="4022725"/>
          <p14:tracePt t="61463" x="3683000" y="4022725"/>
          <p14:tracePt t="61465" x="3689350" y="4022725"/>
          <p14:tracePt t="61466" x="3695700" y="4022725"/>
          <p14:tracePt t="61467" x="3703638" y="4022725"/>
          <p14:tracePt t="61468" x="3709988" y="4022725"/>
          <p14:tracePt t="61469" x="3716338" y="4022725"/>
          <p14:tracePt t="61471" x="3729038" y="4022725"/>
          <p14:tracePt t="61472" x="3736975" y="4022725"/>
          <p14:tracePt t="61473" x="3743325" y="4022725"/>
          <p14:tracePt t="61474" x="3749675" y="4022725"/>
          <p14:tracePt t="61475" x="3756025" y="4022725"/>
          <p14:tracePt t="61476" x="3762375" y="4022725"/>
          <p14:tracePt t="61477" x="3776663" y="4022725"/>
          <p14:tracePt t="61478" x="3783013" y="4022725"/>
          <p14:tracePt t="61479" x="3789363" y="4022725"/>
          <p14:tracePt t="61480" x="3795713" y="4022725"/>
          <p14:tracePt t="61481" x="3810000" y="4022725"/>
          <p14:tracePt t="61482" x="3822700" y="4022725"/>
          <p14:tracePt t="61483" x="3829050" y="4022725"/>
          <p14:tracePt t="61484" x="3836988" y="4022725"/>
          <p14:tracePt t="61485" x="3843338" y="4022725"/>
          <p14:tracePt t="61486" x="3856038" y="4022725"/>
          <p14:tracePt t="61487" x="3870325" y="4022725"/>
          <p14:tracePt t="61488" x="3876675" y="4022725"/>
          <p14:tracePt t="61489" x="3883025" y="4022725"/>
          <p14:tracePt t="61490" x="3889375" y="4022725"/>
          <p14:tracePt t="61491" x="3902075" y="4022725"/>
          <p14:tracePt t="61492" x="3916363" y="4022725"/>
          <p14:tracePt t="61493" x="3922713" y="4022725"/>
          <p14:tracePt t="61494" x="3929063" y="4022725"/>
          <p14:tracePt t="61495" x="3935413" y="4022725"/>
          <p14:tracePt t="61496" x="3943350" y="4022725"/>
          <p14:tracePt t="61497" x="3956050" y="4022725"/>
          <p14:tracePt t="61499" x="3968750" y="4022725"/>
          <p14:tracePt t="61500" x="3976688" y="4022725"/>
          <p14:tracePt t="61501" x="3983038" y="4022725"/>
          <p14:tracePt t="61502" x="3989388" y="4022725"/>
          <p14:tracePt t="61503" x="3995738" y="4022725"/>
          <p14:tracePt t="61504" x="4002088" y="4022725"/>
          <p14:tracePt t="61505" x="4010025" y="4022725"/>
          <p14:tracePt t="61507" x="4016375" y="4022725"/>
          <p14:tracePt t="61508" x="4022725" y="4022725"/>
          <p14:tracePt t="61509" x="4029075" y="4022725"/>
          <p14:tracePt t="61511" x="4035425" y="4022725"/>
          <p14:tracePt t="61512" x="4043363" y="4022725"/>
          <p14:tracePt t="61514" x="4049713" y="4022725"/>
          <p14:tracePt t="61516" x="4056063" y="4022725"/>
          <p14:tracePt t="61519" x="4062413" y="4022725"/>
          <p14:tracePt t="61568" x="4068763" y="4022725"/>
          <p14:tracePt t="61576" x="4076700" y="4022725"/>
          <p14:tracePt t="61586" x="4083050" y="4022725"/>
          <p14:tracePt t="61590" x="4089400" y="4022725"/>
          <p14:tracePt t="61592" x="4095750" y="4022725"/>
          <p14:tracePt t="61598" x="4102100" y="4022725"/>
          <p14:tracePt t="61601" x="4110038" y="4022725"/>
          <p14:tracePt t="61605" x="4116388" y="4022725"/>
          <p14:tracePt t="61607" x="4122738" y="4022725"/>
          <p14:tracePt t="61610" x="4129088" y="4022725"/>
          <p14:tracePt t="61614" x="4135438" y="4022725"/>
          <p14:tracePt t="61616" x="4143375" y="4022725"/>
          <p14:tracePt t="61620" x="4149725" y="4022725"/>
          <p14:tracePt t="61622" x="4156075" y="4022725"/>
          <p14:tracePt t="61624" x="4162425" y="4022725"/>
          <p14:tracePt t="61629" x="4168775" y="4022725"/>
          <p14:tracePt t="61632" x="4175125" y="4022725"/>
          <p14:tracePt t="61638" x="4183063" y="4022725"/>
          <p14:tracePt t="61640" x="4189413" y="4022725"/>
          <p14:tracePt t="61643" x="4195763" y="4022725"/>
          <p14:tracePt t="61648" x="4202113" y="4022725"/>
          <p14:tracePt t="61650" x="4208463" y="4022725"/>
          <p14:tracePt t="61655" x="4216400" y="4022725"/>
          <p14:tracePt t="61657" x="4222750" y="4022725"/>
          <p14:tracePt t="61660" x="4229100" y="4022725"/>
          <p14:tracePt t="61662" x="4235450" y="4022725"/>
          <p14:tracePt t="61664" x="4241800" y="4022725"/>
          <p14:tracePt t="61667" x="4249738" y="4022725"/>
          <p14:tracePt t="61668" x="4256088" y="4022725"/>
          <p14:tracePt t="61671" x="4262438" y="4022725"/>
          <p14:tracePt t="61672" x="4268788" y="4022725"/>
          <p14:tracePt t="61673" x="4268788" y="4029075"/>
          <p14:tracePt t="61674" x="4275138" y="4029075"/>
          <p14:tracePt t="61676" x="4283075" y="4029075"/>
          <p14:tracePt t="61678" x="4289425" y="4029075"/>
          <p14:tracePt t="61679" x="4289425" y="4035425"/>
          <p14:tracePt t="61681" x="4295775" y="4035425"/>
          <p14:tracePt t="61683" x="4302125" y="4035425"/>
          <p14:tracePt t="61684" x="4308475" y="4035425"/>
          <p14:tracePt t="61687" x="4308475" y="4043363"/>
          <p14:tracePt t="61688" x="4316413" y="4043363"/>
          <p14:tracePt t="61690" x="4322763" y="4043363"/>
          <p14:tracePt t="61697" x="4329113" y="4043363"/>
          <p14:tracePt t="63533" x="4329113" y="4049713"/>
          <p14:tracePt t="63569" x="4335463" y="4049713"/>
          <p14:tracePt t="63584" x="4341813" y="4049713"/>
          <p14:tracePt t="63594" x="4349750" y="4049713"/>
          <p14:tracePt t="63598" x="4356100" y="4049713"/>
          <p14:tracePt t="63603" x="4362450" y="4049713"/>
          <p14:tracePt t="63604" x="4362450" y="4056063"/>
          <p14:tracePt t="63605" x="4368800" y="4056063"/>
          <p14:tracePt t="63607" x="4375150" y="4056063"/>
          <p14:tracePt t="63610" x="4383088" y="4056063"/>
          <p14:tracePt t="63612" x="4389438" y="4056063"/>
          <p14:tracePt t="63615" x="4395788" y="4056063"/>
          <p14:tracePt t="63617" x="4402138" y="4056063"/>
          <p14:tracePt t="63618" x="4408488" y="4056063"/>
          <p14:tracePt t="63620" x="4416425" y="4056063"/>
          <p14:tracePt t="63621" x="4422775" y="4056063"/>
          <p14:tracePt t="63622" x="4422775" y="4062413"/>
          <p14:tracePt t="63624" x="4429125" y="4062413"/>
          <p14:tracePt t="63625" x="4435475" y="4062413"/>
          <p14:tracePt t="63626" x="4441825" y="4062413"/>
          <p14:tracePt t="63627" x="4449763" y="4062413"/>
          <p14:tracePt t="63628" x="4456113" y="4062413"/>
          <p14:tracePt t="63629" x="4456113" y="4068763"/>
          <p14:tracePt t="63630" x="4462463" y="4068763"/>
          <p14:tracePt t="63631" x="4475163" y="4068763"/>
          <p14:tracePt t="63632" x="4481513" y="4068763"/>
          <p14:tracePt t="63634" x="4495800" y="4076700"/>
          <p14:tracePt t="63635" x="4502150" y="4076700"/>
          <p14:tracePt t="63636" x="4508500" y="4076700"/>
          <p14:tracePt t="63637" x="4522788" y="4083050"/>
          <p14:tracePt t="63638" x="4529138" y="4083050"/>
          <p14:tracePt t="63640" x="4541838" y="4083050"/>
          <p14:tracePt t="63641" x="4556125" y="4083050"/>
          <p14:tracePt t="63642" x="4562475" y="4083050"/>
          <p14:tracePt t="63644" x="4575175" y="4083050"/>
          <p14:tracePt t="63645" x="4581525" y="4089400"/>
          <p14:tracePt t="63646" x="4589463" y="4089400"/>
          <p14:tracePt t="63647" x="4602163" y="4095750"/>
          <p14:tracePt t="63649" x="4614863" y="4095750"/>
          <p14:tracePt t="63650" x="4622800" y="4102100"/>
          <p14:tracePt t="63651" x="4629150" y="4102100"/>
          <p14:tracePt t="63652" x="4635500" y="4102100"/>
          <p14:tracePt t="63653" x="4641850" y="4102100"/>
          <p14:tracePt t="63654" x="4648200" y="4102100"/>
          <p14:tracePt t="63655" x="4656138" y="4102100"/>
          <p14:tracePt t="63656" x="4662488" y="4102100"/>
          <p14:tracePt t="63657" x="4668838" y="4102100"/>
          <p14:tracePt t="63658" x="4675188" y="4110038"/>
          <p14:tracePt t="63659" x="4681538" y="4110038"/>
          <p14:tracePt t="63660" x="4689475" y="4110038"/>
          <p14:tracePt t="63661" x="4695825" y="4110038"/>
          <p14:tracePt t="63663" x="4702175" y="4116388"/>
          <p14:tracePt t="63664" x="4714875" y="4116388"/>
          <p14:tracePt t="63666" x="4722813" y="4116388"/>
          <p14:tracePt t="63667" x="4729163" y="4116388"/>
          <p14:tracePt t="63669" x="4735513" y="4122738"/>
          <p14:tracePt t="63670" x="4741863" y="4122738"/>
          <p14:tracePt t="63671" x="4748213" y="4122738"/>
          <p14:tracePt t="63673" x="4754563" y="4122738"/>
          <p14:tracePt t="63674" x="4762500" y="4122738"/>
          <p14:tracePt t="63676" x="4768850" y="4122738"/>
          <p14:tracePt t="63677" x="4775200" y="4122738"/>
          <p14:tracePt t="63679" x="4781550" y="4122738"/>
          <p14:tracePt t="63682" x="4787900" y="4122738"/>
          <p14:tracePt t="63684" x="4795838" y="4122738"/>
          <p14:tracePt t="63687" x="4802188" y="4122738"/>
          <p14:tracePt t="63688" x="4808538" y="4122738"/>
          <p14:tracePt t="63690" x="4814888" y="4122738"/>
          <p14:tracePt t="63692" x="4814888" y="4129088"/>
          <p14:tracePt t="63694" x="4821238" y="4129088"/>
          <p14:tracePt t="63695" x="4829175" y="4129088"/>
          <p14:tracePt t="63698" x="4835525" y="4129088"/>
          <p14:tracePt t="63699" x="4841875" y="4129088"/>
          <p14:tracePt t="63701" x="4848225" y="4129088"/>
          <p14:tracePt t="63704" x="4854575" y="4129088"/>
          <p14:tracePt t="63705" x="4862513" y="4129088"/>
          <p14:tracePt t="63707" x="4868863" y="4129088"/>
          <p14:tracePt t="63708" x="4868863" y="4135438"/>
          <p14:tracePt t="63709" x="4875213" y="4135438"/>
          <p14:tracePt t="63711" x="4881563" y="4135438"/>
          <p14:tracePt t="63712" x="4887913" y="4135438"/>
          <p14:tracePt t="63713" x="4895850" y="4135438"/>
          <p14:tracePt t="63715" x="4902200" y="4135438"/>
          <p14:tracePt t="63716" x="4908550" y="4135438"/>
          <p14:tracePt t="63718" x="4914900" y="4135438"/>
          <p14:tracePt t="63719" x="4921250" y="4135438"/>
          <p14:tracePt t="63720" x="4929188" y="4135438"/>
          <p14:tracePt t="63721" x="4935538" y="4135438"/>
          <p14:tracePt t="63722" x="4941888" y="4135438"/>
          <p14:tracePt t="63723" x="4948238" y="4135438"/>
          <p14:tracePt t="63725" x="4954588" y="4135438"/>
          <p14:tracePt t="63726" x="4968875" y="4143375"/>
          <p14:tracePt t="63728" x="4975225" y="4143375"/>
          <p14:tracePt t="63729" x="4981575" y="4143375"/>
          <p14:tracePt t="63730" x="4987925" y="4143375"/>
          <p14:tracePt t="63731" x="5002213" y="4143375"/>
          <p14:tracePt t="63732" x="5008563" y="4149725"/>
          <p14:tracePt t="63734" x="5014913" y="4149725"/>
          <p14:tracePt t="63735" x="5029200" y="4149725"/>
          <p14:tracePt t="63737" x="5041900" y="4156075"/>
          <p14:tracePt t="63738" x="5048250" y="4156075"/>
          <p14:tracePt t="63740" x="5054600" y="4156075"/>
          <p14:tracePt t="63741" x="5068888" y="4156075"/>
          <p14:tracePt t="63743" x="5075238" y="4156075"/>
          <p14:tracePt t="63744" x="5081588" y="4162425"/>
          <p14:tracePt t="63745" x="5087938" y="4162425"/>
          <p14:tracePt t="63746" x="5094288" y="4162425"/>
          <p14:tracePt t="63747" x="5102225" y="4162425"/>
          <p14:tracePt t="63749" x="5114925" y="4162425"/>
          <p14:tracePt t="63750" x="5121275" y="4162425"/>
          <p14:tracePt t="63752" x="5127625" y="4162425"/>
          <p14:tracePt t="63753" x="5135563" y="4162425"/>
          <p14:tracePt t="63754" x="5141913" y="4162425"/>
          <p14:tracePt t="63755" x="5148263" y="4162425"/>
          <p14:tracePt t="63756" x="5154613" y="4168775"/>
          <p14:tracePt t="63757" x="5160963" y="4168775"/>
          <p14:tracePt t="63759" x="5168900" y="4168775"/>
          <p14:tracePt t="63760" x="5175250" y="4168775"/>
          <p14:tracePt t="63762" x="5181600" y="4168775"/>
          <p14:tracePt t="63763" x="5181600" y="4175125"/>
          <p14:tracePt t="63764" x="5187950" y="4175125"/>
          <p14:tracePt t="63765" x="5194300" y="4175125"/>
          <p14:tracePt t="63767" x="5202238" y="4175125"/>
          <p14:tracePt t="63768" x="5208588" y="4175125"/>
          <p14:tracePt t="63770" x="5214938" y="4175125"/>
          <p14:tracePt t="63771" x="5221288" y="4175125"/>
          <p14:tracePt t="63773" x="5227638" y="4175125"/>
          <p14:tracePt t="63774" x="5235575" y="4175125"/>
          <p14:tracePt t="63775" x="5241925" y="4175125"/>
          <p14:tracePt t="63777" x="5248275" y="4175125"/>
          <p14:tracePt t="63778" x="5254625" y="4175125"/>
          <p14:tracePt t="63780" x="5260975" y="4175125"/>
          <p14:tracePt t="63781" x="5268913" y="4175125"/>
          <p14:tracePt t="63782" x="5275263" y="4183063"/>
          <p14:tracePt t="63784" x="5281613" y="4183063"/>
          <p14:tracePt t="63785" x="5287963" y="4183063"/>
          <p14:tracePt t="63787" x="5294313" y="4183063"/>
          <p14:tracePt t="63788" x="5308600" y="4183063"/>
          <p14:tracePt t="63789" x="5308600" y="4189413"/>
          <p14:tracePt t="63790" x="5314950" y="4189413"/>
          <p14:tracePt t="63791" x="5327650" y="4189413"/>
          <p14:tracePt t="63793" x="5334000" y="4189413"/>
          <p14:tracePt t="63794" x="5348288" y="4189413"/>
          <p14:tracePt t="63795" x="5348288" y="4195763"/>
          <p14:tracePt t="63796" x="5360988" y="4195763"/>
          <p14:tracePt t="63798" x="5375275" y="4195763"/>
          <p14:tracePt t="63799" x="5381625" y="4195763"/>
          <p14:tracePt t="63800" x="5387975" y="4195763"/>
          <p14:tracePt t="63801" x="5394325" y="4195763"/>
          <p14:tracePt t="63802" x="5400675" y="4195763"/>
          <p14:tracePt t="63803" x="5414963" y="4195763"/>
          <p14:tracePt t="63804" x="5421313" y="4202113"/>
          <p14:tracePt t="63805" x="5427663" y="4202113"/>
          <p14:tracePt t="63806" x="5434013" y="4202113"/>
          <p14:tracePt t="63807" x="5448300" y="4202113"/>
          <p14:tracePt t="63809" x="5461000" y="4208463"/>
          <p14:tracePt t="63810" x="5467350" y="4208463"/>
          <p14:tracePt t="63811" x="5475288" y="4208463"/>
          <p14:tracePt t="63812" x="5481638" y="4208463"/>
          <p14:tracePt t="63813" x="5487988" y="4208463"/>
          <p14:tracePt t="63814" x="5494338" y="4216400"/>
          <p14:tracePt t="63815" x="5500688" y="4216400"/>
          <p14:tracePt t="63816" x="5508625" y="4216400"/>
          <p14:tracePt t="63818" x="5521325" y="4216400"/>
          <p14:tracePt t="63820" x="5527675" y="4216400"/>
          <p14:tracePt t="63821" x="5534025" y="4216400"/>
          <p14:tracePt t="63822" x="5541963" y="4216400"/>
          <p14:tracePt t="63824" x="5548313" y="4216400"/>
          <p14:tracePt t="63825" x="5554663" y="4216400"/>
          <p14:tracePt t="63827" x="5561013" y="4216400"/>
          <p14:tracePt t="63829" x="5567363" y="4216400"/>
          <p14:tracePt t="63831" x="5575300" y="4216400"/>
          <p14:tracePt t="63832" x="5575300" y="4222750"/>
          <p14:tracePt t="63836" x="5581650" y="4222750"/>
          <p14:tracePt t="63839" x="5588000" y="4222750"/>
          <p14:tracePt t="63885" x="5594350" y="4222750"/>
          <p14:tracePt t="63890" x="5600700" y="4222750"/>
          <p14:tracePt t="63893" x="5608638" y="4222750"/>
          <p14:tracePt t="63899" x="5614988" y="4222750"/>
          <p14:tracePt t="63901" x="5621338" y="4222750"/>
          <p14:tracePt t="63905" x="5621338" y="4216400"/>
          <p14:tracePt t="63906" x="5627688" y="4216400"/>
          <p14:tracePt t="63908" x="5634038" y="4216400"/>
          <p14:tracePt t="63910" x="5634038" y="4208463"/>
          <p14:tracePt t="63911" x="5640388" y="4208463"/>
          <p14:tracePt t="63914" x="5648325" y="4208463"/>
          <p14:tracePt t="63916" x="5654675" y="4208463"/>
          <p14:tracePt t="63920" x="5661025" y="4208463"/>
          <p14:tracePt t="63921" x="5661025" y="4202113"/>
          <p14:tracePt t="63922" x="5667375" y="4202113"/>
          <p14:tracePt t="63923" x="5667375" y="4195763"/>
          <p14:tracePt t="63924" x="5673725" y="4195763"/>
          <p14:tracePt t="63928" x="5681663" y="4195763"/>
          <p14:tracePt t="63929" x="5681663" y="4189413"/>
          <p14:tracePt t="63931" x="5688013" y="4189413"/>
          <p14:tracePt t="63936" x="5694363" y="4189413"/>
          <p14:tracePt t="63939" x="5700713" y="4183063"/>
          <p14:tracePt t="63944" x="5700713" y="4175125"/>
          <p14:tracePt t="63948" x="5707063" y="4175125"/>
          <p14:tracePt t="63956" x="5715000" y="4175125"/>
          <p14:tracePt t="63960" x="5715000" y="4168775"/>
          <p14:tracePt t="63968" x="5721350" y="4168775"/>
          <p14:tracePt t="63974" x="5721350" y="4162425"/>
          <p14:tracePt t="63997" x="5727700" y="4162425"/>
          <p14:tracePt t="63998" x="5727700" y="4156075"/>
          <p14:tracePt t="64010" x="5734050" y="4156075"/>
          <p14:tracePt t="64051" x="5734050" y="4149725"/>
          <p14:tracePt t="64127" x="5727700" y="4149725"/>
          <p14:tracePt t="64136" x="5721350" y="4149725"/>
          <p14:tracePt t="64139" x="5715000" y="4149725"/>
          <p14:tracePt t="64141" x="5707063" y="4149725"/>
          <p14:tracePt t="64145" x="5700713" y="4149725"/>
          <p14:tracePt t="64148" x="5694363" y="4149725"/>
          <p14:tracePt t="64150" x="5688013" y="4149725"/>
          <p14:tracePt t="64152" x="5681663" y="4149725"/>
          <p14:tracePt t="64154" x="5681663" y="4156075"/>
          <p14:tracePt t="64155" x="5673725" y="4156075"/>
          <p14:tracePt t="64156" x="5667375" y="4156075"/>
          <p14:tracePt t="64157" x="5661025" y="4156075"/>
          <p14:tracePt t="64160" x="5654675" y="4156075"/>
          <p14:tracePt t="64161" x="5648325" y="4156075"/>
          <p14:tracePt t="64162" x="5648325" y="4162425"/>
          <p14:tracePt t="64163" x="5640388" y="4162425"/>
          <p14:tracePt t="64164" x="5634038" y="4162425"/>
          <p14:tracePt t="64165" x="5627688" y="4162425"/>
          <p14:tracePt t="64167" x="5627688" y="4168775"/>
          <p14:tracePt t="64168" x="5621338" y="4168775"/>
          <p14:tracePt t="64169" x="5614988" y="4168775"/>
          <p14:tracePt t="64170" x="5608638" y="4168775"/>
          <p14:tracePt t="64172" x="5600700" y="4168775"/>
          <p14:tracePt t="64173" x="5594350" y="4168775"/>
          <p14:tracePt t="64175" x="5588000" y="4168775"/>
          <p14:tracePt t="64176" x="5581650" y="4168775"/>
          <p14:tracePt t="64177" x="5575300" y="4175125"/>
          <p14:tracePt t="64179" x="5567363" y="4175125"/>
          <p14:tracePt t="64180" x="5561013" y="4175125"/>
          <p14:tracePt t="64182" x="5561013" y="4183063"/>
          <p14:tracePt t="64183" x="5554663" y="4183063"/>
          <p14:tracePt t="64184" x="5548313" y="4183063"/>
          <p14:tracePt t="64186" x="5541963" y="4183063"/>
          <p14:tracePt t="64187" x="5534025" y="4183063"/>
          <p14:tracePt t="64188" x="5527675" y="4183063"/>
          <p14:tracePt t="64190" x="5521325" y="4183063"/>
          <p14:tracePt t="64191" x="5521325" y="4189413"/>
          <p14:tracePt t="64192" x="5514975" y="4189413"/>
          <p14:tracePt t="64194" x="5508625" y="4189413"/>
          <p14:tracePt t="64195" x="5500688" y="4189413"/>
          <p14:tracePt t="64196" x="5494338" y="4189413"/>
          <p14:tracePt t="64197" x="5494338" y="4195763"/>
          <p14:tracePt t="64199" x="5487988" y="4195763"/>
          <p14:tracePt t="64200" x="5481638" y="4195763"/>
          <p14:tracePt t="64201" x="5481638" y="4202113"/>
          <p14:tracePt t="64203" x="5475288" y="4202113"/>
          <p14:tracePt t="64204" x="5467350" y="4202113"/>
          <p14:tracePt t="64206" x="5461000" y="4202113"/>
          <p14:tracePt t="64208" x="5454650" y="4202113"/>
          <p14:tracePt t="64210" x="5448300" y="4202113"/>
          <p14:tracePt t="64212" x="5448300" y="4208463"/>
          <p14:tracePt t="64213" x="5441950" y="4208463"/>
          <p14:tracePt t="64214" x="5434013" y="4208463"/>
          <p14:tracePt t="64215" x="5427663" y="4208463"/>
          <p14:tracePt t="64218" x="5421313" y="4208463"/>
          <p14:tracePt t="64219" x="5414963" y="4216400"/>
          <p14:tracePt t="64221" x="5408613" y="4216400"/>
          <p14:tracePt t="64222" x="5400675" y="4216400"/>
          <p14:tracePt t="64223" x="5394325" y="4216400"/>
          <p14:tracePt t="64225" x="5387975" y="4216400"/>
          <p14:tracePt t="64226" x="5381625" y="4216400"/>
          <p14:tracePt t="64228" x="5375275" y="4216400"/>
          <p14:tracePt t="64229" x="5375275" y="4222750"/>
          <p14:tracePt t="64230" x="5367338" y="4222750"/>
          <p14:tracePt t="64231" x="5360988" y="4222750"/>
          <p14:tracePt t="64232" x="5354638" y="4222750"/>
          <p14:tracePt t="64234" x="5341938" y="4229100"/>
          <p14:tracePt t="64236" x="5327650" y="4229100"/>
          <p14:tracePt t="64237" x="5321300" y="4229100"/>
          <p14:tracePt t="64238" x="5314950" y="4235450"/>
          <p14:tracePt t="64240" x="5308600" y="4235450"/>
          <p14:tracePt t="64241" x="5302250" y="4235450"/>
          <p14:tracePt t="64242" x="5294313" y="4235450"/>
          <p14:tracePt t="64243" x="5281613" y="4235450"/>
          <p14:tracePt t="64245" x="5275263" y="4235450"/>
          <p14:tracePt t="64246" x="5268913" y="4235450"/>
          <p14:tracePt t="64247" x="5260975" y="4235450"/>
          <p14:tracePt t="64248" x="5254625" y="4235450"/>
          <p14:tracePt t="64249" x="5248275" y="4235450"/>
          <p14:tracePt t="64250" x="5241925" y="4235450"/>
          <p14:tracePt t="64251" x="5235575" y="4235450"/>
          <p14:tracePt t="64252" x="5227638" y="4235450"/>
          <p14:tracePt t="64253" x="5221288" y="4235450"/>
          <p14:tracePt t="64254" x="5214938" y="4235450"/>
          <p14:tracePt t="64255" x="5214938" y="4241800"/>
          <p14:tracePt t="64256" x="5208588" y="4241800"/>
          <p14:tracePt t="64257" x="5194300" y="4241800"/>
          <p14:tracePt t="64259" x="5187950" y="4241800"/>
          <p14:tracePt t="64260" x="5181600" y="4241800"/>
          <p14:tracePt t="64261" x="5175250" y="4241800"/>
          <p14:tracePt t="64262" x="5168900" y="4241800"/>
          <p14:tracePt t="64263" x="5160963" y="4241800"/>
          <p14:tracePt t="64265" x="5154613" y="4241800"/>
          <p14:tracePt t="64266" x="5148263" y="4241800"/>
          <p14:tracePt t="64267" x="5141913" y="4241800"/>
          <p14:tracePt t="64269" x="5127625" y="4241800"/>
          <p14:tracePt t="64270" x="5121275" y="4241800"/>
          <p14:tracePt t="64272" x="5114925" y="4241800"/>
          <p14:tracePt t="64273" x="5108575" y="4241800"/>
          <p14:tracePt t="64275" x="5102225" y="4241800"/>
          <p14:tracePt t="64276" x="5094288" y="4241800"/>
          <p14:tracePt t="64277" x="5087938" y="4241800"/>
          <p14:tracePt t="64280" x="5081588" y="4249738"/>
          <p14:tracePt t="64281" x="5075238" y="4249738"/>
          <p14:tracePt t="64283" x="5068888" y="4249738"/>
          <p14:tracePt t="64284" x="5060950" y="4249738"/>
          <p14:tracePt t="64286" x="5054600" y="4249738"/>
          <p14:tracePt t="64288" x="5048250" y="4249738"/>
          <p14:tracePt t="64289" x="5041900" y="4249738"/>
          <p14:tracePt t="64292" x="5035550" y="4249738"/>
          <p14:tracePt t="64293" x="5029200" y="4249738"/>
          <p14:tracePt t="64295" x="5021263" y="4249738"/>
          <p14:tracePt t="64297" x="5014913" y="4249738"/>
          <p14:tracePt t="64298" x="5008563" y="4249738"/>
          <p14:tracePt t="64301" x="5002213" y="4249738"/>
          <p14:tracePt t="64302" x="4995863" y="4249738"/>
          <p14:tracePt t="64305" x="4987925" y="4249738"/>
          <p14:tracePt t="64306" x="4981575" y="4249738"/>
          <p14:tracePt t="64307" x="4975225" y="4249738"/>
          <p14:tracePt t="64310" x="4968875" y="4249738"/>
          <p14:tracePt t="64312" x="4962525" y="4249738"/>
          <p14:tracePt t="64314" x="4954588" y="4249738"/>
          <p14:tracePt t="64316" x="4948238" y="4249738"/>
          <p14:tracePt t="64318" x="4941888" y="4249738"/>
          <p14:tracePt t="64323" x="4935538" y="4249738"/>
          <p14:tracePt t="64356" x="4935538" y="4241800"/>
          <p14:tracePt t="64366" x="4941888" y="4241800"/>
          <p14:tracePt t="64371" x="4941888" y="4235450"/>
          <p14:tracePt t="64372" x="4948238" y="4235450"/>
          <p14:tracePt t="64375" x="4954588" y="4235450"/>
          <p14:tracePt t="64376" x="4954588" y="4229100"/>
          <p14:tracePt t="64382" x="4954588" y="4222750"/>
          <p14:tracePt t="64384" x="4962525" y="4222750"/>
          <p14:tracePt t="64386" x="4962525" y="4216400"/>
          <p14:tracePt t="64389" x="4962525" y="4208463"/>
          <p14:tracePt t="64390" x="4968875" y="4208463"/>
          <p14:tracePt t="64396" x="4968875" y="4202113"/>
          <p14:tracePt t="64399" x="4968875" y="4195763"/>
          <p14:tracePt t="64401" x="4975225" y="4195763"/>
          <p14:tracePt t="64406" x="4975225" y="4189413"/>
          <p14:tracePt t="64410" x="4981575" y="4183063"/>
          <p14:tracePt t="64413" x="4981575" y="4175125"/>
          <p14:tracePt t="64422" x="4981575" y="4168775"/>
          <p14:tracePt t="64428" x="4981575" y="4162425"/>
          <p14:tracePt t="64441" x="4987925" y="4162425"/>
          <p14:tracePt t="64442" x="4987925" y="4156075"/>
          <p14:tracePt t="64446" x="4987925" y="4149725"/>
          <p14:tracePt t="64452" x="4987925" y="4143375"/>
          <p14:tracePt t="64459" x="4987925" y="4135438"/>
          <p14:tracePt t="64462" x="4987925" y="4129088"/>
          <p14:tracePt t="64464" x="4995863" y="4129088"/>
          <p14:tracePt t="64468" x="4995863" y="4122738"/>
          <p14:tracePt t="64469" x="5002213" y="4122738"/>
          <p14:tracePt t="64470" x="5002213" y="4116388"/>
          <p14:tracePt t="64473" x="5002213" y="4110038"/>
          <p14:tracePt t="64476" x="5008563" y="4110038"/>
          <p14:tracePt t="64477" x="5008563" y="4102100"/>
          <p14:tracePt t="64478" x="5014913" y="4095750"/>
          <p14:tracePt t="64480" x="5021263" y="4095750"/>
          <p14:tracePt t="64481" x="5021263" y="4089400"/>
          <p14:tracePt t="64483" x="5021263" y="4083050"/>
          <p14:tracePt t="64485" x="5029200" y="4076700"/>
          <p14:tracePt t="64487" x="5035550" y="4076700"/>
          <p14:tracePt t="64488" x="5035550" y="4068763"/>
          <p14:tracePt t="64489" x="5035550" y="4062413"/>
          <p14:tracePt t="64491" x="5041900" y="4056063"/>
          <p14:tracePt t="64492" x="5048250" y="4049713"/>
          <p14:tracePt t="64494" x="5054600" y="4049713"/>
          <p14:tracePt t="64495" x="5054600" y="4043363"/>
          <p14:tracePt t="64496" x="5054600" y="4035425"/>
          <p14:tracePt t="64498" x="5060950" y="4029075"/>
          <p14:tracePt t="64500" x="5068888" y="4022725"/>
          <p14:tracePt t="64501" x="5068888" y="4016375"/>
          <p14:tracePt t="64503" x="5075238" y="4016375"/>
          <p14:tracePt t="64504" x="5075238" y="4010025"/>
          <p14:tracePt t="64505" x="5081588" y="4010025"/>
          <p14:tracePt t="64506" x="5081588" y="4002088"/>
          <p14:tracePt t="64507" x="5081588" y="3995738"/>
          <p14:tracePt t="64508" x="5087938" y="3995738"/>
          <p14:tracePt t="64510" x="5094288" y="3989388"/>
          <p14:tracePt t="64511" x="5102225" y="3989388"/>
          <p14:tracePt t="64512" x="5102225" y="3983038"/>
          <p14:tracePt t="64514" x="5108575" y="3983038"/>
          <p14:tracePt t="64515" x="5108575" y="3976688"/>
          <p14:tracePt t="64516" x="5114925" y="3976688"/>
          <p14:tracePt t="64517" x="5114925" y="3968750"/>
          <p14:tracePt t="64519" x="5114925" y="3962400"/>
          <p14:tracePt t="64520" x="5121275" y="3962400"/>
          <p14:tracePt t="64522" x="5127625" y="3962400"/>
          <p14:tracePt t="64523" x="5135563" y="3962400"/>
          <p14:tracePt t="64524" x="5135563" y="3956050"/>
          <p14:tracePt t="64526" x="5135563" y="3949700"/>
          <p14:tracePt t="64527" x="5141913" y="3949700"/>
          <p14:tracePt t="64529" x="5148263" y="3949700"/>
          <p14:tracePt t="64532" x="5148263" y="3943350"/>
          <p14:tracePt t="64534" x="5154613" y="3943350"/>
          <p14:tracePt t="64536" x="5160963" y="3943350"/>
          <p14:tracePt t="64537" x="5160963" y="3935413"/>
          <p14:tracePt t="64538" x="5168900" y="3935413"/>
          <p14:tracePt t="64543" x="5175250" y="3935413"/>
          <p14:tracePt t="64546" x="5181600" y="3935413"/>
          <p14:tracePt t="64549" x="5181600" y="3929063"/>
          <p14:tracePt t="64550" x="5187950" y="3929063"/>
          <p14:tracePt t="64553" x="5194300" y="3929063"/>
          <p14:tracePt t="64555" x="5202238" y="3929063"/>
          <p14:tracePt t="64558" x="5208588" y="3929063"/>
          <p14:tracePt t="64560" x="5214938" y="3929063"/>
          <p14:tracePt t="64563" x="5221288" y="3935413"/>
          <p14:tracePt t="64565" x="5227638" y="3935413"/>
          <p14:tracePt t="64566" x="5227638" y="3943350"/>
          <p14:tracePt t="64567" x="5235575" y="3943350"/>
          <p14:tracePt t="64569" x="5241925" y="3943350"/>
          <p14:tracePt t="64571" x="5248275" y="3943350"/>
          <p14:tracePt t="64572" x="5248275" y="3949700"/>
          <p14:tracePt t="64574" x="5254625" y="3956050"/>
          <p14:tracePt t="64576" x="5260975" y="3956050"/>
          <p14:tracePt t="64578" x="5268913" y="3956050"/>
          <p14:tracePt t="64579" x="5268913" y="3962400"/>
          <p14:tracePt t="64581" x="5268913" y="3968750"/>
          <p14:tracePt t="64582" x="5275263" y="3968750"/>
          <p14:tracePt t="64584" x="5281613" y="3968750"/>
          <p14:tracePt t="64585" x="5281613" y="3976688"/>
          <p14:tracePt t="64590" x="5287963" y="3976688"/>
          <p14:tracePt t="64592" x="5287963" y="3983038"/>
          <p14:tracePt t="64595" x="5294313" y="3983038"/>
          <p14:tracePt t="64597" x="5294313" y="3989388"/>
          <p14:tracePt t="64637" x="5294313" y="3995738"/>
          <p14:tracePt t="64653" x="5294313" y="4002088"/>
          <p14:tracePt t="64667" x="5294313" y="4010025"/>
          <p14:tracePt t="64669" x="5287963" y="4010025"/>
          <p14:tracePt t="64685" x="5287963" y="4016375"/>
          <p14:tracePt t="64687" x="5281613" y="4016375"/>
          <p14:tracePt t="64693" x="5275263" y="4016375"/>
          <p14:tracePt t="64694" x="5275263" y="4022725"/>
          <p14:tracePt t="64704" x="5268913" y="4022725"/>
          <p14:tracePt t="64709" x="5260975" y="4022725"/>
          <p14:tracePt t="64714" x="5254625" y="4022725"/>
          <p14:tracePt t="64715" x="5254625" y="4029075"/>
          <p14:tracePt t="64729" x="5248275" y="4029075"/>
          <p14:tracePt t="64737" x="5248275" y="4035425"/>
          <p14:tracePt t="64879" x="5254625" y="4035425"/>
          <p14:tracePt t="64882" x="5254625" y="4043363"/>
          <p14:tracePt t="64886" x="5260975" y="4043363"/>
          <p14:tracePt t="64892" x="5268913" y="4043363"/>
          <p14:tracePt t="64903" x="5275263" y="4043363"/>
          <p14:tracePt t="64906" x="5275263" y="4049713"/>
          <p14:tracePt t="64910" x="5281613" y="4049713"/>
          <p14:tracePt t="64925" x="5287963" y="4049713"/>
          <p14:tracePt t="64931" x="5287963" y="4056063"/>
          <p14:tracePt t="64935" x="5294313" y="4056063"/>
          <p14:tracePt t="64947" x="5302250" y="4056063"/>
          <p14:tracePt t="64951" x="5308600" y="4056063"/>
          <p14:tracePt t="64955" x="5314950" y="4056063"/>
          <p14:tracePt t="64956" x="5314950" y="4062413"/>
          <p14:tracePt t="64961" x="5314950" y="4068763"/>
          <p14:tracePt t="64962" x="5321300" y="4068763"/>
          <p14:tracePt t="64964" x="5327650" y="4068763"/>
          <p14:tracePt t="64970" x="5334000" y="4076700"/>
          <p14:tracePt t="64973" x="5341938" y="4076700"/>
          <p14:tracePt t="64974" x="5341938" y="4083050"/>
          <p14:tracePt t="64975" x="5348288" y="4083050"/>
          <p14:tracePt t="64978" x="5348288" y="4089400"/>
          <p14:tracePt t="64981" x="5354638" y="4089400"/>
          <p14:tracePt t="64984" x="5360988" y="4089400"/>
          <p14:tracePt t="64986" x="5360988" y="4095750"/>
          <p14:tracePt t="64992" x="5360988" y="4102100"/>
          <p14:tracePt t="64993" x="5367338" y="4102100"/>
          <p14:tracePt t="64997" x="5375275" y="4102100"/>
          <p14:tracePt t="65003" x="5381625" y="4102100"/>
          <p14:tracePt t="65010" x="5381625" y="4110038"/>
          <p14:tracePt t="65021" x="5387975" y="4110038"/>
          <p14:tracePt t="65032" x="5394325" y="4110038"/>
          <p14:tracePt t="65038" x="5394325" y="4116388"/>
          <p14:tracePt t="65045" x="5400675" y="4116388"/>
          <p14:tracePt t="65050" x="5408613" y="4116388"/>
          <p14:tracePt t="65055" x="5414963" y="4116388"/>
          <p14:tracePt t="65062" x="5421313" y="4116388"/>
          <p14:tracePt t="65066" x="5427663" y="4116388"/>
          <p14:tracePt t="65074" x="5427663" y="4122738"/>
          <p14:tracePt t="65075" x="5434013" y="4122738"/>
          <p14:tracePt t="65081" x="5441950" y="4122738"/>
          <p14:tracePt t="65091" x="5448300" y="4122738"/>
          <p14:tracePt t="65129" x="5454650" y="4122738"/>
          <p14:tracePt t="65137" x="5461000" y="4122738"/>
          <p14:tracePt t="65147" x="5467350" y="4122738"/>
          <p14:tracePt t="65150" x="5475288" y="4122738"/>
          <p14:tracePt t="65154" x="5481638" y="4122738"/>
          <p14:tracePt t="65159" x="5487988" y="4122738"/>
          <p14:tracePt t="65161" x="5487988" y="4129088"/>
          <p14:tracePt t="65162" x="5494338" y="4129088"/>
          <p14:tracePt t="65167" x="5500688" y="4129088"/>
          <p14:tracePt t="65169" x="5508625" y="4129088"/>
          <p14:tracePt t="65174" x="5514975" y="4129088"/>
          <p14:tracePt t="65176" x="5521325" y="4129088"/>
          <p14:tracePt t="65178" x="5527675" y="4129088"/>
          <p14:tracePt t="65183" x="5534025" y="4129088"/>
          <p14:tracePt t="65186" x="5541963" y="4129088"/>
          <p14:tracePt t="65191" x="5548313" y="4129088"/>
          <p14:tracePt t="65195" x="5554663" y="4129088"/>
          <p14:tracePt t="65199" x="5561013" y="4129088"/>
          <p14:tracePt t="65215" x="5567363" y="4129088"/>
          <p14:tracePt t="65235" x="5575300" y="4129088"/>
          <p14:tracePt t="65245" x="5575300" y="4135438"/>
          <p14:tracePt t="65253" x="5581650" y="4135438"/>
          <p14:tracePt t="65260" x="5588000" y="4135438"/>
          <p14:tracePt t="65265" x="5594350" y="4135438"/>
          <p14:tracePt t="65276" x="5600700" y="4135438"/>
          <p14:tracePt t="65281" x="5608638" y="4135438"/>
          <p14:tracePt t="65287" x="5608638" y="4143375"/>
          <p14:tracePt t="65296" x="5614988" y="4143375"/>
          <p14:tracePt t="65304" x="5621338" y="4143375"/>
          <p14:tracePt t="65322" x="5627688" y="4143375"/>
          <p14:tracePt t="65366" x="5634038" y="4143375"/>
          <p14:tracePt t="65367" x="5634038" y="4149725"/>
          <p14:tracePt t="65375" x="5640388" y="4149725"/>
          <p14:tracePt t="65389" x="5648325" y="4149725"/>
          <p14:tracePt t="65395" x="5654675" y="4149725"/>
          <p14:tracePt t="65402" x="5661025" y="4149725"/>
          <p14:tracePt t="65421" x="5661025" y="4156075"/>
          <p14:tracePt t="65427" x="5667375" y="4156075"/>
          <p14:tracePt t="65467" x="5673725" y="4156075"/>
          <p14:tracePt t="65524" x="5681663" y="4156075"/>
          <p14:tracePt t="65540" x="5688013" y="4156075"/>
          <p14:tracePt t="65612" x="5694363" y="4156075"/>
          <p14:tracePt t="66158" x="5700713" y="4156075"/>
          <p14:tracePt t="66194" x="5707063" y="4156075"/>
          <p14:tracePt t="66221" x="5715000" y="4156075"/>
          <p14:tracePt t="66224" x="5715000" y="4162425"/>
          <p14:tracePt t="66228" x="5721350" y="4162425"/>
          <p14:tracePt t="66238" x="5727700" y="4162425"/>
          <p14:tracePt t="66241" x="5734050" y="4162425"/>
          <p14:tracePt t="66244" x="5740400" y="4162425"/>
          <p14:tracePt t="66252" x="5748338" y="4162425"/>
          <p14:tracePt t="66255" x="5754688" y="4162425"/>
          <p14:tracePt t="66263" x="5761038" y="4162425"/>
          <p14:tracePt t="66268" x="5767388" y="4162425"/>
          <p14:tracePt t="66273" x="5773738" y="4162425"/>
          <p14:tracePt t="66289" x="5781675" y="4162425"/>
          <p14:tracePt t="66308" x="5781675" y="4168775"/>
          <p14:tracePt t="66312" x="5788025" y="4168775"/>
          <p14:tracePt t="66330" x="5794375" y="4168775"/>
          <p14:tracePt t="66335" x="5800725" y="4168775"/>
          <p14:tracePt t="66337" x="5800725" y="4175125"/>
          <p14:tracePt t="66340" x="5807075" y="4175125"/>
          <p14:tracePt t="66345" x="5815013" y="4183063"/>
          <p14:tracePt t="66348" x="5821363" y="4183063"/>
          <p14:tracePt t="66353" x="5821363" y="4189413"/>
          <p14:tracePt t="66354" x="5827713" y="4189413"/>
          <p14:tracePt t="66357" x="5834063" y="4189413"/>
          <p14:tracePt t="66359" x="5840413" y="4189413"/>
          <p14:tracePt t="66365" x="5848350" y="4189413"/>
          <p14:tracePt t="66367" x="5854700" y="4189413"/>
          <p14:tracePt t="66372" x="5861050" y="4189413"/>
          <p14:tracePt t="66375" x="5867400" y="4189413"/>
          <p14:tracePt t="66378" x="5873750" y="4189413"/>
          <p14:tracePt t="66384" x="5881688" y="4189413"/>
          <p14:tracePt t="66389" x="5888038" y="4189413"/>
          <p14:tracePt t="66407" x="5894388" y="4189413"/>
          <p14:tracePt t="66425" x="5900738" y="4189413"/>
          <p14:tracePt t="66438" x="5907088" y="4189413"/>
          <p14:tracePt t="66452" x="5913438" y="4189413"/>
          <p14:tracePt t="66457" x="5921375" y="4189413"/>
          <p14:tracePt t="66460" x="5921375" y="4195763"/>
          <p14:tracePt t="66466" x="5927725" y="4195763"/>
          <p14:tracePt t="66469" x="5927725" y="4202113"/>
          <p14:tracePt t="66470" x="5934075" y="4202113"/>
          <p14:tracePt t="66476" x="5940425" y="4202113"/>
          <p14:tracePt t="66480" x="5946775" y="4202113"/>
          <p14:tracePt t="66483" x="5954713" y="4202113"/>
          <p14:tracePt t="66484" x="5954713" y="4208463"/>
          <p14:tracePt t="66489" x="5961063" y="4208463"/>
          <p14:tracePt t="66490" x="5961063" y="4216400"/>
          <p14:tracePt t="66493" x="5967413" y="4216400"/>
          <p14:tracePt t="66500" x="5967413" y="4222750"/>
          <p14:tracePt t="66502" x="5973763" y="4222750"/>
          <p14:tracePt t="66506" x="5980113" y="4222750"/>
          <p14:tracePt t="66513" x="5988050" y="4222750"/>
          <p14:tracePt t="66525" x="5994400" y="4222750"/>
          <p14:tracePt t="66530" x="6000750" y="4222750"/>
          <p14:tracePt t="66535" x="6000750" y="4229100"/>
          <p14:tracePt t="66538" x="6007100" y="4229100"/>
          <p14:tracePt t="66541" x="6013450" y="4229100"/>
          <p14:tracePt t="66543" x="6021388" y="4229100"/>
          <p14:tracePt t="66548" x="6027738" y="4229100"/>
          <p14:tracePt t="66549" x="6034088" y="4229100"/>
          <p14:tracePt t="66553" x="6040438" y="4229100"/>
          <p14:tracePt t="66554" x="6046788" y="4229100"/>
          <p14:tracePt t="66555" x="6046788" y="4235450"/>
          <p14:tracePt t="66556" x="6054725" y="4235450"/>
          <p14:tracePt t="66558" x="6061075" y="4235450"/>
          <p14:tracePt t="66560" x="6067425" y="4235450"/>
          <p14:tracePt t="66562" x="6073775" y="4235450"/>
          <p14:tracePt t="66563" x="6080125" y="4235450"/>
          <p14:tracePt t="66564" x="6088063" y="4235450"/>
          <p14:tracePt t="66566" x="6094413" y="4235450"/>
          <p14:tracePt t="66568" x="6100763" y="4235450"/>
          <p14:tracePt t="66570" x="6107113" y="4235450"/>
          <p14:tracePt t="66571" x="6113463" y="4235450"/>
          <p14:tracePt t="66572" x="6121400" y="4235450"/>
          <p14:tracePt t="66574" x="6127750" y="4235450"/>
          <p14:tracePt t="66575" x="6134100" y="4235450"/>
          <p14:tracePt t="66577" x="6140450" y="4235450"/>
          <p14:tracePt t="66578" x="6146800" y="4235450"/>
          <p14:tracePt t="66580" x="6154738" y="4235450"/>
          <p14:tracePt t="66581" x="6161088" y="4235450"/>
          <p14:tracePt t="66582" x="6167438" y="4235450"/>
          <p14:tracePt t="66584" x="6173788" y="4235450"/>
          <p14:tracePt t="66585" x="6180138" y="4235450"/>
          <p14:tracePt t="66587" x="6188075" y="4235450"/>
          <p14:tracePt t="66589" x="6194425" y="4235450"/>
          <p14:tracePt t="66590" x="6200775" y="4235450"/>
          <p14:tracePt t="66592" x="6207125" y="4235450"/>
          <p14:tracePt t="66594" x="6213475" y="4235450"/>
          <p14:tracePt t="66597" x="6219825" y="4235450"/>
          <p14:tracePt t="66599" x="6227763" y="4235450"/>
          <p14:tracePt t="66601" x="6234113" y="4235450"/>
          <p14:tracePt t="66606" x="6240463" y="4235450"/>
          <p14:tracePt t="66609" x="6246813" y="4235450"/>
          <p14:tracePt t="66627" x="6253163" y="4235450"/>
          <p14:tracePt t="66638" x="6261100" y="4235450"/>
          <p14:tracePt t="66644" x="6267450" y="4235450"/>
          <p14:tracePt t="66653" x="6273800" y="4235450"/>
          <p14:tracePt t="66655" x="6280150" y="4235450"/>
          <p14:tracePt t="66660" x="6286500" y="4235450"/>
          <p14:tracePt t="66662" x="6294438" y="4235450"/>
          <p14:tracePt t="66664" x="6300788" y="4235450"/>
          <p14:tracePt t="66668" x="6307138" y="4235450"/>
          <p14:tracePt t="66669" x="6307138" y="4241800"/>
          <p14:tracePt t="66670" x="6313488" y="4241800"/>
          <p14:tracePt t="66673" x="6319838" y="4241800"/>
          <p14:tracePt t="66674" x="6327775" y="4241800"/>
          <p14:tracePt t="66675" x="6334125" y="4241800"/>
          <p14:tracePt t="66676" x="6334125" y="4249738"/>
          <p14:tracePt t="66678" x="6340475" y="4249738"/>
          <p14:tracePt t="66680" x="6346825" y="4249738"/>
          <p14:tracePt t="66682" x="6353175" y="4249738"/>
          <p14:tracePt t="66684" x="6361113" y="4249738"/>
          <p14:tracePt t="66686" x="6367463" y="4256088"/>
          <p14:tracePt t="66688" x="6373813" y="4256088"/>
          <p14:tracePt t="66690" x="6380163" y="4256088"/>
          <p14:tracePt t="66693" x="6386513" y="4256088"/>
          <p14:tracePt t="66694" x="6394450" y="4256088"/>
          <p14:tracePt t="66698" x="6400800" y="4256088"/>
          <p14:tracePt t="66700" x="6407150" y="4256088"/>
          <p14:tracePt t="66701" x="6413500" y="4256088"/>
          <p14:tracePt t="66706" x="6419850" y="4256088"/>
          <p14:tracePt t="66710" x="6427788" y="4256088"/>
          <p14:tracePt t="66718" x="6434138" y="4256088"/>
          <p14:tracePt t="66723" x="6440488" y="4256088"/>
          <p14:tracePt t="66734" x="6446838" y="4256088"/>
          <p14:tracePt t="66748" x="6453188" y="4256088"/>
          <p14:tracePt t="66752" x="6461125" y="4256088"/>
          <p14:tracePt t="66760" x="6467475" y="4256088"/>
          <p14:tracePt t="66763" x="6473825" y="4256088"/>
          <p14:tracePt t="66766" x="6480175" y="4256088"/>
          <p14:tracePt t="66771" x="6486525" y="4256088"/>
          <p14:tracePt t="66773" x="6492875" y="4256088"/>
          <p14:tracePt t="66778" x="6500813" y="4256088"/>
          <p14:tracePt t="66780" x="6507163" y="4256088"/>
          <p14:tracePt t="66783" x="6513513" y="4256088"/>
          <p14:tracePt t="66784" x="6513513" y="4249738"/>
          <p14:tracePt t="66787" x="6519863" y="4249738"/>
          <p14:tracePt t="66790" x="6526213" y="4249738"/>
          <p14:tracePt t="66795" x="6526213" y="4241800"/>
          <p14:tracePt t="66796" x="6534150" y="4241800"/>
          <p14:tracePt t="66798" x="6540500" y="4241800"/>
          <p14:tracePt t="66802" x="6546850" y="4241800"/>
          <p14:tracePt t="66811" x="6553200" y="4241800"/>
          <p14:tracePt t="66822" x="6559550" y="4241800"/>
          <p14:tracePt t="66842" x="6567488" y="4241800"/>
          <p14:tracePt t="66846" x="6573838" y="4241800"/>
          <p14:tracePt t="66853" x="6580188" y="4241800"/>
          <p14:tracePt t="66856" x="6586538" y="4241800"/>
          <p14:tracePt t="66858" x="6592888" y="4241800"/>
          <p14:tracePt t="66863" x="6600825" y="4241800"/>
          <p14:tracePt t="66865" x="6607175" y="4241800"/>
          <p14:tracePt t="66869" x="6613525" y="4241800"/>
          <p14:tracePt t="66871" x="6619875" y="4241800"/>
          <p14:tracePt t="66873" x="6626225" y="4241800"/>
          <p14:tracePt t="66876" x="6634163" y="4241800"/>
          <p14:tracePt t="66877" x="6640513" y="4241800"/>
          <p14:tracePt t="66881" x="6646863" y="4241800"/>
          <p14:tracePt t="66882" x="6653213" y="4241800"/>
          <p14:tracePt t="66884" x="6659563" y="4241800"/>
          <p14:tracePt t="66887" x="6659563" y="4249738"/>
          <p14:tracePt t="66888" x="6667500" y="4249738"/>
          <p14:tracePt t="66890" x="6673850" y="4249738"/>
          <p14:tracePt t="66894" x="6680200" y="4249738"/>
          <p14:tracePt t="66896" x="6686550" y="4249738"/>
          <p14:tracePt t="66898" x="6692900" y="4249738"/>
          <p14:tracePt t="66904" x="6700838" y="4249738"/>
          <p14:tracePt t="66908" x="6707188" y="4249738"/>
          <p14:tracePt t="66918" x="6713538" y="4249738"/>
          <p14:tracePt t="66924" x="6719888" y="4249738"/>
          <p14:tracePt t="66937" x="6726238" y="4249738"/>
          <p14:tracePt t="66947" x="6734175" y="4249738"/>
          <p14:tracePt t="66950" x="6740525" y="4249738"/>
          <p14:tracePt t="66956" x="6746875" y="4249738"/>
          <p14:tracePt t="66958" x="6753225" y="4249738"/>
          <p14:tracePt t="66960" x="6759575" y="4249738"/>
          <p14:tracePt t="66963" x="6765925" y="4249738"/>
          <p14:tracePt t="66965" x="6773863" y="4249738"/>
          <p14:tracePt t="66968" x="6780213" y="4249738"/>
          <p14:tracePt t="66969" x="6786563" y="4249738"/>
          <p14:tracePt t="66972" x="6792913" y="4249738"/>
          <p14:tracePt t="66973" x="6799263" y="4249738"/>
          <p14:tracePt t="66974" x="6807200" y="4249738"/>
          <p14:tracePt t="66977" x="6813550" y="4249738"/>
          <p14:tracePt t="66978" x="6819900" y="4249738"/>
          <p14:tracePt t="66980" x="6826250" y="4249738"/>
          <p14:tracePt t="66981" x="6832600" y="4249738"/>
          <p14:tracePt t="66982" x="6840538" y="4249738"/>
          <p14:tracePt t="66984" x="6846888" y="4249738"/>
          <p14:tracePt t="66985" x="6853238" y="4249738"/>
          <p14:tracePt t="66987" x="6859588" y="4249738"/>
          <p14:tracePt t="66988" x="6865938" y="4249738"/>
          <p14:tracePt t="66990" x="6873875" y="4249738"/>
          <p14:tracePt t="66992" x="6880225" y="4249738"/>
          <p14:tracePt t="66994" x="6886575" y="4249738"/>
          <p14:tracePt t="66997" x="6892925" y="4249738"/>
          <p14:tracePt t="66998" x="6899275" y="4249738"/>
          <p14:tracePt t="67000" x="6907213" y="4249738"/>
          <p14:tracePt t="67004" x="6913563" y="4249738"/>
          <p14:tracePt t="67006" x="6919913" y="4249738"/>
          <p14:tracePt t="67013" x="6926263" y="4249738"/>
          <p14:tracePt t="67017" x="6932613" y="4249738"/>
          <p14:tracePt t="67021" x="6940550" y="4249738"/>
          <p14:tracePt t="67030" x="6946900" y="4249738"/>
          <p14:tracePt t="67035" x="6946900" y="4241800"/>
          <p14:tracePt t="67036" x="6953250" y="4241800"/>
          <p14:tracePt t="67042" x="6959600" y="4241800"/>
          <p14:tracePt t="67044" x="6965950" y="4241800"/>
          <p14:tracePt t="67046" x="6973888" y="4241800"/>
          <p14:tracePt t="67049" x="6980238" y="4241800"/>
          <p14:tracePt t="67051" x="6986588" y="4241800"/>
          <p14:tracePt t="67053" x="6992938" y="4241800"/>
          <p14:tracePt t="67054" x="6999288" y="4241800"/>
          <p14:tracePt t="67056" x="7007225" y="4241800"/>
          <p14:tracePt t="67057" x="7013575" y="4241800"/>
          <p14:tracePt t="67058" x="7019925" y="4241800"/>
          <p14:tracePt t="67060" x="7026275" y="4241800"/>
          <p14:tracePt t="67061" x="7032625" y="4241800"/>
          <p14:tracePt t="67062" x="7040563" y="4241800"/>
          <p14:tracePt t="67063" x="7053263" y="4241800"/>
          <p14:tracePt t="67064" x="7059613" y="4241800"/>
          <p14:tracePt t="67065" x="7065963" y="4241800"/>
          <p14:tracePt t="67066" x="7080250" y="4241800"/>
          <p14:tracePt t="67067" x="7086600" y="4249738"/>
          <p14:tracePt t="67068" x="7092950" y="4249738"/>
          <p14:tracePt t="67069" x="7105650" y="4249738"/>
          <p14:tracePt t="67070" x="7113588" y="4249738"/>
          <p14:tracePt t="67071" x="7126288" y="4249738"/>
          <p14:tracePt t="67072" x="7146925" y="4256088"/>
          <p14:tracePt t="67073" x="7153275" y="4256088"/>
          <p14:tracePt t="67074" x="7165975" y="4256088"/>
          <p14:tracePt t="67075" x="7172325" y="4256088"/>
          <p14:tracePt t="67076" x="7192963" y="4256088"/>
          <p14:tracePt t="67077" x="7205663" y="4262438"/>
          <p14:tracePt t="67078" x="7219950" y="4262438"/>
          <p14:tracePt t="67079" x="7232650" y="4262438"/>
          <p14:tracePt t="67080" x="7246938" y="4262438"/>
          <p14:tracePt t="67081" x="7259638" y="4262438"/>
          <p14:tracePt t="67082" x="7272338" y="4268788"/>
          <p14:tracePt t="67083" x="7292975" y="4268788"/>
          <p14:tracePt t="67084" x="7299325" y="4268788"/>
          <p14:tracePt t="67085" x="7319963" y="4268788"/>
          <p14:tracePt t="67086" x="7332663" y="4268788"/>
          <p14:tracePt t="67087" x="7339013" y="4268788"/>
          <p14:tracePt t="67088" x="7359650" y="4268788"/>
          <p14:tracePt t="67089" x="7372350" y="4268788"/>
          <p14:tracePt t="67090" x="7378700" y="4268788"/>
          <p14:tracePt t="67091" x="7392988" y="4268788"/>
          <p14:tracePt t="67092" x="7405688" y="4268788"/>
          <p14:tracePt t="67093" x="7419975" y="4275138"/>
          <p14:tracePt t="67094" x="7432675" y="4275138"/>
          <p14:tracePt t="67095" x="7439025" y="4275138"/>
          <p14:tracePt t="67096" x="7453313" y="4275138"/>
          <p14:tracePt t="67097" x="7459663" y="4275138"/>
          <p14:tracePt t="67098" x="7472363" y="4275138"/>
          <p14:tracePt t="67099" x="7486650" y="4275138"/>
          <p14:tracePt t="67101" x="7499350" y="4275138"/>
          <p14:tracePt t="67102" x="7505700" y="4275138"/>
          <p14:tracePt t="67103" x="7512050" y="4275138"/>
          <p14:tracePt t="67104" x="7519988" y="4275138"/>
          <p14:tracePt t="67105" x="7526338" y="4275138"/>
          <p14:tracePt t="67106" x="7532688" y="4275138"/>
          <p14:tracePt t="67107" x="7539038" y="4275138"/>
          <p14:tracePt t="67109" x="7545388" y="4275138"/>
          <p14:tracePt t="67110" x="7553325" y="4275138"/>
          <p14:tracePt t="67111" x="7559675" y="4275138"/>
          <p14:tracePt t="67113" x="7566025" y="4275138"/>
          <p14:tracePt t="67115" x="7572375" y="4275138"/>
          <p14:tracePt t="67287" x="7566025" y="4275138"/>
          <p14:tracePt t="67306" x="7559675" y="4275138"/>
          <p14:tracePt t="67312" x="7553325" y="4275138"/>
          <p14:tracePt t="67315" x="7553325" y="4268788"/>
          <p14:tracePt t="67317" x="7545388" y="4268788"/>
          <p14:tracePt t="67325" x="7539038" y="4268788"/>
          <p14:tracePt t="67326" x="7539038" y="4262438"/>
          <p14:tracePt t="67328" x="7532688" y="4262438"/>
          <p14:tracePt t="67336" x="7526338" y="4262438"/>
          <p14:tracePt t="67338" x="7519988" y="4262438"/>
          <p14:tracePt t="67344" x="7512050" y="4262438"/>
          <p14:tracePt t="67345" x="7512050" y="4256088"/>
          <p14:tracePt t="67347" x="7505700" y="4256088"/>
          <p14:tracePt t="67350" x="7499350" y="4256088"/>
          <p14:tracePt t="67361" x="7493000" y="4256088"/>
          <p14:tracePt t="67370" x="7493000" y="4249738"/>
          <p14:tracePt t="67398" x="7486650" y="4249738"/>
          <p14:tracePt t="67687" x="7493000" y="4249738"/>
          <p14:tracePt t="67709" x="7499350" y="4249738"/>
          <p14:tracePt t="67716" x="7505700" y="4249738"/>
          <p14:tracePt t="67722" x="7512050" y="4249738"/>
          <p14:tracePt t="67725" x="7512050" y="4256088"/>
          <p14:tracePt t="67735" x="7519988" y="4256088"/>
          <p14:tracePt t="67745" x="7526338" y="4256088"/>
          <p14:tracePt t="67800" x="7532688" y="4256088"/>
          <p14:tracePt t="67812" x="7539038" y="4256088"/>
          <p14:tracePt t="67828" x="7545388" y="4256088"/>
          <p14:tracePt t="67838" x="7553325" y="4256088"/>
          <p14:tracePt t="67847" x="7559675" y="4256088"/>
          <p14:tracePt t="67963" x="7566025" y="4256088"/>
          <p14:tracePt t="67984" x="7572375" y="4256088"/>
          <p14:tracePt t="68000" x="7578725" y="4256088"/>
          <p14:tracePt t="68005" x="7586663" y="4256088"/>
          <p14:tracePt t="68010" x="7593013" y="4256088"/>
          <p14:tracePt t="68011" x="7593013" y="4249738"/>
          <p14:tracePt t="68019" x="7599363" y="4249738"/>
          <p14:tracePt t="68023" x="7605713" y="4249738"/>
          <p14:tracePt t="68038" x="7612063" y="4249738"/>
          <p14:tracePt t="68046" x="7620000" y="4249738"/>
          <p14:tracePt t="68058" x="7626350" y="4249738"/>
          <p14:tracePt t="68076" x="7632700" y="4249738"/>
          <p14:tracePt t="68085" x="7639050" y="4249738"/>
          <p14:tracePt t="68102" x="7645400" y="4249738"/>
          <p14:tracePt t="68112" x="7651750" y="4249738"/>
          <p14:tracePt t="68125" x="7659688" y="4249738"/>
          <p14:tracePt t="68154" x="7666038" y="4249738"/>
          <p14:tracePt t="68168" x="7666038" y="4241800"/>
          <p14:tracePt t="68170" x="7672388" y="4241800"/>
          <p14:tracePt t="68193" x="7678738" y="4241800"/>
          <p14:tracePt t="68200" x="7685088" y="4241800"/>
          <p14:tracePt t="68205" x="7693025" y="4241800"/>
          <p14:tracePt t="68215" x="7699375" y="4241800"/>
          <p14:tracePt t="68220" x="7705725" y="4241800"/>
          <p14:tracePt t="68233" x="7712075" y="4241800"/>
          <p14:tracePt t="68238" x="7718425" y="4241800"/>
          <p14:tracePt t="68247" x="7726363" y="4241800"/>
          <p14:tracePt t="68267" x="7732713" y="4241800"/>
          <p14:tracePt t="68278" x="7739063" y="4241800"/>
          <p14:tracePt t="68284" x="7739063" y="4235450"/>
          <p14:tracePt t="68300" x="7745413" y="4235450"/>
          <p14:tracePt t="68308" x="7751763" y="4235450"/>
          <p14:tracePt t="68324" x="7759700" y="4235450"/>
          <p14:tracePt t="68325" x="7759700" y="4229100"/>
          <p14:tracePt t="68333" x="7766050" y="4229100"/>
          <p14:tracePt t="68345" x="7772400" y="4229100"/>
          <p14:tracePt t="68382" x="7778750" y="4229100"/>
          <p14:tracePt t="68409" x="7785100" y="4229100"/>
          <p14:tracePt t="68480" x="7793038" y="4229100"/>
          <p14:tracePt t="68594" x="7799388" y="4229100"/>
          <p14:tracePt t="68636" x="7805738" y="4229100"/>
          <p14:tracePt t="68800" x="7812088" y="4229100"/>
          <p14:tracePt t="68882" x="7818438" y="4229100"/>
          <p14:tracePt t="68905" x="7826375" y="4229100"/>
          <p14:tracePt t="68912" x="7832725" y="4229100"/>
          <p14:tracePt t="68919" x="7839075" y="4229100"/>
          <p14:tracePt t="68930" x="7839075" y="4222750"/>
          <p14:tracePt t="68934" x="7845425" y="4222750"/>
          <p14:tracePt t="68941" x="7851775" y="4222750"/>
          <p14:tracePt t="68952" x="7859713" y="4222750"/>
          <p14:tracePt t="68958" x="7866063" y="4222750"/>
          <p14:tracePt t="68961" x="7872413" y="4222750"/>
          <p14:tracePt t="68967" x="7878763" y="4222750"/>
          <p14:tracePt t="68970" x="7885113" y="4222750"/>
          <p14:tracePt t="68974" x="7893050" y="4222750"/>
          <p14:tracePt t="68976" x="7899400" y="4222750"/>
          <p14:tracePt t="68978" x="7905750" y="4222750"/>
          <p14:tracePt t="68981" x="7912100" y="4222750"/>
          <p14:tracePt t="68982" x="7918450" y="4222750"/>
          <p14:tracePt t="68985" x="7924800" y="4222750"/>
          <p14:tracePt t="68987" x="7932738" y="4222750"/>
          <p14:tracePt t="68988" x="7939088" y="4222750"/>
          <p14:tracePt t="68991" x="7945438" y="4222750"/>
          <p14:tracePt t="68992" x="7951788" y="4222750"/>
          <p14:tracePt t="68994" x="7958138" y="4222750"/>
          <p14:tracePt t="68995" x="7966075" y="4222750"/>
          <p14:tracePt t="68997" x="7972425" y="4222750"/>
          <p14:tracePt t="68999" x="7978775" y="4222750"/>
          <p14:tracePt t="69000" x="7985125" y="4222750"/>
          <p14:tracePt t="69002" x="7991475" y="4222750"/>
          <p14:tracePt t="69003" x="7999413" y="4222750"/>
          <p14:tracePt t="69006" x="8005763" y="4222750"/>
          <p14:tracePt t="69007" x="8012113" y="4222750"/>
          <p14:tracePt t="69008" x="8018463" y="4222750"/>
          <p14:tracePt t="69010" x="8018463" y="4216400"/>
          <p14:tracePt t="69011" x="8024813" y="4216400"/>
          <p14:tracePt t="69012" x="8032750" y="4216400"/>
          <p14:tracePt t="69015" x="8039100" y="4216400"/>
          <p14:tracePt t="69017" x="8045450" y="4216400"/>
          <p14:tracePt t="69019" x="8051800" y="4216400"/>
          <p14:tracePt t="69022" x="8058150" y="4216400"/>
          <p14:tracePt t="69025" x="8066088" y="4216400"/>
          <p14:tracePt t="69031" x="8072438" y="4216400"/>
          <p14:tracePt t="69035" x="8078788" y="4216400"/>
          <p14:tracePt t="69044" x="8085138" y="4216400"/>
          <p14:tracePt t="69372" x="8091488" y="4216400"/>
          <p14:tracePt t="69373" x="8091488" y="4208463"/>
          <p14:tracePt t="69382" x="8099425" y="4208463"/>
          <p14:tracePt t="69394" x="8105775" y="4208463"/>
          <p14:tracePt t="69402" x="8112125" y="4202113"/>
          <p14:tracePt t="69407" x="8118475" y="4202113"/>
          <p14:tracePt t="69417" x="8124825" y="4202113"/>
          <p14:tracePt t="69421" x="8124825" y="4195763"/>
          <p14:tracePt t="69425" x="8132763" y="4195763"/>
          <p14:tracePt t="69438" x="8139113" y="4195763"/>
          <p14:tracePt t="69441" x="8145463" y="4195763"/>
          <p14:tracePt t="69446" x="8151813" y="4195763"/>
          <p14:tracePt t="69455" x="8158163" y="4195763"/>
          <p14:tracePt t="69457" x="8158163" y="4189413"/>
          <p14:tracePt t="69458" x="8166100" y="4189413"/>
          <p14:tracePt t="69464" x="8172450" y="4189413"/>
          <p14:tracePt t="69467" x="8178800" y="4189413"/>
          <p14:tracePt t="69473" x="8185150" y="4189413"/>
          <p14:tracePt t="69476" x="8191500" y="4189413"/>
          <p14:tracePt t="69479" x="8199438" y="4189413"/>
          <p14:tracePt t="69485" x="8205788" y="4189413"/>
          <p14:tracePt t="69488" x="8212138" y="4189413"/>
          <p14:tracePt t="69496" x="8218488" y="4189413"/>
          <p14:tracePt t="69503" x="8224838" y="4189413"/>
          <p14:tracePt t="69504" x="8224838" y="4183063"/>
          <p14:tracePt t="69514" x="8231188" y="4183063"/>
          <p14:tracePt t="69548" x="8239125" y="4183063"/>
          <p14:tracePt t="69561" x="8245475" y="4183063"/>
          <p14:tracePt t="69566" x="8245475" y="4175125"/>
          <p14:tracePt t="69575" x="8251825" y="4175125"/>
          <p14:tracePt t="69579" x="8258175" y="4175125"/>
          <p14:tracePt t="69584" x="8264525" y="4175125"/>
          <p14:tracePt t="69591" x="8264525" y="4168775"/>
          <p14:tracePt t="69594" x="8272463" y="4168775"/>
          <p14:tracePt t="69597" x="8278813" y="4168775"/>
          <p14:tracePt t="69606" x="8285163" y="4168775"/>
          <p14:tracePt t="69611" x="8291513" y="4168775"/>
          <p14:tracePt t="69616" x="8297863" y="4168775"/>
          <p14:tracePt t="69630" x="8305800" y="4168775"/>
          <p14:tracePt t="69642" x="8312150" y="4168775"/>
          <p14:tracePt t="69662" x="8318500" y="4168775"/>
          <p14:tracePt t="69668" x="8324850" y="4168775"/>
          <p14:tracePt t="69675" x="8331200" y="4168775"/>
          <p14:tracePt t="69684" x="8339138" y="4168775"/>
          <p14:tracePt t="69687" x="8345488" y="4168775"/>
          <p14:tracePt t="69694" x="8351838" y="4168775"/>
          <p14:tracePt t="69698" x="8358188" y="4168775"/>
          <p14:tracePt t="69701" x="8364538" y="4168775"/>
          <p14:tracePt t="69706" x="8372475" y="4168775"/>
          <p14:tracePt t="69709" x="8378825" y="4168775"/>
          <p14:tracePt t="69715" x="8385175" y="4168775"/>
          <p14:tracePt t="69718" x="8391525" y="4168775"/>
          <p14:tracePt t="69723" x="8397875" y="4168775"/>
          <p14:tracePt t="69727" x="8405813" y="4168775"/>
          <p14:tracePt t="69730" x="8412163" y="4168775"/>
          <p14:tracePt t="69738" x="8418513" y="4168775"/>
          <p14:tracePt t="69742" x="8424863" y="4168775"/>
          <p14:tracePt t="69751" x="8431213" y="4168775"/>
          <p14:tracePt t="69757" x="8439150" y="4168775"/>
          <p14:tracePt t="69764" x="8445500" y="4168775"/>
          <p14:tracePt t="69775" x="8451850" y="4168775"/>
          <p14:tracePt t="69780" x="8458200" y="4168775"/>
          <p14:tracePt t="69788" x="8464550" y="4168775"/>
          <p14:tracePt t="69792" x="8472488" y="4168775"/>
          <p14:tracePt t="69796" x="8478838" y="4168775"/>
          <p14:tracePt t="69804" x="8485188" y="4168775"/>
          <p14:tracePt t="69808" x="8491538" y="4168775"/>
          <p14:tracePt t="69820" x="8497888" y="4168775"/>
          <p14:tracePt t="69830" x="8504238" y="4168775"/>
          <p14:tracePt t="69846" x="8512175" y="4168775"/>
          <p14:tracePt t="69867" x="8512175" y="4175125"/>
          <p14:tracePt t="69868" x="8518525" y="4175125"/>
          <p14:tracePt t="69877" x="8524875" y="4175125"/>
          <p14:tracePt t="69891" x="8531225" y="4175125"/>
          <p14:tracePt t="69899" x="8537575" y="4175125"/>
          <p14:tracePt t="69906" x="8545513" y="4175125"/>
          <p14:tracePt t="69930" x="8551863" y="4175125"/>
          <p14:tracePt t="69951" x="8558213" y="4175125"/>
          <p14:tracePt t="69985" x="8564563" y="4175125"/>
          <p14:tracePt t="69997" x="8570913" y="4175125"/>
          <p14:tracePt t="70003" x="8570913" y="4183063"/>
          <p14:tracePt t="70011" x="8578850" y="4183063"/>
          <p14:tracePt t="70029" x="8578850" y="4189413"/>
          <p14:tracePt t="70051" x="8585200" y="4189413"/>
          <p14:tracePt t="70073" x="8591550" y="4189413"/>
          <p14:tracePt t="70160" x="8597900" y="4189413"/>
          <p14:tracePt t="70184" x="8604250" y="4189413"/>
          <p14:tracePt t="70344" x="8612188" y="4189413"/>
          <p14:tracePt t="70446" x="8618538" y="4189413"/>
          <p14:tracePt t="70752" x="8618538" y="4195763"/>
          <p14:tracePt t="70786" x="8618538" y="4202113"/>
          <p14:tracePt t="70841" x="8624888" y="4202113"/>
          <p14:tracePt t="70848" x="8631238" y="4202113"/>
          <p14:tracePt t="70851" x="8637588" y="4202113"/>
          <p14:tracePt t="70856" x="8645525" y="4202113"/>
          <p14:tracePt t="70858" x="8651875" y="4202113"/>
          <p14:tracePt t="70861" x="8658225" y="4202113"/>
          <p14:tracePt t="70864" x="8664575" y="4202113"/>
          <p14:tracePt t="70866" x="8670925" y="4202113"/>
          <p14:tracePt t="70870" x="8678863" y="4202113"/>
          <p14:tracePt t="70872" x="8685213" y="4202113"/>
          <p14:tracePt t="70873" x="8691563" y="4202113"/>
          <p14:tracePt t="70876" x="8691563" y="4208463"/>
          <p14:tracePt t="70877" x="8697913" y="4208463"/>
          <p14:tracePt t="70878" x="8704263" y="4208463"/>
          <p14:tracePt t="70880" x="8712200" y="4208463"/>
          <p14:tracePt t="70882" x="8718550" y="4208463"/>
          <p14:tracePt t="70883" x="8724900" y="4208463"/>
          <p14:tracePt t="70886" x="8731250" y="4208463"/>
          <p14:tracePt t="70888" x="8737600" y="4208463"/>
          <p14:tracePt t="70890" x="8745538" y="4208463"/>
          <p14:tracePt t="70891" x="8751888" y="4208463"/>
          <p14:tracePt t="70892" x="8758238" y="4208463"/>
          <p14:tracePt t="70895" x="8764588" y="4208463"/>
          <p14:tracePt t="70896" x="8764588" y="4216400"/>
          <p14:tracePt t="70897" x="8770938" y="4216400"/>
          <p14:tracePt t="70899" x="8778875" y="4216400"/>
          <p14:tracePt t="70901" x="8785225" y="4216400"/>
          <p14:tracePt t="70902" x="8791575" y="4222750"/>
          <p14:tracePt t="70905" x="8797925" y="4222750"/>
          <p14:tracePt t="70907" x="8804275" y="4222750"/>
          <p14:tracePt t="70909" x="8810625" y="4222750"/>
          <p14:tracePt t="70911" x="8818563" y="4222750"/>
          <p14:tracePt t="70914" x="8824913" y="4222750"/>
          <p14:tracePt t="70915" x="8824913" y="4229100"/>
          <p14:tracePt t="70916" x="8831263" y="4229100"/>
          <p14:tracePt t="70917" x="8837613" y="4229100"/>
          <p14:tracePt t="70920" x="8843963" y="4235450"/>
          <p14:tracePt t="70922" x="8851900" y="4235450"/>
          <p14:tracePt t="70926" x="8858250" y="4235450"/>
          <p14:tracePt t="70927" x="8864600" y="4235450"/>
          <p14:tracePt t="70928" x="8864600" y="4241800"/>
          <p14:tracePt t="70929" x="8870950" y="4241800"/>
          <p14:tracePt t="70933" x="8877300" y="4241800"/>
          <p14:tracePt t="70934" x="8885238" y="4241800"/>
          <p14:tracePt t="70938" x="8891588" y="4241800"/>
          <p14:tracePt t="70939" x="8897938" y="4241800"/>
          <p14:tracePt t="70941" x="8904288" y="4241800"/>
          <p14:tracePt t="70943" x="8904288" y="4249738"/>
          <p14:tracePt t="70944" x="8910638" y="4249738"/>
          <p14:tracePt t="70945" x="8918575" y="4249738"/>
          <p14:tracePt t="70949" x="8924925" y="4249738"/>
          <p14:tracePt t="70951" x="8931275" y="4249738"/>
          <p14:tracePt t="70952" x="8931275" y="4256088"/>
          <p14:tracePt t="70953" x="8937625" y="4256088"/>
          <p14:tracePt t="70958" x="8943975" y="4256088"/>
          <p14:tracePt t="70960" x="8951913" y="4256088"/>
          <p14:tracePt t="70967" x="8958263" y="4256088"/>
          <p14:tracePt t="70971" x="8964613" y="4256088"/>
          <p14:tracePt t="70976" x="8970963" y="4256088"/>
          <p14:tracePt t="70986" x="8977313" y="4256088"/>
          <p14:tracePt t="70991" x="8985250" y="4256088"/>
          <p14:tracePt t="70997" x="8991600" y="4256088"/>
          <p14:tracePt t="70999" x="8997950" y="4256088"/>
          <p14:tracePt t="71001" x="9004300" y="4256088"/>
          <p14:tracePt t="71004" x="9010650" y="4256088"/>
          <p14:tracePt t="71006" x="9018588" y="4256088"/>
          <p14:tracePt t="71009" x="9024938" y="4256088"/>
          <p14:tracePt t="71010" x="9031288" y="4256088"/>
          <p14:tracePt t="71012" x="9037638" y="4256088"/>
          <p14:tracePt t="71013" x="9043988" y="4256088"/>
          <p14:tracePt t="71014" x="9051925" y="4256088"/>
          <p14:tracePt t="71016" x="9058275" y="4256088"/>
          <p14:tracePt t="71017" x="9064625" y="4256088"/>
          <p14:tracePt t="71019" x="9070975" y="4256088"/>
          <p14:tracePt t="71020" x="9077325" y="4256088"/>
          <p14:tracePt t="71021" x="9083675" y="4256088"/>
          <p14:tracePt t="71023" x="9091613" y="4256088"/>
          <p14:tracePt t="71024" x="9097963" y="4256088"/>
          <p14:tracePt t="71026" x="9104313" y="4256088"/>
          <p14:tracePt t="71027" x="9117013" y="4256088"/>
          <p14:tracePt t="71029" x="9124950" y="4262438"/>
          <p14:tracePt t="71030" x="9137650" y="4262438"/>
          <p14:tracePt t="71032" x="9144000" y="4262438"/>
          <p14:tracePt t="71033" x="9158288" y="4262438"/>
          <p14:tracePt t="71034" x="9164638" y="4262438"/>
          <p14:tracePt t="71035" x="9170988" y="4268788"/>
          <p14:tracePt t="71037" x="9183688" y="4268788"/>
          <p14:tracePt t="71038" x="9191625" y="4268788"/>
          <p14:tracePt t="71039" x="9204325" y="4268788"/>
          <p14:tracePt t="71040" x="9210675" y="4275138"/>
          <p14:tracePt t="71041" x="9217025" y="4275138"/>
          <p14:tracePt t="71042" x="9224963" y="4275138"/>
          <p14:tracePt t="71044" x="9231313" y="4275138"/>
          <p14:tracePt t="71045" x="9244013" y="4275138"/>
          <p14:tracePt t="71047" x="9258300" y="4275138"/>
          <p14:tracePt t="71048" x="9264650" y="4275138"/>
          <p14:tracePt t="71050" x="9277350" y="4275138"/>
          <p14:tracePt t="71051" x="9283700" y="4275138"/>
          <p14:tracePt t="71052" x="9283700" y="4283075"/>
          <p14:tracePt t="71053" x="9297988" y="4283075"/>
          <p14:tracePt t="71055" x="9304338" y="4283075"/>
          <p14:tracePt t="71056" x="9310688" y="4283075"/>
          <p14:tracePt t="71057" x="9317038" y="4283075"/>
          <p14:tracePt t="71059" x="9324975" y="4283075"/>
          <p14:tracePt t="71060" x="9331325" y="4289425"/>
          <p14:tracePt t="71062" x="9337675" y="4289425"/>
          <p14:tracePt t="71063" x="9344025" y="4289425"/>
          <p14:tracePt t="71064" x="9350375" y="4289425"/>
          <p14:tracePt t="71066" x="9356725" y="4289425"/>
          <p14:tracePt t="71067" x="9364663" y="4289425"/>
          <p14:tracePt t="71071" x="9371013" y="4289425"/>
          <p14:tracePt t="71073" x="9377363" y="4289425"/>
          <p14:tracePt t="71075" x="9383713" y="4289425"/>
          <p14:tracePt t="71138" x="9390063" y="4289425"/>
          <p14:tracePt t="71145" x="9398000" y="4289425"/>
          <p14:tracePt t="71152" x="9404350" y="4289425"/>
          <p14:tracePt t="71155" x="9410700" y="4289425"/>
          <p14:tracePt t="71157" x="9417050" y="4289425"/>
          <p14:tracePt t="71162" x="9423400" y="4289425"/>
          <p14:tracePt t="71164" x="9431338" y="4289425"/>
          <p14:tracePt t="71168" x="9437688" y="4289425"/>
          <p14:tracePt t="71170" x="9444038" y="4289425"/>
          <p14:tracePt t="71172" x="9450388" y="4289425"/>
          <p14:tracePt t="71176" x="9456738" y="4289425"/>
          <p14:tracePt t="71179" x="9464675" y="4289425"/>
          <p14:tracePt t="71184" x="9471025" y="4289425"/>
          <p14:tracePt t="71186" x="9477375" y="4289425"/>
          <p14:tracePt t="71189" x="9483725" y="4289425"/>
          <p14:tracePt t="71201" x="9490075" y="4289425"/>
          <p14:tracePt t="71228" x="9498013" y="4289425"/>
          <p14:tracePt t="71251" x="9504363" y="4289425"/>
          <p14:tracePt t="71254" x="9504363" y="4283075"/>
          <p14:tracePt t="71256" x="9510713" y="4283075"/>
          <p14:tracePt t="71267" x="9517063" y="4283075"/>
          <p14:tracePt t="71272" x="9523413" y="4283075"/>
          <p14:tracePt t="71278" x="9531350" y="4283075"/>
          <p14:tracePt t="71296" x="9537700" y="4283075"/>
          <p14:tracePt t="71315" x="9544050" y="4283075"/>
          <p14:tracePt t="71348" x="9544050" y="4275138"/>
          <p14:tracePt t="71352" x="9550400" y="4275138"/>
          <p14:tracePt t="71358" x="9556750" y="4275138"/>
          <p14:tracePt t="71366" x="9564688" y="4268788"/>
          <p14:tracePt t="71375" x="9571038" y="4262438"/>
          <p14:tracePt t="71380" x="9577388" y="4262438"/>
          <p14:tracePt t="71390" x="9583738" y="4262438"/>
          <p14:tracePt t="71394" x="9583738" y="4256088"/>
          <p14:tracePt t="71396" x="9590088" y="4256088"/>
          <p14:tracePt t="71403" x="9598025" y="4256088"/>
          <p14:tracePt t="71406" x="9598025" y="4249738"/>
          <p14:tracePt t="71519" x="9604375" y="4249738"/>
          <p14:tracePt t="71608" x="9610725" y="4249738"/>
          <p14:tracePt t="71710" x="9617075" y="4249738"/>
          <p14:tracePt t="71714" x="9617075" y="4241800"/>
          <p14:tracePt t="71724" x="9623425" y="4241800"/>
          <p14:tracePt t="71746" x="9623425" y="4235450"/>
          <p14:tracePt t="71751" x="9631363" y="4235450"/>
          <p14:tracePt t="71863" x="9637713" y="4235450"/>
          <p14:tracePt t="71916" x="9644063" y="4235450"/>
          <p14:tracePt t="72648" x="9637713" y="4235450"/>
          <p14:tracePt t="72652" x="9631363" y="4235450"/>
          <p14:tracePt t="72654" x="9631363" y="4241800"/>
          <p14:tracePt t="72655" x="9623425" y="4241800"/>
          <p14:tracePt t="72656" x="9617075" y="4241800"/>
          <p14:tracePt t="72659" x="9610725" y="4241800"/>
          <p14:tracePt t="72660" x="9604375" y="4241800"/>
          <p14:tracePt t="72661" x="9604375" y="4249738"/>
          <p14:tracePt t="72663" x="9598025" y="4249738"/>
          <p14:tracePt t="72664" x="9590088" y="4256088"/>
          <p14:tracePt t="72665" x="9583738" y="4256088"/>
          <p14:tracePt t="72667" x="9577388" y="4256088"/>
          <p14:tracePt t="72668" x="9571038" y="4256088"/>
          <p14:tracePt t="72669" x="9571038" y="4262438"/>
          <p14:tracePt t="72670" x="9564688" y="4262438"/>
          <p14:tracePt t="72671" x="9556750" y="4268788"/>
          <p14:tracePt t="72672" x="9550400" y="4268788"/>
          <p14:tracePt t="72673" x="9544050" y="4275138"/>
          <p14:tracePt t="72674" x="9537700" y="4275138"/>
          <p14:tracePt t="72675" x="9531350" y="4275138"/>
          <p14:tracePt t="72676" x="9523413" y="4275138"/>
          <p14:tracePt t="72677" x="9517063" y="4275138"/>
          <p14:tracePt t="72678" x="9510713" y="4283075"/>
          <p14:tracePt t="72679" x="9504363" y="4283075"/>
          <p14:tracePt t="72680" x="9498013" y="4283075"/>
          <p14:tracePt t="72681" x="9490075" y="4289425"/>
          <p14:tracePt t="72682" x="9483725" y="4289425"/>
          <p14:tracePt t="72683" x="9471025" y="4289425"/>
          <p14:tracePt t="72684" x="9464675" y="4295775"/>
          <p14:tracePt t="72685" x="9450388" y="4295775"/>
          <p14:tracePt t="72686" x="9437688" y="4302125"/>
          <p14:tracePt t="72687" x="9431338" y="4302125"/>
          <p14:tracePt t="72688" x="9417050" y="4302125"/>
          <p14:tracePt t="72689" x="9404350" y="4308475"/>
          <p14:tracePt t="72691" x="9383713" y="4308475"/>
          <p14:tracePt t="72692" x="9377363" y="4308475"/>
          <p14:tracePt t="72693" x="9364663" y="4308475"/>
          <p14:tracePt t="72694" x="9344025" y="4316413"/>
          <p14:tracePt t="72695" x="9337675" y="4316413"/>
          <p14:tracePt t="72696" x="9317038" y="4316413"/>
          <p14:tracePt t="72697" x="9310688" y="4322763"/>
          <p14:tracePt t="72698" x="9291638" y="4329113"/>
          <p14:tracePt t="72699" x="9277350" y="4329113"/>
          <p14:tracePt t="72700" x="9264650" y="4329113"/>
          <p14:tracePt t="72701" x="9244013" y="4335463"/>
          <p14:tracePt t="72702" x="9231313" y="4335463"/>
          <p14:tracePt t="72703" x="9210675" y="4341813"/>
          <p14:tracePt t="72704" x="9191625" y="4341813"/>
          <p14:tracePt t="72705" x="9170988" y="4349750"/>
          <p14:tracePt t="72706" x="9158288" y="4349750"/>
          <p14:tracePt t="72707" x="9131300" y="4356100"/>
          <p14:tracePt t="72708" x="9110663" y="4356100"/>
          <p14:tracePt t="72709" x="9083675" y="4356100"/>
          <p14:tracePt t="72710" x="9058275" y="4362450"/>
          <p14:tracePt t="72711" x="9043988" y="4362450"/>
          <p14:tracePt t="72712" x="9018588" y="4362450"/>
          <p14:tracePt t="72713" x="8991600" y="4362450"/>
          <p14:tracePt t="72714" x="8964613" y="4368800"/>
          <p14:tracePt t="72715" x="8943975" y="4368800"/>
          <p14:tracePt t="72716" x="8918575" y="4375150"/>
          <p14:tracePt t="72717" x="8885238" y="4375150"/>
          <p14:tracePt t="72718" x="8858250" y="4383088"/>
          <p14:tracePt t="72719" x="8837613" y="4383088"/>
          <p14:tracePt t="72720" x="8804275" y="4383088"/>
          <p14:tracePt t="72721" x="8778875" y="4389438"/>
          <p14:tracePt t="72722" x="8745538" y="4389438"/>
          <p14:tracePt t="72723" x="8712200" y="4389438"/>
          <p14:tracePt t="72724" x="8685213" y="4395788"/>
          <p14:tracePt t="72725" x="8651875" y="4395788"/>
          <p14:tracePt t="72726" x="8618538" y="4402138"/>
          <p14:tracePt t="72727" x="8578850" y="4402138"/>
          <p14:tracePt t="72728" x="8545513" y="4402138"/>
          <p14:tracePt t="72729" x="8518525" y="4408488"/>
          <p14:tracePt t="72730" x="8478838" y="4408488"/>
          <p14:tracePt t="72731" x="8418513" y="4422775"/>
          <p14:tracePt t="72732" x="8364538" y="4422775"/>
          <p14:tracePt t="72734" x="8324850" y="4422775"/>
          <p14:tracePt t="72735" x="8278813" y="4429125"/>
          <p14:tracePt t="72736" x="8224838" y="4429125"/>
          <p14:tracePt t="72737" x="8178800" y="4435475"/>
          <p14:tracePt t="72738" x="8145463" y="4435475"/>
          <p14:tracePt t="72740" x="8085138" y="4441825"/>
          <p14:tracePt t="72741" x="8039100" y="4441825"/>
          <p14:tracePt t="72742" x="8018463" y="4449763"/>
          <p14:tracePt t="72743" x="7978775" y="4449763"/>
          <p14:tracePt t="72744" x="7945438" y="4456113"/>
          <p14:tracePt t="72745" x="7912100" y="4456113"/>
          <p14:tracePt t="72746" x="7878763" y="4456113"/>
          <p14:tracePt t="72747" x="7839075" y="4462463"/>
          <p14:tracePt t="72748" x="7805738" y="4462463"/>
          <p14:tracePt t="72749" x="7772400" y="4468813"/>
          <p14:tracePt t="72750" x="7739063" y="4468813"/>
          <p14:tracePt t="72751" x="7699375" y="4475163"/>
          <p14:tracePt t="72752" x="7666038" y="4475163"/>
          <p14:tracePt t="72753" x="7639050" y="4481513"/>
          <p14:tracePt t="72754" x="7605713" y="4481513"/>
          <p14:tracePt t="72755" x="7578725" y="4489450"/>
          <p14:tracePt t="72756" x="7545388" y="4489450"/>
          <p14:tracePt t="72757" x="7526338" y="4495800"/>
          <p14:tracePt t="72758" x="7486650" y="4495800"/>
          <p14:tracePt t="72759" x="7466013" y="4502150"/>
          <p14:tracePt t="72760" x="7432675" y="4502150"/>
          <p14:tracePt t="72761" x="7412038" y="4508500"/>
          <p14:tracePt t="72762" x="7378700" y="4508500"/>
          <p14:tracePt t="72763" x="7359650" y="4514850"/>
          <p14:tracePt t="72764" x="7332663" y="4514850"/>
          <p14:tracePt t="72765" x="7305675" y="4522788"/>
          <p14:tracePt t="72766" x="7280275" y="4522788"/>
          <p14:tracePt t="72767" x="7259638" y="4529138"/>
          <p14:tracePt t="72768" x="7239000" y="4529138"/>
          <p14:tracePt t="72769" x="7213600" y="4535488"/>
          <p14:tracePt t="72770" x="7192963" y="4535488"/>
          <p14:tracePt t="72771" x="7165975" y="4541838"/>
          <p14:tracePt t="72772" x="7153275" y="4541838"/>
          <p14:tracePt t="72773" x="7126288" y="4548188"/>
          <p14:tracePt t="72774" x="7105650" y="4548188"/>
          <p14:tracePt t="72775" x="7080250" y="4556125"/>
          <p14:tracePt t="72776" x="7065963" y="4556125"/>
          <p14:tracePt t="72777" x="7046913" y="4562475"/>
          <p14:tracePt t="72778" x="7019925" y="4562475"/>
          <p14:tracePt t="72779" x="7013575" y="4568825"/>
          <p14:tracePt t="72780" x="6992938" y="4568825"/>
          <p14:tracePt t="72781" x="6965950" y="4575175"/>
          <p14:tracePt t="72782" x="6946900" y="4575175"/>
          <p14:tracePt t="72783" x="6932613" y="4575175"/>
          <p14:tracePt t="72784" x="6913563" y="4575175"/>
          <p14:tracePt t="72785" x="6892925" y="4581525"/>
          <p14:tracePt t="72786" x="6880225" y="4581525"/>
          <p14:tracePt t="72787" x="6859588" y="4589463"/>
          <p14:tracePt t="72788" x="6840538" y="4589463"/>
          <p14:tracePt t="72789" x="6819900" y="4589463"/>
          <p14:tracePt t="72790" x="6807200" y="4595813"/>
          <p14:tracePt t="72791" x="6780213" y="4595813"/>
          <p14:tracePt t="72792" x="6765925" y="4602163"/>
          <p14:tracePt t="72793" x="6746875" y="4602163"/>
          <p14:tracePt t="72794" x="6734175" y="4608513"/>
          <p14:tracePt t="72795" x="6707188" y="4608513"/>
          <p14:tracePt t="72796" x="6686550" y="4608513"/>
          <p14:tracePt t="72797" x="6673850" y="4614863"/>
          <p14:tracePt t="72798" x="6659563" y="4614863"/>
          <p14:tracePt t="72799" x="6640513" y="4622800"/>
          <p14:tracePt t="72800" x="6626225" y="4622800"/>
          <p14:tracePt t="72801" x="6607175" y="4629150"/>
          <p14:tracePt t="72802" x="6586538" y="4629150"/>
          <p14:tracePt t="72803" x="6559550" y="4629150"/>
          <p14:tracePt t="72804" x="6546850" y="4635500"/>
          <p14:tracePt t="72805" x="6526213" y="4635500"/>
          <p14:tracePt t="72806" x="6507163" y="4635500"/>
          <p14:tracePt t="72807" x="6486525" y="4641850"/>
          <p14:tracePt t="72808" x="6467475" y="4641850"/>
          <p14:tracePt t="72809" x="6446838" y="4641850"/>
          <p14:tracePt t="72810" x="6427788" y="4641850"/>
          <p14:tracePt t="72811" x="6407150" y="4641850"/>
          <p14:tracePt t="72812" x="6386513" y="4641850"/>
          <p14:tracePt t="72813" x="6361113" y="4641850"/>
          <p14:tracePt t="72814" x="6346825" y="4648200"/>
          <p14:tracePt t="72815" x="6319838" y="4648200"/>
          <p14:tracePt t="72816" x="6300788" y="4648200"/>
          <p14:tracePt t="72817" x="6273800" y="4648200"/>
          <p14:tracePt t="72818" x="6261100" y="4656138"/>
          <p14:tracePt t="72819" x="6234113" y="4656138"/>
          <p14:tracePt t="72820" x="6213475" y="4656138"/>
          <p14:tracePt t="72821" x="6194425" y="4656138"/>
          <p14:tracePt t="72822" x="6167438" y="4656138"/>
          <p14:tracePt t="72823" x="6146800" y="4656138"/>
          <p14:tracePt t="72824" x="6121400" y="4656138"/>
          <p14:tracePt t="72825" x="6100763" y="4656138"/>
          <p14:tracePt t="72826" x="6073775" y="4662488"/>
          <p14:tracePt t="72827" x="6046788" y="4662488"/>
          <p14:tracePt t="72828" x="6027738" y="4662488"/>
          <p14:tracePt t="72829" x="6007100" y="4662488"/>
          <p14:tracePt t="72830" x="5980113" y="4662488"/>
          <p14:tracePt t="72831" x="5934075" y="4668838"/>
          <p14:tracePt t="72832" x="5900738" y="4668838"/>
          <p14:tracePt t="72834" x="5881688" y="4668838"/>
          <p14:tracePt t="72835" x="5848350" y="4668838"/>
          <p14:tracePt t="72836" x="5821363" y="4668838"/>
          <p14:tracePt t="72837" x="5788025" y="4668838"/>
          <p14:tracePt t="72838" x="5754688" y="4668838"/>
          <p14:tracePt t="72840" x="5727700" y="4668838"/>
          <p14:tracePt t="72841" x="5694363" y="4675188"/>
          <p14:tracePt t="72842" x="5681663" y="4675188"/>
          <p14:tracePt t="72843" x="5654675" y="4675188"/>
          <p14:tracePt t="72844" x="5634038" y="4675188"/>
          <p14:tracePt t="72845" x="5608638" y="4675188"/>
          <p14:tracePt t="72846" x="5588000" y="4675188"/>
          <p14:tracePt t="72847" x="5567363" y="4675188"/>
          <p14:tracePt t="72848" x="5548313" y="4675188"/>
          <p14:tracePt t="72849" x="5521325" y="4675188"/>
          <p14:tracePt t="72850" x="5508625" y="4675188"/>
          <p14:tracePt t="72851" x="5487988" y="4675188"/>
          <p14:tracePt t="72852" x="5461000" y="4675188"/>
          <p14:tracePt t="72853" x="5441950" y="4675188"/>
          <p14:tracePt t="72854" x="5427663" y="4675188"/>
          <p14:tracePt t="72855" x="5408613" y="4675188"/>
          <p14:tracePt t="72856" x="5387975" y="4675188"/>
          <p14:tracePt t="72857" x="5375275" y="4675188"/>
          <p14:tracePt t="72858" x="5354638" y="4675188"/>
          <p14:tracePt t="72859" x="5334000" y="4675188"/>
          <p14:tracePt t="72860" x="5327650" y="4675188"/>
          <p14:tracePt t="72861" x="5308600" y="4675188"/>
          <p14:tracePt t="72862" x="5287963" y="4675188"/>
          <p14:tracePt t="72863" x="5275263" y="4675188"/>
          <p14:tracePt t="72864" x="5260975" y="4675188"/>
          <p14:tracePt t="72865" x="5241925" y="4675188"/>
          <p14:tracePt t="72866" x="5227638" y="4675188"/>
          <p14:tracePt t="72867" x="5214938" y="4675188"/>
          <p14:tracePt t="72868" x="5194300" y="4675188"/>
          <p14:tracePt t="72869" x="5187950" y="4675188"/>
          <p14:tracePt t="72870" x="5175250" y="4675188"/>
          <p14:tracePt t="72871" x="5160963" y="4675188"/>
          <p14:tracePt t="72872" x="5148263" y="4675188"/>
          <p14:tracePt t="72873" x="5135563" y="4675188"/>
          <p14:tracePt t="72874" x="5127625" y="4675188"/>
          <p14:tracePt t="72875" x="5108575" y="4675188"/>
          <p14:tracePt t="72876" x="5102225" y="4675188"/>
          <p14:tracePt t="72877" x="5087938" y="4668838"/>
          <p14:tracePt t="72878" x="5081588" y="4668838"/>
          <p14:tracePt t="72879" x="5068888" y="4668838"/>
          <p14:tracePt t="72880" x="5054600" y="4668838"/>
          <p14:tracePt t="72881" x="5048250" y="4662488"/>
          <p14:tracePt t="72882" x="5035550" y="4662488"/>
          <p14:tracePt t="72883" x="5021263" y="4662488"/>
          <p14:tracePt t="72884" x="5014913" y="4662488"/>
          <p14:tracePt t="72885" x="5002213" y="4662488"/>
          <p14:tracePt t="72886" x="4987925" y="4656138"/>
          <p14:tracePt t="72887" x="4981575" y="4656138"/>
          <p14:tracePt t="72888" x="4968875" y="4656138"/>
          <p14:tracePt t="72889" x="4962525" y="4656138"/>
          <p14:tracePt t="72890" x="4948238" y="4656138"/>
          <p14:tracePt t="72891" x="4935538" y="4648200"/>
          <p14:tracePt t="72892" x="4929188" y="4648200"/>
          <p14:tracePt t="72893" x="4914900" y="4648200"/>
          <p14:tracePt t="72894" x="4902200" y="4648200"/>
          <p14:tracePt t="72895" x="4895850" y="4648200"/>
          <p14:tracePt t="72896" x="4881563" y="4641850"/>
          <p14:tracePt t="72897" x="4875213" y="4641850"/>
          <p14:tracePt t="72898" x="4862513" y="4641850"/>
          <p14:tracePt t="72899" x="4848225" y="4641850"/>
          <p14:tracePt t="72900" x="4841875" y="4641850"/>
          <p14:tracePt t="72901" x="4829175" y="4641850"/>
          <p14:tracePt t="72902" x="4814888" y="4635500"/>
          <p14:tracePt t="72903" x="4808538" y="4635500"/>
          <p14:tracePt t="72904" x="4795838" y="4635500"/>
          <p14:tracePt t="72905" x="4781550" y="4635500"/>
          <p14:tracePt t="72906" x="4768850" y="4635500"/>
          <p14:tracePt t="72907" x="4754563" y="4635500"/>
          <p14:tracePt t="72908" x="4748213" y="4635500"/>
          <p14:tracePt t="72909" x="4729163" y="4635500"/>
          <p14:tracePt t="72910" x="4714875" y="4635500"/>
          <p14:tracePt t="72911" x="4708525" y="4635500"/>
          <p14:tracePt t="72912" x="4695825" y="4635500"/>
          <p14:tracePt t="72913" x="4689475" y="4635500"/>
          <p14:tracePt t="72914" x="4668838" y="4635500"/>
          <p14:tracePt t="72915" x="4656138" y="4635500"/>
          <p14:tracePt t="72916" x="4648200" y="4635500"/>
          <p14:tracePt t="72917" x="4635500" y="4635500"/>
          <p14:tracePt t="72918" x="4614863" y="4629150"/>
          <p14:tracePt t="72920" x="4602163" y="4629150"/>
          <p14:tracePt t="72921" x="4595813" y="4629150"/>
          <p14:tracePt t="72922" x="4575175" y="4629150"/>
          <p14:tracePt t="72923" x="4562475" y="4629150"/>
          <p14:tracePt t="72924" x="4556125" y="4629150"/>
          <p14:tracePt t="72925" x="4541838" y="4629150"/>
          <p14:tracePt t="72926" x="4535488" y="4629150"/>
          <p14:tracePt t="72927" x="4522788" y="4629150"/>
          <p14:tracePt t="72928" x="4508500" y="4629150"/>
          <p14:tracePt t="72929" x="4502150" y="4629150"/>
          <p14:tracePt t="72930" x="4489450" y="4629150"/>
          <p14:tracePt t="72931" x="4468813" y="4629150"/>
          <p14:tracePt t="72932" x="4462463" y="4629150"/>
          <p14:tracePt t="72934" x="4449763" y="4629150"/>
          <p14:tracePt t="72935" x="4435475" y="4629150"/>
          <p14:tracePt t="72936" x="4422775" y="4629150"/>
          <p14:tracePt t="72937" x="4408488" y="4629150"/>
          <p14:tracePt t="72938" x="4402138" y="4629150"/>
          <p14:tracePt t="72940" x="4389438" y="4629150"/>
          <p14:tracePt t="72941" x="4383088" y="4629150"/>
          <p14:tracePt t="72942" x="4375150" y="4629150"/>
          <p14:tracePt t="72943" x="4368800" y="4629150"/>
          <p14:tracePt t="72944" x="4362450" y="4629150"/>
          <p14:tracePt t="72945" x="4356100" y="4629150"/>
          <p14:tracePt t="72946" x="4341813" y="4629150"/>
          <p14:tracePt t="72948" x="4335463" y="4629150"/>
          <p14:tracePt t="72949" x="4329113" y="4629150"/>
          <p14:tracePt t="72950" x="4322763" y="4629150"/>
          <p14:tracePt t="72951" x="4316413" y="4629150"/>
          <p14:tracePt t="72952" x="4308475" y="4629150"/>
          <p14:tracePt t="72954" x="4302125" y="4629150"/>
          <p14:tracePt t="72955" x="4295775" y="4629150"/>
          <p14:tracePt t="72956" x="4289425" y="4629150"/>
          <p14:tracePt t="72957" x="4283075" y="4629150"/>
          <p14:tracePt t="72958" x="4275138" y="4629150"/>
          <p14:tracePt t="72960" x="4268788" y="4629150"/>
          <p14:tracePt t="72961" x="4262438" y="4629150"/>
          <p14:tracePt t="72962" x="4256088" y="4629150"/>
          <p14:tracePt t="72964" x="4249738" y="4629150"/>
          <p14:tracePt t="72965" x="4241800" y="4629150"/>
          <p14:tracePt t="72968" x="4235450" y="4629150"/>
          <p14:tracePt t="72969" x="4229100" y="4629150"/>
          <p14:tracePt t="72970" x="4222750" y="4629150"/>
          <p14:tracePt t="72972" x="4216400" y="4629150"/>
          <p14:tracePt t="72973" x="4208463" y="4629150"/>
          <p14:tracePt t="72974" x="4208463" y="4635500"/>
          <p14:tracePt t="72975" x="4202113" y="4635500"/>
          <p14:tracePt t="72976" x="4195763" y="4635500"/>
          <p14:tracePt t="72977" x="4189413" y="4635500"/>
          <p14:tracePt t="72979" x="4183063" y="4635500"/>
          <p14:tracePt t="72980" x="4175125" y="4635500"/>
          <p14:tracePt t="72981" x="4175125" y="4641850"/>
          <p14:tracePt t="72982" x="4168775" y="4641850"/>
          <p14:tracePt t="72983" x="4162425" y="4641850"/>
          <p14:tracePt t="72984" x="4156075" y="4641850"/>
          <p14:tracePt t="72985" x="4149725" y="4641850"/>
          <p14:tracePt t="72986" x="4143375" y="4641850"/>
          <p14:tracePt t="72987" x="4135438" y="4641850"/>
          <p14:tracePt t="72988" x="4129088" y="4641850"/>
          <p14:tracePt t="72989" x="4122738" y="4641850"/>
          <p14:tracePt t="72990" x="4116388" y="4641850"/>
          <p14:tracePt t="72991" x="4102100" y="4641850"/>
          <p14:tracePt t="72992" x="4102100" y="4648200"/>
          <p14:tracePt t="72993" x="4089400" y="4648200"/>
          <p14:tracePt t="72994" x="4083050" y="4648200"/>
          <p14:tracePt t="72995" x="4076700" y="4648200"/>
          <p14:tracePt t="72996" x="4062413" y="4648200"/>
          <p14:tracePt t="72997" x="4062413" y="4656138"/>
          <p14:tracePt t="72998" x="4049713" y="4656138"/>
          <p14:tracePt t="72999" x="4035425" y="4656138"/>
          <p14:tracePt t="73000" x="4029075" y="4656138"/>
          <p14:tracePt t="73001" x="4022725" y="4656138"/>
          <p14:tracePt t="73002" x="4016375" y="4656138"/>
          <p14:tracePt t="73003" x="4002088" y="4656138"/>
          <p14:tracePt t="73004" x="3989388" y="4656138"/>
          <p14:tracePt t="73005" x="3983038" y="4662488"/>
          <p14:tracePt t="73006" x="3968750" y="4662488"/>
          <p14:tracePt t="73007" x="3956050" y="4662488"/>
          <p14:tracePt t="73008" x="3949700" y="4662488"/>
          <p14:tracePt t="73009" x="3935413" y="4662488"/>
          <p14:tracePt t="73010" x="3929063" y="4662488"/>
          <p14:tracePt t="73011" x="3916363" y="4662488"/>
          <p14:tracePt t="73012" x="3902075" y="4662488"/>
          <p14:tracePt t="73013" x="3895725" y="4662488"/>
          <p14:tracePt t="73014" x="3883025" y="4662488"/>
          <p14:tracePt t="73015" x="3876675" y="4662488"/>
          <p14:tracePt t="73016" x="3862388" y="4662488"/>
          <p14:tracePt t="73017" x="3849688" y="4662488"/>
          <p14:tracePt t="73018" x="3843338" y="4662488"/>
          <p14:tracePt t="73019" x="3829050" y="4662488"/>
          <p14:tracePt t="73020" x="3822700" y="4662488"/>
          <p14:tracePt t="73021" x="3810000" y="4662488"/>
          <p14:tracePt t="73022" x="3795713" y="4662488"/>
          <p14:tracePt t="73023" x="3789363" y="4662488"/>
          <p14:tracePt t="73024" x="3776663" y="4662488"/>
          <p14:tracePt t="73025" x="3770313" y="4662488"/>
          <p14:tracePt t="73026" x="3756025" y="4662488"/>
          <p14:tracePt t="73027" x="3743325" y="4662488"/>
          <p14:tracePt t="73028" x="3736975" y="4662488"/>
          <p14:tracePt t="73029" x="3722688" y="4662488"/>
          <p14:tracePt t="73030" x="3716338" y="4662488"/>
          <p14:tracePt t="73031" x="3703638" y="4662488"/>
          <p14:tracePt t="73032" x="3689350" y="4662488"/>
          <p14:tracePt t="73034" x="3683000" y="4662488"/>
          <p14:tracePt t="73035" x="3670300" y="4662488"/>
          <p14:tracePt t="73036" x="3662363" y="4662488"/>
          <p14:tracePt t="73037" x="3649663" y="4662488"/>
          <p14:tracePt t="73038" x="3643313" y="4662488"/>
          <p14:tracePt t="73041" x="3629025" y="4662488"/>
          <p14:tracePt t="73042" x="3622675" y="4662488"/>
          <p14:tracePt t="73044" x="3616325" y="4662488"/>
          <p14:tracePt t="73045" x="3609975" y="4662488"/>
          <p14:tracePt t="73047" x="3609975" y="4656138"/>
          <p14:tracePt t="73049" x="3603625" y="4656138"/>
          <p14:tracePt t="73119" x="3597275" y="4656138"/>
          <p14:tracePt t="73139" x="3589338" y="4656138"/>
          <p14:tracePt t="73278" x="3597275" y="4656138"/>
          <p14:tracePt t="73283" x="3597275" y="4648200"/>
          <p14:tracePt t="73284" x="3603625" y="4648200"/>
          <p14:tracePt t="73294" x="3609975" y="4648200"/>
          <p14:tracePt t="73299" x="3616325" y="4648200"/>
          <p14:tracePt t="73305" x="3616325" y="4641850"/>
          <p14:tracePt t="73306" x="3622675" y="4641850"/>
          <p14:tracePt t="73308" x="3629025" y="4641850"/>
          <p14:tracePt t="73310" x="3629025" y="4635500"/>
          <p14:tracePt t="73314" x="3636963" y="4635500"/>
          <p14:tracePt t="73316" x="3636963" y="4629150"/>
          <p14:tracePt t="73317" x="3643313" y="4629150"/>
          <p14:tracePt t="73320" x="3649663" y="4629150"/>
          <p14:tracePt t="73325" x="3656013" y="4629150"/>
          <p14:tracePt t="73326" x="3656013" y="4622800"/>
          <p14:tracePt t="73328" x="3662363" y="4622800"/>
          <p14:tracePt t="73331" x="3662363" y="4614863"/>
          <p14:tracePt t="73333" x="3670300" y="4614863"/>
          <p14:tracePt t="73336" x="3676650" y="4614863"/>
          <p14:tracePt t="73339" x="3683000" y="4614863"/>
          <p14:tracePt t="73340" x="3683000" y="4608513"/>
          <p14:tracePt t="73344" x="3689350" y="4608513"/>
          <p14:tracePt t="73346" x="3689350" y="4602163"/>
          <p14:tracePt t="73347" x="3695700" y="4602163"/>
          <p14:tracePt t="73350" x="3703638" y="4602163"/>
          <p14:tracePt t="73353" x="3709988" y="4602163"/>
          <p14:tracePt t="73355" x="3716338" y="4602163"/>
          <p14:tracePt t="73356" x="3716338" y="4595813"/>
          <p14:tracePt t="73359" x="3722688" y="4595813"/>
          <p14:tracePt t="73361" x="3729038" y="4595813"/>
          <p14:tracePt t="73362" x="3729038" y="4589463"/>
          <p14:tracePt t="73364" x="3736975" y="4589463"/>
          <p14:tracePt t="73366" x="3743325" y="4589463"/>
          <p14:tracePt t="73367" x="3743325" y="4581525"/>
          <p14:tracePt t="73368" x="3749675" y="4581525"/>
          <p14:tracePt t="73371" x="3756025" y="4581525"/>
          <p14:tracePt t="73373" x="3762375" y="4581525"/>
          <p14:tracePt t="73377" x="3770313" y="4581525"/>
          <p14:tracePt t="73378" x="3770313" y="4575175"/>
          <p14:tracePt t="73379" x="3776663" y="4575175"/>
          <p14:tracePt t="73380" x="3783013" y="4575175"/>
          <p14:tracePt t="73383" x="3783013" y="4568825"/>
          <p14:tracePt t="73384" x="3789363" y="4568825"/>
          <p14:tracePt t="73385" x="3795713" y="4568825"/>
          <p14:tracePt t="73388" x="3803650" y="4568825"/>
          <p14:tracePt t="73390" x="3810000" y="4568825"/>
          <p14:tracePt t="73392" x="3816350" y="4562475"/>
          <p14:tracePt t="73396" x="3822700" y="4562475"/>
          <p14:tracePt t="73397" x="3822700" y="4556125"/>
          <p14:tracePt t="73398" x="3829050" y="4556125"/>
          <p14:tracePt t="73404" x="3836988" y="4556125"/>
          <p14:tracePt t="73405" x="3836988" y="4548188"/>
          <p14:tracePt t="73407" x="3843338" y="4548188"/>
          <p14:tracePt t="73414" x="3849688" y="4548188"/>
          <p14:tracePt t="73416" x="3849688" y="4541838"/>
          <p14:tracePt t="73419" x="3856038" y="4541838"/>
          <p14:tracePt t="73423" x="3856038" y="4535488"/>
          <p14:tracePt t="73425" x="3862388" y="4535488"/>
          <p14:tracePt t="73437" x="3862388" y="4529138"/>
          <p14:tracePt t="73438" x="3870325" y="4529138"/>
          <p14:tracePt t="73443" x="3876675" y="4529138"/>
          <p14:tracePt t="73445" x="3876675" y="4522788"/>
          <p14:tracePt t="73452" x="3876675" y="4514850"/>
          <p14:tracePt t="73457" x="3883025" y="4514850"/>
          <p14:tracePt t="73462" x="3889375" y="4514850"/>
          <p14:tracePt t="73466" x="3889375" y="4508500"/>
          <p14:tracePt t="73468" x="3895725" y="4508500"/>
          <p14:tracePt t="73477" x="3902075" y="4508500"/>
          <p14:tracePt t="73478" x="3902075" y="4502150"/>
          <p14:tracePt t="73480" x="3910013" y="4502150"/>
          <p14:tracePt t="73486" x="3916363" y="4502150"/>
          <p14:tracePt t="73489" x="3922713" y="4502150"/>
          <p14:tracePt t="73492" x="3929063" y="4495800"/>
          <p14:tracePt t="73497" x="3935413" y="4495800"/>
          <p14:tracePt t="73499" x="3943350" y="4495800"/>
          <p14:tracePt t="73500" x="3943350" y="4489450"/>
          <p14:tracePt t="73505" x="3949700" y="4489450"/>
          <p14:tracePt t="73507" x="3956050" y="4489450"/>
          <p14:tracePt t="73512" x="3962400" y="4489450"/>
          <p14:tracePt t="73513" x="3962400" y="4481513"/>
          <p14:tracePt t="73523" x="3968750" y="4481513"/>
          <p14:tracePt t="73566" x="3976688" y="4481513"/>
          <p14:tracePt t="73595" x="3983038" y="4481513"/>
          <p14:tracePt t="73601" x="3989388" y="4481513"/>
          <p14:tracePt t="73606" x="3995738" y="4481513"/>
          <p14:tracePt t="73619" x="4002088" y="4481513"/>
          <p14:tracePt t="73628" x="4002088" y="4475163"/>
          <p14:tracePt t="73629" x="4010025" y="4475163"/>
          <p14:tracePt t="73697" x="4016375" y="4475163"/>
          <p14:tracePt t="73708" x="4022725" y="4475163"/>
          <p14:tracePt t="73718" x="4029075" y="4475163"/>
          <p14:tracePt t="73738" x="4035425" y="4475163"/>
          <p14:tracePt t="73749" x="4043363" y="4475163"/>
          <p14:tracePt t="73782" x="4049713" y="4475163"/>
          <p14:tracePt t="73793" x="4056063" y="4475163"/>
          <p14:tracePt t="73812" x="4062413" y="4475163"/>
          <p14:tracePt t="73821" x="4068763" y="4475163"/>
          <p14:tracePt t="73829" x="4076700" y="4475163"/>
          <p14:tracePt t="73847" x="4083050" y="4475163"/>
          <p14:tracePt t="73857" x="4089400" y="4475163"/>
          <p14:tracePt t="73881" x="4095750" y="4475163"/>
          <p14:tracePt t="73892" x="4102100" y="4475163"/>
          <p14:tracePt t="73905" x="4110038" y="4475163"/>
          <p14:tracePt t="73947" x="4116388" y="4475163"/>
          <p14:tracePt t="73966" x="4122738" y="4475163"/>
          <p14:tracePt t="73988" x="4129088" y="4475163"/>
          <p14:tracePt t="73998" x="4135438" y="4475163"/>
          <p14:tracePt t="74011" x="4143375" y="4475163"/>
          <p14:tracePt t="74041" x="4149725" y="4475163"/>
          <p14:tracePt t="74059" x="4156075" y="4475163"/>
          <p14:tracePt t="74123" x="4162425" y="4475163"/>
          <p14:tracePt t="74136" x="4168775" y="4475163"/>
          <p14:tracePt t="74144" x="4175125" y="4475163"/>
          <p14:tracePt t="74173" x="4183063" y="4475163"/>
          <p14:tracePt t="74206" x="4189413" y="4475163"/>
          <p14:tracePt t="74232" x="4189413" y="4481513"/>
          <p14:tracePt t="74245" x="4195763" y="4481513"/>
          <p14:tracePt t="74259" x="4202113" y="4481513"/>
          <p14:tracePt t="74264" x="4202113" y="4489450"/>
          <p14:tracePt t="74268" x="4208463" y="4489450"/>
          <p14:tracePt t="74293" x="4208463" y="4495800"/>
          <p14:tracePt t="74294" x="4216400" y="4495800"/>
          <p14:tracePt t="74314" x="4222750" y="4495800"/>
          <p14:tracePt t="74347" x="4229100" y="4495800"/>
          <p14:tracePt t="74376" x="4235450" y="4495800"/>
          <p14:tracePt t="74401" x="4235450" y="4502150"/>
          <p14:tracePt t="74405" x="4241800" y="4502150"/>
          <p14:tracePt t="75217" x="4249738" y="4502150"/>
          <p14:tracePt t="75224" x="4256088" y="4502150"/>
          <p14:tracePt t="75235" x="4262438" y="4502150"/>
          <p14:tracePt t="75240" x="4268788" y="4502150"/>
          <p14:tracePt t="75247" x="4275138" y="4502150"/>
          <p14:tracePt t="75249" x="4283075" y="4502150"/>
          <p14:tracePt t="75253" x="4289425" y="4502150"/>
          <p14:tracePt t="75259" x="4295775" y="4502150"/>
          <p14:tracePt t="75261" x="4302125" y="4502150"/>
          <p14:tracePt t="75266" x="4308475" y="4502150"/>
          <p14:tracePt t="75268" x="4316413" y="4502150"/>
          <p14:tracePt t="75269" x="4316413" y="4495800"/>
          <p14:tracePt t="75270" x="4322763" y="4495800"/>
          <p14:tracePt t="75274" x="4329113" y="4495800"/>
          <p14:tracePt t="75275" x="4335463" y="4495800"/>
          <p14:tracePt t="75278" x="4341813" y="4495800"/>
          <p14:tracePt t="75280" x="4349750" y="4495800"/>
          <p14:tracePt t="75281" x="4356100" y="4495800"/>
          <p14:tracePt t="75282" x="4356100" y="4489450"/>
          <p14:tracePt t="75284" x="4362450" y="4489450"/>
          <p14:tracePt t="75285" x="4368800" y="4489450"/>
          <p14:tracePt t="75287" x="4375150" y="4489450"/>
          <p14:tracePt t="75288" x="4383088" y="4489450"/>
          <p14:tracePt t="75289" x="4389438" y="4489450"/>
          <p14:tracePt t="75291" x="4395788" y="4489450"/>
          <p14:tracePt t="75292" x="4402138" y="4489450"/>
          <p14:tracePt t="75293" x="4402138" y="4481513"/>
          <p14:tracePt t="75295" x="4408488" y="4481513"/>
          <p14:tracePt t="75296" x="4416425" y="4481513"/>
          <p14:tracePt t="75297" x="4422775" y="4481513"/>
          <p14:tracePt t="75298" x="4429125" y="4481513"/>
          <p14:tracePt t="75299" x="4435475" y="4481513"/>
          <p14:tracePt t="75301" x="4449763" y="4481513"/>
          <p14:tracePt t="75302" x="4456113" y="4481513"/>
          <p14:tracePt t="75304" x="4468813" y="4481513"/>
          <p14:tracePt t="75305" x="4475163" y="4481513"/>
          <p14:tracePt t="75306" x="4481513" y="4481513"/>
          <p14:tracePt t="75307" x="4489450" y="4481513"/>
          <p14:tracePt t="75308" x="4495800" y="4481513"/>
          <p14:tracePt t="75309" x="4502150" y="4481513"/>
          <p14:tracePt t="75310" x="4508500" y="4481513"/>
          <p14:tracePt t="75312" x="4514850" y="4481513"/>
          <p14:tracePt t="75313" x="4529138" y="4481513"/>
          <p14:tracePt t="75315" x="4535488" y="4481513"/>
          <p14:tracePt t="75316" x="4548188" y="4481513"/>
          <p14:tracePt t="75318" x="4556125" y="4481513"/>
          <p14:tracePt t="75319" x="4562475" y="4481513"/>
          <p14:tracePt t="75321" x="4575175" y="4481513"/>
          <p14:tracePt t="75322" x="4581525" y="4481513"/>
          <p14:tracePt t="75324" x="4589463" y="4481513"/>
          <p14:tracePt t="75325" x="4595813" y="4481513"/>
          <p14:tracePt t="75326" x="4602163" y="4481513"/>
          <p14:tracePt t="75328" x="4614863" y="4481513"/>
          <p14:tracePt t="75330" x="4622800" y="4481513"/>
          <p14:tracePt t="75331" x="4635500" y="4481513"/>
          <p14:tracePt t="75334" x="4641850" y="4481513"/>
          <p14:tracePt t="75335" x="4648200" y="4481513"/>
          <p14:tracePt t="75336" x="4656138" y="4481513"/>
          <p14:tracePt t="75337" x="4662488" y="4481513"/>
          <p14:tracePt t="75338" x="4668838" y="4481513"/>
          <p14:tracePt t="75341" x="4681538" y="4481513"/>
          <p14:tracePt t="75342" x="4689475" y="4481513"/>
          <p14:tracePt t="75344" x="4695825" y="4481513"/>
          <p14:tracePt t="75345" x="4702175" y="4481513"/>
          <p14:tracePt t="75346" x="4708525" y="4481513"/>
          <p14:tracePt t="75347" x="4714875" y="4481513"/>
          <p14:tracePt t="75348" x="4722813" y="4481513"/>
          <p14:tracePt t="75349" x="4729163" y="4489450"/>
          <p14:tracePt t="75350" x="4735513" y="4489450"/>
          <p14:tracePt t="75351" x="4741863" y="4489450"/>
          <p14:tracePt t="75353" x="4754563" y="4489450"/>
          <p14:tracePt t="75354" x="4762500" y="4489450"/>
          <p14:tracePt t="75356" x="4775200" y="4489450"/>
          <p14:tracePt t="75357" x="4781550" y="4489450"/>
          <p14:tracePt t="75358" x="4787900" y="4489450"/>
          <p14:tracePt t="75359" x="4795838" y="4489450"/>
          <p14:tracePt t="75360" x="4802188" y="4495800"/>
          <p14:tracePt t="75361" x="4808538" y="4495800"/>
          <p14:tracePt t="75362" x="4821238" y="4495800"/>
          <p14:tracePt t="75363" x="4829175" y="4495800"/>
          <p14:tracePt t="75364" x="4835525" y="4495800"/>
          <p14:tracePt t="75365" x="4841875" y="4495800"/>
          <p14:tracePt t="75366" x="4848225" y="4495800"/>
          <p14:tracePt t="75367" x="4862513" y="4502150"/>
          <p14:tracePt t="75368" x="4868863" y="4502150"/>
          <p14:tracePt t="75369" x="4881563" y="4502150"/>
          <p14:tracePt t="75370" x="4887913" y="4502150"/>
          <p14:tracePt t="75371" x="4902200" y="4502150"/>
          <p14:tracePt t="75372" x="4908550" y="4502150"/>
          <p14:tracePt t="75373" x="4914900" y="4502150"/>
          <p14:tracePt t="75374" x="4929188" y="4502150"/>
          <p14:tracePt t="75375" x="4941888" y="4502150"/>
          <p14:tracePt t="75377" x="4954588" y="4502150"/>
          <p14:tracePt t="75378" x="4962525" y="4502150"/>
          <p14:tracePt t="75379" x="4975225" y="4502150"/>
          <p14:tracePt t="75380" x="4987925" y="4502150"/>
          <p14:tracePt t="75381" x="4995863" y="4502150"/>
          <p14:tracePt t="75382" x="5008563" y="4502150"/>
          <p14:tracePt t="75383" x="5021263" y="4508500"/>
          <p14:tracePt t="75384" x="5029200" y="4508500"/>
          <p14:tracePt t="75385" x="5041900" y="4508500"/>
          <p14:tracePt t="75386" x="5048250" y="4508500"/>
          <p14:tracePt t="75387" x="5060950" y="4508500"/>
          <p14:tracePt t="75388" x="5075238" y="4508500"/>
          <p14:tracePt t="75389" x="5081588" y="4508500"/>
          <p14:tracePt t="75390" x="5094288" y="4508500"/>
          <p14:tracePt t="75391" x="5102225" y="4514850"/>
          <p14:tracePt t="75392" x="5114925" y="4514850"/>
          <p14:tracePt t="75393" x="5127625" y="4514850"/>
          <p14:tracePt t="75394" x="5135563" y="4514850"/>
          <p14:tracePt t="75395" x="5148263" y="4514850"/>
          <p14:tracePt t="75396" x="5154613" y="4514850"/>
          <p14:tracePt t="75397" x="5168900" y="4514850"/>
          <p14:tracePt t="75398" x="5187950" y="4514850"/>
          <p14:tracePt t="75399" x="5194300" y="4514850"/>
          <p14:tracePt t="75400" x="5208588" y="4514850"/>
          <p14:tracePt t="75401" x="5214938" y="4514850"/>
          <p14:tracePt t="75402" x="5227638" y="4522788"/>
          <p14:tracePt t="75403" x="5241925" y="4522788"/>
          <p14:tracePt t="75404" x="5248275" y="4522788"/>
          <p14:tracePt t="75405" x="5260975" y="4522788"/>
          <p14:tracePt t="75406" x="5275263" y="4522788"/>
          <p14:tracePt t="75407" x="5281613" y="4522788"/>
          <p14:tracePt t="75408" x="5294313" y="4522788"/>
          <p14:tracePt t="75409" x="5302250" y="4529138"/>
          <p14:tracePt t="75410" x="5314950" y="4529138"/>
          <p14:tracePt t="75411" x="5327650" y="4529138"/>
          <p14:tracePt t="75413" x="5341938" y="4529138"/>
          <p14:tracePt t="75414" x="5354638" y="4529138"/>
          <p14:tracePt t="75415" x="5360988" y="4529138"/>
          <p14:tracePt t="75416" x="5367338" y="4529138"/>
          <p14:tracePt t="75417" x="5375275" y="4529138"/>
          <p14:tracePt t="75418" x="5387975" y="4535488"/>
          <p14:tracePt t="75419" x="5400675" y="4535488"/>
          <p14:tracePt t="75420" x="5408613" y="4535488"/>
          <p14:tracePt t="75421" x="5421313" y="4535488"/>
          <p14:tracePt t="75422" x="5427663" y="4535488"/>
          <p14:tracePt t="75423" x="5434013" y="4535488"/>
          <p14:tracePt t="75424" x="5448300" y="4535488"/>
          <p14:tracePt t="75425" x="5454650" y="4535488"/>
          <p14:tracePt t="75426" x="5461000" y="4535488"/>
          <p14:tracePt t="75427" x="5467350" y="4535488"/>
          <p14:tracePt t="75428" x="5481638" y="4535488"/>
          <p14:tracePt t="75429" x="5487988" y="4535488"/>
          <p14:tracePt t="75430" x="5494338" y="4535488"/>
          <p14:tracePt t="75431" x="5514975" y="4535488"/>
          <p14:tracePt t="75432" x="5521325" y="4535488"/>
          <p14:tracePt t="75434" x="5527675" y="4541838"/>
          <p14:tracePt t="75435" x="5541963" y="4541838"/>
          <p14:tracePt t="75436" x="5548313" y="4541838"/>
          <p14:tracePt t="75437" x="5561013" y="4541838"/>
          <p14:tracePt t="75438" x="5575300" y="4541838"/>
          <p14:tracePt t="75440" x="5581650" y="4541838"/>
          <p14:tracePt t="75441" x="5594350" y="4541838"/>
          <p14:tracePt t="75442" x="5600700" y="4541838"/>
          <p14:tracePt t="75443" x="5600700" y="4548188"/>
          <p14:tracePt t="75444" x="5614988" y="4548188"/>
          <p14:tracePt t="75446" x="5627688" y="4548188"/>
          <p14:tracePt t="75447" x="5634038" y="4548188"/>
          <p14:tracePt t="75448" x="5640388" y="4548188"/>
          <p14:tracePt t="75449" x="5648325" y="4548188"/>
          <p14:tracePt t="75450" x="5654675" y="4548188"/>
          <p14:tracePt t="75451" x="5661025" y="4548188"/>
          <p14:tracePt t="75452" x="5667375" y="4548188"/>
          <p14:tracePt t="75453" x="5673725" y="4556125"/>
          <p14:tracePt t="75455" x="5681663" y="4556125"/>
          <p14:tracePt t="75456" x="5694363" y="4556125"/>
          <p14:tracePt t="75458" x="5700713" y="4556125"/>
          <p14:tracePt t="75459" x="5707063" y="4556125"/>
          <p14:tracePt t="75461" x="5715000" y="4556125"/>
          <p14:tracePt t="75462" x="5721350" y="4556125"/>
          <p14:tracePt t="75464" x="5727700" y="4556125"/>
          <p14:tracePt t="75465" x="5734050" y="4556125"/>
          <p14:tracePt t="75466" x="5740400" y="4556125"/>
          <p14:tracePt t="75468" x="5748338" y="4556125"/>
          <p14:tracePt t="75469" x="5754688" y="4556125"/>
          <p14:tracePt t="75471" x="5761038" y="4556125"/>
          <p14:tracePt t="75473" x="5767388" y="4556125"/>
          <p14:tracePt t="75475" x="5773738" y="4556125"/>
          <p14:tracePt t="75478" x="5781675" y="4556125"/>
          <p14:tracePt t="75480" x="5788025" y="4556125"/>
          <p14:tracePt t="75484" x="5794375" y="4556125"/>
          <p14:tracePt t="75486" x="5800725" y="4556125"/>
          <p14:tracePt t="75488" x="5807075" y="4556125"/>
          <p14:tracePt t="75492" x="5815013" y="4556125"/>
          <p14:tracePt t="75494" x="5821363" y="4556125"/>
          <p14:tracePt t="75498" x="5827713" y="4556125"/>
          <p14:tracePt t="75500" x="5834063" y="4556125"/>
          <p14:tracePt t="75501" x="5840413" y="4556125"/>
          <p14:tracePt t="75504" x="5848350" y="4556125"/>
          <p14:tracePt t="75506" x="5854700" y="4556125"/>
          <p14:tracePt t="75508" x="5861050" y="4556125"/>
          <p14:tracePt t="75510" x="5867400" y="4556125"/>
          <p14:tracePt t="75511" x="5873750" y="4556125"/>
          <p14:tracePt t="75514" x="5881688" y="4556125"/>
          <p14:tracePt t="75515" x="5888038" y="4556125"/>
          <p14:tracePt t="75517" x="5894388" y="4556125"/>
          <p14:tracePt t="75518" x="5900738" y="4556125"/>
          <p14:tracePt t="75519" x="5907088" y="4556125"/>
          <p14:tracePt t="75521" x="5913438" y="4556125"/>
          <p14:tracePt t="75522" x="5921375" y="4556125"/>
          <p14:tracePt t="75524" x="5927725" y="4556125"/>
          <p14:tracePt t="75525" x="5934075" y="4556125"/>
          <p14:tracePt t="75527" x="5940425" y="4556125"/>
          <p14:tracePt t="75528" x="5954713" y="4556125"/>
          <p14:tracePt t="75530" x="5961063" y="4556125"/>
          <p14:tracePt t="75531" x="5973763" y="4556125"/>
          <p14:tracePt t="75534" x="5988050" y="4556125"/>
          <p14:tracePt t="75535" x="5994400" y="4556125"/>
          <p14:tracePt t="75536" x="6000750" y="4556125"/>
          <p14:tracePt t="75537" x="6013450" y="4556125"/>
          <p14:tracePt t="75540" x="6027738" y="4556125"/>
          <p14:tracePt t="75541" x="6040438" y="4556125"/>
          <p14:tracePt t="75543" x="6054725" y="4556125"/>
          <p14:tracePt t="75545" x="6067425" y="4556125"/>
          <p14:tracePt t="75546" x="6073775" y="4556125"/>
          <p14:tracePt t="75548" x="6088063" y="4556125"/>
          <p14:tracePt t="75549" x="6094413" y="4556125"/>
          <p14:tracePt t="75551" x="6100763" y="4556125"/>
          <p14:tracePt t="75552" x="6113463" y="4556125"/>
          <p14:tracePt t="75554" x="6121400" y="4556125"/>
          <p14:tracePt t="75555" x="6127750" y="4556125"/>
          <p14:tracePt t="75556" x="6134100" y="4556125"/>
          <p14:tracePt t="75557" x="6140450" y="4556125"/>
          <p14:tracePt t="75558" x="6146800" y="4556125"/>
          <p14:tracePt t="75560" x="6161088" y="4556125"/>
          <p14:tracePt t="75561" x="6167438" y="4556125"/>
          <p14:tracePt t="75563" x="6173788" y="4556125"/>
          <p14:tracePt t="75564" x="6180138" y="4556125"/>
          <p14:tracePt t="75566" x="6188075" y="4556125"/>
          <p14:tracePt t="75567" x="6194425" y="4556125"/>
          <p14:tracePt t="75568" x="6200775" y="4556125"/>
          <p14:tracePt t="75570" x="6207125" y="4556125"/>
          <p14:tracePt t="75571" x="6213475" y="4556125"/>
          <p14:tracePt t="75574" x="6219825" y="4556125"/>
          <p14:tracePt t="75576" x="6227763" y="4556125"/>
          <p14:tracePt t="75580" x="6234113" y="4556125"/>
          <p14:tracePt t="75583" x="6240463" y="4556125"/>
          <p14:tracePt t="75585" x="6246813" y="4556125"/>
          <p14:tracePt t="75593" x="6253163" y="4556125"/>
          <p14:tracePt t="75599" x="6261100" y="4556125"/>
          <p14:tracePt t="75608" x="6267450" y="4556125"/>
          <p14:tracePt t="75612" x="6273800" y="4556125"/>
          <p14:tracePt t="75616" x="6280150" y="4556125"/>
          <p14:tracePt t="75623" x="6286500" y="4556125"/>
          <p14:tracePt t="75625" x="6294438" y="4556125"/>
          <p14:tracePt t="75630" x="6300788" y="4556125"/>
          <p14:tracePt t="75633" x="6307138" y="4556125"/>
          <p14:tracePt t="75635" x="6313488" y="4556125"/>
          <p14:tracePt t="75640" x="6319838" y="4556125"/>
          <p14:tracePt t="75641" x="6327775" y="4556125"/>
          <p14:tracePt t="75644" x="6327775" y="4548188"/>
          <p14:tracePt t="75645" x="6334125" y="4548188"/>
          <p14:tracePt t="75647" x="6340475" y="4548188"/>
          <p14:tracePt t="75649" x="6346825" y="4548188"/>
          <p14:tracePt t="75653" x="6353175" y="4548188"/>
          <p14:tracePt t="75656" x="6361113" y="4548188"/>
          <p14:tracePt t="75660" x="6367463" y="4548188"/>
          <p14:tracePt t="75663" x="6373813" y="4548188"/>
          <p14:tracePt t="75666" x="6380163" y="4548188"/>
          <p14:tracePt t="75674" x="6386513" y="4548188"/>
          <p14:tracePt t="75677" x="6394450" y="4548188"/>
          <p14:tracePt t="75684" x="6400800" y="4548188"/>
          <p14:tracePt t="75688" x="6407150" y="4548188"/>
          <p14:tracePt t="75691" x="6413500" y="4548188"/>
          <p14:tracePt t="75698" x="6419850" y="4548188"/>
          <p14:tracePt t="75701" x="6427788" y="4548188"/>
          <p14:tracePt t="75706" x="6434138" y="4548188"/>
          <p14:tracePt t="75708" x="6440488" y="4548188"/>
          <p14:tracePt t="75713" x="6446838" y="4548188"/>
          <p14:tracePt t="75715" x="6453188" y="4548188"/>
          <p14:tracePt t="75717" x="6461125" y="4548188"/>
          <p14:tracePt t="75720" x="6467475" y="4548188"/>
          <p14:tracePt t="75722" x="6473825" y="4548188"/>
          <p14:tracePt t="75724" x="6480175" y="4548188"/>
          <p14:tracePt t="75726" x="6486525" y="4548188"/>
          <p14:tracePt t="75728" x="6492875" y="4548188"/>
          <p14:tracePt t="75731" x="6500813" y="4548188"/>
          <p14:tracePt t="75732" x="6507163" y="4548188"/>
          <p14:tracePt t="75735" x="6513513" y="4548188"/>
          <p14:tracePt t="75736" x="6519863" y="4548188"/>
          <p14:tracePt t="75737" x="6526213" y="4548188"/>
          <p14:tracePt t="75738" x="6526213" y="4556125"/>
          <p14:tracePt t="75740" x="6534150" y="4556125"/>
          <p14:tracePt t="75741" x="6540500" y="4556125"/>
          <p14:tracePt t="75743" x="6546850" y="4556125"/>
          <p14:tracePt t="75744" x="6553200" y="4556125"/>
          <p14:tracePt t="75745" x="6559550" y="4556125"/>
          <p14:tracePt t="75748" x="6567488" y="4556125"/>
          <p14:tracePt t="75749" x="6573838" y="4556125"/>
          <p14:tracePt t="75751" x="6580188" y="4556125"/>
          <p14:tracePt t="75753" x="6586538" y="4556125"/>
          <p14:tracePt t="75754" x="6592888" y="4556125"/>
          <p14:tracePt t="75757" x="6600825" y="4556125"/>
          <p14:tracePt t="75758" x="6607175" y="4556125"/>
          <p14:tracePt t="75761" x="6613525" y="4556125"/>
          <p14:tracePt t="75762" x="6619875" y="4556125"/>
          <p14:tracePt t="75764" x="6626225" y="4556125"/>
          <p14:tracePt t="75767" x="6634163" y="4556125"/>
          <p14:tracePt t="75769" x="6640513" y="4556125"/>
          <p14:tracePt t="75773" x="6646863" y="4556125"/>
          <p14:tracePt t="75775" x="6653213" y="4556125"/>
          <p14:tracePt t="75781" x="6659563" y="4556125"/>
          <p14:tracePt t="75782" x="6659563" y="4562475"/>
          <p14:tracePt t="75784" x="6667500" y="4562475"/>
          <p14:tracePt t="75789" x="6673850" y="4562475"/>
          <p14:tracePt t="75798" x="6680200" y="4562475"/>
          <p14:tracePt t="75802" x="6686550" y="4562475"/>
          <p14:tracePt t="75809" x="6686550" y="4568825"/>
          <p14:tracePt t="75811" x="6692900" y="4568825"/>
          <p14:tracePt t="75815" x="6700838" y="4568825"/>
          <p14:tracePt t="75818" x="6707188" y="4568825"/>
          <p14:tracePt t="75824" x="6713538" y="4568825"/>
          <p14:tracePt t="75827" x="6719888" y="4568825"/>
          <p14:tracePt t="75833" x="6726238" y="4568825"/>
          <p14:tracePt t="75835" x="6734175" y="4568825"/>
          <p14:tracePt t="75837" x="6740525" y="4568825"/>
          <p14:tracePt t="75841" x="6746875" y="4568825"/>
          <p14:tracePt t="75843" x="6753225" y="4568825"/>
          <p14:tracePt t="75848" x="6759575" y="4568825"/>
          <p14:tracePt t="75849" x="6759575" y="4575175"/>
          <p14:tracePt t="75850" x="6765925" y="4575175"/>
          <p14:tracePt t="75852" x="6773863" y="4575175"/>
          <p14:tracePt t="75858" x="6780213" y="4575175"/>
          <p14:tracePt t="75861" x="6786563" y="4575175"/>
          <p14:tracePt t="75866" x="6786563" y="4581525"/>
          <p14:tracePt t="75867" x="6792913" y="4581525"/>
          <p14:tracePt t="75871" x="6799263" y="4581525"/>
          <p14:tracePt t="75876" x="6807200" y="4581525"/>
          <p14:tracePt t="75889" x="6813550" y="4581525"/>
          <p14:tracePt t="75896" x="6819900" y="4581525"/>
          <p14:tracePt t="75911" x="6826250" y="4581525"/>
          <p14:tracePt t="75920" x="6832600" y="4581525"/>
          <p14:tracePt t="75921" x="6832600" y="4589463"/>
          <p14:tracePt t="75928" x="6840538" y="4589463"/>
          <p14:tracePt t="75959" x="6846888" y="4589463"/>
          <p14:tracePt t="76865" x="6853238" y="4589463"/>
          <p14:tracePt t="77137" x="6853238" y="4595813"/>
          <p14:tracePt t="77144" x="6859588" y="4595813"/>
          <p14:tracePt t="77148" x="6859588" y="4602163"/>
          <p14:tracePt t="77149" x="6865938" y="4602163"/>
          <p14:tracePt t="77155" x="6873875" y="4602163"/>
          <p14:tracePt t="77158" x="6880225" y="4602163"/>
          <p14:tracePt t="77160" x="6886575" y="4602163"/>
          <p14:tracePt t="77163" x="6892925" y="4602163"/>
          <p14:tracePt t="77165" x="6899275" y="4602163"/>
          <p14:tracePt t="77166" x="6899275" y="4608513"/>
          <p14:tracePt t="77168" x="6907213" y="4608513"/>
          <p14:tracePt t="77169" x="6913563" y="4608513"/>
          <p14:tracePt t="77171" x="6919913" y="4608513"/>
          <p14:tracePt t="77173" x="6919913" y="4614863"/>
          <p14:tracePt t="77174" x="6926263" y="4614863"/>
          <p14:tracePt t="77175" x="6932613" y="4614863"/>
          <p14:tracePt t="77177" x="6940550" y="4614863"/>
          <p14:tracePt t="77178" x="6946900" y="4614863"/>
          <p14:tracePt t="77179" x="6953250" y="4614863"/>
          <p14:tracePt t="77181" x="6959600" y="4614863"/>
          <p14:tracePt t="77182" x="6965950" y="4614863"/>
          <p14:tracePt t="77183" x="6973888" y="4614863"/>
          <p14:tracePt t="77185" x="6980238" y="4614863"/>
          <p14:tracePt t="77186" x="6986588" y="4614863"/>
          <p14:tracePt t="77187" x="6992938" y="4622800"/>
          <p14:tracePt t="77188" x="6999288" y="4622800"/>
          <p14:tracePt t="77189" x="7007225" y="4622800"/>
          <p14:tracePt t="77190" x="7013575" y="4622800"/>
          <p14:tracePt t="77191" x="7019925" y="4622800"/>
          <p14:tracePt t="77192" x="7026275" y="4622800"/>
          <p14:tracePt t="77193" x="7032625" y="4622800"/>
          <p14:tracePt t="77194" x="7046913" y="4629150"/>
          <p14:tracePt t="77196" x="7059613" y="4629150"/>
          <p14:tracePt t="77197" x="7065963" y="4629150"/>
          <p14:tracePt t="77198" x="7072313" y="4629150"/>
          <p14:tracePt t="77199" x="7080250" y="4629150"/>
          <p14:tracePt t="77200" x="7086600" y="4629150"/>
          <p14:tracePt t="77201" x="7099300" y="4635500"/>
          <p14:tracePt t="77202" x="7105650" y="4635500"/>
          <p14:tracePt t="77203" x="7113588" y="4635500"/>
          <p14:tracePt t="77204" x="7119938" y="4635500"/>
          <p14:tracePt t="77205" x="7126288" y="4635500"/>
          <p14:tracePt t="77206" x="7132638" y="4635500"/>
          <p14:tracePt t="77207" x="7138988" y="4635500"/>
          <p14:tracePt t="77208" x="7146925" y="4635500"/>
          <p14:tracePt t="77209" x="7159625" y="4635500"/>
          <p14:tracePt t="77210" x="7165975" y="4635500"/>
          <p14:tracePt t="77211" x="7172325" y="4635500"/>
          <p14:tracePt t="77212" x="7180263" y="4641850"/>
          <p14:tracePt t="77213" x="7186613" y="4641850"/>
          <p14:tracePt t="77214" x="7192963" y="4641850"/>
          <p14:tracePt t="77215" x="7199313" y="4641850"/>
          <p14:tracePt t="77216" x="7205663" y="4641850"/>
          <p14:tracePt t="77217" x="7213600" y="4641850"/>
          <p14:tracePt t="77218" x="7219950" y="4641850"/>
          <p14:tracePt t="77219" x="7226300" y="4641850"/>
          <p14:tracePt t="77220" x="7232650" y="4641850"/>
          <p14:tracePt t="77221" x="7239000" y="4641850"/>
          <p14:tracePt t="77222" x="7246938" y="4641850"/>
          <p14:tracePt t="77223" x="7253288" y="4641850"/>
          <p14:tracePt t="77224" x="7259638" y="4641850"/>
          <p14:tracePt t="77226" x="7272338" y="4641850"/>
          <p14:tracePt t="77227" x="7280275" y="4641850"/>
          <p14:tracePt t="77229" x="7286625" y="4641850"/>
          <p14:tracePt t="77230" x="7292975" y="4641850"/>
          <p14:tracePt t="77232" x="7305675" y="4641850"/>
          <p14:tracePt t="77234" x="7313613" y="4641850"/>
          <p14:tracePt t="77236" x="7319963" y="4641850"/>
          <p14:tracePt t="77237" x="7326313" y="4641850"/>
          <p14:tracePt t="77238" x="7332663" y="4641850"/>
          <p14:tracePt t="77240" x="7339013" y="4641850"/>
          <p14:tracePt t="77241" x="7345363" y="4641850"/>
          <p14:tracePt t="77243" x="7353300" y="4641850"/>
          <p14:tracePt t="77244" x="7359650" y="4641850"/>
          <p14:tracePt t="77246" x="7366000" y="4641850"/>
          <p14:tracePt t="77248" x="7372350" y="4641850"/>
          <p14:tracePt t="77250" x="7378700" y="4641850"/>
          <p14:tracePt t="77253" x="7386638" y="4641850"/>
          <p14:tracePt t="77254" x="7392988" y="4641850"/>
          <p14:tracePt t="77256" x="7399338" y="4641850"/>
          <p14:tracePt t="77261" x="7405688" y="4641850"/>
          <p14:tracePt t="77262" x="7412038" y="4641850"/>
          <p14:tracePt t="77268" x="7419975" y="4641850"/>
          <p14:tracePt t="77272" x="7426325" y="4641850"/>
          <p14:tracePt t="77277" x="7432675" y="4641850"/>
          <p14:tracePt t="77290" x="7439025" y="4641850"/>
          <p14:tracePt t="77295" x="7445375" y="4641850"/>
          <p14:tracePt t="77303" x="7453313" y="4641850"/>
          <p14:tracePt t="77306" x="7459663" y="4641850"/>
          <p14:tracePt t="77308" x="7466013" y="4641850"/>
          <p14:tracePt t="77312" x="7472363" y="4641850"/>
          <p14:tracePt t="77314" x="7478713" y="4641850"/>
          <p14:tracePt t="77318" x="7486650" y="4641850"/>
          <p14:tracePt t="77319" x="7493000" y="4648200"/>
          <p14:tracePt t="77321" x="7499350" y="4648200"/>
          <p14:tracePt t="77322" x="7505700" y="4648200"/>
          <p14:tracePt t="77323" x="7512050" y="4648200"/>
          <p14:tracePt t="77325" x="7519988" y="4648200"/>
          <p14:tracePt t="77327" x="7526338" y="4648200"/>
          <p14:tracePt t="77329" x="7532688" y="4648200"/>
          <p14:tracePt t="77330" x="7539038" y="4648200"/>
          <p14:tracePt t="77331" x="7545388" y="4648200"/>
          <p14:tracePt t="77332" x="7553325" y="4648200"/>
          <p14:tracePt t="77334" x="7566025" y="4648200"/>
          <p14:tracePt t="77336" x="7572375" y="4648200"/>
          <p14:tracePt t="77337" x="7586663" y="4648200"/>
          <p14:tracePt t="77338" x="7593013" y="4656138"/>
          <p14:tracePt t="77340" x="7599363" y="4656138"/>
          <p14:tracePt t="77341" x="7605713" y="4656138"/>
          <p14:tracePt t="77342" x="7612063" y="4656138"/>
          <p14:tracePt t="77343" x="7620000" y="4656138"/>
          <p14:tracePt t="77344" x="7626350" y="4656138"/>
          <p14:tracePt t="77345" x="7632700" y="4656138"/>
          <p14:tracePt t="77346" x="7639050" y="4656138"/>
          <p14:tracePt t="77347" x="7645400" y="4656138"/>
          <p14:tracePt t="77348" x="7651750" y="4656138"/>
          <p14:tracePt t="77349" x="7666038" y="4656138"/>
          <p14:tracePt t="77350" x="7666038" y="4662488"/>
          <p14:tracePt t="77351" x="7672388" y="4662488"/>
          <p14:tracePt t="77352" x="7678738" y="4662488"/>
          <p14:tracePt t="77353" x="7685088" y="4662488"/>
          <p14:tracePt t="77354" x="7693025" y="4662488"/>
          <p14:tracePt t="77355" x="7699375" y="4662488"/>
          <p14:tracePt t="77356" x="7705725" y="4662488"/>
          <p14:tracePt t="77357" x="7718425" y="4662488"/>
          <p14:tracePt t="77359" x="7726363" y="4662488"/>
          <p14:tracePt t="77360" x="7739063" y="4662488"/>
          <p14:tracePt t="77362" x="7745413" y="4662488"/>
          <p14:tracePt t="77363" x="7759700" y="4662488"/>
          <p14:tracePt t="77365" x="7766050" y="4668838"/>
          <p14:tracePt t="77366" x="7772400" y="4668838"/>
          <p14:tracePt t="77368" x="7785100" y="4668838"/>
          <p14:tracePt t="77369" x="7793038" y="4668838"/>
          <p14:tracePt t="77371" x="7799388" y="4668838"/>
          <p14:tracePt t="77372" x="7805738" y="4668838"/>
          <p14:tracePt t="77373" x="7812088" y="4668838"/>
          <p14:tracePt t="77374" x="7812088" y="4675188"/>
          <p14:tracePt t="77375" x="7826375" y="4675188"/>
          <p14:tracePt t="77377" x="7832725" y="4675188"/>
          <p14:tracePt t="77378" x="7839075" y="4675188"/>
          <p14:tracePt t="77379" x="7845425" y="4675188"/>
          <p14:tracePt t="77381" x="7851775" y="4675188"/>
          <p14:tracePt t="77382" x="7859713" y="4675188"/>
          <p14:tracePt t="77385" x="7866063" y="4675188"/>
          <p14:tracePt t="77387" x="7872413" y="4675188"/>
          <p14:tracePt t="77388" x="7878763" y="4675188"/>
          <p14:tracePt t="77391" x="7885113" y="4675188"/>
          <p14:tracePt t="77393" x="7893050" y="4675188"/>
          <p14:tracePt t="77398" x="7899400" y="4675188"/>
          <p14:tracePt t="77400" x="7905750" y="4675188"/>
          <p14:tracePt t="77404" x="7912100" y="4675188"/>
          <p14:tracePt t="77412" x="7918450" y="4675188"/>
          <p14:tracePt t="77415" x="7924800" y="4675188"/>
          <p14:tracePt t="77422" x="7932738" y="4675188"/>
          <p14:tracePt t="77426" x="7939088" y="4675188"/>
          <p14:tracePt t="77429" x="7945438" y="4675188"/>
          <p14:tracePt t="77435" x="7951788" y="4675188"/>
          <p14:tracePt t="77436" x="7958138" y="4675188"/>
          <p14:tracePt t="77441" x="7966075" y="4675188"/>
          <p14:tracePt t="77443" x="7972425" y="4675188"/>
          <p14:tracePt t="77445" x="7978775" y="4675188"/>
          <p14:tracePt t="77451" x="7985125" y="4675188"/>
          <p14:tracePt t="77453" x="7991475" y="4675188"/>
          <p14:tracePt t="77458" x="7999413" y="4675188"/>
          <p14:tracePt t="77460" x="8005763" y="4675188"/>
          <p14:tracePt t="77465" x="8012113" y="4675188"/>
          <p14:tracePt t="77468" x="8012113" y="4668838"/>
          <p14:tracePt t="77469" x="8018463" y="4668838"/>
          <p14:tracePt t="77472" x="8024813" y="4668838"/>
          <p14:tracePt t="77482" x="8032750" y="4668838"/>
          <p14:tracePt t="77491" x="8039100" y="4668838"/>
          <p14:tracePt t="77515" x="8045450" y="4668838"/>
          <p14:tracePt t="77528" x="8051800" y="4668838"/>
          <p14:tracePt t="77541" x="8058150" y="4668838"/>
          <p14:tracePt t="77560" x="8066088" y="4668838"/>
          <p14:tracePt t="77562" x="8066088" y="4675188"/>
          <p14:tracePt t="77567" x="8072438" y="4675188"/>
          <p14:tracePt t="77584" x="8078788" y="4675188"/>
          <p14:tracePt t="77590" x="8085138" y="4675188"/>
          <p14:tracePt t="77595" x="8091488" y="4675188"/>
          <p14:tracePt t="77605" x="8099425" y="4675188"/>
          <p14:tracePt t="77610" x="8105775" y="4675188"/>
          <p14:tracePt t="77620" x="8112125" y="4675188"/>
          <p14:tracePt t="77626" x="8118475" y="4675188"/>
          <p14:tracePt t="77634" x="8124825" y="4675188"/>
          <p14:tracePt t="77657" x="8132763" y="4675188"/>
          <p14:tracePt t="77667" x="8139113" y="4675188"/>
          <p14:tracePt t="77680" x="8145463" y="4675188"/>
          <p14:tracePt t="77686" x="8151813" y="4675188"/>
          <p14:tracePt t="77690" x="8158163" y="4675188"/>
          <p14:tracePt t="77699" x="8166100" y="4675188"/>
          <p14:tracePt t="77704" x="8172450" y="4675188"/>
          <p14:tracePt t="77712" x="8178800" y="4675188"/>
          <p14:tracePt t="77718" x="8185150" y="4675188"/>
          <p14:tracePt t="77724" x="8191500" y="4675188"/>
          <p14:tracePt t="77752" x="8199438" y="4675188"/>
          <p14:tracePt t="77768" x="8205788" y="4675188"/>
          <p14:tracePt t="77783" x="8212138" y="4675188"/>
          <p14:tracePt t="77787" x="8218488" y="4675188"/>
          <p14:tracePt t="77797" x="8224838" y="4675188"/>
          <p14:tracePt t="77800" x="8231188" y="4675188"/>
          <p14:tracePt t="77804" x="8239125" y="4675188"/>
          <p14:tracePt t="77811" x="8245475" y="4675188"/>
          <p14:tracePt t="77814" x="8251825" y="4675188"/>
          <p14:tracePt t="77821" x="8258175" y="4675188"/>
          <p14:tracePt t="77824" x="8264525" y="4675188"/>
          <p14:tracePt t="77828" x="8272463" y="4675188"/>
          <p14:tracePt t="77839" x="8278813" y="4675188"/>
          <p14:tracePt t="77845" x="8285163" y="4675188"/>
          <p14:tracePt t="77866" x="8291513" y="4675188"/>
          <p14:tracePt t="77873" x="8297863" y="4675188"/>
          <p14:tracePt t="77878" x="8305800" y="4675188"/>
          <p14:tracePt t="77886" x="8312150" y="4675188"/>
          <p14:tracePt t="77889" x="8318500" y="4675188"/>
          <p14:tracePt t="77895" x="8324850" y="4675188"/>
          <p14:tracePt t="77897" x="8331200" y="4675188"/>
          <p14:tracePt t="77899" x="8339138" y="4675188"/>
          <p14:tracePt t="77903" x="8345488" y="4675188"/>
          <p14:tracePt t="77906" x="8351838" y="4675188"/>
          <p14:tracePt t="77909" x="8351838" y="4668838"/>
          <p14:tracePt t="77910" x="8358188" y="4668838"/>
          <p14:tracePt t="77912" x="8364538" y="4668838"/>
          <p14:tracePt t="77914" x="8372475" y="4668838"/>
          <p14:tracePt t="77918" x="8378825" y="4668838"/>
          <p14:tracePt t="77921" x="8385175" y="4668838"/>
          <p14:tracePt t="77926" x="8391525" y="4668838"/>
          <p14:tracePt t="77928" x="8397875" y="4668838"/>
          <p14:tracePt t="77932" x="8405813" y="4668838"/>
          <p14:tracePt t="77941" x="8412163" y="4668838"/>
          <p14:tracePt t="77946" x="8418513" y="4668838"/>
          <p14:tracePt t="77986" x="8424863" y="4668838"/>
          <p14:tracePt t="78004" x="8431213" y="4668838"/>
          <p14:tracePt t="78031" x="8439150" y="4668838"/>
          <p14:tracePt t="78155" x="8445500" y="4668838"/>
          <p14:tracePt t="78178" x="8451850" y="4668838"/>
          <p14:tracePt t="78187" x="8458200" y="4668838"/>
          <p14:tracePt t="78189" x="8464550" y="4668838"/>
          <p14:tracePt t="78193" x="8472488" y="4668838"/>
          <p14:tracePt t="78195" x="8478838" y="4668838"/>
          <p14:tracePt t="78196" x="8485188" y="4668838"/>
          <p14:tracePt t="78199" x="8491538" y="4668838"/>
          <p14:tracePt t="78200" x="8497888" y="4668838"/>
          <p14:tracePt t="78202" x="8504238" y="4668838"/>
          <p14:tracePt t="78203" x="8512175" y="4668838"/>
          <p14:tracePt t="78204" x="8518525" y="4668838"/>
          <p14:tracePt t="78206" x="8524875" y="4668838"/>
          <p14:tracePt t="78207" x="8531225" y="4668838"/>
          <p14:tracePt t="78208" x="8537575" y="4668838"/>
          <p14:tracePt t="78209" x="8545513" y="4668838"/>
          <p14:tracePt t="78210" x="8551863" y="4668838"/>
          <p14:tracePt t="78211" x="8558213" y="4668838"/>
          <p14:tracePt t="78212" x="8570913" y="4668838"/>
          <p14:tracePt t="78213" x="8578850" y="4668838"/>
          <p14:tracePt t="78214" x="8585200" y="4668838"/>
          <p14:tracePt t="78215" x="8591550" y="4668838"/>
          <p14:tracePt t="78216" x="8604250" y="4668838"/>
          <p14:tracePt t="78217" x="8618538" y="4668838"/>
          <p14:tracePt t="78218" x="8624888" y="4668838"/>
          <p14:tracePt t="78219" x="8637588" y="4668838"/>
          <p14:tracePt t="78220" x="8651875" y="4668838"/>
          <p14:tracePt t="78221" x="8658225" y="4668838"/>
          <p14:tracePt t="78222" x="8670925" y="4668838"/>
          <p14:tracePt t="78223" x="8685213" y="4668838"/>
          <p14:tracePt t="78224" x="8691563" y="4668838"/>
          <p14:tracePt t="78225" x="8704263" y="4668838"/>
          <p14:tracePt t="78226" x="8712200" y="4668838"/>
          <p14:tracePt t="78227" x="8731250" y="4675188"/>
          <p14:tracePt t="78228" x="8745538" y="4675188"/>
          <p14:tracePt t="78229" x="8751888" y="4681538"/>
          <p14:tracePt t="78230" x="8764588" y="4681538"/>
          <p14:tracePt t="78231" x="8791575" y="4681538"/>
          <p14:tracePt t="78232" x="8804275" y="4689475"/>
          <p14:tracePt t="78234" x="8824913" y="4689475"/>
          <p14:tracePt t="78235" x="8843963" y="4689475"/>
          <p14:tracePt t="78236" x="8851900" y="4695825"/>
          <p14:tracePt t="78237" x="8870950" y="4695825"/>
          <p14:tracePt t="78238" x="8891588" y="4702175"/>
          <p14:tracePt t="78240" x="8910638" y="4702175"/>
          <p14:tracePt t="78241" x="8918575" y="4708525"/>
          <p14:tracePt t="78242" x="8931275" y="4708525"/>
          <p14:tracePt t="78243" x="8937625" y="4708525"/>
          <p14:tracePt t="78244" x="8958263" y="4714875"/>
          <p14:tracePt t="78245" x="8970963" y="4714875"/>
          <p14:tracePt t="78246" x="8977313" y="4714875"/>
          <p14:tracePt t="78247" x="8991600" y="4714875"/>
          <p14:tracePt t="78248" x="9004300" y="4714875"/>
          <p14:tracePt t="78249" x="9018588" y="4714875"/>
          <p14:tracePt t="78250" x="9031288" y="4714875"/>
          <p14:tracePt t="78251" x="9043988" y="4722813"/>
          <p14:tracePt t="78252" x="9051925" y="4722813"/>
          <p14:tracePt t="78253" x="9064625" y="4722813"/>
          <p14:tracePt t="78254" x="9077325" y="4722813"/>
          <p14:tracePt t="78256" x="9091613" y="4729163"/>
          <p14:tracePt t="78257" x="9097963" y="4729163"/>
          <p14:tracePt t="78258" x="9104313" y="4729163"/>
          <p14:tracePt t="78259" x="9117013" y="4729163"/>
          <p14:tracePt t="78260" x="9117013" y="4735513"/>
          <p14:tracePt t="78261" x="9131300" y="4735513"/>
          <p14:tracePt t="78262" x="9137650" y="4735513"/>
          <p14:tracePt t="78264" x="9144000" y="4735513"/>
          <p14:tracePt t="78265" x="9150350" y="4735513"/>
          <p14:tracePt t="78267" x="9158288" y="4735513"/>
          <p14:tracePt t="78268" x="9164638" y="4735513"/>
          <p14:tracePt t="78269" x="9170988" y="4735513"/>
          <p14:tracePt t="78271" x="9177338" y="4735513"/>
          <p14:tracePt t="78272" x="9177338" y="4741863"/>
          <p14:tracePt t="78273" x="9183688" y="4741863"/>
          <p14:tracePt t="78385" x="9177338" y="4741863"/>
          <p14:tracePt t="78389" x="9170988" y="4741863"/>
          <p14:tracePt t="78391" x="9164638" y="4741863"/>
          <p14:tracePt t="78393" x="9158288" y="4741863"/>
          <p14:tracePt t="78396" x="9150350" y="4741863"/>
          <p14:tracePt t="78398" x="9144000" y="4741863"/>
          <p14:tracePt t="78400" x="9137650" y="4741863"/>
          <p14:tracePt t="78401" x="9131300" y="4741863"/>
          <p14:tracePt t="78403" x="9124950" y="4741863"/>
          <p14:tracePt t="78405" x="9117013" y="4741863"/>
          <p14:tracePt t="78407" x="9110663" y="4741863"/>
          <p14:tracePt t="78409" x="9104313" y="4741863"/>
          <p14:tracePt t="78410" x="9097963" y="4741863"/>
          <p14:tracePt t="78411" x="9091613" y="4741863"/>
          <p14:tracePt t="78413" x="9083675" y="4741863"/>
          <p14:tracePt t="78414" x="9077325" y="4741863"/>
          <p14:tracePt t="78416" x="9064625" y="4741863"/>
          <p14:tracePt t="78417" x="9058275" y="4741863"/>
          <p14:tracePt t="78419" x="9051925" y="4741863"/>
          <p14:tracePt t="78420" x="9037638" y="4741863"/>
          <p14:tracePt t="78422" x="9031288" y="4741863"/>
          <p14:tracePt t="78423" x="9024938" y="4741863"/>
          <p14:tracePt t="78424" x="9018588" y="4741863"/>
          <p14:tracePt t="78425" x="9004300" y="4741863"/>
          <p14:tracePt t="78426" x="8997950" y="4741863"/>
          <p14:tracePt t="78427" x="8991600" y="4741863"/>
          <p14:tracePt t="78428" x="8985250" y="4741863"/>
          <p14:tracePt t="78429" x="8977313" y="4741863"/>
          <p14:tracePt t="78430" x="8970963" y="4741863"/>
          <p14:tracePt t="78431" x="8958263" y="4741863"/>
          <p14:tracePt t="78432" x="8943975" y="4741863"/>
          <p14:tracePt t="78434" x="8931275" y="4741863"/>
          <p14:tracePt t="78435" x="8924925" y="4741863"/>
          <p14:tracePt t="78436" x="8904288" y="4741863"/>
          <p14:tracePt t="78437" x="8891588" y="4741863"/>
          <p14:tracePt t="78438" x="8877300" y="4741863"/>
          <p14:tracePt t="78440" x="8864600" y="4741863"/>
          <p14:tracePt t="78441" x="8858250" y="4741863"/>
          <p14:tracePt t="78442" x="8843963" y="4748213"/>
          <p14:tracePt t="78443" x="8824913" y="4748213"/>
          <p14:tracePt t="78444" x="8818563" y="4748213"/>
          <p14:tracePt t="78445" x="8797925" y="4748213"/>
          <p14:tracePt t="78446" x="8785225" y="4748213"/>
          <p14:tracePt t="78447" x="8778875" y="4748213"/>
          <p14:tracePt t="78448" x="8758238" y="4748213"/>
          <p14:tracePt t="78449" x="8745538" y="4748213"/>
          <p14:tracePt t="78450" x="8731250" y="4748213"/>
          <p14:tracePt t="78451" x="8712200" y="4754563"/>
          <p14:tracePt t="78452" x="8697913" y="4754563"/>
          <p14:tracePt t="78453" x="8685213" y="4754563"/>
          <p14:tracePt t="78454" x="8664575" y="4754563"/>
          <p14:tracePt t="78455" x="8645525" y="4754563"/>
          <p14:tracePt t="78456" x="8631238" y="4754563"/>
          <p14:tracePt t="78457" x="8612188" y="4754563"/>
          <p14:tracePt t="78458" x="8591550" y="4762500"/>
          <p14:tracePt t="78459" x="8578850" y="4762500"/>
          <p14:tracePt t="78460" x="8558213" y="4762500"/>
          <p14:tracePt t="78461" x="8531225" y="4762500"/>
          <p14:tracePt t="78462" x="8518525" y="4762500"/>
          <p14:tracePt t="78463" x="8497888" y="4768850"/>
          <p14:tracePt t="78464" x="8478838" y="4768850"/>
          <p14:tracePt t="78465" x="8451850" y="4768850"/>
          <p14:tracePt t="78466" x="8439150" y="4768850"/>
          <p14:tracePt t="78467" x="8418513" y="4768850"/>
          <p14:tracePt t="78468" x="8391525" y="4775200"/>
          <p14:tracePt t="78469" x="8372475" y="4775200"/>
          <p14:tracePt t="78470" x="8351838" y="4775200"/>
          <p14:tracePt t="78471" x="8324850" y="4775200"/>
          <p14:tracePt t="78472" x="8297863" y="4781550"/>
          <p14:tracePt t="78473" x="8278813" y="4781550"/>
          <p14:tracePt t="78474" x="8258175" y="4781550"/>
          <p14:tracePt t="78475" x="8231188" y="4781550"/>
          <p14:tracePt t="78476" x="8205788" y="4781550"/>
          <p14:tracePt t="78477" x="8185150" y="4787900"/>
          <p14:tracePt t="78478" x="8158163" y="4787900"/>
          <p14:tracePt t="78479" x="8132763" y="4787900"/>
          <p14:tracePt t="78480" x="8105775" y="4795838"/>
          <p14:tracePt t="78481" x="8072438" y="4795838"/>
          <p14:tracePt t="78482" x="8045450" y="4795838"/>
          <p14:tracePt t="78483" x="8024813" y="4802188"/>
          <p14:tracePt t="78484" x="7999413" y="4802188"/>
          <p14:tracePt t="78485" x="7978775" y="4802188"/>
          <p14:tracePt t="78486" x="7951788" y="4802188"/>
          <p14:tracePt t="78487" x="7932738" y="4802188"/>
          <p14:tracePt t="78488" x="7899400" y="4808538"/>
          <p14:tracePt t="78489" x="7872413" y="4808538"/>
          <p14:tracePt t="78490" x="7845425" y="4814888"/>
          <p14:tracePt t="78491" x="7818438" y="4814888"/>
          <p14:tracePt t="78492" x="7793038" y="4814888"/>
          <p14:tracePt t="78493" x="7772400" y="4814888"/>
          <p14:tracePt t="78494" x="7739063" y="4821238"/>
          <p14:tracePt t="78495" x="7712075" y="4821238"/>
          <p14:tracePt t="78496" x="7685088" y="4821238"/>
          <p14:tracePt t="78497" x="7659688" y="4829175"/>
          <p14:tracePt t="78498" x="7639050" y="4829175"/>
          <p14:tracePt t="78499" x="7612063" y="4829175"/>
          <p14:tracePt t="78500" x="7586663" y="4829175"/>
          <p14:tracePt t="78501" x="7559675" y="4835525"/>
          <p14:tracePt t="78502" x="7532688" y="4835525"/>
          <p14:tracePt t="78503" x="7526338" y="4835525"/>
          <p14:tracePt t="78504" x="7493000" y="4835525"/>
          <p14:tracePt t="78505" x="7472363" y="4835525"/>
          <p14:tracePt t="78506" x="7439025" y="4835525"/>
          <p14:tracePt t="78507" x="7432675" y="4835525"/>
          <p14:tracePt t="78508" x="7405688" y="4835525"/>
          <p14:tracePt t="78509" x="7378700" y="4835525"/>
          <p14:tracePt t="78510" x="7359650" y="4835525"/>
          <p14:tracePt t="78511" x="7339013" y="4835525"/>
          <p14:tracePt t="78512" x="7319963" y="4841875"/>
          <p14:tracePt t="78513" x="7292975" y="4841875"/>
          <p14:tracePt t="78514" x="7265988" y="4841875"/>
          <p14:tracePt t="78515" x="7253288" y="4841875"/>
          <p14:tracePt t="78516" x="7226300" y="4841875"/>
          <p14:tracePt t="78517" x="7199313" y="4848225"/>
          <p14:tracePt t="78518" x="7186613" y="4848225"/>
          <p14:tracePt t="78519" x="7159625" y="4848225"/>
          <p14:tracePt t="78520" x="7138988" y="4848225"/>
          <p14:tracePt t="78521" x="7113588" y="4848225"/>
          <p14:tracePt t="78522" x="7099300" y="4848225"/>
          <p14:tracePt t="78523" x="7072313" y="4854575"/>
          <p14:tracePt t="78524" x="7046913" y="4854575"/>
          <p14:tracePt t="78525" x="7040563" y="4854575"/>
          <p14:tracePt t="78526" x="7013575" y="4854575"/>
          <p14:tracePt t="78527" x="6986588" y="4854575"/>
          <p14:tracePt t="78528" x="6965950" y="4854575"/>
          <p14:tracePt t="78529" x="6946900" y="4862513"/>
          <p14:tracePt t="78530" x="6926263" y="4862513"/>
          <p14:tracePt t="78531" x="6886575" y="4862513"/>
          <p14:tracePt t="78532" x="6859588" y="4862513"/>
          <p14:tracePt t="78534" x="6826250" y="4862513"/>
          <p14:tracePt t="78535" x="6792913" y="4862513"/>
          <p14:tracePt t="78536" x="6765925" y="4862513"/>
          <p14:tracePt t="78537" x="6740525" y="4868863"/>
          <p14:tracePt t="78538" x="6707188" y="4868863"/>
          <p14:tracePt t="78540" x="6673850" y="4868863"/>
          <p14:tracePt t="78541" x="6646863" y="4868863"/>
          <p14:tracePt t="78542" x="6619875" y="4868863"/>
          <p14:tracePt t="78543" x="6607175" y="4875213"/>
          <p14:tracePt t="78544" x="6573838" y="4875213"/>
          <p14:tracePt t="78545" x="6546850" y="4875213"/>
          <p14:tracePt t="78546" x="6513513" y="4875213"/>
          <p14:tracePt t="78547" x="6492875" y="4875213"/>
          <p14:tracePt t="78548" x="6467475" y="4875213"/>
          <p14:tracePt t="78549" x="6434138" y="4875213"/>
          <p14:tracePt t="78550" x="6413500" y="4881563"/>
          <p14:tracePt t="78551" x="6373813" y="4881563"/>
          <p14:tracePt t="78552" x="6353175" y="4881563"/>
          <p14:tracePt t="78553" x="6319838" y="4881563"/>
          <p14:tracePt t="78554" x="6294438" y="4881563"/>
          <p14:tracePt t="78555" x="6261100" y="4881563"/>
          <p14:tracePt t="78556" x="6234113" y="4887913"/>
          <p14:tracePt t="78557" x="6200775" y="4887913"/>
          <p14:tracePt t="78558" x="6167438" y="4887913"/>
          <p14:tracePt t="78559" x="6140450" y="4887913"/>
          <p14:tracePt t="78560" x="6107113" y="4887913"/>
          <p14:tracePt t="78561" x="6073775" y="4895850"/>
          <p14:tracePt t="78562" x="6046788" y="4895850"/>
          <p14:tracePt t="78563" x="6021388" y="4895850"/>
          <p14:tracePt t="78564" x="5980113" y="4895850"/>
          <p14:tracePt t="78565" x="5961063" y="4895850"/>
          <p14:tracePt t="78566" x="5927725" y="4895850"/>
          <p14:tracePt t="78567" x="5894388" y="4895850"/>
          <p14:tracePt t="78568" x="5867400" y="4895850"/>
          <p14:tracePt t="78569" x="5834063" y="4895850"/>
          <p14:tracePt t="78570" x="5800725" y="4895850"/>
          <p14:tracePt t="78571" x="5773738" y="4895850"/>
          <p14:tracePt t="78572" x="5740400" y="4895850"/>
          <p14:tracePt t="78573" x="5721350" y="4902200"/>
          <p14:tracePt t="78574" x="5681663" y="4902200"/>
          <p14:tracePt t="78575" x="5661025" y="4902200"/>
          <p14:tracePt t="78576" x="5627688" y="4902200"/>
          <p14:tracePt t="78577" x="5600700" y="4902200"/>
          <p14:tracePt t="78578" x="5575300" y="4902200"/>
          <p14:tracePt t="78579" x="5541963" y="4902200"/>
          <p14:tracePt t="78580" x="5521325" y="4902200"/>
          <p14:tracePt t="78581" x="5494338" y="4902200"/>
          <p14:tracePt t="78582" x="5467350" y="4902200"/>
          <p14:tracePt t="78583" x="5441950" y="4902200"/>
          <p14:tracePt t="78584" x="5421313" y="4902200"/>
          <p14:tracePt t="78585" x="5400675" y="4902200"/>
          <p14:tracePt t="78586" x="5375275" y="4902200"/>
          <p14:tracePt t="78587" x="5348288" y="4902200"/>
          <p14:tracePt t="78588" x="5327650" y="4902200"/>
          <p14:tracePt t="78589" x="5302250" y="4902200"/>
          <p14:tracePt t="78590" x="5281613" y="4902200"/>
          <p14:tracePt t="78591" x="5254625" y="4908550"/>
          <p14:tracePt t="78592" x="5241925" y="4908550"/>
          <p14:tracePt t="78593" x="5214938" y="4908550"/>
          <p14:tracePt t="78594" x="5187950" y="4908550"/>
          <p14:tracePt t="78595" x="5175250" y="4908550"/>
          <p14:tracePt t="78596" x="5154613" y="4908550"/>
          <p14:tracePt t="78597" x="5127625" y="4908550"/>
          <p14:tracePt t="78598" x="5108575" y="4914900"/>
          <p14:tracePt t="78599" x="5094288" y="4914900"/>
          <p14:tracePt t="78600" x="5075238" y="4914900"/>
          <p14:tracePt t="78601" x="5054600" y="4914900"/>
          <p14:tracePt t="78602" x="5041900" y="4921250"/>
          <p14:tracePt t="78603" x="5021263" y="4921250"/>
          <p14:tracePt t="78604" x="5008563" y="4921250"/>
          <p14:tracePt t="78605" x="4995863" y="4921250"/>
          <p14:tracePt t="78606" x="4975225" y="4921250"/>
          <p14:tracePt t="78607" x="4954588" y="4921250"/>
          <p14:tracePt t="78608" x="4948238" y="4929188"/>
          <p14:tracePt t="78609" x="4929188" y="4929188"/>
          <p14:tracePt t="78610" x="4908550" y="4929188"/>
          <p14:tracePt t="78611" x="4902200" y="4929188"/>
          <p14:tracePt t="78612" x="4881563" y="4935538"/>
          <p14:tracePt t="78613" x="4862513" y="4935538"/>
          <p14:tracePt t="78614" x="4854575" y="4935538"/>
          <p14:tracePt t="78615" x="4835525" y="4935538"/>
          <p14:tracePt t="78616" x="4829175" y="4935538"/>
          <p14:tracePt t="78617" x="4808538" y="4935538"/>
          <p14:tracePt t="78618" x="4795838" y="4941888"/>
          <p14:tracePt t="78619" x="4787900" y="4941888"/>
          <p14:tracePt t="78620" x="4768850" y="4941888"/>
          <p14:tracePt t="78621" x="4754563" y="4941888"/>
          <p14:tracePt t="78622" x="4748213" y="4941888"/>
          <p14:tracePt t="78623" x="4729163" y="4941888"/>
          <p14:tracePt t="78624" x="4714875" y="4941888"/>
          <p14:tracePt t="78625" x="4702175" y="4941888"/>
          <p14:tracePt t="78626" x="4695825" y="4941888"/>
          <p14:tracePt t="78627" x="4681538" y="4941888"/>
          <p14:tracePt t="78628" x="4668838" y="4948238"/>
          <p14:tracePt t="78629" x="4656138" y="4948238"/>
          <p14:tracePt t="78630" x="4641850" y="4948238"/>
          <p14:tracePt t="78631" x="4622800" y="4948238"/>
          <p14:tracePt t="78632" x="4595813" y="4954588"/>
          <p14:tracePt t="78634" x="4575175" y="4954588"/>
          <p14:tracePt t="78635" x="4568825" y="4954588"/>
          <p14:tracePt t="78636" x="4548188" y="4962525"/>
          <p14:tracePt t="78637" x="4522788" y="4962525"/>
          <p14:tracePt t="78638" x="4508500" y="4962525"/>
          <p14:tracePt t="78640" x="4489450" y="4962525"/>
          <p14:tracePt t="78641" x="4468813" y="4962525"/>
          <p14:tracePt t="78642" x="4456113" y="4968875"/>
          <p14:tracePt t="78643" x="4435475" y="4968875"/>
          <p14:tracePt t="78644" x="4422775" y="4968875"/>
          <p14:tracePt t="78645" x="4416425" y="4968875"/>
          <p14:tracePt t="78646" x="4395788" y="4968875"/>
          <p14:tracePt t="78647" x="4375150" y="4968875"/>
          <p14:tracePt t="78648" x="4362450" y="4968875"/>
          <p14:tracePt t="78649" x="4341813" y="4975225"/>
          <p14:tracePt t="78650" x="4322763" y="4975225"/>
          <p14:tracePt t="78651" x="4308475" y="4975225"/>
          <p14:tracePt t="78652" x="4289425" y="4975225"/>
          <p14:tracePt t="78653" x="4275138" y="4975225"/>
          <p14:tracePt t="78654" x="4262438" y="4975225"/>
          <p14:tracePt t="78655" x="4241800" y="4975225"/>
          <p14:tracePt t="78656" x="4222750" y="4981575"/>
          <p14:tracePt t="78657" x="4208463" y="4981575"/>
          <p14:tracePt t="78658" x="4183063" y="4981575"/>
          <p14:tracePt t="78659" x="4162425" y="4981575"/>
          <p14:tracePt t="78660" x="4143375" y="4981575"/>
          <p14:tracePt t="78661" x="4129088" y="4981575"/>
          <p14:tracePt t="78662" x="4116388" y="4981575"/>
          <p14:tracePt t="78663" x="4089400" y="4981575"/>
          <p14:tracePt t="78664" x="4083050" y="4981575"/>
          <p14:tracePt t="78665" x="4056063" y="4981575"/>
          <p14:tracePt t="78666" x="4035425" y="4981575"/>
          <p14:tracePt t="78667" x="4022725" y="4981575"/>
          <p14:tracePt t="78668" x="4002088" y="4981575"/>
          <p14:tracePt t="78669" x="3983038" y="4981575"/>
          <p14:tracePt t="78670" x="3968750" y="4981575"/>
          <p14:tracePt t="78671" x="3949700" y="4981575"/>
          <p14:tracePt t="78672" x="3922713" y="4981575"/>
          <p14:tracePt t="78673" x="3910013" y="4981575"/>
          <p14:tracePt t="78674" x="3889375" y="4981575"/>
          <p14:tracePt t="78675" x="3870325" y="4981575"/>
          <p14:tracePt t="78676" x="3856038" y="4981575"/>
          <p14:tracePt t="78677" x="3836988" y="4981575"/>
          <p14:tracePt t="78678" x="3816350" y="4981575"/>
          <p14:tracePt t="78679" x="3803650" y="4981575"/>
          <p14:tracePt t="78680" x="3783013" y="4981575"/>
          <p14:tracePt t="78681" x="3762375" y="4981575"/>
          <p14:tracePt t="78682" x="3749675" y="4981575"/>
          <p14:tracePt t="78683" x="3729038" y="4981575"/>
          <p14:tracePt t="78684" x="3716338" y="4981575"/>
          <p14:tracePt t="78685" x="3703638" y="4981575"/>
          <p14:tracePt t="78686" x="3689350" y="4981575"/>
          <p14:tracePt t="78687" x="3670300" y="4981575"/>
          <p14:tracePt t="78688" x="3656013" y="4981575"/>
          <p14:tracePt t="78689" x="3636963" y="4981575"/>
          <p14:tracePt t="78690" x="3616325" y="4981575"/>
          <p14:tracePt t="78691" x="3609975" y="4981575"/>
          <p14:tracePt t="78692" x="3589338" y="4981575"/>
          <p14:tracePt t="78693" x="3570288" y="4981575"/>
          <p14:tracePt t="78694" x="3563938" y="4981575"/>
          <p14:tracePt t="78695" x="3543300" y="4981575"/>
          <p14:tracePt t="78696" x="3536950" y="4981575"/>
          <p14:tracePt t="78697" x="3516313" y="4981575"/>
          <p14:tracePt t="78698" x="3497263" y="4981575"/>
          <p14:tracePt t="78699" x="3489325" y="4981575"/>
          <p14:tracePt t="78700" x="3470275" y="4981575"/>
          <p14:tracePt t="78701" x="3455988" y="4981575"/>
          <p14:tracePt t="78702" x="3443288" y="4981575"/>
          <p14:tracePt t="78703" x="3430588" y="4981575"/>
          <p14:tracePt t="78704" x="3422650" y="4981575"/>
          <p14:tracePt t="78705" x="3403600" y="4981575"/>
          <p14:tracePt t="78706" x="3382963" y="4981575"/>
          <p14:tracePt t="78707" x="3376613" y="4981575"/>
          <p14:tracePt t="78708" x="3355975" y="4981575"/>
          <p14:tracePt t="78709" x="3343275" y="4981575"/>
          <p14:tracePt t="78710" x="3330575" y="4981575"/>
          <p14:tracePt t="78711" x="3316288" y="4981575"/>
          <p14:tracePt t="78712" x="3297238" y="4981575"/>
          <p14:tracePt t="78713" x="3282950" y="4981575"/>
          <p14:tracePt t="78714" x="3270250" y="4981575"/>
          <p14:tracePt t="78715" x="3249613" y="4981575"/>
          <p14:tracePt t="78716" x="3236913" y="4981575"/>
          <p14:tracePt t="78717" x="3224213" y="4981575"/>
          <p14:tracePt t="78718" x="3209925" y="4981575"/>
          <p14:tracePt t="78719" x="3197225" y="4981575"/>
          <p14:tracePt t="78720" x="3176588" y="4981575"/>
          <p14:tracePt t="78721" x="3170238" y="4981575"/>
          <p14:tracePt t="78722" x="3149600" y="4981575"/>
          <p14:tracePt t="78723" x="3136900" y="4981575"/>
          <p14:tracePt t="78724" x="3124200" y="4981575"/>
          <p14:tracePt t="78725" x="3109913" y="4981575"/>
          <p14:tracePt t="78726" x="3090863" y="4981575"/>
          <p14:tracePt t="78727" x="3082925" y="4981575"/>
          <p14:tracePt t="78728" x="3063875" y="4981575"/>
          <p14:tracePt t="78729" x="3049588" y="4981575"/>
          <p14:tracePt t="78730" x="3036888" y="4981575"/>
          <p14:tracePt t="78731" x="3009900" y="4981575"/>
          <p14:tracePt t="78732" x="2990850" y="4981575"/>
          <p14:tracePt t="78734" x="2976563" y="4981575"/>
          <p14:tracePt t="78735" x="2963863" y="4981575"/>
          <p14:tracePt t="78736" x="2951163" y="4981575"/>
          <p14:tracePt t="78737" x="2930525" y="4981575"/>
          <p14:tracePt t="78738" x="2917825" y="4981575"/>
          <p14:tracePt t="78740" x="2903538" y="4981575"/>
          <p14:tracePt t="78741" x="2890838" y="4981575"/>
          <p14:tracePt t="78742" x="2876550" y="4981575"/>
          <p14:tracePt t="78743" x="2870200" y="4981575"/>
          <p14:tracePt t="78744" x="2857500" y="4981575"/>
          <p14:tracePt t="78745" x="2851150" y="4981575"/>
          <p14:tracePt t="78746" x="2836863" y="4981575"/>
          <p14:tracePt t="78747" x="2830513" y="4981575"/>
          <p14:tracePt t="78748" x="2824163" y="4981575"/>
          <p14:tracePt t="78749" x="2809875" y="4981575"/>
          <p14:tracePt t="78750" x="2803525" y="4981575"/>
          <p14:tracePt t="78751" x="2797175" y="4981575"/>
          <p14:tracePt t="78752" x="2784475" y="4981575"/>
          <p14:tracePt t="78754" x="2776538" y="4981575"/>
          <p14:tracePt t="78755" x="2763838" y="4981575"/>
          <p14:tracePt t="78756" x="2757488" y="4981575"/>
          <p14:tracePt t="78757" x="2751138" y="4981575"/>
          <p14:tracePt t="78758" x="2743200" y="4981575"/>
          <p14:tracePt t="78759" x="2736850" y="4981575"/>
          <p14:tracePt t="78760" x="2730500" y="4981575"/>
          <p14:tracePt t="78761" x="2724150" y="4981575"/>
          <p14:tracePt t="78762" x="2717800" y="4981575"/>
          <p14:tracePt t="78763" x="2711450" y="4981575"/>
          <p14:tracePt t="78764" x="2703513" y="4981575"/>
          <p14:tracePt t="78765" x="2697163" y="4981575"/>
          <p14:tracePt t="78766" x="2690813" y="4981575"/>
          <p14:tracePt t="78767" x="2684463" y="4981575"/>
          <p14:tracePt t="78768" x="2670175" y="4981575"/>
          <p14:tracePt t="78770" x="2657475" y="4981575"/>
          <p14:tracePt t="78771" x="2644775" y="4981575"/>
          <p14:tracePt t="78773" x="2630488" y="4981575"/>
          <p14:tracePt t="78774" x="2624138" y="4981575"/>
          <p14:tracePt t="78775" x="2617788" y="4981575"/>
          <p14:tracePt t="78776" x="2603500" y="4981575"/>
          <p14:tracePt t="78777" x="2597150" y="4981575"/>
          <p14:tracePt t="78778" x="2584450" y="4981575"/>
          <p14:tracePt t="78779" x="2578100" y="4981575"/>
          <p14:tracePt t="78780" x="2563813" y="4981575"/>
          <p14:tracePt t="78781" x="2551113" y="4981575"/>
          <p14:tracePt t="78783" x="2536825" y="4981575"/>
          <p14:tracePt t="78784" x="2530475" y="4981575"/>
          <p14:tracePt t="78785" x="2524125" y="4981575"/>
          <p14:tracePt t="78786" x="2511425" y="4981575"/>
          <p14:tracePt t="78787" x="2503488" y="4981575"/>
          <p14:tracePt t="78788" x="2490788" y="4981575"/>
          <p14:tracePt t="78789" x="2484438" y="4981575"/>
          <p14:tracePt t="78790" x="2470150" y="4981575"/>
          <p14:tracePt t="78791" x="2457450" y="4981575"/>
          <p14:tracePt t="78792" x="2451100" y="4981575"/>
          <p14:tracePt t="78793" x="2438400" y="4981575"/>
          <p14:tracePt t="78794" x="2430463" y="4981575"/>
          <p14:tracePt t="78795" x="2424113" y="4981575"/>
          <p14:tracePt t="78796" x="2411413" y="4981575"/>
          <p14:tracePt t="78798" x="2397125" y="4981575"/>
          <p14:tracePt t="78799" x="2390775" y="4981575"/>
          <p14:tracePt t="78800" x="2384425" y="4981575"/>
          <p14:tracePt t="78801" x="2371725" y="4981575"/>
          <p14:tracePt t="78803" x="2363788" y="4981575"/>
          <p14:tracePt t="78804" x="2357438" y="4981575"/>
          <p14:tracePt t="78805" x="2351088" y="4981575"/>
          <p14:tracePt t="78807" x="2344738" y="4981575"/>
          <p14:tracePt t="78808" x="2338388" y="4981575"/>
          <p14:tracePt t="78810" x="2330450" y="4981575"/>
          <p14:tracePt t="78812" x="2324100" y="4981575"/>
          <p14:tracePt t="78813" x="2324100" y="4987925"/>
          <p14:tracePt t="78814" x="2317750" y="4987925"/>
          <p14:tracePt t="78887" x="2311400" y="4987925"/>
          <p14:tracePt t="78893" x="2305050" y="4987925"/>
          <p14:tracePt t="78902" x="2297113" y="4987925"/>
          <p14:tracePt t="78906" x="2290763" y="4987925"/>
          <p14:tracePt t="78910" x="2284413" y="4987925"/>
          <p14:tracePt t="79196" x="2290763" y="4987925"/>
          <p14:tracePt t="79210" x="2297113" y="4987925"/>
          <p14:tracePt t="79217" x="2297113" y="4981575"/>
          <p14:tracePt t="79231" x="2297113" y="4975225"/>
          <p14:tracePt t="79232" x="2305050" y="4975225"/>
          <p14:tracePt t="79238" x="2305050" y="4968875"/>
          <p14:tracePt t="79245" x="2305050" y="4962525"/>
          <p14:tracePt t="79249" x="2311400" y="4962525"/>
          <p14:tracePt t="79296" x="2311400" y="4954588"/>
          <p14:tracePt t="79440" x="2311400" y="4948238"/>
          <p14:tracePt t="79614" x="2317750" y="4948238"/>
          <p14:tracePt t="81452" x="2324100" y="4948238"/>
          <p14:tracePt t="81460" x="2330450" y="4948238"/>
          <p14:tracePt t="81472" x="2338388" y="4948238"/>
          <p14:tracePt t="81476" x="2344738" y="4948238"/>
          <p14:tracePt t="81482" x="2351088" y="4948238"/>
          <p14:tracePt t="81485" x="2357438" y="4948238"/>
          <p14:tracePt t="81488" x="2363788" y="4948238"/>
          <p14:tracePt t="81495" x="2371725" y="4948238"/>
          <p14:tracePt t="81498" x="2378075" y="4948238"/>
          <p14:tracePt t="81504" x="2384425" y="4948238"/>
          <p14:tracePt t="81506" x="2384425" y="4941888"/>
          <p14:tracePt t="81507" x="2390775" y="4941888"/>
          <p14:tracePt t="81509" x="2397125" y="4941888"/>
          <p14:tracePt t="81513" x="2405063" y="4941888"/>
          <p14:tracePt t="81516" x="2411413" y="4941888"/>
          <p14:tracePt t="81519" x="2417763" y="4941888"/>
          <p14:tracePt t="81521" x="2424113" y="4941888"/>
          <p14:tracePt t="81523" x="2430463" y="4941888"/>
          <p14:tracePt t="81526" x="2438400" y="4941888"/>
          <p14:tracePt t="81527" x="2444750" y="4941888"/>
          <p14:tracePt t="81531" x="2451100" y="4941888"/>
          <p14:tracePt t="81532" x="2457450" y="4941888"/>
          <p14:tracePt t="81535" x="2463800" y="4941888"/>
          <p14:tracePt t="81536" x="2470150" y="4941888"/>
          <p14:tracePt t="81537" x="2478088" y="4941888"/>
          <p14:tracePt t="81540" x="2484438" y="4941888"/>
          <p14:tracePt t="81541" x="2490788" y="4941888"/>
          <p14:tracePt t="81543" x="2497138" y="4941888"/>
          <p14:tracePt t="81544" x="2503488" y="4941888"/>
          <p14:tracePt t="81545" x="2511425" y="4941888"/>
          <p14:tracePt t="81547" x="2517775" y="4941888"/>
          <p14:tracePt t="81549" x="2524125" y="4941888"/>
          <p14:tracePt t="81551" x="2530475" y="4941888"/>
          <p14:tracePt t="81552" x="2536825" y="4941888"/>
          <p14:tracePt t="81554" x="2544763" y="4941888"/>
          <p14:tracePt t="81556" x="2551113" y="4941888"/>
          <p14:tracePt t="81557" x="2557463" y="4941888"/>
          <p14:tracePt t="81560" x="2563813" y="4941888"/>
          <p14:tracePt t="81561" x="2570163" y="4941888"/>
          <p14:tracePt t="81562" x="2578100" y="4941888"/>
          <p14:tracePt t="81566" x="2584450" y="4941888"/>
          <p14:tracePt t="81567" x="2590800" y="4941888"/>
          <p14:tracePt t="81571" x="2597150" y="4941888"/>
          <p14:tracePt t="81572" x="2603500" y="4941888"/>
          <p14:tracePt t="81574" x="2611438" y="4941888"/>
          <p14:tracePt t="81577" x="2611438" y="4948238"/>
          <p14:tracePt t="81578" x="2617788" y="4948238"/>
          <p14:tracePt t="81580" x="2624138" y="4948238"/>
          <p14:tracePt t="81584" x="2630488" y="4948238"/>
          <p14:tracePt t="81586" x="2636838" y="4948238"/>
          <p14:tracePt t="81588" x="2644775" y="4948238"/>
          <p14:tracePt t="81591" x="2651125" y="4948238"/>
          <p14:tracePt t="81592" x="2657475" y="4954588"/>
          <p14:tracePt t="81596" x="2663825" y="4954588"/>
          <p14:tracePt t="81597" x="2670175" y="4954588"/>
          <p14:tracePt t="81599" x="2678113" y="4954588"/>
          <p14:tracePt t="81601" x="2684463" y="4954588"/>
          <p14:tracePt t="81602" x="2690813" y="4954588"/>
          <p14:tracePt t="81604" x="2697163" y="4954588"/>
          <p14:tracePt t="81605" x="2703513" y="4954588"/>
          <p14:tracePt t="81608" x="2711450" y="4954588"/>
          <p14:tracePt t="81609" x="2717800" y="4954588"/>
          <p14:tracePt t="81610" x="2724150" y="4954588"/>
          <p14:tracePt t="81612" x="2730500" y="4954588"/>
          <p14:tracePt t="81613" x="2736850" y="4954588"/>
          <p14:tracePt t="81615" x="2743200" y="4954588"/>
          <p14:tracePt t="81616" x="2751138" y="4954588"/>
          <p14:tracePt t="81617" x="2757488" y="4954588"/>
          <p14:tracePt t="81619" x="2763838" y="4954588"/>
          <p14:tracePt t="81620" x="2770188" y="4954588"/>
          <p14:tracePt t="81622" x="2784475" y="4954588"/>
          <p14:tracePt t="81623" x="2790825" y="4954588"/>
          <p14:tracePt t="81625" x="2803525" y="4954588"/>
          <p14:tracePt t="81626" x="2809875" y="4954588"/>
          <p14:tracePt t="81628" x="2824163" y="4954588"/>
          <p14:tracePt t="81629" x="2830513" y="4954588"/>
          <p14:tracePt t="81630" x="2836863" y="4954588"/>
          <p14:tracePt t="81631" x="2851150" y="4954588"/>
          <p14:tracePt t="81634" x="2863850" y="4954588"/>
          <p14:tracePt t="81635" x="2876550" y="4954588"/>
          <p14:tracePt t="81636" x="2884488" y="4954588"/>
          <p14:tracePt t="81637" x="2890838" y="4948238"/>
          <p14:tracePt t="81638" x="2903538" y="4948238"/>
          <p14:tracePt t="81640" x="2917825" y="4948238"/>
          <p14:tracePt t="81641" x="2924175" y="4948238"/>
          <p14:tracePt t="81642" x="2930525" y="4948238"/>
          <p14:tracePt t="81643" x="2943225" y="4948238"/>
          <p14:tracePt t="81645" x="2957513" y="4948238"/>
          <p14:tracePt t="81646" x="2970213" y="4941888"/>
          <p14:tracePt t="81647" x="2976563" y="4941888"/>
          <p14:tracePt t="81648" x="2984500" y="4941888"/>
          <p14:tracePt t="81649" x="2990850" y="4941888"/>
          <p14:tracePt t="81650" x="3003550" y="4941888"/>
          <p14:tracePt t="81651" x="3009900" y="4941888"/>
          <p14:tracePt t="81652" x="3017838" y="4941888"/>
          <p14:tracePt t="81653" x="3030538" y="4941888"/>
          <p14:tracePt t="81654" x="3036888" y="4941888"/>
          <p14:tracePt t="81655" x="3043238" y="4941888"/>
          <p14:tracePt t="81656" x="3057525" y="4941888"/>
          <p14:tracePt t="81658" x="3070225" y="4941888"/>
          <p14:tracePt t="81659" x="3076575" y="4941888"/>
          <p14:tracePt t="81660" x="3082925" y="4941888"/>
          <p14:tracePt t="81661" x="3090863" y="4941888"/>
          <p14:tracePt t="81662" x="3097213" y="4941888"/>
          <p14:tracePt t="81663" x="3103563" y="4941888"/>
          <p14:tracePt t="81664" x="3109913" y="4941888"/>
          <p14:tracePt t="81666" x="3116263" y="4941888"/>
          <p14:tracePt t="81667" x="3124200" y="4941888"/>
          <p14:tracePt t="81668" x="3130550" y="4941888"/>
          <p14:tracePt t="81670" x="3136900" y="4941888"/>
          <p14:tracePt t="81671" x="3143250" y="4941888"/>
          <p14:tracePt t="81673" x="3149600" y="4935538"/>
          <p14:tracePt t="81674" x="3157538" y="4935538"/>
          <p14:tracePt t="81675" x="3163888" y="4935538"/>
          <p14:tracePt t="81678" x="3170238" y="4935538"/>
          <p14:tracePt t="81680" x="3176588" y="4935538"/>
          <p14:tracePt t="81684" x="3182938" y="4935538"/>
          <p14:tracePt t="81687" x="3190875" y="4935538"/>
          <p14:tracePt t="81690" x="3197225" y="4935538"/>
          <p14:tracePt t="81697" x="3203575" y="4935538"/>
          <p14:tracePt t="81700" x="3209925" y="4935538"/>
          <p14:tracePt t="81706" x="3216275" y="4935538"/>
          <p14:tracePt t="81709" x="3224213" y="4935538"/>
          <p14:tracePt t="81712" x="3230563" y="4935538"/>
          <p14:tracePt t="81716" x="3236913" y="4935538"/>
          <p14:tracePt t="81718" x="3243263" y="4935538"/>
          <p14:tracePt t="81719" x="3243263" y="4929188"/>
          <p14:tracePt t="81721" x="3249613" y="4929188"/>
          <p14:tracePt t="81722" x="3257550" y="4929188"/>
          <p14:tracePt t="81723" x="3263900" y="4929188"/>
          <p14:tracePt t="81726" x="3270250" y="4929188"/>
          <p14:tracePt t="81727" x="3276600" y="4929188"/>
          <p14:tracePt t="81729" x="3282950" y="4929188"/>
          <p14:tracePt t="81731" x="3290888" y="4929188"/>
          <p14:tracePt t="81732" x="3297238" y="4929188"/>
          <p14:tracePt t="81733" x="3303588" y="4929188"/>
          <p14:tracePt t="81734" x="3309938" y="4929188"/>
          <p14:tracePt t="81737" x="3322638" y="4929188"/>
          <p14:tracePt t="81738" x="3330575" y="4929188"/>
          <p14:tracePt t="81739" x="3336925" y="4929188"/>
          <p14:tracePt t="81740" x="3343275" y="4929188"/>
          <p14:tracePt t="81741" x="3349625" y="4929188"/>
          <p14:tracePt t="81742" x="3355975" y="4929188"/>
          <p14:tracePt t="81743" x="3363913" y="4929188"/>
          <p14:tracePt t="81744" x="3370263" y="4929188"/>
          <p14:tracePt t="81746" x="3376613" y="4929188"/>
          <p14:tracePt t="81747" x="3382963" y="4929188"/>
          <p14:tracePt t="81749" x="3397250" y="4929188"/>
          <p14:tracePt t="81750" x="3403600" y="4929188"/>
          <p14:tracePt t="81752" x="3409950" y="4929188"/>
          <p14:tracePt t="81753" x="3416300" y="4929188"/>
          <p14:tracePt t="81754" x="3422650" y="4929188"/>
          <p14:tracePt t="81755" x="3430588" y="4929188"/>
          <p14:tracePt t="81756" x="3436938" y="4929188"/>
          <p14:tracePt t="81758" x="3449638" y="4929188"/>
          <p14:tracePt t="81759" x="3455988" y="4929188"/>
          <p14:tracePt t="81761" x="3463925" y="4929188"/>
          <p14:tracePt t="81762" x="3470275" y="4929188"/>
          <p14:tracePt t="81764" x="3482975" y="4929188"/>
          <p14:tracePt t="81765" x="3489325" y="4929188"/>
          <p14:tracePt t="81767" x="3497263" y="4929188"/>
          <p14:tracePt t="81768" x="3503613" y="4929188"/>
          <p14:tracePt t="81769" x="3509963" y="4929188"/>
          <p14:tracePt t="81770" x="3509963" y="4921250"/>
          <p14:tracePt t="81771" x="3516313" y="4921250"/>
          <p14:tracePt t="81772" x="3522663" y="4921250"/>
          <p14:tracePt t="81774" x="3530600" y="4921250"/>
          <p14:tracePt t="81776" x="3536950" y="4921250"/>
          <p14:tracePt t="81779" x="3543300" y="4921250"/>
          <p14:tracePt t="81780" x="3549650" y="4921250"/>
          <p14:tracePt t="81781" x="3556000" y="4921250"/>
          <p14:tracePt t="81785" x="3563938" y="4921250"/>
          <p14:tracePt t="81786" x="3570288" y="4921250"/>
          <p14:tracePt t="81790" x="3576638" y="4921250"/>
          <p14:tracePt t="81792" x="3582988" y="4921250"/>
          <p14:tracePt t="81795" x="3589338" y="4921250"/>
          <p14:tracePt t="81799" x="3597275" y="4921250"/>
          <p14:tracePt t="81802" x="3603625" y="4921250"/>
          <p14:tracePt t="81806" x="3609975" y="4921250"/>
          <p14:tracePt t="81808" x="3616325" y="4921250"/>
          <p14:tracePt t="81810" x="3622675" y="4921250"/>
          <p14:tracePt t="81814" x="3629025" y="4921250"/>
          <p14:tracePt t="81816" x="3636963" y="4921250"/>
          <p14:tracePt t="81819" x="3643313" y="4921250"/>
          <p14:tracePt t="81821" x="3649663" y="4921250"/>
          <p14:tracePt t="81822" x="3656013" y="4921250"/>
          <p14:tracePt t="81825" x="3662363" y="4921250"/>
          <p14:tracePt t="81827" x="3670300" y="4921250"/>
          <p14:tracePt t="81829" x="3676650" y="4914900"/>
          <p14:tracePt t="81831" x="3683000" y="4914900"/>
          <p14:tracePt t="81832" x="3689350" y="4914900"/>
          <p14:tracePt t="81835" x="3695700" y="4914900"/>
          <p14:tracePt t="81836" x="3703638" y="4914900"/>
          <p14:tracePt t="81838" x="3709988" y="4914900"/>
          <p14:tracePt t="81840" x="3716338" y="4914900"/>
          <p14:tracePt t="81841" x="3722688" y="4908550"/>
          <p14:tracePt t="81843" x="3729038" y="4908550"/>
          <p14:tracePt t="81845" x="3736975" y="4908550"/>
          <p14:tracePt t="81847" x="3743325" y="4908550"/>
          <p14:tracePt t="81848" x="3749675" y="4908550"/>
          <p14:tracePt t="81852" x="3756025" y="4908550"/>
          <p14:tracePt t="81853" x="3762375" y="4908550"/>
          <p14:tracePt t="81854" x="3770313" y="4908550"/>
          <p14:tracePt t="81857" x="3776663" y="4908550"/>
          <p14:tracePt t="81858" x="3776663" y="4902200"/>
          <p14:tracePt t="81859" x="3783013" y="4902200"/>
          <p14:tracePt t="81862" x="3789363" y="4902200"/>
          <p14:tracePt t="81864" x="3795713" y="4902200"/>
          <p14:tracePt t="81866" x="3803650" y="4902200"/>
          <p14:tracePt t="81867" x="3803650" y="4895850"/>
          <p14:tracePt t="81870" x="3810000" y="4895850"/>
          <p14:tracePt t="81872" x="3816350" y="4895850"/>
          <p14:tracePt t="81877" x="3816350" y="4887913"/>
          <p14:tracePt t="81878" x="3822700" y="4887913"/>
          <p14:tracePt t="81879" x="3829050" y="4887913"/>
          <p14:tracePt t="81882" x="3836988" y="4887913"/>
          <p14:tracePt t="81887" x="3843338" y="4887913"/>
          <p14:tracePt t="81890" x="3849688" y="4887913"/>
          <p14:tracePt t="81896" x="3856038" y="4887913"/>
          <p14:tracePt t="81898" x="3862388" y="4887913"/>
          <p14:tracePt t="81899" x="3862388" y="4881563"/>
          <p14:tracePt t="81901" x="3870325" y="4881563"/>
          <p14:tracePt t="81906" x="3876675" y="4881563"/>
          <p14:tracePt t="81908" x="3883025" y="4881563"/>
          <p14:tracePt t="81913" x="3889375" y="4881563"/>
          <p14:tracePt t="81915" x="3895725" y="4881563"/>
          <p14:tracePt t="81918" x="3902075" y="4881563"/>
          <p14:tracePt t="81919" x="3902075" y="4875213"/>
          <p14:tracePt t="81922" x="3910013" y="4875213"/>
          <p14:tracePt t="81924" x="3916363" y="4875213"/>
          <p14:tracePt t="81929" x="3922713" y="4875213"/>
          <p14:tracePt t="81932" x="3929063" y="4875213"/>
          <p14:tracePt t="81934" x="3935413" y="4875213"/>
          <p14:tracePt t="81940" x="3943350" y="4875213"/>
          <p14:tracePt t="81942" x="3949700" y="4875213"/>
          <p14:tracePt t="81950" x="3956050" y="4875213"/>
          <p14:tracePt t="81954" x="3962400" y="4875213"/>
          <p14:tracePt t="81962" x="3968750" y="4875213"/>
          <p14:tracePt t="81966" x="3976688" y="4875213"/>
          <p14:tracePt t="81969" x="3983038" y="4875213"/>
          <p14:tracePt t="81975" x="3989388" y="4875213"/>
          <p14:tracePt t="81978" x="3995738" y="4875213"/>
          <p14:tracePt t="81983" x="4002088" y="4875213"/>
          <p14:tracePt t="81985" x="4010025" y="4875213"/>
          <p14:tracePt t="81987" x="4016375" y="4875213"/>
          <p14:tracePt t="81991" x="4022725" y="4875213"/>
          <p14:tracePt t="81992" x="4029075" y="4875213"/>
          <p14:tracePt t="81995" x="4035425" y="4875213"/>
          <p14:tracePt t="81997" x="4043363" y="4875213"/>
          <p14:tracePt t="81998" x="4043363" y="4868863"/>
          <p14:tracePt t="81999" x="4049713" y="4868863"/>
          <p14:tracePt t="82001" x="4056063" y="4868863"/>
          <p14:tracePt t="82002" x="4062413" y="4868863"/>
          <p14:tracePt t="82004" x="4068763" y="4868863"/>
          <p14:tracePt t="82005" x="4076700" y="4868863"/>
          <p14:tracePt t="82006" x="4076700" y="4862513"/>
          <p14:tracePt t="82007" x="4083050" y="4862513"/>
          <p14:tracePt t="82009" x="4089400" y="4862513"/>
          <p14:tracePt t="82010" x="4095750" y="4862513"/>
          <p14:tracePt t="82012" x="4102100" y="4862513"/>
          <p14:tracePt t="82013" x="4110038" y="4862513"/>
          <p14:tracePt t="82014" x="4110038" y="4854575"/>
          <p14:tracePt t="82015" x="4116388" y="4854575"/>
          <p14:tracePt t="82017" x="4122738" y="4854575"/>
          <p14:tracePt t="82018" x="4129088" y="4854575"/>
          <p14:tracePt t="82020" x="4135438" y="4854575"/>
          <p14:tracePt t="82021" x="4143375" y="4854575"/>
          <p14:tracePt t="82023" x="4149725" y="4854575"/>
          <p14:tracePt t="82025" x="4156075" y="4854575"/>
          <p14:tracePt t="82026" x="4162425" y="4854575"/>
          <p14:tracePt t="82028" x="4168775" y="4854575"/>
          <p14:tracePt t="82030" x="4175125" y="4854575"/>
          <p14:tracePt t="82032" x="4175125" y="4848225"/>
          <p14:tracePt t="82034" x="4183063" y="4848225"/>
          <p14:tracePt t="82035" x="4189413" y="4848225"/>
          <p14:tracePt t="82038" x="4195763" y="4848225"/>
          <p14:tracePt t="82041" x="4202113" y="4841875"/>
          <p14:tracePt t="82043" x="4208463" y="4841875"/>
          <p14:tracePt t="82048" x="4216400" y="4841875"/>
          <p14:tracePt t="82052" x="4222750" y="4841875"/>
          <p14:tracePt t="82055" x="4229100" y="4841875"/>
          <p14:tracePt t="82064" x="4235450" y="4841875"/>
          <p14:tracePt t="82069" x="4241800" y="4841875"/>
          <p14:tracePt t="82071" x="4241800" y="4835525"/>
          <p14:tracePt t="82076" x="4249738" y="4835525"/>
          <p14:tracePt t="82079" x="4256088" y="4835525"/>
          <p14:tracePt t="82082" x="4262438" y="4835525"/>
          <p14:tracePt t="82085" x="4262438" y="4829175"/>
          <p14:tracePt t="82086" x="4268788" y="4829175"/>
          <p14:tracePt t="82087" x="4275138" y="4829175"/>
          <p14:tracePt t="82091" x="4283075" y="4829175"/>
          <p14:tracePt t="82092" x="4289425" y="4829175"/>
          <p14:tracePt t="82093" x="4295775" y="4829175"/>
          <p14:tracePt t="82096" x="4302125" y="4829175"/>
          <p14:tracePt t="82097" x="4308475" y="4829175"/>
          <p14:tracePt t="82100" x="4316413" y="4829175"/>
          <p14:tracePt t="82101" x="4322763" y="4829175"/>
          <p14:tracePt t="82102" x="4329113" y="4821238"/>
          <p14:tracePt t="82104" x="4335463" y="4821238"/>
          <p14:tracePt t="82105" x="4341813" y="4821238"/>
          <p14:tracePt t="82107" x="4349750" y="4821238"/>
          <p14:tracePt t="82108" x="4356100" y="4821238"/>
          <p14:tracePt t="82109" x="4362450" y="4821238"/>
          <p14:tracePt t="82111" x="4368800" y="4821238"/>
          <p14:tracePt t="82112" x="4375150" y="4821238"/>
          <p14:tracePt t="82114" x="4383088" y="4821238"/>
          <p14:tracePt t="82115" x="4389438" y="4821238"/>
          <p14:tracePt t="82117" x="4395788" y="4821238"/>
          <p14:tracePt t="82118" x="4402138" y="4821238"/>
          <p14:tracePt t="82119" x="4408488" y="4821238"/>
          <p14:tracePt t="82120" x="4416425" y="4821238"/>
          <p14:tracePt t="82121" x="4422775" y="4821238"/>
          <p14:tracePt t="82122" x="4429125" y="4821238"/>
          <p14:tracePt t="82124" x="4435475" y="4821238"/>
          <p14:tracePt t="82125" x="4441825" y="4821238"/>
          <p14:tracePt t="82127" x="4449763" y="4821238"/>
          <p14:tracePt t="82128" x="4456113" y="4821238"/>
          <p14:tracePt t="82129" x="4462463" y="4821238"/>
          <p14:tracePt t="82132" x="4468813" y="4821238"/>
          <p14:tracePt t="82134" x="4475163" y="4821238"/>
          <p14:tracePt t="82136" x="4481513" y="4821238"/>
          <p14:tracePt t="82138" x="4489450" y="4821238"/>
          <p14:tracePt t="82139" x="4495800" y="4821238"/>
          <p14:tracePt t="82144" x="4502150" y="4821238"/>
          <p14:tracePt t="82147" x="4508500" y="4821238"/>
          <p14:tracePt t="82161" x="4514850" y="4821238"/>
          <p14:tracePt t="82199" x="4522788" y="4821238"/>
          <p14:tracePt t="82216" x="4529138" y="4821238"/>
          <p14:tracePt t="82223" x="4535488" y="4821238"/>
          <p14:tracePt t="82228" x="4541838" y="4821238"/>
          <p14:tracePt t="82243" x="4548188" y="4821238"/>
          <p14:tracePt t="82271" x="4556125" y="4821238"/>
          <p14:tracePt t="82422" x="4562475" y="4821238"/>
          <p14:tracePt t="82695" x="4568825" y="4821238"/>
          <p14:tracePt t="82719" x="4575175" y="4821238"/>
          <p14:tracePt t="82816" x="4581525" y="4821238"/>
          <p14:tracePt t="82885" x="4581525" y="4829175"/>
          <p14:tracePt t="83208" x="4589463" y="4829175"/>
          <p14:tracePt t="83269" x="4595813" y="4829175"/>
          <p14:tracePt t="83278" x="4602163" y="4829175"/>
          <p14:tracePt t="83285" x="4608513" y="4829175"/>
          <p14:tracePt t="83298" x="4614863" y="4829175"/>
          <p14:tracePt t="83308" x="4622800" y="4829175"/>
          <p14:tracePt t="83336" x="4629150" y="4829175"/>
          <p14:tracePt t="83345" x="4629150" y="4835525"/>
          <p14:tracePt t="83346" x="4635500" y="4835525"/>
          <p14:tracePt t="83353" x="4641850" y="4835525"/>
          <p14:tracePt t="83362" x="4648200" y="4835525"/>
          <p14:tracePt t="83364" x="4648200" y="4841875"/>
          <p14:tracePt t="83366" x="4656138" y="4841875"/>
          <p14:tracePt t="83370" x="4656138" y="4848225"/>
          <p14:tracePt t="83372" x="4662488" y="4848225"/>
          <p14:tracePt t="83375" x="4668838" y="4848225"/>
          <p14:tracePt t="83377" x="4675188" y="4848225"/>
          <p14:tracePt t="83382" x="4675188" y="4854575"/>
          <p14:tracePt t="83383" x="4681538" y="4854575"/>
          <p14:tracePt t="83386" x="4689475" y="4854575"/>
          <p14:tracePt t="83389" x="4689475" y="4862513"/>
          <p14:tracePt t="83391" x="4695825" y="4862513"/>
          <p14:tracePt t="83393" x="4702175" y="4862513"/>
          <p14:tracePt t="83395" x="4702175" y="4868863"/>
          <p14:tracePt t="83396" x="4708525" y="4868863"/>
          <p14:tracePt t="83400" x="4714875" y="4868863"/>
          <p14:tracePt t="83402" x="4722813" y="4868863"/>
          <p14:tracePt t="83407" x="4729163" y="4868863"/>
          <p14:tracePt t="83410" x="4735513" y="4868863"/>
          <p14:tracePt t="83415" x="4741863" y="4868863"/>
          <p14:tracePt t="83417" x="4748213" y="4868863"/>
          <p14:tracePt t="83419" x="4748213" y="4875213"/>
          <p14:tracePt t="83421" x="4754563" y="4875213"/>
          <p14:tracePt t="83427" x="4762500" y="4875213"/>
          <p14:tracePt t="83430" x="4768850" y="4875213"/>
          <p14:tracePt t="83436" x="4775200" y="4875213"/>
          <p14:tracePt t="83438" x="4781550" y="4875213"/>
          <p14:tracePt t="83440" x="4787900" y="4875213"/>
          <p14:tracePt t="83443" x="4795838" y="4875213"/>
          <p14:tracePt t="83445" x="4802188" y="4875213"/>
          <p14:tracePt t="83448" x="4808538" y="4875213"/>
          <p14:tracePt t="83449" x="4814888" y="4875213"/>
          <p14:tracePt t="83451" x="4821238" y="4875213"/>
          <p14:tracePt t="83452" x="4821238" y="4881563"/>
          <p14:tracePt t="83454" x="4829175" y="4881563"/>
          <p14:tracePt t="83455" x="4835525" y="4881563"/>
          <p14:tracePt t="83457" x="4841875" y="4881563"/>
          <p14:tracePt t="83458" x="4848225" y="4881563"/>
          <p14:tracePt t="83459" x="4854575" y="4881563"/>
          <p14:tracePt t="83461" x="4862513" y="4881563"/>
          <p14:tracePt t="83462" x="4868863" y="4881563"/>
          <p14:tracePt t="83464" x="4875213" y="4881563"/>
          <p14:tracePt t="83465" x="4881563" y="4881563"/>
          <p14:tracePt t="83466" x="4887913" y="4881563"/>
          <p14:tracePt t="83468" x="4902200" y="4881563"/>
          <p14:tracePt t="83470" x="4908550" y="4881563"/>
          <p14:tracePt t="83471" x="4914900" y="4881563"/>
          <p14:tracePt t="83472" x="4921250" y="4881563"/>
          <p14:tracePt t="83473" x="4929188" y="4881563"/>
          <p14:tracePt t="83474" x="4941888" y="4881563"/>
          <p14:tracePt t="83476" x="4948238" y="4881563"/>
          <p14:tracePt t="83477" x="4962525" y="4881563"/>
          <p14:tracePt t="83479" x="4968875" y="4881563"/>
          <p14:tracePt t="83480" x="4975225" y="4887913"/>
          <p14:tracePt t="83481" x="4981575" y="4887913"/>
          <p14:tracePt t="83482" x="4987925" y="4887913"/>
          <p14:tracePt t="83483" x="4995863" y="4887913"/>
          <p14:tracePt t="83484" x="5002213" y="4887913"/>
          <p14:tracePt t="83485" x="5008563" y="4887913"/>
          <p14:tracePt t="83486" x="5014913" y="4887913"/>
          <p14:tracePt t="83487" x="5021263" y="4895850"/>
          <p14:tracePt t="83488" x="5029200" y="4895850"/>
          <p14:tracePt t="83489" x="5035550" y="4895850"/>
          <p14:tracePt t="83491" x="5048250" y="4895850"/>
          <p14:tracePt t="83492" x="5048250" y="4902200"/>
          <p14:tracePt t="83493" x="5054600" y="4902200"/>
          <p14:tracePt t="83494" x="5060950" y="4902200"/>
          <p14:tracePt t="83495" x="5068888" y="4902200"/>
          <p14:tracePt t="83497" x="5075238" y="4902200"/>
          <p14:tracePt t="83498" x="5081588" y="4902200"/>
          <p14:tracePt t="83500" x="5087938" y="4902200"/>
          <p14:tracePt t="83501" x="5094288" y="4902200"/>
          <p14:tracePt t="83502" x="5102225" y="4902200"/>
          <p14:tracePt t="83504" x="5108575" y="4902200"/>
          <p14:tracePt t="83505" x="5108575" y="4908550"/>
          <p14:tracePt t="83506" x="5114925" y="4908550"/>
          <p14:tracePt t="83508" x="5121275" y="4908550"/>
          <p14:tracePt t="83509" x="5127625" y="4908550"/>
          <p14:tracePt t="83512" x="5135563" y="4908550"/>
          <p14:tracePt t="83513" x="5135563" y="4914900"/>
          <p14:tracePt t="83516" x="5141913" y="4914900"/>
          <p14:tracePt t="83518" x="5148263" y="4914900"/>
          <p14:tracePt t="83527" x="5154613" y="4914900"/>
          <p14:tracePt t="83533" x="5160963" y="4914900"/>
          <p14:tracePt t="83538" x="5168900" y="4914900"/>
          <p14:tracePt t="83547" x="5175250" y="4914900"/>
          <p14:tracePt t="83551" x="5181600" y="4914900"/>
          <p14:tracePt t="83553" x="5181600" y="4921250"/>
          <p14:tracePt t="83557" x="5187950" y="4921250"/>
          <p14:tracePt t="83559" x="5194300" y="4921250"/>
          <p14:tracePt t="83561" x="5202238" y="4921250"/>
          <p14:tracePt t="83564" x="5202238" y="4929188"/>
          <p14:tracePt t="83565" x="5208588" y="4929188"/>
          <p14:tracePt t="83567" x="5214938" y="4929188"/>
          <p14:tracePt t="83570" x="5221288" y="4929188"/>
          <p14:tracePt t="83572" x="5227638" y="4929188"/>
          <p14:tracePt t="83573" x="5235575" y="4929188"/>
          <p14:tracePt t="83575" x="5235575" y="4935538"/>
          <p14:tracePt t="83576" x="5241925" y="4935538"/>
          <p14:tracePt t="83577" x="5248275" y="4935538"/>
          <p14:tracePt t="83579" x="5254625" y="4935538"/>
          <p14:tracePt t="83580" x="5260975" y="4935538"/>
          <p14:tracePt t="83583" x="5268913" y="4935538"/>
          <p14:tracePt t="83584" x="5275263" y="4935538"/>
          <p14:tracePt t="83585" x="5281613" y="4935538"/>
          <p14:tracePt t="83588" x="5287963" y="4935538"/>
          <p14:tracePt t="83589" x="5294313" y="4935538"/>
          <p14:tracePt t="83591" x="5302250" y="4935538"/>
          <p14:tracePt t="83592" x="5308600" y="4935538"/>
          <p14:tracePt t="83593" x="5314950" y="4935538"/>
          <p14:tracePt t="83594" x="5314950" y="4941888"/>
          <p14:tracePt t="83596" x="5321300" y="4941888"/>
          <p14:tracePt t="83597" x="5327650" y="4941888"/>
          <p14:tracePt t="83599" x="5334000" y="4941888"/>
          <p14:tracePt t="83600" x="5341938" y="4941888"/>
          <p14:tracePt t="83601" x="5348288" y="4941888"/>
          <p14:tracePt t="83603" x="5348288" y="4948238"/>
          <p14:tracePt t="83604" x="5354638" y="4948238"/>
          <p14:tracePt t="83605" x="5360988" y="4948238"/>
          <p14:tracePt t="83607" x="5367338" y="4948238"/>
          <p14:tracePt t="83608" x="5375275" y="4948238"/>
          <p14:tracePt t="83609" x="5381625" y="4948238"/>
          <p14:tracePt t="83612" x="5387975" y="4948238"/>
          <p14:tracePt t="83613" x="5394325" y="4948238"/>
          <p14:tracePt t="83616" x="5400675" y="4948238"/>
          <p14:tracePt t="83618" x="5408613" y="4948238"/>
          <p14:tracePt t="83619" x="5414963" y="4948238"/>
          <p14:tracePt t="83623" x="5421313" y="4948238"/>
          <p14:tracePt t="83624" x="5427663" y="4948238"/>
          <p14:tracePt t="83627" x="5434013" y="4948238"/>
          <p14:tracePt t="83629" x="5441950" y="4948238"/>
          <p14:tracePt t="83630" x="5441950" y="4954588"/>
          <p14:tracePt t="83631" x="5448300" y="4954588"/>
          <p14:tracePt t="83635" x="5454650" y="4954588"/>
          <p14:tracePt t="83636" x="5461000" y="4954588"/>
          <p14:tracePt t="83639" x="5467350" y="4954588"/>
          <p14:tracePt t="83641" x="5475288" y="4954588"/>
          <p14:tracePt t="83644" x="5481638" y="4954588"/>
          <p14:tracePt t="83646" x="5487988" y="4954588"/>
          <p14:tracePt t="83648" x="5494338" y="4954588"/>
          <p14:tracePt t="83650" x="5500688" y="4954588"/>
          <p14:tracePt t="83652" x="5508625" y="4954588"/>
          <p14:tracePt t="83654" x="5514975" y="4954588"/>
          <p14:tracePt t="83656" x="5521325" y="4954588"/>
          <p14:tracePt t="83657" x="5527675" y="4954588"/>
          <p14:tracePt t="83660" x="5534025" y="4954588"/>
          <p14:tracePt t="83662" x="5541963" y="4954588"/>
          <p14:tracePt t="83664" x="5548313" y="4954588"/>
          <p14:tracePt t="83665" x="5554663" y="4954588"/>
          <p14:tracePt t="83666" x="5561013" y="4954588"/>
          <p14:tracePt t="83669" x="5567363" y="4954588"/>
          <p14:tracePt t="83670" x="5575300" y="4954588"/>
          <p14:tracePt t="83672" x="5581650" y="4954588"/>
          <p14:tracePt t="83673" x="5588000" y="4954588"/>
          <p14:tracePt t="83674" x="5594350" y="4954588"/>
          <p14:tracePt t="83676" x="5600700" y="4954588"/>
          <p14:tracePt t="83677" x="5608638" y="4954588"/>
          <p14:tracePt t="83679" x="5614988" y="4954588"/>
          <p14:tracePt t="83680" x="5621338" y="4954588"/>
          <p14:tracePt t="83681" x="5627688" y="4954588"/>
          <p14:tracePt t="83683" x="5634038" y="4954588"/>
          <p14:tracePt t="83684" x="5634038" y="4962525"/>
          <p14:tracePt t="83685" x="5640388" y="4962525"/>
          <p14:tracePt t="83687" x="5648325" y="4962525"/>
          <p14:tracePt t="83688" x="5654675" y="4962525"/>
          <p14:tracePt t="83689" x="5661025" y="4962525"/>
          <p14:tracePt t="83691" x="5667375" y="4962525"/>
          <p14:tracePt t="83692" x="5673725" y="4962525"/>
          <p14:tracePt t="83694" x="5681663" y="4962525"/>
          <p14:tracePt t="83695" x="5688013" y="4962525"/>
          <p14:tracePt t="83697" x="5694363" y="4962525"/>
          <p14:tracePt t="83698" x="5694363" y="4968875"/>
          <p14:tracePt t="83699" x="5700713" y="4968875"/>
          <p14:tracePt t="83700" x="5707063" y="4968875"/>
          <p14:tracePt t="83702" x="5715000" y="4968875"/>
          <p14:tracePt t="83704" x="5721350" y="4968875"/>
          <p14:tracePt t="83706" x="5727700" y="4968875"/>
          <p14:tracePt t="83707" x="5734050" y="4968875"/>
          <p14:tracePt t="83709" x="5740400" y="4968875"/>
          <p14:tracePt t="83711" x="5748338" y="4968875"/>
          <p14:tracePt t="83713" x="5754688" y="4968875"/>
          <p14:tracePt t="83715" x="5761038" y="4968875"/>
          <p14:tracePt t="83716" x="5761038" y="4975225"/>
          <p14:tracePt t="83717" x="5767388" y="4975225"/>
          <p14:tracePt t="83718" x="5773738" y="4975225"/>
          <p14:tracePt t="83722" x="5781675" y="4975225"/>
          <p14:tracePt t="83723" x="5788025" y="4975225"/>
          <p14:tracePt t="83724" x="5788025" y="4981575"/>
          <p14:tracePt t="83726" x="5794375" y="4981575"/>
          <p14:tracePt t="83728" x="5800725" y="4981575"/>
          <p14:tracePt t="83729" x="5807075" y="4981575"/>
          <p14:tracePt t="83733" x="5815013" y="4981575"/>
          <p14:tracePt t="83735" x="5821363" y="4981575"/>
          <p14:tracePt t="83738" x="5827713" y="4981575"/>
          <p14:tracePt t="83739" x="5834063" y="4981575"/>
          <p14:tracePt t="83741" x="5840413" y="4981575"/>
          <p14:tracePt t="83743" x="5840413" y="4987925"/>
          <p14:tracePt t="83744" x="5848350" y="4987925"/>
          <p14:tracePt t="83746" x="5854700" y="4987925"/>
          <p14:tracePt t="83749" x="5861050" y="4987925"/>
          <p14:tracePt t="83750" x="5867400" y="4987925"/>
          <p14:tracePt t="83752" x="5873750" y="4987925"/>
          <p14:tracePt t="83755" x="5881688" y="4987925"/>
          <p14:tracePt t="83756" x="5881688" y="4995863"/>
          <p14:tracePt t="83757" x="5888038" y="4995863"/>
          <p14:tracePt t="83759" x="5894388" y="4995863"/>
          <p14:tracePt t="83761" x="5900738" y="4995863"/>
          <p14:tracePt t="83764" x="5907088" y="4995863"/>
          <p14:tracePt t="83765" x="5913438" y="4995863"/>
          <p14:tracePt t="83767" x="5921375" y="4995863"/>
          <p14:tracePt t="83770" x="5927725" y="4995863"/>
          <p14:tracePt t="83771" x="5934075" y="4995863"/>
          <p14:tracePt t="83774" x="5940425" y="4995863"/>
          <p14:tracePt t="83776" x="5946775" y="4995863"/>
          <p14:tracePt t="83778" x="5954713" y="4995863"/>
          <p14:tracePt t="83781" x="5961063" y="4995863"/>
          <p14:tracePt t="83783" x="5967413" y="4995863"/>
          <p14:tracePt t="83786" x="5973763" y="4995863"/>
          <p14:tracePt t="83788" x="5980113" y="4995863"/>
          <p14:tracePt t="83790" x="5988050" y="4995863"/>
          <p14:tracePt t="83794" x="5994400" y="4995863"/>
          <p14:tracePt t="83797" x="6000750" y="4995863"/>
          <p14:tracePt t="83802" x="6007100" y="4995863"/>
          <p14:tracePt t="83805" x="6013450" y="4995863"/>
          <p14:tracePt t="83807" x="6021388" y="4995863"/>
          <p14:tracePt t="83814" x="6027738" y="4995863"/>
          <p14:tracePt t="83817" x="6034088" y="4995863"/>
          <p14:tracePt t="83824" x="6040438" y="4995863"/>
          <p14:tracePt t="83826" x="6046788" y="4995863"/>
          <p14:tracePt t="83829" x="6054725" y="4995863"/>
          <p14:tracePt t="83833" x="6061075" y="4995863"/>
          <p14:tracePt t="83836" x="6067425" y="4995863"/>
          <p14:tracePt t="83840" x="6073775" y="4995863"/>
          <p14:tracePt t="83841" x="6080125" y="4995863"/>
          <p14:tracePt t="83843" x="6088063" y="4995863"/>
          <p14:tracePt t="83846" x="6094413" y="4995863"/>
          <p14:tracePt t="83848" x="6100763" y="4995863"/>
          <p14:tracePt t="83850" x="6107113" y="4995863"/>
          <p14:tracePt t="83852" x="6113463" y="4995863"/>
          <p14:tracePt t="83854" x="6121400" y="4995863"/>
          <p14:tracePt t="83855" x="6127750" y="4995863"/>
          <p14:tracePt t="83857" x="6134100" y="4995863"/>
          <p14:tracePt t="83859" x="6140450" y="4995863"/>
          <p14:tracePt t="83860" x="6146800" y="4995863"/>
          <p14:tracePt t="83863" x="6154738" y="4995863"/>
          <p14:tracePt t="83864" x="6161088" y="4995863"/>
          <p14:tracePt t="83865" x="6167438" y="4995863"/>
          <p14:tracePt t="83867" x="6173788" y="4995863"/>
          <p14:tracePt t="83869" x="6180138" y="4995863"/>
          <p14:tracePt t="83871" x="6188075" y="4995863"/>
          <p14:tracePt t="83872" x="6194425" y="4995863"/>
          <p14:tracePt t="83874" x="6200775" y="4995863"/>
          <p14:tracePt t="83876" x="6207125" y="4995863"/>
          <p14:tracePt t="83877" x="6213475" y="4995863"/>
          <p14:tracePt t="83881" x="6219825" y="4995863"/>
          <p14:tracePt t="83882" x="6227763" y="4995863"/>
          <p14:tracePt t="83884" x="6234113" y="4995863"/>
          <p14:tracePt t="83888" x="6240463" y="4995863"/>
          <p14:tracePt t="83890" x="6246813" y="4995863"/>
          <p14:tracePt t="83895" x="6253163" y="4995863"/>
          <p14:tracePt t="83898" x="6261100" y="4995863"/>
          <p14:tracePt t="83901" x="6267450" y="4995863"/>
          <p14:tracePt t="83909" x="6273800" y="4995863"/>
          <p14:tracePt t="83912" x="6280150" y="4995863"/>
          <p14:tracePt t="83919" x="6286500" y="4995863"/>
          <p14:tracePt t="83922" x="6294438" y="4995863"/>
          <p14:tracePt t="83925" x="6300788" y="4995863"/>
          <p14:tracePt t="83929" x="6307138" y="4995863"/>
          <p14:tracePt t="83931" x="6313488" y="4995863"/>
          <p14:tracePt t="83935" x="6319838" y="4995863"/>
          <p14:tracePt t="83936" x="6327775" y="4995863"/>
          <p14:tracePt t="83939" x="6334125" y="4995863"/>
          <p14:tracePt t="83941" x="6340475" y="4995863"/>
          <p14:tracePt t="83942" x="6346825" y="4995863"/>
          <p14:tracePt t="83944" x="6353175" y="4995863"/>
          <p14:tracePt t="83945" x="6361113" y="4995863"/>
          <p14:tracePt t="83947" x="6367463" y="4995863"/>
          <p14:tracePt t="83949" x="6373813" y="4995863"/>
          <p14:tracePt t="83950" x="6380163" y="4995863"/>
          <p14:tracePt t="83952" x="6386513" y="4995863"/>
          <p14:tracePt t="83953" x="6394450" y="4995863"/>
          <p14:tracePt t="83955" x="6400800" y="4995863"/>
          <p14:tracePt t="83956" x="6407150" y="4995863"/>
          <p14:tracePt t="83957" x="6413500" y="4995863"/>
          <p14:tracePt t="83959" x="6419850" y="4995863"/>
          <p14:tracePt t="83960" x="6427788" y="4995863"/>
          <p14:tracePt t="83962" x="6434138" y="4995863"/>
          <p14:tracePt t="83963" x="6446838" y="4995863"/>
          <p14:tracePt t="83965" x="6453188" y="4995863"/>
          <p14:tracePt t="83966" x="6461125" y="4995863"/>
          <p14:tracePt t="83968" x="6467475" y="4995863"/>
          <p14:tracePt t="83969" x="6473825" y="4995863"/>
          <p14:tracePt t="83970" x="6480175" y="4995863"/>
          <p14:tracePt t="83972" x="6486525" y="4995863"/>
          <p14:tracePt t="83973" x="6492875" y="4995863"/>
          <p14:tracePt t="83975" x="6500813" y="4995863"/>
          <p14:tracePt t="83976" x="6507163" y="4995863"/>
          <p14:tracePt t="83977" x="6513513" y="4995863"/>
          <p14:tracePt t="83980" x="6519863" y="4995863"/>
          <p14:tracePt t="83981" x="6526213" y="4995863"/>
          <p14:tracePt t="83984" x="6534150" y="4995863"/>
          <p14:tracePt t="83986" x="6540500" y="4995863"/>
          <p14:tracePt t="83988" x="6546850" y="4995863"/>
          <p14:tracePt t="83994" x="6553200" y="4995863"/>
          <p14:tracePt t="83999" x="6559550" y="4995863"/>
          <p14:tracePt t="84028" x="6567488" y="4995863"/>
          <p14:tracePt t="84036" x="6573838" y="4995863"/>
          <p14:tracePt t="84040" x="6580188" y="4995863"/>
          <p14:tracePt t="84047" x="6586538" y="4995863"/>
          <p14:tracePt t="84049" x="6592888" y="4995863"/>
          <p14:tracePt t="84055" x="6600825" y="4995863"/>
          <p14:tracePt t="84057" x="6607175" y="4995863"/>
          <p14:tracePt t="84059" x="6613525" y="4995863"/>
          <p14:tracePt t="84063" x="6619875" y="4995863"/>
          <p14:tracePt t="84065" x="6626225" y="4995863"/>
          <p14:tracePt t="84069" x="6634163" y="4995863"/>
          <p14:tracePt t="84070" x="6640513" y="4995863"/>
          <p14:tracePt t="84072" x="6646863" y="4995863"/>
          <p14:tracePt t="84076" x="6653213" y="4995863"/>
          <p14:tracePt t="84078" x="6659563" y="4995863"/>
          <p14:tracePt t="84082" x="6667500" y="4995863"/>
          <p14:tracePt t="84085" x="6673850" y="4995863"/>
          <p14:tracePt t="84090" x="6680200" y="4995863"/>
          <p14:tracePt t="84093" x="6686550" y="4995863"/>
          <p14:tracePt t="84096" x="6692900" y="4995863"/>
          <p14:tracePt t="84111" x="6700838" y="4995863"/>
          <p14:tracePt t="84150" x="6707188" y="4995863"/>
          <p14:tracePt t="84176" x="6713538" y="4995863"/>
          <p14:tracePt t="84181" x="6713538" y="4987925"/>
          <p14:tracePt t="84188" x="6719888" y="4987925"/>
          <p14:tracePt t="84316" x="6713538" y="4987925"/>
          <p14:tracePt t="84330" x="6707188" y="4987925"/>
          <p14:tracePt t="84334" x="6700838" y="4987925"/>
          <p14:tracePt t="84344" x="6692900" y="4987925"/>
          <p14:tracePt t="84349" x="6686550" y="4987925"/>
          <p14:tracePt t="84353" x="6680200" y="4987925"/>
          <p14:tracePt t="84362" x="6673850" y="4987925"/>
          <p14:tracePt t="84367" x="6667500" y="4987925"/>
          <p14:tracePt t="84374" x="6667500" y="4995863"/>
          <p14:tracePt t="84377" x="6659563" y="4995863"/>
          <p14:tracePt t="84382" x="6653213" y="4995863"/>
          <p14:tracePt t="84391" x="6646863" y="4995863"/>
          <p14:tracePt t="84396" x="6640513" y="4995863"/>
          <p14:tracePt t="84399" x="6634163" y="4995863"/>
          <p14:tracePt t="84402" x="6634163" y="5002213"/>
          <p14:tracePt t="84405" x="6626225" y="5002213"/>
          <p14:tracePt t="84408" x="6619875" y="5002213"/>
          <p14:tracePt t="84413" x="6613525" y="5002213"/>
          <p14:tracePt t="84414" x="6607175" y="5002213"/>
          <p14:tracePt t="84416" x="6600825" y="5002213"/>
          <p14:tracePt t="84420" x="6592888" y="5002213"/>
          <p14:tracePt t="84422" x="6586538" y="5002213"/>
          <p14:tracePt t="84425" x="6580188" y="5002213"/>
          <p14:tracePt t="84426" x="6573838" y="5002213"/>
          <p14:tracePt t="84428" x="6567488" y="5002213"/>
          <p14:tracePt t="84431" x="6559550" y="5002213"/>
          <p14:tracePt t="84432" x="6553200" y="5002213"/>
          <p14:tracePt t="84436" x="6546850" y="5002213"/>
          <p14:tracePt t="84437" x="6540500" y="5008563"/>
          <p14:tracePt t="84438" x="6534150" y="5008563"/>
          <p14:tracePt t="84442" x="6526213" y="5008563"/>
          <p14:tracePt t="84443" x="6519863" y="5008563"/>
          <p14:tracePt t="84446" x="6513513" y="5008563"/>
          <p14:tracePt t="84448" x="6507163" y="5008563"/>
          <p14:tracePt t="84450" x="6500813" y="5008563"/>
          <p14:tracePt t="84454" x="6492875" y="5008563"/>
          <p14:tracePt t="84457" x="6486525" y="5008563"/>
          <p14:tracePt t="84468" x="6480175" y="5008563"/>
          <p14:tracePt t="84483" x="6473825" y="5008563"/>
          <p14:tracePt t="84489" x="6473825" y="5014913"/>
          <p14:tracePt t="84555" x="6480175" y="5014913"/>
          <p14:tracePt t="84566" x="6486525" y="5014913"/>
          <p14:tracePt t="84569" x="6492875" y="5014913"/>
          <p14:tracePt t="84570" x="6492875" y="5008563"/>
          <p14:tracePt t="84576" x="6500813" y="5008563"/>
          <p14:tracePt t="84578" x="6507163" y="5008563"/>
          <p14:tracePt t="84581" x="6513513" y="5008563"/>
          <p14:tracePt t="84587" x="6519863" y="5008563"/>
          <p14:tracePt t="84589" x="6526213" y="5008563"/>
          <p14:tracePt t="84595" x="6534150" y="5008563"/>
          <p14:tracePt t="84596" x="6534150" y="5002213"/>
          <p14:tracePt t="84597" x="6540500" y="5002213"/>
          <p14:tracePt t="84599" x="6546850" y="5002213"/>
          <p14:tracePt t="84604" x="6553200" y="5002213"/>
          <p14:tracePt t="84606" x="6559550" y="5002213"/>
          <p14:tracePt t="84609" x="6567488" y="5002213"/>
          <p14:tracePt t="84610" x="6573838" y="5002213"/>
          <p14:tracePt t="84612" x="6580188" y="5002213"/>
          <p14:tracePt t="84614" x="6586538" y="5002213"/>
          <p14:tracePt t="84616" x="6592888" y="5002213"/>
          <p14:tracePt t="84618" x="6600825" y="5002213"/>
          <p14:tracePt t="84619" x="6607175" y="5002213"/>
          <p14:tracePt t="84620" x="6613525" y="5002213"/>
          <p14:tracePt t="84622" x="6619875" y="5002213"/>
          <p14:tracePt t="84623" x="6626225" y="5002213"/>
          <p14:tracePt t="84625" x="6634163" y="5002213"/>
          <p14:tracePt t="84626" x="6640513" y="5002213"/>
          <p14:tracePt t="84627" x="6646863" y="5002213"/>
          <p14:tracePt t="84629" x="6653213" y="5002213"/>
          <p14:tracePt t="84630" x="6659563" y="5002213"/>
          <p14:tracePt t="84631" x="6667500" y="5002213"/>
          <p14:tracePt t="84632" x="6673850" y="5002213"/>
          <p14:tracePt t="84634" x="6680200" y="5002213"/>
          <p14:tracePt t="84635" x="6686550" y="5002213"/>
          <p14:tracePt t="84636" x="6700838" y="5002213"/>
          <p14:tracePt t="84637" x="6707188" y="5002213"/>
          <p14:tracePt t="84638" x="6713538" y="5002213"/>
          <p14:tracePt t="84640" x="6719888" y="5002213"/>
          <p14:tracePt t="84641" x="6726238" y="5002213"/>
          <p14:tracePt t="84642" x="6734175" y="5002213"/>
          <p14:tracePt t="84643" x="6740525" y="5002213"/>
          <p14:tracePt t="84644" x="6746875" y="5002213"/>
          <p14:tracePt t="84645" x="6753225" y="5002213"/>
          <p14:tracePt t="84646" x="6759575" y="5002213"/>
          <p14:tracePt t="84647" x="6765925" y="5002213"/>
          <p14:tracePt t="84648" x="6780213" y="5002213"/>
          <p14:tracePt t="84650" x="6792913" y="5002213"/>
          <p14:tracePt t="84652" x="6807200" y="5002213"/>
          <p14:tracePt t="84653" x="6819900" y="5008563"/>
          <p14:tracePt t="84655" x="6832600" y="5008563"/>
          <p14:tracePt t="84656" x="6840538" y="5008563"/>
          <p14:tracePt t="84657" x="6846888" y="5008563"/>
          <p14:tracePt t="84658" x="6859588" y="5008563"/>
          <p14:tracePt t="84660" x="6873875" y="5008563"/>
          <p14:tracePt t="84661" x="6880225" y="5008563"/>
          <p14:tracePt t="84663" x="6892925" y="5008563"/>
          <p14:tracePt t="84664" x="6899275" y="5008563"/>
          <p14:tracePt t="84666" x="6913563" y="5008563"/>
          <p14:tracePt t="84667" x="6919913" y="5008563"/>
          <p14:tracePt t="84669" x="6926263" y="5008563"/>
          <p14:tracePt t="84670" x="6932613" y="5014913"/>
          <p14:tracePt t="84671" x="6940550" y="5014913"/>
          <p14:tracePt t="84672" x="6946900" y="5014913"/>
          <p14:tracePt t="84673" x="6953250" y="5014913"/>
          <p14:tracePt t="84675" x="6959600" y="5014913"/>
          <p14:tracePt t="84676" x="6965950" y="5014913"/>
          <p14:tracePt t="84680" x="6973888" y="5014913"/>
          <p14:tracePt t="84682" x="6980238" y="5014913"/>
          <p14:tracePt t="84686" x="6986588" y="5014913"/>
          <p14:tracePt t="84762" x="6992938" y="5014913"/>
          <p14:tracePt t="84770" x="6999288" y="5014913"/>
          <p14:tracePt t="84783" x="7007225" y="5014913"/>
          <p14:tracePt t="84789" x="7013575" y="5014913"/>
          <p14:tracePt t="84794" x="7019925" y="5014913"/>
          <p14:tracePt t="84807" x="7026275" y="5014913"/>
          <p14:tracePt t="84819" x="7032625" y="5014913"/>
          <p14:tracePt t="84835" x="7040563" y="5014913"/>
          <p14:tracePt t="84839" x="7046913" y="5014913"/>
          <p14:tracePt t="84844" x="7053263" y="5014913"/>
          <p14:tracePt t="84850" x="7059613" y="5014913"/>
          <p14:tracePt t="84852" x="7065963" y="5014913"/>
          <p14:tracePt t="84857" x="7072313" y="5014913"/>
          <p14:tracePt t="84859" x="7080250" y="5014913"/>
          <p14:tracePt t="84863" x="7086600" y="5014913"/>
          <p14:tracePt t="84864" x="7092950" y="5014913"/>
          <p14:tracePt t="84866" x="7099300" y="5014913"/>
          <p14:tracePt t="84869" x="7105650" y="5014913"/>
          <p14:tracePt t="84871" x="7113588" y="5014913"/>
          <p14:tracePt t="84874" x="7119938" y="5014913"/>
          <p14:tracePt t="84875" x="7126288" y="5014913"/>
          <p14:tracePt t="84882" x="7146925" y="5014913"/>
          <p14:tracePt t="84884" x="7153275" y="5014913"/>
          <p14:tracePt t="84886" x="7159625" y="5014913"/>
          <p14:tracePt t="84887" x="7165975" y="5014913"/>
          <p14:tracePt t="84890" x="7172325" y="5014913"/>
          <p14:tracePt t="84892" x="7180263" y="5014913"/>
          <p14:tracePt t="84893" x="7180263" y="5008563"/>
          <p14:tracePt t="84895" x="7186613" y="5008563"/>
          <p14:tracePt t="84897" x="7192963" y="5008563"/>
          <p14:tracePt t="84898" x="7199313" y="5008563"/>
          <p14:tracePt t="84902" x="7205663" y="5008563"/>
          <p14:tracePt t="84904" x="7213600" y="5008563"/>
          <p14:tracePt t="84906" x="7213600" y="5002213"/>
          <p14:tracePt t="84909" x="7219950" y="5002213"/>
          <p14:tracePt t="84911" x="7226300" y="5002213"/>
          <p14:tracePt t="84914" x="7232650" y="4995863"/>
          <p14:tracePt t="84925" x="7239000" y="4995863"/>
          <p14:tracePt t="84936" x="7246938" y="4995863"/>
          <p14:tracePt t="84947" x="7246938" y="4987925"/>
          <p14:tracePt t="84957" x="7253288" y="4987925"/>
          <p14:tracePt t="84962" x="7259638" y="4987925"/>
          <p14:tracePt t="84965" x="7265988" y="4987925"/>
          <p14:tracePt t="84970" x="7272338" y="4987925"/>
          <p14:tracePt t="84972" x="7280275" y="4987925"/>
          <p14:tracePt t="84973" x="7280275" y="4981575"/>
          <p14:tracePt t="84976" x="7286625" y="4981575"/>
          <p14:tracePt t="84978" x="7292975" y="4981575"/>
          <p14:tracePt t="84980" x="7299325" y="4981575"/>
          <p14:tracePt t="84982" x="7305675" y="4981575"/>
          <p14:tracePt t="84983" x="7313613" y="4981575"/>
          <p14:tracePt t="84985" x="7319963" y="4981575"/>
          <p14:tracePt t="84987" x="7326313" y="4981575"/>
          <p14:tracePt t="84989" x="7332663" y="4981575"/>
          <p14:tracePt t="84990" x="7339013" y="4981575"/>
          <p14:tracePt t="84991" x="7345363" y="4981575"/>
          <p14:tracePt t="84993" x="7353300" y="4975225"/>
          <p14:tracePt t="84994" x="7359650" y="4975225"/>
          <p14:tracePt t="84996" x="7366000" y="4975225"/>
          <p14:tracePt t="84997" x="7372350" y="4975225"/>
          <p14:tracePt t="84998" x="7378700" y="4975225"/>
          <p14:tracePt t="85000" x="7386638" y="4975225"/>
          <p14:tracePt t="85001" x="7392988" y="4975225"/>
          <p14:tracePt t="85003" x="7399338" y="4975225"/>
          <p14:tracePt t="85004" x="7405688" y="4975225"/>
          <p14:tracePt t="85005" x="7412038" y="4975225"/>
          <p14:tracePt t="85007" x="7419975" y="4975225"/>
          <p14:tracePt t="85008" x="7426325" y="4975225"/>
          <p14:tracePt t="85010" x="7432675" y="4975225"/>
          <p14:tracePt t="85011" x="7439025" y="4975225"/>
          <p14:tracePt t="85012" x="7445375" y="4975225"/>
          <p14:tracePt t="85014" x="7453313" y="4975225"/>
          <p14:tracePt t="85015" x="7459663" y="4975225"/>
          <p14:tracePt t="85017" x="7466013" y="4975225"/>
          <p14:tracePt t="85019" x="7472363" y="4975225"/>
          <p14:tracePt t="85020" x="7478713" y="4975225"/>
          <p14:tracePt t="85023" x="7486650" y="4975225"/>
          <p14:tracePt t="85024" x="7493000" y="4975225"/>
          <p14:tracePt t="85028" x="7499350" y="4968875"/>
          <p14:tracePt t="85032" x="7505700" y="4968875"/>
          <p14:tracePt t="85086" x="7512050" y="4968875"/>
          <p14:tracePt t="85106" x="7519988" y="4968875"/>
          <p14:tracePt t="85113" x="7526338" y="4968875"/>
          <p14:tracePt t="85121" x="7526338" y="4962525"/>
          <p14:tracePt t="85125" x="7532688" y="4962525"/>
          <p14:tracePt t="85129" x="7539038" y="4962525"/>
          <p14:tracePt t="85141" x="7545388" y="4962525"/>
          <p14:tracePt t="85148" x="7553325" y="4962525"/>
          <p14:tracePt t="85205" x="7559675" y="4962525"/>
          <p14:tracePt t="85231" x="7566025" y="4962525"/>
          <p14:tracePt t="85240" x="7572375" y="4962525"/>
          <p14:tracePt t="85259" x="7578725" y="4962525"/>
          <p14:tracePt t="85273" x="7586663" y="4962525"/>
          <p14:tracePt t="85287" x="7586663" y="4954588"/>
          <p14:tracePt t="85294" x="7593013" y="4954588"/>
          <p14:tracePt t="85323" x="7599363" y="4954588"/>
          <p14:tracePt t="85332" x="7605713" y="4948238"/>
          <p14:tracePt t="85353" x="7612063" y="4948238"/>
          <p14:tracePt t="85401" x="7620000" y="4948238"/>
          <p14:tracePt t="85420" x="7626350" y="4948238"/>
          <p14:tracePt t="85435" x="7632700" y="4941888"/>
          <p14:tracePt t="85440" x="7639050" y="4941888"/>
          <p14:tracePt t="85447" x="7645400" y="4941888"/>
          <p14:tracePt t="85450" x="7651750" y="4941888"/>
          <p14:tracePt t="85454" x="7659688" y="4941888"/>
          <p14:tracePt t="85460" x="7666038" y="4941888"/>
          <p14:tracePt t="85463" x="7672388" y="4941888"/>
          <p14:tracePt t="85469" x="7678738" y="4941888"/>
          <p14:tracePt t="85473" x="7685088" y="4941888"/>
          <p14:tracePt t="85476" x="7693025" y="4941888"/>
          <p14:tracePt t="85485" x="7693025" y="4935538"/>
          <p14:tracePt t="85486" x="7699375" y="4935538"/>
          <p14:tracePt t="85500" x="7705725" y="4935538"/>
          <p14:tracePt t="85536" x="7712075" y="4935538"/>
          <p14:tracePt t="85540" x="7718425" y="4935538"/>
          <p14:tracePt t="85547" x="7726363" y="4935538"/>
          <p14:tracePt t="85550" x="7732713" y="4935538"/>
          <p14:tracePt t="85553" x="7739063" y="4935538"/>
          <p14:tracePt t="85559" x="7745413" y="4935538"/>
          <p14:tracePt t="85561" x="7751763" y="4935538"/>
          <p14:tracePt t="85567" x="7759700" y="4935538"/>
          <p14:tracePt t="85569" x="7766050" y="4935538"/>
          <p14:tracePt t="85573" x="7772400" y="4935538"/>
          <p14:tracePt t="85580" x="7778750" y="4935538"/>
          <p14:tracePt t="85583" x="7785100" y="4935538"/>
          <p14:tracePt t="85594" x="7793038" y="4935538"/>
          <p14:tracePt t="85603" x="7799388" y="4935538"/>
          <p14:tracePt t="85620" x="7805738" y="4935538"/>
          <p14:tracePt t="85643" x="7812088" y="4935538"/>
          <p14:tracePt t="85648" x="7818438" y="4935538"/>
          <p14:tracePt t="85656" x="7826375" y="4935538"/>
          <p14:tracePt t="85659" x="7832725" y="4935538"/>
          <p14:tracePt t="85662" x="7839075" y="4935538"/>
          <p14:tracePt t="85668" x="7845425" y="4935538"/>
          <p14:tracePt t="85670" x="7851775" y="4935538"/>
          <p14:tracePt t="85674" x="7859713" y="4935538"/>
          <p14:tracePt t="85678" x="7866063" y="4935538"/>
          <p14:tracePt t="85680" x="7872413" y="4935538"/>
          <p14:tracePt t="85684" x="7878763" y="4935538"/>
          <p14:tracePt t="85687" x="7885113" y="4935538"/>
          <p14:tracePt t="85692" x="7885113" y="4929188"/>
          <p14:tracePt t="85693" x="7893050" y="4929188"/>
          <p14:tracePt t="85696" x="7899400" y="4929188"/>
          <p14:tracePt t="85702" x="7905750" y="4929188"/>
          <p14:tracePt t="85714" x="7912100" y="4929188"/>
          <p14:tracePt t="85726" x="7918450" y="4929188"/>
          <p14:tracePt t="85743" x="7924800" y="4929188"/>
          <p14:tracePt t="85748" x="7932738" y="4929188"/>
          <p14:tracePt t="85755" x="7939088" y="4929188"/>
          <p14:tracePt t="85758" x="7945438" y="4929188"/>
          <p14:tracePt t="85760" x="7951788" y="4929188"/>
          <p14:tracePt t="85765" x="7958138" y="4929188"/>
          <p14:tracePt t="85766" x="7966075" y="4929188"/>
          <p14:tracePt t="85770" x="7972425" y="4929188"/>
          <p14:tracePt t="85771" x="7978775" y="4929188"/>
          <p14:tracePt t="85773" x="7985125" y="4929188"/>
          <p14:tracePt t="85776" x="7991475" y="4929188"/>
          <p14:tracePt t="85777" x="7999413" y="4929188"/>
          <p14:tracePt t="85779" x="8005763" y="4929188"/>
          <p14:tracePt t="85781" x="8012113" y="4929188"/>
          <p14:tracePt t="85782" x="8018463" y="4929188"/>
          <p14:tracePt t="85784" x="8024813" y="4929188"/>
          <p14:tracePt t="85786" x="8032750" y="4929188"/>
          <p14:tracePt t="85788" x="8039100" y="4929188"/>
          <p14:tracePt t="85789" x="8045450" y="4929188"/>
          <p14:tracePt t="85790" x="8051800" y="4929188"/>
          <p14:tracePt t="85793" x="8058150" y="4929188"/>
          <p14:tracePt t="85794" x="8066088" y="4929188"/>
          <p14:tracePt t="85797" x="8072438" y="4929188"/>
          <p14:tracePt t="85798" x="8078788" y="4929188"/>
          <p14:tracePt t="85800" x="8085138" y="4929188"/>
          <p14:tracePt t="85803" x="8091488" y="4929188"/>
          <p14:tracePt t="85804" x="8099425" y="4929188"/>
          <p14:tracePt t="85808" x="8105775" y="4929188"/>
          <p14:tracePt t="85810" x="8112125" y="4929188"/>
          <p14:tracePt t="85812" x="8118475" y="4929188"/>
          <p14:tracePt t="85818" x="8124825" y="4929188"/>
          <p14:tracePt t="85823" x="8132763" y="4929188"/>
          <p14:tracePt t="85842" x="8139113" y="4929188"/>
          <p14:tracePt t="85854" x="8145463" y="4929188"/>
          <p14:tracePt t="85863" x="8151813" y="4929188"/>
          <p14:tracePt t="85866" x="8158163" y="4929188"/>
          <p14:tracePt t="85869" x="8166100" y="4929188"/>
          <p14:tracePt t="85873" x="8172450" y="4929188"/>
          <p14:tracePt t="85874" x="8178800" y="4929188"/>
          <p14:tracePt t="85878" x="8185150" y="4929188"/>
          <p14:tracePt t="85879" x="8191500" y="4929188"/>
          <p14:tracePt t="85880" x="8199438" y="4929188"/>
          <p14:tracePt t="85883" x="8205788" y="4929188"/>
          <p14:tracePt t="85884" x="8212138" y="4929188"/>
          <p14:tracePt t="85886" x="8218488" y="4929188"/>
          <p14:tracePt t="85888" x="8224838" y="4929188"/>
          <p14:tracePt t="85889" x="8231188" y="4929188"/>
          <p14:tracePt t="85891" x="8239125" y="4929188"/>
          <p14:tracePt t="85892" x="8245475" y="4929188"/>
          <p14:tracePt t="85894" x="8251825" y="4929188"/>
          <p14:tracePt t="85895" x="8258175" y="4929188"/>
          <p14:tracePt t="85896" x="8264525" y="4929188"/>
          <p14:tracePt t="85898" x="8272463" y="4929188"/>
          <p14:tracePt t="85899" x="8278813" y="4929188"/>
          <p14:tracePt t="85900" x="8278813" y="4935538"/>
          <p14:tracePt t="85901" x="8285163" y="4935538"/>
          <p14:tracePt t="85902" x="8291513" y="4935538"/>
          <p14:tracePt t="85903" x="8297863" y="4935538"/>
          <p14:tracePt t="85905" x="8305800" y="4935538"/>
          <p14:tracePt t="85906" x="8312150" y="4935538"/>
          <p14:tracePt t="85908" x="8318500" y="4935538"/>
          <p14:tracePt t="85909" x="8324850" y="4935538"/>
          <p14:tracePt t="85910" x="8331200" y="4935538"/>
          <p14:tracePt t="85913" x="8339138" y="4935538"/>
          <p14:tracePt t="85914" x="8345488" y="4935538"/>
          <p14:tracePt t="85917" x="8345488" y="4941888"/>
          <p14:tracePt t="85918" x="8351838" y="4941888"/>
          <p14:tracePt t="85919" x="8358188" y="4941888"/>
          <p14:tracePt t="85922" x="8364538" y="4941888"/>
          <p14:tracePt t="85924" x="8372475" y="4941888"/>
          <p14:tracePt t="85927" x="8378825" y="4941888"/>
          <p14:tracePt t="85937" x="8385175" y="4941888"/>
          <p14:tracePt t="85950" x="8391525" y="4941888"/>
          <p14:tracePt t="85969" x="8397875" y="4941888"/>
          <p14:tracePt t="85974" x="8405813" y="4941888"/>
          <p14:tracePt t="85977" x="8412163" y="4941888"/>
          <p14:tracePt t="85981" x="8418513" y="4941888"/>
          <p14:tracePt t="85983" x="8424863" y="4941888"/>
          <p14:tracePt t="85987" x="8431213" y="4941888"/>
          <p14:tracePt t="85989" x="8439150" y="4941888"/>
          <p14:tracePt t="85990" x="8445500" y="4941888"/>
          <p14:tracePt t="85993" x="8451850" y="4941888"/>
          <p14:tracePt t="85994" x="8458200" y="4941888"/>
          <p14:tracePt t="85997" x="8464550" y="4941888"/>
          <p14:tracePt t="85998" x="8472488" y="4941888"/>
          <p14:tracePt t="85999" x="8478838" y="4941888"/>
          <p14:tracePt t="86002" x="8485188" y="4941888"/>
          <p14:tracePt t="86003" x="8491538" y="4941888"/>
          <p14:tracePt t="86005" x="8497888" y="4941888"/>
          <p14:tracePt t="86006" x="8504238" y="4941888"/>
          <p14:tracePt t="86007" x="8512175" y="4941888"/>
          <p14:tracePt t="86009" x="8518525" y="4941888"/>
          <p14:tracePt t="86010" x="8524875" y="4941888"/>
          <p14:tracePt t="86013" x="8531225" y="4941888"/>
          <p14:tracePt t="86014" x="8537575" y="4941888"/>
          <p14:tracePt t="86015" x="8545513" y="4941888"/>
          <p14:tracePt t="86018" x="8551863" y="4941888"/>
          <p14:tracePt t="86019" x="8558213" y="4941888"/>
          <p14:tracePt t="86021" x="8564563" y="4941888"/>
          <p14:tracePt t="86022" x="8570913" y="4941888"/>
          <p14:tracePt t="86025" x="8578850" y="4941888"/>
          <p14:tracePt t="86027" x="8585200" y="4941888"/>
          <p14:tracePt t="86028" x="8591550" y="4941888"/>
          <p14:tracePt t="86032" x="8597900" y="4941888"/>
          <p14:tracePt t="86033" x="8604250" y="4941888"/>
          <p14:tracePt t="86039" x="8612188" y="4941888"/>
          <p14:tracePt t="86042" x="8618538" y="4941888"/>
          <p14:tracePt t="86047" x="8624888" y="4941888"/>
          <p14:tracePt t="86138" x="8631238" y="4941888"/>
          <p14:tracePt t="86149" x="8637588" y="4941888"/>
          <p14:tracePt t="86455" x="8637588" y="4935538"/>
          <p14:tracePt t="86604" x="8631238" y="4935538"/>
          <p14:tracePt t="86627" x="8631238" y="4941888"/>
          <p14:tracePt t="86628" x="8624888" y="4941888"/>
          <p14:tracePt t="86632" x="8624888" y="4948238"/>
          <p14:tracePt t="86636" x="8618538" y="4948238"/>
          <p14:tracePt t="86637" x="8618538" y="4954588"/>
          <p14:tracePt t="86645" x="8618538" y="4962525"/>
          <p14:tracePt t="86646" x="8612188" y="4962525"/>
          <p14:tracePt t="86649" x="8612188" y="4968875"/>
          <p14:tracePt t="86657" x="8612188" y="4975225"/>
          <p14:tracePt t="86662" x="8612188" y="4981575"/>
          <p14:tracePt t="86665" x="8604250" y="4987925"/>
          <p14:tracePt t="86674" x="8597900" y="4995863"/>
          <p14:tracePt t="86679" x="8597900" y="5002213"/>
          <p14:tracePt t="86693" x="8597900" y="5008563"/>
          <p14:tracePt t="86700" x="8597900" y="5014913"/>
          <p14:tracePt t="86711" x="8591550" y="5014913"/>
          <p14:tracePt t="86726" x="8591550" y="5021263"/>
          <p14:tracePt t="87403" x="8585200" y="5021263"/>
          <p14:tracePt t="87425" x="8578850" y="5021263"/>
          <p14:tracePt t="87456" x="8570913" y="5021263"/>
          <p14:tracePt t="87481" x="8564563" y="5021263"/>
          <p14:tracePt t="87841" x="8558213" y="5021263"/>
          <p14:tracePt t="87860" x="8551863" y="5021263"/>
          <p14:tracePt t="87879" x="8545513" y="5021263"/>
          <p14:tracePt t="87888" x="8537575" y="5021263"/>
          <p14:tracePt t="87897" x="8531225" y="5021263"/>
          <p14:tracePt t="87929" x="8524875" y="5021263"/>
          <p14:tracePt t="87954" x="8518525" y="5021263"/>
          <p14:tracePt t="87994" x="8512175" y="5021263"/>
          <p14:tracePt t="88028" x="8504238" y="5021263"/>
          <p14:tracePt t="88098" x="8497888" y="5021263"/>
          <p14:tracePt t="89557" x="8491538" y="5021263"/>
          <p14:tracePt t="89659" x="8485188" y="5021263"/>
          <p14:tracePt t="89725" x="8478838" y="5021263"/>
          <p14:tracePt t="89734" x="8472488" y="5021263"/>
          <p14:tracePt t="89741" x="8464550" y="5021263"/>
          <p14:tracePt t="89756" x="8458200" y="5021263"/>
          <p14:tracePt t="89765" x="8451850" y="5021263"/>
          <p14:tracePt t="89786" x="8445500" y="5021263"/>
          <p14:tracePt t="89795" x="8439150" y="5021263"/>
          <p14:tracePt t="89806" x="8431213" y="5021263"/>
          <p14:tracePt t="91064" x="8431213" y="5014913"/>
          <p14:tracePt t="91174" x="8431213" y="5008563"/>
          <p14:tracePt t="93926" x="8424863" y="5008563"/>
          <p14:tracePt t="93927" x="8418513" y="5008563"/>
          <p14:tracePt t="93929" x="8412163" y="5008563"/>
          <p14:tracePt t="93932" x="8391525" y="5008563"/>
          <p14:tracePt t="93934" x="8378825" y="5008563"/>
          <p14:tracePt t="93935" x="8372475" y="5008563"/>
          <p14:tracePt t="93936" x="8358188" y="5008563"/>
          <p14:tracePt t="93937" x="8339138" y="5008563"/>
          <p14:tracePt t="93938" x="8331200" y="5008563"/>
          <p14:tracePt t="93940" x="8318500" y="5008563"/>
          <p14:tracePt t="93941" x="8297863" y="5008563"/>
          <p14:tracePt t="93942" x="8291513" y="5008563"/>
          <p14:tracePt t="93943" x="8272463" y="5008563"/>
          <p14:tracePt t="93944" x="8264525" y="5008563"/>
          <p14:tracePt t="93945" x="8245475" y="5008563"/>
          <p14:tracePt t="93946" x="8224838" y="5008563"/>
          <p14:tracePt t="93947" x="8205788" y="5014913"/>
          <p14:tracePt t="93948" x="8185150" y="5014913"/>
          <p14:tracePt t="93949" x="8166100" y="5014913"/>
          <p14:tracePt t="93950" x="8139113" y="5014913"/>
          <p14:tracePt t="93951" x="8124825" y="5014913"/>
          <p14:tracePt t="93952" x="8099425" y="5014913"/>
          <p14:tracePt t="93953" x="8072438" y="5014913"/>
          <p14:tracePt t="93954" x="8039100" y="5014913"/>
          <p14:tracePt t="93955" x="8012113" y="5014913"/>
          <p14:tracePt t="93956" x="7991475" y="5014913"/>
          <p14:tracePt t="93957" x="7966075" y="5014913"/>
          <p14:tracePt t="93958" x="7939088" y="5021263"/>
          <p14:tracePt t="93959" x="7905750" y="5021263"/>
          <p14:tracePt t="93960" x="7872413" y="5021263"/>
          <p14:tracePt t="93961" x="7845425" y="5021263"/>
          <p14:tracePt t="93962" x="7812088" y="5021263"/>
          <p14:tracePt t="93963" x="7778750" y="5021263"/>
          <p14:tracePt t="93964" x="7745413" y="5021263"/>
          <p14:tracePt t="93965" x="7712075" y="5021263"/>
          <p14:tracePt t="93966" x="7678738" y="5021263"/>
          <p14:tracePt t="93967" x="7639050" y="5021263"/>
          <p14:tracePt t="93968" x="7605713" y="5021263"/>
          <p14:tracePt t="93969" x="7572375" y="5021263"/>
          <p14:tracePt t="93970" x="7539038" y="5021263"/>
          <p14:tracePt t="93971" x="7505700" y="5021263"/>
          <p14:tracePt t="93972" x="7459663" y="5021263"/>
          <p14:tracePt t="93973" x="7426325" y="5021263"/>
          <p14:tracePt t="93974" x="7392988" y="5021263"/>
          <p14:tracePt t="93975" x="7353300" y="5021263"/>
          <p14:tracePt t="93976" x="7332663" y="5029200"/>
          <p14:tracePt t="93977" x="7286625" y="5029200"/>
          <p14:tracePt t="93978" x="7259638" y="5029200"/>
          <p14:tracePt t="93979" x="7226300" y="5029200"/>
          <p14:tracePt t="93980" x="7192963" y="5029200"/>
          <p14:tracePt t="93981" x="7159625" y="5029200"/>
          <p14:tracePt t="93982" x="7126288" y="5029200"/>
          <p14:tracePt t="93983" x="7086600" y="5029200"/>
          <p14:tracePt t="93984" x="7053263" y="5029200"/>
          <p14:tracePt t="93985" x="7019925" y="5029200"/>
          <p14:tracePt t="93986" x="6986588" y="5029200"/>
          <p14:tracePt t="93987" x="6959600" y="5029200"/>
          <p14:tracePt t="93988" x="6926263" y="5029200"/>
          <p14:tracePt t="93989" x="6892925" y="5029200"/>
          <p14:tracePt t="93990" x="6859588" y="5029200"/>
          <p14:tracePt t="93991" x="6832600" y="5029200"/>
          <p14:tracePt t="93992" x="6799263" y="5029200"/>
          <p14:tracePt t="93993" x="6780213" y="5029200"/>
          <p14:tracePt t="93994" x="6753225" y="5029200"/>
          <p14:tracePt t="93995" x="6719888" y="5029200"/>
          <p14:tracePt t="93996" x="6692900" y="5029200"/>
          <p14:tracePt t="93997" x="6659563" y="5029200"/>
          <p14:tracePt t="93998" x="6634163" y="5029200"/>
          <p14:tracePt t="93999" x="6613525" y="5035550"/>
          <p14:tracePt t="94000" x="6586538" y="5035550"/>
          <p14:tracePt t="94001" x="6559550" y="5035550"/>
          <p14:tracePt t="94002" x="6534150" y="5035550"/>
          <p14:tracePt t="94003" x="6500813" y="5035550"/>
          <p14:tracePt t="94004" x="6473825" y="5041900"/>
          <p14:tracePt t="94005" x="6453188" y="5041900"/>
          <p14:tracePt t="94006" x="6427788" y="5041900"/>
          <p14:tracePt t="94007" x="6400800" y="5041900"/>
          <p14:tracePt t="94008" x="6373813" y="5048250"/>
          <p14:tracePt t="94009" x="6353175" y="5048250"/>
          <p14:tracePt t="94010" x="6327775" y="5048250"/>
          <p14:tracePt t="94011" x="6300788" y="5054600"/>
          <p14:tracePt t="94012" x="6273800" y="5054600"/>
          <p14:tracePt t="94013" x="6253163" y="5054600"/>
          <p14:tracePt t="94014" x="6227763" y="5060950"/>
          <p14:tracePt t="94015" x="6200775" y="5060950"/>
          <p14:tracePt t="94016" x="6180138" y="5060950"/>
          <p14:tracePt t="94017" x="6161088" y="5060950"/>
          <p14:tracePt t="94018" x="6134100" y="5068888"/>
          <p14:tracePt t="94019" x="6107113" y="5068888"/>
          <p14:tracePt t="94020" x="6080125" y="5068888"/>
          <p14:tracePt t="94021" x="6054725" y="5075238"/>
          <p14:tracePt t="94022" x="6034088" y="5075238"/>
          <p14:tracePt t="94023" x="6007100" y="5075238"/>
          <p14:tracePt t="94024" x="5980113" y="5075238"/>
          <p14:tracePt t="94025" x="5946775" y="5081588"/>
          <p14:tracePt t="94026" x="5921375" y="5081588"/>
          <p14:tracePt t="94027" x="5900738" y="5081588"/>
          <p14:tracePt t="94028" x="5873750" y="5087938"/>
          <p14:tracePt t="94029" x="5840413" y="5087938"/>
          <p14:tracePt t="94030" x="5815013" y="5087938"/>
          <p14:tracePt t="94031" x="5773738" y="5087938"/>
          <p14:tracePt t="94032" x="5734050" y="5094288"/>
          <p14:tracePt t="94034" x="5688013" y="5094288"/>
          <p14:tracePt t="94035" x="5654675" y="5094288"/>
          <p14:tracePt t="94036" x="5608638" y="5102225"/>
          <p14:tracePt t="94037" x="5575300" y="5102225"/>
          <p14:tracePt t="94038" x="5527675" y="5102225"/>
          <p14:tracePt t="94040" x="5494338" y="5108575"/>
          <p14:tracePt t="94041" x="5434013" y="5108575"/>
          <p14:tracePt t="94042" x="5421313" y="5108575"/>
          <p14:tracePt t="94043" x="5387975" y="5114925"/>
          <p14:tracePt t="94044" x="5348288" y="5114925"/>
          <p14:tracePt t="94045" x="5314950" y="5121275"/>
          <p14:tracePt t="94046" x="5281613" y="5121275"/>
          <p14:tracePt t="94047" x="5248275" y="5121275"/>
          <p14:tracePt t="94048" x="5208588" y="5127625"/>
          <p14:tracePt t="94049" x="5175250" y="5127625"/>
          <p14:tracePt t="94050" x="5141913" y="5127625"/>
          <p14:tracePt t="94051" x="5094288" y="5141913"/>
          <p14:tracePt t="94052" x="5060950" y="5141913"/>
          <p14:tracePt t="94053" x="5021263" y="5148263"/>
          <p14:tracePt t="94054" x="5002213" y="5148263"/>
          <p14:tracePt t="94055" x="4954588" y="5154613"/>
          <p14:tracePt t="94056" x="4929188" y="5154613"/>
          <p14:tracePt t="94057" x="4887913" y="5160963"/>
          <p14:tracePt t="94058" x="4862513" y="5160963"/>
          <p14:tracePt t="94059" x="4829175" y="5168900"/>
          <p14:tracePt t="94060" x="4781550" y="5168900"/>
          <p14:tracePt t="94061" x="4748213" y="5175250"/>
          <p14:tracePt t="94062" x="4714875" y="5175250"/>
          <p14:tracePt t="94063" x="4675188" y="5181600"/>
          <p14:tracePt t="94064" x="4641850" y="5181600"/>
          <p14:tracePt t="94065" x="4608513" y="5187950"/>
          <p14:tracePt t="94066" x="4575175" y="5187950"/>
          <p14:tracePt t="94067" x="4535488" y="5187950"/>
          <p14:tracePt t="94068" x="4502150" y="5194300"/>
          <p14:tracePt t="94069" x="4468813" y="5194300"/>
          <p14:tracePt t="94070" x="4441825" y="5202238"/>
          <p14:tracePt t="94071" x="4408488" y="5202238"/>
          <p14:tracePt t="94072" x="4368800" y="5208588"/>
          <p14:tracePt t="94073" x="4335463" y="5208588"/>
          <p14:tracePt t="94074" x="4322763" y="5214938"/>
          <p14:tracePt t="94075" x="4275138" y="5214938"/>
          <p14:tracePt t="94076" x="4262438" y="5214938"/>
          <p14:tracePt t="94077" x="4216400" y="5221288"/>
          <p14:tracePt t="94078" x="4195763" y="5221288"/>
          <p14:tracePt t="94079" x="4162425" y="5227638"/>
          <p14:tracePt t="94080" x="4135438" y="5227638"/>
          <p14:tracePt t="94081" x="4116388" y="5227638"/>
          <p14:tracePt t="94082" x="4089400" y="5235575"/>
          <p14:tracePt t="94083" x="4062413" y="5235575"/>
          <p14:tracePt t="94084" x="4035425" y="5241925"/>
          <p14:tracePt t="94085" x="4016375" y="5241925"/>
          <p14:tracePt t="94086" x="3989388" y="5241925"/>
          <p14:tracePt t="94087" x="3962400" y="5248275"/>
          <p14:tracePt t="94088" x="3943350" y="5248275"/>
          <p14:tracePt t="94089" x="3922713" y="5254625"/>
          <p14:tracePt t="94090" x="3902075" y="5254625"/>
          <p14:tracePt t="94091" x="3876675" y="5254625"/>
          <p14:tracePt t="94092" x="3856038" y="5260975"/>
          <p14:tracePt t="94093" x="3843338" y="5260975"/>
          <p14:tracePt t="94094" x="3822700" y="5260975"/>
          <p14:tracePt t="94095" x="3795713" y="5268913"/>
          <p14:tracePt t="94096" x="3789363" y="5268913"/>
          <p14:tracePt t="94097" x="3770313" y="5268913"/>
          <p14:tracePt t="94098" x="3749675" y="5275263"/>
          <p14:tracePt t="94099" x="3743325" y="5275263"/>
          <p14:tracePt t="94100" x="3722688" y="5275263"/>
          <p14:tracePt t="94101" x="3709988" y="5275263"/>
          <p14:tracePt t="94102" x="3695700" y="5281613"/>
          <p14:tracePt t="94103" x="3683000" y="5281613"/>
          <p14:tracePt t="94104" x="3670300" y="5281613"/>
          <p14:tracePt t="94105" x="3656013" y="5281613"/>
          <p14:tracePt t="94106" x="3643313" y="5281613"/>
          <p14:tracePt t="94107" x="3629025" y="5287963"/>
          <p14:tracePt t="94108" x="3622675" y="5287963"/>
          <p14:tracePt t="94109" x="3609975" y="5287963"/>
          <p14:tracePt t="94110" x="3603625" y="5287963"/>
          <p14:tracePt t="94111" x="3597275" y="5287963"/>
          <p14:tracePt t="94112" x="3582988" y="5287963"/>
          <p14:tracePt t="94113" x="3576638" y="5294313"/>
          <p14:tracePt t="94114" x="3570288" y="5294313"/>
          <p14:tracePt t="94115" x="3556000" y="5294313"/>
          <p14:tracePt t="94117" x="3543300" y="5294313"/>
          <p14:tracePt t="94119" x="3530600" y="5294313"/>
          <p14:tracePt t="94120" x="3522663" y="5294313"/>
          <p14:tracePt t="94121" x="3516313" y="5294313"/>
          <p14:tracePt t="94122" x="3509963" y="5294313"/>
          <p14:tracePt t="94123" x="3503613" y="5294313"/>
          <p14:tracePt t="94124" x="3497263" y="5294313"/>
          <p14:tracePt t="94125" x="3489325" y="5294313"/>
          <p14:tracePt t="94126" x="3482975" y="5294313"/>
          <p14:tracePt t="94127" x="3482975" y="5302250"/>
          <p14:tracePt t="94128" x="3470275" y="5302250"/>
          <p14:tracePt t="94130" x="3463925" y="5302250"/>
          <p14:tracePt t="94131" x="3449638" y="5302250"/>
          <p14:tracePt t="94132" x="3443288" y="5302250"/>
          <p14:tracePt t="94134" x="3436938" y="5302250"/>
          <p14:tracePt t="94135" x="3422650" y="5302250"/>
          <p14:tracePt t="94137" x="3409950" y="5302250"/>
          <p14:tracePt t="94140" x="3397250" y="5308600"/>
          <p14:tracePt t="94141" x="3389313" y="5308600"/>
          <p14:tracePt t="94142" x="3382963" y="5308600"/>
          <p14:tracePt t="94143" x="3376613" y="5308600"/>
          <p14:tracePt t="94144" x="3370263" y="5308600"/>
          <p14:tracePt t="94145" x="3363913" y="5308600"/>
          <p14:tracePt t="94146" x="3355975" y="5308600"/>
          <p14:tracePt t="94147" x="3349625" y="5308600"/>
          <p14:tracePt t="94148" x="3343275" y="5308600"/>
          <p14:tracePt t="94149" x="3330575" y="5308600"/>
          <p14:tracePt t="94151" x="3322638" y="5308600"/>
          <p14:tracePt t="94152" x="3309938" y="5308600"/>
          <p14:tracePt t="94153" x="3303588" y="5308600"/>
          <p14:tracePt t="94154" x="3297238" y="5308600"/>
          <p14:tracePt t="94155" x="3290888" y="5308600"/>
          <p14:tracePt t="94156" x="3282950" y="5308600"/>
          <p14:tracePt t="94157" x="3276600" y="5308600"/>
          <p14:tracePt t="94158" x="3270250" y="5308600"/>
          <p14:tracePt t="94159" x="3257550" y="5308600"/>
          <p14:tracePt t="94160" x="3249613" y="5308600"/>
          <p14:tracePt t="94161" x="3243263" y="5314950"/>
          <p14:tracePt t="94162" x="3230563" y="5314950"/>
          <p14:tracePt t="94163" x="3224213" y="5314950"/>
          <p14:tracePt t="94164" x="3216275" y="5314950"/>
          <p14:tracePt t="94165" x="3209925" y="5314950"/>
          <p14:tracePt t="94166" x="3203575" y="5314950"/>
          <p14:tracePt t="94167" x="3190875" y="5314950"/>
          <p14:tracePt t="94168" x="3182938" y="5314950"/>
          <p14:tracePt t="94169" x="3176588" y="5314950"/>
          <p14:tracePt t="94170" x="3163888" y="5314950"/>
          <p14:tracePt t="94172" x="3149600" y="5314950"/>
          <p14:tracePt t="94173" x="3136900" y="5314950"/>
          <p14:tracePt t="94175" x="3130550" y="5314950"/>
          <p14:tracePt t="94176" x="3116263" y="5314950"/>
          <p14:tracePt t="94177" x="3109913" y="5321300"/>
          <p14:tracePt t="94178" x="3103563" y="5321300"/>
          <p14:tracePt t="94179" x="3097213" y="5321300"/>
          <p14:tracePt t="94180" x="3090863" y="5321300"/>
          <p14:tracePt t="94181" x="3076575" y="5327650"/>
          <p14:tracePt t="94183" x="3063875" y="5327650"/>
          <p14:tracePt t="94184" x="3057525" y="5334000"/>
          <p14:tracePt t="94185" x="3049588" y="5334000"/>
          <p14:tracePt t="94186" x="3043238" y="5334000"/>
          <p14:tracePt t="94187" x="3036888" y="5334000"/>
          <p14:tracePt t="94188" x="3030538" y="5334000"/>
          <p14:tracePt t="94189" x="3017838" y="5334000"/>
          <p14:tracePt t="94190" x="3017838" y="5341938"/>
          <p14:tracePt t="94191" x="3009900" y="5341938"/>
          <p14:tracePt t="94192" x="2997200" y="5341938"/>
          <p14:tracePt t="94193" x="2997200" y="5348288"/>
          <p14:tracePt t="94194" x="2984500" y="5348288"/>
          <p14:tracePt t="94195" x="2976563" y="5348288"/>
          <p14:tracePt t="94196" x="2970213" y="5354638"/>
          <p14:tracePt t="94197" x="2963863" y="5354638"/>
          <p14:tracePt t="94198" x="2957513" y="5354638"/>
          <p14:tracePt t="94199" x="2951163" y="5354638"/>
          <p14:tracePt t="94200" x="2943225" y="5360988"/>
          <p14:tracePt t="94201" x="2936875" y="5360988"/>
          <p14:tracePt t="94202" x="2930525" y="5367338"/>
          <p14:tracePt t="94203" x="2917825" y="5367338"/>
          <p14:tracePt t="94205" x="2903538" y="5367338"/>
          <p14:tracePt t="94206" x="2903538" y="5375275"/>
          <p14:tracePt t="94207" x="2890838" y="5381625"/>
          <p14:tracePt t="94208" x="2884488" y="5381625"/>
          <p14:tracePt t="94209" x="2876550" y="5381625"/>
          <p14:tracePt t="94210" x="2863850" y="5387975"/>
          <p14:tracePt t="94211" x="2857500" y="5387975"/>
          <p14:tracePt t="94212" x="2851150" y="5387975"/>
          <p14:tracePt t="94213" x="2843213" y="5394325"/>
          <p14:tracePt t="94214" x="2836863" y="5394325"/>
          <p14:tracePt t="94215" x="2830513" y="5400675"/>
          <p14:tracePt t="94216" x="2817813" y="5408613"/>
          <p14:tracePt t="94218" x="2803525" y="5408613"/>
          <p14:tracePt t="94219" x="2797175" y="5408613"/>
          <p14:tracePt t="94220" x="2797175" y="5414963"/>
          <p14:tracePt t="94221" x="2784475" y="5414963"/>
          <p14:tracePt t="94222" x="2776538" y="5421313"/>
          <p14:tracePt t="94223" x="2770188" y="5421313"/>
          <p14:tracePt t="94224" x="2763838" y="5421313"/>
          <p14:tracePt t="94225" x="2757488" y="5421313"/>
          <p14:tracePt t="94226" x="2751138" y="5427663"/>
          <p14:tracePt t="94227" x="2736850" y="5434013"/>
          <p14:tracePt t="94229" x="2730500" y="5434013"/>
          <p14:tracePt t="94230" x="2717800" y="5441950"/>
          <p14:tracePt t="94231" x="2711450" y="5448300"/>
          <p14:tracePt t="94232" x="2703513" y="5448300"/>
          <p14:tracePt t="94234" x="2690813" y="5448300"/>
          <p14:tracePt t="94235" x="2690813" y="5454650"/>
          <p14:tracePt t="94236" x="2678113" y="5461000"/>
          <p14:tracePt t="94238" x="2670175" y="5467350"/>
          <p14:tracePt t="94240" x="2657475" y="5467350"/>
          <p14:tracePt t="94242" x="2651125" y="5475288"/>
          <p14:tracePt t="94243" x="2644775" y="5475288"/>
          <p14:tracePt t="94244" x="2636838" y="5481638"/>
          <p14:tracePt t="94246" x="2630488" y="5481638"/>
          <p14:tracePt t="94247" x="2624138" y="5487988"/>
          <p14:tracePt t="94249" x="2617788" y="5494338"/>
          <p14:tracePt t="94250" x="2611438" y="5500688"/>
          <p14:tracePt t="94251" x="2603500" y="5500688"/>
          <p14:tracePt t="94253" x="2603500" y="5508625"/>
          <p14:tracePt t="94254" x="2597150" y="5508625"/>
          <p14:tracePt t="94255" x="2590800" y="5514975"/>
          <p14:tracePt t="94257" x="2584450" y="5514975"/>
          <p14:tracePt t="94258" x="2578100" y="5521325"/>
          <p14:tracePt t="94259" x="2570163" y="5527675"/>
          <p14:tracePt t="94260" x="2570163" y="5534025"/>
          <p14:tracePt t="94262" x="2563813" y="5534025"/>
          <p14:tracePt t="94263" x="2557463" y="5541963"/>
          <p14:tracePt t="94265" x="2557463" y="5548313"/>
          <p14:tracePt t="94266" x="2551113" y="5548313"/>
          <p14:tracePt t="94267" x="2544763" y="5548313"/>
          <p14:tracePt t="94268" x="2544763" y="5554663"/>
          <p14:tracePt t="94269" x="2536825" y="5561013"/>
          <p14:tracePt t="94271" x="2536825" y="5567363"/>
          <p14:tracePt t="94272" x="2530475" y="5567363"/>
          <p14:tracePt t="94273" x="2524125" y="5567363"/>
          <p14:tracePt t="94274" x="2524125" y="5575300"/>
          <p14:tracePt t="94276" x="2524125" y="5581650"/>
          <p14:tracePt t="94277" x="2517775" y="5581650"/>
          <p14:tracePt t="94279" x="2511425" y="5588000"/>
          <p14:tracePt t="94280" x="2503488" y="5588000"/>
          <p14:tracePt t="94282" x="2503488" y="5594350"/>
          <p14:tracePt t="94284" x="2503488" y="5600700"/>
          <p14:tracePt t="94285" x="2497138" y="5600700"/>
          <p14:tracePt t="94287" x="2490788" y="5600700"/>
          <p14:tracePt t="94289" x="2490788" y="5608638"/>
          <p14:tracePt t="94292" x="2490788" y="5614988"/>
          <p14:tracePt t="94293" x="2484438" y="5614988"/>
          <p14:tracePt t="94296" x="2478088" y="5614988"/>
          <p14:tracePt t="94300" x="2478088" y="5621338"/>
          <p14:tracePt t="94305" x="2470150" y="5621338"/>
          <p14:tracePt t="94306" x="2470150" y="5627688"/>
          <p14:tracePt t="94310" x="2463800" y="5627688"/>
          <p14:tracePt t="94312" x="2463800" y="5634038"/>
          <p14:tracePt t="94315" x="2457450" y="5634038"/>
          <p14:tracePt t="94325" x="2451100" y="5634038"/>
          <p14:tracePt t="94327" x="2451100" y="5640388"/>
          <p14:tracePt t="94329" x="2444750" y="5640388"/>
          <p14:tracePt t="94334" x="2444750" y="5648325"/>
          <p14:tracePt t="94335" x="2438400" y="5648325"/>
          <p14:tracePt t="94337" x="2430463" y="5648325"/>
          <p14:tracePt t="94341" x="2424113" y="5648325"/>
          <p14:tracePt t="94342" x="2424113" y="5654675"/>
          <p14:tracePt t="94344" x="2417763" y="5661025"/>
          <p14:tracePt t="94346" x="2411413" y="5661025"/>
          <p14:tracePt t="94350" x="2405063" y="5661025"/>
          <p14:tracePt t="94351" x="2405063" y="5667375"/>
          <p14:tracePt t="94352" x="2397125" y="5667375"/>
          <p14:tracePt t="94353" x="2390775" y="5667375"/>
          <p14:tracePt t="94354" x="2390775" y="5673725"/>
          <p14:tracePt t="94356" x="2384425" y="5681663"/>
          <p14:tracePt t="94357" x="2378075" y="5681663"/>
          <p14:tracePt t="94361" x="2371725" y="5688013"/>
          <p14:tracePt t="94362" x="2363788" y="5688013"/>
          <p14:tracePt t="94363" x="2357438" y="5694363"/>
          <p14:tracePt t="94366" x="2351088" y="5694363"/>
          <p14:tracePt t="94367" x="2344738" y="5700713"/>
          <p14:tracePt t="94369" x="2338388" y="5707063"/>
          <p14:tracePt t="94370" x="2330450" y="5707063"/>
          <p14:tracePt t="94371" x="2324100" y="5707063"/>
          <p14:tracePt t="94372" x="2324100" y="5715000"/>
          <p14:tracePt t="94374" x="2317750" y="5715000"/>
          <p14:tracePt t="94375" x="2311400" y="5715000"/>
          <p14:tracePt t="94376" x="2311400" y="5721350"/>
          <p14:tracePt t="94377" x="2305050" y="5721350"/>
          <p14:tracePt t="94378" x="2305050" y="5727700"/>
          <p14:tracePt t="94379" x="2297113" y="5727700"/>
          <p14:tracePt t="94380" x="2290763" y="5727700"/>
          <p14:tracePt t="94383" x="2284413" y="5727700"/>
          <p14:tracePt t="94384" x="2284413" y="5734050"/>
          <p14:tracePt t="94385" x="2278063" y="5734050"/>
          <p14:tracePt t="94386" x="2278063" y="5740400"/>
          <p14:tracePt t="94387" x="2271713" y="5740400"/>
          <p14:tracePt t="94389" x="2263775" y="5740400"/>
          <p14:tracePt t="94390" x="2263775" y="5748338"/>
          <p14:tracePt t="94393" x="2257425" y="5748338"/>
          <p14:tracePt t="94395" x="2251075" y="5748338"/>
          <p14:tracePt t="94398" x="2244725" y="5748338"/>
          <p14:tracePt t="94399" x="2244725" y="5754688"/>
          <p14:tracePt t="94404" x="2238375" y="5754688"/>
          <p14:tracePt t="94405" x="2238375" y="5761038"/>
          <p14:tracePt t="94409" x="2230438" y="5761038"/>
          <p14:tracePt t="94465" x="2224088" y="5761038"/>
          <p14:tracePt t="94514" x="2217738" y="5761038"/>
          <p14:tracePt t="94759" x="2224088" y="5761038"/>
          <p14:tracePt t="94809" x="2230438" y="5761038"/>
          <p14:tracePt t="94828" x="2238375" y="5761038"/>
          <p14:tracePt t="94849" x="2238375" y="5754688"/>
          <p14:tracePt t="94857" x="2244725" y="5754688"/>
          <p14:tracePt t="94869" x="2251075" y="5754688"/>
          <p14:tracePt t="94879" x="2257425" y="5754688"/>
          <p14:tracePt t="94896" x="2257425" y="5748338"/>
          <p14:tracePt t="94902" x="2263775" y="5748338"/>
          <p14:tracePt t="94918" x="2271713" y="5748338"/>
          <p14:tracePt t="94922" x="2271713" y="5740400"/>
          <p14:tracePt t="94948" x="2271713" y="5734050"/>
          <p14:tracePt t="94961" x="2278063" y="5734050"/>
          <p14:tracePt t="94972" x="2284413" y="5734050"/>
          <p14:tracePt t="94973" x="2284413" y="5727700"/>
          <p14:tracePt t="94982" x="2284413" y="5721350"/>
          <p14:tracePt t="95010" x="2284413" y="5715000"/>
          <p14:tracePt t="95025" x="2290763" y="5715000"/>
          <p14:tracePt t="95084" x="2290763" y="5707063"/>
          <p14:tracePt t="95123" x="2290763" y="5700713"/>
          <p14:tracePt t="95281" x="2297113" y="5700713"/>
          <p14:tracePt t="95290" x="2297113" y="5694363"/>
          <p14:tracePt t="95291" x="2305050" y="5694363"/>
          <p14:tracePt t="95298" x="2305050" y="5688013"/>
          <p14:tracePt t="95310" x="2311400" y="5688013"/>
          <p14:tracePt t="95316" x="2317750" y="5688013"/>
          <p14:tracePt t="95323" x="2324100" y="5688013"/>
          <p14:tracePt t="95326" x="2330450" y="5688013"/>
          <p14:tracePt t="95327" x="2330450" y="5681663"/>
          <p14:tracePt t="95329" x="2338388" y="5681663"/>
          <p14:tracePt t="95333" x="2344738" y="5681663"/>
          <p14:tracePt t="95335" x="2351088" y="5673725"/>
          <p14:tracePt t="95339" x="2357438" y="5673725"/>
          <p14:tracePt t="95340" x="2363788" y="5673725"/>
          <p14:tracePt t="95341" x="2371725" y="5673725"/>
          <p14:tracePt t="95344" x="2378075" y="5673725"/>
          <p14:tracePt t="95346" x="2378075" y="5667375"/>
          <p14:tracePt t="95347" x="2384425" y="5667375"/>
          <p14:tracePt t="95350" x="2390775" y="5667375"/>
          <p14:tracePt t="95351" x="2397125" y="5667375"/>
          <p14:tracePt t="95354" x="2405063" y="5667375"/>
          <p14:tracePt t="95358" x="2411413" y="5667375"/>
          <p14:tracePt t="95359" x="2417763" y="5667375"/>
          <p14:tracePt t="95364" x="2424113" y="5667375"/>
          <p14:tracePt t="95367" x="2430463" y="5667375"/>
          <p14:tracePt t="95369" x="2438400" y="5667375"/>
          <p14:tracePt t="95374" x="2444750" y="5667375"/>
          <p14:tracePt t="95377" x="2451100" y="5667375"/>
          <p14:tracePt t="95382" x="2457450" y="5667375"/>
          <p14:tracePt t="95384" x="2463800" y="5667375"/>
          <p14:tracePt t="95387" x="2470150" y="5667375"/>
          <p14:tracePt t="95392" x="2478088" y="5667375"/>
          <p14:tracePt t="95394" x="2484438" y="5667375"/>
          <p14:tracePt t="95399" x="2490788" y="5667375"/>
          <p14:tracePt t="95400" x="2497138" y="5667375"/>
          <p14:tracePt t="95403" x="2503488" y="5667375"/>
          <p14:tracePt t="95405" x="2511425" y="5667375"/>
          <p14:tracePt t="95407" x="2517775" y="5667375"/>
          <p14:tracePt t="95410" x="2524125" y="5667375"/>
          <p14:tracePt t="95411" x="2530475" y="5667375"/>
          <p14:tracePt t="95413" x="2536825" y="5667375"/>
          <p14:tracePt t="95415" x="2544763" y="5667375"/>
          <p14:tracePt t="95416" x="2551113" y="5667375"/>
          <p14:tracePt t="95418" x="2557463" y="5667375"/>
          <p14:tracePt t="95419" x="2563813" y="5667375"/>
          <p14:tracePt t="95421" x="2570163" y="5667375"/>
          <p14:tracePt t="95422" x="2578100" y="5661025"/>
          <p14:tracePt t="95423" x="2584450" y="5661025"/>
          <p14:tracePt t="95425" x="2590800" y="5661025"/>
          <p14:tracePt t="95426" x="2597150" y="5661025"/>
          <p14:tracePt t="95428" x="2603500" y="5661025"/>
          <p14:tracePt t="95429" x="2617788" y="5661025"/>
          <p14:tracePt t="95430" x="2617788" y="5654675"/>
          <p14:tracePt t="95431" x="2630488" y="5654675"/>
          <p14:tracePt t="95432" x="2636838" y="5654675"/>
          <p14:tracePt t="95434" x="2644775" y="5654675"/>
          <p14:tracePt t="95435" x="2657475" y="5654675"/>
          <p14:tracePt t="95437" x="2670175" y="5654675"/>
          <p14:tracePt t="95438" x="2684463" y="5648325"/>
          <p14:tracePt t="95441" x="2697163" y="5648325"/>
          <p14:tracePt t="95442" x="2703513" y="5648325"/>
          <p14:tracePt t="95443" x="2717800" y="5648325"/>
          <p14:tracePt t="95444" x="2724150" y="5648325"/>
          <p14:tracePt t="95446" x="2736850" y="5648325"/>
          <p14:tracePt t="95447" x="2743200" y="5648325"/>
          <p14:tracePt t="95448" x="2751138" y="5648325"/>
          <p14:tracePt t="95449" x="2763838" y="5648325"/>
          <p14:tracePt t="95450" x="2770188" y="5648325"/>
          <p14:tracePt t="95451" x="2776538" y="5648325"/>
          <p14:tracePt t="95452" x="2790825" y="5648325"/>
          <p14:tracePt t="95454" x="2803525" y="5648325"/>
          <p14:tracePt t="95455" x="2809875" y="5648325"/>
          <p14:tracePt t="95456" x="2817813" y="5648325"/>
          <p14:tracePt t="95457" x="2830513" y="5648325"/>
          <p14:tracePt t="95458" x="2836863" y="5648325"/>
          <p14:tracePt t="95459" x="2851150" y="5640388"/>
          <p14:tracePt t="95460" x="2857500" y="5640388"/>
          <p14:tracePt t="95461" x="2863850" y="5640388"/>
          <p14:tracePt t="95462" x="2870200" y="5640388"/>
          <p14:tracePt t="95463" x="2876550" y="5640388"/>
          <p14:tracePt t="95464" x="2884488" y="5640388"/>
          <p14:tracePt t="95465" x="2897188" y="5640388"/>
          <p14:tracePt t="95466" x="2903538" y="5640388"/>
          <p14:tracePt t="95467" x="2909888" y="5640388"/>
          <p14:tracePt t="95468" x="2924175" y="5640388"/>
          <p14:tracePt t="95469" x="2930525" y="5640388"/>
          <p14:tracePt t="95470" x="2936875" y="5640388"/>
          <p14:tracePt t="95471" x="2943225" y="5640388"/>
          <p14:tracePt t="95472" x="2951163" y="5640388"/>
          <p14:tracePt t="95473" x="2957513" y="5640388"/>
          <p14:tracePt t="95474" x="2963863" y="5640388"/>
          <p14:tracePt t="95475" x="2970213" y="5640388"/>
          <p14:tracePt t="95476" x="2976563" y="5640388"/>
          <p14:tracePt t="95477" x="2984500" y="5640388"/>
          <p14:tracePt t="95478" x="2990850" y="5640388"/>
          <p14:tracePt t="95479" x="2997200" y="5640388"/>
          <p14:tracePt t="95481" x="3009900" y="5640388"/>
          <p14:tracePt t="95482" x="3017838" y="5640388"/>
          <p14:tracePt t="95484" x="3024188" y="5640388"/>
          <p14:tracePt t="95485" x="3030538" y="5640388"/>
          <p14:tracePt t="95487" x="3036888" y="5640388"/>
          <p14:tracePt t="95488" x="3043238" y="5640388"/>
          <p14:tracePt t="95489" x="3049588" y="5640388"/>
          <p14:tracePt t="95492" x="3057525" y="5640388"/>
          <p14:tracePt t="95493" x="3063875" y="5640388"/>
          <p14:tracePt t="95496" x="3070225" y="5640388"/>
          <p14:tracePt t="95498" x="3076575" y="5640388"/>
          <p14:tracePt t="95499" x="3082925" y="5640388"/>
          <p14:tracePt t="95503" x="3090863" y="5640388"/>
          <p14:tracePt t="95505" x="3097213" y="5640388"/>
          <p14:tracePt t="95510" x="3103563" y="5640388"/>
          <p14:tracePt t="95512" x="3109913" y="5640388"/>
          <p14:tracePt t="95517" x="3116263" y="5640388"/>
          <p14:tracePt t="95520" x="3124200" y="5640388"/>
          <p14:tracePt t="95523" x="3130550" y="5640388"/>
          <p14:tracePt t="95530" x="3136900" y="5640388"/>
          <p14:tracePt t="95535" x="3143250" y="5640388"/>
          <p14:tracePt t="95543" x="3149600" y="5640388"/>
          <p14:tracePt t="95547" x="3157538" y="5640388"/>
          <p14:tracePt t="95550" x="3163888" y="5640388"/>
          <p14:tracePt t="95556" x="3170238" y="5640388"/>
          <p14:tracePt t="95558" x="3176588" y="5640388"/>
          <p14:tracePt t="95562" x="3182938" y="5640388"/>
          <p14:tracePt t="95564" x="3190875" y="5640388"/>
          <p14:tracePt t="95565" x="3197225" y="5640388"/>
          <p14:tracePt t="95569" x="3203575" y="5640388"/>
          <p14:tracePt t="95570" x="3209925" y="5640388"/>
          <p14:tracePt t="95573" x="3216275" y="5634038"/>
          <p14:tracePt t="95574" x="3224213" y="5634038"/>
          <p14:tracePt t="95575" x="3230563" y="5634038"/>
          <p14:tracePt t="95577" x="3236913" y="5634038"/>
          <p14:tracePt t="95578" x="3243263" y="5634038"/>
          <p14:tracePt t="95581" x="3249613" y="5627688"/>
          <p14:tracePt t="95582" x="3257550" y="5627688"/>
          <p14:tracePt t="95583" x="3263900" y="5627688"/>
          <p14:tracePt t="95585" x="3270250" y="5627688"/>
          <p14:tracePt t="95586" x="3276600" y="5627688"/>
          <p14:tracePt t="95588" x="3282950" y="5627688"/>
          <p14:tracePt t="95589" x="3290888" y="5627688"/>
          <p14:tracePt t="95590" x="3297238" y="5627688"/>
          <p14:tracePt t="95592" x="3303588" y="5627688"/>
          <p14:tracePt t="95593" x="3309938" y="5621338"/>
          <p14:tracePt t="95594" x="3316288" y="5621338"/>
          <p14:tracePt t="95595" x="3322638" y="5621338"/>
          <p14:tracePt t="95596" x="3330575" y="5621338"/>
          <p14:tracePt t="95598" x="3336925" y="5621338"/>
          <p14:tracePt t="95599" x="3343275" y="5621338"/>
          <p14:tracePt t="95600" x="3343275" y="5614988"/>
          <p14:tracePt t="95601" x="3355975" y="5614988"/>
          <p14:tracePt t="95602" x="3363913" y="5614988"/>
          <p14:tracePt t="95604" x="3370263" y="5614988"/>
          <p14:tracePt t="95605" x="3376613" y="5614988"/>
          <p14:tracePt t="95607" x="3382963" y="5614988"/>
          <p14:tracePt t="95608" x="3389313" y="5614988"/>
          <p14:tracePt t="95609" x="3397250" y="5614988"/>
          <p14:tracePt t="95610" x="3403600" y="5614988"/>
          <p14:tracePt t="95611" x="3409950" y="5614988"/>
          <p14:tracePt t="95612" x="3416300" y="5614988"/>
          <p14:tracePt t="95614" x="3422650" y="5614988"/>
          <p14:tracePt t="95615" x="3430588" y="5614988"/>
          <p14:tracePt t="95617" x="3436938" y="5614988"/>
          <p14:tracePt t="95618" x="3443288" y="5614988"/>
          <p14:tracePt t="95619" x="3449638" y="5614988"/>
          <p14:tracePt t="95621" x="3455988" y="5614988"/>
          <p14:tracePt t="95623" x="3463925" y="5614988"/>
          <p14:tracePt t="95626" x="3470275" y="5614988"/>
          <p14:tracePt t="95628" x="3476625" y="5614988"/>
          <p14:tracePt t="95629" x="3482975" y="5614988"/>
          <p14:tracePt t="95632" x="3482975" y="5608638"/>
          <p14:tracePt t="95634" x="3489325" y="5608638"/>
          <p14:tracePt t="95636" x="3497263" y="5608638"/>
          <p14:tracePt t="95641" x="3503613" y="5608638"/>
          <p14:tracePt t="95647" x="3509963" y="5608638"/>
          <p14:tracePt t="95658" x="3516313" y="5608638"/>
          <p14:tracePt t="95665" x="3522663" y="5608638"/>
          <p14:tracePt t="95669" x="3530600" y="5608638"/>
          <p14:tracePt t="95677" x="3536950" y="5608638"/>
          <p14:tracePt t="95680" x="3543300" y="5608638"/>
          <p14:tracePt t="95681" x="3543300" y="5600700"/>
          <p14:tracePt t="95685" x="3549650" y="5600700"/>
          <p14:tracePt t="95688" x="3556000" y="5600700"/>
          <p14:tracePt t="95690" x="3563938" y="5600700"/>
          <p14:tracePt t="95694" x="3570288" y="5600700"/>
          <p14:tracePt t="95696" x="3576638" y="5600700"/>
          <p14:tracePt t="95699" x="3582988" y="5600700"/>
          <p14:tracePt t="95701" x="3582988" y="5594350"/>
          <p14:tracePt t="95702" x="3589338" y="5594350"/>
          <p14:tracePt t="95703" x="3597275" y="5594350"/>
          <p14:tracePt t="95707" x="3603625" y="5594350"/>
          <p14:tracePt t="95708" x="3609975" y="5594350"/>
          <p14:tracePt t="95712" x="3616325" y="5594350"/>
          <p14:tracePt t="95714" x="3622675" y="5594350"/>
          <p14:tracePt t="95715" x="3629025" y="5594350"/>
          <p14:tracePt t="95718" x="3636963" y="5594350"/>
          <p14:tracePt t="95720" x="3643313" y="5594350"/>
          <p14:tracePt t="95721" x="3643313" y="5588000"/>
          <p14:tracePt t="95724" x="3649663" y="5588000"/>
          <p14:tracePt t="95726" x="3656013" y="5588000"/>
          <p14:tracePt t="95728" x="3662363" y="5588000"/>
          <p14:tracePt t="95731" x="3662363" y="5581650"/>
          <p14:tracePt t="95732" x="3670300" y="5581650"/>
          <p14:tracePt t="95735" x="3676650" y="5581650"/>
          <p14:tracePt t="95739" x="3683000" y="5581650"/>
          <p14:tracePt t="95740" x="3689350" y="5581650"/>
          <p14:tracePt t="95743" x="3695700" y="5581650"/>
          <p14:tracePt t="95745" x="3695700" y="5575300"/>
          <p14:tracePt t="95748" x="3703638" y="5575300"/>
          <p14:tracePt t="95751" x="3709988" y="5575300"/>
          <p14:tracePt t="95754" x="3709988" y="5567363"/>
          <p14:tracePt t="95756" x="3716338" y="5567363"/>
          <p14:tracePt t="95760" x="3722688" y="5567363"/>
          <p14:tracePt t="95764" x="3722688" y="5561013"/>
          <p14:tracePt t="95765" x="3729038" y="5561013"/>
          <p14:tracePt t="95769" x="3736975" y="5561013"/>
          <p14:tracePt t="95771" x="3743325" y="5561013"/>
          <p14:tracePt t="95778" x="3749675" y="5561013"/>
          <p14:tracePt t="95784" x="3756025" y="5561013"/>
          <p14:tracePt t="95924" x="3749675" y="5561013"/>
          <p14:tracePt t="95951" x="3743325" y="5561013"/>
          <p14:tracePt t="95970" x="3736975" y="5561013"/>
          <p14:tracePt t="96026" x="3729038" y="5561013"/>
          <p14:tracePt t="96102" x="3722688" y="5561013"/>
          <p14:tracePt t="96122" x="3716338" y="5561013"/>
          <p14:tracePt t="96154" x="3709988" y="5561013"/>
          <p14:tracePt t="96167" x="3703638" y="5561013"/>
          <p14:tracePt t="96189" x="3695700" y="5561013"/>
          <p14:tracePt t="96200" x="3689350" y="5567363"/>
          <p14:tracePt t="96210" x="3683000" y="5567363"/>
          <p14:tracePt t="96226" x="3683000" y="5575300"/>
          <p14:tracePt t="96227" x="3676650" y="5575300"/>
          <p14:tracePt t="96234" x="3670300" y="5575300"/>
          <p14:tracePt t="96247" x="3662363" y="5575300"/>
          <p14:tracePt t="96252" x="3656013" y="5575300"/>
          <p14:tracePt t="96257" x="3656013" y="5581650"/>
          <p14:tracePt t="96258" x="3649663" y="5581650"/>
          <p14:tracePt t="96269" x="3649663" y="5588000"/>
          <p14:tracePt t="96270" x="3643313" y="5588000"/>
          <p14:tracePt t="96277" x="3636963" y="5588000"/>
          <p14:tracePt t="96290" x="3629025" y="5588000"/>
          <p14:tracePt t="96296" x="3622675" y="5588000"/>
          <p14:tracePt t="96301" x="3616325" y="5594350"/>
          <p14:tracePt t="96310" x="3609975" y="5594350"/>
          <p14:tracePt t="96314" x="3603625" y="5594350"/>
          <p14:tracePt t="96317" x="3603625" y="5600700"/>
          <p14:tracePt t="96321" x="3597275" y="5600700"/>
          <p14:tracePt t="96324" x="3589338" y="5600700"/>
          <p14:tracePt t="96327" x="3582988" y="5600700"/>
          <p14:tracePt t="96333" x="3582988" y="5608638"/>
          <p14:tracePt t="96334" x="3576638" y="5608638"/>
          <p14:tracePt t="96336" x="3570288" y="5608638"/>
          <p14:tracePt t="96343" x="3563938" y="5608638"/>
          <p14:tracePt t="96346" x="3556000" y="5608638"/>
          <p14:tracePt t="96349" x="3549650" y="5608638"/>
          <p14:tracePt t="96359" x="3543300" y="5608638"/>
          <p14:tracePt t="96362" x="3543300" y="5614988"/>
          <p14:tracePt t="96367" x="3536950" y="5614988"/>
          <p14:tracePt t="96412" x="3530600" y="5614988"/>
          <p14:tracePt t="96427" x="3522663" y="5614988"/>
          <p14:tracePt t="96441" x="3516313" y="5614988"/>
          <p14:tracePt t="96474" x="3509963" y="5614988"/>
          <p14:tracePt t="96486" x="3503613" y="5614988"/>
          <p14:tracePt t="96499" x="3497263" y="5614988"/>
          <p14:tracePt t="96503" x="3489325" y="5614988"/>
          <p14:tracePt t="96509" x="3482975" y="5614988"/>
          <p14:tracePt t="96512" x="3476625" y="5614988"/>
          <p14:tracePt t="96515" x="3470275" y="5614988"/>
          <p14:tracePt t="96519" x="3463925" y="5614988"/>
          <p14:tracePt t="96522" x="3455988" y="5614988"/>
          <p14:tracePt t="96525" x="3449638" y="5614988"/>
          <p14:tracePt t="96527" x="3443288" y="5614988"/>
          <p14:tracePt t="96529" x="3436938" y="5614988"/>
          <p14:tracePt t="96533" x="3430588" y="5614988"/>
          <p14:tracePt t="96535" x="3422650" y="5614988"/>
          <p14:tracePt t="96538" x="3416300" y="5614988"/>
          <p14:tracePt t="96540" x="3409950" y="5614988"/>
          <p14:tracePt t="96542" x="3403600" y="5614988"/>
          <p14:tracePt t="96547" x="3397250" y="5614988"/>
          <p14:tracePt t="96550" x="3389313" y="5614988"/>
          <p14:tracePt t="96557" x="3382963" y="5614988"/>
          <p14:tracePt t="96562" x="3376613" y="5614988"/>
          <p14:tracePt t="96568" x="3370263" y="5614988"/>
          <p14:tracePt t="96583" x="3363913" y="5614988"/>
          <p14:tracePt t="96590" x="3355975" y="5614988"/>
          <p14:tracePt t="96600" x="3349625" y="5614988"/>
          <p14:tracePt t="96604" x="3343275" y="5614988"/>
          <p14:tracePt t="96607" x="3336925" y="5614988"/>
          <p14:tracePt t="96613" x="3330575" y="5614988"/>
          <p14:tracePt t="96615" x="3322638" y="5614988"/>
          <p14:tracePt t="96620" x="3316288" y="5614988"/>
          <p14:tracePt t="96622" x="3309938" y="5614988"/>
          <p14:tracePt t="96624" x="3303588" y="5614988"/>
          <p14:tracePt t="96628" x="3297238" y="5614988"/>
          <p14:tracePt t="96630" x="3290888" y="5614988"/>
          <p14:tracePt t="96634" x="3282950" y="5614988"/>
          <p14:tracePt t="96636" x="3276600" y="5614988"/>
          <p14:tracePt t="96640" x="3270250" y="5614988"/>
          <p14:tracePt t="96643" x="3263900" y="5614988"/>
          <p14:tracePt t="96645" x="3257550" y="5614988"/>
          <p14:tracePt t="96652" x="3249613" y="5614988"/>
          <p14:tracePt t="96657" x="3243263" y="5614988"/>
          <p14:tracePt t="96674" x="3236913" y="5614988"/>
          <p14:tracePt t="96682" x="3230563" y="5614988"/>
          <p14:tracePt t="96684" x="3230563" y="5621338"/>
          <p14:tracePt t="96689" x="3224213" y="5621338"/>
          <p14:tracePt t="96699" x="3216275" y="5621338"/>
          <p14:tracePt t="96702" x="3209925" y="5621338"/>
          <p14:tracePt t="96708" x="3203575" y="5621338"/>
          <p14:tracePt t="96711" x="3197225" y="5621338"/>
          <p14:tracePt t="96712" x="3197225" y="5627688"/>
          <p14:tracePt t="96713" x="3190875" y="5627688"/>
          <p14:tracePt t="96717" x="3182938" y="5627688"/>
          <p14:tracePt t="96719" x="3176588" y="5627688"/>
          <p14:tracePt t="96720" x="3176588" y="5634038"/>
          <p14:tracePt t="96722" x="3170238" y="5634038"/>
          <p14:tracePt t="96724" x="3163888" y="5634038"/>
          <p14:tracePt t="96725" x="3163888" y="5640388"/>
          <p14:tracePt t="96726" x="3157538" y="5640388"/>
          <p14:tracePt t="96729" x="3149600" y="5640388"/>
          <p14:tracePt t="96731" x="3143250" y="5640388"/>
          <p14:tracePt t="96734" x="3136900" y="5640388"/>
          <p14:tracePt t="96736" x="3130550" y="5640388"/>
          <p14:tracePt t="96737" x="3124200" y="5648325"/>
          <p14:tracePt t="96741" x="3116263" y="5648325"/>
          <p14:tracePt t="96742" x="3109913" y="5648325"/>
          <p14:tracePt t="96743" x="3109913" y="5654675"/>
          <p14:tracePt t="96746" x="3103563" y="5654675"/>
          <p14:tracePt t="96748" x="3097213" y="5654675"/>
          <p14:tracePt t="96751" x="3090863" y="5654675"/>
          <p14:tracePt t="96757" x="3082925" y="5654675"/>
          <p14:tracePt t="96761" x="3076575" y="5654675"/>
          <p14:tracePt t="96870" x="3076575" y="5661025"/>
          <p14:tracePt t="96882" x="3082925" y="5661025"/>
          <p14:tracePt t="96892" x="3090863" y="5661025"/>
          <p14:tracePt t="96896" x="3097213" y="5661025"/>
          <p14:tracePt t="96901" x="3103563" y="5661025"/>
          <p14:tracePt t="96908" x="3109913" y="5661025"/>
          <p14:tracePt t="96912" x="3116263" y="5661025"/>
          <p14:tracePt t="96918" x="3124200" y="5661025"/>
          <p14:tracePt t="96921" x="3130550" y="5661025"/>
          <p14:tracePt t="96924" x="3136900" y="5661025"/>
          <p14:tracePt t="96931" x="3143250" y="5661025"/>
          <p14:tracePt t="96935" x="3149600" y="5661025"/>
          <p14:tracePt t="96941" x="3157538" y="5661025"/>
          <p14:tracePt t="96945" x="3163888" y="5661025"/>
          <p14:tracePt t="96949" x="3170238" y="5661025"/>
          <p14:tracePt t="96956" x="3176588" y="5661025"/>
          <p14:tracePt t="96960" x="3182938" y="5661025"/>
          <p14:tracePt t="96967" x="3190875" y="5661025"/>
          <p14:tracePt t="96970" x="3197225" y="5661025"/>
          <p14:tracePt t="96973" x="3203575" y="5661025"/>
          <p14:tracePt t="96978" x="3209925" y="5661025"/>
          <p14:tracePt t="96980" x="3216275" y="5661025"/>
          <p14:tracePt t="96984" x="3224213" y="5661025"/>
          <p14:tracePt t="96986" x="3230563" y="5661025"/>
          <p14:tracePt t="96988" x="3236913" y="5661025"/>
          <p14:tracePt t="96992" x="3243263" y="5661025"/>
          <p14:tracePt t="96994" x="3249613" y="5661025"/>
          <p14:tracePt t="96997" x="3257550" y="5661025"/>
          <p14:tracePt t="96999" x="3263900" y="5661025"/>
          <p14:tracePt t="97001" x="3270250" y="5661025"/>
          <p14:tracePt t="97005" x="3276600" y="5661025"/>
          <p14:tracePt t="97007" x="3282950" y="5661025"/>
          <p14:tracePt t="97011" x="3290888" y="5661025"/>
          <p14:tracePt t="97013" x="3297238" y="5661025"/>
          <p14:tracePt t="97018" x="3303588" y="5661025"/>
          <p14:tracePt t="97020" x="3309938" y="5661025"/>
          <p14:tracePt t="97024" x="3316288" y="5661025"/>
          <p14:tracePt t="97033" x="3322638" y="5661025"/>
          <p14:tracePt t="97040" x="3330575" y="5661025"/>
          <p14:tracePt t="97056" x="3336925" y="5661025"/>
          <p14:tracePt t="97064" x="3343275" y="5661025"/>
          <p14:tracePt t="97072" x="3349625" y="5661025"/>
          <p14:tracePt t="97083" x="3355975" y="5661025"/>
          <p14:tracePt t="97089" x="3363913" y="5661025"/>
          <p14:tracePt t="97098" x="3370263" y="5661025"/>
          <p14:tracePt t="97103" x="3376613" y="5661025"/>
          <p14:tracePt t="97109" x="3382963" y="5661025"/>
          <p14:tracePt t="97216" x="3389313" y="5661025"/>
          <p14:tracePt t="97305" x="3397250" y="5661025"/>
          <p14:tracePt t="97324" x="3397250" y="5667375"/>
          <p14:tracePt t="97325" x="3403600" y="5667375"/>
          <p14:tracePt t="97335" x="3409950" y="5667375"/>
          <p14:tracePt t="97336" x="3409950" y="5673725"/>
          <p14:tracePt t="97348" x="3416300" y="5673725"/>
          <p14:tracePt t="97380" x="3422650" y="5673725"/>
          <p14:tracePt t="97388" x="3430588" y="5673725"/>
          <p14:tracePt t="97400" x="3436938" y="5673725"/>
          <p14:tracePt t="97403" x="3443288" y="5673725"/>
          <p14:tracePt t="97407" x="3443288" y="5667375"/>
          <p14:tracePt t="97408" x="3449638" y="5667375"/>
          <p14:tracePt t="97415" x="3455988" y="5661025"/>
          <p14:tracePt t="97418" x="3463925" y="5661025"/>
          <p14:tracePt t="97423" x="3470275" y="5661025"/>
          <p14:tracePt t="97427" x="3476625" y="5661025"/>
          <p14:tracePt t="97429" x="3476625" y="5654675"/>
          <p14:tracePt t="97430" x="3482975" y="5654675"/>
          <p14:tracePt t="97436" x="3489325" y="5654675"/>
          <p14:tracePt t="97438" x="3489325" y="5648325"/>
          <p14:tracePt t="97440" x="3497263" y="5648325"/>
          <p14:tracePt t="97446" x="3503613" y="5648325"/>
          <p14:tracePt t="97450" x="3509963" y="5648325"/>
          <p14:tracePt t="97459" x="3516313" y="5648325"/>
          <p14:tracePt t="97466" x="3522663" y="5648325"/>
          <p14:tracePt t="97467" x="3522663" y="5640388"/>
          <p14:tracePt t="97470" x="3530600" y="5640388"/>
          <p14:tracePt t="97477" x="3536950" y="5640388"/>
          <p14:tracePt t="97480" x="3543300" y="5634038"/>
          <p14:tracePt t="97484" x="3549650" y="5634038"/>
          <p14:tracePt t="97486" x="3556000" y="5634038"/>
          <p14:tracePt t="97488" x="3563938" y="5634038"/>
          <p14:tracePt t="97489" x="3563938" y="5627688"/>
          <p14:tracePt t="97491" x="3570288" y="5627688"/>
          <p14:tracePt t="97493" x="3576638" y="5627688"/>
          <p14:tracePt t="97496" x="3582988" y="5627688"/>
          <p14:tracePt t="97497" x="3589338" y="5627688"/>
          <p14:tracePt t="97498" x="3597275" y="5627688"/>
          <p14:tracePt t="97500" x="3597275" y="5621338"/>
          <p14:tracePt t="97501" x="3603625" y="5621338"/>
          <p14:tracePt t="97502" x="3609975" y="5621338"/>
          <p14:tracePt t="97504" x="3616325" y="5621338"/>
          <p14:tracePt t="97505" x="3622675" y="5614988"/>
          <p14:tracePt t="97506" x="3629025" y="5614988"/>
          <p14:tracePt t="97508" x="3636963" y="5614988"/>
          <p14:tracePt t="97509" x="3643313" y="5614988"/>
          <p14:tracePt t="97511" x="3649663" y="5614988"/>
          <p14:tracePt t="97512" x="3656013" y="5608638"/>
          <p14:tracePt t="97513" x="3662363" y="5608638"/>
          <p14:tracePt t="97514" x="3670300" y="5608638"/>
          <p14:tracePt t="97515" x="3676650" y="5600700"/>
          <p14:tracePt t="97517" x="3689350" y="5600700"/>
          <p14:tracePt t="97518" x="3695700" y="5600700"/>
          <p14:tracePt t="97519" x="3695700" y="5594350"/>
          <p14:tracePt t="97520" x="3709988" y="5594350"/>
          <p14:tracePt t="97521" x="3716338" y="5594350"/>
          <p14:tracePt t="97523" x="3729038" y="5594350"/>
          <p14:tracePt t="97524" x="3736975" y="5594350"/>
          <p14:tracePt t="97525" x="3743325" y="5588000"/>
          <p14:tracePt t="97526" x="3749675" y="5588000"/>
          <p14:tracePt t="97527" x="3756025" y="5588000"/>
          <p14:tracePt t="97528" x="3762375" y="5588000"/>
          <p14:tracePt t="97529" x="3770313" y="5588000"/>
          <p14:tracePt t="97530" x="3776663" y="5581650"/>
          <p14:tracePt t="97531" x="3789363" y="5581650"/>
          <p14:tracePt t="97532" x="3803650" y="5581650"/>
          <p14:tracePt t="97534" x="3810000" y="5575300"/>
          <p14:tracePt t="97535" x="3816350" y="5575300"/>
          <p14:tracePt t="97536" x="3822700" y="5575300"/>
          <p14:tracePt t="97537" x="3836988" y="5575300"/>
          <p14:tracePt t="97538" x="3849688" y="5567363"/>
          <p14:tracePt t="97541" x="3862388" y="5567363"/>
          <p14:tracePt t="97542" x="3870325" y="5567363"/>
          <p14:tracePt t="97544" x="3876675" y="5567363"/>
          <p14:tracePt t="97545" x="3889375" y="5567363"/>
          <p14:tracePt t="97547" x="3895725" y="5567363"/>
          <p14:tracePt t="97548" x="3902075" y="5567363"/>
          <p14:tracePt t="97549" x="3910013" y="5567363"/>
          <p14:tracePt t="97551" x="3916363" y="5567363"/>
          <p14:tracePt t="97552" x="3922713" y="5561013"/>
          <p14:tracePt t="97554" x="3929063" y="5561013"/>
          <p14:tracePt t="97555" x="3935413" y="5561013"/>
          <p14:tracePt t="97556" x="3943350" y="5561013"/>
          <p14:tracePt t="97558" x="3949700" y="5561013"/>
          <p14:tracePt t="97559" x="3956050" y="5561013"/>
          <p14:tracePt t="97560" x="3956050" y="5554663"/>
          <p14:tracePt t="97562" x="3962400" y="5554663"/>
          <p14:tracePt t="97564" x="3968750" y="5554663"/>
          <p14:tracePt t="97567" x="3976688" y="5554663"/>
          <p14:tracePt t="97570" x="3983038" y="5554663"/>
          <p14:tracePt t="97572" x="3989388" y="5554663"/>
          <p14:tracePt t="97577" x="3995738" y="5554663"/>
          <p14:tracePt t="97580" x="4002088" y="5554663"/>
          <p14:tracePt t="97588" x="4010025" y="5554663"/>
          <p14:tracePt t="97592" x="4016375" y="5554663"/>
          <p14:tracePt t="97596" x="4022725" y="5554663"/>
          <p14:tracePt t="97606" x="4029075" y="5554663"/>
          <p14:tracePt t="97610" x="4035425" y="5554663"/>
          <p14:tracePt t="97617" x="4043363" y="5554663"/>
          <p14:tracePt t="97620" x="4049713" y="5554663"/>
          <p14:tracePt t="97623" x="4056063" y="5554663"/>
          <p14:tracePt t="97626" x="4056063" y="5548313"/>
          <p14:tracePt t="97627" x="4062413" y="5548313"/>
          <p14:tracePt t="97629" x="4068763" y="5548313"/>
          <p14:tracePt t="97633" x="4076700" y="5548313"/>
          <p14:tracePt t="97635" x="4083050" y="5548313"/>
          <p14:tracePt t="97636" x="4089400" y="5548313"/>
          <p14:tracePt t="97638" x="4095750" y="5548313"/>
          <p14:tracePt t="97639" x="4102100" y="5548313"/>
          <p14:tracePt t="97642" x="4110038" y="5548313"/>
          <p14:tracePt t="97643" x="4116388" y="5548313"/>
          <p14:tracePt t="97644" x="4122738" y="5548313"/>
          <p14:tracePt t="97646" x="4129088" y="5548313"/>
          <p14:tracePt t="97647" x="4135438" y="5548313"/>
          <p14:tracePt t="97648" x="4135438" y="5541963"/>
          <p14:tracePt t="97649" x="4143375" y="5541963"/>
          <p14:tracePt t="97650" x="4149725" y="5541963"/>
          <p14:tracePt t="97651" x="4156075" y="5541963"/>
          <p14:tracePt t="97653" x="4162425" y="5541963"/>
          <p14:tracePt t="97654" x="4168775" y="5541963"/>
          <p14:tracePt t="97656" x="4175125" y="5541963"/>
          <p14:tracePt t="97657" x="4183063" y="5541963"/>
          <p14:tracePt t="97659" x="4189413" y="5541963"/>
          <p14:tracePt t="97660" x="4195763" y="5541963"/>
          <p14:tracePt t="97661" x="4202113" y="5541963"/>
          <p14:tracePt t="97662" x="4208463" y="5541963"/>
          <p14:tracePt t="97663" x="4216400" y="5541963"/>
          <p14:tracePt t="97664" x="4222750" y="5541963"/>
          <p14:tracePt t="97666" x="4229100" y="5541963"/>
          <p14:tracePt t="97667" x="4235450" y="5541963"/>
          <p14:tracePt t="97669" x="4241800" y="5541963"/>
          <p14:tracePt t="97670" x="4249738" y="5541963"/>
          <p14:tracePt t="97671" x="4256088" y="5541963"/>
          <p14:tracePt t="97673" x="4262438" y="5541963"/>
          <p14:tracePt t="97674" x="4268788" y="5541963"/>
          <p14:tracePt t="97676" x="4275138" y="5541963"/>
          <p14:tracePt t="97677" x="4283075" y="5541963"/>
          <p14:tracePt t="97678" x="4289425" y="5541963"/>
          <p14:tracePt t="97679" x="4289425" y="5534025"/>
          <p14:tracePt t="97681" x="4295775" y="5534025"/>
          <p14:tracePt t="97682" x="4302125" y="5534025"/>
          <p14:tracePt t="97685" x="4308475" y="5534025"/>
          <p14:tracePt t="97686" x="4316413" y="5534025"/>
          <p14:tracePt t="97690" x="4322763" y="5534025"/>
          <p14:tracePt t="97692" x="4329113" y="5534025"/>
          <p14:tracePt t="97695" x="4335463" y="5534025"/>
          <p14:tracePt t="97701" x="4341813" y="5534025"/>
          <p14:tracePt t="97704" x="4349750" y="5534025"/>
          <p14:tracePt t="97714" x="4356100" y="5534025"/>
          <p14:tracePt t="97720" x="4362450" y="5534025"/>
          <p14:tracePt t="97726" x="4368800" y="5534025"/>
          <p14:tracePt t="97739" x="4375150" y="5534025"/>
          <p14:tracePt t="97745" x="4383088" y="5534025"/>
          <p14:tracePt t="97760" x="4389438" y="5534025"/>
          <p14:tracePt t="97771" x="4395788" y="5534025"/>
          <p14:tracePt t="97782" x="4402138" y="5534025"/>
          <p14:tracePt t="97800" x="4408488" y="5534025"/>
          <p14:tracePt t="97805" x="4416425" y="5534025"/>
          <p14:tracePt t="97812" x="4422775" y="5534025"/>
          <p14:tracePt t="97814" x="4422775" y="5541963"/>
          <p14:tracePt t="97815" x="4429125" y="5541963"/>
          <p14:tracePt t="97818" x="4435475" y="5541963"/>
          <p14:tracePt t="97820" x="4435475" y="5548313"/>
          <p14:tracePt t="97823" x="4441825" y="5548313"/>
          <p14:tracePt t="97826" x="4449763" y="5548313"/>
          <p14:tracePt t="97830" x="4456113" y="5554663"/>
          <p14:tracePt t="97832" x="4462463" y="5554663"/>
          <p14:tracePt t="97835" x="4468813" y="5554663"/>
          <p14:tracePt t="97836" x="4468813" y="5561013"/>
          <p14:tracePt t="97839" x="4475163" y="5561013"/>
          <p14:tracePt t="97841" x="4481513" y="5561013"/>
          <p14:tracePt t="97845" x="4489450" y="5561013"/>
          <p14:tracePt t="97847" x="4489450" y="5567363"/>
          <p14:tracePt t="97848" x="4495800" y="5567363"/>
          <p14:tracePt t="97849" x="4502150" y="5567363"/>
          <p14:tracePt t="97854" x="4508500" y="5567363"/>
          <p14:tracePt t="97855" x="4508500" y="5575300"/>
          <p14:tracePt t="97857" x="4514850" y="5575300"/>
          <p14:tracePt t="97866" x="4522788" y="5575300"/>
          <p14:tracePt t="97871" x="4522788" y="5581650"/>
          <p14:tracePt t="97874" x="4529138" y="5581650"/>
          <p14:tracePt t="97938" x="4535488" y="5581650"/>
          <p14:tracePt t="97949" x="4541838" y="5581650"/>
          <p14:tracePt t="97959" x="4548188" y="5581650"/>
          <p14:tracePt t="97974" x="4556125" y="5581650"/>
          <p14:tracePt t="97981" x="4562475" y="5581650"/>
          <p14:tracePt t="98005" x="4568825" y="5581650"/>
          <p14:tracePt t="98026" x="4575175" y="5581650"/>
          <p14:tracePt t="98031" x="4575175" y="5588000"/>
          <p14:tracePt t="98040" x="4581525" y="5588000"/>
          <p14:tracePt t="98057" x="4589463" y="5588000"/>
          <p14:tracePt t="98063" x="4595813" y="5588000"/>
          <p14:tracePt t="98068" x="4595813" y="5594350"/>
          <p14:tracePt t="98075" x="4602163" y="5594350"/>
          <p14:tracePt t="98081" x="4608513" y="5594350"/>
          <p14:tracePt t="98088" x="4614863" y="5594350"/>
          <p14:tracePt t="98104" x="4622800" y="5594350"/>
          <p14:tracePt t="98111" x="4629150" y="5594350"/>
          <p14:tracePt t="98121" x="4635500" y="5594350"/>
          <p14:tracePt t="98125" x="4641850" y="5594350"/>
          <p14:tracePt t="98128" x="4648200" y="5594350"/>
          <p14:tracePt t="98129" x="4648200" y="5600700"/>
          <p14:tracePt t="98133" x="4656138" y="5608638"/>
          <p14:tracePt t="98136" x="4662488" y="5608638"/>
          <p14:tracePt t="98138" x="4662488" y="5614988"/>
          <p14:tracePt t="98139" x="4668838" y="5614988"/>
          <p14:tracePt t="98141" x="4675188" y="5614988"/>
          <p14:tracePt t="98143" x="4681538" y="5614988"/>
          <p14:tracePt t="98146" x="4689475" y="5621338"/>
          <p14:tracePt t="98148" x="4695825" y="5621338"/>
          <p14:tracePt t="98150" x="4695825" y="5627688"/>
          <p14:tracePt t="98151" x="4702175" y="5627688"/>
          <p14:tracePt t="98157" x="4722813" y="5627688"/>
          <p14:tracePt t="98158" x="4722813" y="5634038"/>
          <p14:tracePt t="98159" x="4729163" y="5634038"/>
          <p14:tracePt t="98162" x="4735513" y="5634038"/>
          <p14:tracePt t="98163" x="4741863" y="5640388"/>
          <p14:tracePt t="98167" x="4748213" y="5640388"/>
          <p14:tracePt t="98168" x="4754563" y="5640388"/>
          <p14:tracePt t="98171" x="4762500" y="5640388"/>
          <p14:tracePt t="98175" x="4768850" y="5640388"/>
          <p14:tracePt t="98177" x="4775200" y="5640388"/>
          <p14:tracePt t="98184" x="4781550" y="5640388"/>
          <p14:tracePt t="98188" x="4787900" y="5648325"/>
          <p14:tracePt t="98193" x="4795838" y="5648325"/>
          <p14:tracePt t="98204" x="4802188" y="5648325"/>
          <p14:tracePt t="98209" x="4808538" y="5648325"/>
          <p14:tracePt t="98218" x="4814888" y="5648325"/>
          <p14:tracePt t="98222" x="4821238" y="5648325"/>
          <p14:tracePt t="98225" x="4829175" y="5648325"/>
          <p14:tracePt t="98231" x="4835525" y="5648325"/>
          <p14:tracePt t="98233" x="4841875" y="5648325"/>
          <p14:tracePt t="98237" x="4848225" y="5648325"/>
          <p14:tracePt t="98239" x="4854575" y="5648325"/>
          <p14:tracePt t="98240" x="4862513" y="5648325"/>
          <p14:tracePt t="98243" x="4868863" y="5648325"/>
          <p14:tracePt t="98245" x="4875213" y="5648325"/>
          <p14:tracePt t="98248" x="4881563" y="5648325"/>
          <p14:tracePt t="98249" x="4887913" y="5648325"/>
          <p14:tracePt t="98250" x="4895850" y="5648325"/>
          <p14:tracePt t="98253" x="4902200" y="5654675"/>
          <p14:tracePt t="98254" x="4908550" y="5654675"/>
          <p14:tracePt t="98256" x="4914900" y="5654675"/>
          <p14:tracePt t="98257" x="4921250" y="5654675"/>
          <p14:tracePt t="98259" x="4929188" y="5654675"/>
          <p14:tracePt t="98261" x="4929188" y="5661025"/>
          <p14:tracePt t="98262" x="4935538" y="5661025"/>
          <p14:tracePt t="98263" x="4941888" y="5661025"/>
          <p14:tracePt t="98265" x="4948238" y="5661025"/>
          <p14:tracePt t="98266" x="4954588" y="5661025"/>
          <p14:tracePt t="98268" x="4962525" y="5661025"/>
          <p14:tracePt t="98269" x="4968875" y="5661025"/>
          <p14:tracePt t="98270" x="4975225" y="5661025"/>
          <p14:tracePt t="98273" x="4975225" y="5667375"/>
          <p14:tracePt t="98274" x="4981575" y="5667375"/>
          <p14:tracePt t="98275" x="4987925" y="5667375"/>
          <p14:tracePt t="98277" x="4995863" y="5667375"/>
          <p14:tracePt t="98279" x="5002213" y="5667375"/>
          <p14:tracePt t="98280" x="5002213" y="5673725"/>
          <p14:tracePt t="98281" x="5008563" y="5673725"/>
          <p14:tracePt t="98284" x="5014913" y="5673725"/>
          <p14:tracePt t="98285" x="5021263" y="5673725"/>
          <p14:tracePt t="98290" x="5029200" y="5673725"/>
          <p14:tracePt t="98293" x="5035550" y="5681663"/>
          <p14:tracePt t="98296" x="5041900" y="5681663"/>
          <p14:tracePt t="98305" x="5048250" y="5681663"/>
          <p14:tracePt t="98307" x="5048250" y="5688013"/>
          <p14:tracePt t="98310" x="5054600" y="5688013"/>
          <p14:tracePt t="98318" x="5060950" y="5688013"/>
          <p14:tracePt t="98319" x="5060950" y="5694363"/>
          <p14:tracePt t="98320" x="5068888" y="5694363"/>
          <p14:tracePt t="98323" x="5075238" y="5694363"/>
          <p14:tracePt t="98328" x="5081588" y="5694363"/>
          <p14:tracePt t="98329" x="5087938" y="5694363"/>
          <p14:tracePt t="98333" x="5094288" y="5694363"/>
          <p14:tracePt t="98335" x="5102225" y="5694363"/>
          <p14:tracePt t="98336" x="5108575" y="5694363"/>
          <p14:tracePt t="98338" x="5114925" y="5694363"/>
          <p14:tracePt t="98339" x="5121275" y="5694363"/>
          <p14:tracePt t="98342" x="5127625" y="5694363"/>
          <p14:tracePt t="98343" x="5135563" y="5694363"/>
          <p14:tracePt t="98344" x="5141913" y="5694363"/>
          <p14:tracePt t="98346" x="5154613" y="5694363"/>
          <p14:tracePt t="98348" x="5160963" y="5694363"/>
          <p14:tracePt t="98349" x="5168900" y="5694363"/>
          <p14:tracePt t="98350" x="5175250" y="5694363"/>
          <p14:tracePt t="98351" x="5181600" y="5694363"/>
          <p14:tracePt t="98352" x="5187950" y="5694363"/>
          <p14:tracePt t="98353" x="5194300" y="5694363"/>
          <p14:tracePt t="98354" x="5202238" y="5694363"/>
          <p14:tracePt t="98355" x="5214938" y="5700713"/>
          <p14:tracePt t="98357" x="5227638" y="5700713"/>
          <p14:tracePt t="98358" x="5235575" y="5700713"/>
          <p14:tracePt t="98359" x="5241925" y="5700713"/>
          <p14:tracePt t="98360" x="5254625" y="5700713"/>
          <p14:tracePt t="98362" x="5268913" y="5700713"/>
          <p14:tracePt t="98363" x="5275263" y="5700713"/>
          <p14:tracePt t="98364" x="5281613" y="5700713"/>
          <p14:tracePt t="98365" x="5294313" y="5700713"/>
          <p14:tracePt t="98366" x="5302250" y="5700713"/>
          <p14:tracePt t="98367" x="5308600" y="5700713"/>
          <p14:tracePt t="98368" x="5314950" y="5700713"/>
          <p14:tracePt t="98369" x="5327650" y="5700713"/>
          <p14:tracePt t="98370" x="5341938" y="5700713"/>
          <p14:tracePt t="98372" x="5354638" y="5700713"/>
          <p14:tracePt t="98373" x="5367338" y="5700713"/>
          <p14:tracePt t="98375" x="5381625" y="5700713"/>
          <p14:tracePt t="98377" x="5394325" y="5700713"/>
          <p14:tracePt t="98378" x="5400675" y="5700713"/>
          <p14:tracePt t="98379" x="5408613" y="5700713"/>
          <p14:tracePt t="98380" x="5414963" y="5700713"/>
          <p14:tracePt t="98381" x="5421313" y="5700713"/>
          <p14:tracePt t="98382" x="5427663" y="5700713"/>
          <p14:tracePt t="98383" x="5441950" y="5700713"/>
          <p14:tracePt t="98385" x="5448300" y="5700713"/>
          <p14:tracePt t="98386" x="5454650" y="5700713"/>
          <p14:tracePt t="98388" x="5467350" y="5700713"/>
          <p14:tracePt t="98389" x="5475288" y="5700713"/>
          <p14:tracePt t="98391" x="5481638" y="5700713"/>
          <p14:tracePt t="98392" x="5487988" y="5700713"/>
          <p14:tracePt t="98393" x="5494338" y="5700713"/>
          <p14:tracePt t="98395" x="5500688" y="5700713"/>
          <p14:tracePt t="98396" x="5508625" y="5700713"/>
          <p14:tracePt t="98400" x="5514975" y="5700713"/>
          <p14:tracePt t="98402" x="5521325" y="5700713"/>
          <p14:tracePt t="98404" x="5527675" y="5700713"/>
          <p14:tracePt t="98408" x="5534025" y="5700713"/>
          <p14:tracePt t="98412" x="5541963" y="5700713"/>
          <p14:tracePt t="98413" x="5541963" y="5707063"/>
          <p14:tracePt t="98418" x="5548313" y="5707063"/>
          <p14:tracePt t="98421" x="5554663" y="5707063"/>
          <p14:tracePt t="98427" x="5561013" y="5707063"/>
          <p14:tracePt t="98429" x="5567363" y="5707063"/>
          <p14:tracePt t="98432" x="5575300" y="5707063"/>
          <p14:tracePt t="98434" x="5581650" y="5715000"/>
          <p14:tracePt t="98435" x="5588000" y="5715000"/>
          <p14:tracePt t="98438" x="5594350" y="5715000"/>
          <p14:tracePt t="98439" x="5600700" y="5715000"/>
          <p14:tracePt t="98440" x="5608638" y="5715000"/>
          <p14:tracePt t="98441" x="5614988" y="5715000"/>
          <p14:tracePt t="98442" x="5621338" y="5715000"/>
          <p14:tracePt t="98444" x="5627688" y="5715000"/>
          <p14:tracePt t="98445" x="5634038" y="5715000"/>
          <p14:tracePt t="98446" x="5640388" y="5715000"/>
          <p14:tracePt t="98447" x="5648325" y="5715000"/>
          <p14:tracePt t="98448" x="5661025" y="5715000"/>
          <p14:tracePt t="98449" x="5667375" y="5721350"/>
          <p14:tracePt t="98450" x="5673725" y="5721350"/>
          <p14:tracePt t="98451" x="5688013" y="5721350"/>
          <p14:tracePt t="98452" x="5694363" y="5721350"/>
          <p14:tracePt t="98453" x="5707063" y="5727700"/>
          <p14:tracePt t="98454" x="5715000" y="5727700"/>
          <p14:tracePt t="98455" x="5727700" y="5727700"/>
          <p14:tracePt t="98456" x="5740400" y="5727700"/>
          <p14:tracePt t="98457" x="5748338" y="5727700"/>
          <p14:tracePt t="98458" x="5761038" y="5734050"/>
          <p14:tracePt t="98459" x="5781675" y="5734050"/>
          <p14:tracePt t="98460" x="5788025" y="5734050"/>
          <p14:tracePt t="98461" x="5807075" y="5734050"/>
          <p14:tracePt t="98462" x="5821363" y="5740400"/>
          <p14:tracePt t="98463" x="5834063" y="5740400"/>
          <p14:tracePt t="98464" x="5854700" y="5740400"/>
          <p14:tracePt t="98465" x="5867400" y="5740400"/>
          <p14:tracePt t="98466" x="5881688" y="5740400"/>
          <p14:tracePt t="98467" x="5900738" y="5740400"/>
          <p14:tracePt t="98468" x="5913438" y="5740400"/>
          <p14:tracePt t="98469" x="5927725" y="5740400"/>
          <p14:tracePt t="98470" x="5946775" y="5740400"/>
          <p14:tracePt t="98471" x="5967413" y="5748338"/>
          <p14:tracePt t="98472" x="5973763" y="5748338"/>
          <p14:tracePt t="98473" x="5994400" y="5748338"/>
          <p14:tracePt t="98474" x="6007100" y="5748338"/>
          <p14:tracePt t="98475" x="6021388" y="5748338"/>
          <p14:tracePt t="98476" x="6040438" y="5754688"/>
          <p14:tracePt t="98477" x="6054725" y="5754688"/>
          <p14:tracePt t="98478" x="6067425" y="5754688"/>
          <p14:tracePt t="98479" x="6088063" y="5754688"/>
          <p14:tracePt t="98480" x="6100763" y="5754688"/>
          <p14:tracePt t="98481" x="6107113" y="5761038"/>
          <p14:tracePt t="98482" x="6127750" y="5761038"/>
          <p14:tracePt t="98483" x="6140450" y="5761038"/>
          <p14:tracePt t="98484" x="6154738" y="5761038"/>
          <p14:tracePt t="98485" x="6167438" y="5761038"/>
          <p14:tracePt t="98486" x="6173788" y="5761038"/>
          <p14:tracePt t="98487" x="6188075" y="5761038"/>
          <p14:tracePt t="98488" x="6200775" y="5761038"/>
          <p14:tracePt t="98489" x="6207125" y="5767388"/>
          <p14:tracePt t="98490" x="6219825" y="5767388"/>
          <p14:tracePt t="98491" x="6227763" y="5767388"/>
          <p14:tracePt t="98492" x="6234113" y="5767388"/>
          <p14:tracePt t="98493" x="6246813" y="5767388"/>
          <p14:tracePt t="98495" x="6261100" y="5767388"/>
          <p14:tracePt t="98496" x="6267450" y="5767388"/>
          <p14:tracePt t="98498" x="6280150" y="5767388"/>
          <p14:tracePt t="98499" x="6286500" y="5767388"/>
          <p14:tracePt t="98501" x="6294438" y="5767388"/>
          <p14:tracePt t="98502" x="6300788" y="5767388"/>
          <p14:tracePt t="98504" x="6307138" y="5767388"/>
          <p14:tracePt t="98506" x="6313488" y="5767388"/>
          <p14:tracePt t="98508" x="6319838" y="5767388"/>
          <p14:tracePt t="98514" x="6327775" y="5767388"/>
          <p14:tracePt t="98533" x="6334125" y="5767388"/>
          <p14:tracePt t="98557" x="6340475" y="5767388"/>
          <p14:tracePt t="98561" x="6346825" y="5767388"/>
          <p14:tracePt t="98564" x="6353175" y="5767388"/>
          <p14:tracePt t="98569" x="6361113" y="5767388"/>
          <p14:tracePt t="98571" x="6367463" y="5767388"/>
          <p14:tracePt t="98575" x="6373813" y="5767388"/>
          <p14:tracePt t="98577" x="6380163" y="5767388"/>
          <p14:tracePt t="98579" x="6386513" y="5767388"/>
          <p14:tracePt t="98582" x="6394450" y="5767388"/>
          <p14:tracePt t="98583" x="6400800" y="5767388"/>
          <p14:tracePt t="98586" x="6407150" y="5767388"/>
          <p14:tracePt t="98588" x="6413500" y="5767388"/>
          <p14:tracePt t="98590" x="6419850" y="5767388"/>
          <p14:tracePt t="98592" x="6427788" y="5767388"/>
          <p14:tracePt t="98593" x="6434138" y="5767388"/>
          <p14:tracePt t="98596" x="6440488" y="5767388"/>
          <p14:tracePt t="98597" x="6446838" y="5767388"/>
          <p14:tracePt t="98600" x="6453188" y="5767388"/>
          <p14:tracePt t="98601" x="6461125" y="5767388"/>
          <p14:tracePt t="98603" x="6467475" y="5767388"/>
          <p14:tracePt t="98604" x="6467475" y="5761038"/>
          <p14:tracePt t="98606" x="6473825" y="5761038"/>
          <p14:tracePt t="98607" x="6480175" y="5761038"/>
          <p14:tracePt t="98610" x="6486525" y="5761038"/>
          <p14:tracePt t="98612" x="6492875" y="5761038"/>
          <p14:tracePt t="98615" x="6500813" y="5754688"/>
          <p14:tracePt t="98619" x="6507163" y="5754688"/>
          <p14:tracePt t="98622" x="6513513" y="5754688"/>
          <p14:tracePt t="98628" x="6519863" y="5754688"/>
          <p14:tracePt t="98632" x="6526213" y="5754688"/>
          <p14:tracePt t="98633" x="6526213" y="5748338"/>
          <p14:tracePt t="98635" x="6534150" y="5748338"/>
          <p14:tracePt t="98641" x="6540500" y="5748338"/>
          <p14:tracePt t="98644" x="6546850" y="5748338"/>
          <p14:tracePt t="98650" x="6553200" y="5748338"/>
          <p14:tracePt t="98652" x="6559550" y="5748338"/>
          <p14:tracePt t="98655" x="6567488" y="5748338"/>
          <p14:tracePt t="98660" x="6573838" y="5748338"/>
          <p14:tracePt t="98662" x="6580188" y="5748338"/>
          <p14:tracePt t="98666" x="6586538" y="5748338"/>
          <p14:tracePt t="98667" x="6592888" y="5748338"/>
          <p14:tracePt t="98669" x="6600825" y="5748338"/>
          <p14:tracePt t="98673" x="6607175" y="5748338"/>
          <p14:tracePt t="98674" x="6613525" y="5748338"/>
          <p14:tracePt t="98677" x="6619875" y="5748338"/>
          <p14:tracePt t="98678" x="6626225" y="5748338"/>
          <p14:tracePt t="98681" x="6634163" y="5748338"/>
          <p14:tracePt t="98683" x="6640513" y="5748338"/>
          <p14:tracePt t="98684" x="6646863" y="5748338"/>
          <p14:tracePt t="98686" x="6653213" y="5748338"/>
          <p14:tracePt t="98688" x="6659563" y="5748338"/>
          <p14:tracePt t="98690" x="6667500" y="5748338"/>
          <p14:tracePt t="98691" x="6673850" y="5748338"/>
          <p14:tracePt t="98693" x="6680200" y="5748338"/>
          <p14:tracePt t="98695" x="6686550" y="5748338"/>
          <p14:tracePt t="98696" x="6692900" y="5748338"/>
          <p14:tracePt t="98699" x="6692900" y="5740400"/>
          <p14:tracePt t="98700" x="6700838" y="5740400"/>
          <p14:tracePt t="98701" x="6707188" y="5740400"/>
          <p14:tracePt t="98702" x="6713538" y="5740400"/>
          <p14:tracePt t="98704" x="6719888" y="5740400"/>
          <p14:tracePt t="98706" x="6726238" y="5740400"/>
          <p14:tracePt t="98709" x="6734175" y="5740400"/>
          <p14:tracePt t="98710" x="6740525" y="5740400"/>
          <p14:tracePt t="98712" x="6740525" y="5734050"/>
          <p14:tracePt t="98713" x="6746875" y="5734050"/>
          <p14:tracePt t="98716" x="6753225" y="5734050"/>
          <p14:tracePt t="98717" x="6759575" y="5734050"/>
          <p14:tracePt t="98722" x="6765925" y="5734050"/>
          <p14:tracePt t="98724" x="6773863" y="5734050"/>
          <p14:tracePt t="98726" x="6780213" y="5734050"/>
          <p14:tracePt t="98733" x="6786563" y="5727700"/>
          <p14:tracePt t="98738" x="6792913" y="5727700"/>
          <p14:tracePt t="98742" x="6792913" y="5721350"/>
          <p14:tracePt t="98745" x="6799263" y="5721350"/>
          <p14:tracePt t="98748" x="6807200" y="5721350"/>
          <p14:tracePt t="98751" x="6813550" y="5721350"/>
          <p14:tracePt t="98754" x="6813550" y="5715000"/>
          <p14:tracePt t="98756" x="6819900" y="5715000"/>
          <p14:tracePt t="98758" x="6826250" y="5715000"/>
          <p14:tracePt t="98761" x="6832600" y="5715000"/>
          <p14:tracePt t="98763" x="6840538" y="5715000"/>
          <p14:tracePt t="98766" x="6846888" y="5715000"/>
          <p14:tracePt t="98768" x="6853238" y="5715000"/>
          <p14:tracePt t="98769" x="6859588" y="5715000"/>
          <p14:tracePt t="98772" x="6865938" y="5715000"/>
          <p14:tracePt t="98773" x="6873875" y="5715000"/>
          <p14:tracePt t="98774" x="6873875" y="5707063"/>
          <p14:tracePt t="98776" x="6880225" y="5707063"/>
          <p14:tracePt t="98777" x="6886575" y="5707063"/>
          <p14:tracePt t="98778" x="6892925" y="5707063"/>
          <p14:tracePt t="98780" x="6899275" y="5707063"/>
          <p14:tracePt t="98781" x="6907213" y="5707063"/>
          <p14:tracePt t="98783" x="6907213" y="5700713"/>
          <p14:tracePt t="98784" x="6913563" y="5700713"/>
          <p14:tracePt t="98785" x="6919913" y="5700713"/>
          <p14:tracePt t="98786" x="6926263" y="5700713"/>
          <p14:tracePt t="98788" x="6932613" y="5700713"/>
          <p14:tracePt t="98789" x="6940550" y="5700713"/>
          <p14:tracePt t="98791" x="6946900" y="5700713"/>
          <p14:tracePt t="98792" x="6953250" y="5700713"/>
          <p14:tracePt t="98793" x="6959600" y="5700713"/>
          <p14:tracePt t="98795" x="6965950" y="5700713"/>
          <p14:tracePt t="98796" x="6973888" y="5700713"/>
          <p14:tracePt t="98798" x="6980238" y="5700713"/>
          <p14:tracePt t="98799" x="6986588" y="5700713"/>
          <p14:tracePt t="98800" x="6992938" y="5700713"/>
          <p14:tracePt t="98802" x="6999288" y="5700713"/>
          <p14:tracePt t="98803" x="7007225" y="5700713"/>
          <p14:tracePt t="98806" x="7013575" y="5700713"/>
          <p14:tracePt t="98808" x="7019925" y="5700713"/>
          <p14:tracePt t="98809" x="7026275" y="5700713"/>
          <p14:tracePt t="98812" x="7032625" y="5700713"/>
          <p14:tracePt t="98814" x="7040563" y="5700713"/>
          <p14:tracePt t="98818" x="7046913" y="5700713"/>
          <p14:tracePt t="98820" x="7053263" y="5700713"/>
          <p14:tracePt t="98825" x="7059613" y="5700713"/>
          <p14:tracePt t="98828" x="7065963" y="5700713"/>
          <p14:tracePt t="98831" x="7072313" y="5700713"/>
          <p14:tracePt t="98836" x="7080250" y="5700713"/>
          <p14:tracePt t="98840" x="7086600" y="5694363"/>
          <p14:tracePt t="98845" x="7092950" y="5694363"/>
          <p14:tracePt t="98847" x="7099300" y="5694363"/>
          <p14:tracePt t="98850" x="7105650" y="5694363"/>
          <p14:tracePt t="98856" x="7113588" y="5694363"/>
          <p14:tracePt t="98858" x="7119938" y="5694363"/>
          <p14:tracePt t="98863" x="7126288" y="5694363"/>
          <p14:tracePt t="98866" x="7132638" y="5694363"/>
          <p14:tracePt t="98867" x="7138988" y="5694363"/>
          <p14:tracePt t="98872" x="7146925" y="5694363"/>
          <p14:tracePt t="98874" x="7153275" y="5694363"/>
          <p14:tracePt t="98878" x="7159625" y="5694363"/>
          <p14:tracePt t="98880" x="7165975" y="5694363"/>
          <p14:tracePt t="98882" x="7165975" y="5688013"/>
          <p14:tracePt t="98883" x="7172325" y="5688013"/>
          <p14:tracePt t="98886" x="7180263" y="5688013"/>
          <p14:tracePt t="98887" x="7186613" y="5688013"/>
          <p14:tracePt t="98891" x="7192963" y="5688013"/>
          <p14:tracePt t="98893" x="7199313" y="5688013"/>
          <p14:tracePt t="98894" x="7205663" y="5688013"/>
          <p14:tracePt t="98898" x="7213600" y="5688013"/>
          <p14:tracePt t="98900" x="7219950" y="5688013"/>
          <p14:tracePt t="98903" x="7226300" y="5688013"/>
          <p14:tracePt t="98904" x="7232650" y="5688013"/>
          <p14:tracePt t="98906" x="7239000" y="5688013"/>
          <p14:tracePt t="98909" x="7246938" y="5688013"/>
          <p14:tracePt t="98911" x="7253288" y="5688013"/>
          <p14:tracePt t="98914" x="7259638" y="5688013"/>
          <p14:tracePt t="98916" x="7265988" y="5688013"/>
          <p14:tracePt t="98918" x="7272338" y="5688013"/>
          <p14:tracePt t="98920" x="7280275" y="5688013"/>
          <p14:tracePt t="98921" x="7286625" y="5688013"/>
          <p14:tracePt t="98923" x="7292975" y="5688013"/>
          <p14:tracePt t="98925" x="7299325" y="5688013"/>
          <p14:tracePt t="98927" x="7305675" y="5688013"/>
          <p14:tracePt t="98928" x="7313613" y="5688013"/>
          <p14:tracePt t="98929" x="7319963" y="5688013"/>
          <p14:tracePt t="98932" x="7326313" y="5688013"/>
          <p14:tracePt t="98933" x="7332663" y="5688013"/>
          <p14:tracePt t="98934" x="7339013" y="5688013"/>
          <p14:tracePt t="98935" x="7345363" y="5688013"/>
          <p14:tracePt t="98937" x="7353300" y="5688013"/>
          <p14:tracePt t="98939" x="7366000" y="5688013"/>
          <p14:tracePt t="98940" x="7372350" y="5688013"/>
          <p14:tracePt t="98942" x="7378700" y="5688013"/>
          <p14:tracePt t="98943" x="7386638" y="5688013"/>
          <p14:tracePt t="98945" x="7392988" y="5694363"/>
          <p14:tracePt t="98946" x="7399338" y="5694363"/>
          <p14:tracePt t="98947" x="7405688" y="5694363"/>
          <p14:tracePt t="98949" x="7412038" y="5694363"/>
          <p14:tracePt t="98950" x="7419975" y="5694363"/>
          <p14:tracePt t="98952" x="7426325" y="5694363"/>
          <p14:tracePt t="98953" x="7432675" y="5694363"/>
          <p14:tracePt t="98954" x="7439025" y="5694363"/>
          <p14:tracePt t="98956" x="7445375" y="5694363"/>
          <p14:tracePt t="98957" x="7453313" y="5694363"/>
          <p14:tracePt t="98959" x="7459663" y="5694363"/>
          <p14:tracePt t="98960" x="7466013" y="5694363"/>
          <p14:tracePt t="98962" x="7472363" y="5694363"/>
          <p14:tracePt t="98964" x="7478713" y="5694363"/>
          <p14:tracePt t="98965" x="7486650" y="5694363"/>
          <p14:tracePt t="98968" x="7493000" y="5694363"/>
          <p14:tracePt t="98970" x="7499350" y="5694363"/>
          <p14:tracePt t="98972" x="7505700" y="5694363"/>
          <p14:tracePt t="98976" x="7512050" y="5694363"/>
          <p14:tracePt t="98979" x="7519988" y="5694363"/>
          <p14:tracePt t="98987" x="7526338" y="5694363"/>
          <p14:tracePt t="98990" x="7532688" y="5694363"/>
          <p14:tracePt t="98999" x="7539038" y="5694363"/>
          <p14:tracePt t="99003" x="7545388" y="5694363"/>
          <p14:tracePt t="99006" x="7553325" y="5694363"/>
          <p14:tracePt t="99011" x="7559675" y="5694363"/>
          <p14:tracePt t="99013" x="7566025" y="5694363"/>
          <p14:tracePt t="99017" x="7572375" y="5694363"/>
          <p14:tracePt t="99019" x="7578725" y="5694363"/>
          <p14:tracePt t="99021" x="7586663" y="5700713"/>
          <p14:tracePt t="99024" x="7593013" y="5700713"/>
          <p14:tracePt t="99025" x="7599363" y="5700713"/>
          <p14:tracePt t="99028" x="7605713" y="5700713"/>
          <p14:tracePt t="99030" x="7612063" y="5700713"/>
          <p14:tracePt t="99031" x="7620000" y="5700713"/>
          <p14:tracePt t="99032" x="7620000" y="5707063"/>
          <p14:tracePt t="99035" x="7626350" y="5707063"/>
          <p14:tracePt t="99036" x="7632700" y="5707063"/>
          <p14:tracePt t="99039" x="7639050" y="5707063"/>
          <p14:tracePt t="99041" x="7645400" y="5707063"/>
          <p14:tracePt t="99043" x="7651750" y="5707063"/>
          <p14:tracePt t="99046" x="7659688" y="5707063"/>
          <p14:tracePt t="99048" x="7666038" y="5707063"/>
          <p14:tracePt t="99054" x="7672388" y="5707063"/>
          <p14:tracePt t="99057" x="7672388" y="5715000"/>
          <p14:tracePt t="99058" x="7678738" y="5715000"/>
          <p14:tracePt t="99064" x="7685088" y="5715000"/>
          <p14:tracePt t="99090" x="7693025" y="5715000"/>
          <p14:tracePt t="99091" x="7693025" y="5721350"/>
          <p14:tracePt t="99095" x="7699375" y="5721350"/>
          <p14:tracePt t="99100" x="7705725" y="5721350"/>
          <p14:tracePt t="99101" x="7705725" y="5727700"/>
          <p14:tracePt t="99103" x="7712075" y="5727700"/>
          <p14:tracePt t="99104" x="7718425" y="5727700"/>
          <p14:tracePt t="99107" x="7726363" y="5727700"/>
          <p14:tracePt t="99109" x="7732713" y="5727700"/>
          <p14:tracePt t="99111" x="7739063" y="5727700"/>
          <p14:tracePt t="99112" x="7745413" y="5734050"/>
          <p14:tracePt t="99115" x="7751763" y="5734050"/>
          <p14:tracePt t="99116" x="7759700" y="5734050"/>
          <p14:tracePt t="99117" x="7766050" y="5734050"/>
          <p14:tracePt t="99119" x="7778750" y="5740400"/>
          <p14:tracePt t="99120" x="7785100" y="5740400"/>
          <p14:tracePt t="99122" x="7799388" y="5748338"/>
          <p14:tracePt t="99123" x="7805738" y="5748338"/>
          <p14:tracePt t="99125" x="7818438" y="5748338"/>
          <p14:tracePt t="99126" x="7826375" y="5748338"/>
          <p14:tracePt t="99127" x="7832725" y="5748338"/>
          <p14:tracePt t="99128" x="7845425" y="5748338"/>
          <p14:tracePt t="99130" x="7859713" y="5748338"/>
          <p14:tracePt t="99132" x="7878763" y="5748338"/>
          <p14:tracePt t="99133" x="7885113" y="5754688"/>
          <p14:tracePt t="99134" x="7899400" y="5754688"/>
          <p14:tracePt t="99135" x="7905750" y="5754688"/>
          <p14:tracePt t="99137" x="7918450" y="5761038"/>
          <p14:tracePt t="99138" x="7932738" y="5761038"/>
          <p14:tracePt t="99139" x="7939088" y="5761038"/>
          <p14:tracePt t="99140" x="7951788" y="5761038"/>
          <p14:tracePt t="99141" x="7966075" y="5767388"/>
          <p14:tracePt t="99143" x="7972425" y="5767388"/>
          <p14:tracePt t="99144" x="7978775" y="5767388"/>
          <p14:tracePt t="99149" x="8012113" y="5773738"/>
          <p14:tracePt t="99150" x="8018463" y="5773738"/>
          <p14:tracePt t="99152" x="8024813" y="5773738"/>
          <p14:tracePt t="99153" x="8032750" y="5773738"/>
          <p14:tracePt t="99154" x="8039100" y="5773738"/>
          <p14:tracePt t="99156" x="8045450" y="5773738"/>
          <p14:tracePt t="99157" x="8051800" y="5773738"/>
          <p14:tracePt t="99159" x="8058150" y="5773738"/>
          <p14:tracePt t="99160" x="8066088" y="5773738"/>
          <p14:tracePt t="99161" x="8072438" y="5773738"/>
          <p14:tracePt t="99164" x="8078788" y="5773738"/>
          <p14:tracePt t="99166" x="8085138" y="5773738"/>
          <p14:tracePt t="99169" x="8091488" y="5773738"/>
          <p14:tracePt t="99172" x="8099425" y="5781675"/>
          <p14:tracePt t="99174" x="8105775" y="5781675"/>
          <p14:tracePt t="99182" x="8112125" y="5781675"/>
          <p14:tracePt t="99193" x="8118475" y="5781675"/>
          <p14:tracePt t="99209" x="8124825" y="5781675"/>
          <p14:tracePt t="99214" x="8132763" y="5781675"/>
          <p14:tracePt t="99220" x="8139113" y="5781675"/>
          <p14:tracePt t="99223" x="8145463" y="5781675"/>
          <p14:tracePt t="99225" x="8151813" y="5781675"/>
          <p14:tracePt t="99226" x="8151813" y="5788025"/>
          <p14:tracePt t="99230" x="8158163" y="5788025"/>
          <p14:tracePt t="99232" x="8166100" y="5788025"/>
          <p14:tracePt t="99237" x="8172450" y="5788025"/>
          <p14:tracePt t="99238" x="8178800" y="5788025"/>
          <p14:tracePt t="99240" x="8185150" y="5788025"/>
          <p14:tracePt t="99244" x="8191500" y="5788025"/>
          <p14:tracePt t="99245" x="8199438" y="5788025"/>
          <p14:tracePt t="99249" x="8205788" y="5788025"/>
          <p14:tracePt t="99252" x="8212138" y="5788025"/>
          <p14:tracePt t="99253" x="8218488" y="5788025"/>
          <p14:tracePt t="99258" x="8224838" y="5788025"/>
          <p14:tracePt t="99259" x="8224838" y="5794375"/>
          <p14:tracePt t="99261" x="8231188" y="5794375"/>
          <p14:tracePt t="99270" x="8239125" y="5794375"/>
          <p14:tracePt t="99276" x="8245475" y="5794375"/>
          <p14:tracePt t="99287" x="8251825" y="5794375"/>
          <p14:tracePt t="99297" x="8251825" y="5800725"/>
          <p14:tracePt t="99299" x="8258175" y="5800725"/>
          <p14:tracePt t="99302" x="8264525" y="5800725"/>
          <p14:tracePt t="99306" x="8272463" y="5800725"/>
          <p14:tracePt t="99307" x="8278813" y="5807075"/>
          <p14:tracePt t="99309" x="8285163" y="5807075"/>
          <p14:tracePt t="99312" x="8291513" y="5807075"/>
          <p14:tracePt t="99313" x="8297863" y="5807075"/>
          <p14:tracePt t="99315" x="8305800" y="5807075"/>
          <p14:tracePt t="99316" x="8312150" y="5807075"/>
          <p14:tracePt t="99317" x="8318500" y="5807075"/>
          <p14:tracePt t="99319" x="8324850" y="5815013"/>
          <p14:tracePt t="99320" x="8331200" y="5815013"/>
          <p14:tracePt t="99321" x="8339138" y="5815013"/>
          <p14:tracePt t="99322" x="8345488" y="5815013"/>
          <p14:tracePt t="99323" x="8351838" y="5815013"/>
          <p14:tracePt t="99324" x="8358188" y="5821363"/>
          <p14:tracePt t="99325" x="8372475" y="5821363"/>
          <p14:tracePt t="99327" x="8378825" y="5821363"/>
          <p14:tracePt t="99328" x="8391525" y="5821363"/>
          <p14:tracePt t="99329" x="8397875" y="5821363"/>
          <p14:tracePt t="99330" x="8412163" y="5821363"/>
          <p14:tracePt t="99331" x="8418513" y="5821363"/>
          <p14:tracePt t="99332" x="8431213" y="5827713"/>
          <p14:tracePt t="99334" x="8445500" y="5827713"/>
          <p14:tracePt t="99335" x="8451850" y="5834063"/>
          <p14:tracePt t="99336" x="8464550" y="5834063"/>
          <p14:tracePt t="99337" x="8478838" y="5834063"/>
          <p14:tracePt t="99338" x="8485188" y="5834063"/>
          <p14:tracePt t="99340" x="8497888" y="5834063"/>
          <p14:tracePt t="99341" x="8512175" y="5840413"/>
          <p14:tracePt t="99342" x="8518525" y="5840413"/>
          <p14:tracePt t="99343" x="8524875" y="5840413"/>
          <p14:tracePt t="99344" x="8531225" y="5840413"/>
          <p14:tracePt t="99345" x="8545513" y="5840413"/>
          <p14:tracePt t="99346" x="8551863" y="5840413"/>
          <p14:tracePt t="99347" x="8558213" y="5848350"/>
          <p14:tracePt t="99348" x="8564563" y="5848350"/>
          <p14:tracePt t="99349" x="8570913" y="5848350"/>
          <p14:tracePt t="99350" x="8578850" y="5848350"/>
          <p14:tracePt t="99351" x="8585200" y="5848350"/>
          <p14:tracePt t="99352" x="8591550" y="5848350"/>
          <p14:tracePt t="99353" x="8597900" y="5848350"/>
          <p14:tracePt t="99354" x="8604250" y="5848350"/>
          <p14:tracePt t="99355" x="8612188" y="5848350"/>
          <p14:tracePt t="99356" x="8618538" y="5848350"/>
          <p14:tracePt t="99357" x="8624888" y="5848350"/>
          <p14:tracePt t="99359" x="8631238" y="5848350"/>
          <p14:tracePt t="99360" x="8645525" y="5848350"/>
          <p14:tracePt t="99362" x="8651875" y="5848350"/>
          <p14:tracePt t="99363" x="8658225" y="5848350"/>
          <p14:tracePt t="99365" x="8664575" y="5848350"/>
          <p14:tracePt t="99366" x="8670925" y="5848350"/>
          <p14:tracePt t="99367" x="8678863" y="5848350"/>
          <p14:tracePt t="99369" x="8685213" y="5848350"/>
          <p14:tracePt t="99371" x="8691563" y="5848350"/>
          <p14:tracePt t="99422" x="8697913" y="5848350"/>
          <p14:tracePt t="99432" x="8704263" y="5848350"/>
          <p14:tracePt t="99436" x="8712200" y="5848350"/>
          <p14:tracePt t="99441" x="8718550" y="5848350"/>
          <p14:tracePt t="99444" x="8724900" y="5848350"/>
          <p14:tracePt t="99448" x="8731250" y="5848350"/>
          <p14:tracePt t="99450" x="8737600" y="5848350"/>
          <p14:tracePt t="99451" x="8745538" y="5848350"/>
          <p14:tracePt t="99455" x="8751888" y="5848350"/>
          <p14:tracePt t="99456" x="8758238" y="5848350"/>
          <p14:tracePt t="99460" x="8764588" y="5848350"/>
          <p14:tracePt t="99461" x="8770938" y="5848350"/>
          <p14:tracePt t="99463" x="8778875" y="5848350"/>
          <p14:tracePt t="99466" x="8785225" y="5848350"/>
          <p14:tracePt t="99469" x="8791575" y="5848350"/>
          <p14:tracePt t="99473" x="8797925" y="5848350"/>
          <p14:tracePt t="99476" x="8804275" y="5848350"/>
          <p14:tracePt t="99478" x="8810625" y="5848350"/>
          <p14:tracePt t="99525" x="8818563" y="5848350"/>
          <p14:tracePt t="99533" x="8824913" y="5848350"/>
          <p14:tracePt t="99540" x="8831263" y="5848350"/>
          <p14:tracePt t="99542" x="8837613" y="5848350"/>
          <p14:tracePt t="99544" x="8843963" y="5848350"/>
          <p14:tracePt t="99548" x="8851900" y="5848350"/>
          <p14:tracePt t="99549" x="8858250" y="5848350"/>
          <p14:tracePt t="99552" x="8864600" y="5848350"/>
          <p14:tracePt t="99553" x="8870950" y="5848350"/>
          <p14:tracePt t="99556" x="8877300" y="5848350"/>
          <p14:tracePt t="99557" x="8885238" y="5848350"/>
          <p14:tracePt t="99558" x="8891588" y="5848350"/>
          <p14:tracePt t="99560" x="8897938" y="5848350"/>
          <p14:tracePt t="99561" x="8904288" y="5848350"/>
          <p14:tracePt t="99564" x="8910638" y="5848350"/>
          <p14:tracePt t="99565" x="8918575" y="5848350"/>
          <p14:tracePt t="99566" x="8924925" y="5848350"/>
          <p14:tracePt t="99568" x="8931275" y="5848350"/>
          <p14:tracePt t="99569" x="8937625" y="5848350"/>
          <p14:tracePt t="99572" x="8943975" y="5848350"/>
          <p14:tracePt t="99573" x="8951913" y="5848350"/>
          <p14:tracePt t="99574" x="8958263" y="5848350"/>
          <p14:tracePt t="99577" x="8964613" y="5848350"/>
          <p14:tracePt t="99578" x="8970963" y="5848350"/>
          <p14:tracePt t="99580" x="8977313" y="5848350"/>
          <p14:tracePt t="99582" x="8985250" y="5848350"/>
          <p14:tracePt t="99583" x="8991600" y="5848350"/>
          <p14:tracePt t="99587" x="8991600" y="5840413"/>
          <p14:tracePt t="99588" x="8997950" y="5840413"/>
          <p14:tracePt t="99590" x="9004300" y="5840413"/>
          <p14:tracePt t="99596" x="9010650" y="5840413"/>
          <p14:tracePt t="99601" x="9018588" y="5840413"/>
          <p14:tracePt t="99647" x="9024938" y="5840413"/>
          <p14:tracePt t="99656" x="9031288" y="5840413"/>
          <p14:tracePt t="99658" x="9037638" y="5840413"/>
          <p14:tracePt t="99663" x="9043988" y="5840413"/>
          <p14:tracePt t="99666" x="9051925" y="5840413"/>
          <p14:tracePt t="99668" x="9058275" y="5840413"/>
          <p14:tracePt t="99671" x="9064625" y="5840413"/>
          <p14:tracePt t="99673" x="9070975" y="5840413"/>
          <p14:tracePt t="99677" x="9077325" y="5840413"/>
          <p14:tracePt t="99678" x="9083675" y="5840413"/>
          <p14:tracePt t="99682" x="9091613" y="5840413"/>
          <p14:tracePt t="99683" x="9097963" y="5840413"/>
          <p14:tracePt t="99685" x="9104313" y="5840413"/>
          <p14:tracePt t="99689" x="9110663" y="5840413"/>
          <p14:tracePt t="99691" x="9117013" y="5840413"/>
          <p14:tracePt t="99695" x="9124950" y="5840413"/>
          <p14:tracePt t="99698" x="9131300" y="5840413"/>
          <p14:tracePt t="99701" x="9137650" y="5840413"/>
          <p14:tracePt t="99713" x="9144000" y="5840413"/>
          <p14:tracePt t="99723" x="9150350" y="5840413"/>
          <p14:tracePt t="99736" x="9158288" y="5840413"/>
          <p14:tracePt t="99740" x="9164638" y="5840413"/>
          <p14:tracePt t="99742" x="9170988" y="5840413"/>
          <p14:tracePt t="99748" x="9177338" y="5840413"/>
          <p14:tracePt t="99752" x="9183688" y="5840413"/>
          <p14:tracePt t="99758" x="9191625" y="5840413"/>
          <p14:tracePt t="99761" x="9197975" y="5840413"/>
          <p14:tracePt t="99765" x="9204325" y="5840413"/>
          <p14:tracePt t="99772" x="9210675" y="5840413"/>
          <p14:tracePt t="99775" x="9217025" y="5840413"/>
          <p14:tracePt t="99786" x="9224963" y="5840413"/>
          <p14:tracePt t="99794" x="9231313" y="5840413"/>
          <p14:tracePt t="99804" x="9237663" y="5840413"/>
          <p14:tracePt t="99821" x="9244013" y="5840413"/>
          <p14:tracePt t="99826" x="9244013" y="5834063"/>
          <p14:tracePt t="99827" x="9250363" y="5834063"/>
          <p14:tracePt t="99838" x="9258300" y="5834063"/>
          <p14:tracePt t="99841" x="9258300" y="5827713"/>
          <p14:tracePt t="99843" x="9264650" y="5827713"/>
          <p14:tracePt t="99848" x="9271000" y="5827713"/>
          <p14:tracePt t="99856" x="9277350" y="5827713"/>
          <p14:tracePt t="99860" x="9283700" y="5827713"/>
          <p14:tracePt t="99861" x="9283700" y="5821363"/>
          <p14:tracePt t="99869" x="9291638" y="5815013"/>
          <p14:tracePt t="99875" x="9297988" y="5815013"/>
          <p14:tracePt t="99890" x="9297988" y="5807075"/>
          <p14:tracePt t="99911" x="9304338" y="5807075"/>
          <p14:tracePt t="99922" x="9310688" y="5807075"/>
          <p14:tracePt t="99928" x="9317038" y="5807075"/>
          <p14:tracePt t="99938" x="9324975" y="5807075"/>
          <p14:tracePt t="99943" x="9331325" y="5807075"/>
          <p14:tracePt t="99949" x="9331325" y="5800725"/>
          <p14:tracePt t="99952" x="9337675" y="5800725"/>
          <p14:tracePt t="99956" x="9344025" y="5800725"/>
          <p14:tracePt t="99964" x="9350375" y="5800725"/>
          <p14:tracePt t="99971" x="9350375" y="5794375"/>
          <p14:tracePt t="100045" x="9356725" y="5794375"/>
          <p14:tracePt t="100051" x="9364663" y="5794375"/>
          <p14:tracePt t="100064" x="9371013" y="5794375"/>
          <p14:tracePt t="100069" x="9371013" y="5788025"/>
          <p14:tracePt t="100073" x="9377363" y="5788025"/>
          <p14:tracePt t="100379" x="9371013" y="5788025"/>
          <p14:tracePt t="100399" x="9364663" y="5788025"/>
          <p14:tracePt t="100406" x="9356725" y="5788025"/>
          <p14:tracePt t="100418" x="9350375" y="5788025"/>
          <p14:tracePt t="100423" x="9344025" y="5788025"/>
          <p14:tracePt t="100428" x="9337675" y="5788025"/>
          <p14:tracePt t="100440" x="9331325" y="5788025"/>
          <p14:tracePt t="100445" x="9324975" y="5788025"/>
          <p14:tracePt t="100448" x="9324975" y="5794375"/>
          <p14:tracePt t="100458" x="9324975" y="5800725"/>
          <p14:tracePt t="100461" x="9317038" y="5800725"/>
          <p14:tracePt t="100470" x="9310688" y="5800725"/>
          <p14:tracePt t="100477" x="9304338" y="5800725"/>
          <p14:tracePt t="100486" x="9304338" y="5807075"/>
          <p14:tracePt t="100494" x="9297988" y="5807075"/>
          <p14:tracePt t="100501" x="9291638" y="5807075"/>
          <p14:tracePt t="100502" x="9291638" y="5815013"/>
          <p14:tracePt t="100510" x="9283700" y="5815013"/>
          <p14:tracePt t="100514" x="9277350" y="5815013"/>
          <p14:tracePt t="100517" x="9277350" y="5821363"/>
          <p14:tracePt t="100522" x="9271000" y="5821363"/>
          <p14:tracePt t="100526" x="9264650" y="5821363"/>
          <p14:tracePt t="100529" x="9258300" y="5821363"/>
          <p14:tracePt t="100537" x="9250363" y="5821363"/>
          <p14:tracePt t="100539" x="9244013" y="5821363"/>
          <p14:tracePt t="100543" x="9237663" y="5821363"/>
          <p14:tracePt t="100545" x="9231313" y="5821363"/>
          <p14:tracePt t="100546" x="9231313" y="5827713"/>
          <p14:tracePt t="100547" x="9224963" y="5827713"/>
          <p14:tracePt t="100550" x="9217025" y="5827713"/>
          <p14:tracePt t="100551" x="9210675" y="5827713"/>
          <p14:tracePt t="100554" x="9204325" y="5827713"/>
          <p14:tracePt t="100555" x="9197975" y="5827713"/>
          <p14:tracePt t="100557" x="9191625" y="5827713"/>
          <p14:tracePt t="100558" x="9191625" y="5834063"/>
          <p14:tracePt t="100560" x="9183688" y="5834063"/>
          <p14:tracePt t="100561" x="9177338" y="5834063"/>
          <p14:tracePt t="100563" x="9170988" y="5834063"/>
          <p14:tracePt t="100564" x="9158288" y="5834063"/>
          <p14:tracePt t="100566" x="9150350" y="5834063"/>
          <p14:tracePt t="100567" x="9137650" y="5834063"/>
          <p14:tracePt t="100569" x="9131300" y="5834063"/>
          <p14:tracePt t="100570" x="9117013" y="5840413"/>
          <p14:tracePt t="100572" x="9104313" y="5840413"/>
          <p14:tracePt t="100574" x="9091613" y="5848350"/>
          <p14:tracePt t="100575" x="9077325" y="5848350"/>
          <p14:tracePt t="100577" x="9064625" y="5848350"/>
          <p14:tracePt t="100578" x="9058275" y="5848350"/>
          <p14:tracePt t="100579" x="9043988" y="5854700"/>
          <p14:tracePt t="100580" x="9037638" y="5854700"/>
          <p14:tracePt t="100581" x="9031288" y="5854700"/>
          <p14:tracePt t="100582" x="9018588" y="5854700"/>
          <p14:tracePt t="100583" x="9004300" y="5861050"/>
          <p14:tracePt t="100584" x="8997950" y="5861050"/>
          <p14:tracePt t="100585" x="8977313" y="5861050"/>
          <p14:tracePt t="100586" x="8964613" y="5867400"/>
          <p14:tracePt t="100587" x="8958263" y="5867400"/>
          <p14:tracePt t="100588" x="8943975" y="5867400"/>
          <p14:tracePt t="100589" x="8937625" y="5867400"/>
          <p14:tracePt t="100590" x="8924925" y="5867400"/>
          <p14:tracePt t="100591" x="8904288" y="5867400"/>
          <p14:tracePt t="100592" x="8897938" y="5867400"/>
          <p14:tracePt t="100593" x="8885238" y="5867400"/>
          <p14:tracePt t="100594" x="8864600" y="5867400"/>
          <p14:tracePt t="100595" x="8858250" y="5873750"/>
          <p14:tracePt t="100596" x="8843963" y="5873750"/>
          <p14:tracePt t="100597" x="8824913" y="5873750"/>
          <p14:tracePt t="100598" x="8818563" y="5873750"/>
          <p14:tracePt t="100599" x="8804275" y="5881688"/>
          <p14:tracePt t="100600" x="8785225" y="5881688"/>
          <p14:tracePt t="100601" x="8778875" y="5881688"/>
          <p14:tracePt t="100602" x="8764588" y="5881688"/>
          <p14:tracePt t="100603" x="8745538" y="5888038"/>
          <p14:tracePt t="100604" x="8737600" y="5888038"/>
          <p14:tracePt t="100605" x="8718550" y="5888038"/>
          <p14:tracePt t="100606" x="8697913" y="5888038"/>
          <p14:tracePt t="100607" x="8691563" y="5888038"/>
          <p14:tracePt t="100608" x="8670925" y="5888038"/>
          <p14:tracePt t="100609" x="8664575" y="5888038"/>
          <p14:tracePt t="100610" x="8645525" y="5894388"/>
          <p14:tracePt t="100611" x="8631238" y="5894388"/>
          <p14:tracePt t="100612" x="8618538" y="5894388"/>
          <p14:tracePt t="100613" x="8597900" y="5894388"/>
          <p14:tracePt t="100614" x="8585200" y="5894388"/>
          <p14:tracePt t="100615" x="8570913" y="5894388"/>
          <p14:tracePt t="100616" x="8558213" y="5894388"/>
          <p14:tracePt t="100617" x="8537575" y="5894388"/>
          <p14:tracePt t="100618" x="8531225" y="5894388"/>
          <p14:tracePt t="100619" x="8512175" y="5900738"/>
          <p14:tracePt t="100620" x="8497888" y="5900738"/>
          <p14:tracePt t="100621" x="8485188" y="5900738"/>
          <p14:tracePt t="100622" x="8464550" y="5900738"/>
          <p14:tracePt t="100623" x="8451850" y="5900738"/>
          <p14:tracePt t="100624" x="8439150" y="5900738"/>
          <p14:tracePt t="100625" x="8418513" y="5907088"/>
          <p14:tracePt t="100626" x="8405813" y="5907088"/>
          <p14:tracePt t="100627" x="8391525" y="5907088"/>
          <p14:tracePt t="100628" x="8372475" y="5907088"/>
          <p14:tracePt t="100629" x="8358188" y="5907088"/>
          <p14:tracePt t="100630" x="8345488" y="5907088"/>
          <p14:tracePt t="100631" x="8318500" y="5907088"/>
          <p14:tracePt t="100632" x="8297863" y="5913438"/>
          <p14:tracePt t="100634" x="8278813" y="5913438"/>
          <p14:tracePt t="100635" x="8258175" y="5913438"/>
          <p14:tracePt t="100636" x="8231188" y="5913438"/>
          <p14:tracePt t="100637" x="8218488" y="5913438"/>
          <p14:tracePt t="100638" x="8199438" y="5913438"/>
          <p14:tracePt t="100640" x="8172450" y="5913438"/>
          <p14:tracePt t="100641" x="8145463" y="5913438"/>
          <p14:tracePt t="100642" x="8139113" y="5921375"/>
          <p14:tracePt t="100643" x="8112125" y="5921375"/>
          <p14:tracePt t="100644" x="8091488" y="5921375"/>
          <p14:tracePt t="100645" x="8078788" y="5921375"/>
          <p14:tracePt t="100646" x="8058150" y="5921375"/>
          <p14:tracePt t="100647" x="8032750" y="5921375"/>
          <p14:tracePt t="100648" x="8012113" y="5921375"/>
          <p14:tracePt t="100649" x="7991475" y="5921375"/>
          <p14:tracePt t="100650" x="7966075" y="5921375"/>
          <p14:tracePt t="100651" x="7945438" y="5921375"/>
          <p14:tracePt t="100652" x="7924800" y="5921375"/>
          <p14:tracePt t="100653" x="7899400" y="5921375"/>
          <p14:tracePt t="100654" x="7872413" y="5921375"/>
          <p14:tracePt t="100655" x="7845425" y="5921375"/>
          <p14:tracePt t="100656" x="7832725" y="5921375"/>
          <p14:tracePt t="100657" x="7805738" y="5921375"/>
          <p14:tracePt t="100658" x="7772400" y="5921375"/>
          <p14:tracePt t="100659" x="7745413" y="5921375"/>
          <p14:tracePt t="100660" x="7712075" y="5921375"/>
          <p14:tracePt t="100661" x="7693025" y="5921375"/>
          <p14:tracePt t="100662" x="7659688" y="5921375"/>
          <p14:tracePt t="100663" x="7620000" y="5921375"/>
          <p14:tracePt t="100664" x="7599363" y="5921375"/>
          <p14:tracePt t="100665" x="7566025" y="5921375"/>
          <p14:tracePt t="100666" x="7532688" y="5921375"/>
          <p14:tracePt t="100667" x="7493000" y="5921375"/>
          <p14:tracePt t="100668" x="7459663" y="5921375"/>
          <p14:tracePt t="100669" x="7432675" y="5921375"/>
          <p14:tracePt t="100670" x="7399338" y="5921375"/>
          <p14:tracePt t="100671" x="7366000" y="5921375"/>
          <p14:tracePt t="100672" x="7332663" y="5921375"/>
          <p14:tracePt t="100673" x="7299325" y="5921375"/>
          <p14:tracePt t="100674" x="7265988" y="5921375"/>
          <p14:tracePt t="100675" x="7232650" y="5921375"/>
          <p14:tracePt t="100676" x="7205663" y="5921375"/>
          <p14:tracePt t="100677" x="7165975" y="5921375"/>
          <p14:tracePt t="100678" x="7138988" y="5921375"/>
          <p14:tracePt t="100679" x="7105650" y="5921375"/>
          <p14:tracePt t="100680" x="7072313" y="5921375"/>
          <p14:tracePt t="100681" x="7040563" y="5921375"/>
          <p14:tracePt t="100682" x="6999288" y="5921375"/>
          <p14:tracePt t="100683" x="6965950" y="5921375"/>
          <p14:tracePt t="100684" x="6932613" y="5921375"/>
          <p14:tracePt t="100685" x="6907213" y="5921375"/>
          <p14:tracePt t="100686" x="6873875" y="5921375"/>
          <p14:tracePt t="100687" x="6840538" y="5921375"/>
          <p14:tracePt t="100688" x="6819900" y="5921375"/>
          <p14:tracePt t="100689" x="6786563" y="5921375"/>
          <p14:tracePt t="100690" x="6759575" y="5921375"/>
          <p14:tracePt t="100691" x="6734175" y="5921375"/>
          <p14:tracePt t="100692" x="6700838" y="5921375"/>
          <p14:tracePt t="100693" x="6673850" y="5921375"/>
          <p14:tracePt t="100694" x="6659563" y="5921375"/>
          <p14:tracePt t="100695" x="6626225" y="5921375"/>
          <p14:tracePt t="100696" x="6613525" y="5921375"/>
          <p14:tracePt t="100697" x="6580188" y="5921375"/>
          <p14:tracePt t="100698" x="6559550" y="5921375"/>
          <p14:tracePt t="100699" x="6546850" y="5921375"/>
          <p14:tracePt t="100700" x="6519863" y="5921375"/>
          <p14:tracePt t="100701" x="6500813" y="5921375"/>
          <p14:tracePt t="100702" x="6486525" y="5921375"/>
          <p14:tracePt t="100703" x="6467475" y="5921375"/>
          <p14:tracePt t="100704" x="6446838" y="5921375"/>
          <p14:tracePt t="100705" x="6434138" y="5927725"/>
          <p14:tracePt t="100706" x="6413500" y="5927725"/>
          <p14:tracePt t="100707" x="6400800" y="5927725"/>
          <p14:tracePt t="100708" x="6386513" y="5927725"/>
          <p14:tracePt t="100709" x="6373813" y="5927725"/>
          <p14:tracePt t="100710" x="6361113" y="5927725"/>
          <p14:tracePt t="100711" x="6346825" y="5934075"/>
          <p14:tracePt t="100712" x="6334125" y="5934075"/>
          <p14:tracePt t="100713" x="6319838" y="5934075"/>
          <p14:tracePt t="100715" x="6307138" y="5934075"/>
          <p14:tracePt t="100716" x="6300788" y="5934075"/>
          <p14:tracePt t="100717" x="6294438" y="5934075"/>
          <p14:tracePt t="100718" x="6280150" y="5934075"/>
          <p14:tracePt t="100720" x="6273800" y="5934075"/>
          <p14:tracePt t="100721" x="6261100" y="5940425"/>
          <p14:tracePt t="100723" x="6253163" y="5940425"/>
          <p14:tracePt t="100724" x="6246813" y="5940425"/>
          <p14:tracePt t="100725" x="6240463" y="5940425"/>
          <p14:tracePt t="100726" x="6234113" y="5940425"/>
          <p14:tracePt t="100727" x="6227763" y="5940425"/>
          <p14:tracePt t="100729" x="6219825" y="5940425"/>
          <p14:tracePt t="100730" x="6213475" y="5946775"/>
          <p14:tracePt t="100731" x="6207125" y="5946775"/>
          <p14:tracePt t="100732" x="6200775" y="5946775"/>
          <p14:tracePt t="100734" x="6194425" y="5946775"/>
          <p14:tracePt t="100735" x="6188075" y="5946775"/>
          <p14:tracePt t="100736" x="6180138" y="5946775"/>
          <p14:tracePt t="100737" x="6173788" y="5946775"/>
          <p14:tracePt t="100738" x="6167438" y="5946775"/>
          <p14:tracePt t="100740" x="6161088" y="5946775"/>
          <p14:tracePt t="100741" x="6154738" y="5946775"/>
          <p14:tracePt t="100742" x="6146800" y="5946775"/>
          <p14:tracePt t="100743" x="6140450" y="5954713"/>
          <p14:tracePt t="100744" x="6134100" y="5954713"/>
          <p14:tracePt t="100745" x="6127750" y="5954713"/>
          <p14:tracePt t="100746" x="6121400" y="5954713"/>
          <p14:tracePt t="100747" x="6121400" y="5961063"/>
          <p14:tracePt t="100748" x="6107113" y="5961063"/>
          <p14:tracePt t="100749" x="6100763" y="5961063"/>
          <p14:tracePt t="100750" x="6094413" y="5961063"/>
          <p14:tracePt t="100751" x="6088063" y="5967413"/>
          <p14:tracePt t="100752" x="6080125" y="5967413"/>
          <p14:tracePt t="100753" x="6067425" y="5967413"/>
          <p14:tracePt t="100754" x="6061075" y="5967413"/>
          <p14:tracePt t="100755" x="6054725" y="5967413"/>
          <p14:tracePt t="100756" x="6046788" y="5967413"/>
          <p14:tracePt t="100757" x="6034088" y="5967413"/>
          <p14:tracePt t="100758" x="6027738" y="5967413"/>
          <p14:tracePt t="100759" x="6021388" y="5973763"/>
          <p14:tracePt t="100760" x="6013450" y="5973763"/>
          <p14:tracePt t="100761" x="6000750" y="5973763"/>
          <p14:tracePt t="100762" x="5988050" y="5980113"/>
          <p14:tracePt t="100763" x="5980113" y="5980113"/>
          <p14:tracePt t="100764" x="5967413" y="5980113"/>
          <p14:tracePt t="100765" x="5961063" y="5980113"/>
          <p14:tracePt t="100766" x="5946775" y="5988050"/>
          <p14:tracePt t="100767" x="5934075" y="5988050"/>
          <p14:tracePt t="100768" x="5921375" y="5988050"/>
          <p14:tracePt t="100769" x="5907088" y="5994400"/>
          <p14:tracePt t="100770" x="5894388" y="5994400"/>
          <p14:tracePt t="100771" x="5888038" y="5994400"/>
          <p14:tracePt t="100772" x="5867400" y="5994400"/>
          <p14:tracePt t="100773" x="5854700" y="6000750"/>
          <p14:tracePt t="100775" x="5834063" y="6000750"/>
          <p14:tracePt t="100776" x="5827713" y="6000750"/>
          <p14:tracePt t="100777" x="5815013" y="6000750"/>
          <p14:tracePt t="100778" x="5794375" y="6000750"/>
          <p14:tracePt t="100779" x="5788025" y="6000750"/>
          <p14:tracePt t="100780" x="5767388" y="6000750"/>
          <p14:tracePt t="100781" x="5754688" y="6007100"/>
          <p14:tracePt t="100782" x="5748338" y="6007100"/>
          <p14:tracePt t="100783" x="5727700" y="6007100"/>
          <p14:tracePt t="100784" x="5715000" y="6007100"/>
          <p14:tracePt t="100785" x="5707063" y="6013450"/>
          <p14:tracePt t="100786" x="5688013" y="6013450"/>
          <p14:tracePt t="100787" x="5673725" y="6013450"/>
          <p14:tracePt t="100788" x="5667375" y="6013450"/>
          <p14:tracePt t="100789" x="5648325" y="6013450"/>
          <p14:tracePt t="100790" x="5634038" y="6021388"/>
          <p14:tracePt t="100791" x="5627688" y="6021388"/>
          <p14:tracePt t="100792" x="5614988" y="6021388"/>
          <p14:tracePt t="100793" x="5600700" y="6021388"/>
          <p14:tracePt t="100794" x="5588000" y="6027738"/>
          <p14:tracePt t="100795" x="5581650" y="6027738"/>
          <p14:tracePt t="100796" x="5575300" y="6027738"/>
          <p14:tracePt t="100797" x="5561013" y="6027738"/>
          <p14:tracePt t="100798" x="5548313" y="6027738"/>
          <p14:tracePt t="100799" x="5541963" y="6027738"/>
          <p14:tracePt t="100800" x="5527675" y="6027738"/>
          <p14:tracePt t="100801" x="5514975" y="6034088"/>
          <p14:tracePt t="100802" x="5508625" y="6034088"/>
          <p14:tracePt t="100803" x="5494338" y="6034088"/>
          <p14:tracePt t="100804" x="5487988" y="6034088"/>
          <p14:tracePt t="100805" x="5481638" y="6034088"/>
          <p14:tracePt t="100806" x="5467350" y="6034088"/>
          <p14:tracePt t="100807" x="5461000" y="6034088"/>
          <p14:tracePt t="100808" x="5454650" y="6034088"/>
          <p14:tracePt t="100809" x="5448300" y="6034088"/>
          <p14:tracePt t="100810" x="5441950" y="6034088"/>
          <p14:tracePt t="100811" x="5427663" y="6034088"/>
          <p14:tracePt t="100813" x="5421313" y="6040438"/>
          <p14:tracePt t="100814" x="5408613" y="6040438"/>
          <p14:tracePt t="100816" x="5394325" y="6040438"/>
          <p14:tracePt t="100817" x="5387975" y="6040438"/>
          <p14:tracePt t="100819" x="5381625" y="6040438"/>
          <p14:tracePt t="100820" x="5375275" y="6040438"/>
          <p14:tracePt t="100822" x="5360988" y="6040438"/>
          <p14:tracePt t="100823" x="5354638" y="6040438"/>
          <p14:tracePt t="100824" x="5354638" y="6046788"/>
          <p14:tracePt t="100825" x="5348288" y="6046788"/>
          <p14:tracePt t="100826" x="5341938" y="6046788"/>
          <p14:tracePt t="100827" x="5334000" y="6046788"/>
          <p14:tracePt t="100828" x="5327650" y="6046788"/>
          <p14:tracePt t="100829" x="5321300" y="6046788"/>
          <p14:tracePt t="100831" x="5308600" y="6046788"/>
          <p14:tracePt t="100832" x="5302250" y="6046788"/>
          <p14:tracePt t="100834" x="5294313" y="6046788"/>
          <p14:tracePt t="100835" x="5281613" y="6046788"/>
          <p14:tracePt t="100837" x="5268913" y="6046788"/>
          <p14:tracePt t="100838" x="5254625" y="6046788"/>
          <p14:tracePt t="100840" x="5248275" y="6046788"/>
          <p14:tracePt t="100841" x="5241925" y="6046788"/>
          <p14:tracePt t="100842" x="5235575" y="6046788"/>
          <p14:tracePt t="100843" x="5221288" y="6054725"/>
          <p14:tracePt t="100844" x="5214938" y="6054725"/>
          <p14:tracePt t="100845" x="5208588" y="6054725"/>
          <p14:tracePt t="100846" x="5194300" y="6054725"/>
          <p14:tracePt t="100847" x="5187950" y="6054725"/>
          <p14:tracePt t="100848" x="5181600" y="6054725"/>
          <p14:tracePt t="100849" x="5168900" y="6054725"/>
          <p14:tracePt t="100850" x="5160963" y="6054725"/>
          <p14:tracePt t="100851" x="5148263" y="6054725"/>
          <p14:tracePt t="100852" x="5141913" y="6054725"/>
          <p14:tracePt t="100853" x="5127625" y="6054725"/>
          <p14:tracePt t="100854" x="5108575" y="6054725"/>
          <p14:tracePt t="100856" x="5094288" y="6054725"/>
          <p14:tracePt t="100857" x="5075238" y="6054725"/>
          <p14:tracePt t="100858" x="5068888" y="6054725"/>
          <p14:tracePt t="100859" x="5048250" y="6054725"/>
          <p14:tracePt t="100860" x="5035550" y="6054725"/>
          <p14:tracePt t="100861" x="5029200" y="6054725"/>
          <p14:tracePt t="100862" x="5008563" y="6054725"/>
          <p14:tracePt t="100863" x="4995863" y="6054725"/>
          <p14:tracePt t="100864" x="4981575" y="6054725"/>
          <p14:tracePt t="100865" x="4962525" y="6054725"/>
          <p14:tracePt t="100866" x="4948238" y="6054725"/>
          <p14:tracePt t="100867" x="4935538" y="6054725"/>
          <p14:tracePt t="100868" x="4914900" y="6054725"/>
          <p14:tracePt t="100869" x="4902200" y="6054725"/>
          <p14:tracePt t="100870" x="4881563" y="6054725"/>
          <p14:tracePt t="100871" x="4862513" y="6054725"/>
          <p14:tracePt t="100872" x="4848225" y="6054725"/>
          <p14:tracePt t="100873" x="4835525" y="6054725"/>
          <p14:tracePt t="100874" x="4808538" y="6054725"/>
          <p14:tracePt t="100875" x="4802188" y="6054725"/>
          <p14:tracePt t="100876" x="4781550" y="6054725"/>
          <p14:tracePt t="100877" x="4762500" y="6054725"/>
          <p14:tracePt t="100878" x="4754563" y="6054725"/>
          <p14:tracePt t="100879" x="4735513" y="6054725"/>
          <p14:tracePt t="100880" x="4714875" y="6054725"/>
          <p14:tracePt t="100881" x="4702175" y="6054725"/>
          <p14:tracePt t="100882" x="4681538" y="6054725"/>
          <p14:tracePt t="100883" x="4662488" y="6054725"/>
          <p14:tracePt t="100884" x="4648200" y="6054725"/>
          <p14:tracePt t="100885" x="4629150" y="6054725"/>
          <p14:tracePt t="100886" x="4608513" y="6054725"/>
          <p14:tracePt t="100887" x="4602163" y="6054725"/>
          <p14:tracePt t="100888" x="4581525" y="6054725"/>
          <p14:tracePt t="100889" x="4562475" y="6054725"/>
          <p14:tracePt t="100890" x="4548188" y="6046788"/>
          <p14:tracePt t="100891" x="4535488" y="6046788"/>
          <p14:tracePt t="100892" x="4514850" y="6046788"/>
          <p14:tracePt t="100893" x="4502150" y="6046788"/>
          <p14:tracePt t="100894" x="4489450" y="6046788"/>
          <p14:tracePt t="100895" x="4481513" y="6046788"/>
          <p14:tracePt t="100896" x="4462463" y="6046788"/>
          <p14:tracePt t="100897" x="4449763" y="6046788"/>
          <p14:tracePt t="100898" x="4441825" y="6046788"/>
          <p14:tracePt t="100899" x="4422775" y="6046788"/>
          <p14:tracePt t="100900" x="4408488" y="6046788"/>
          <p14:tracePt t="100901" x="4402138" y="6046788"/>
          <p14:tracePt t="100902" x="4389438" y="6046788"/>
          <p14:tracePt t="100903" x="4383088" y="6046788"/>
          <p14:tracePt t="100904" x="4368800" y="6046788"/>
          <p14:tracePt t="100905" x="4356100" y="6040438"/>
          <p14:tracePt t="100906" x="4349750" y="6040438"/>
          <p14:tracePt t="100907" x="4341813" y="6040438"/>
          <p14:tracePt t="100908" x="4329113" y="6040438"/>
          <p14:tracePt t="100910" x="4316413" y="6040438"/>
          <p14:tracePt t="100912" x="4308475" y="6040438"/>
          <p14:tracePt t="100913" x="4295775" y="6040438"/>
          <p14:tracePt t="100915" x="4289425" y="6040438"/>
          <p14:tracePt t="100916" x="4283075" y="6040438"/>
          <p14:tracePt t="100917" x="4275138" y="6040438"/>
          <p14:tracePt t="100919" x="4268788" y="6040438"/>
          <p14:tracePt t="100920" x="4262438" y="6040438"/>
          <p14:tracePt t="100923" x="4256088" y="6040438"/>
          <p14:tracePt t="100925" x="4249738" y="6040438"/>
          <p14:tracePt t="100927" x="4241800" y="6040438"/>
          <p14:tracePt t="100930" x="4235450" y="6040438"/>
          <p14:tracePt t="100932" x="4229100" y="6040438"/>
          <p14:tracePt t="100935" x="4222750" y="6040438"/>
          <p14:tracePt t="100936" x="4216400" y="6040438"/>
          <p14:tracePt t="100940" x="4208463" y="6040438"/>
          <p14:tracePt t="100941" x="4202113" y="6040438"/>
          <p14:tracePt t="100942" x="4195763" y="6040438"/>
          <p14:tracePt t="100944" x="4189413" y="6040438"/>
          <p14:tracePt t="100945" x="4183063" y="6040438"/>
          <p14:tracePt t="100947" x="4175125" y="6040438"/>
          <p14:tracePt t="100948" x="4168775" y="6040438"/>
          <p14:tracePt t="100949" x="4162425" y="6040438"/>
          <p14:tracePt t="100951" x="4156075" y="6040438"/>
          <p14:tracePt t="100952" x="4149725" y="6040438"/>
          <p14:tracePt t="100954" x="4143375" y="6040438"/>
          <p14:tracePt t="100955" x="4135438" y="6040438"/>
          <p14:tracePt t="100956" x="4129088" y="6040438"/>
          <p14:tracePt t="100958" x="4122738" y="6040438"/>
          <p14:tracePt t="100959" x="4110038" y="6040438"/>
          <p14:tracePt t="100961" x="4102100" y="6040438"/>
          <p14:tracePt t="100962" x="4095750" y="6040438"/>
          <p14:tracePt t="100963" x="4089400" y="6040438"/>
          <p14:tracePt t="100964" x="4083050" y="6040438"/>
          <p14:tracePt t="100965" x="4076700" y="6040438"/>
          <p14:tracePt t="100966" x="4068763" y="6040438"/>
          <p14:tracePt t="100967" x="4056063" y="6040438"/>
          <p14:tracePt t="100969" x="4043363" y="6040438"/>
          <p14:tracePt t="100970" x="4035425" y="6040438"/>
          <p14:tracePt t="100971" x="4029075" y="6046788"/>
          <p14:tracePt t="100972" x="4016375" y="6046788"/>
          <p14:tracePt t="100974" x="4010025" y="6046788"/>
          <p14:tracePt t="100975" x="3995738" y="6046788"/>
          <p14:tracePt t="100976" x="3989388" y="6046788"/>
          <p14:tracePt t="100977" x="3983038" y="6046788"/>
          <p14:tracePt t="100978" x="3976688" y="6046788"/>
          <p14:tracePt t="100979" x="3962400" y="6046788"/>
          <p14:tracePt t="100980" x="3956050" y="6046788"/>
          <p14:tracePt t="100981" x="3949700" y="6046788"/>
          <p14:tracePt t="100982" x="3935413" y="6046788"/>
          <p14:tracePt t="100983" x="3929063" y="6046788"/>
          <p14:tracePt t="100984" x="3916363" y="6054725"/>
          <p14:tracePt t="100985" x="3910013" y="6054725"/>
          <p14:tracePt t="100986" x="3902075" y="6054725"/>
          <p14:tracePt t="100987" x="3895725" y="6054725"/>
          <p14:tracePt t="100988" x="3883025" y="6054725"/>
          <p14:tracePt t="100989" x="3876675" y="6054725"/>
          <p14:tracePt t="100990" x="3862388" y="6054725"/>
          <p14:tracePt t="100991" x="3856038" y="6054725"/>
          <p14:tracePt t="100992" x="3856038" y="6061075"/>
          <p14:tracePt t="100993" x="3836988" y="6061075"/>
          <p14:tracePt t="100995" x="3822700" y="6061075"/>
          <p14:tracePt t="100996" x="3816350" y="6067425"/>
          <p14:tracePt t="100997" x="3810000" y="6067425"/>
          <p14:tracePt t="100998" x="3803650" y="6067425"/>
          <p14:tracePt t="100999" x="3795713" y="6067425"/>
          <p14:tracePt t="101000" x="3783013" y="6067425"/>
          <p14:tracePt t="101001" x="3776663" y="6067425"/>
          <p14:tracePt t="101002" x="3770313" y="6067425"/>
          <p14:tracePt t="101003" x="3756025" y="6067425"/>
          <p14:tracePt t="101005" x="3743325" y="6067425"/>
          <p14:tracePt t="101006" x="3729038" y="6067425"/>
          <p14:tracePt t="101008" x="3716338" y="6067425"/>
          <p14:tracePt t="101010" x="3703638" y="6067425"/>
          <p14:tracePt t="101011" x="3689350" y="6067425"/>
          <p14:tracePt t="101013" x="3676650" y="6073775"/>
          <p14:tracePt t="101014" x="3670300" y="6073775"/>
          <p14:tracePt t="101015" x="3662363" y="6073775"/>
          <p14:tracePt t="101016" x="3649663" y="6073775"/>
          <p14:tracePt t="101018" x="3636963" y="6073775"/>
          <p14:tracePt t="101019" x="3622675" y="6073775"/>
          <p14:tracePt t="101021" x="3609975" y="6073775"/>
          <p14:tracePt t="101023" x="3597275" y="6073775"/>
          <p14:tracePt t="101024" x="3582988" y="6080125"/>
          <p14:tracePt t="101026" x="3570288" y="6080125"/>
          <p14:tracePt t="101027" x="3563938" y="6080125"/>
          <p14:tracePt t="101028" x="3556000" y="6080125"/>
          <p14:tracePt t="101029" x="3543300" y="6080125"/>
          <p14:tracePt t="101030" x="3536950" y="6080125"/>
          <p14:tracePt t="101031" x="3522663" y="6080125"/>
          <p14:tracePt t="101032" x="3509963" y="6080125"/>
          <p14:tracePt t="101034" x="3503613" y="6080125"/>
          <p14:tracePt t="101035" x="3489325" y="6080125"/>
          <p14:tracePt t="101036" x="3476625" y="6080125"/>
          <p14:tracePt t="101037" x="3470275" y="6088063"/>
          <p14:tracePt t="101038" x="3449638" y="6088063"/>
          <p14:tracePt t="101040" x="3443288" y="6088063"/>
          <p14:tracePt t="101041" x="3430588" y="6088063"/>
          <p14:tracePt t="101043" x="3416300" y="6088063"/>
          <p14:tracePt t="101044" x="3403600" y="6088063"/>
          <p14:tracePt t="101045" x="3397250" y="6088063"/>
          <p14:tracePt t="101046" x="3382963" y="6088063"/>
          <p14:tracePt t="101048" x="3370263" y="6088063"/>
          <p14:tracePt t="101049" x="3355975" y="6088063"/>
          <p14:tracePt t="101051" x="3343275" y="6088063"/>
          <p14:tracePt t="101052" x="3336925" y="6088063"/>
          <p14:tracePt t="101053" x="3330575" y="6088063"/>
          <p14:tracePt t="101054" x="3322638" y="6094413"/>
          <p14:tracePt t="101055" x="3316288" y="6094413"/>
          <p14:tracePt t="101056" x="3309938" y="6094413"/>
          <p14:tracePt t="101057" x="3303588" y="6094413"/>
          <p14:tracePt t="101058" x="3297238" y="6094413"/>
          <p14:tracePt t="101059" x="3290888" y="6094413"/>
          <p14:tracePt t="101060" x="3282950" y="6094413"/>
          <p14:tracePt t="101062" x="3276600" y="6094413"/>
          <p14:tracePt t="101063" x="3270250" y="6100763"/>
          <p14:tracePt t="101065" x="3263900" y="6100763"/>
          <p14:tracePt t="101066" x="3257550" y="6100763"/>
          <p14:tracePt t="101067" x="3249613" y="6100763"/>
          <p14:tracePt t="101070" x="3243263" y="6100763"/>
          <p14:tracePt t="101073" x="3236913" y="6100763"/>
          <p14:tracePt t="101089" x="3230563" y="6100763"/>
          <p14:tracePt t="101127" x="3224213" y="6100763"/>
          <p14:tracePt t="101134" x="3216275" y="6100763"/>
          <p14:tracePt t="101141" x="3216275" y="6107113"/>
          <p14:tracePt t="101143" x="3209925" y="6107113"/>
          <p14:tracePt t="101149" x="3203575" y="6107113"/>
          <p14:tracePt t="101151" x="3197225" y="6107113"/>
          <p14:tracePt t="101154" x="3190875" y="6107113"/>
          <p14:tracePt t="101157" x="3182938" y="6107113"/>
          <p14:tracePt t="101161" x="3176588" y="6107113"/>
          <p14:tracePt t="101163" x="3170238" y="6107113"/>
          <p14:tracePt t="101169" x="3163888" y="6107113"/>
          <p14:tracePt t="101172" x="3163888" y="6113463"/>
          <p14:tracePt t="101173" x="3157538" y="6113463"/>
          <p14:tracePt t="101839" x="3163888" y="6113463"/>
          <p14:tracePt t="101929" x="3170238" y="6113463"/>
          <p14:tracePt t="101938" x="3176588" y="6113463"/>
          <p14:tracePt t="101952" x="3182938" y="6113463"/>
          <p14:tracePt t="101954" x="3182938" y="6107113"/>
          <p14:tracePt t="101959" x="3190875" y="6107113"/>
          <p14:tracePt t="101965" x="3197225" y="6107113"/>
          <p14:tracePt t="101979" x="3203575" y="6107113"/>
          <p14:tracePt t="101987" x="3209925" y="6107113"/>
          <p14:tracePt t="102003" x="3216275" y="6107113"/>
          <p14:tracePt t="102004" x="3216275" y="6100763"/>
          <p14:tracePt t="102009" x="3224213" y="6100763"/>
          <p14:tracePt t="102014" x="3230563" y="6100763"/>
          <p14:tracePt t="102022" x="3236913" y="6100763"/>
          <p14:tracePt t="102023" x="3236913" y="6094413"/>
          <p14:tracePt t="102024" x="3243263" y="6094413"/>
          <p14:tracePt t="102029" x="3249613" y="6094413"/>
          <p14:tracePt t="102031" x="3257550" y="6094413"/>
          <p14:tracePt t="102032" x="3263900" y="6094413"/>
          <p14:tracePt t="102036" x="3270250" y="6094413"/>
          <p14:tracePt t="102038" x="3276600" y="6094413"/>
          <p14:tracePt t="102041" x="3282950" y="6094413"/>
          <p14:tracePt t="102042" x="3290888" y="6088063"/>
          <p14:tracePt t="102043" x="3297238" y="6088063"/>
          <p14:tracePt t="102045" x="3303588" y="6088063"/>
          <p14:tracePt t="102046" x="3309938" y="6088063"/>
          <p14:tracePt t="102049" x="3316288" y="6088063"/>
          <p14:tracePt t="102050" x="3316288" y="6080125"/>
          <p14:tracePt t="102051" x="3322638" y="6080125"/>
          <p14:tracePt t="102053" x="3330575" y="6080125"/>
          <p14:tracePt t="102054" x="3336925" y="6080125"/>
          <p14:tracePt t="102055" x="3343275" y="6080125"/>
          <p14:tracePt t="102057" x="3349625" y="6080125"/>
          <p14:tracePt t="102058" x="3355975" y="6080125"/>
          <p14:tracePt t="102060" x="3363913" y="6080125"/>
          <p14:tracePt t="102061" x="3370263" y="6080125"/>
          <p14:tracePt t="102062" x="3376613" y="6080125"/>
          <p14:tracePt t="102064" x="3382963" y="6080125"/>
          <p14:tracePt t="102066" x="3389313" y="6080125"/>
          <p14:tracePt t="102067" x="3397250" y="6080125"/>
          <p14:tracePt t="102070" x="3403600" y="6073775"/>
          <p14:tracePt t="102071" x="3409950" y="6073775"/>
          <p14:tracePt t="102074" x="3416300" y="6073775"/>
          <p14:tracePt t="102076" x="3422650" y="6073775"/>
          <p14:tracePt t="102078" x="3430588" y="6073775"/>
          <p14:tracePt t="102082" x="3436938" y="6073775"/>
          <p14:tracePt t="102084" x="3443288" y="6073775"/>
          <p14:tracePt t="102091" x="3449638" y="6073775"/>
          <p14:tracePt t="102097" x="3455988" y="6073775"/>
          <p14:tracePt t="102112" x="3463925" y="6073775"/>
          <p14:tracePt t="102118" x="3470275" y="6073775"/>
          <p14:tracePt t="102123" x="3476625" y="6073775"/>
          <p14:tracePt t="102130" x="3482975" y="6073775"/>
          <p14:tracePt t="102132" x="3489325" y="6073775"/>
          <p14:tracePt t="102137" x="3497263" y="6073775"/>
          <p14:tracePt t="102138" x="3503613" y="6073775"/>
          <p14:tracePt t="102140" x="3509963" y="6073775"/>
          <p14:tracePt t="102142" x="3516313" y="6073775"/>
          <p14:tracePt t="102144" x="3522663" y="6073775"/>
          <p14:tracePt t="102146" x="3530600" y="6073775"/>
          <p14:tracePt t="102147" x="3536950" y="6067425"/>
          <p14:tracePt t="102149" x="3543300" y="6067425"/>
          <p14:tracePt t="102151" x="3549650" y="6067425"/>
          <p14:tracePt t="102152" x="3556000" y="6067425"/>
          <p14:tracePt t="102154" x="3563938" y="6067425"/>
          <p14:tracePt t="102155" x="3570288" y="6067425"/>
          <p14:tracePt t="102156" x="3576638" y="6067425"/>
          <p14:tracePt t="102158" x="3582988" y="6067425"/>
          <p14:tracePt t="102159" x="3589338" y="6067425"/>
          <p14:tracePt t="102160" x="3589338" y="6061075"/>
          <p14:tracePt t="102161" x="3597275" y="6061075"/>
          <p14:tracePt t="102162" x="3603625" y="6061075"/>
          <p14:tracePt t="102163" x="3609975" y="6061075"/>
          <p14:tracePt t="102165" x="3616325" y="6061075"/>
          <p14:tracePt t="102166" x="3622675" y="6061075"/>
          <p14:tracePt t="102168" x="3629025" y="6061075"/>
          <p14:tracePt t="102169" x="3636963" y="6061075"/>
          <p14:tracePt t="102170" x="3643313" y="6061075"/>
          <p14:tracePt t="102173" x="3649663" y="6061075"/>
          <p14:tracePt t="102174" x="3656013" y="6061075"/>
          <p14:tracePt t="102176" x="3662363" y="6061075"/>
          <p14:tracePt t="102177" x="3670300" y="6061075"/>
          <p14:tracePt t="102180" x="3676650" y="6061075"/>
          <p14:tracePt t="102181" x="3683000" y="6061075"/>
          <p14:tracePt t="102183" x="3689350" y="6061075"/>
          <p14:tracePt t="102186" x="3695700" y="6061075"/>
          <p14:tracePt t="102188" x="3703638" y="6061075"/>
          <p14:tracePt t="102192" x="3709988" y="6061075"/>
          <p14:tracePt t="102194" x="3716338" y="6061075"/>
          <p14:tracePt t="102197" x="3722688" y="6061075"/>
          <p14:tracePt t="102203" x="3729038" y="6061075"/>
          <p14:tracePt t="102206" x="3736975" y="6061075"/>
          <p14:tracePt t="102212" x="3743325" y="6061075"/>
          <p14:tracePt t="102215" x="3749675" y="6061075"/>
          <p14:tracePt t="102217" x="3756025" y="6061075"/>
          <p14:tracePt t="102221" x="3762375" y="6061075"/>
          <p14:tracePt t="102223" x="3770313" y="6061075"/>
          <p14:tracePt t="102226" x="3776663" y="6061075"/>
          <p14:tracePt t="102227" x="3783013" y="6061075"/>
          <p14:tracePt t="102228" x="3789363" y="6061075"/>
          <p14:tracePt t="102231" x="3795713" y="6061075"/>
          <p14:tracePt t="102232" x="3803650" y="6061075"/>
          <p14:tracePt t="102234" x="3810000" y="6061075"/>
          <p14:tracePt t="102235" x="3816350" y="6061075"/>
          <p14:tracePt t="102236" x="3822700" y="6061075"/>
          <p14:tracePt t="102237" x="3829050" y="6061075"/>
          <p14:tracePt t="102238" x="3836988" y="6061075"/>
          <p14:tracePt t="102240" x="3843338" y="6061075"/>
          <p14:tracePt t="102241" x="3856038" y="6061075"/>
          <p14:tracePt t="102242" x="3862388" y="6061075"/>
          <p14:tracePt t="102244" x="3876675" y="6061075"/>
          <p14:tracePt t="102245" x="3883025" y="6061075"/>
          <p14:tracePt t="102246" x="3889375" y="6067425"/>
          <p14:tracePt t="102247" x="3902075" y="6067425"/>
          <p14:tracePt t="102248" x="3910013" y="6067425"/>
          <p14:tracePt t="102249" x="3916363" y="6067425"/>
          <p14:tracePt t="102250" x="3929063" y="6073775"/>
          <p14:tracePt t="102251" x="3935413" y="6073775"/>
          <p14:tracePt t="102252" x="3949700" y="6073775"/>
          <p14:tracePt t="102253" x="3962400" y="6073775"/>
          <p14:tracePt t="102254" x="3968750" y="6080125"/>
          <p14:tracePt t="102255" x="3976688" y="6080125"/>
          <p14:tracePt t="102256" x="3989388" y="6080125"/>
          <p14:tracePt t="102257" x="3995738" y="6080125"/>
          <p14:tracePt t="102258" x="4010025" y="6080125"/>
          <p14:tracePt t="102259" x="4016375" y="6088063"/>
          <p14:tracePt t="102260" x="4029075" y="6088063"/>
          <p14:tracePt t="102261" x="4043363" y="6088063"/>
          <p14:tracePt t="102263" x="4056063" y="6088063"/>
          <p14:tracePt t="102264" x="4062413" y="6088063"/>
          <p14:tracePt t="102265" x="4076700" y="6088063"/>
          <p14:tracePt t="102266" x="4089400" y="6088063"/>
          <p14:tracePt t="102267" x="4095750" y="6088063"/>
          <p14:tracePt t="102268" x="4102100" y="6088063"/>
          <p14:tracePt t="102269" x="4116388" y="6088063"/>
          <p14:tracePt t="102270" x="4116388" y="6094413"/>
          <p14:tracePt t="102271" x="4129088" y="6094413"/>
          <p14:tracePt t="102272" x="4135438" y="6094413"/>
          <p14:tracePt t="102273" x="4143375" y="6094413"/>
          <p14:tracePt t="102274" x="4156075" y="6094413"/>
          <p14:tracePt t="102276" x="4162425" y="6094413"/>
          <p14:tracePt t="102277" x="4168775" y="6094413"/>
          <p14:tracePt t="102278" x="4175125" y="6094413"/>
          <p14:tracePt t="102279" x="4183063" y="6094413"/>
          <p14:tracePt t="102280" x="4189413" y="6100763"/>
          <p14:tracePt t="102282" x="4195763" y="6100763"/>
          <p14:tracePt t="102283" x="4202113" y="6100763"/>
          <p14:tracePt t="102284" x="4208463" y="6100763"/>
          <p14:tracePt t="102288" x="4216400" y="6100763"/>
          <p14:tracePt t="102290" x="4222750" y="6100763"/>
          <p14:tracePt t="102299" x="4229100" y="6100763"/>
          <p14:tracePt t="102319" x="4235450" y="6100763"/>
          <p14:tracePt t="102326" x="4241800" y="6100763"/>
          <p14:tracePt t="102335" x="4249738" y="6100763"/>
          <p14:tracePt t="102337" x="4256088" y="6100763"/>
          <p14:tracePt t="102340" x="4262438" y="6100763"/>
          <p14:tracePt t="102342" x="4268788" y="6100763"/>
          <p14:tracePt t="102343" x="4275138" y="6100763"/>
          <p14:tracePt t="102346" x="4283075" y="6100763"/>
          <p14:tracePt t="102347" x="4289425" y="6100763"/>
          <p14:tracePt t="102349" x="4295775" y="6100763"/>
          <p14:tracePt t="102350" x="4302125" y="6100763"/>
          <p14:tracePt t="102352" x="4308475" y="6100763"/>
          <p14:tracePt t="102353" x="4322763" y="6100763"/>
          <p14:tracePt t="102355" x="4329113" y="6100763"/>
          <p14:tracePt t="102356" x="4341813" y="6100763"/>
          <p14:tracePt t="102357" x="4349750" y="6100763"/>
          <p14:tracePt t="102358" x="4356100" y="6100763"/>
          <p14:tracePt t="102359" x="4362450" y="6100763"/>
          <p14:tracePt t="102360" x="4368800" y="6107113"/>
          <p14:tracePt t="102361" x="4383088" y="6107113"/>
          <p14:tracePt t="102362" x="4389438" y="6107113"/>
          <p14:tracePt t="102363" x="4395788" y="6107113"/>
          <p14:tracePt t="102364" x="4408488" y="6107113"/>
          <p14:tracePt t="102365" x="4416425" y="6107113"/>
          <p14:tracePt t="102366" x="4429125" y="6107113"/>
          <p14:tracePt t="102367" x="4435475" y="6107113"/>
          <p14:tracePt t="102368" x="4449763" y="6107113"/>
          <p14:tracePt t="102369" x="4462463" y="6107113"/>
          <p14:tracePt t="102370" x="4468813" y="6107113"/>
          <p14:tracePt t="102371" x="4481513" y="6107113"/>
          <p14:tracePt t="102372" x="4489450" y="6107113"/>
          <p14:tracePt t="102373" x="4502150" y="6113463"/>
          <p14:tracePt t="102374" x="4514850" y="6113463"/>
          <p14:tracePt t="102375" x="4529138" y="6113463"/>
          <p14:tracePt t="102376" x="4541838" y="6113463"/>
          <p14:tracePt t="102377" x="4556125" y="6113463"/>
          <p14:tracePt t="102378" x="4562475" y="6113463"/>
          <p14:tracePt t="102379" x="4575175" y="6121400"/>
          <p14:tracePt t="102380" x="4581525" y="6121400"/>
          <p14:tracePt t="102381" x="4595813" y="6121400"/>
          <p14:tracePt t="102382" x="4608513" y="6121400"/>
          <p14:tracePt t="102383" x="4614863" y="6121400"/>
          <p14:tracePt t="102384" x="4629150" y="6121400"/>
          <p14:tracePt t="102385" x="4641850" y="6127750"/>
          <p14:tracePt t="102386" x="4648200" y="6127750"/>
          <p14:tracePt t="102387" x="4662488" y="6127750"/>
          <p14:tracePt t="102388" x="4668838" y="6127750"/>
          <p14:tracePt t="102389" x="4681538" y="6127750"/>
          <p14:tracePt t="102390" x="4689475" y="6127750"/>
          <p14:tracePt t="102391" x="4695825" y="6127750"/>
          <p14:tracePt t="102392" x="4708525" y="6134100"/>
          <p14:tracePt t="102393" x="4722813" y="6134100"/>
          <p14:tracePt t="102395" x="4735513" y="6134100"/>
          <p14:tracePt t="102397" x="4748213" y="6134100"/>
          <p14:tracePt t="102398" x="4754563" y="6134100"/>
          <p14:tracePt t="102399" x="4762500" y="6134100"/>
          <p14:tracePt t="102400" x="4768850" y="6134100"/>
          <p14:tracePt t="102401" x="4775200" y="6134100"/>
          <p14:tracePt t="102403" x="4787900" y="6134100"/>
          <p14:tracePt t="102404" x="4795838" y="6134100"/>
          <p14:tracePt t="102406" x="4802188" y="6134100"/>
          <p14:tracePt t="102407" x="4808538" y="6134100"/>
          <p14:tracePt t="102409" x="4814888" y="6134100"/>
          <p14:tracePt t="102410" x="4821238" y="6134100"/>
          <p14:tracePt t="102411" x="4829175" y="6134100"/>
          <p14:tracePt t="102413" x="4835525" y="6134100"/>
          <p14:tracePt t="102414" x="4841875" y="6134100"/>
          <p14:tracePt t="102417" x="4848225" y="6134100"/>
          <p14:tracePt t="102418" x="4854575" y="6134100"/>
          <p14:tracePt t="102419" x="4862513" y="6134100"/>
          <p14:tracePt t="102422" x="4868863" y="6134100"/>
          <p14:tracePt t="102424" x="4875213" y="6134100"/>
          <p14:tracePt t="102426" x="4881563" y="6134100"/>
          <p14:tracePt t="102427" x="4887913" y="6134100"/>
          <p14:tracePt t="102429" x="4895850" y="6134100"/>
          <p14:tracePt t="102430" x="4902200" y="6134100"/>
          <p14:tracePt t="102431" x="4908550" y="6134100"/>
          <p14:tracePt t="102432" x="4914900" y="6134100"/>
          <p14:tracePt t="102434" x="4921250" y="6134100"/>
          <p14:tracePt t="102435" x="4929188" y="6134100"/>
          <p14:tracePt t="102436" x="4935538" y="6134100"/>
          <p14:tracePt t="102437" x="4948238" y="6134100"/>
          <p14:tracePt t="102438" x="4954588" y="6134100"/>
          <p14:tracePt t="102440" x="4968875" y="6134100"/>
          <p14:tracePt t="102441" x="4975225" y="6134100"/>
          <p14:tracePt t="102442" x="4987925" y="6134100"/>
          <p14:tracePt t="102443" x="5002213" y="6134100"/>
          <p14:tracePt t="102444" x="5008563" y="6134100"/>
          <p14:tracePt t="102445" x="5021263" y="6134100"/>
          <p14:tracePt t="102446" x="5029200" y="6134100"/>
          <p14:tracePt t="102447" x="5041900" y="6134100"/>
          <p14:tracePt t="102448" x="5060950" y="6134100"/>
          <p14:tracePt t="102449" x="5068888" y="6134100"/>
          <p14:tracePt t="102450" x="5087938" y="6134100"/>
          <p14:tracePt t="102451" x="5102225" y="6134100"/>
          <p14:tracePt t="102452" x="5114925" y="6134100"/>
          <p14:tracePt t="102453" x="5135563" y="6134100"/>
          <p14:tracePt t="102454" x="5154613" y="6134100"/>
          <p14:tracePt t="102455" x="5168900" y="6134100"/>
          <p14:tracePt t="102456" x="5187950" y="6134100"/>
          <p14:tracePt t="102457" x="5202238" y="6134100"/>
          <p14:tracePt t="102458" x="5221288" y="6134100"/>
          <p14:tracePt t="102459" x="5241925" y="6134100"/>
          <p14:tracePt t="102460" x="5268913" y="6140450"/>
          <p14:tracePt t="102461" x="5275263" y="6140450"/>
          <p14:tracePt t="102462" x="5302250" y="6140450"/>
          <p14:tracePt t="102463" x="5321300" y="6140450"/>
          <p14:tracePt t="102464" x="5334000" y="6140450"/>
          <p14:tracePt t="102465" x="5360988" y="6140450"/>
          <p14:tracePt t="102466" x="5381625" y="6146800"/>
          <p14:tracePt t="102467" x="5408613" y="6146800"/>
          <p14:tracePt t="102468" x="5421313" y="6146800"/>
          <p14:tracePt t="102469" x="5448300" y="6146800"/>
          <p14:tracePt t="102470" x="5467350" y="6146800"/>
          <p14:tracePt t="102471" x="5494338" y="6154738"/>
          <p14:tracePt t="102472" x="5508625" y="6154738"/>
          <p14:tracePt t="102473" x="5534025" y="6154738"/>
          <p14:tracePt t="102474" x="5554663" y="6154738"/>
          <p14:tracePt t="102475" x="5575300" y="6154738"/>
          <p14:tracePt t="102476" x="5594350" y="6161088"/>
          <p14:tracePt t="102477" x="5614988" y="6161088"/>
          <p14:tracePt t="102478" x="5640388" y="6161088"/>
          <p14:tracePt t="102479" x="5648325" y="6161088"/>
          <p14:tracePt t="102480" x="5667375" y="6161088"/>
          <p14:tracePt t="102481" x="5688013" y="6161088"/>
          <p14:tracePt t="102482" x="5707063" y="6167438"/>
          <p14:tracePt t="102483" x="5721350" y="6167438"/>
          <p14:tracePt t="102484" x="5740400" y="6167438"/>
          <p14:tracePt t="102485" x="5754688" y="6167438"/>
          <p14:tracePt t="102486" x="5773738" y="6167438"/>
          <p14:tracePt t="102487" x="5794375" y="6167438"/>
          <p14:tracePt t="102488" x="5800725" y="6167438"/>
          <p14:tracePt t="102489" x="5815013" y="6167438"/>
          <p14:tracePt t="102490" x="5834063" y="6167438"/>
          <p14:tracePt t="102491" x="5840413" y="6167438"/>
          <p14:tracePt t="102492" x="5854700" y="6167438"/>
          <p14:tracePt t="102493" x="5861050" y="6167438"/>
          <p14:tracePt t="102494" x="5873750" y="6167438"/>
          <p14:tracePt t="102495" x="5881688" y="6167438"/>
          <p14:tracePt t="102496" x="5888038" y="6167438"/>
          <p14:tracePt t="102497" x="5900738" y="6167438"/>
          <p14:tracePt t="102498" x="5907088" y="6167438"/>
          <p14:tracePt t="102500" x="5913438" y="6167438"/>
          <p14:tracePt t="102501" x="5921375" y="6167438"/>
          <p14:tracePt t="102503" x="5927725" y="6167438"/>
          <p14:tracePt t="102504" x="5934075" y="6167438"/>
          <p14:tracePt t="102505" x="5940425" y="6167438"/>
          <p14:tracePt t="102510" x="5946775" y="6167438"/>
          <p14:tracePt t="102527" x="5954713" y="6167438"/>
          <p14:tracePt t="102548" x="5961063" y="6167438"/>
          <p14:tracePt t="102551" x="5967413" y="6167438"/>
          <p14:tracePt t="102556" x="5973763" y="6167438"/>
          <p14:tracePt t="102557" x="5980113" y="6167438"/>
          <p14:tracePt t="102559" x="5988050" y="6167438"/>
          <p14:tracePt t="102562" x="5994400" y="6167438"/>
          <p14:tracePt t="102563" x="6000750" y="6167438"/>
          <p14:tracePt t="102565" x="6007100" y="6167438"/>
          <p14:tracePt t="102566" x="6013450" y="6167438"/>
          <p14:tracePt t="102567" x="6021388" y="6167438"/>
          <p14:tracePt t="102569" x="6027738" y="6167438"/>
          <p14:tracePt t="102570" x="6034088" y="6167438"/>
          <p14:tracePt t="102572" x="6040438" y="6167438"/>
          <p14:tracePt t="102573" x="6054725" y="6167438"/>
          <p14:tracePt t="102575" x="6067425" y="6167438"/>
          <p14:tracePt t="102576" x="6073775" y="6167438"/>
          <p14:tracePt t="102578" x="6088063" y="6167438"/>
          <p14:tracePt t="102579" x="6094413" y="6167438"/>
          <p14:tracePt t="102580" x="6100763" y="6167438"/>
          <p14:tracePt t="102581" x="6107113" y="6167438"/>
          <p14:tracePt t="102582" x="6113463" y="6167438"/>
          <p14:tracePt t="102583" x="6127750" y="6167438"/>
          <p14:tracePt t="102584" x="6134100" y="6167438"/>
          <p14:tracePt t="102585" x="6140450" y="6167438"/>
          <p14:tracePt t="102586" x="6154738" y="6167438"/>
          <p14:tracePt t="102587" x="6161088" y="6167438"/>
          <p14:tracePt t="102588" x="6173788" y="6167438"/>
          <p14:tracePt t="102589" x="6180138" y="6167438"/>
          <p14:tracePt t="102590" x="6188075" y="6167438"/>
          <p14:tracePt t="102591" x="6200775" y="6167438"/>
          <p14:tracePt t="102593" x="6213475" y="6167438"/>
          <p14:tracePt t="102594" x="6219825" y="6167438"/>
          <p14:tracePt t="102595" x="6227763" y="6167438"/>
          <p14:tracePt t="102596" x="6234113" y="6167438"/>
          <p14:tracePt t="102597" x="6240463" y="6167438"/>
          <p14:tracePt t="102598" x="6246813" y="6167438"/>
          <p14:tracePt t="102599" x="6261100" y="6167438"/>
          <p14:tracePt t="102601" x="6267450" y="6167438"/>
          <p14:tracePt t="102602" x="6280150" y="6167438"/>
          <p14:tracePt t="102604" x="6286500" y="6167438"/>
          <p14:tracePt t="102605" x="6294438" y="6167438"/>
          <p14:tracePt t="102607" x="6307138" y="6167438"/>
          <p14:tracePt t="102608" x="6313488" y="6167438"/>
          <p14:tracePt t="102610" x="6319838" y="6167438"/>
          <p14:tracePt t="102611" x="6327775" y="6167438"/>
          <p14:tracePt t="102613" x="6334125" y="6167438"/>
          <p14:tracePt t="102615" x="6340475" y="6167438"/>
          <p14:tracePt t="102616" x="6346825" y="6167438"/>
          <p14:tracePt t="102620" x="6353175" y="6167438"/>
          <p14:tracePt t="102622" x="6361113" y="6167438"/>
          <p14:tracePt t="102634" x="6367463" y="6167438"/>
          <p14:tracePt t="102666" x="6367463" y="6161088"/>
          <p14:tracePt t="102688" x="6373813" y="6161088"/>
          <p14:tracePt t="102690" x="6380163" y="6161088"/>
          <p14:tracePt t="102693" x="6380163" y="6154738"/>
          <p14:tracePt t="102694" x="6386513" y="6154738"/>
          <p14:tracePt t="102695" x="6394450" y="6154738"/>
          <p14:tracePt t="102696" x="6394450" y="6146800"/>
          <p14:tracePt t="102698" x="6394450" y="6140450"/>
          <p14:tracePt t="102699" x="6400800" y="6140450"/>
          <p14:tracePt t="102701" x="6407150" y="6140450"/>
          <p14:tracePt t="102702" x="6413500" y="6134100"/>
          <p14:tracePt t="102703" x="6413500" y="6127750"/>
          <p14:tracePt t="102705" x="6419850" y="6127750"/>
          <p14:tracePt t="102706" x="6427788" y="6121400"/>
          <p14:tracePt t="102707" x="6427788" y="6113463"/>
          <p14:tracePt t="102709" x="6434138" y="6107113"/>
          <p14:tracePt t="102710" x="6440488" y="6100763"/>
          <p14:tracePt t="102711" x="6440488" y="6094413"/>
          <p14:tracePt t="102712" x="6446838" y="6094413"/>
          <p14:tracePt t="102713" x="6446838" y="6088063"/>
          <p14:tracePt t="102715" x="6453188" y="6080125"/>
          <p14:tracePt t="102716" x="6453188" y="6073775"/>
          <p14:tracePt t="102717" x="6461125" y="6073775"/>
          <p14:tracePt t="102720" x="6461125" y="6067425"/>
          <p14:tracePt t="102722" x="6461125" y="6061075"/>
          <p14:tracePt t="102723" x="6467475" y="6061075"/>
          <p14:tracePt t="102724" x="6467475" y="6054725"/>
          <p14:tracePt t="102725" x="6473825" y="6054725"/>
          <p14:tracePt t="102733" x="6480175" y="6054725"/>
          <p14:tracePt t="102741" x="6473825" y="6054725"/>
          <p14:tracePt t="102743" x="6467475" y="6054725"/>
          <p14:tracePt t="102746" x="6461125" y="6061075"/>
          <p14:tracePt t="102747" x="6453188" y="6061075"/>
          <p14:tracePt t="102748" x="6453188" y="6067425"/>
          <p14:tracePt t="102749" x="6440488" y="6067425"/>
          <p14:tracePt t="102750" x="6434138" y="6067425"/>
          <p14:tracePt t="102751" x="6434138" y="6073775"/>
          <p14:tracePt t="102752" x="6419850" y="6073775"/>
          <p14:tracePt t="102753" x="6407150" y="6080125"/>
          <p14:tracePt t="102754" x="6400800" y="6080125"/>
          <p14:tracePt t="102755" x="6394450" y="6088063"/>
          <p14:tracePt t="102756" x="6386513" y="6088063"/>
          <p14:tracePt t="102757" x="6373813" y="6088063"/>
          <p14:tracePt t="102758" x="6373813" y="6094413"/>
          <p14:tracePt t="102759" x="6367463" y="6094413"/>
          <p14:tracePt t="102760" x="6361113" y="6100763"/>
          <p14:tracePt t="102761" x="6346825" y="6100763"/>
          <p14:tracePt t="102762" x="6327775" y="6107113"/>
          <p14:tracePt t="102763" x="6319838" y="6113463"/>
          <p14:tracePt t="102764" x="6307138" y="6121400"/>
          <p14:tracePt t="102765" x="6286500" y="6127750"/>
          <p14:tracePt t="102766" x="6280150" y="6127750"/>
          <p14:tracePt t="102767" x="6261100" y="6127750"/>
          <p14:tracePt t="102768" x="6240463" y="6134100"/>
          <p14:tracePt t="102769" x="6227763" y="6140450"/>
          <p14:tracePt t="102770" x="6213475" y="6140450"/>
          <p14:tracePt t="102771" x="6194425" y="6146800"/>
          <p14:tracePt t="102772" x="6173788" y="6146800"/>
          <p14:tracePt t="102773" x="6161088" y="6146800"/>
          <p14:tracePt t="102774" x="6134100" y="6146800"/>
          <p14:tracePt t="102775" x="6121400" y="6146800"/>
          <p14:tracePt t="102776" x="6088063" y="6154738"/>
          <p14:tracePt t="102942" x="6080125" y="6154738"/>
          <p14:tracePt t="102944" x="6073775" y="6154738"/>
          <p14:tracePt t="102946" x="6067425" y="6154738"/>
          <p14:tracePt t="102955" x="6067425" y="6146800"/>
          <p14:tracePt t="102956" x="6061075" y="6146800"/>
          <p14:tracePt t="102957" x="6046788" y="6140450"/>
          <p14:tracePt t="102959" x="6040438" y="6140450"/>
          <p14:tracePt t="102960" x="6034088" y="6134100"/>
          <p14:tracePt t="102961" x="6027738" y="6127750"/>
          <p14:tracePt t="102962" x="6021388" y="6127750"/>
          <p14:tracePt t="102963" x="6013450" y="6121400"/>
          <p14:tracePt t="102965" x="6007100" y="6121400"/>
          <p14:tracePt t="102966" x="5994400" y="6113463"/>
          <p14:tracePt t="102967" x="5994400" y="6107113"/>
          <p14:tracePt t="102968" x="5988050" y="6107113"/>
          <p14:tracePt t="102969" x="5980113" y="6100763"/>
          <p14:tracePt t="102970" x="5973763" y="6100763"/>
          <p14:tracePt t="102972" x="5967413" y="6100763"/>
          <p14:tracePt t="102973" x="5961063" y="6094413"/>
          <p14:tracePt t="102975" x="5954713" y="6094413"/>
          <p14:tracePt t="102976" x="5946775" y="6094413"/>
          <p14:tracePt t="102978" x="5940425" y="6094413"/>
          <p14:tracePt t="102979" x="5940425" y="6088063"/>
          <p14:tracePt t="102981" x="5934075" y="6088063"/>
          <p14:tracePt t="102982" x="5927725" y="6088063"/>
          <p14:tracePt t="102986" x="5921375" y="6088063"/>
          <p14:tracePt t="102988" x="5913438" y="6088063"/>
          <p14:tracePt t="102989" x="5913438" y="6080125"/>
          <p14:tracePt t="102991" x="5907088" y="6080125"/>
          <p14:tracePt t="102992" x="5907088" y="6073775"/>
          <p14:tracePt t="102996" x="5907088" y="6067425"/>
          <p14:tracePt t="103004" x="5913438" y="6067425"/>
          <p14:tracePt t="103006" x="5921375" y="6067425"/>
          <p14:tracePt t="103010" x="5927725" y="6067425"/>
          <p14:tracePt t="103011" x="5927725" y="6061075"/>
          <p14:tracePt t="103012" x="5934075" y="6061075"/>
          <p14:tracePt t="103015" x="5940425" y="6061075"/>
          <p14:tracePt t="103017" x="5946775" y="6061075"/>
          <p14:tracePt t="103019" x="5954713" y="6061075"/>
          <p14:tracePt t="103023" x="5961063" y="6061075"/>
          <p14:tracePt t="103026" x="5967413" y="6061075"/>
          <p14:tracePt t="103109" x="5973763" y="6067425"/>
          <p14:tracePt t="103122" x="5973763" y="6073775"/>
          <p14:tracePt t="103160" x="5980113" y="6073775"/>
          <p14:tracePt t="103178" x="5988050" y="6073775"/>
          <p14:tracePt t="103201" x="5994400" y="6073775"/>
          <p14:tracePt t="103208" x="6000750" y="6073775"/>
          <p14:tracePt t="103211" x="6000750" y="6080125"/>
          <p14:tracePt t="103222" x="6007100" y="6080125"/>
          <p14:tracePt t="103230" x="6013450" y="6080125"/>
          <p14:tracePt t="103240" x="6021388" y="6080125"/>
          <p14:tracePt t="103293" x="6027738" y="6080125"/>
          <p14:tracePt t="103300" x="6034088" y="6080125"/>
          <p14:tracePt t="103310" x="6040438" y="6080125"/>
          <p14:tracePt t="103315" x="6046788" y="6080125"/>
          <p14:tracePt t="103322" x="6054725" y="6080125"/>
          <p14:tracePt t="103325" x="6061075" y="6080125"/>
          <p14:tracePt t="103328" x="6067425" y="6080125"/>
          <p14:tracePt t="103336" x="6073775" y="6080125"/>
          <p14:tracePt t="103340" x="6080125" y="6080125"/>
          <p14:tracePt t="103348" x="6088063" y="6080125"/>
          <p14:tracePt t="103355" x="6094413" y="6080125"/>
          <p14:tracePt t="103368" x="6100763" y="6080125"/>
          <p14:tracePt t="103393" x="6107113" y="6080125"/>
          <p14:tracePt t="103401" x="6113463" y="6080125"/>
          <p14:tracePt t="103411" x="6121400" y="6080125"/>
          <p14:tracePt t="103416" x="6127750" y="6080125"/>
          <p14:tracePt t="103421" x="6134100" y="6080125"/>
          <p14:tracePt t="103429" x="6140450" y="6080125"/>
          <p14:tracePt t="103434" x="6146800" y="6080125"/>
          <p14:tracePt t="103444" x="6154738" y="6080125"/>
          <p14:tracePt t="103449" x="6161088" y="6080125"/>
          <p14:tracePt t="103453" x="6167438" y="6080125"/>
          <p14:tracePt t="103463" x="6173788" y="6080125"/>
          <p14:tracePt t="103468" x="6180138" y="6080125"/>
          <p14:tracePt t="103477" x="6188075" y="6080125"/>
          <p14:tracePt t="103480" x="6194425" y="6080125"/>
          <p14:tracePt t="103484" x="6200775" y="6080125"/>
          <p14:tracePt t="103491" x="6207125" y="6080125"/>
          <p14:tracePt t="103494" x="6213475" y="6080125"/>
          <p14:tracePt t="103499" x="6219825" y="6080125"/>
          <p14:tracePt t="103502" x="6227763" y="6080125"/>
          <p14:tracePt t="103504" x="6234113" y="6080125"/>
          <p14:tracePt t="103509" x="6240463" y="6080125"/>
          <p14:tracePt t="103512" x="6246813" y="6080125"/>
          <p14:tracePt t="103517" x="6253163" y="6080125"/>
          <p14:tracePt t="103518" x="6261100" y="6080125"/>
          <p14:tracePt t="103523" x="6267450" y="6080125"/>
          <p14:tracePt t="103526" x="6273800" y="6080125"/>
          <p14:tracePt t="103528" x="6280150" y="6080125"/>
          <p14:tracePt t="103533" x="6286500" y="6080125"/>
          <p14:tracePt t="103537" x="6294438" y="6080125"/>
          <p14:tracePt t="103540" x="6300788" y="6080125"/>
          <p14:tracePt t="103542" x="6307138" y="6080125"/>
          <p14:tracePt t="103545" x="6313488" y="6080125"/>
          <p14:tracePt t="103549" x="6319838" y="6080125"/>
          <p14:tracePt t="103550" x="6327775" y="6080125"/>
          <p14:tracePt t="103554" x="6334125" y="6080125"/>
          <p14:tracePt t="103556" x="6340475" y="6080125"/>
          <p14:tracePt t="103558" x="6346825" y="6080125"/>
          <p14:tracePt t="103562" x="6353175" y="6080125"/>
          <p14:tracePt t="103564" x="6361113" y="6080125"/>
          <p14:tracePt t="103568" x="6367463" y="6080125"/>
          <p14:tracePt t="103569" x="6373813" y="6080125"/>
          <p14:tracePt t="103571" x="6380163" y="6080125"/>
          <p14:tracePt t="103574" x="6380163" y="6073775"/>
          <p14:tracePt t="103575" x="6386513" y="6073775"/>
          <p14:tracePt t="103577" x="6394450" y="6073775"/>
          <p14:tracePt t="103580" x="6400800" y="6073775"/>
          <p14:tracePt t="103583" x="6407150" y="6073775"/>
          <p14:tracePt t="103585" x="6413500" y="6073775"/>
          <p14:tracePt t="103589" x="6419850" y="6073775"/>
          <p14:tracePt t="103591" x="6427788" y="6073775"/>
          <p14:tracePt t="103592" x="6427788" y="6067425"/>
          <p14:tracePt t="103595" x="6434138" y="6067425"/>
          <p14:tracePt t="103598" x="6440488" y="6067425"/>
          <p14:tracePt t="103601" x="6446838" y="6067425"/>
          <p14:tracePt t="103606" x="6453188" y="6067425"/>
          <p14:tracePt t="103609" x="6461125" y="6067425"/>
          <p14:tracePt t="103614" x="6467475" y="6067425"/>
          <p14:tracePt t="103617" x="6473825" y="6067425"/>
          <p14:tracePt t="103623" x="6480175" y="6067425"/>
          <p14:tracePt t="103626" x="6486525" y="6067425"/>
          <p14:tracePt t="103629" x="6492875" y="6067425"/>
          <p14:tracePt t="103637" x="6500813" y="6067425"/>
          <p14:tracePt t="103639" x="6507163" y="6067425"/>
          <p14:tracePt t="103645" x="6513513" y="6067425"/>
          <p14:tracePt t="103649" x="6519863" y="6067425"/>
          <p14:tracePt t="103652" x="6526213" y="6067425"/>
          <p14:tracePt t="103657" x="6534150" y="6067425"/>
          <p14:tracePt t="103660" x="6540500" y="6067425"/>
          <p14:tracePt t="103665" x="6546850" y="6067425"/>
          <p14:tracePt t="103668" x="6553200" y="6067425"/>
          <p14:tracePt t="103670" x="6559550" y="6067425"/>
          <p14:tracePt t="103675" x="6567488" y="6067425"/>
          <p14:tracePt t="103678" x="6573838" y="6067425"/>
          <p14:tracePt t="103682" x="6580188" y="6067425"/>
          <p14:tracePt t="103685" x="6586538" y="6067425"/>
          <p14:tracePt t="103687" x="6592888" y="6067425"/>
          <p14:tracePt t="103692" x="6600825" y="6067425"/>
          <p14:tracePt t="103695" x="6607175" y="6067425"/>
          <p14:tracePt t="103701" x="6613525" y="6067425"/>
          <p14:tracePt t="103705" x="6619875" y="6067425"/>
          <p14:tracePt t="103710" x="6626225" y="6067425"/>
          <p14:tracePt t="103721" x="6634163" y="6067425"/>
          <p14:tracePt t="103728" x="6640513" y="6067425"/>
          <p14:tracePt t="103741" x="6646863" y="6067425"/>
          <p14:tracePt t="103745" x="6653213" y="6067425"/>
          <p14:tracePt t="103750" x="6659563" y="6067425"/>
          <p14:tracePt t="103757" x="6667500" y="6067425"/>
          <p14:tracePt t="103761" x="6673850" y="6067425"/>
          <p14:tracePt t="103767" x="6680200" y="6067425"/>
          <p14:tracePt t="103769" x="6686550" y="6067425"/>
          <p14:tracePt t="103775" x="6692900" y="6067425"/>
          <p14:tracePt t="103777" x="6700838" y="6067425"/>
          <p14:tracePt t="103779" x="6707188" y="6067425"/>
          <p14:tracePt t="103784" x="6713538" y="6067425"/>
          <p14:tracePt t="103787" x="6719888" y="6067425"/>
          <p14:tracePt t="103792" x="6726238" y="6067425"/>
          <p14:tracePt t="103794" x="6734175" y="6067425"/>
          <p14:tracePt t="103797" x="6740525" y="6067425"/>
          <p14:tracePt t="103803" x="6746875" y="6067425"/>
          <p14:tracePt t="103806" x="6753225" y="6067425"/>
          <p14:tracePt t="103813" x="6759575" y="6067425"/>
          <p14:tracePt t="103817" x="6765925" y="6067425"/>
          <p14:tracePt t="103821" x="6773863" y="6067425"/>
          <p14:tracePt t="103828" x="6780213" y="6067425"/>
          <p14:tracePt t="103832" x="6786563" y="6067425"/>
          <p14:tracePt t="103838" x="6792913" y="6067425"/>
          <p14:tracePt t="103840" x="6799263" y="6067425"/>
          <p14:tracePt t="103841" x="6807200" y="6067425"/>
          <p14:tracePt t="103845" x="6813550" y="6067425"/>
          <p14:tracePt t="103846" x="6819900" y="6067425"/>
          <p14:tracePt t="103848" x="6819900" y="6073775"/>
          <p14:tracePt t="103849" x="6826250" y="6073775"/>
          <p14:tracePt t="103850" x="6832600" y="6073775"/>
          <p14:tracePt t="103851" x="6840538" y="6073775"/>
          <p14:tracePt t="103853" x="6846888" y="6073775"/>
          <p14:tracePt t="103854" x="6853238" y="6073775"/>
          <p14:tracePt t="103857" x="6859588" y="6073775"/>
          <p14:tracePt t="103858" x="6865938" y="6073775"/>
          <p14:tracePt t="103859" x="6873875" y="6073775"/>
          <p14:tracePt t="103860" x="6873875" y="6080125"/>
          <p14:tracePt t="103861" x="6880225" y="6080125"/>
          <p14:tracePt t="103862" x="6886575" y="6080125"/>
          <p14:tracePt t="103864" x="6892925" y="6080125"/>
          <p14:tracePt t="103865" x="6899275" y="6080125"/>
          <p14:tracePt t="103867" x="6907213" y="6080125"/>
          <p14:tracePt t="103868" x="6913563" y="6080125"/>
          <p14:tracePt t="103869" x="6919913" y="6080125"/>
          <p14:tracePt t="103870" x="6926263" y="6080125"/>
          <p14:tracePt t="103871" x="6932613" y="6080125"/>
          <p14:tracePt t="103872" x="6940550" y="6080125"/>
          <p14:tracePt t="103873" x="6940550" y="6088063"/>
          <p14:tracePt t="103874" x="6946900" y="6088063"/>
          <p14:tracePt t="103875" x="6953250" y="6088063"/>
          <p14:tracePt t="103877" x="6959600" y="6088063"/>
          <p14:tracePt t="103878" x="6965950" y="6088063"/>
          <p14:tracePt t="103879" x="6973888" y="6088063"/>
          <p14:tracePt t="103880" x="6973888" y="6094413"/>
          <p14:tracePt t="103881" x="6980238" y="6094413"/>
          <p14:tracePt t="103882" x="6986588" y="6094413"/>
          <p14:tracePt t="103884" x="6992938" y="6094413"/>
          <p14:tracePt t="103885" x="6999288" y="6094413"/>
          <p14:tracePt t="103886" x="7007225" y="6094413"/>
          <p14:tracePt t="103889" x="7013575" y="6094413"/>
          <p14:tracePt t="103890" x="7019925" y="6094413"/>
          <p14:tracePt t="103893" x="7026275" y="6094413"/>
          <p14:tracePt t="103894" x="7032625" y="6094413"/>
          <p14:tracePt t="103897" x="7032625" y="6100763"/>
          <p14:tracePt t="103898" x="7040563" y="6100763"/>
          <p14:tracePt t="103900" x="7046913" y="6100763"/>
          <p14:tracePt t="103902" x="7053263" y="6100763"/>
          <p14:tracePt t="103908" x="7059613" y="6100763"/>
          <p14:tracePt t="103911" x="7065963" y="6100763"/>
          <p14:tracePt t="103920" x="7072313" y="6100763"/>
          <p14:tracePt t="103926" x="7080250" y="6100763"/>
          <p14:tracePt t="103935" x="7086600" y="6100763"/>
          <p14:tracePt t="103948" x="7092950" y="6100763"/>
          <p14:tracePt t="103952" x="7099300" y="6100763"/>
          <p14:tracePt t="103960" x="7105650" y="6100763"/>
          <p14:tracePt t="103963" x="7113588" y="6100763"/>
          <p14:tracePt t="103965" x="7119938" y="6100763"/>
          <p14:tracePt t="103970" x="7126288" y="6100763"/>
          <p14:tracePt t="103972" x="7132638" y="6100763"/>
          <p14:tracePt t="103976" x="7132638" y="6107113"/>
          <p14:tracePt t="103977" x="7138988" y="6107113"/>
          <p14:tracePt t="103978" x="7146925" y="6107113"/>
          <p14:tracePt t="103979" x="7153275" y="6107113"/>
          <p14:tracePt t="103983" x="7159625" y="6107113"/>
          <p14:tracePt t="103984" x="7165975" y="6107113"/>
          <p14:tracePt t="103987" x="7172325" y="6107113"/>
          <p14:tracePt t="103989" x="7180263" y="6107113"/>
          <p14:tracePt t="103990" x="7186613" y="6107113"/>
          <p14:tracePt t="103993" x="7186613" y="6113463"/>
          <p14:tracePt t="103994" x="7192963" y="6113463"/>
          <p14:tracePt t="103995" x="7199313" y="6113463"/>
          <p14:tracePt t="103998" x="7205663" y="6113463"/>
          <p14:tracePt t="104000" x="7213600" y="6113463"/>
          <p14:tracePt t="104001" x="7219950" y="6113463"/>
          <p14:tracePt t="104004" x="7226300" y="6113463"/>
          <p14:tracePt t="104006" x="7232650" y="6113463"/>
          <p14:tracePt t="104010" x="7239000" y="6113463"/>
          <p14:tracePt t="104012" x="7246938" y="6113463"/>
          <p14:tracePt t="104017" x="7253288" y="6113463"/>
          <p14:tracePt t="104020" x="7259638" y="6113463"/>
          <p14:tracePt t="104024" x="7265988" y="6113463"/>
          <p14:tracePt t="104045" x="7272338" y="6113463"/>
          <p14:tracePt t="104070" x="7280275" y="6113463"/>
          <p14:tracePt t="104098" x="7286625" y="6113463"/>
          <p14:tracePt t="104109" x="7292975" y="6113463"/>
          <p14:tracePt t="104122" x="7299325" y="6113463"/>
          <p14:tracePt t="104139" x="7305675" y="6113463"/>
          <p14:tracePt t="104144" x="7313613" y="6113463"/>
          <p14:tracePt t="104155" x="7319963" y="6113463"/>
          <p14:tracePt t="104159" x="7326313" y="6113463"/>
          <p14:tracePt t="104163" x="7332663" y="6113463"/>
          <p14:tracePt t="104170" x="7339013" y="6113463"/>
          <p14:tracePt t="104173" x="7345363" y="6113463"/>
          <p14:tracePt t="104179" x="7353300" y="6113463"/>
          <p14:tracePt t="104183" x="7359650" y="6113463"/>
          <p14:tracePt t="104185" x="7366000" y="6113463"/>
          <p14:tracePt t="104192" x="7372350" y="6113463"/>
          <p14:tracePt t="104196" x="7378700" y="6113463"/>
          <p14:tracePt t="104205" x="7386638" y="6113463"/>
          <p14:tracePt t="104211" x="7392988" y="6113463"/>
          <p14:tracePt t="104218" x="7399338" y="6113463"/>
          <p14:tracePt t="104240" x="7405688" y="6113463"/>
          <p14:tracePt t="104248" x="7412038" y="6113463"/>
          <p14:tracePt t="104259" x="7419975" y="6113463"/>
          <p14:tracePt t="104264" x="7426325" y="6113463"/>
          <p14:tracePt t="104267" x="7432675" y="6113463"/>
          <p14:tracePt t="104272" x="7439025" y="6113463"/>
          <p14:tracePt t="104275" x="7445375" y="6113463"/>
          <p14:tracePt t="104279" x="7453313" y="6113463"/>
          <p14:tracePt t="104281" x="7459663" y="6113463"/>
          <p14:tracePt t="104286" x="7466013" y="6113463"/>
          <p14:tracePt t="104288" x="7472363" y="6113463"/>
          <p14:tracePt t="104290" x="7478713" y="6113463"/>
          <p14:tracePt t="104293" x="7486650" y="6113463"/>
          <p14:tracePt t="104295" x="7493000" y="6113463"/>
          <p14:tracePt t="104300" x="7499350" y="6113463"/>
          <p14:tracePt t="104303" x="7505700" y="6113463"/>
          <p14:tracePt t="104306" x="7512050" y="6113463"/>
          <p14:tracePt t="104314" x="7519988" y="6113463"/>
          <p14:tracePt t="104320" x="7526338" y="6113463"/>
          <p14:tracePt t="104379" x="7532688" y="6113463"/>
          <p14:tracePt t="104397" x="7539038" y="6113463"/>
          <p14:tracePt t="104411" x="7545388" y="6113463"/>
          <p14:tracePt t="104437" x="7553325" y="6113463"/>
          <p14:tracePt t="104450" x="7559675" y="6113463"/>
          <p14:tracePt t="104471" x="7566025" y="6113463"/>
          <p14:tracePt t="104478" x="7572375" y="6113463"/>
          <p14:tracePt t="104483" x="7578725" y="6113463"/>
          <p14:tracePt t="104491" x="7586663" y="6113463"/>
          <p14:tracePt t="104494" x="7593013" y="6113463"/>
          <p14:tracePt t="104498" x="7599363" y="6113463"/>
          <p14:tracePt t="104500" x="7605713" y="6113463"/>
          <p14:tracePt t="104502" x="7612063" y="6113463"/>
          <p14:tracePt t="104503" x="7612063" y="6121400"/>
          <p14:tracePt t="104505" x="7620000" y="6121400"/>
          <p14:tracePt t="104507" x="7626350" y="6121400"/>
          <p14:tracePt t="104510" x="7632700" y="6121400"/>
          <p14:tracePt t="104512" x="7639050" y="6121400"/>
          <p14:tracePt t="104513" x="7645400" y="6121400"/>
          <p14:tracePt t="104517" x="7651750" y="6121400"/>
          <p14:tracePt t="104518" x="7659688" y="6121400"/>
          <p14:tracePt t="104522" x="7666038" y="6121400"/>
          <p14:tracePt t="104524" x="7672388" y="6121400"/>
          <p14:tracePt t="104528" x="7678738" y="6121400"/>
          <p14:tracePt t="104531" x="7685088" y="6121400"/>
          <p14:tracePt t="104533" x="7693025" y="6121400"/>
          <p14:tracePt t="104542" x="7699375" y="6121400"/>
          <p14:tracePt t="104548" x="7705725" y="6121400"/>
          <p14:tracePt t="104570" x="7712075" y="6121400"/>
          <p14:tracePt t="104577" x="7718425" y="6121400"/>
          <p14:tracePt t="104582" x="7726363" y="6121400"/>
          <p14:tracePt t="104588" x="7732713" y="6121400"/>
          <p14:tracePt t="104590" x="7739063" y="6121400"/>
          <p14:tracePt t="104594" x="7739063" y="6127750"/>
          <p14:tracePt t="104595" x="7745413" y="6127750"/>
          <p14:tracePt t="104596" x="7751763" y="6127750"/>
          <p14:tracePt t="104598" x="7759700" y="6127750"/>
          <p14:tracePt t="104601" x="7766050" y="6127750"/>
          <p14:tracePt t="104603" x="7772400" y="6127750"/>
          <p14:tracePt t="104605" x="7778750" y="6127750"/>
          <p14:tracePt t="104607" x="7785100" y="6127750"/>
          <p14:tracePt t="104608" x="7793038" y="6127750"/>
          <p14:tracePt t="104610" x="7799388" y="6127750"/>
          <p14:tracePt t="104612" x="7805738" y="6127750"/>
          <p14:tracePt t="104614" x="7812088" y="6127750"/>
          <p14:tracePt t="104615" x="7818438" y="6127750"/>
          <p14:tracePt t="104616" x="7826375" y="6127750"/>
          <p14:tracePt t="104618" x="7832725" y="6127750"/>
          <p14:tracePt t="104619" x="7839075" y="6127750"/>
          <p14:tracePt t="104622" x="7845425" y="6127750"/>
          <p14:tracePt t="104623" x="7851775" y="6127750"/>
          <p14:tracePt t="104624" x="7859713" y="6127750"/>
          <p14:tracePt t="104626" x="7866063" y="6127750"/>
          <p14:tracePt t="104627" x="7872413" y="6127750"/>
          <p14:tracePt t="104629" x="7878763" y="6127750"/>
          <p14:tracePt t="104630" x="7885113" y="6127750"/>
          <p14:tracePt t="104633" x="7893050" y="6127750"/>
          <p14:tracePt t="104634" x="7899400" y="6127750"/>
          <p14:tracePt t="104636" x="7905750" y="6134100"/>
          <p14:tracePt t="104639" x="7912100" y="6134100"/>
          <p14:tracePt t="104640" x="7918450" y="6134100"/>
          <p14:tracePt t="104644" x="7924800" y="6134100"/>
          <p14:tracePt t="104646" x="7932738" y="6134100"/>
          <p14:tracePt t="104649" x="7939088" y="6134100"/>
          <p14:tracePt t="104655" x="7945438" y="6134100"/>
          <p14:tracePt t="104658" x="7951788" y="6134100"/>
          <p14:tracePt t="104666" x="7958138" y="6134100"/>
          <p14:tracePt t="104670" x="7966075" y="6134100"/>
          <p14:tracePt t="104672" x="7972425" y="6134100"/>
          <p14:tracePt t="104677" x="7978775" y="6134100"/>
          <p14:tracePt t="104679" x="7985125" y="6134100"/>
          <p14:tracePt t="104682" x="7991475" y="6134100"/>
          <p14:tracePt t="104684" x="7999413" y="6134100"/>
          <p14:tracePt t="104685" x="8005763" y="6134100"/>
          <p14:tracePt t="104688" x="8012113" y="6134100"/>
          <p14:tracePt t="104689" x="8018463" y="6134100"/>
          <p14:tracePt t="104691" x="8024813" y="6134100"/>
          <p14:tracePt t="104692" x="8032750" y="6134100"/>
          <p14:tracePt t="104693" x="8039100" y="6134100"/>
          <p14:tracePt t="104694" x="8039100" y="6140450"/>
          <p14:tracePt t="104695" x="8045450" y="6140450"/>
          <p14:tracePt t="104696" x="8051800" y="6140450"/>
          <p14:tracePt t="104698" x="8058150" y="6140450"/>
          <p14:tracePt t="104699" x="8072438" y="6140450"/>
          <p14:tracePt t="104701" x="8085138" y="6140450"/>
          <p14:tracePt t="104702" x="8091488" y="6140450"/>
          <p14:tracePt t="104703" x="8099425" y="6140450"/>
          <p14:tracePt t="104704" x="8112125" y="6140450"/>
          <p14:tracePt t="104706" x="8124825" y="6140450"/>
          <p14:tracePt t="104707" x="8132763" y="6140450"/>
          <p14:tracePt t="104708" x="8139113" y="6140450"/>
          <p14:tracePt t="104709" x="8151813" y="6140450"/>
          <p14:tracePt t="104710" x="8166100" y="6140450"/>
          <p14:tracePt t="104711" x="8172450" y="6140450"/>
          <p14:tracePt t="104712" x="8185150" y="6140450"/>
          <p14:tracePt t="104713" x="8199438" y="6146800"/>
          <p14:tracePt t="104714" x="8212138" y="6146800"/>
          <p14:tracePt t="104715" x="8218488" y="6146800"/>
          <p14:tracePt t="104716" x="8231188" y="6146800"/>
          <p14:tracePt t="104717" x="8245475" y="6154738"/>
          <p14:tracePt t="104718" x="8251825" y="6154738"/>
          <p14:tracePt t="104719" x="8272463" y="6154738"/>
          <p14:tracePt t="104720" x="8285163" y="6154738"/>
          <p14:tracePt t="104721" x="8291513" y="6154738"/>
          <p14:tracePt t="104722" x="8305800" y="6161088"/>
          <p14:tracePt t="104723" x="8312150" y="6161088"/>
          <p14:tracePt t="104724" x="8324850" y="6161088"/>
          <p14:tracePt t="104725" x="8331200" y="6161088"/>
          <p14:tracePt t="104726" x="8345488" y="6161088"/>
          <p14:tracePt t="104727" x="8351838" y="6161088"/>
          <p14:tracePt t="104728" x="8358188" y="6167438"/>
          <p14:tracePt t="104729" x="8372475" y="6167438"/>
          <p14:tracePt t="104730" x="8385175" y="6167438"/>
          <p14:tracePt t="104731" x="8391525" y="6167438"/>
          <p14:tracePt t="104732" x="8405813" y="6167438"/>
          <p14:tracePt t="104734" x="8412163" y="6167438"/>
          <p14:tracePt t="104735" x="8418513" y="6167438"/>
          <p14:tracePt t="104736" x="8431213" y="6167438"/>
          <p14:tracePt t="104738" x="8439150" y="6173788"/>
          <p14:tracePt t="104740" x="8445500" y="6173788"/>
          <p14:tracePt t="104741" x="8451850" y="6173788"/>
          <p14:tracePt t="104743" x="8458200" y="6173788"/>
          <p14:tracePt t="104745" x="8464550" y="6173788"/>
          <p14:tracePt t="104920" x="8472488" y="6173788"/>
          <p14:tracePt t="104946" x="8478838" y="6173788"/>
          <p14:tracePt t="104987" x="8485188" y="6173788"/>
          <p14:tracePt t="105055" x="8491538" y="6173788"/>
          <p14:tracePt t="105091" x="8497888" y="6173788"/>
          <p14:tracePt t="105094" x="8497888" y="6167438"/>
          <p14:tracePt t="105134" x="8504238" y="6167438"/>
          <p14:tracePt t="105175" x="8512175" y="6167438"/>
          <p14:tracePt t="105373" x="8518525" y="6167438"/>
          <p14:tracePt t="105456" x="8524875" y="6167438"/>
          <p14:tracePt t="105809" x="8524875" y="6161088"/>
          <p14:tracePt t="105810" x="8518525" y="6161088"/>
          <p14:tracePt t="105815" x="8512175" y="6161088"/>
          <p14:tracePt t="105818" x="8504238" y="6161088"/>
          <p14:tracePt t="105821" x="8497888" y="6161088"/>
          <p14:tracePt t="105823" x="8491538" y="6161088"/>
          <p14:tracePt t="105825" x="8485188" y="6161088"/>
          <p14:tracePt t="105826" x="8485188" y="6154738"/>
          <p14:tracePt t="105828" x="8478838" y="6154738"/>
          <p14:tracePt t="105829" x="8472488" y="6154738"/>
          <p14:tracePt t="105831" x="8464550" y="6154738"/>
          <p14:tracePt t="105832" x="8458200" y="6146800"/>
          <p14:tracePt t="105835" x="8445500" y="6146800"/>
          <p14:tracePt t="105836" x="8439150" y="6146800"/>
          <p14:tracePt t="105837" x="8431213" y="6146800"/>
          <p14:tracePt t="105838" x="8424863" y="6146800"/>
          <p14:tracePt t="105840" x="8418513" y="6146800"/>
          <p14:tracePt t="105841" x="8405813" y="6146800"/>
          <p14:tracePt t="105842" x="8397875" y="6146800"/>
          <p14:tracePt t="105843" x="8391525" y="6146800"/>
          <p14:tracePt t="105844" x="8378825" y="6146800"/>
          <p14:tracePt t="105845" x="8372475" y="6146800"/>
          <p14:tracePt t="105846" x="8364538" y="6146800"/>
          <p14:tracePt t="105847" x="8351838" y="6146800"/>
          <p14:tracePt t="105848" x="8345488" y="6140450"/>
          <p14:tracePt t="105849" x="8331200" y="6140450"/>
          <p14:tracePt t="105850" x="8318500" y="6140450"/>
          <p14:tracePt t="105851" x="8312150" y="6140450"/>
          <p14:tracePt t="105852" x="8297863" y="6140450"/>
          <p14:tracePt t="105853" x="8278813" y="6140450"/>
          <p14:tracePt t="105854" x="8272463" y="6140450"/>
          <p14:tracePt t="105855" x="8251825" y="6140450"/>
          <p14:tracePt t="105856" x="8245475" y="6140450"/>
          <p14:tracePt t="105857" x="8224838" y="6140450"/>
          <p14:tracePt t="105858" x="8205788" y="6140450"/>
          <p14:tracePt t="105859" x="8199438" y="6140450"/>
          <p14:tracePt t="105860" x="8178800" y="6140450"/>
          <p14:tracePt t="105861" x="8158163" y="6140450"/>
          <p14:tracePt t="105862" x="8151813" y="6140450"/>
          <p14:tracePt t="105863" x="8139113" y="6140450"/>
          <p14:tracePt t="105864" x="8112125" y="6140450"/>
          <p14:tracePt t="105865" x="8105775" y="6140450"/>
          <p14:tracePt t="105866" x="8085138" y="6140450"/>
          <p14:tracePt t="105867" x="8066088" y="6140450"/>
          <p14:tracePt t="105868" x="8051800" y="6140450"/>
          <p14:tracePt t="105869" x="8032750" y="6140450"/>
          <p14:tracePt t="105870" x="8012113" y="6140450"/>
          <p14:tracePt t="105871" x="7999413" y="6140450"/>
          <p14:tracePt t="105872" x="7978775" y="6140450"/>
          <p14:tracePt t="105873" x="7958138" y="6140450"/>
          <p14:tracePt t="105874" x="7945438" y="6140450"/>
          <p14:tracePt t="105875" x="7924800" y="6140450"/>
          <p14:tracePt t="105876" x="7899400" y="6140450"/>
          <p14:tracePt t="105877" x="7885113" y="6140450"/>
          <p14:tracePt t="105878" x="7866063" y="6140450"/>
          <p14:tracePt t="105879" x="7839075" y="6140450"/>
          <p14:tracePt t="105880" x="7818438" y="6140450"/>
          <p14:tracePt t="105881" x="7799388" y="6146800"/>
          <p14:tracePt t="105882" x="7778750" y="6146800"/>
          <p14:tracePt t="105883" x="7759700" y="6146800"/>
          <p14:tracePt t="105884" x="7732713" y="6154738"/>
          <p14:tracePt t="105885" x="7718425" y="6154738"/>
          <p14:tracePt t="105886" x="7693025" y="6161088"/>
          <p14:tracePt t="105887" x="7666038" y="6161088"/>
          <p14:tracePt t="105888" x="7639050" y="6167438"/>
          <p14:tracePt t="105889" x="7620000" y="6167438"/>
          <p14:tracePt t="105890" x="7593013" y="6173788"/>
          <p14:tracePt t="105891" x="7566025" y="6173788"/>
          <p14:tracePt t="105892" x="7539038" y="6180138"/>
          <p14:tracePt t="105893" x="7519988" y="6180138"/>
          <p14:tracePt t="105894" x="7478713" y="6188075"/>
          <p14:tracePt t="105895" x="7459663" y="6194425"/>
          <p14:tracePt t="105896" x="7432675" y="6194425"/>
          <p14:tracePt t="105897" x="7399338" y="6200775"/>
          <p14:tracePt t="105898" x="7372350" y="6200775"/>
          <p14:tracePt t="105899" x="7339013" y="6207125"/>
          <p14:tracePt t="105900" x="7313613" y="6213475"/>
          <p14:tracePt t="105901" x="7280275" y="6213475"/>
          <p14:tracePt t="105902" x="7239000" y="6219825"/>
          <p14:tracePt t="105903" x="7219950" y="6219825"/>
          <p14:tracePt t="105904" x="7180263" y="6227763"/>
          <p14:tracePt t="105905" x="7146925" y="6234113"/>
          <p14:tracePt t="105906" x="7113588" y="6234113"/>
          <p14:tracePt t="105907" x="7072313" y="6246813"/>
          <p14:tracePt t="105908" x="7040563" y="6253163"/>
          <p14:tracePt t="105909" x="7007225" y="6261100"/>
          <p14:tracePt t="105910" x="6959600" y="6267450"/>
          <p14:tracePt t="105911" x="6919913" y="6267450"/>
          <p14:tracePt t="105912" x="6886575" y="6273800"/>
          <p14:tracePt t="105913" x="6840538" y="6280150"/>
          <p14:tracePt t="105914" x="6807200" y="6280150"/>
          <p14:tracePt t="105915" x="6759575" y="6286500"/>
          <p14:tracePt t="105916" x="6719888" y="6294438"/>
          <p14:tracePt t="105917" x="6673850" y="6307138"/>
          <p14:tracePt t="105918" x="6640513" y="6307138"/>
          <p14:tracePt t="105919" x="6592888" y="6313488"/>
          <p14:tracePt t="105920" x="6559550" y="6319838"/>
          <p14:tracePt t="105921" x="6513513" y="6327775"/>
          <p14:tracePt t="105922" x="6486525" y="6327775"/>
          <p14:tracePt t="105923" x="6453188" y="6334125"/>
          <p14:tracePt t="105924" x="6407150" y="6334125"/>
          <p14:tracePt t="105925" x="6373813" y="6340475"/>
          <p14:tracePt t="105926" x="6327775" y="6346825"/>
          <p14:tracePt t="105927" x="6286500" y="6353175"/>
          <p14:tracePt t="105928" x="6253163" y="6353175"/>
          <p14:tracePt t="105929" x="6207125" y="6361113"/>
          <p14:tracePt t="105930" x="6173788" y="6361113"/>
          <p14:tracePt t="105931" x="6113463" y="6373813"/>
          <p14:tracePt t="105932" x="6067425" y="6380163"/>
          <p14:tracePt t="105934" x="6034088" y="6386513"/>
          <p14:tracePt t="105935" x="5988050" y="6386513"/>
          <p14:tracePt t="105936" x="5940425" y="6394450"/>
          <p14:tracePt t="105937" x="5894388" y="6400800"/>
          <p14:tracePt t="105938" x="5861050" y="6407150"/>
          <p14:tracePt t="105940" x="5821363" y="6407150"/>
          <p14:tracePt t="105941" x="5788025" y="6413500"/>
          <p14:tracePt t="105942" x="5761038" y="6413500"/>
          <p14:tracePt t="105943" x="5748338" y="6419850"/>
          <p14:tracePt t="105944" x="5721350" y="6419850"/>
          <p14:tracePt t="105945" x="5694363" y="6427788"/>
          <p14:tracePt t="105946" x="5667375" y="6427788"/>
          <p14:tracePt t="105947" x="5654675" y="6434138"/>
          <p14:tracePt t="105948" x="5627688" y="6434138"/>
          <p14:tracePt t="105949" x="5608638" y="6434138"/>
          <p14:tracePt t="105950" x="5588000" y="6440488"/>
          <p14:tracePt t="105951" x="5575300" y="6440488"/>
          <p14:tracePt t="105952" x="5554663" y="6440488"/>
          <p14:tracePt t="105953" x="5534025" y="6446838"/>
          <p14:tracePt t="105954" x="5521325" y="6446838"/>
          <p14:tracePt t="105955" x="5500688" y="6446838"/>
          <p14:tracePt t="105956" x="5487988" y="6446838"/>
          <p14:tracePt t="105957" x="5475288" y="6453188"/>
          <p14:tracePt t="105958" x="5461000" y="6453188"/>
          <p14:tracePt t="105959" x="5448300" y="6453188"/>
          <p14:tracePt t="105960" x="5434013" y="6453188"/>
          <p14:tracePt t="105961" x="5427663" y="6453188"/>
          <p14:tracePt t="105962" x="5414963" y="6453188"/>
          <p14:tracePt t="105963" x="5408613" y="6453188"/>
          <p14:tracePt t="105964" x="5394325" y="6461125"/>
          <p14:tracePt t="105965" x="5387975" y="6461125"/>
          <p14:tracePt t="105966" x="5375275" y="6461125"/>
          <p14:tracePt t="105967" x="5367338" y="6461125"/>
          <p14:tracePt t="105968" x="5360988" y="6461125"/>
          <p14:tracePt t="105969" x="5348288" y="6461125"/>
          <p14:tracePt t="105971" x="5341938" y="6467475"/>
          <p14:tracePt t="105972" x="5327650" y="6467475"/>
          <p14:tracePt t="105974" x="5314950" y="6467475"/>
          <p14:tracePt t="105975" x="5308600" y="6467475"/>
          <p14:tracePt t="105977" x="5294313" y="6467475"/>
          <p14:tracePt t="105979" x="5287963" y="6467475"/>
          <p14:tracePt t="105980" x="5281613" y="6467475"/>
          <p14:tracePt t="105981" x="5275263" y="6467475"/>
          <p14:tracePt t="105983" x="5260975" y="6467475"/>
          <p14:tracePt t="105984" x="5254625" y="6467475"/>
          <p14:tracePt t="105986" x="5248275" y="6467475"/>
          <p14:tracePt t="105987" x="5241925" y="6467475"/>
          <p14:tracePt t="105988" x="5235575" y="6467475"/>
          <p14:tracePt t="105989" x="5227638" y="6473825"/>
          <p14:tracePt t="105990" x="5221288" y="6473825"/>
          <p14:tracePt t="105991" x="5214938" y="6473825"/>
          <p14:tracePt t="105992" x="5202238" y="6473825"/>
          <p14:tracePt t="105994" x="5194300" y="6473825"/>
          <p14:tracePt t="105995" x="5181600" y="6480175"/>
          <p14:tracePt t="105996" x="5175250" y="6480175"/>
          <p14:tracePt t="105997" x="5168900" y="6480175"/>
          <p14:tracePt t="105998" x="5160963" y="6480175"/>
          <p14:tracePt t="105999" x="5154613" y="6480175"/>
          <p14:tracePt t="106000" x="5141913" y="6486525"/>
          <p14:tracePt t="106001" x="5135563" y="6486525"/>
          <p14:tracePt t="106002" x="5121275" y="6486525"/>
          <p14:tracePt t="106003" x="5114925" y="6486525"/>
          <p14:tracePt t="106004" x="5108575" y="6486525"/>
          <p14:tracePt t="106005" x="5094288" y="6486525"/>
          <p14:tracePt t="106006" x="5087938" y="6486525"/>
          <p14:tracePt t="106007" x="5075238" y="6486525"/>
          <p14:tracePt t="106008" x="5060950" y="6486525"/>
          <p14:tracePt t="106009" x="5048250" y="6486525"/>
          <p14:tracePt t="106010" x="5035550" y="6486525"/>
          <p14:tracePt t="106011" x="5021263" y="6492875"/>
          <p14:tracePt t="106012" x="5008563" y="6492875"/>
          <p14:tracePt t="106013" x="4995863" y="6492875"/>
          <p14:tracePt t="106014" x="4975225" y="6492875"/>
          <p14:tracePt t="106015" x="4968875" y="6492875"/>
          <p14:tracePt t="106016" x="4948238" y="6500813"/>
          <p14:tracePt t="106017" x="4929188" y="6500813"/>
          <p14:tracePt t="106018" x="4921250" y="6500813"/>
          <p14:tracePt t="106019" x="4908550" y="6500813"/>
          <p14:tracePt t="106020" x="4887913" y="6507163"/>
          <p14:tracePt t="106021" x="4875213" y="6507163"/>
          <p14:tracePt t="106022" x="4854575" y="6507163"/>
          <p14:tracePt t="106023" x="4835525" y="6507163"/>
          <p14:tracePt t="106024" x="4821238" y="6507163"/>
          <p14:tracePt t="106025" x="4802188" y="6513513"/>
          <p14:tracePt t="106026" x="4781550" y="6513513"/>
          <p14:tracePt t="106027" x="4768850" y="6513513"/>
          <p14:tracePt t="106028" x="4748213" y="6519863"/>
          <p14:tracePt t="106029" x="4729163" y="6519863"/>
          <p14:tracePt t="106030" x="4714875" y="6519863"/>
          <p14:tracePt t="106031" x="4681538" y="6519863"/>
          <p14:tracePt t="106032" x="4662488" y="6526213"/>
          <p14:tracePt t="106034" x="4641850" y="6526213"/>
          <p14:tracePt t="106035" x="4614863" y="6526213"/>
          <p14:tracePt t="106036" x="4595813" y="6534150"/>
          <p14:tracePt t="106037" x="4575175" y="6534150"/>
          <p14:tracePt t="106038" x="4556125" y="6540500"/>
          <p14:tracePt t="106040" x="4529138" y="6540500"/>
          <p14:tracePt t="106041" x="4514850" y="6540500"/>
          <p14:tracePt t="106042" x="4502150" y="6546850"/>
          <p14:tracePt t="106043" x="4481513" y="6546850"/>
          <p14:tracePt t="106044" x="4475163" y="6546850"/>
          <p14:tracePt t="106045" x="4456113" y="6546850"/>
          <p14:tracePt t="106046" x="4435475" y="6546850"/>
          <p14:tracePt t="106047" x="4429125" y="6546850"/>
          <p14:tracePt t="106048" x="4408488" y="6546850"/>
          <p14:tracePt t="106049" x="4402138" y="6546850"/>
          <p14:tracePt t="106050" x="4389438" y="6546850"/>
          <p14:tracePt t="106051" x="4375150" y="6553200"/>
          <p14:tracePt t="106052" x="4362450" y="6553200"/>
          <p14:tracePt t="106053" x="4349750" y="6553200"/>
          <p14:tracePt t="106054" x="4335463" y="6553200"/>
          <p14:tracePt t="106055" x="4329113" y="6553200"/>
          <p14:tracePt t="106056" x="4316413" y="6559550"/>
          <p14:tracePt t="106057" x="4302125" y="6559550"/>
          <p14:tracePt t="106058" x="4295775" y="6559550"/>
          <p14:tracePt t="106059" x="4289425" y="6559550"/>
          <p14:tracePt t="106060" x="4283075" y="6559550"/>
          <p14:tracePt t="106061" x="4268788" y="6559550"/>
          <p14:tracePt t="106062" x="4262438" y="6567488"/>
          <p14:tracePt t="106063" x="4256088" y="6567488"/>
          <p14:tracePt t="106064" x="4249738" y="6567488"/>
          <p14:tracePt t="106065" x="4241800" y="6567488"/>
          <p14:tracePt t="106066" x="4235450" y="6567488"/>
          <p14:tracePt t="106067" x="4222750" y="6573838"/>
          <p14:tracePt t="106069" x="4216400" y="6573838"/>
          <p14:tracePt t="106070" x="4202113" y="6573838"/>
          <p14:tracePt t="106072" x="4195763" y="6573838"/>
          <p14:tracePt t="106073" x="4189413" y="6573838"/>
          <p14:tracePt t="106075" x="4183063" y="6573838"/>
          <p14:tracePt t="106076" x="4175125" y="6573838"/>
          <p14:tracePt t="106077" x="4168775" y="6573838"/>
          <p14:tracePt t="106079" x="4168775" y="6580188"/>
          <p14:tracePt t="106080" x="4162425" y="6580188"/>
          <p14:tracePt t="106081" x="4156075" y="6580188"/>
          <p14:tracePt t="106083" x="4149725" y="6580188"/>
          <p14:tracePt t="106084" x="4149725" y="6586538"/>
          <p14:tracePt t="106085" x="4143375" y="6586538"/>
          <p14:tracePt t="106086" x="4135438" y="6586538"/>
          <p14:tracePt t="106089" x="4129088" y="6586538"/>
          <p14:tracePt t="106090" x="4122738" y="6586538"/>
          <p14:tracePt t="106094" x="4116388" y="6586538"/>
          <p14:tracePt t="106096" x="4116388" y="6592888"/>
          <p14:tracePt t="106097" x="4110038" y="6592888"/>
          <p14:tracePt t="106099" x="4102100" y="6592888"/>
          <p14:tracePt t="106105" x="4102100" y="6600825"/>
          <p14:tracePt t="106107" x="4095750" y="6600825"/>
          <p14:tracePt t="106113" x="4089400" y="6600825"/>
          <p14:tracePt t="106119" x="4089400" y="6607175"/>
          <p14:tracePt t="106131" x="4083050" y="6607175"/>
          <p14:tracePt t="106136" x="4076700" y="6607175"/>
          <p14:tracePt t="106139" x="4068763" y="6607175"/>
          <p14:tracePt t="106141" x="4068763" y="6613525"/>
          <p14:tracePt t="106145" x="4062413" y="6613525"/>
          <p14:tracePt t="106146" x="4062413" y="6619875"/>
          <p14:tracePt t="106147" x="4056063" y="6619875"/>
          <p14:tracePt t="106157" x="4043363" y="6634163"/>
          <p14:tracePt t="106158" x="4035425" y="6634163"/>
          <p14:tracePt t="106160" x="4029075" y="6634163"/>
          <p14:tracePt t="106161" x="4029075" y="6640513"/>
          <p14:tracePt t="106162" x="4022725" y="6640513"/>
          <p14:tracePt t="106165" x="4016375" y="6640513"/>
          <p14:tracePt t="106166" x="4010025" y="6640513"/>
          <p14:tracePt t="106167" x="4010025" y="6646863"/>
          <p14:tracePt t="106169" x="4002088" y="6646863"/>
          <p14:tracePt t="106170" x="4002088" y="6653213"/>
          <p14:tracePt t="106171" x="3995738" y="6653213"/>
          <p14:tracePt t="106172" x="3989388" y="6653213"/>
          <p14:tracePt t="106175" x="3983038" y="6653213"/>
          <p14:tracePt t="106176" x="3976688" y="6659563"/>
          <p14:tracePt t="106179" x="3968750" y="6659563"/>
          <p14:tracePt t="106180" x="3968750" y="6667500"/>
          <p14:tracePt t="106181" x="3962400" y="6667500"/>
          <p14:tracePt t="106182" x="3956050" y="6667500"/>
          <p14:tracePt t="106184" x="3956050" y="6673850"/>
          <p14:tracePt t="106185" x="3949700" y="6673850"/>
          <p14:tracePt t="106186" x="3943350" y="6673850"/>
          <p14:tracePt t="106189" x="3935413" y="6673850"/>
          <p14:tracePt t="106191" x="3935413" y="6680200"/>
          <p14:tracePt t="106192" x="3929063" y="6680200"/>
          <p14:tracePt t="106193" x="3922713" y="6680200"/>
          <p14:tracePt t="106197" x="3922713" y="6686550"/>
          <p14:tracePt t="106199" x="3916363" y="6686550"/>
          <p14:tracePt t="106203" x="3910013" y="6686550"/>
          <p14:tracePt t="106283" x="3902075" y="6686550"/>
          <p14:tracePt t="106297" x="3895725" y="6686550"/>
          <p14:tracePt t="106339" x="3895725" y="6680200"/>
          <p14:tracePt t="106344" x="3902075" y="6680200"/>
          <p14:tracePt t="106345" x="3902075" y="6673850"/>
          <p14:tracePt t="106349" x="3902075" y="6667500"/>
          <p14:tracePt t="106350" x="3902075" y="6659563"/>
          <p14:tracePt t="106351" x="3910013" y="6659563"/>
          <p14:tracePt t="106354" x="3910013" y="6653213"/>
          <p14:tracePt t="106355" x="3916363" y="6653213"/>
          <p14:tracePt t="106356" x="3916363" y="6646863"/>
          <p14:tracePt t="106358" x="3916363" y="6640513"/>
          <p14:tracePt t="106360" x="3916363" y="6634163"/>
          <p14:tracePt t="106362" x="3916363" y="6626225"/>
          <p14:tracePt t="106364" x="3922713" y="6626225"/>
          <p14:tracePt t="106365" x="3922713" y="6619875"/>
          <p14:tracePt t="106366" x="3922713" y="6613525"/>
          <p14:tracePt t="106369" x="3929063" y="6613525"/>
          <p14:tracePt t="106370" x="3929063" y="6607175"/>
          <p14:tracePt t="106371" x="3929063" y="6600825"/>
          <p14:tracePt t="106372" x="3929063" y="6592888"/>
          <p14:tracePt t="106374" x="3935413" y="6592888"/>
          <p14:tracePt t="106375" x="3935413" y="6586538"/>
          <p14:tracePt t="106377" x="3935413" y="6580188"/>
          <p14:tracePt t="106380" x="3935413" y="6573838"/>
          <p14:tracePt t="106382" x="3935413" y="6567488"/>
          <p14:tracePt t="106384" x="3935413" y="6559550"/>
          <p14:tracePt t="106385" x="3935413" y="6553200"/>
          <p14:tracePt t="106387" x="3935413" y="6546850"/>
          <p14:tracePt t="106388" x="3943350" y="6546850"/>
          <p14:tracePt t="106390" x="3943350" y="6540500"/>
          <p14:tracePt t="106391" x="3943350" y="6534150"/>
          <p14:tracePt t="106393" x="3949700" y="6534150"/>
          <p14:tracePt t="106395" x="3949700" y="6526213"/>
          <p14:tracePt t="106397" x="3949700" y="6519863"/>
          <p14:tracePt t="106399" x="3949700" y="6513513"/>
          <p14:tracePt t="106404" x="3949700" y="6507163"/>
          <p14:tracePt t="106407" x="3949700" y="6500813"/>
          <p14:tracePt t="106413" x="3956050" y="6500813"/>
          <p14:tracePt t="106415" x="3956050" y="6492875"/>
          <p14:tracePt t="106421" x="3956050" y="6486525"/>
          <p14:tracePt t="106432" x="3956050" y="6480175"/>
          <p14:tracePt t="106437" x="3962400" y="6480175"/>
          <p14:tracePt t="106480" x="3962400" y="6473825"/>
          <p14:tracePt t="106486" x="3962400" y="6467475"/>
          <p14:tracePt t="106507" x="3962400" y="6461125"/>
          <p14:tracePt t="106767" x="3968750" y="6461125"/>
          <p14:tracePt t="106944" x="3976688" y="6461125"/>
          <p14:tracePt t="106965" x="3983038" y="6461125"/>
          <p14:tracePt t="106977" x="3989388" y="6461125"/>
          <p14:tracePt t="106981" x="3995738" y="6461125"/>
          <p14:tracePt t="106984" x="4002088" y="6461125"/>
          <p14:tracePt t="106989" x="4010025" y="6461125"/>
          <p14:tracePt t="106993" x="4016375" y="6461125"/>
          <p14:tracePt t="106998" x="4022725" y="6461125"/>
          <p14:tracePt t="107001" x="4029075" y="6461125"/>
          <p14:tracePt t="107004" x="4035425" y="6461125"/>
          <p14:tracePt t="107010" x="4043363" y="6461125"/>
          <p14:tracePt t="107013" x="4049713" y="6461125"/>
          <p14:tracePt t="107019" x="4056063" y="6461125"/>
          <p14:tracePt t="107022" x="4062413" y="6461125"/>
          <p14:tracePt t="107029" x="4068763" y="6461125"/>
          <p14:tracePt t="107032" x="4076700" y="6461125"/>
          <p14:tracePt t="107035" x="4083050" y="6461125"/>
          <p14:tracePt t="107040" x="4089400" y="6461125"/>
          <p14:tracePt t="107042" x="4095750" y="6461125"/>
          <p14:tracePt t="107046" x="4102100" y="6461125"/>
          <p14:tracePt t="107047" x="4110038" y="6461125"/>
          <p14:tracePt t="107049" x="4116388" y="6461125"/>
          <p14:tracePt t="107052" x="4122738" y="6461125"/>
          <p14:tracePt t="107054" x="4129088" y="6461125"/>
          <p14:tracePt t="107057" x="4135438" y="6461125"/>
          <p14:tracePt t="107058" x="4143375" y="6461125"/>
          <p14:tracePt t="107059" x="4149725" y="6461125"/>
          <p14:tracePt t="107062" x="4156075" y="6461125"/>
          <p14:tracePt t="107063" x="4156075" y="6453188"/>
          <p14:tracePt t="107064" x="4162425" y="6453188"/>
          <p14:tracePt t="107066" x="4168775" y="6453188"/>
          <p14:tracePt t="107067" x="4175125" y="6453188"/>
          <p14:tracePt t="107068" x="4183063" y="6453188"/>
          <p14:tracePt t="107070" x="4183063" y="6446838"/>
          <p14:tracePt t="107071" x="4189413" y="6446838"/>
          <p14:tracePt t="107072" x="4195763" y="6446838"/>
          <p14:tracePt t="107075" x="4202113" y="6446838"/>
          <p14:tracePt t="107077" x="4208463" y="6446838"/>
          <p14:tracePt t="107078" x="4216400" y="6446838"/>
          <p14:tracePt t="107081" x="4222750" y="6446838"/>
          <p14:tracePt t="107083" x="4229100" y="6446838"/>
          <p14:tracePt t="107087" x="4235450" y="6446838"/>
          <p14:tracePt t="107088" x="4241800" y="6446838"/>
          <p14:tracePt t="107091" x="4249738" y="6446838"/>
          <p14:tracePt t="107097" x="4256088" y="6446838"/>
          <p14:tracePt t="107101" x="4262438" y="6446838"/>
          <p14:tracePt t="107106" x="4262438" y="6440488"/>
          <p14:tracePt t="107108" x="4268788" y="6440488"/>
          <p14:tracePt t="107112" x="4275138" y="6440488"/>
          <p14:tracePt t="107118" x="4283075" y="6440488"/>
          <p14:tracePt t="107120" x="4289425" y="6440488"/>
          <p14:tracePt t="107123" x="4295775" y="6440488"/>
          <p14:tracePt t="107127" x="4302125" y="6440488"/>
          <p14:tracePt t="107128" x="4308475" y="6440488"/>
          <p14:tracePt t="107132" x="4316413" y="6440488"/>
          <p14:tracePt t="107133" x="4322763" y="6440488"/>
          <p14:tracePt t="107135" x="4329113" y="6440488"/>
          <p14:tracePt t="107138" x="4335463" y="6440488"/>
          <p14:tracePt t="107139" x="4341813" y="6440488"/>
          <p14:tracePt t="107141" x="4349750" y="6440488"/>
          <p14:tracePt t="107142" x="4356100" y="6440488"/>
          <p14:tracePt t="107143" x="4362450" y="6440488"/>
          <p14:tracePt t="107149" x="4383088" y="6440488"/>
          <p14:tracePt t="107151" x="4389438" y="6440488"/>
          <p14:tracePt t="107152" x="4395788" y="6440488"/>
          <p14:tracePt t="107155" x="4402138" y="6440488"/>
          <p14:tracePt t="107156" x="4408488" y="6440488"/>
          <p14:tracePt t="107159" x="4416425" y="6440488"/>
          <p14:tracePt t="107161" x="4422775" y="6440488"/>
          <p14:tracePt t="107163" x="4429125" y="6440488"/>
          <p14:tracePt t="107167" x="4435475" y="6440488"/>
          <p14:tracePt t="107170" x="4441825" y="6440488"/>
          <p14:tracePt t="107178" x="4449763" y="6440488"/>
          <p14:tracePt t="107189" x="4456113" y="6440488"/>
          <p14:tracePt t="107203" x="4462463" y="6440488"/>
          <p14:tracePt t="107234" x="4468813" y="6440488"/>
          <p14:tracePt t="107242" x="4475163" y="6440488"/>
          <p14:tracePt t="107260" x="4481513" y="6440488"/>
          <p14:tracePt t="107264" x="4481513" y="6434138"/>
          <p14:tracePt t="107270" x="4489450" y="6434138"/>
          <p14:tracePt t="107309" x="4495800" y="6434138"/>
          <p14:tracePt t="107317" x="4502150" y="6434138"/>
          <p14:tracePt t="107323" x="4508500" y="6434138"/>
          <p14:tracePt t="107331" x="4514850" y="6434138"/>
          <p14:tracePt t="107335" x="4522788" y="6434138"/>
          <p14:tracePt t="107341" x="4529138" y="6434138"/>
          <p14:tracePt t="107345" x="4535488" y="6434138"/>
          <p14:tracePt t="107351" x="4541838" y="6434138"/>
          <p14:tracePt t="107370" x="4548188" y="6434138"/>
          <p14:tracePt t="107402" x="4556125" y="6434138"/>
          <p14:tracePt t="107421" x="4562475" y="6434138"/>
          <p14:tracePt t="107426" x="4568825" y="6434138"/>
          <p14:tracePt t="107429" x="4575175" y="6434138"/>
          <p14:tracePt t="107434" x="4581525" y="6434138"/>
          <p14:tracePt t="107436" x="4589463" y="6434138"/>
          <p14:tracePt t="107439" x="4595813" y="6434138"/>
          <p14:tracePt t="107441" x="4602163" y="6434138"/>
          <p14:tracePt t="107442" x="4608513" y="6434138"/>
          <p14:tracePt t="107444" x="4614863" y="6434138"/>
          <p14:tracePt t="107445" x="4622800" y="6434138"/>
          <p14:tracePt t="107447" x="4629150" y="6434138"/>
          <p14:tracePt t="107448" x="4635500" y="6434138"/>
          <p14:tracePt t="107449" x="4641850" y="6434138"/>
          <p14:tracePt t="107451" x="4648200" y="6434138"/>
          <p14:tracePt t="107452" x="4656138" y="6434138"/>
          <p14:tracePt t="107454" x="4662488" y="6434138"/>
          <p14:tracePt t="107455" x="4668838" y="6434138"/>
          <p14:tracePt t="107456" x="4675188" y="6434138"/>
          <p14:tracePt t="107457" x="4681538" y="6434138"/>
          <p14:tracePt t="107458" x="4689475" y="6434138"/>
          <p14:tracePt t="107460" x="4695825" y="6434138"/>
          <p14:tracePt t="107461" x="4708525" y="6434138"/>
          <p14:tracePt t="107463" x="4714875" y="6434138"/>
          <p14:tracePt t="107464" x="4722813" y="6434138"/>
          <p14:tracePt t="107465" x="4729163" y="6434138"/>
          <p14:tracePt t="107466" x="4735513" y="6434138"/>
          <p14:tracePt t="107467" x="4741863" y="6434138"/>
          <p14:tracePt t="107469" x="4748213" y="6434138"/>
          <p14:tracePt t="107470" x="4762500" y="6434138"/>
          <p14:tracePt t="107472" x="4768850" y="6434138"/>
          <p14:tracePt t="107473" x="4775200" y="6434138"/>
          <p14:tracePt t="107474" x="4781550" y="6434138"/>
          <p14:tracePt t="107476" x="4787900" y="6434138"/>
          <p14:tracePt t="107477" x="4795838" y="6434138"/>
          <p14:tracePt t="107479" x="4802188" y="6434138"/>
          <p14:tracePt t="107480" x="4808538" y="6434138"/>
          <p14:tracePt t="107483" x="4814888" y="6434138"/>
          <p14:tracePt t="107484" x="4821238" y="6434138"/>
          <p14:tracePt t="107486" x="4829175" y="6434138"/>
          <p14:tracePt t="107490" x="4835525" y="6434138"/>
          <p14:tracePt t="107493" x="4841875" y="6434138"/>
          <p14:tracePt t="107498" x="4841875" y="6440488"/>
          <p14:tracePt t="107542" x="4848225" y="6440488"/>
          <p14:tracePt t="107546" x="4854575" y="6440488"/>
          <p14:tracePt t="107551" x="4862513" y="6440488"/>
          <p14:tracePt t="107555" x="4868863" y="6440488"/>
          <p14:tracePt t="107557" x="4875213" y="6440488"/>
          <p14:tracePt t="107560" x="4881563" y="6440488"/>
          <p14:tracePt t="107562" x="4887913" y="6440488"/>
          <p14:tracePt t="107563" x="4895850" y="6440488"/>
          <p14:tracePt t="107565" x="4902200" y="6440488"/>
          <p14:tracePt t="107567" x="4908550" y="6440488"/>
          <p14:tracePt t="107569" x="4914900" y="6440488"/>
          <p14:tracePt t="107570" x="4921250" y="6440488"/>
          <p14:tracePt t="107571" x="4929188" y="6440488"/>
          <p14:tracePt t="107573" x="4935538" y="6440488"/>
          <p14:tracePt t="107574" x="4941888" y="6440488"/>
          <p14:tracePt t="107576" x="4948238" y="6440488"/>
          <p14:tracePt t="107577" x="4954588" y="6440488"/>
          <p14:tracePt t="107578" x="4962525" y="6440488"/>
          <p14:tracePt t="107580" x="4968875" y="6440488"/>
          <p14:tracePt t="107581" x="4975225" y="6440488"/>
          <p14:tracePt t="107583" x="4981575" y="6440488"/>
          <p14:tracePt t="107584" x="4987925" y="6440488"/>
          <p14:tracePt t="107585" x="4995863" y="6440488"/>
          <p14:tracePt t="107587" x="5002213" y="6440488"/>
          <p14:tracePt t="107589" x="5008563" y="6440488"/>
          <p14:tracePt t="107591" x="5014913" y="6440488"/>
          <p14:tracePt t="107593" x="5021263" y="6440488"/>
          <p14:tracePt t="107596" x="5029200" y="6440488"/>
          <p14:tracePt t="107599" x="5035550" y="6440488"/>
          <p14:tracePt t="107601" x="5041900" y="6440488"/>
          <p14:tracePt t="107618" x="5048250" y="6440488"/>
          <p14:tracePt t="107658" x="5054600" y="6440488"/>
          <p14:tracePt t="107668" x="5060950" y="6440488"/>
          <p14:tracePt t="107672" x="5068888" y="6440488"/>
          <p14:tracePt t="107675" x="5075238" y="6440488"/>
          <p14:tracePt t="107680" x="5081588" y="6440488"/>
          <p14:tracePt t="107683" x="5087938" y="6440488"/>
          <p14:tracePt t="107687" x="5094288" y="6440488"/>
          <p14:tracePt t="107689" x="5102225" y="6440488"/>
          <p14:tracePt t="107692" x="5108575" y="6440488"/>
          <p14:tracePt t="107696" x="5114925" y="6440488"/>
          <p14:tracePt t="107699" x="5121275" y="6440488"/>
          <p14:tracePt t="107704" x="5127625" y="6440488"/>
          <p14:tracePt t="107708" x="5135563" y="6440488"/>
          <p14:tracePt t="107712" x="5141913" y="6440488"/>
          <p14:tracePt t="107726" x="5148263" y="6440488"/>
          <p14:tracePt t="107732" x="5154613" y="6440488"/>
          <p14:tracePt t="107740" x="5160963" y="6440488"/>
          <p14:tracePt t="107742" x="5168900" y="6440488"/>
          <p14:tracePt t="107744" x="5175250" y="6440488"/>
          <p14:tracePt t="107748" x="5181600" y="6440488"/>
          <p14:tracePt t="107749" x="5187950" y="6440488"/>
          <p14:tracePt t="107751" x="5194300" y="6440488"/>
          <p14:tracePt t="107752" x="5202238" y="6440488"/>
          <p14:tracePt t="107753" x="5208588" y="6440488"/>
          <p14:tracePt t="107756" x="5214938" y="6440488"/>
          <p14:tracePt t="107757" x="5221288" y="6440488"/>
          <p14:tracePt t="107758" x="5227638" y="6440488"/>
          <p14:tracePt t="107759" x="5235575" y="6440488"/>
          <p14:tracePt t="107760" x="5241925" y="6440488"/>
          <p14:tracePt t="107761" x="5248275" y="6440488"/>
          <p14:tracePt t="107762" x="5260975" y="6440488"/>
          <p14:tracePt t="107764" x="5275263" y="6440488"/>
          <p14:tracePt t="107765" x="5281613" y="6440488"/>
          <p14:tracePt t="107766" x="5294313" y="6440488"/>
          <p14:tracePt t="107767" x="5308600" y="6440488"/>
          <p14:tracePt t="107768" x="5314950" y="6440488"/>
          <p14:tracePt t="107769" x="5327650" y="6440488"/>
          <p14:tracePt t="107770" x="5334000" y="6440488"/>
          <p14:tracePt t="107771" x="5348288" y="6440488"/>
          <p14:tracePt t="107772" x="5360988" y="6440488"/>
          <p14:tracePt t="107773" x="5375275" y="6440488"/>
          <p14:tracePt t="107774" x="5387975" y="6440488"/>
          <p14:tracePt t="107775" x="5394325" y="6440488"/>
          <p14:tracePt t="107776" x="5414963" y="6446838"/>
          <p14:tracePt t="107777" x="5427663" y="6446838"/>
          <p14:tracePt t="107778" x="5434013" y="6446838"/>
          <p14:tracePt t="107779" x="5454650" y="6446838"/>
          <p14:tracePt t="107780" x="5467350" y="6446838"/>
          <p14:tracePt t="107781" x="5481638" y="6446838"/>
          <p14:tracePt t="107782" x="5494338" y="6446838"/>
          <p14:tracePt t="107783" x="5514975" y="6453188"/>
          <p14:tracePt t="107784" x="5521325" y="6453188"/>
          <p14:tracePt t="107785" x="5534025" y="6453188"/>
          <p14:tracePt t="107786" x="5548313" y="6453188"/>
          <p14:tracePt t="107787" x="5561013" y="6453188"/>
          <p14:tracePt t="107788" x="5575300" y="6453188"/>
          <p14:tracePt t="107789" x="5581650" y="6453188"/>
          <p14:tracePt t="107790" x="5588000" y="6453188"/>
          <p14:tracePt t="107791" x="5600700" y="6453188"/>
          <p14:tracePt t="107792" x="5608638" y="6453188"/>
          <p14:tracePt t="107793" x="5621338" y="6453188"/>
          <p14:tracePt t="107794" x="5627688" y="6453188"/>
          <p14:tracePt t="107795" x="5634038" y="6453188"/>
          <p14:tracePt t="107796" x="5648325" y="6453188"/>
          <p14:tracePt t="107798" x="5661025" y="6453188"/>
          <p14:tracePt t="107799" x="5667375" y="6453188"/>
          <p14:tracePt t="107801" x="5673725" y="6453188"/>
          <p14:tracePt t="107802" x="5681663" y="6453188"/>
          <p14:tracePt t="107804" x="5688013" y="6453188"/>
          <p14:tracePt t="107805" x="5694363" y="6453188"/>
          <p14:tracePt t="107807" x="5700713" y="6453188"/>
          <p14:tracePt t="107922" x="5707063" y="6453188"/>
          <p14:tracePt t="107941" x="5707063" y="6446838"/>
          <p14:tracePt t="108044" x="5715000" y="6446838"/>
          <p14:tracePt t="108059" x="5721350" y="6446838"/>
          <p14:tracePt t="108063" x="5727700" y="6446838"/>
          <p14:tracePt t="108066" x="5734050" y="6440488"/>
          <p14:tracePt t="108072" x="5740400" y="6440488"/>
          <p14:tracePt t="108074" x="5748338" y="6440488"/>
          <p14:tracePt t="108080" x="5754688" y="6440488"/>
          <p14:tracePt t="108083" x="5761038" y="6440488"/>
          <p14:tracePt t="108090" x="5767388" y="6440488"/>
          <p14:tracePt t="108095" x="5773738" y="6440488"/>
          <p14:tracePt t="108100" x="5781675" y="6440488"/>
          <p14:tracePt t="108112" x="5788025" y="6440488"/>
          <p14:tracePt t="108118" x="5794375" y="6440488"/>
          <p14:tracePt t="108126" x="5800725" y="6440488"/>
          <p14:tracePt t="108130" x="5807075" y="6440488"/>
          <p14:tracePt t="108133" x="5815013" y="6440488"/>
          <p14:tracePt t="108140" x="5821363" y="6440488"/>
          <p14:tracePt t="108142" x="5827713" y="6440488"/>
          <p14:tracePt t="108147" x="5834063" y="6440488"/>
          <p14:tracePt t="108150" x="5840413" y="6440488"/>
          <p14:tracePt t="108152" x="5848350" y="6440488"/>
          <p14:tracePt t="108158" x="5854700" y="6440488"/>
          <p14:tracePt t="108161" x="5861050" y="6440488"/>
          <p14:tracePt t="108167" x="5867400" y="6440488"/>
          <p14:tracePt t="108170" x="5873750" y="6440488"/>
          <p14:tracePt t="108173" x="5881688" y="6440488"/>
          <p14:tracePt t="108178" x="5881688" y="6434138"/>
          <p14:tracePt t="108181" x="5888038" y="6434138"/>
          <p14:tracePt t="108184" x="5894388" y="6434138"/>
          <p14:tracePt t="108196" x="5900738" y="6434138"/>
          <p14:tracePt t="108206" x="5907088" y="6427788"/>
          <p14:tracePt t="108217" x="5913438" y="6427788"/>
          <p14:tracePt t="108243" x="5921375" y="6427788"/>
          <p14:tracePt t="108255" x="5927725" y="6427788"/>
          <p14:tracePt t="108283" x="5934075" y="6427788"/>
          <p14:tracePt t="108297" x="5940425" y="6427788"/>
          <p14:tracePt t="108312" x="5946775" y="6427788"/>
          <p14:tracePt t="108316" x="5946775" y="6419850"/>
          <p14:tracePt t="108372" x="5954713" y="6419850"/>
          <p14:tracePt t="108687" x="5961063" y="6419850"/>
          <p14:tracePt t="108869" x="5967413" y="6419850"/>
          <p14:tracePt t="108874" x="5973763" y="6419850"/>
          <p14:tracePt t="108877" x="5980113" y="6419850"/>
          <p14:tracePt t="108881" x="5988050" y="6419850"/>
          <p14:tracePt t="108883" x="5994400" y="6419850"/>
          <p14:tracePt t="108886" x="6000750" y="6419850"/>
          <p14:tracePt t="108887" x="6007100" y="6419850"/>
          <p14:tracePt t="108889" x="6013450" y="6419850"/>
          <p14:tracePt t="108890" x="6021388" y="6419850"/>
          <p14:tracePt t="108891" x="6027738" y="6419850"/>
          <p14:tracePt t="108893" x="6034088" y="6419850"/>
          <p14:tracePt t="108894" x="6046788" y="6419850"/>
          <p14:tracePt t="108895" x="6054725" y="6419850"/>
          <p14:tracePt t="108896" x="6061075" y="6419850"/>
          <p14:tracePt t="108897" x="6067425" y="6427788"/>
          <p14:tracePt t="108898" x="6080125" y="6427788"/>
          <p14:tracePt t="108899" x="6094413" y="6427788"/>
          <p14:tracePt t="108900" x="6100763" y="6434138"/>
          <p14:tracePt t="108901" x="6113463" y="6434138"/>
          <p14:tracePt t="108902" x="6134100" y="6434138"/>
          <p14:tracePt t="108903" x="6140450" y="6440488"/>
          <p14:tracePt t="108904" x="6154738" y="6440488"/>
          <p14:tracePt t="108905" x="6167438" y="6440488"/>
          <p14:tracePt t="108906" x="6180138" y="6446838"/>
          <p14:tracePt t="108907" x="6194425" y="6446838"/>
          <p14:tracePt t="108908" x="6213475" y="6446838"/>
          <p14:tracePt t="108909" x="6219825" y="6453188"/>
          <p14:tracePt t="108910" x="6240463" y="6453188"/>
          <p14:tracePt t="108911" x="6261100" y="6453188"/>
          <p14:tracePt t="108912" x="6273800" y="6453188"/>
          <p14:tracePt t="108913" x="6294438" y="6461125"/>
          <p14:tracePt t="108914" x="6313488" y="6461125"/>
          <p14:tracePt t="108915" x="6327775" y="6467475"/>
          <p14:tracePt t="108916" x="6346825" y="6473825"/>
          <p14:tracePt t="108917" x="6367463" y="6473825"/>
          <p14:tracePt t="108918" x="6386513" y="6480175"/>
          <p14:tracePt t="108919" x="6407150" y="6480175"/>
          <p14:tracePt t="108920" x="6427788" y="6486525"/>
          <p14:tracePt t="108921" x="6446838" y="6486525"/>
          <p14:tracePt t="108922" x="6467475" y="6492875"/>
          <p14:tracePt t="108923" x="6486525" y="6492875"/>
          <p14:tracePt t="108924" x="6500813" y="6500813"/>
          <p14:tracePt t="108925" x="6526213" y="6500813"/>
          <p14:tracePt t="108926" x="6540500" y="6500813"/>
          <p14:tracePt t="108927" x="6559550" y="6507163"/>
          <p14:tracePt t="108928" x="6586538" y="6513513"/>
          <p14:tracePt t="108929" x="6607175" y="6513513"/>
          <p14:tracePt t="108930" x="6626225" y="6519863"/>
          <p14:tracePt t="108931" x="6667500" y="6519863"/>
          <p14:tracePt t="108932" x="6686550" y="6526213"/>
          <p14:tracePt t="108934" x="6713538" y="6526213"/>
          <p14:tracePt t="108935" x="6740525" y="6534150"/>
          <p14:tracePt t="108936" x="6765925" y="6534150"/>
          <p14:tracePt t="108937" x="6799263" y="6540500"/>
          <p14:tracePt t="108938" x="6826250" y="6546850"/>
          <p14:tracePt t="108940" x="6853238" y="6546850"/>
          <p14:tracePt t="108941" x="6873875" y="6553200"/>
          <p14:tracePt t="108942" x="6899275" y="6553200"/>
          <p14:tracePt t="108943" x="6913563" y="6553200"/>
          <p14:tracePt t="108944" x="6946900" y="6559550"/>
          <p14:tracePt t="108945" x="6953250" y="6559550"/>
          <p14:tracePt t="108946" x="6992938" y="6567488"/>
          <p14:tracePt t="108947" x="6999288" y="6567488"/>
          <p14:tracePt t="108948" x="7026275" y="6567488"/>
          <p14:tracePt t="108949" x="7046913" y="6567488"/>
          <p14:tracePt t="108950" x="7065963" y="6567488"/>
          <p14:tracePt t="108951" x="7086600" y="6573838"/>
          <p14:tracePt t="108952" x="7113588" y="6573838"/>
          <p14:tracePt t="108953" x="7132638" y="6580188"/>
          <p14:tracePt t="108954" x="7153275" y="6580188"/>
          <p14:tracePt t="108955" x="7172325" y="6580188"/>
          <p14:tracePt t="108956" x="7199313" y="6586538"/>
          <p14:tracePt t="108957" x="7219950" y="6586538"/>
          <p14:tracePt t="108958" x="7239000" y="6592888"/>
          <p14:tracePt t="108959" x="7265988" y="6592888"/>
          <p14:tracePt t="108960" x="7286625" y="6600825"/>
          <p14:tracePt t="108961" x="7313613" y="6600825"/>
          <p14:tracePt t="108962" x="7332663" y="6600825"/>
          <p14:tracePt t="108963" x="7345363" y="6607175"/>
          <p14:tracePt t="108964" x="7378700" y="6607175"/>
          <p14:tracePt t="108965" x="7392988" y="6607175"/>
          <p14:tracePt t="108966" x="7412038" y="6613525"/>
          <p14:tracePt t="108967" x="7432675" y="6613525"/>
          <p14:tracePt t="108968" x="7459663" y="6619875"/>
          <p14:tracePt t="108969" x="7486650" y="6619875"/>
          <p14:tracePt t="108970" x="7499350" y="6626225"/>
          <p14:tracePt t="108971" x="7526338" y="6626225"/>
          <p14:tracePt t="108972" x="7545388" y="6634163"/>
          <p14:tracePt t="108973" x="7572375" y="6634163"/>
          <p14:tracePt t="108974" x="7586663" y="6634163"/>
          <p14:tracePt t="108975" x="7612063" y="6640513"/>
          <p14:tracePt t="108976" x="7632700" y="6640513"/>
          <p14:tracePt t="108977" x="7651750" y="6646863"/>
          <p14:tracePt t="108978" x="7672388" y="6646863"/>
          <p14:tracePt t="108979" x="7693025" y="6646863"/>
          <p14:tracePt t="108980" x="7718425" y="6653213"/>
          <p14:tracePt t="108981" x="7739063" y="6653213"/>
          <p14:tracePt t="108982" x="7751763" y="6653213"/>
          <p14:tracePt t="108983" x="7766050" y="6653213"/>
          <p14:tracePt t="108984" x="7793038" y="6653213"/>
          <p14:tracePt t="108985" x="7805738" y="6659563"/>
          <p14:tracePt t="108986" x="7826375" y="6659563"/>
          <p14:tracePt t="108987" x="7845425" y="6659563"/>
          <p14:tracePt t="108988" x="7859713" y="6667500"/>
          <p14:tracePt t="108989" x="7878763" y="6667500"/>
          <p14:tracePt t="108990" x="7899400" y="6667500"/>
          <p14:tracePt t="108991" x="7918450" y="6673850"/>
          <p14:tracePt t="108992" x="7932738" y="6673850"/>
          <p14:tracePt t="108993" x="7945438" y="6673850"/>
          <p14:tracePt t="108994" x="7958138" y="6673850"/>
          <p14:tracePt t="108995" x="7978775" y="6680200"/>
          <p14:tracePt t="108996" x="7991475" y="6680200"/>
          <p14:tracePt t="108997" x="8012113" y="6680200"/>
          <p14:tracePt t="108998" x="8018463" y="6680200"/>
          <p14:tracePt t="108999" x="8039100" y="6680200"/>
          <p14:tracePt t="109000" x="8045450" y="6680200"/>
          <p14:tracePt t="109001" x="8066088" y="6686550"/>
          <p14:tracePt t="109002" x="8078788" y="6686550"/>
          <p14:tracePt t="109003" x="8085138" y="6686550"/>
          <p14:tracePt t="109004" x="8099425" y="6686550"/>
          <p14:tracePt t="109005" x="8112125" y="6686550"/>
          <p14:tracePt t="109006" x="8118475" y="6686550"/>
          <p14:tracePt t="109007" x="8132763" y="6686550"/>
          <p14:tracePt t="109008" x="8139113" y="6686550"/>
          <p14:tracePt t="109009" x="8151813" y="6686550"/>
          <p14:tracePt t="109010" x="8158163" y="6686550"/>
          <p14:tracePt t="109011" x="8166100" y="6686550"/>
          <p14:tracePt t="109012" x="8178800" y="6686550"/>
          <p14:tracePt t="109013" x="8185150" y="6686550"/>
          <p14:tracePt t="109014" x="8191500" y="6686550"/>
          <p14:tracePt t="109015" x="8205788" y="6686550"/>
          <p14:tracePt t="109016" x="8212138" y="6686550"/>
          <p14:tracePt t="109017" x="8218488" y="6686550"/>
          <p14:tracePt t="109018" x="8224838" y="6686550"/>
          <p14:tracePt t="109019" x="8231188" y="6692900"/>
          <p14:tracePt t="109020" x="8239125" y="6692900"/>
          <p14:tracePt t="109021" x="8245475" y="6692900"/>
          <p14:tracePt t="109022" x="8251825" y="6692900"/>
          <p14:tracePt t="109023" x="8258175" y="6692900"/>
          <p14:tracePt t="109024" x="8264525" y="6692900"/>
          <p14:tracePt t="109026" x="8272463" y="6692900"/>
          <p14:tracePt t="109027" x="8278813" y="6692900"/>
          <p14:tracePt t="109028" x="8285163" y="6692900"/>
          <p14:tracePt t="109029" x="8291513" y="6692900"/>
          <p14:tracePt t="109030" x="8297863" y="6692900"/>
          <p14:tracePt t="109032" x="8312150" y="6692900"/>
          <p14:tracePt t="109034" x="8318500" y="6692900"/>
          <p14:tracePt t="109036" x="8324850" y="6692900"/>
          <p14:tracePt t="109037" x="8331200" y="6692900"/>
          <p14:tracePt t="109040" x="8339138" y="6692900"/>
          <p14:tracePt t="109041" x="8345488" y="6692900"/>
          <p14:tracePt t="109043" x="8351838" y="6692900"/>
          <p14:tracePt t="109044" x="8358188" y="6692900"/>
          <p14:tracePt t="109045" x="8364538" y="6692900"/>
          <p14:tracePt t="109047" x="8372475" y="6692900"/>
          <p14:tracePt t="109048" x="8378825" y="6692900"/>
          <p14:tracePt t="109050" x="8385175" y="6692900"/>
          <p14:tracePt t="109051" x="8391525" y="6692900"/>
          <p14:tracePt t="109052" x="8397875" y="6692900"/>
          <p14:tracePt t="109054" x="8405813" y="6692900"/>
          <p14:tracePt t="109055" x="8412163" y="6692900"/>
          <p14:tracePt t="109057" x="8418513" y="6692900"/>
          <p14:tracePt t="109058" x="8424863" y="6692900"/>
          <p14:tracePt t="109059" x="8431213" y="6692900"/>
          <p14:tracePt t="109061" x="8439150" y="6692900"/>
          <p14:tracePt t="109062" x="8445500" y="6692900"/>
          <p14:tracePt t="109064" x="8451850" y="6692900"/>
          <p14:tracePt t="109065" x="8458200" y="6686550"/>
          <p14:tracePt t="109066" x="8464550" y="6686550"/>
          <p14:tracePt t="109067" x="8472488" y="6686550"/>
          <p14:tracePt t="109068" x="8478838" y="6686550"/>
          <p14:tracePt t="109070" x="8491538" y="6686550"/>
          <p14:tracePt t="109071" x="8497888" y="6686550"/>
          <p14:tracePt t="109073" x="8504238" y="6686550"/>
          <p14:tracePt t="109074" x="8512175" y="6686550"/>
          <p14:tracePt t="109075" x="8518525" y="6686550"/>
          <p14:tracePt t="109076" x="8524875" y="6686550"/>
          <p14:tracePt t="109077" x="8531225" y="6686550"/>
          <p14:tracePt t="109079" x="8537575" y="6686550"/>
          <p14:tracePt t="109080" x="8545513" y="6686550"/>
          <p14:tracePt t="109081" x="8551863" y="6686550"/>
          <p14:tracePt t="109083" x="8558213" y="6686550"/>
          <p14:tracePt t="109084" x="8564563" y="6686550"/>
          <p14:tracePt t="109086" x="8570913" y="6686550"/>
          <p14:tracePt t="109088" x="8578850" y="6686550"/>
          <p14:tracePt t="109089" x="8585200" y="6686550"/>
          <p14:tracePt t="109093" x="8591550" y="6686550"/>
          <p14:tracePt t="109097" x="8597900" y="6686550"/>
          <p14:tracePt t="109162" x="8604250" y="6686550"/>
          <p14:tracePt t="109181" x="8612188" y="6686550"/>
          <p14:tracePt t="109202" x="8612188" y="6680200"/>
          <p14:tracePt t="109209" x="8618538" y="6680200"/>
          <p14:tracePt t="109220" x="8618538" y="6673850"/>
          <p14:tracePt t="109238" x="8618538" y="6667500"/>
          <p14:tracePt t="109241" x="8624888" y="6667500"/>
          <p14:tracePt t="109243" x="8624888" y="6659563"/>
          <p14:tracePt t="109248" x="8624888" y="6653213"/>
          <p14:tracePt t="109258" x="8624888" y="6646863"/>
          <p14:tracePt t="109260" x="8624888" y="6640513"/>
          <p14:tracePt t="109268" x="8624888" y="6634163"/>
          <p14:tracePt t="109271" x="8624888" y="6626225"/>
          <p14:tracePt t="109275" x="8624888" y="6619875"/>
          <p14:tracePt t="109284" x="8624888" y="6613525"/>
          <p14:tracePt t="109338" x="8624888" y="6607175"/>
          <p14:tracePt t="109365" x="8631238" y="6607175"/>
          <p14:tracePt t="109404" x="8631238" y="6600825"/>
          <p14:tracePt t="109405" x="8637588" y="6600825"/>
          <p14:tracePt t="109427" x="8645525" y="6600825"/>
          <p14:tracePt t="109435" x="8651875" y="6592888"/>
          <p14:tracePt t="109447" x="8658225" y="6592888"/>
          <p14:tracePt t="109450" x="8664575" y="6592888"/>
          <p14:tracePt t="109452" x="8664575" y="6586538"/>
          <p14:tracePt t="109456" x="8670925" y="6586538"/>
          <p14:tracePt t="109460" x="8678863" y="6586538"/>
          <p14:tracePt t="109462" x="8685213" y="6586538"/>
          <p14:tracePt t="109467" x="8691563" y="6586538"/>
          <p14:tracePt t="109469" x="8697913" y="6586538"/>
          <p14:tracePt t="109474" x="8704263" y="6586538"/>
          <p14:tracePt t="109476" x="8712200" y="6586538"/>
          <p14:tracePt t="109477" x="8712200" y="6580188"/>
          <p14:tracePt t="109479" x="8718550" y="6580188"/>
          <p14:tracePt t="109484" x="8724900" y="6580188"/>
          <p14:tracePt t="109485" x="8724900" y="6573838"/>
          <p14:tracePt t="109486" x="8731250" y="6573838"/>
          <p14:tracePt t="109492" x="8737600" y="6573838"/>
          <p14:tracePt t="109496" x="8745538" y="6573838"/>
          <p14:tracePt t="109502" x="8751888" y="6573838"/>
          <p14:tracePt t="109508" x="8758238" y="6573838"/>
          <p14:tracePt t="109509" x="8758238" y="6567488"/>
          <p14:tracePt t="109515" x="8764588" y="6567488"/>
          <p14:tracePt t="109540" x="8770938" y="6567488"/>
          <p14:tracePt t="109548" x="8778875" y="6567488"/>
          <p14:tracePt t="109561" x="8785225" y="6567488"/>
          <p14:tracePt t="109568" x="8791575" y="6567488"/>
          <p14:tracePt t="109573" x="8797925" y="6567488"/>
          <p14:tracePt t="109587" x="8804275" y="6567488"/>
          <p14:tracePt t="109595" x="8810625" y="6567488"/>
          <p14:tracePt t="109613" x="8818563" y="6567488"/>
          <p14:tracePt t="109619" x="8824913" y="6567488"/>
          <p14:tracePt t="109627" x="8831263" y="6567488"/>
          <p14:tracePt t="109642" x="8837613" y="6567488"/>
          <p14:tracePt t="109649" x="8843963" y="6567488"/>
          <p14:tracePt t="109822" x="8837613" y="6567488"/>
          <p14:tracePt t="109830" x="8831263" y="6567488"/>
          <p14:tracePt t="109834" x="8824913" y="6567488"/>
          <p14:tracePt t="109836" x="8818563" y="6567488"/>
          <p14:tracePt t="109842" x="8810625" y="6567488"/>
          <p14:tracePt t="109844" x="8804275" y="6567488"/>
          <p14:tracePt t="109849" x="8797925" y="6567488"/>
          <p14:tracePt t="109851" x="8797925" y="6573838"/>
          <p14:tracePt t="109852" x="8791575" y="6573838"/>
          <p14:tracePt t="109853" x="8785225" y="6573838"/>
          <p14:tracePt t="109857" x="8778875" y="6573838"/>
          <p14:tracePt t="109859" x="8770938" y="6573838"/>
          <p14:tracePt t="109860" x="8770938" y="6580188"/>
          <p14:tracePt t="109863" x="8764588" y="6580188"/>
          <p14:tracePt t="109865" x="8758238" y="6580188"/>
          <p14:tracePt t="109866" x="8751888" y="6580188"/>
          <p14:tracePt t="109869" x="8745538" y="6580188"/>
          <p14:tracePt t="109871" x="8737600" y="6580188"/>
          <p14:tracePt t="109873" x="8731250" y="6580188"/>
          <p14:tracePt t="109874" x="8724900" y="6580188"/>
          <p14:tracePt t="109877" x="8718550" y="6580188"/>
          <p14:tracePt t="109878" x="8712200" y="6580188"/>
          <p14:tracePt t="109879" x="8712200" y="6586538"/>
          <p14:tracePt t="109880" x="8704263" y="6586538"/>
          <p14:tracePt t="109882" x="8697913" y="6586538"/>
          <p14:tracePt t="109883" x="8691563" y="6586538"/>
          <p14:tracePt t="109885" x="8685213" y="6586538"/>
          <p14:tracePt t="109886" x="8678863" y="6586538"/>
          <p14:tracePt t="109887" x="8670925" y="6586538"/>
          <p14:tracePt t="109888" x="8670925" y="6592888"/>
          <p14:tracePt t="109889" x="8658225" y="6592888"/>
          <p14:tracePt t="109890" x="8651875" y="6592888"/>
          <p14:tracePt t="109892" x="8645525" y="6592888"/>
          <p14:tracePt t="109893" x="8637588" y="6592888"/>
          <p14:tracePt t="109894" x="8631238" y="6592888"/>
          <p14:tracePt t="109895" x="8624888" y="6600825"/>
          <p14:tracePt t="109896" x="8618538" y="6600825"/>
          <p14:tracePt t="109897" x="8612188" y="6600825"/>
          <p14:tracePt t="109898" x="8604250" y="6600825"/>
          <p14:tracePt t="109899" x="8597900" y="6600825"/>
          <p14:tracePt t="109901" x="8585200" y="6600825"/>
          <p14:tracePt t="109903" x="8570913" y="6600825"/>
          <p14:tracePt t="109904" x="8564563" y="6600825"/>
          <p14:tracePt t="109905" x="8558213" y="6600825"/>
          <p14:tracePt t="109906" x="8551863" y="6600825"/>
          <p14:tracePt t="109907" x="8545513" y="6600825"/>
          <p14:tracePt t="109908" x="8537575" y="6600825"/>
          <p14:tracePt t="109909" x="8524875" y="6600825"/>
          <p14:tracePt t="109910" x="8518525" y="6600825"/>
          <p14:tracePt t="109911" x="8504238" y="6600825"/>
          <p14:tracePt t="109912" x="8491538" y="6600825"/>
          <p14:tracePt t="109914" x="8478838" y="6600825"/>
          <p14:tracePt t="109915" x="8472488" y="6600825"/>
          <p14:tracePt t="109916" x="8464550" y="6600825"/>
          <p14:tracePt t="109917" x="8451850" y="6600825"/>
          <p14:tracePt t="109918" x="8445500" y="6600825"/>
          <p14:tracePt t="109919" x="8431213" y="6600825"/>
          <p14:tracePt t="109920" x="8424863" y="6600825"/>
          <p14:tracePt t="109921" x="8412163" y="6600825"/>
          <p14:tracePt t="109922" x="8397875" y="6600825"/>
          <p14:tracePt t="109923" x="8391525" y="6600825"/>
          <p14:tracePt t="109924" x="8378825" y="6600825"/>
          <p14:tracePt t="109925" x="8364538" y="6600825"/>
          <p14:tracePt t="109926" x="8351838" y="6600825"/>
          <p14:tracePt t="109927" x="8339138" y="6600825"/>
          <p14:tracePt t="109928" x="8331200" y="6600825"/>
          <p14:tracePt t="109929" x="8312150" y="6600825"/>
          <p14:tracePt t="109930" x="8305800" y="6600825"/>
          <p14:tracePt t="109931" x="8278813" y="6600825"/>
          <p14:tracePt t="109932" x="8258175" y="6600825"/>
          <p14:tracePt t="109934" x="8239125" y="6600825"/>
          <p14:tracePt t="109935" x="8218488" y="6600825"/>
          <p14:tracePt t="109936" x="8199438" y="6600825"/>
          <p14:tracePt t="109937" x="8178800" y="6600825"/>
          <p14:tracePt t="109938" x="8158163" y="6600825"/>
          <p14:tracePt t="109940" x="8132763" y="6600825"/>
          <p14:tracePt t="109941" x="8105775" y="6600825"/>
          <p14:tracePt t="109942" x="8091488" y="6600825"/>
          <p14:tracePt t="109943" x="8072438" y="6600825"/>
          <p14:tracePt t="109944" x="8051800" y="6600825"/>
          <p14:tracePt t="109945" x="8024813" y="6600825"/>
          <p14:tracePt t="109946" x="8012113" y="6600825"/>
          <p14:tracePt t="109947" x="7991475" y="6600825"/>
          <p14:tracePt t="109948" x="7966075" y="6600825"/>
          <p14:tracePt t="109949" x="7945438" y="6600825"/>
          <p14:tracePt t="109950" x="7924800" y="6600825"/>
          <p14:tracePt t="109951" x="7899400" y="6600825"/>
          <p14:tracePt t="109952" x="7872413" y="6600825"/>
          <p14:tracePt t="109953" x="7851775" y="6600825"/>
          <p14:tracePt t="109954" x="7826375" y="6600825"/>
          <p14:tracePt t="109955" x="7805738" y="6600825"/>
          <p14:tracePt t="109956" x="7793038" y="6600825"/>
          <p14:tracePt t="109957" x="7766050" y="6600825"/>
          <p14:tracePt t="109958" x="7739063" y="6600825"/>
          <p14:tracePt t="109959" x="7712075" y="6600825"/>
          <p14:tracePt t="109960" x="7693025" y="6600825"/>
          <p14:tracePt t="109961" x="7666038" y="6600825"/>
          <p14:tracePt t="109962" x="7639050" y="6600825"/>
          <p14:tracePt t="109963" x="7612063" y="6600825"/>
          <p14:tracePt t="109964" x="7593013" y="6600825"/>
          <p14:tracePt t="109965" x="7572375" y="6600825"/>
          <p14:tracePt t="109966" x="7545388" y="6600825"/>
          <p14:tracePt t="109967" x="7519988" y="6600825"/>
          <p14:tracePt t="109968" x="7499350" y="6600825"/>
          <p14:tracePt t="109969" x="7472363" y="6600825"/>
          <p14:tracePt t="109970" x="7445375" y="6600825"/>
          <p14:tracePt t="109971" x="7426325" y="6600825"/>
          <p14:tracePt t="109972" x="7405688" y="6600825"/>
          <p14:tracePt t="109973" x="7378700" y="6600825"/>
          <p14:tracePt t="109974" x="7353300" y="6600825"/>
          <p14:tracePt t="109975" x="7339013" y="6600825"/>
          <p14:tracePt t="109976" x="7319963" y="6600825"/>
          <p14:tracePt t="109977" x="7299325" y="6600825"/>
          <p14:tracePt t="109978" x="7280275" y="6600825"/>
          <p14:tracePt t="109979" x="7259638" y="6600825"/>
          <p14:tracePt t="109980" x="7232650" y="6607175"/>
          <p14:tracePt t="109981" x="7213600" y="6607175"/>
          <p14:tracePt t="109982" x="7199313" y="6607175"/>
          <p14:tracePt t="109983" x="7180263" y="6613525"/>
          <p14:tracePt t="109984" x="7159625" y="6613525"/>
          <p14:tracePt t="109985" x="7146925" y="6613525"/>
          <p14:tracePt t="109986" x="7126288" y="6613525"/>
          <p14:tracePt t="109987" x="7105650" y="6613525"/>
          <p14:tracePt t="109988" x="7092950" y="6619875"/>
          <p14:tracePt t="109989" x="7080250" y="6619875"/>
          <p14:tracePt t="109990" x="7059613" y="6619875"/>
          <p14:tracePt t="109991" x="7053263" y="6619875"/>
          <p14:tracePt t="109992" x="7032625" y="6626225"/>
          <p14:tracePt t="109993" x="7019925" y="6626225"/>
          <p14:tracePt t="109994" x="7013575" y="6626225"/>
          <p14:tracePt t="109995" x="6992938" y="6634163"/>
          <p14:tracePt t="109996" x="6986588" y="6634163"/>
          <p14:tracePt t="109997" x="6980238" y="6634163"/>
          <p14:tracePt t="109998" x="6965950" y="6634163"/>
          <p14:tracePt t="109999" x="6959600" y="6634163"/>
          <p14:tracePt t="110000" x="6946900" y="6640513"/>
          <p14:tracePt t="110001" x="6932613" y="6640513"/>
          <p14:tracePt t="110002" x="6926263" y="6640513"/>
          <p14:tracePt t="110003" x="6919913" y="6640513"/>
          <p14:tracePt t="110004" x="6907213" y="6640513"/>
          <p14:tracePt t="110005" x="6899275" y="6646863"/>
          <p14:tracePt t="110006" x="6892925" y="6646863"/>
          <p14:tracePt t="110007" x="6886575" y="6646863"/>
          <p14:tracePt t="110008" x="6873875" y="6646863"/>
          <p14:tracePt t="110009" x="6865938" y="6646863"/>
          <p14:tracePt t="110010" x="6859588" y="6646863"/>
          <p14:tracePt t="110011" x="6853238" y="6646863"/>
          <p14:tracePt t="110012" x="6840538" y="6646863"/>
          <p14:tracePt t="110013" x="6832600" y="6653213"/>
          <p14:tracePt t="110014" x="6826250" y="6653213"/>
          <p14:tracePt t="110015" x="6813550" y="6653213"/>
          <p14:tracePt t="110017" x="6799263" y="6659563"/>
          <p14:tracePt t="110018" x="6792913" y="6659563"/>
          <p14:tracePt t="110019" x="6786563" y="6659563"/>
          <p14:tracePt t="110020" x="6780213" y="6659563"/>
          <p14:tracePt t="110021" x="6773863" y="6659563"/>
          <p14:tracePt t="110022" x="6765925" y="6659563"/>
          <p14:tracePt t="110023" x="6753225" y="6667500"/>
          <p14:tracePt t="110024" x="6746875" y="6667500"/>
          <p14:tracePt t="110025" x="6734175" y="6667500"/>
          <p14:tracePt t="110026" x="6734175" y="6673850"/>
          <p14:tracePt t="110027" x="6719888" y="6673850"/>
          <p14:tracePt t="110028" x="6707188" y="6673850"/>
          <p14:tracePt t="110029" x="6700838" y="6673850"/>
          <p14:tracePt t="110030" x="6686550" y="6673850"/>
          <p14:tracePt t="110031" x="6673850" y="6680200"/>
          <p14:tracePt t="110032" x="6659563" y="6680200"/>
          <p14:tracePt t="110034" x="6646863" y="6680200"/>
          <p14:tracePt t="110035" x="6634163" y="6680200"/>
          <p14:tracePt t="110036" x="6619875" y="6680200"/>
          <p14:tracePt t="110037" x="6600825" y="6680200"/>
          <p14:tracePt t="110038" x="6592888" y="6680200"/>
          <p14:tracePt t="110040" x="6573838" y="6680200"/>
          <p14:tracePt t="110041" x="6553200" y="6680200"/>
          <p14:tracePt t="110042" x="6546850" y="6680200"/>
          <p14:tracePt t="110043" x="6534150" y="6680200"/>
          <p14:tracePt t="110044" x="6526213" y="6680200"/>
          <p14:tracePt t="110045" x="6507163" y="6686550"/>
          <p14:tracePt t="110046" x="6492875" y="6686550"/>
          <p14:tracePt t="110047" x="6480175" y="6686550"/>
          <p14:tracePt t="110048" x="6467475" y="6686550"/>
          <p14:tracePt t="110049" x="6453188" y="6686550"/>
          <p14:tracePt t="110050" x="6440488" y="6686550"/>
          <p14:tracePt t="110051" x="6427788" y="6686550"/>
          <p14:tracePt t="110052" x="6413500" y="6686550"/>
          <p14:tracePt t="110053" x="6400800" y="6686550"/>
          <p14:tracePt t="110054" x="6386513" y="6686550"/>
          <p14:tracePt t="110055" x="6373813" y="6686550"/>
          <p14:tracePt t="110056" x="6361113" y="6686550"/>
          <p14:tracePt t="110057" x="6340475" y="6686550"/>
          <p14:tracePt t="110058" x="6327775" y="6686550"/>
          <p14:tracePt t="110059" x="6313488" y="6686550"/>
          <p14:tracePt t="110060" x="6294438" y="6686550"/>
          <p14:tracePt t="110061" x="6280150" y="6692900"/>
          <p14:tracePt t="110062" x="6261100" y="6692900"/>
          <p14:tracePt t="110063" x="6246813" y="6692900"/>
          <p14:tracePt t="110064" x="6234113" y="6692900"/>
          <p14:tracePt t="110065" x="6213475" y="6692900"/>
          <p14:tracePt t="110066" x="6200775" y="6692900"/>
          <p14:tracePt t="110067" x="6188075" y="6692900"/>
          <p14:tracePt t="110068" x="6167438" y="6692900"/>
          <p14:tracePt t="110069" x="6154738" y="6692900"/>
          <p14:tracePt t="110070" x="6140450" y="6692900"/>
          <p14:tracePt t="110071" x="6121400" y="6692900"/>
          <p14:tracePt t="110072" x="6107113" y="6692900"/>
          <p14:tracePt t="110073" x="6094413" y="6692900"/>
          <p14:tracePt t="110074" x="6080125" y="6692900"/>
          <p14:tracePt t="110075" x="6073775" y="6692900"/>
          <p14:tracePt t="110076" x="6054725" y="6692900"/>
          <p14:tracePt t="110077" x="6040438" y="6692900"/>
          <p14:tracePt t="110078" x="6027738" y="6692900"/>
          <p14:tracePt t="110079" x="6013450" y="6692900"/>
          <p14:tracePt t="110080" x="6000750" y="6692900"/>
          <p14:tracePt t="110081" x="5988050" y="6692900"/>
          <p14:tracePt t="110082" x="5973763" y="6692900"/>
          <p14:tracePt t="110083" x="5967413" y="6700838"/>
          <p14:tracePt t="110084" x="5954713" y="6700838"/>
          <p14:tracePt t="110085" x="5940425" y="6700838"/>
          <p14:tracePt t="110086" x="5934075" y="6700838"/>
          <p14:tracePt t="110087" x="5921375" y="6700838"/>
          <p14:tracePt t="110088" x="5913438" y="6700838"/>
          <p14:tracePt t="110089" x="5900738" y="6700838"/>
          <p14:tracePt t="110090" x="5894388" y="6700838"/>
          <p14:tracePt t="110091" x="5888038" y="6700838"/>
          <p14:tracePt t="110092" x="5873750" y="6700838"/>
          <p14:tracePt t="110093" x="5867400" y="6700838"/>
          <p14:tracePt t="110095" x="5854700" y="6700838"/>
          <p14:tracePt t="110096" x="5840413" y="6707188"/>
          <p14:tracePt t="110098" x="5827713" y="6707188"/>
          <p14:tracePt t="110100" x="5815013" y="6707188"/>
          <p14:tracePt t="110101" x="5807075" y="6707188"/>
          <p14:tracePt t="110102" x="5800725" y="6707188"/>
          <p14:tracePt t="110103" x="5794375" y="6707188"/>
          <p14:tracePt t="110104" x="5788025" y="6707188"/>
          <p14:tracePt t="110105" x="5781675" y="6707188"/>
          <p14:tracePt t="110106" x="5773738" y="6707188"/>
          <p14:tracePt t="110107" x="5767388" y="6713538"/>
          <p14:tracePt t="110108" x="5761038" y="6713538"/>
          <p14:tracePt t="110109" x="5748338" y="6713538"/>
          <p14:tracePt t="110111" x="5740400" y="6713538"/>
          <p14:tracePt t="110112" x="5727700" y="6713538"/>
          <p14:tracePt t="110114" x="5715000" y="6713538"/>
          <p14:tracePt t="110115" x="5707063" y="6713538"/>
          <p14:tracePt t="110116" x="5700713" y="6713538"/>
          <p14:tracePt t="110117" x="5694363" y="6713538"/>
          <p14:tracePt t="110118" x="5688013" y="6719888"/>
          <p14:tracePt t="110119" x="5673725" y="6719888"/>
          <p14:tracePt t="110120" x="5667375" y="6719888"/>
          <p14:tracePt t="110121" x="5661025" y="6719888"/>
          <p14:tracePt t="110122" x="5648325" y="6719888"/>
          <p14:tracePt t="110123" x="5640388" y="6719888"/>
          <p14:tracePt t="110124" x="5634038" y="6719888"/>
          <p14:tracePt t="110125" x="5621338" y="6719888"/>
          <p14:tracePt t="110126" x="5614988" y="6719888"/>
          <p14:tracePt t="110127" x="5600700" y="6719888"/>
          <p14:tracePt t="110129" x="5588000" y="6719888"/>
          <p14:tracePt t="110130" x="5575300" y="6719888"/>
          <p14:tracePt t="110132" x="5554663" y="6719888"/>
          <p14:tracePt t="110133" x="5541963" y="6719888"/>
          <p14:tracePt t="110134" x="5527675" y="6719888"/>
          <p14:tracePt t="110135" x="5514975" y="6719888"/>
          <p14:tracePt t="110137" x="5494338" y="6726238"/>
          <p14:tracePt t="110141" x="5441950" y="6726238"/>
          <p14:tracePt t="110142" x="5434013" y="6726238"/>
          <p14:tracePt t="110143" x="5427663" y="6726238"/>
          <p14:tracePt t="110144" x="5421313" y="6726238"/>
          <p14:tracePt t="110145" x="5400675" y="6726238"/>
          <p14:tracePt t="110146" x="5387975" y="6726238"/>
          <p14:tracePt t="110147" x="5381625" y="6734175"/>
          <p14:tracePt t="110148" x="5367338" y="6734175"/>
          <p14:tracePt t="110149" x="5348288" y="6734175"/>
          <p14:tracePt t="110150" x="5341938" y="6734175"/>
          <p14:tracePt t="110151" x="5334000" y="6734175"/>
          <p14:tracePt t="110152" x="5321300" y="6734175"/>
          <p14:tracePt t="110153" x="5308600" y="6734175"/>
          <p14:tracePt t="110154" x="5294313" y="6734175"/>
          <p14:tracePt t="110155" x="5287963" y="6734175"/>
          <p14:tracePt t="110156" x="5268913" y="6734175"/>
          <p14:tracePt t="110157" x="5260975" y="6734175"/>
          <p14:tracePt t="110158" x="5248275" y="6734175"/>
          <p14:tracePt t="110159" x="5235575" y="6734175"/>
          <p14:tracePt t="110160" x="5221288" y="6740525"/>
          <p14:tracePt t="110161" x="5208588" y="6740525"/>
          <p14:tracePt t="110162" x="5194300" y="6740525"/>
          <p14:tracePt t="110163" x="5187950" y="6740525"/>
          <p14:tracePt t="110164" x="5175250" y="6740525"/>
          <p14:tracePt t="110165" x="5160963" y="6740525"/>
          <p14:tracePt t="110166" x="5148263" y="6740525"/>
          <p14:tracePt t="110167" x="5135563" y="6740525"/>
          <p14:tracePt t="110168" x="5127625" y="6740525"/>
          <p14:tracePt t="110169" x="5114925" y="6740525"/>
          <p14:tracePt t="110170" x="5108575" y="6740525"/>
          <p14:tracePt t="110171" x="5094288" y="6740525"/>
          <p14:tracePt t="110172" x="5075238" y="6746875"/>
          <p14:tracePt t="110174" x="5060950" y="6746875"/>
          <p14:tracePt t="110175" x="5048250" y="6746875"/>
          <p14:tracePt t="110176" x="5041900" y="6746875"/>
          <p14:tracePt t="110177" x="5029200" y="6746875"/>
          <p14:tracePt t="110178" x="5021263" y="6746875"/>
          <p14:tracePt t="110179" x="5008563" y="6746875"/>
          <p14:tracePt t="110180" x="4995863" y="6746875"/>
          <p14:tracePt t="110181" x="4987925" y="6753225"/>
          <p14:tracePt t="110182" x="4975225" y="6753225"/>
          <p14:tracePt t="110183" x="4962525" y="6753225"/>
          <p14:tracePt t="110185" x="4948238" y="6753225"/>
          <p14:tracePt t="110186" x="4941888" y="6753225"/>
          <p14:tracePt t="110187" x="4929188" y="6753225"/>
          <p14:tracePt t="110188" x="4921250" y="6753225"/>
          <p14:tracePt t="110189" x="4914900" y="6753225"/>
          <p14:tracePt t="110190" x="4902200" y="6753225"/>
          <p14:tracePt t="110192" x="4881563" y="6759575"/>
          <p14:tracePt t="110193" x="4875213" y="6759575"/>
          <p14:tracePt t="110195" x="4862513" y="6759575"/>
          <p14:tracePt t="110196" x="4854575" y="6759575"/>
          <p14:tracePt t="110197" x="4841875" y="6759575"/>
          <p14:tracePt t="110198" x="4829175" y="6759575"/>
          <p14:tracePt t="110199" x="4821238" y="6759575"/>
          <p14:tracePt t="110200" x="4808538" y="6759575"/>
          <p14:tracePt t="110201" x="4795838" y="6759575"/>
          <p14:tracePt t="110202" x="4787900" y="6759575"/>
          <p14:tracePt t="110203" x="4775200" y="6759575"/>
          <p14:tracePt t="110204" x="4768850" y="6759575"/>
          <p14:tracePt t="110205" x="4754563" y="6759575"/>
          <p14:tracePt t="110206" x="4741863" y="6759575"/>
          <p14:tracePt t="110207" x="4735513" y="6759575"/>
          <p14:tracePt t="110208" x="4714875" y="6759575"/>
          <p14:tracePt t="110209" x="4702175" y="6765925"/>
          <p14:tracePt t="110210" x="4689475" y="6765925"/>
          <p14:tracePt t="110211" x="4681538" y="6765925"/>
          <p14:tracePt t="110212" x="4668838" y="6765925"/>
          <p14:tracePt t="110213" x="4656138" y="6765925"/>
          <p14:tracePt t="110214" x="4635500" y="6765925"/>
          <p14:tracePt t="110215" x="4629150" y="6765925"/>
          <p14:tracePt t="110216" x="4608513" y="6773863"/>
          <p14:tracePt t="110217" x="4589463" y="6773863"/>
          <p14:tracePt t="110218" x="4575175" y="6773863"/>
          <p14:tracePt t="110219" x="4562475" y="6773863"/>
          <p14:tracePt t="110220" x="4541838" y="6773863"/>
          <p14:tracePt t="110221" x="4529138" y="6773863"/>
          <p14:tracePt t="110222" x="4508500" y="6773863"/>
          <p14:tracePt t="110223" x="4489450" y="6773863"/>
          <p14:tracePt t="110224" x="4475163" y="6773863"/>
          <p14:tracePt t="110225" x="4456113" y="6780213"/>
          <p14:tracePt t="110226" x="4435475" y="6780213"/>
          <p14:tracePt t="110227" x="4422775" y="6780213"/>
          <p14:tracePt t="110228" x="4402138" y="6780213"/>
          <p14:tracePt t="110229" x="4383088" y="6780213"/>
          <p14:tracePt t="110230" x="4368800" y="6786563"/>
          <p14:tracePt t="110231" x="4335463" y="6786563"/>
          <p14:tracePt t="110232" x="4308475" y="6786563"/>
          <p14:tracePt t="110234" x="4283075" y="6786563"/>
          <p14:tracePt t="110235" x="4256088" y="6786563"/>
          <p14:tracePt t="110236" x="4241800" y="6792913"/>
          <p14:tracePt t="110237" x="4216400" y="6792913"/>
          <p14:tracePt t="110238" x="4195763" y="6792913"/>
          <p14:tracePt t="110240" x="4175125" y="6792913"/>
          <p14:tracePt t="110241" x="4149725" y="6799263"/>
          <p14:tracePt t="110242" x="4135438" y="6799263"/>
          <p14:tracePt t="110243" x="4116388" y="6799263"/>
          <p14:tracePt t="110244" x="4102100" y="6799263"/>
          <p14:tracePt t="110245" x="4083050" y="6799263"/>
          <p14:tracePt t="110246" x="4068763" y="6799263"/>
          <p14:tracePt t="110247" x="4056063" y="6799263"/>
          <p14:tracePt t="110248" x="4035425" y="6799263"/>
          <p14:tracePt t="110249" x="4029075" y="6807200"/>
          <p14:tracePt t="110250" x="4010025" y="6807200"/>
          <p14:tracePt t="110251" x="4002088" y="6807200"/>
          <p14:tracePt t="110252" x="3989388" y="6807200"/>
          <p14:tracePt t="110253" x="3976688" y="6807200"/>
          <p14:tracePt t="110254" x="3968750" y="6807200"/>
          <p14:tracePt t="110255" x="3956050" y="6807200"/>
          <p14:tracePt t="110256" x="3943350" y="6807200"/>
          <p14:tracePt t="110257" x="3929063" y="6807200"/>
          <p14:tracePt t="110258" x="3916363" y="6807200"/>
          <p14:tracePt t="110259" x="3910013" y="6807200"/>
          <p14:tracePt t="110260" x="3895725" y="6807200"/>
          <p14:tracePt t="110261" x="3883025" y="6807200"/>
          <p14:tracePt t="110262" x="3876675" y="6807200"/>
          <p14:tracePt t="110263" x="3862388" y="6807200"/>
          <p14:tracePt t="110265" x="3849688" y="6807200"/>
          <p14:tracePt t="110266" x="3836988" y="6807200"/>
          <p14:tracePt t="110267" x="3829050" y="6807200"/>
          <p14:tracePt t="110268" x="3822700" y="6807200"/>
          <p14:tracePt t="110269" x="3816350" y="6807200"/>
          <p14:tracePt t="110270" x="3810000" y="6807200"/>
          <p14:tracePt t="110271" x="3795713" y="6807200"/>
          <p14:tracePt t="110273" x="3783013" y="6807200"/>
          <p14:tracePt t="110274" x="3776663" y="6807200"/>
          <p14:tracePt t="110275" x="3770313" y="6807200"/>
          <p14:tracePt t="110276" x="3762375" y="6807200"/>
          <p14:tracePt t="110277" x="3756025" y="6807200"/>
          <p14:tracePt t="110278" x="3749675" y="6807200"/>
          <p14:tracePt t="110279" x="3736975" y="6807200"/>
          <p14:tracePt t="110281" x="3729038" y="6807200"/>
          <p14:tracePt t="110282" x="3716338" y="6807200"/>
          <p14:tracePt t="110283" x="3709988" y="6807200"/>
          <p14:tracePt t="110284" x="3703638" y="6807200"/>
          <p14:tracePt t="110285" x="3695700" y="6807200"/>
          <p14:tracePt t="110286" x="3689350" y="6807200"/>
          <p14:tracePt t="110287" x="3676650" y="6807200"/>
          <p14:tracePt t="110289" x="3662363" y="6807200"/>
          <p14:tracePt t="110290" x="3656013" y="6807200"/>
          <p14:tracePt t="110291" x="3649663" y="6807200"/>
          <p14:tracePt t="110292" x="3636963" y="6807200"/>
          <p14:tracePt t="110294" x="3622675" y="6807200"/>
          <p14:tracePt t="110295" x="3616325" y="6807200"/>
          <p14:tracePt t="110296" x="3603625" y="6807200"/>
          <p14:tracePt t="110297" x="3589338" y="6807200"/>
          <p14:tracePt t="110298" x="3582988" y="6807200"/>
          <p14:tracePt t="110299" x="3570288" y="6807200"/>
          <p14:tracePt t="110300" x="3563938" y="6807200"/>
          <p14:tracePt t="110301" x="3549650" y="6807200"/>
          <p14:tracePt t="110302" x="3536950" y="6807200"/>
          <p14:tracePt t="110303" x="3530600" y="6807200"/>
          <p14:tracePt t="110304" x="3516313" y="6807200"/>
          <p14:tracePt t="110305" x="3503613" y="6807200"/>
          <p14:tracePt t="110306" x="3497263" y="6807200"/>
          <p14:tracePt t="110307" x="3482975" y="6807200"/>
          <p14:tracePt t="110308" x="3476625" y="6807200"/>
          <p14:tracePt t="110309" x="3455988" y="6807200"/>
          <p14:tracePt t="110310" x="3449638" y="6807200"/>
          <p14:tracePt t="110311" x="3436938" y="6807200"/>
          <p14:tracePt t="110312" x="3422650" y="6807200"/>
          <p14:tracePt t="110313" x="3416300" y="6807200"/>
          <p14:tracePt t="110314" x="3403600" y="6807200"/>
          <p14:tracePt t="110315" x="3382963" y="6807200"/>
          <p14:tracePt t="110316" x="3376613" y="6807200"/>
          <p14:tracePt t="110317" x="3355975" y="6807200"/>
          <p14:tracePt t="110318" x="3343275" y="6807200"/>
          <p14:tracePt t="110319" x="3336925" y="6807200"/>
          <p14:tracePt t="110320" x="3316288" y="6807200"/>
          <p14:tracePt t="110321" x="3309938" y="6807200"/>
          <p14:tracePt t="110322" x="3290888" y="6799263"/>
          <p14:tracePt t="110323" x="3276600" y="6799263"/>
          <p14:tracePt t="110324" x="3270250" y="6799263"/>
          <p14:tracePt t="110325" x="3249613" y="6799263"/>
          <p14:tracePt t="110326" x="3236913" y="6799263"/>
          <p14:tracePt t="110327" x="3230563" y="6799263"/>
          <p14:tracePt t="110328" x="3216275" y="6792913"/>
          <p14:tracePt t="110329" x="3197225" y="6792913"/>
          <p14:tracePt t="110332" x="3163888" y="6792913"/>
          <p14:tracePt t="110333" x="3149600" y="6786563"/>
          <p14:tracePt t="110334" x="3136900" y="6786563"/>
          <p14:tracePt t="110335" x="3116263" y="6786563"/>
          <p14:tracePt t="110337" x="3109913" y="6786563"/>
          <p14:tracePt t="110338" x="3097213" y="6786563"/>
          <p14:tracePt t="110339" x="3076575" y="6786563"/>
          <p14:tracePt t="110340" x="3070225" y="6780213"/>
          <p14:tracePt t="110341" x="3057525" y="6780213"/>
          <p14:tracePt t="110342" x="3049588" y="6780213"/>
          <p14:tracePt t="110344" x="3036888" y="6780213"/>
          <p14:tracePt t="110345" x="3030538" y="6780213"/>
          <p14:tracePt t="110346" x="3024188" y="6780213"/>
          <p14:tracePt t="110347" x="3009900" y="6780213"/>
          <p14:tracePt t="110349" x="3003550" y="6780213"/>
          <p14:tracePt t="110350" x="2997200" y="6773863"/>
          <p14:tracePt t="110351" x="2990850" y="6773863"/>
          <p14:tracePt t="110352" x="2984500" y="6773863"/>
          <p14:tracePt t="110353" x="2976563" y="6773863"/>
          <p14:tracePt t="110355" x="2963863" y="6773863"/>
          <p14:tracePt t="110356" x="2957513" y="6773863"/>
          <p14:tracePt t="110358" x="2951163" y="6773863"/>
          <p14:tracePt t="110359" x="2943225" y="6773863"/>
          <p14:tracePt t="110361" x="2936875" y="6773863"/>
          <p14:tracePt t="110362" x="2930525" y="6773863"/>
          <p14:tracePt t="110363" x="2924175" y="6773863"/>
          <p14:tracePt t="110366" x="2917825" y="6773863"/>
          <p14:tracePt t="110367" x="2909888" y="6773863"/>
          <p14:tracePt t="110370" x="2903538" y="6773863"/>
          <p14:tracePt t="110372" x="2897188" y="6773863"/>
          <p14:tracePt t="110373" x="2890838" y="6773863"/>
          <p14:tracePt t="110376" x="2884488" y="6773863"/>
          <p14:tracePt t="110377" x="2876550" y="6773863"/>
          <p14:tracePt t="110380" x="2870200" y="6773863"/>
          <p14:tracePt t="110381" x="2863850" y="6773863"/>
          <p14:tracePt t="110382" x="2857500" y="6773863"/>
          <p14:tracePt t="110385" x="2851150" y="6773863"/>
          <p14:tracePt t="110386" x="2843213" y="6773863"/>
          <p14:tracePt t="110388" x="2836863" y="6773863"/>
          <p14:tracePt t="110389" x="2830513" y="6773863"/>
          <p14:tracePt t="110391" x="2824163" y="6773863"/>
          <p14:tracePt t="110393" x="2817813" y="6773863"/>
          <p14:tracePt t="110394" x="2809875" y="6773863"/>
          <p14:tracePt t="110396" x="2803525" y="6773863"/>
          <p14:tracePt t="110397" x="2797175" y="6773863"/>
          <p14:tracePt t="110398" x="2790825" y="6773863"/>
          <p14:tracePt t="110400" x="2784475" y="6773863"/>
          <p14:tracePt t="110401" x="2776538" y="6773863"/>
          <p14:tracePt t="110403" x="2770188" y="6773863"/>
          <p14:tracePt t="110404" x="2763838" y="6773863"/>
          <p14:tracePt t="110406" x="2757488" y="6773863"/>
          <p14:tracePt t="110407" x="2751138" y="6773863"/>
          <p14:tracePt t="110408" x="2743200" y="6773863"/>
          <p14:tracePt t="110411" x="2736850" y="6773863"/>
          <p14:tracePt t="110412" x="2730500" y="6773863"/>
          <p14:tracePt t="110414" x="2724150" y="6773863"/>
          <p14:tracePt t="110415" x="2717800" y="6773863"/>
          <p14:tracePt t="110416" x="2711450" y="6773863"/>
          <p14:tracePt t="110418" x="2703513" y="6773863"/>
          <p14:tracePt t="110419" x="2697163" y="6773863"/>
          <p14:tracePt t="110421" x="2690813" y="6765925"/>
          <p14:tracePt t="110422" x="2684463" y="6765925"/>
          <p14:tracePt t="110423" x="2678113" y="6765925"/>
          <p14:tracePt t="110425" x="2670175" y="6765925"/>
          <p14:tracePt t="110426" x="2663825" y="6765925"/>
          <p14:tracePt t="110428" x="2657475" y="6765925"/>
          <p14:tracePt t="110429" x="2651125" y="6765925"/>
          <p14:tracePt t="110430" x="2644775" y="6765925"/>
          <p14:tracePt t="110433" x="2636838" y="6765925"/>
          <p14:tracePt t="110434" x="2630488" y="6765925"/>
          <p14:tracePt t="110435" x="2624138" y="6765925"/>
          <p14:tracePt t="110437" x="2617788" y="6765925"/>
          <p14:tracePt t="110438" x="2611438" y="6765925"/>
          <p14:tracePt t="110440" x="2603500" y="6759575"/>
          <p14:tracePt t="110441" x="2597150" y="6759575"/>
          <p14:tracePt t="110443" x="2590800" y="6759575"/>
          <p14:tracePt t="110444" x="2584450" y="6759575"/>
          <p14:tracePt t="110446" x="2578100" y="6759575"/>
          <p14:tracePt t="110448" x="2570163" y="6759575"/>
          <p14:tracePt t="110450" x="2563813" y="6759575"/>
          <p14:tracePt t="110452" x="2557463" y="6759575"/>
          <p14:tracePt t="110454" x="2551113" y="6759575"/>
          <p14:tracePt t="110455" x="2544763" y="6759575"/>
          <p14:tracePt t="110458" x="2536825" y="6759575"/>
          <p14:tracePt t="110459" x="2530475" y="6759575"/>
          <p14:tracePt t="110461" x="2524125" y="6759575"/>
          <p14:tracePt t="110462" x="2517775" y="6759575"/>
          <p14:tracePt t="110463" x="2511425" y="6759575"/>
          <p14:tracePt t="110466" x="2503488" y="6759575"/>
          <p14:tracePt t="110467" x="2497138" y="6759575"/>
          <p14:tracePt t="110469" x="2490788" y="6759575"/>
          <p14:tracePt t="110470" x="2484438" y="6759575"/>
          <p14:tracePt t="110471" x="2478088" y="6759575"/>
          <p14:tracePt t="110473" x="2470150" y="6759575"/>
          <p14:tracePt t="110474" x="2463800" y="6759575"/>
          <p14:tracePt t="110476" x="2457450" y="6759575"/>
          <p14:tracePt t="110477" x="2451100" y="6759575"/>
          <p14:tracePt t="110478" x="2444750" y="6759575"/>
          <p14:tracePt t="110480" x="2438400" y="6759575"/>
          <p14:tracePt t="110481" x="2430463" y="6759575"/>
          <p14:tracePt t="110483" x="2424113" y="6759575"/>
          <p14:tracePt t="110484" x="2417763" y="6759575"/>
          <p14:tracePt t="110486" x="2411413" y="6759575"/>
          <p14:tracePt t="110487" x="2405063" y="6759575"/>
          <p14:tracePt t="110488" x="2397125" y="6759575"/>
          <p14:tracePt t="110490" x="2390775" y="6759575"/>
          <p14:tracePt t="110491" x="2384425" y="6759575"/>
          <p14:tracePt t="110493" x="2378075" y="6759575"/>
          <p14:tracePt t="110494" x="2371725" y="6759575"/>
          <p14:tracePt t="110495" x="2363788" y="6759575"/>
          <p14:tracePt t="110497" x="2357438" y="6759575"/>
          <p14:tracePt t="110498" x="2351088" y="6759575"/>
          <p14:tracePt t="110500" x="2344738" y="6759575"/>
          <p14:tracePt t="110501" x="2338388" y="6759575"/>
          <p14:tracePt t="110502" x="2330450" y="6759575"/>
          <p14:tracePt t="110504" x="2324100" y="6759575"/>
          <p14:tracePt t="110505" x="2317750" y="6759575"/>
          <p14:tracePt t="110507" x="2311400" y="6759575"/>
          <p14:tracePt t="110509" x="2305050" y="6759575"/>
          <p14:tracePt t="110510" x="2297113" y="6759575"/>
          <p14:tracePt t="110513" x="2290763" y="6759575"/>
          <p14:tracePt t="110515" x="2284413" y="6759575"/>
          <p14:tracePt t="110519" x="2278063" y="6759575"/>
          <p14:tracePt t="110521" x="2271713" y="6759575"/>
          <p14:tracePt t="110524" x="2263775" y="6759575"/>
          <p14:tracePt t="110530" x="2257425" y="6759575"/>
          <p14:tracePt t="110534" x="2251075" y="6759575"/>
          <p14:tracePt t="110542" x="2244725" y="6759575"/>
          <p14:tracePt t="110547" x="2238375" y="6759575"/>
          <p14:tracePt t="110552" x="2230438" y="6759575"/>
          <p14:tracePt t="110563" x="2224088" y="6759575"/>
          <p14:tracePt t="110569" x="2217738" y="6759575"/>
          <p14:tracePt t="110584" x="2211388" y="6759575"/>
          <p14:tracePt t="110591" x="2205038" y="6759575"/>
          <p14:tracePt t="110609" x="2197100" y="6759575"/>
          <p14:tracePt t="110620" x="2190750" y="6759575"/>
          <p14:tracePt t="110631" x="2184400" y="6759575"/>
          <p14:tracePt t="111455" x="2190750" y="6759575"/>
          <p14:tracePt t="111458" x="2197100" y="6759575"/>
          <p14:tracePt t="111463" x="2205038" y="6759575"/>
          <p14:tracePt t="111465" x="2211388" y="6759575"/>
          <p14:tracePt t="111468" x="2217738" y="6759575"/>
          <p14:tracePt t="111469" x="2224088" y="6759575"/>
          <p14:tracePt t="111472" x="2230438" y="6759575"/>
          <p14:tracePt t="111473" x="2238375" y="6759575"/>
          <p14:tracePt t="111474" x="2244725" y="6759575"/>
          <p14:tracePt t="111476" x="2251075" y="6759575"/>
          <p14:tracePt t="111477" x="2257425" y="6759575"/>
          <p14:tracePt t="111479" x="2271713" y="6759575"/>
          <p14:tracePt t="111480" x="2278063" y="6753225"/>
          <p14:tracePt t="111482" x="2290763" y="6753225"/>
          <p14:tracePt t="111483" x="2297113" y="6753225"/>
          <p14:tracePt t="111484" x="2305050" y="6753225"/>
          <p14:tracePt t="111485" x="2311400" y="6753225"/>
          <p14:tracePt t="111486" x="2317750" y="6746875"/>
          <p14:tracePt t="111487" x="2324100" y="6746875"/>
          <p14:tracePt t="111488" x="2338388" y="6746875"/>
          <p14:tracePt t="111490" x="2351088" y="6746875"/>
          <p14:tracePt t="111491" x="2363788" y="6740525"/>
          <p14:tracePt t="111492" x="2371725" y="6740525"/>
          <p14:tracePt t="111493" x="2384425" y="6740525"/>
          <p14:tracePt t="111494" x="2390775" y="6740525"/>
          <p14:tracePt t="111495" x="2405063" y="6734175"/>
          <p14:tracePt t="111496" x="2417763" y="6734175"/>
          <p14:tracePt t="111497" x="2424113" y="6734175"/>
          <p14:tracePt t="111498" x="2438400" y="6734175"/>
          <p14:tracePt t="111499" x="2444750" y="6734175"/>
          <p14:tracePt t="111500" x="2457450" y="6734175"/>
          <p14:tracePt t="111501" x="2470150" y="6734175"/>
          <p14:tracePt t="111502" x="2478088" y="6734175"/>
          <p14:tracePt t="111503" x="2490788" y="6734175"/>
          <p14:tracePt t="111504" x="2503488" y="6734175"/>
          <p14:tracePt t="111505" x="2511425" y="6734175"/>
          <p14:tracePt t="111506" x="2524125" y="6734175"/>
          <p14:tracePt t="111507" x="2530475" y="6726238"/>
          <p14:tracePt t="111508" x="2544763" y="6726238"/>
          <p14:tracePt t="111509" x="2557463" y="6726238"/>
          <p14:tracePt t="111510" x="2563813" y="6726238"/>
          <p14:tracePt t="111511" x="2578100" y="6726238"/>
          <p14:tracePt t="111512" x="2584450" y="6726238"/>
          <p14:tracePt t="111513" x="2590800" y="6726238"/>
          <p14:tracePt t="111514" x="2603500" y="6719888"/>
          <p14:tracePt t="111515" x="2611438" y="6719888"/>
          <p14:tracePt t="111516" x="2624138" y="6719888"/>
          <p14:tracePt t="111517" x="2630488" y="6719888"/>
          <p14:tracePt t="111518" x="2636838" y="6719888"/>
          <p14:tracePt t="111519" x="2644775" y="6719888"/>
          <p14:tracePt t="111520" x="2651125" y="6719888"/>
          <p14:tracePt t="111521" x="2657475" y="6719888"/>
          <p14:tracePt t="111522" x="2663825" y="6719888"/>
          <p14:tracePt t="111523" x="2670175" y="6719888"/>
          <p14:tracePt t="111524" x="2678113" y="6719888"/>
          <p14:tracePt t="111525" x="2684463" y="6719888"/>
          <p14:tracePt t="111527" x="2690813" y="6719888"/>
          <p14:tracePt t="111528" x="2697163" y="6719888"/>
          <p14:tracePt t="111529" x="2703513" y="6719888"/>
          <p14:tracePt t="111532" x="2711450" y="6719888"/>
          <p14:tracePt t="111534" x="2717800" y="6719888"/>
          <p14:tracePt t="111535" x="2717800" y="6713538"/>
          <p14:tracePt t="111538" x="2724150" y="6713538"/>
          <p14:tracePt t="111540" x="2730500" y="6713538"/>
          <p14:tracePt t="111543" x="2736850" y="6713538"/>
          <p14:tracePt t="111556" x="2743200" y="6713538"/>
          <p14:tracePt t="111562" x="2751138" y="6713538"/>
          <p14:tracePt t="111574" x="2757488" y="6713538"/>
          <p14:tracePt t="111578" x="2763838" y="6713538"/>
          <p14:tracePt t="111582" x="2770188" y="6713538"/>
          <p14:tracePt t="111588" x="2776538" y="6713538"/>
          <p14:tracePt t="111589" x="2784475" y="6713538"/>
          <p14:tracePt t="111594" x="2790825" y="6713538"/>
          <p14:tracePt t="111595" x="2797175" y="6713538"/>
          <p14:tracePt t="111597" x="2803525" y="6713538"/>
          <p14:tracePt t="111600" x="2809875" y="6713538"/>
          <p14:tracePt t="111601" x="2817813" y="6713538"/>
          <p14:tracePt t="111603" x="2824163" y="6713538"/>
          <p14:tracePt t="111605" x="2830513" y="6713538"/>
          <p14:tracePt t="111606" x="2836863" y="6713538"/>
          <p14:tracePt t="111608" x="2843213" y="6713538"/>
          <p14:tracePt t="111609" x="2851150" y="6713538"/>
          <p14:tracePt t="111611" x="2857500" y="6713538"/>
          <p14:tracePt t="111612" x="2863850" y="6713538"/>
          <p14:tracePt t="111614" x="2870200" y="6713538"/>
          <p14:tracePt t="111615" x="2876550" y="6713538"/>
          <p14:tracePt t="111616" x="2884488" y="6713538"/>
          <p14:tracePt t="111618" x="2890838" y="6713538"/>
          <p14:tracePt t="111619" x="2897188" y="6713538"/>
          <p14:tracePt t="111621" x="2903538" y="6713538"/>
          <p14:tracePt t="111622" x="2909888" y="6713538"/>
          <p14:tracePt t="111623" x="2917825" y="6713538"/>
          <p14:tracePt t="111625" x="2924175" y="6713538"/>
          <p14:tracePt t="111626" x="2930525" y="6713538"/>
          <p14:tracePt t="111628" x="2936875" y="6713538"/>
          <p14:tracePt t="111629" x="2943225" y="6713538"/>
          <p14:tracePt t="111630" x="2951163" y="6713538"/>
          <p14:tracePt t="111631" x="2957513" y="6713538"/>
          <p14:tracePt t="111632" x="2963863" y="6713538"/>
          <p14:tracePt t="111634" x="2970213" y="6713538"/>
          <p14:tracePt t="111635" x="2976563" y="6713538"/>
          <p14:tracePt t="111636" x="2984500" y="6713538"/>
          <p14:tracePt t="111638" x="2997200" y="6713538"/>
          <p14:tracePt t="111640" x="3003550" y="6713538"/>
          <p14:tracePt t="111642" x="3009900" y="6713538"/>
          <p14:tracePt t="111643" x="3017838" y="6713538"/>
          <p14:tracePt t="111644" x="3024188" y="6713538"/>
          <p14:tracePt t="111645" x="3024188" y="6719888"/>
          <p14:tracePt t="111648" x="3030538" y="6719888"/>
          <p14:tracePt t="111649" x="3036888" y="6719888"/>
          <p14:tracePt t="111653" x="3043238" y="6719888"/>
          <p14:tracePt t="111657" x="3049588" y="6719888"/>
          <p14:tracePt t="111664" x="3057525" y="6719888"/>
          <p14:tracePt t="111669" x="3063875" y="6719888"/>
          <p14:tracePt t="111674" x="3070225" y="6719888"/>
          <p14:tracePt t="111685" x="3076575" y="6719888"/>
          <p14:tracePt t="111690" x="3082925" y="6719888"/>
          <p14:tracePt t="111700" x="3090863" y="6719888"/>
          <p14:tracePt t="111704" x="3097213" y="6719888"/>
          <p14:tracePt t="111707" x="3103563" y="6719888"/>
          <p14:tracePt t="111714" x="3109913" y="6719888"/>
          <p14:tracePt t="111715" x="3109913" y="6726238"/>
          <p14:tracePt t="111716" x="3116263" y="6726238"/>
          <p14:tracePt t="111721" x="3124200" y="6726238"/>
          <p14:tracePt t="111723" x="3130550" y="6726238"/>
          <p14:tracePt t="111725" x="3136900" y="6726238"/>
          <p14:tracePt t="111728" x="3143250" y="6726238"/>
          <p14:tracePt t="111730" x="3149600" y="6726238"/>
          <p14:tracePt t="111732" x="3149600" y="6734175"/>
          <p14:tracePt t="111733" x="3157538" y="6734175"/>
          <p14:tracePt t="111736" x="3163888" y="6734175"/>
          <p14:tracePt t="111737" x="3170238" y="6734175"/>
          <p14:tracePt t="111740" x="3176588" y="6734175"/>
          <p14:tracePt t="111741" x="3182938" y="6734175"/>
          <p14:tracePt t="111745" x="3190875" y="6734175"/>
          <p14:tracePt t="111746" x="3197225" y="6734175"/>
          <p14:tracePt t="111748" x="3203575" y="6734175"/>
          <p14:tracePt t="111751" x="3209925" y="6734175"/>
          <p14:tracePt t="111753" x="3216275" y="6734175"/>
          <p14:tracePt t="111756" x="3224213" y="6734175"/>
          <p14:tracePt t="111757" x="3224213" y="6740525"/>
          <p14:tracePt t="111758" x="3230563" y="6740525"/>
          <p14:tracePt t="111759" x="3236913" y="6740525"/>
          <p14:tracePt t="111762" x="3243263" y="6740525"/>
          <p14:tracePt t="111764" x="3249613" y="6740525"/>
          <p14:tracePt t="111766" x="3249613" y="6746875"/>
          <p14:tracePt t="111767" x="3257550" y="6746875"/>
          <p14:tracePt t="111768" x="3263900" y="6746875"/>
          <p14:tracePt t="111771" x="3270250" y="6746875"/>
          <p14:tracePt t="111772" x="3276600" y="6746875"/>
          <p14:tracePt t="111773" x="3282950" y="6746875"/>
          <p14:tracePt t="111775" x="3290888" y="6746875"/>
          <p14:tracePt t="111777" x="3297238" y="6746875"/>
          <p14:tracePt t="111779" x="3303588" y="6746875"/>
          <p14:tracePt t="111780" x="3309938" y="6753225"/>
          <p14:tracePt t="111781" x="3316288" y="6753225"/>
          <p14:tracePt t="111783" x="3322638" y="6753225"/>
          <p14:tracePt t="111784" x="3330575" y="6753225"/>
          <p14:tracePt t="111786" x="3336925" y="6753225"/>
          <p14:tracePt t="111787" x="3343275" y="6753225"/>
          <p14:tracePt t="111788" x="3349625" y="6753225"/>
          <p14:tracePt t="111789" x="3355975" y="6753225"/>
          <p14:tracePt t="111790" x="3363913" y="6753225"/>
          <p14:tracePt t="111791" x="3370263" y="6753225"/>
          <p14:tracePt t="111792" x="3376613" y="6753225"/>
          <p14:tracePt t="111793" x="3382963" y="6753225"/>
          <p14:tracePt t="111795" x="3389313" y="6753225"/>
          <p14:tracePt t="111796" x="3403600" y="6753225"/>
          <p14:tracePt t="111798" x="3409950" y="6753225"/>
          <p14:tracePt t="111799" x="3422650" y="6753225"/>
          <p14:tracePt t="111801" x="3430588" y="6753225"/>
          <p14:tracePt t="111802" x="3436938" y="6753225"/>
          <p14:tracePt t="111803" x="3443288" y="6753225"/>
          <p14:tracePt t="111804" x="3449638" y="6753225"/>
          <p14:tracePt t="111805" x="3455988" y="6753225"/>
          <p14:tracePt t="111807" x="3470275" y="6753225"/>
          <p14:tracePt t="111808" x="3476625" y="6753225"/>
          <p14:tracePt t="111810" x="3482975" y="6753225"/>
          <p14:tracePt t="111811" x="3489325" y="6753225"/>
          <p14:tracePt t="111813" x="3497263" y="6753225"/>
          <p14:tracePt t="111814" x="3503613" y="6753225"/>
          <p14:tracePt t="111815" x="3509963" y="6753225"/>
          <p14:tracePt t="111817" x="3516313" y="6753225"/>
          <p14:tracePt t="111818" x="3522663" y="6753225"/>
          <p14:tracePt t="111820" x="3530600" y="6753225"/>
          <p14:tracePt t="111821" x="3536950" y="6753225"/>
          <p14:tracePt t="111823" x="3543300" y="6753225"/>
          <p14:tracePt t="111827" x="3549650" y="6753225"/>
          <p14:tracePt t="111829" x="3556000" y="6753225"/>
          <p14:tracePt t="111837" x="3563938" y="6753225"/>
          <p14:tracePt t="111842" x="3570288" y="6753225"/>
          <p14:tracePt t="111852" x="3576638" y="6753225"/>
          <p14:tracePt t="111866" x="3582988" y="6753225"/>
          <p14:tracePt t="111870" x="3589338" y="6753225"/>
          <p14:tracePt t="111875" x="3597275" y="6753225"/>
          <p14:tracePt t="111876" x="3597275" y="6759575"/>
          <p14:tracePt t="111878" x="3603625" y="6759575"/>
          <p14:tracePt t="111879" x="3609975" y="6759575"/>
          <p14:tracePt t="111883" x="3616325" y="6759575"/>
          <p14:tracePt t="111884" x="3622675" y="6759575"/>
          <p14:tracePt t="111887" x="3629025" y="6759575"/>
          <p14:tracePt t="111888" x="3636963" y="6759575"/>
          <p14:tracePt t="111890" x="3643313" y="6759575"/>
          <p14:tracePt t="111892" x="3649663" y="6759575"/>
          <p14:tracePt t="111893" x="3656013" y="6759575"/>
          <p14:tracePt t="111895" x="3662363" y="6759575"/>
          <p14:tracePt t="111896" x="3670300" y="6759575"/>
          <p14:tracePt t="111898" x="3676650" y="6759575"/>
          <p14:tracePt t="111899" x="3683000" y="6759575"/>
          <p14:tracePt t="111900" x="3689350" y="6759575"/>
          <p14:tracePt t="111902" x="3695700" y="6759575"/>
          <p14:tracePt t="111903" x="3703638" y="6759575"/>
          <p14:tracePt t="111905" x="3709988" y="6759575"/>
          <p14:tracePt t="111906" x="3716338" y="6759575"/>
          <p14:tracePt t="111907" x="3722688" y="6759575"/>
          <p14:tracePt t="111909" x="3729038" y="6759575"/>
          <p14:tracePt t="111910" x="3736975" y="6759575"/>
          <p14:tracePt t="111912" x="3743325" y="6759575"/>
          <p14:tracePt t="111913" x="3749675" y="6759575"/>
          <p14:tracePt t="111914" x="3756025" y="6759575"/>
          <p14:tracePt t="111916" x="3762375" y="6759575"/>
          <p14:tracePt t="111917" x="3770313" y="6759575"/>
          <p14:tracePt t="111919" x="3776663" y="6759575"/>
          <p14:tracePt t="111920" x="3783013" y="6765925"/>
          <p14:tracePt t="111921" x="3789363" y="6765925"/>
          <p14:tracePt t="111923" x="3795713" y="6765925"/>
          <p14:tracePt t="111924" x="3803650" y="6765925"/>
          <p14:tracePt t="111927" x="3810000" y="6765925"/>
          <p14:tracePt t="111929" x="3816350" y="6765925"/>
          <p14:tracePt t="111931" x="3822700" y="6765925"/>
          <p14:tracePt t="111935" x="3829050" y="6765925"/>
          <p14:tracePt t="111936" x="3836988" y="6765925"/>
          <p14:tracePt t="111941" x="3843338" y="6765925"/>
          <p14:tracePt t="111944" x="3849688" y="6765925"/>
          <p14:tracePt t="111951" x="3856038" y="6765925"/>
          <p14:tracePt t="111955" x="3862388" y="6765925"/>
          <p14:tracePt t="111959" x="3870325" y="6765925"/>
          <p14:tracePt t="111966" x="3876675" y="6765925"/>
          <p14:tracePt t="111969" x="3883025" y="6765925"/>
          <p14:tracePt t="111976" x="3889375" y="6765925"/>
          <p14:tracePt t="111978" x="3895725" y="6765925"/>
          <p14:tracePt t="111980" x="3902075" y="6765925"/>
          <p14:tracePt t="111985" x="3910013" y="6765925"/>
          <p14:tracePt t="111987" x="3916363" y="6765925"/>
          <p14:tracePt t="111991" x="3922713" y="6765925"/>
          <p14:tracePt t="111993" x="3929063" y="6765925"/>
          <p14:tracePt t="111994" x="3935413" y="6765925"/>
          <p14:tracePt t="111997" x="3943350" y="6765925"/>
          <p14:tracePt t="111999" x="3949700" y="6765925"/>
          <p14:tracePt t="112002" x="3956050" y="6765925"/>
          <p14:tracePt t="112004" x="3962400" y="6765925"/>
          <p14:tracePt t="112005" x="3968750" y="6765925"/>
          <p14:tracePt t="112008" x="3976688" y="6765925"/>
          <p14:tracePt t="112009" x="3983038" y="6765925"/>
          <p14:tracePt t="112012" x="3989388" y="6765925"/>
          <p14:tracePt t="112014" x="3995738" y="6765925"/>
          <p14:tracePt t="112015" x="4002088" y="6765925"/>
          <p14:tracePt t="112017" x="4002088" y="6773863"/>
          <p14:tracePt t="112018" x="4010025" y="6773863"/>
          <p14:tracePt t="112020" x="4016375" y="6773863"/>
          <p14:tracePt t="112024" x="4022725" y="6773863"/>
          <p14:tracePt t="112026" x="4029075" y="6773863"/>
          <p14:tracePt t="112029" x="4035425" y="6773863"/>
          <p14:tracePt t="112036" x="4043363" y="6773863"/>
          <p14:tracePt t="112040" x="4049713" y="6773863"/>
          <p14:tracePt t="112050" x="4056063" y="6773863"/>
          <p14:tracePt t="112054" x="4062413" y="6773863"/>
          <p14:tracePt t="112065" x="4068763" y="6773863"/>
          <p14:tracePt t="112068" x="4076700" y="6773863"/>
          <p14:tracePt t="112072" x="4083050" y="6773863"/>
          <p14:tracePt t="112078" x="4089400" y="6773863"/>
          <p14:tracePt t="112081" x="4095750" y="6773863"/>
          <p14:tracePt t="112086" x="4102100" y="6773863"/>
          <p14:tracePt t="112088" x="4102100" y="6780213"/>
          <p14:tracePt t="112089" x="4110038" y="6780213"/>
          <p14:tracePt t="112091" x="4116388" y="6780213"/>
          <p14:tracePt t="112097" x="4122738" y="6780213"/>
          <p14:tracePt t="112100" x="4129088" y="6780213"/>
          <p14:tracePt t="112108" x="4135438" y="6780213"/>
          <p14:tracePt t="112118" x="4143375" y="6780213"/>
          <p14:tracePt t="112156" x="4149725" y="6780213"/>
          <p14:tracePt t="112164" x="4149725" y="6786563"/>
          <p14:tracePt t="112174" x="4156075" y="6786563"/>
          <p14:tracePt t="112180" x="4162425" y="6786563"/>
          <p14:tracePt t="112188" x="4168775" y="6786563"/>
          <p14:tracePt t="112191" x="4175125" y="6786563"/>
          <p14:tracePt t="112196" x="4183063" y="6786563"/>
          <p14:tracePt t="112208" x="4189413" y="6786563"/>
          <p14:tracePt t="112208" x="4195763" y="6786563"/>
          <p14:tracePt t="112220" x="4202113" y="6786563"/>
          <p14:tracePt t="112228" x="4208463" y="6786563"/>
          <p14:tracePt t="112242" x="4216400" y="6786563"/>
          <p14:tracePt t="112263" x="4222750" y="6786563"/>
          <p14:tracePt t="112270" x="4229100" y="6786563"/>
          <p14:tracePt t="112279" x="4235450" y="6786563"/>
          <p14:tracePt t="112284" x="4241800" y="6786563"/>
          <p14:tracePt t="112288" x="4249738" y="6786563"/>
          <p14:tracePt t="112296" x="4256088" y="6786563"/>
          <p14:tracePt t="112299" x="4262438" y="6786563"/>
          <p14:tracePt t="112307" x="4268788" y="6786563"/>
          <p14:tracePt t="112311" x="4275138" y="6786563"/>
          <p14:tracePt t="112324" x="4283075" y="6786563"/>
          <p14:tracePt t="112358" x="4289425" y="6786563"/>
          <p14:tracePt t="112413" x="4295775" y="6786563"/>
          <p14:tracePt t="112444" x="4302125" y="6786563"/>
          <p14:tracePt t="112450" x="4302125" y="6792913"/>
          <p14:tracePt t="112456" x="4308475" y="6792913"/>
          <p14:tracePt t="112471" x="4316413" y="6792913"/>
          <p14:tracePt t="112475" x="4322763" y="6792913"/>
          <p14:tracePt t="112479" x="4329113" y="6792913"/>
          <p14:tracePt t="112485" x="4335463" y="6792913"/>
          <p14:tracePt t="112488" x="4341813" y="6792913"/>
          <p14:tracePt t="112492" x="4349750" y="6792913"/>
          <p14:tracePt t="112493" x="4356100" y="6792913"/>
          <p14:tracePt t="112495" x="4362450" y="6792913"/>
          <p14:tracePt t="112498" x="4368800" y="6792913"/>
          <p14:tracePt t="112499" x="4375150" y="6792913"/>
          <p14:tracePt t="112501" x="4383088" y="6792913"/>
          <p14:tracePt t="112502" x="4389438" y="6792913"/>
          <p14:tracePt t="112503" x="4395788" y="6792913"/>
          <p14:tracePt t="112505" x="4402138" y="6792913"/>
          <p14:tracePt t="112506" x="4408488" y="6792913"/>
          <p14:tracePt t="112508" x="4416425" y="6792913"/>
          <p14:tracePt t="112509" x="4422775" y="6792913"/>
          <p14:tracePt t="112510" x="4429125" y="6792913"/>
          <p14:tracePt t="112511" x="4435475" y="6792913"/>
          <p14:tracePt t="112512" x="4449763" y="6792913"/>
          <p14:tracePt t="112514" x="4456113" y="6792913"/>
          <p14:tracePt t="112515" x="4462463" y="6792913"/>
          <p14:tracePt t="112516" x="4475163" y="6792913"/>
          <p14:tracePt t="112517" x="4481513" y="6792913"/>
          <p14:tracePt t="112518" x="4489450" y="6792913"/>
          <p14:tracePt t="112519" x="4502150" y="6792913"/>
          <p14:tracePt t="112520" x="4508500" y="6792913"/>
          <p14:tracePt t="112521" x="4514850" y="6792913"/>
          <p14:tracePt t="112522" x="4529138" y="6792913"/>
          <p14:tracePt t="112523" x="4535488" y="6792913"/>
          <p14:tracePt t="112524" x="4548188" y="6792913"/>
          <p14:tracePt t="112525" x="4562475" y="6792913"/>
          <p14:tracePt t="112527" x="4581525" y="6792913"/>
          <p14:tracePt t="112529" x="4595813" y="6792913"/>
          <p14:tracePt t="112530" x="4602163" y="6792913"/>
          <p14:tracePt t="112532" x="4635500" y="6792913"/>
          <p14:tracePt t="112533" x="4648200" y="6792913"/>
          <p14:tracePt t="112534" x="4668838" y="6792913"/>
          <p14:tracePt t="112535" x="4681538" y="6792913"/>
          <p14:tracePt t="112537" x="4695825" y="6792913"/>
          <p14:tracePt t="112538" x="4714875" y="6792913"/>
          <p14:tracePt t="112539" x="4729163" y="6792913"/>
          <p14:tracePt t="112540" x="4748213" y="6792913"/>
          <p14:tracePt t="112541" x="4762500" y="6792913"/>
          <p14:tracePt t="112543" x="4781550" y="6792913"/>
          <p14:tracePt t="112544" x="4787900" y="6792913"/>
          <p14:tracePt t="112545" x="4802188" y="6792913"/>
          <p14:tracePt t="112546" x="4821238" y="6792913"/>
          <p14:tracePt t="112547" x="4829175" y="6792913"/>
          <p14:tracePt t="112548" x="4841875" y="6792913"/>
          <p14:tracePt t="112549" x="4854575" y="6792913"/>
          <p14:tracePt t="112550" x="4868863" y="6792913"/>
          <p14:tracePt t="112551" x="4887913" y="6792913"/>
          <p14:tracePt t="112552" x="4895850" y="6792913"/>
          <p14:tracePt t="112553" x="4914900" y="6792913"/>
          <p14:tracePt t="112554" x="4929188" y="6792913"/>
          <p14:tracePt t="112555" x="4935538" y="6792913"/>
          <p14:tracePt t="112556" x="4954588" y="6792913"/>
          <p14:tracePt t="112557" x="4968875" y="6792913"/>
          <p14:tracePt t="112558" x="4981575" y="6792913"/>
          <p14:tracePt t="112559" x="4995863" y="6792913"/>
          <p14:tracePt t="112560" x="5002213" y="6792913"/>
          <p14:tracePt t="112561" x="5014913" y="6792913"/>
          <p14:tracePt t="112562" x="5035550" y="6792913"/>
          <p14:tracePt t="112563" x="5041900" y="6786563"/>
          <p14:tracePt t="112564" x="5054600" y="6786563"/>
          <p14:tracePt t="112565" x="5068888" y="6786563"/>
          <p14:tracePt t="112566" x="5075238" y="6786563"/>
          <p14:tracePt t="112567" x="5087938" y="6786563"/>
          <p14:tracePt t="112568" x="5094288" y="6786563"/>
          <p14:tracePt t="112569" x="5108575" y="6786563"/>
          <p14:tracePt t="112570" x="5121275" y="6780213"/>
          <p14:tracePt t="112571" x="5127625" y="6780213"/>
          <p14:tracePt t="112572" x="5135563" y="6780213"/>
          <p14:tracePt t="112573" x="5148263" y="6780213"/>
          <p14:tracePt t="112574" x="5154613" y="6780213"/>
          <p14:tracePt t="112575" x="5160963" y="6780213"/>
          <p14:tracePt t="112576" x="5168900" y="6780213"/>
          <p14:tracePt t="112577" x="5175250" y="6780213"/>
          <p14:tracePt t="112578" x="5187950" y="6780213"/>
          <p14:tracePt t="112580" x="5194300" y="6780213"/>
          <p14:tracePt t="112581" x="5208588" y="6780213"/>
          <p14:tracePt t="112583" x="5214938" y="6773863"/>
          <p14:tracePt t="112584" x="5221288" y="6773863"/>
          <p14:tracePt t="112586" x="5227638" y="6773863"/>
          <p14:tracePt t="112587" x="5235575" y="6773863"/>
          <p14:tracePt t="112588" x="5241925" y="6773863"/>
          <p14:tracePt t="112590" x="5241925" y="6765925"/>
          <p14:tracePt t="112591" x="5248275" y="6765925"/>
          <p14:tracePt t="112592" x="5254625" y="6765925"/>
          <p14:tracePt t="112594" x="5260975" y="6765925"/>
          <p14:tracePt t="112595" x="5268913" y="6765925"/>
          <p14:tracePt t="112597" x="5275263" y="6765925"/>
          <p14:tracePt t="112600" x="5281613" y="6765925"/>
          <p14:tracePt t="112601" x="5287963" y="6765925"/>
          <p14:tracePt t="112602" x="5287963" y="6759575"/>
          <p14:tracePt t="112604" x="5294313" y="6759575"/>
          <p14:tracePt t="112605" x="5302250" y="6759575"/>
          <p14:tracePt t="112608" x="5308600" y="6759575"/>
          <p14:tracePt t="112609" x="5314950" y="6759575"/>
          <p14:tracePt t="112610" x="5321300" y="6759575"/>
          <p14:tracePt t="112612" x="5327650" y="6759575"/>
          <p14:tracePt t="112614" x="5334000" y="6759575"/>
          <p14:tracePt t="112616" x="5341938" y="6759575"/>
          <p14:tracePt t="112617" x="5348288" y="6759575"/>
          <p14:tracePt t="112618" x="5354638" y="6759575"/>
          <p14:tracePt t="112620" x="5360988" y="6759575"/>
          <p14:tracePt t="112621" x="5375275" y="6759575"/>
          <p14:tracePt t="112623" x="5381625" y="6759575"/>
          <p14:tracePt t="112624" x="5387975" y="6759575"/>
          <p14:tracePt t="112625" x="5394325" y="6759575"/>
          <p14:tracePt t="112626" x="5400675" y="6759575"/>
          <p14:tracePt t="112627" x="5408613" y="6759575"/>
          <p14:tracePt t="112628" x="5414963" y="6759575"/>
          <p14:tracePt t="112629" x="5427663" y="6759575"/>
          <p14:tracePt t="112630" x="5434013" y="6759575"/>
          <p14:tracePt t="112632" x="5454650" y="6759575"/>
          <p14:tracePt t="112633" x="5475288" y="6759575"/>
          <p14:tracePt t="112634" x="5481638" y="6759575"/>
          <p14:tracePt t="112635" x="5500688" y="6759575"/>
          <p14:tracePt t="112637" x="5508625" y="6759575"/>
          <p14:tracePt t="112638" x="5521325" y="6759575"/>
          <p14:tracePt t="112639" x="5541963" y="6759575"/>
          <p14:tracePt t="112640" x="5548313" y="6759575"/>
          <p14:tracePt t="112641" x="5567363" y="6759575"/>
          <p14:tracePt t="112642" x="5575300" y="6759575"/>
          <p14:tracePt t="112644" x="5594350" y="6759575"/>
          <p14:tracePt t="112645" x="5600700" y="6759575"/>
          <p14:tracePt t="112646" x="5614988" y="6759575"/>
          <p14:tracePt t="112647" x="5627688" y="6759575"/>
          <p14:tracePt t="112648" x="5640388" y="6759575"/>
          <p14:tracePt t="112649" x="5654675" y="6759575"/>
          <p14:tracePt t="112650" x="5667375" y="6759575"/>
          <p14:tracePt t="112651" x="5681663" y="6759575"/>
          <p14:tracePt t="112652" x="5694363" y="6759575"/>
          <p14:tracePt t="112653" x="5700713" y="6759575"/>
          <p14:tracePt t="112654" x="5715000" y="6759575"/>
          <p14:tracePt t="112655" x="5734050" y="6759575"/>
          <p14:tracePt t="112656" x="5740400" y="6765925"/>
          <p14:tracePt t="112657" x="5754688" y="6765925"/>
          <p14:tracePt t="112658" x="5767388" y="6765925"/>
          <p14:tracePt t="112659" x="5781675" y="6765925"/>
          <p14:tracePt t="112660" x="5794375" y="6773863"/>
          <p14:tracePt t="112661" x="5807075" y="6773863"/>
          <p14:tracePt t="112662" x="5815013" y="6773863"/>
          <p14:tracePt t="112663" x="5821363" y="6773863"/>
          <p14:tracePt t="112664" x="5834063" y="6773863"/>
          <p14:tracePt t="112665" x="5840413" y="6773863"/>
          <p14:tracePt t="112666" x="5854700" y="6773863"/>
          <p14:tracePt t="112667" x="5861050" y="6780213"/>
          <p14:tracePt t="112668" x="5873750" y="6780213"/>
          <p14:tracePt t="112669" x="5881688" y="6780213"/>
          <p14:tracePt t="112670" x="5888038" y="6780213"/>
          <p14:tracePt t="112671" x="5900738" y="6780213"/>
          <p14:tracePt t="112673" x="5913438" y="6780213"/>
          <p14:tracePt t="112674" x="5921375" y="6780213"/>
          <p14:tracePt t="112676" x="5934075" y="6786563"/>
          <p14:tracePt t="112677" x="5940425" y="6786563"/>
          <p14:tracePt t="112679" x="5946775" y="6786563"/>
          <p14:tracePt t="112680" x="5954713" y="6786563"/>
          <p14:tracePt t="112682" x="5961063" y="6786563"/>
          <p14:tracePt t="112683" x="5967413" y="6786563"/>
          <p14:tracePt t="112684" x="5973763" y="6786563"/>
          <p14:tracePt t="112687" x="5980113" y="6786563"/>
          <p14:tracePt t="112690" x="5988050" y="6786563"/>
          <p14:tracePt t="112696" x="5994400" y="6786563"/>
          <p14:tracePt t="112701" x="6000750" y="6786563"/>
          <p14:tracePt t="112706" x="6007100" y="6786563"/>
          <p14:tracePt t="112715" x="6013450" y="6786563"/>
          <p14:tracePt t="112718" x="6021388" y="6786563"/>
          <p14:tracePt t="112723" x="6027738" y="6786563"/>
          <p14:tracePt t="112726" x="6034088" y="6786563"/>
          <p14:tracePt t="112727" x="6040438" y="6786563"/>
          <p14:tracePt t="112731" x="6046788" y="6786563"/>
          <p14:tracePt t="112732" x="6054725" y="6786563"/>
          <p14:tracePt t="112736" x="6061075" y="6786563"/>
          <p14:tracePt t="112737" x="6067425" y="6786563"/>
          <p14:tracePt t="112739" x="6080125" y="6786563"/>
          <p14:tracePt t="112741" x="6088063" y="6786563"/>
          <p14:tracePt t="112743" x="6094413" y="6786563"/>
          <p14:tracePt t="112744" x="6100763" y="6786563"/>
          <p14:tracePt t="112745" x="6107113" y="6786563"/>
          <p14:tracePt t="112747" x="6113463" y="6786563"/>
          <p14:tracePt t="112748" x="6121400" y="6786563"/>
          <p14:tracePt t="112750" x="6134100" y="6786563"/>
          <p14:tracePt t="112751" x="6140450" y="6786563"/>
          <p14:tracePt t="112753" x="6146800" y="6786563"/>
          <p14:tracePt t="112754" x="6154738" y="6786563"/>
          <p14:tracePt t="112755" x="6161088" y="6786563"/>
          <p14:tracePt t="112756" x="6167438" y="6792913"/>
          <p14:tracePt t="112757" x="6173788" y="6792913"/>
          <p14:tracePt t="112759" x="6180138" y="6792913"/>
          <p14:tracePt t="112760" x="6194425" y="6792913"/>
          <p14:tracePt t="112762" x="6200775" y="6792913"/>
          <p14:tracePt t="112763" x="6207125" y="6792913"/>
          <p14:tracePt t="112764" x="6207125" y="6799263"/>
          <p14:tracePt t="112765" x="6213475" y="6799263"/>
          <p14:tracePt t="112766" x="6219825" y="6799263"/>
          <p14:tracePt t="112767" x="6227763" y="6799263"/>
          <p14:tracePt t="112769" x="6234113" y="6799263"/>
          <p14:tracePt t="112770" x="6240463" y="6799263"/>
          <p14:tracePt t="112772" x="6246813" y="6799263"/>
          <p14:tracePt t="112773" x="6253163" y="6799263"/>
          <p14:tracePt t="112774" x="6261100" y="6799263"/>
          <p14:tracePt t="112776" x="6267450" y="6799263"/>
          <p14:tracePt t="112778" x="6273800" y="6799263"/>
          <p14:tracePt t="112779" x="6273800" y="6807200"/>
          <p14:tracePt t="112781" x="6280150" y="6807200"/>
          <p14:tracePt t="112782" x="6286500" y="6807200"/>
          <p14:tracePt t="112785" x="6294438" y="6807200"/>
          <p14:tracePt t="112789" x="6300788" y="6807200"/>
          <p14:tracePt t="112791" x="6307138" y="6807200"/>
          <p14:tracePt t="112795" x="6307138" y="6813550"/>
          <p14:tracePt t="112796" x="6313488" y="6813550"/>
          <p14:tracePt t="112799" x="6319838" y="6813550"/>
          <p14:tracePt t="112800" x="6327775" y="6813550"/>
          <p14:tracePt t="112806" x="6334125" y="6813550"/>
          <p14:tracePt t="112808" x="6340475" y="6813550"/>
          <p14:tracePt t="112813" x="6346825" y="6813550"/>
          <p14:tracePt t="112814" x="6346825" y="6819900"/>
          <p14:tracePt t="112815" x="6353175" y="6819900"/>
          <p14:tracePt t="112817" x="6361113" y="6819900"/>
          <p14:tracePt t="112822" x="6367463" y="6819900"/>
          <p14:tracePt t="112824" x="6373813" y="6819900"/>
          <p14:tracePt t="112828" x="6380163" y="6819900"/>
          <p14:tracePt t="112831" x="6386513" y="6819900"/>
          <p14:tracePt t="112836" x="6394450" y="6819900"/>
          <p14:tracePt t="112839" x="6400800" y="6819900"/>
          <p14:tracePt t="112842" x="6407150" y="6819900"/>
          <p14:tracePt t="112901" x="6413500" y="6819900"/>
          <p14:tracePt t="112939" x="6419850" y="6819900"/>
          <p14:tracePt t="112953" x="6419850" y="6826250"/>
          <p14:tracePt t="112982" x="6427788" y="6826250"/>
          <p14:tracePt t="112991" x="6434138" y="6826250"/>
          <p14:tracePt t="112998" x="6440488" y="6826250"/>
          <p14:tracePt t="113006" x="6446838" y="6826250"/>
          <p14:tracePt t="113009" x="6453188" y="6826250"/>
          <p14:tracePt t="113015" x="6461125" y="6826250"/>
          <p14:tracePt t="113017" x="6467475" y="6826250"/>
          <p14:tracePt t="113020" x="6473825" y="6826250"/>
          <p14:tracePt t="113025" x="6480175" y="6826250"/>
          <p14:tracePt t="113028" x="6486525" y="6826250"/>
          <p14:tracePt t="113035" x="6492875" y="6826250"/>
          <p14:tracePt t="113039" x="6500813" y="6826250"/>
          <p14:tracePt t="113042" x="6507163" y="6826250"/>
          <p14:tracePt t="113053" x="6513513" y="6826250"/>
          <p14:tracePt t="113061" x="6519863" y="6826250"/>
          <p14:tracePt t="113072" x="6526213" y="6826250"/>
          <p14:tracePt t="113076" x="6534150" y="6826250"/>
          <p14:tracePt t="113079" x="6540500" y="6826250"/>
          <p14:tracePt t="113084" x="6546850" y="6826250"/>
          <p14:tracePt t="113086" x="6553200" y="6826250"/>
          <p14:tracePt t="113089" x="6559550" y="6826250"/>
          <p14:tracePt t="113091" x="6567488" y="6826250"/>
          <p14:tracePt t="113092" x="6573838" y="6826250"/>
          <p14:tracePt t="113095" x="6580188" y="6826250"/>
          <p14:tracePt t="113096" x="6586538" y="6826250"/>
          <p14:tracePt t="113099" x="6592888" y="6826250"/>
          <p14:tracePt t="113100" x="6600825" y="6826250"/>
          <p14:tracePt t="113102" x="6607175" y="6826250"/>
          <p14:tracePt t="113103" x="6613525" y="6826250"/>
          <p14:tracePt t="113104" x="6619875" y="6826250"/>
          <p14:tracePt t="113107" x="6626225" y="6826250"/>
          <p14:tracePt t="113108" x="6634163" y="6826250"/>
          <p14:tracePt t="113110" x="6640513" y="6826250"/>
          <p14:tracePt t="113111" x="6646863" y="6826250"/>
          <p14:tracePt t="113112" x="6653213" y="6826250"/>
          <p14:tracePt t="113114" x="6659563" y="6826250"/>
          <p14:tracePt t="113115" x="6667500" y="6826250"/>
          <p14:tracePt t="113116" x="6667500" y="6832600"/>
          <p14:tracePt t="113117" x="6673850" y="6832600"/>
          <p14:tracePt t="113118" x="6680200" y="6832600"/>
          <p14:tracePt t="113119" x="6686550" y="6832600"/>
          <p14:tracePt t="113121" x="6692900" y="6832600"/>
          <p14:tracePt t="113122" x="6700838" y="6832600"/>
          <p14:tracePt t="113125" x="6707188" y="6832600"/>
          <p14:tracePt t="113127" x="6713538" y="6832600"/>
          <p14:tracePt t="113129" x="6719888" y="6832600"/>
          <p14:tracePt t="113134" x="6726238" y="6832600"/>
          <p14:tracePt t="113137" x="6734175" y="6832600"/>
          <p14:tracePt t="113635" x="6740525" y="6832600"/>
          <p14:tracePt t="113646" x="6746875" y="6832600"/>
          <p14:tracePt t="113654" x="6753225" y="6832600"/>
          <p14:tracePt t="113655" x="6753225" y="6840538"/>
          <p14:tracePt t="113663" x="6759575" y="6840538"/>
          <p14:tracePt t="113666" x="6765925" y="6840538"/>
          <p14:tracePt t="113671" x="6773863" y="6840538"/>
          <p14:tracePt t="113673" x="6780213" y="6840538"/>
          <p14:tracePt t="113675" x="6786563" y="6840538"/>
          <p14:tracePt t="113676" x="6786563" y="6846888"/>
          <p14:tracePt t="113678" x="6792913" y="6846888"/>
          <p14:tracePt t="113680" x="6799263" y="6846888"/>
          <p14:tracePt t="113682" x="6807200" y="6846888"/>
          <p14:tracePt t="113684" x="6813550" y="6846888"/>
          <p14:tracePt t="113686" x="6819900" y="6846888"/>
          <p14:tracePt t="113687" x="6826250" y="6846888"/>
          <p14:tracePt t="113689" x="6832600" y="6846888"/>
          <p14:tracePt t="113691" x="6840538" y="6846888"/>
          <p14:tracePt t="113692" x="6846888" y="6846888"/>
          <p14:tracePt t="113694" x="6853238" y="6846888"/>
          <p14:tracePt t="113695" x="6859588" y="6846888"/>
          <p14:tracePt t="113696" x="6865938" y="6853238"/>
          <p14:tracePt t="113697" x="6873875" y="6853238"/>
          <p14:tracePt t="113698" x="6880225" y="6853238"/>
          <p14:tracePt t="113699" x="6886575" y="6853238"/>
          <p14:tracePt t="113700" x="6892925" y="6853238"/>
          <p14:tracePt t="113701" x="6899275" y="6853238"/>
          <p14:tracePt t="113702" x="6907213" y="6853238"/>
          <p14:tracePt t="113703" x="6919913" y="6853238"/>
          <p14:tracePt t="113704" x="6932613" y="6853238"/>
          <p14:tracePt t="113705" x="6940550" y="6853238"/>
          <p14:tracePt t="113706" x="6946900" y="6853238"/>
          <p14:tracePt t="113707" x="6959600" y="6853238"/>
          <p14:tracePt t="113708" x="6973888" y="6853238"/>
          <p14:tracePt t="113709" x="6980238" y="6853238"/>
          <p14:tracePt t="113710" x="6992938" y="6859588"/>
          <p14:tracePt t="113711" x="7013575" y="6859588"/>
          <p14:tracePt t="113712" x="7019925" y="6859588"/>
          <p14:tracePt t="113713" x="7040563" y="6859588"/>
          <p14:tracePt t="113714" x="7053263" y="6859588"/>
          <p14:tracePt t="113715" x="7065963" y="6865938"/>
          <p14:tracePt t="113716" x="7086600" y="6865938"/>
          <p14:tracePt t="113717" x="7105650" y="6865938"/>
          <p14:tracePt t="113718" x="7126288" y="6873875"/>
          <p14:tracePt t="113719" x="7138988" y="6873875"/>
          <p14:tracePt t="113720" x="7159625" y="6873875"/>
          <p14:tracePt t="113721" x="7180263" y="6880225"/>
          <p14:tracePt t="113722" x="7192963" y="6880225"/>
          <p14:tracePt t="113723" x="7213600" y="6880225"/>
          <p14:tracePt t="113724" x="7226300" y="6886575"/>
          <p14:tracePt t="113725" x="7259638" y="6886575"/>
          <p14:tracePt t="113726" x="7265988" y="6886575"/>
          <p14:tracePt t="113727" x="7292975" y="6892925"/>
          <p14:tracePt t="113728" x="7313613" y="6892925"/>
          <p14:tracePt t="113729" x="7326313" y="6892925"/>
          <p14:tracePt t="113730" x="7345363" y="6899275"/>
          <p14:tracePt t="113731" x="7392988" y="6899275"/>
          <p14:tracePt t="113732" x="7412038" y="6907213"/>
          <p14:tracePt t="113734" x="7453313" y="6913563"/>
          <p14:tracePt t="113735" x="7466013" y="6913563"/>
          <p14:tracePt t="113736" x="7493000" y="6919913"/>
          <p14:tracePt t="113737" x="7526338" y="6919913"/>
          <p14:tracePt t="113738" x="7553325" y="6926263"/>
          <p14:tracePt t="113740" x="7578725" y="6926263"/>
          <p14:tracePt t="113741" x="7605713" y="6926263"/>
          <p14:tracePt t="113742" x="7632700" y="6932613"/>
          <p14:tracePt t="113743" x="7645400" y="6932613"/>
          <p14:tracePt t="113744" x="7672388" y="6940550"/>
          <p14:tracePt t="113745" x="7685088" y="6940550"/>
          <p14:tracePt t="113746" x="7705725" y="6940550"/>
          <p14:tracePt t="113747" x="7726363" y="6946900"/>
          <p14:tracePt t="113748" x="7745413" y="6946900"/>
          <p14:tracePt t="113749" x="7772400" y="6946900"/>
          <p14:tracePt t="113750" x="7785100" y="6946900"/>
          <p14:tracePt t="113751" x="7805738" y="6946900"/>
          <p14:tracePt t="113752" x="7826375" y="6946900"/>
          <p14:tracePt t="113753" x="7839075" y="6953250"/>
          <p14:tracePt t="113754" x="7859713" y="6953250"/>
          <p14:tracePt t="113755" x="7885113" y="6953250"/>
          <p14:tracePt t="113756" x="7899400" y="6959600"/>
          <p14:tracePt t="113757" x="7912100" y="6959600"/>
          <p14:tracePt t="113758" x="7932738" y="6959600"/>
          <p14:tracePt t="113759" x="7951788" y="6959600"/>
          <p14:tracePt t="113760" x="7958138" y="6959600"/>
          <p14:tracePt t="113761" x="7978775" y="6965950"/>
          <p14:tracePt t="113762" x="7991475" y="6965950"/>
          <p14:tracePt t="113763" x="8005763" y="6965950"/>
          <p14:tracePt t="113764" x="8018463" y="6965950"/>
          <p14:tracePt t="113765" x="8032750" y="6965950"/>
          <p14:tracePt t="113766" x="8045450" y="6965950"/>
          <p14:tracePt t="113767" x="8058150" y="6973888"/>
          <p14:tracePt t="113768" x="8066088" y="6973888"/>
          <p14:tracePt t="113769" x="8078788" y="6973888"/>
          <p14:tracePt t="113770" x="8091488" y="6973888"/>
          <p14:tracePt t="113771" x="8099425" y="6973888"/>
          <p14:tracePt t="113772" x="8112125" y="6973888"/>
          <p14:tracePt t="113773" x="8118475" y="6973888"/>
          <p14:tracePt t="113774" x="8132763" y="6973888"/>
          <p14:tracePt t="113775" x="8139113" y="6973888"/>
          <p14:tracePt t="113776" x="8145463" y="6973888"/>
          <p14:tracePt t="113777" x="8158163" y="6980238"/>
          <p14:tracePt t="113778" x="8166100" y="6980238"/>
          <p14:tracePt t="113779" x="8172450" y="6980238"/>
          <p14:tracePt t="113780" x="8178800" y="6980238"/>
          <p14:tracePt t="113781" x="8185150" y="6980238"/>
          <p14:tracePt t="113782" x="8191500" y="6980238"/>
          <p14:tracePt t="113783" x="8205788" y="6980238"/>
          <p14:tracePt t="113785" x="8212138" y="6980238"/>
          <p14:tracePt t="113786" x="8218488" y="6980238"/>
          <p14:tracePt t="113788" x="8231188" y="6980238"/>
          <p14:tracePt t="113789" x="8239125" y="6980238"/>
          <p14:tracePt t="113791" x="8245475" y="6980238"/>
          <p14:tracePt t="113792" x="8251825" y="6986588"/>
          <p14:tracePt t="113793" x="8258175" y="6986588"/>
          <p14:tracePt t="113794" x="8264525" y="6986588"/>
          <p14:tracePt t="113795" x="8272463" y="6986588"/>
          <p14:tracePt t="113797" x="8278813" y="6986588"/>
          <p14:tracePt t="113798" x="8285163" y="6986588"/>
          <p14:tracePt t="113799" x="8291513" y="6986588"/>
          <p14:tracePt t="113801" x="8297863" y="6986588"/>
          <p14:tracePt t="113802" x="8305800" y="6986588"/>
          <p14:tracePt t="113804" x="8318500" y="6986588"/>
          <p14:tracePt t="113806" x="8324850" y="6986588"/>
          <p14:tracePt t="113807" x="8331200" y="6986588"/>
          <p14:tracePt t="113808" x="8339138" y="6986588"/>
          <p14:tracePt t="113809" x="8345488" y="6986588"/>
          <p14:tracePt t="113810" x="8351838" y="6986588"/>
          <p14:tracePt t="113811" x="8358188" y="6986588"/>
          <p14:tracePt t="113813" x="8364538" y="6986588"/>
          <p14:tracePt t="113814" x="8378825" y="6992938"/>
          <p14:tracePt t="113816" x="8391525" y="6992938"/>
          <p14:tracePt t="113817" x="8397875" y="6992938"/>
          <p14:tracePt t="113818" x="8405813" y="6992938"/>
          <p14:tracePt t="113819" x="8412163" y="6992938"/>
          <p14:tracePt t="113820" x="8418513" y="6999288"/>
          <p14:tracePt t="113821" x="8424863" y="6999288"/>
          <p14:tracePt t="113822" x="8439150" y="6999288"/>
          <p14:tracePt t="113824" x="8451850" y="6999288"/>
          <p14:tracePt t="113825" x="8458200" y="7007225"/>
          <p14:tracePt t="113826" x="8464550" y="7007225"/>
          <p14:tracePt t="113827" x="8478838" y="7007225"/>
          <p14:tracePt t="113828" x="8485188" y="7007225"/>
          <p14:tracePt t="113829" x="8491538" y="7007225"/>
          <p14:tracePt t="113830" x="8504238" y="7007225"/>
          <p14:tracePt t="113831" x="8518525" y="7007225"/>
          <p14:tracePt t="113832" x="8531225" y="7007225"/>
          <p14:tracePt t="113834" x="8537575" y="7007225"/>
          <p14:tracePt t="113835" x="8551863" y="7013575"/>
          <p14:tracePt t="113836" x="8570913" y="7013575"/>
          <p14:tracePt t="113837" x="8585200" y="7019925"/>
          <p14:tracePt t="113838" x="8591550" y="7019925"/>
          <p14:tracePt t="113840" x="8604250" y="7019925"/>
          <p14:tracePt t="113841" x="8618538" y="7019925"/>
          <p14:tracePt t="113842" x="8624888" y="7019925"/>
          <p14:tracePt t="113843" x="8637588" y="7026275"/>
          <p14:tracePt t="113844" x="8645525" y="7026275"/>
          <p14:tracePt t="113845" x="8651875" y="7026275"/>
          <p14:tracePt t="113846" x="8664575" y="7026275"/>
          <p14:tracePt t="113847" x="8670925" y="7026275"/>
          <p14:tracePt t="113848" x="8685213" y="7026275"/>
          <p14:tracePt t="113850" x="8697913" y="7026275"/>
          <p14:tracePt t="113851" x="8712200" y="7032625"/>
          <p14:tracePt t="113853" x="8724900" y="7032625"/>
          <p14:tracePt t="113854" x="8731250" y="7032625"/>
          <p14:tracePt t="113856" x="8745538" y="7032625"/>
          <p14:tracePt t="113857" x="8751888" y="7032625"/>
          <p14:tracePt t="113859" x="8758238" y="7032625"/>
          <p14:tracePt t="113860" x="8764588" y="7032625"/>
          <p14:tracePt t="113861" x="8770938" y="7032625"/>
          <p14:tracePt t="113862" x="8778875" y="7032625"/>
          <p14:tracePt t="113863" x="8785225" y="7032625"/>
          <p14:tracePt t="113866" x="8791575" y="7032625"/>
          <p14:tracePt t="113868" x="8797925" y="7032625"/>
          <p14:tracePt t="113942" x="8804275" y="7032625"/>
          <p14:tracePt t="113994" x="8810625" y="7032625"/>
          <p14:tracePt t="114026" x="8810625" y="7026275"/>
          <p14:tracePt t="114047" x="8804275" y="7026275"/>
          <p14:tracePt t="114051" x="8804275" y="7019925"/>
          <p14:tracePt t="114083" x="8804275" y="7013575"/>
          <p14:tracePt t="114093" x="8804275" y="7007225"/>
          <p14:tracePt t="114099" x="8797925" y="7007225"/>
          <p14:tracePt t="114106" x="8797925" y="6999288"/>
          <p14:tracePt t="114108" x="8791575" y="6999288"/>
          <p14:tracePt t="114112" x="8791575" y="6992938"/>
          <p14:tracePt t="114124" x="8791575" y="6986588"/>
          <p14:tracePt t="114127" x="8785225" y="6986588"/>
          <p14:tracePt t="114131" x="8785225" y="6980238"/>
          <p14:tracePt t="114143" x="8785225" y="6973888"/>
          <p14:tracePt t="114150" x="8778875" y="6973888"/>
          <p14:tracePt t="114546" x="8778875" y="6965950"/>
          <p14:tracePt t="114578" x="8785225" y="6965950"/>
          <p14:tracePt t="114692" x="8785225" y="6959600"/>
          <p14:tracePt t="115024" x="8791575" y="6959600"/>
          <p14:tracePt t="115039" x="8791575" y="6953250"/>
          <p14:tracePt t="115043" x="8797925" y="6953250"/>
          <p14:tracePt t="115054" x="8797925" y="6946900"/>
          <p14:tracePt t="115072" x="8797925" y="6940550"/>
          <p14:tracePt t="115153" x="8804275" y="6940550"/>
          <p14:tracePt t="115214" x="8810625" y="6940550"/>
          <p14:tracePt t="115238" x="8818563" y="6940550"/>
          <p14:tracePt t="115267" x="8818563" y="6932613"/>
          <p14:tracePt t="115453" x="8824913" y="6932613"/>
          <p14:tracePt t="115504" x="8831263" y="6932613"/>
          <p14:tracePt t="116039" x="8824913" y="6932613"/>
          <p14:tracePt t="116047" x="8818563" y="6932613"/>
          <p14:tracePt t="116049" x="8810625" y="6932613"/>
          <p14:tracePt t="116052" x="8804275" y="6932613"/>
          <p14:tracePt t="116057" x="8797925" y="6932613"/>
          <p14:tracePt t="116059" x="8791575" y="6932613"/>
          <p14:tracePt t="116062" x="8785225" y="6932613"/>
          <p14:tracePt t="116064" x="8778875" y="6932613"/>
          <p14:tracePt t="116065" x="8770938" y="6932613"/>
          <p14:tracePt t="116069" x="8764588" y="6932613"/>
          <p14:tracePt t="116070" x="8758238" y="6932613"/>
          <p14:tracePt t="116073" x="8751888" y="6932613"/>
          <p14:tracePt t="116075" x="8745538" y="6932613"/>
          <p14:tracePt t="116076" x="8737600" y="6932613"/>
          <p14:tracePt t="116079" x="8731250" y="6932613"/>
          <p14:tracePt t="116081" x="8724900" y="6932613"/>
          <p14:tracePt t="116084" x="8718550" y="6932613"/>
          <p14:tracePt t="116085" x="8712200" y="6932613"/>
          <p14:tracePt t="116088" x="8704263" y="6932613"/>
          <p14:tracePt t="116090" x="8697913" y="6932613"/>
          <p14:tracePt t="116092" x="8691563" y="6932613"/>
          <p14:tracePt t="116094" x="8685213" y="6932613"/>
          <p14:tracePt t="116095" x="8678863" y="6932613"/>
          <p14:tracePt t="116097" x="8678863" y="6940550"/>
          <p14:tracePt t="116098" x="8670925" y="6940550"/>
          <p14:tracePt t="116099" x="8664575" y="6940550"/>
          <p14:tracePt t="116100" x="8658225" y="6940550"/>
          <p14:tracePt t="116101" x="8658225" y="6946900"/>
          <p14:tracePt t="116102" x="8651875" y="6946900"/>
          <p14:tracePt t="116103" x="8645525" y="6946900"/>
          <p14:tracePt t="116105" x="8631238" y="6953250"/>
          <p14:tracePt t="116106" x="8624888" y="6953250"/>
          <p14:tracePt t="116108" x="8612188" y="6953250"/>
          <p14:tracePt t="116109" x="8604250" y="6953250"/>
          <p14:tracePt t="116110" x="8597900" y="6953250"/>
          <p14:tracePt t="116111" x="8585200" y="6959600"/>
          <p14:tracePt t="116112" x="8570913" y="6959600"/>
          <p14:tracePt t="116113" x="8564563" y="6959600"/>
          <p14:tracePt t="116114" x="8558213" y="6965950"/>
          <p14:tracePt t="116115" x="8545513" y="6965950"/>
          <p14:tracePt t="116116" x="8537575" y="6965950"/>
          <p14:tracePt t="116117" x="8524875" y="6973888"/>
          <p14:tracePt t="116118" x="8512175" y="6973888"/>
          <p14:tracePt t="116119" x="8497888" y="6980238"/>
          <p14:tracePt t="116120" x="8485188" y="6980238"/>
          <p14:tracePt t="116121" x="8464550" y="6980238"/>
          <p14:tracePt t="116122" x="8451850" y="6986588"/>
          <p14:tracePt t="116123" x="8439150" y="6986588"/>
          <p14:tracePt t="116124" x="8418513" y="6986588"/>
          <p14:tracePt t="116125" x="8397875" y="6986588"/>
          <p14:tracePt t="116126" x="8372475" y="6992938"/>
          <p14:tracePt t="116127" x="8358188" y="6992938"/>
          <p14:tracePt t="116128" x="8339138" y="6992938"/>
          <p14:tracePt t="116129" x="8312150" y="6999288"/>
          <p14:tracePt t="116130" x="8297863" y="6999288"/>
          <p14:tracePt t="116131" x="8251825" y="7007225"/>
          <p14:tracePt t="116132" x="8231188" y="7007225"/>
          <p14:tracePt t="116134" x="8199438" y="7013575"/>
          <p14:tracePt t="116135" x="8166100" y="7013575"/>
          <p14:tracePt t="116136" x="8132763" y="7013575"/>
          <p14:tracePt t="116137" x="8105775" y="7019925"/>
          <p14:tracePt t="116138" x="8072438" y="7019925"/>
          <p14:tracePt t="116140" x="8039100" y="7019925"/>
          <p14:tracePt t="116141" x="7991475" y="7019925"/>
          <p14:tracePt t="116142" x="7972425" y="7026275"/>
          <p14:tracePt t="116143" x="7945438" y="7026275"/>
          <p14:tracePt t="116144" x="7912100" y="7026275"/>
          <p14:tracePt t="116145" x="7893050" y="7026275"/>
          <p14:tracePt t="116146" x="7859713" y="7032625"/>
          <p14:tracePt t="116147" x="7832725" y="7032625"/>
          <p14:tracePt t="116148" x="7799388" y="7032625"/>
          <p14:tracePt t="116149" x="7766050" y="7032625"/>
          <p14:tracePt t="116150" x="7739063" y="7032625"/>
          <p14:tracePt t="116151" x="7705725" y="7040563"/>
          <p14:tracePt t="116152" x="7672388" y="7040563"/>
          <p14:tracePt t="116153" x="7639050" y="7040563"/>
          <p14:tracePt t="116154" x="7620000" y="7040563"/>
          <p14:tracePt t="116155" x="7578725" y="7040563"/>
          <p14:tracePt t="116156" x="7553325" y="7040563"/>
          <p14:tracePt t="116157" x="7519988" y="7046913"/>
          <p14:tracePt t="116158" x="7486650" y="7046913"/>
          <p14:tracePt t="116159" x="7445375" y="7046913"/>
          <p14:tracePt t="116160" x="7412038" y="7046913"/>
          <p14:tracePt t="116161" x="7378700" y="7046913"/>
          <p14:tracePt t="116162" x="7345363" y="7046913"/>
          <p14:tracePt t="116163" x="7313613" y="7046913"/>
          <p14:tracePt t="116164" x="7286625" y="7046913"/>
          <p14:tracePt t="116165" x="7246938" y="7046913"/>
          <p14:tracePt t="116166" x="7219950" y="7053263"/>
          <p14:tracePt t="116167" x="7172325" y="7053263"/>
          <p14:tracePt t="116168" x="7146925" y="7053263"/>
          <p14:tracePt t="116169" x="7113588" y="7053263"/>
          <p14:tracePt t="116170" x="7080250" y="7053263"/>
          <p14:tracePt t="116171" x="7046913" y="7053263"/>
          <p14:tracePt t="116172" x="7013575" y="7053263"/>
          <p14:tracePt t="116173" x="6980238" y="7053263"/>
          <p14:tracePt t="116174" x="6953250" y="7053263"/>
          <p14:tracePt t="116175" x="6913563" y="7053263"/>
          <p14:tracePt t="116176" x="6886575" y="7053263"/>
          <p14:tracePt t="116177" x="6853238" y="7053263"/>
          <p14:tracePt t="116178" x="6819900" y="7053263"/>
          <p14:tracePt t="116179" x="6786563" y="7053263"/>
          <p14:tracePt t="116180" x="6746875" y="7053263"/>
          <p14:tracePt t="116181" x="6713538" y="7053263"/>
          <p14:tracePt t="116182" x="6680200" y="7053263"/>
          <p14:tracePt t="116183" x="6646863" y="7053263"/>
          <p14:tracePt t="116184" x="6613525" y="7053263"/>
          <p14:tracePt t="116185" x="6580188" y="7053263"/>
          <p14:tracePt t="116186" x="6540500" y="7053263"/>
          <p14:tracePt t="116187" x="6507163" y="7053263"/>
          <p14:tracePt t="116188" x="6467475" y="7053263"/>
          <p14:tracePt t="116189" x="6427788" y="7053263"/>
          <p14:tracePt t="116190" x="6394450" y="7053263"/>
          <p14:tracePt t="116191" x="6361113" y="7053263"/>
          <p14:tracePt t="116192" x="6334125" y="7053263"/>
          <p14:tracePt t="116193" x="6286500" y="7053263"/>
          <p14:tracePt t="116194" x="6261100" y="7053263"/>
          <p14:tracePt t="116195" x="6219825" y="7053263"/>
          <p14:tracePt t="116196" x="6194425" y="7053263"/>
          <p14:tracePt t="116197" x="6154738" y="7053263"/>
          <p14:tracePt t="116198" x="6113463" y="7053263"/>
          <p14:tracePt t="116199" x="6073775" y="7053263"/>
          <p14:tracePt t="116200" x="6034088" y="7053263"/>
          <p14:tracePt t="116201" x="5994400" y="7053263"/>
          <p14:tracePt t="116202" x="5954713" y="7053263"/>
          <p14:tracePt t="116203" x="5913438" y="7053263"/>
          <p14:tracePt t="116204" x="5867400" y="7053263"/>
          <p14:tracePt t="116205" x="5834063" y="7053263"/>
          <p14:tracePt t="116206" x="5788025" y="7053263"/>
          <p14:tracePt t="116207" x="5740400" y="7053263"/>
          <p14:tracePt t="116208" x="5707063" y="7053263"/>
          <p14:tracePt t="116209" x="5661025" y="7053263"/>
          <p14:tracePt t="116210" x="5614988" y="7053263"/>
          <p14:tracePt t="116211" x="5575300" y="7053263"/>
          <p14:tracePt t="116212" x="5527675" y="7053263"/>
          <p14:tracePt t="116213" x="5481638" y="7053263"/>
          <p14:tracePt t="116214" x="5448300" y="7053263"/>
          <p14:tracePt t="116215" x="5400675" y="7053263"/>
          <p14:tracePt t="116216" x="5354638" y="7053263"/>
          <p14:tracePt t="116217" x="5314950" y="7053263"/>
          <p14:tracePt t="116218" x="5268913" y="7053263"/>
          <p14:tracePt t="116219" x="5221288" y="7053263"/>
          <p14:tracePt t="116220" x="5175250" y="7053263"/>
          <p14:tracePt t="116221" x="5121275" y="7053263"/>
          <p14:tracePt t="116222" x="5075238" y="7053263"/>
          <p14:tracePt t="116223" x="5029200" y="7065963"/>
          <p14:tracePt t="116224" x="4981575" y="7065963"/>
          <p14:tracePt t="116225" x="4929188" y="7065963"/>
          <p14:tracePt t="116226" x="4881563" y="7065963"/>
          <p14:tracePt t="116227" x="4835525" y="7065963"/>
          <p14:tracePt t="116228" x="4781550" y="7072313"/>
          <p14:tracePt t="116229" x="4735513" y="7072313"/>
          <p14:tracePt t="116230" x="4689475" y="7072313"/>
          <p14:tracePt t="116231" x="4602163" y="7080250"/>
          <p14:tracePt t="116232" x="4556125" y="7080250"/>
          <p14:tracePt t="116234" x="4489450" y="7080250"/>
          <p14:tracePt t="116235" x="4422775" y="7086600"/>
          <p14:tracePt t="116236" x="4362450" y="7086600"/>
          <p14:tracePt t="116237" x="4322763" y="7086600"/>
          <p14:tracePt t="116238" x="4262438" y="7099300"/>
          <p14:tracePt t="116240" x="4195763" y="7099300"/>
          <p14:tracePt t="116241" x="4135438" y="7105650"/>
          <p14:tracePt t="116242" x="4116388" y="7105650"/>
          <p14:tracePt t="116243" x="4068763" y="7105650"/>
          <p14:tracePt t="116244" x="4035425" y="7113588"/>
          <p14:tracePt t="116245" x="3989388" y="7113588"/>
          <p14:tracePt t="116246" x="3956050" y="7113588"/>
          <p14:tracePt t="116247" x="3910013" y="7113588"/>
          <p14:tracePt t="116248" x="3876675" y="7119938"/>
          <p14:tracePt t="116249" x="3843338" y="7119938"/>
          <p14:tracePt t="116250" x="3803650" y="7119938"/>
          <p14:tracePt t="116251" x="3770313" y="7126288"/>
          <p14:tracePt t="116252" x="3743325" y="7126288"/>
          <p14:tracePt t="116253" x="3709988" y="7126288"/>
          <p14:tracePt t="116254" x="3683000" y="7126288"/>
          <p14:tracePt t="116255" x="3662363" y="7132638"/>
          <p14:tracePt t="116256" x="3622675" y="7132638"/>
          <p14:tracePt t="116257" x="3589338" y="7132638"/>
          <p14:tracePt t="116258" x="3570288" y="7132638"/>
          <p14:tracePt t="116259" x="3543300" y="7138988"/>
          <p14:tracePt t="116260" x="3509963" y="7138988"/>
          <p14:tracePt t="116261" x="3482975" y="7138988"/>
          <p14:tracePt t="116262" x="3455988" y="7138988"/>
          <p14:tracePt t="116263" x="3436938" y="7138988"/>
          <p14:tracePt t="116264" x="3416300" y="7138988"/>
          <p14:tracePt t="116265" x="3389313" y="7138988"/>
          <p14:tracePt t="116266" x="3363913" y="7146925"/>
          <p14:tracePt t="116267" x="3343275" y="7146925"/>
          <p14:tracePt t="116268" x="3322638" y="7146925"/>
          <p14:tracePt t="116269" x="3303588" y="7146925"/>
          <p14:tracePt t="116270" x="3282950" y="7146925"/>
          <p14:tracePt t="116271" x="3263900" y="7146925"/>
          <p14:tracePt t="116272" x="3249613" y="7146925"/>
          <p14:tracePt t="116273" x="3216275" y="7146925"/>
          <p14:tracePt t="116274" x="3203575" y="7146925"/>
          <p14:tracePt t="116275" x="3190875" y="7146925"/>
          <p14:tracePt t="116276" x="3170238" y="7153275"/>
          <p14:tracePt t="116277" x="3149600" y="7153275"/>
          <p14:tracePt t="116278" x="3136900" y="7153275"/>
          <p14:tracePt t="116279" x="3116263" y="7153275"/>
          <p14:tracePt t="116280" x="3097213" y="7153275"/>
          <p14:tracePt t="116281" x="3082925" y="7153275"/>
          <p14:tracePt t="116282" x="3063875" y="7153275"/>
          <p14:tracePt t="116283" x="3043238" y="7153275"/>
          <p14:tracePt t="116284" x="3030538" y="7153275"/>
          <p14:tracePt t="116285" x="3009900" y="7153275"/>
          <p14:tracePt t="116286" x="2990850" y="7153275"/>
          <p14:tracePt t="116287" x="2976563" y="7159625"/>
          <p14:tracePt t="116288" x="2963863" y="7159625"/>
          <p14:tracePt t="116289" x="2943225" y="7159625"/>
          <p14:tracePt t="116290" x="2930525" y="7159625"/>
          <p14:tracePt t="116291" x="2909888" y="7159625"/>
          <p14:tracePt t="116292" x="2897188" y="7159625"/>
          <p14:tracePt t="116293" x="2884488" y="7159625"/>
          <p14:tracePt t="116294" x="2863850" y="7165975"/>
          <p14:tracePt t="116295" x="2843213" y="7165975"/>
          <p14:tracePt t="116296" x="2830513" y="7165975"/>
          <p14:tracePt t="116297" x="2809875" y="7165975"/>
          <p14:tracePt t="116298" x="2797175" y="7165975"/>
          <p14:tracePt t="116299" x="2784475" y="7172325"/>
          <p14:tracePt t="116300" x="2763838" y="7172325"/>
          <p14:tracePt t="116301" x="2743200" y="7172325"/>
          <p14:tracePt t="116302" x="2730500" y="7172325"/>
          <p14:tracePt t="116303" x="2711450" y="7172325"/>
          <p14:tracePt t="116304" x="2690813" y="7180263"/>
          <p14:tracePt t="116305" x="2678113" y="7180263"/>
          <p14:tracePt t="116306" x="2663825" y="7180263"/>
          <p14:tracePt t="116307" x="2644775" y="7180263"/>
          <p14:tracePt t="116308" x="2630488" y="7180263"/>
          <p14:tracePt t="116309" x="2611438" y="7180263"/>
          <p14:tracePt t="116310" x="2590800" y="7186613"/>
          <p14:tracePt t="116311" x="2584450" y="7186613"/>
          <p14:tracePt t="116312" x="2563813" y="7186613"/>
          <p14:tracePt t="116313" x="2544763" y="7186613"/>
          <p14:tracePt t="116314" x="2530475" y="7186613"/>
          <p14:tracePt t="116315" x="2511425" y="7186613"/>
          <p14:tracePt t="116316" x="2490788" y="7186613"/>
          <p14:tracePt t="116317" x="2470150" y="7186613"/>
          <p14:tracePt t="116318" x="2457450" y="7186613"/>
          <p14:tracePt t="116319" x="2438400" y="7186613"/>
          <p14:tracePt t="116320" x="2417763" y="7186613"/>
          <p14:tracePt t="116321" x="2405063" y="7186613"/>
          <p14:tracePt t="116322" x="2384425" y="7186613"/>
          <p14:tracePt t="116323" x="2363788" y="7186613"/>
          <p14:tracePt t="116324" x="2351088" y="7186613"/>
          <p14:tracePt t="116325" x="2330450" y="7186613"/>
          <p14:tracePt t="116326" x="2311400" y="7192963"/>
          <p14:tracePt t="116327" x="2297113" y="7192963"/>
          <p14:tracePt t="116328" x="2284413" y="7192963"/>
          <p14:tracePt t="116329" x="2263775" y="7192963"/>
          <p14:tracePt t="116330" x="2251075" y="7192963"/>
          <p14:tracePt t="116332" x="2205038" y="7192963"/>
          <p14:tracePt t="116333" x="2197100" y="7192963"/>
          <p14:tracePt t="116334" x="2171700" y="7192963"/>
          <p14:tracePt t="116335" x="2151063" y="7199313"/>
          <p14:tracePt t="116337" x="2132013" y="7199313"/>
          <p14:tracePt t="116338" x="2117725" y="7199313"/>
          <p14:tracePt t="116339" x="2090738" y="7199313"/>
          <p14:tracePt t="116340" x="2078038" y="7199313"/>
          <p14:tracePt t="116341" x="2057400" y="7199313"/>
          <p14:tracePt t="116342" x="2051050" y="7199313"/>
          <p14:tracePt t="116343" x="2044700" y="7199313"/>
          <p14:tracePt t="116344" x="2024063" y="7199313"/>
          <p14:tracePt t="116345" x="2005013" y="7205663"/>
          <p14:tracePt t="116346" x="1998663" y="7205663"/>
          <p14:tracePt t="116347" x="1978025" y="7205663"/>
          <p14:tracePt t="116348" x="1965325" y="7205663"/>
          <p14:tracePt t="116349" x="1951038" y="7205663"/>
          <p14:tracePt t="116350" x="1938338" y="7205663"/>
          <p14:tracePt t="116351" x="1917700" y="7213600"/>
          <p14:tracePt t="116352" x="1911350" y="7213600"/>
          <p14:tracePt t="116353" x="1890713" y="7213600"/>
          <p14:tracePt t="116354" x="1884363" y="7213600"/>
          <p14:tracePt t="116355" x="1865313" y="7213600"/>
          <p14:tracePt t="116356" x="1851025" y="7213600"/>
          <p14:tracePt t="116357" x="1838325" y="7213600"/>
          <p14:tracePt t="116358" x="1817688" y="7213600"/>
          <p14:tracePt t="116359" x="1804988" y="7219950"/>
          <p14:tracePt t="116360" x="1792288" y="7219950"/>
          <p14:tracePt t="116361" x="1778000" y="7219950"/>
          <p14:tracePt t="116362" x="1758950" y="7219950"/>
          <p14:tracePt t="116363" x="1744663" y="7219950"/>
          <p14:tracePt t="116364" x="1731963" y="7219950"/>
          <p14:tracePt t="116365" x="1711325" y="7226300"/>
          <p14:tracePt t="116366" x="1704975" y="7226300"/>
          <p14:tracePt t="116367" x="1684338" y="7226300"/>
          <p14:tracePt t="116368" x="1671638" y="7226300"/>
          <p14:tracePt t="116369" x="1658938" y="7226300"/>
          <p14:tracePt t="116370" x="1644650" y="7226300"/>
          <p14:tracePt t="116371" x="1638300" y="7226300"/>
          <p14:tracePt t="116372" x="1617663" y="7226300"/>
          <p14:tracePt t="116373" x="1604963" y="7226300"/>
          <p14:tracePt t="116374" x="1598613" y="7226300"/>
          <p14:tracePt t="116375" x="1577975" y="7232650"/>
          <p14:tracePt t="116376" x="1565275" y="7232650"/>
          <p14:tracePt t="116377" x="1558925" y="7232650"/>
          <p14:tracePt t="116378" x="1544638" y="7232650"/>
          <p14:tracePt t="116379" x="1525588" y="7232650"/>
          <p14:tracePt t="116380" x="1519238" y="7232650"/>
          <p14:tracePt t="116381" x="1504950" y="7232650"/>
          <p14:tracePt t="116382" x="1498600" y="7232650"/>
          <p14:tracePt t="116383" x="1477963" y="7232650"/>
          <p14:tracePt t="116384" x="1465263" y="7239000"/>
          <p14:tracePt t="116385" x="1458913" y="7239000"/>
          <p14:tracePt t="116386" x="1444625" y="7239000"/>
          <p14:tracePt t="116387" x="1431925" y="7239000"/>
          <p14:tracePt t="116388" x="1425575" y="7239000"/>
          <p14:tracePt t="116389" x="1419225" y="7239000"/>
          <p14:tracePt t="116390" x="1404938" y="7239000"/>
          <p14:tracePt t="116391" x="1398588" y="7239000"/>
          <p14:tracePt t="116392" x="1392238" y="7239000"/>
          <p14:tracePt t="116393" x="1385888" y="7239000"/>
          <p14:tracePt t="116394" x="1371600" y="7239000"/>
          <p14:tracePt t="116395" x="1365250" y="7239000"/>
          <p14:tracePt t="116396" x="1358900" y="7239000"/>
          <p14:tracePt t="116397" x="1344613" y="7239000"/>
          <p14:tracePt t="116399" x="1331913" y="7246938"/>
          <p14:tracePt t="116401" x="1325563" y="7246938"/>
          <p14:tracePt t="116402" x="1311275" y="7246938"/>
          <p14:tracePt t="116404" x="1304925" y="7246938"/>
          <p14:tracePt t="116405" x="1298575" y="7246938"/>
          <p14:tracePt t="116406" x="1292225" y="7246938"/>
          <p14:tracePt t="116408" x="1292225" y="7253288"/>
          <p14:tracePt t="116409" x="1285875" y="7253288"/>
          <p14:tracePt t="116410" x="1279525" y="7253288"/>
          <p14:tracePt t="116480" x="1271588" y="7253288"/>
          <p14:tracePt t="116498" x="1265238" y="7253288"/>
          <p14:tracePt t="116508" x="1258888" y="7253288"/>
          <p14:tracePt t="116518" x="1258888" y="7259638"/>
          <p14:tracePt t="116647" x="1265238" y="7259638"/>
          <p14:tracePt t="116650" x="1271588" y="7259638"/>
          <p14:tracePt t="116655" x="1279525" y="7259638"/>
          <p14:tracePt t="116657" x="1285875" y="7259638"/>
          <p14:tracePt t="116660" x="1292225" y="7259638"/>
          <p14:tracePt t="116662" x="1298575" y="7259638"/>
          <p14:tracePt t="116663" x="1298575" y="7253288"/>
          <p14:tracePt t="116664" x="1304925" y="7253288"/>
          <p14:tracePt t="116666" x="1311275" y="7253288"/>
          <p14:tracePt t="116668" x="1319213" y="7253288"/>
          <p14:tracePt t="116669" x="1319213" y="7246938"/>
          <p14:tracePt t="116671" x="1325563" y="7246938"/>
          <p14:tracePt t="116672" x="1331913" y="7246938"/>
          <p14:tracePt t="116674" x="1338263" y="7246938"/>
          <p14:tracePt t="116676" x="1344613" y="7246938"/>
          <p14:tracePt t="116677" x="1352550" y="7239000"/>
          <p14:tracePt t="116680" x="1358900" y="7239000"/>
          <p14:tracePt t="116681" x="1365250" y="7239000"/>
          <p14:tracePt t="116682" x="1365250" y="7232650"/>
          <p14:tracePt t="116683" x="1371600" y="7232650"/>
          <p14:tracePt t="116685" x="1377950" y="7232650"/>
          <p14:tracePt t="116686" x="1385888" y="7232650"/>
          <p14:tracePt t="116688" x="1392238" y="7232650"/>
          <p14:tracePt t="116689" x="1398588" y="7232650"/>
          <p14:tracePt t="116690" x="1398588" y="7226300"/>
          <p14:tracePt t="116691" x="1404938" y="7226300"/>
          <p14:tracePt t="116693" x="1411288" y="7226300"/>
          <p14:tracePt t="116694" x="1419225" y="7219950"/>
          <p14:tracePt t="116696" x="1425575" y="7219950"/>
          <p14:tracePt t="116697" x="1431925" y="7219950"/>
          <p14:tracePt t="116699" x="1444625" y="7213600"/>
          <p14:tracePt t="116700" x="1452563" y="7213600"/>
          <p14:tracePt t="116702" x="1458913" y="7213600"/>
          <p14:tracePt t="116703" x="1465263" y="7213600"/>
          <p14:tracePt t="116704" x="1471613" y="7213600"/>
          <p14:tracePt t="116706" x="1485900" y="7213600"/>
          <p14:tracePt t="116707" x="1492250" y="7205663"/>
          <p14:tracePt t="116709" x="1504950" y="7205663"/>
          <p14:tracePt t="116711" x="1511300" y="7199313"/>
          <p14:tracePt t="116712" x="1525588" y="7199313"/>
          <p14:tracePt t="116714" x="1538288" y="7199313"/>
          <p14:tracePt t="116715" x="1544638" y="7199313"/>
          <p14:tracePt t="116716" x="1552575" y="7199313"/>
          <p14:tracePt t="116717" x="1565275" y="7199313"/>
          <p14:tracePt t="116718" x="1565275" y="7192963"/>
          <p14:tracePt t="116719" x="1577975" y="7192963"/>
          <p14:tracePt t="116720" x="1592263" y="7192963"/>
          <p14:tracePt t="116722" x="1604963" y="7186613"/>
          <p14:tracePt t="116723" x="1611313" y="7186613"/>
          <p14:tracePt t="116724" x="1625600" y="7186613"/>
          <p14:tracePt t="116725" x="1631950" y="7180263"/>
          <p14:tracePt t="116726" x="1638300" y="7180263"/>
          <p14:tracePt t="116727" x="1651000" y="7180263"/>
          <p14:tracePt t="116728" x="1665288" y="7172325"/>
          <p14:tracePt t="116729" x="1671638" y="7172325"/>
          <p14:tracePt t="116730" x="1684338" y="7172325"/>
          <p14:tracePt t="116731" x="1704975" y="7172325"/>
          <p14:tracePt t="116732" x="1717675" y="7172325"/>
          <p14:tracePt t="116734" x="1731963" y="7172325"/>
          <p14:tracePt t="116735" x="1738313" y="7165975"/>
          <p14:tracePt t="116736" x="1758950" y="7165975"/>
          <p14:tracePt t="116737" x="1778000" y="7165975"/>
          <p14:tracePt t="116738" x="1792288" y="7159625"/>
          <p14:tracePt t="116740" x="1798638" y="7159625"/>
          <p14:tracePt t="116741" x="1817688" y="7159625"/>
          <p14:tracePt t="116742" x="1831975" y="7153275"/>
          <p14:tracePt t="116744" x="1844675" y="7153275"/>
          <p14:tracePt t="116745" x="1851025" y="7153275"/>
          <p14:tracePt t="116746" x="1865313" y="7153275"/>
          <p14:tracePt t="116747" x="1871663" y="7146925"/>
          <p14:tracePt t="116748" x="1878013" y="7146925"/>
          <p14:tracePt t="116749" x="1884363" y="7146925"/>
          <p14:tracePt t="116750" x="1890713" y="7146925"/>
          <p14:tracePt t="116751" x="1898650" y="7146925"/>
          <p14:tracePt t="116752" x="1911350" y="7146925"/>
          <p14:tracePt t="116754" x="1917700" y="7146925"/>
          <p14:tracePt t="116755" x="1931988" y="7138988"/>
          <p14:tracePt t="116757" x="1938338" y="7138988"/>
          <p14:tracePt t="116758" x="1944688" y="7138988"/>
          <p14:tracePt t="116760" x="1951038" y="7138988"/>
          <p14:tracePt t="116761" x="1957388" y="7138988"/>
          <p14:tracePt t="116763" x="1965325" y="7138988"/>
          <p14:tracePt t="116769" x="1971675" y="7138988"/>
          <p14:tracePt t="116773" x="1978025" y="7138988"/>
          <p14:tracePt t="116803" x="1984375" y="7138988"/>
          <p14:tracePt t="116815" x="1990725" y="7138988"/>
          <p14:tracePt t="116817" x="1990725" y="7132638"/>
          <p14:tracePt t="116820" x="1998663" y="7132638"/>
          <p14:tracePt t="116828" x="2005013" y="7132638"/>
          <p14:tracePt t="116831" x="2011363" y="7132638"/>
          <p14:tracePt t="116832" x="2011363" y="7126288"/>
          <p14:tracePt t="116835" x="2017713" y="7126288"/>
          <p14:tracePt t="116837" x="2024063" y="7126288"/>
          <p14:tracePt t="116839" x="2032000" y="7126288"/>
          <p14:tracePt t="116842" x="2038350" y="7126288"/>
          <p14:tracePt t="116843" x="2044700" y="7126288"/>
          <p14:tracePt t="116845" x="2051050" y="7126288"/>
          <p14:tracePt t="116847" x="2057400" y="7126288"/>
          <p14:tracePt t="116848" x="2057400" y="7119938"/>
          <p14:tracePt t="116849" x="2065338" y="7119938"/>
          <p14:tracePt t="116851" x="2071688" y="7119938"/>
          <p14:tracePt t="116852" x="2078038" y="7119938"/>
          <p14:tracePt t="116855" x="2084388" y="7113588"/>
          <p14:tracePt t="116856" x="2090738" y="7113588"/>
          <p14:tracePt t="116858" x="2098675" y="7113588"/>
          <p14:tracePt t="116859" x="2105025" y="7113588"/>
          <p14:tracePt t="116861" x="2111375" y="7113588"/>
          <p14:tracePt t="116864" x="2117725" y="7113588"/>
          <p14:tracePt t="116865" x="2124075" y="7113588"/>
          <p14:tracePt t="116867" x="2124075" y="7105650"/>
          <p14:tracePt t="116868" x="2132013" y="7105650"/>
          <p14:tracePt t="116869" x="2138363" y="7105650"/>
          <p14:tracePt t="116870" x="2144713" y="7105650"/>
          <p14:tracePt t="116873" x="2151063" y="7105650"/>
          <p14:tracePt t="116874" x="2157413" y="7105650"/>
          <p14:tracePt t="116875" x="2157413" y="7099300"/>
          <p14:tracePt t="116877" x="2163763" y="7099300"/>
          <p14:tracePt t="116879" x="2171700" y="7099300"/>
          <p14:tracePt t="116881" x="2178050" y="7099300"/>
          <p14:tracePt t="116885" x="2184400" y="7099300"/>
          <p14:tracePt t="116886" x="2184400" y="7092950"/>
          <p14:tracePt t="116887" x="2190750" y="7092950"/>
          <p14:tracePt t="116892" x="2197100" y="7092950"/>
          <p14:tracePt t="116895" x="2205038" y="7092950"/>
          <p14:tracePt t="116899" x="2211388" y="7092950"/>
          <p14:tracePt t="116908" x="2217738" y="7092950"/>
          <p14:tracePt t="116912" x="2224088" y="7092950"/>
          <p14:tracePt t="116918" x="2224088" y="7086600"/>
          <p14:tracePt t="116921" x="2230438" y="7086600"/>
          <p14:tracePt t="116926" x="2238375" y="7086600"/>
          <p14:tracePt t="116932" x="2244725" y="7086600"/>
          <p14:tracePt t="116940" x="2251075" y="7086600"/>
          <p14:tracePt t="116944" x="2257425" y="7086600"/>
          <p14:tracePt t="116946" x="2257425" y="7080250"/>
          <p14:tracePt t="116951" x="2263775" y="7080250"/>
          <p14:tracePt t="116954" x="2271713" y="7080250"/>
          <p14:tracePt t="116957" x="2278063" y="7080250"/>
          <p14:tracePt t="116964" x="2284413" y="7080250"/>
          <p14:tracePt t="116967" x="2290763" y="7080250"/>
          <p14:tracePt t="116973" x="2297113" y="7080250"/>
          <p14:tracePt t="116975" x="2305050" y="7080250"/>
          <p14:tracePt t="116980" x="2311400" y="7080250"/>
          <p14:tracePt t="116983" x="2317750" y="7080250"/>
          <p14:tracePt t="116985" x="2324100" y="7080250"/>
          <p14:tracePt t="116989" x="2330450" y="7080250"/>
          <p14:tracePt t="116991" x="2338388" y="7080250"/>
          <p14:tracePt t="116994" x="2344738" y="7080250"/>
          <p14:tracePt t="116996" x="2351088" y="7080250"/>
          <p14:tracePt t="116997" x="2357438" y="7080250"/>
          <p14:tracePt t="117000" x="2363788" y="7080250"/>
          <p14:tracePt t="117001" x="2363788" y="7072313"/>
          <p14:tracePt t="117002" x="2371725" y="7072313"/>
          <p14:tracePt t="117004" x="2378075" y="7072313"/>
          <p14:tracePt t="117005" x="2384425" y="7072313"/>
          <p14:tracePt t="117006" x="2390775" y="7072313"/>
          <p14:tracePt t="117008" x="2397125" y="7072313"/>
          <p14:tracePt t="117009" x="2405063" y="7072313"/>
          <p14:tracePt t="117011" x="2411413" y="7072313"/>
          <p14:tracePt t="117012" x="2424113" y="7072313"/>
          <p14:tracePt t="117014" x="2438400" y="7072313"/>
          <p14:tracePt t="117015" x="2444750" y="7072313"/>
          <p14:tracePt t="117017" x="2457450" y="7072313"/>
          <p14:tracePt t="117018" x="2463800" y="7072313"/>
          <p14:tracePt t="117019" x="2470150" y="7072313"/>
          <p14:tracePt t="117020" x="2478088" y="7072313"/>
          <p14:tracePt t="117021" x="2484438" y="7072313"/>
          <p14:tracePt t="117022" x="2490788" y="7072313"/>
          <p14:tracePt t="117023" x="2497138" y="7072313"/>
          <p14:tracePt t="117024" x="2503488" y="7072313"/>
          <p14:tracePt t="117025" x="2517775" y="7072313"/>
          <p14:tracePt t="117026" x="2524125" y="7072313"/>
          <p14:tracePt t="117027" x="2536825" y="7072313"/>
          <p14:tracePt t="117028" x="2544763" y="7072313"/>
          <p14:tracePt t="117029" x="2551113" y="7072313"/>
          <p14:tracePt t="117030" x="2557463" y="7072313"/>
          <p14:tracePt t="117031" x="2570163" y="7072313"/>
          <p14:tracePt t="117032" x="2578100" y="7072313"/>
          <p14:tracePt t="117034" x="2584450" y="7072313"/>
          <p14:tracePt t="117035" x="2597150" y="7072313"/>
          <p14:tracePt t="117036" x="2611438" y="7072313"/>
          <p14:tracePt t="117037" x="2617788" y="7072313"/>
          <p14:tracePt t="117038" x="2624138" y="7072313"/>
          <p14:tracePt t="117040" x="2636838" y="7072313"/>
          <p14:tracePt t="117042" x="2651125" y="7072313"/>
          <p14:tracePt t="117044" x="2657475" y="7072313"/>
          <p14:tracePt t="117045" x="2663825" y="7072313"/>
          <p14:tracePt t="117046" x="2670175" y="7072313"/>
          <p14:tracePt t="117048" x="2678113" y="7072313"/>
          <p14:tracePt t="117049" x="2684463" y="7072313"/>
          <p14:tracePt t="117050" x="2684463" y="7080250"/>
          <p14:tracePt t="117051" x="2690813" y="7080250"/>
          <p14:tracePt t="117052" x="2697163" y="7080250"/>
          <p14:tracePt t="117053" x="2703513" y="7080250"/>
          <p14:tracePt t="117057" x="2711450" y="7080250"/>
          <p14:tracePt t="117060" x="2717800" y="7080250"/>
          <p14:tracePt t="117109" x="2717800" y="7086600"/>
          <p14:tracePt t="117113" x="2724150" y="7086600"/>
          <p14:tracePt t="117119" x="2730500" y="7086600"/>
          <p14:tracePt t="117123" x="2736850" y="7086600"/>
          <p14:tracePt t="117131" x="2743200" y="7086600"/>
          <p14:tracePt t="117135" x="2751138" y="7086600"/>
          <p14:tracePt t="117139" x="2757488" y="7086600"/>
          <p14:tracePt t="117140" x="2763838" y="7086600"/>
          <p14:tracePt t="117142" x="2770188" y="7086600"/>
          <p14:tracePt t="117145" x="2776538" y="7086600"/>
          <p14:tracePt t="117146" x="2784475" y="7086600"/>
          <p14:tracePt t="117150" x="2790825" y="7086600"/>
          <p14:tracePt t="117150" x="2797175" y="7086600"/>
          <p14:tracePt t="117153" x="2803525" y="7086600"/>
          <p14:tracePt t="117154" x="2809875" y="7086600"/>
          <p14:tracePt t="117155" x="2817813" y="7086600"/>
          <p14:tracePt t="117157" x="2824163" y="7086600"/>
          <p14:tracePt t="117158" x="2830513" y="7086600"/>
          <p14:tracePt t="117161" x="2836863" y="7086600"/>
          <p14:tracePt t="117162" x="2843213" y="7086600"/>
          <p14:tracePt t="117163" x="2851150" y="7080250"/>
          <p14:tracePt t="117166" x="2857500" y="7080250"/>
          <p14:tracePt t="117167" x="2863850" y="7080250"/>
          <p14:tracePt t="117169" x="2870200" y="7080250"/>
          <p14:tracePt t="117170" x="2876550" y="7080250"/>
          <p14:tracePt t="117172" x="2884488" y="7080250"/>
          <p14:tracePt t="117174" x="2890838" y="7080250"/>
          <p14:tracePt t="117175" x="2897188" y="7080250"/>
          <p14:tracePt t="117177" x="2903538" y="7080250"/>
          <p14:tracePt t="117178" x="2909888" y="7080250"/>
          <p14:tracePt t="117179" x="2909888" y="7072313"/>
          <p14:tracePt t="117180" x="2917825" y="7072313"/>
          <p14:tracePt t="117182" x="2924175" y="7072313"/>
          <p14:tracePt t="117184" x="2930525" y="7072313"/>
          <p14:tracePt t="117186" x="2936875" y="7072313"/>
          <p14:tracePt t="117187" x="2936875" y="7065963"/>
          <p14:tracePt t="117188" x="2943225" y="7065963"/>
          <p14:tracePt t="117189" x="2951163" y="7065963"/>
          <p14:tracePt t="117191" x="2957513" y="7065963"/>
          <p14:tracePt t="117192" x="2963863" y="7065963"/>
          <p14:tracePt t="117195" x="2970213" y="7059613"/>
          <p14:tracePt t="117196" x="2976563" y="7059613"/>
          <p14:tracePt t="117198" x="2984500" y="7059613"/>
          <p14:tracePt t="117200" x="2990850" y="7059613"/>
          <p14:tracePt t="117201" x="2997200" y="7059613"/>
          <p14:tracePt t="117204" x="3003550" y="7059613"/>
          <p14:tracePt t="117205" x="3009900" y="7059613"/>
          <p14:tracePt t="117208" x="3017838" y="7059613"/>
          <p14:tracePt t="117209" x="3024188" y="7059613"/>
          <p14:tracePt t="117210" x="3030538" y="7059613"/>
          <p14:tracePt t="117212" x="3036888" y="7059613"/>
          <p14:tracePt t="117213" x="3043238" y="7059613"/>
          <p14:tracePt t="117216" x="3049588" y="7059613"/>
          <p14:tracePt t="117217" x="3057525" y="7059613"/>
          <p14:tracePt t="117218" x="3063875" y="7059613"/>
          <p14:tracePt t="117221" x="3070225" y="7059613"/>
          <p14:tracePt t="117223" x="3076575" y="7059613"/>
          <p14:tracePt t="117226" x="3082925" y="7059613"/>
          <p14:tracePt t="117228" x="3090863" y="7059613"/>
          <p14:tracePt t="117230" x="3097213" y="7059613"/>
          <p14:tracePt t="117237" x="3103563" y="7059613"/>
          <p14:tracePt t="117242" x="3109913" y="7059613"/>
          <p14:tracePt t="117307" x="3116263" y="7059613"/>
          <p14:tracePt t="117314" x="3124200" y="7059613"/>
          <p14:tracePt t="117318" x="3130550" y="7059613"/>
          <p14:tracePt t="117327" x="3136900" y="7059613"/>
          <p14:tracePt t="117331" x="3143250" y="7059613"/>
          <p14:tracePt t="117336" x="3149600" y="7059613"/>
          <p14:tracePt t="117340" x="3157538" y="7059613"/>
          <p14:tracePt t="117342" x="3163888" y="7059613"/>
          <p14:tracePt t="117348" x="3170238" y="7059613"/>
          <p14:tracePt t="117350" x="3170238" y="7065963"/>
          <p14:tracePt t="117351" x="3176588" y="7065963"/>
          <p14:tracePt t="117357" x="3182938" y="7065963"/>
          <p14:tracePt t="117360" x="3190875" y="7065963"/>
          <p14:tracePt t="117363" x="3197225" y="7065963"/>
          <p14:tracePt t="117369" x="3197225" y="7072313"/>
          <p14:tracePt t="117370" x="3203575" y="7072313"/>
          <p14:tracePt t="117374" x="3209925" y="7072313"/>
          <p14:tracePt t="117382" x="3216275" y="7072313"/>
          <p14:tracePt t="117387" x="3224213" y="7072313"/>
          <p14:tracePt t="117397" x="3230563" y="7072313"/>
          <p14:tracePt t="117404" x="3236913" y="7072313"/>
          <p14:tracePt t="117411" x="3243263" y="7072313"/>
          <p14:tracePt t="117438" x="3249613" y="7072313"/>
          <p14:tracePt t="117446" x="3257550" y="7072313"/>
          <p14:tracePt t="117453" x="3257550" y="7080250"/>
          <p14:tracePt t="117455" x="3263900" y="7080250"/>
          <p14:tracePt t="117458" x="3270250" y="7080250"/>
          <p14:tracePt t="117460" x="3276600" y="7080250"/>
          <p14:tracePt t="117461" x="3276600" y="7086600"/>
          <p14:tracePt t="117464" x="3282950" y="7086600"/>
          <p14:tracePt t="117466" x="3290888" y="7086600"/>
          <p14:tracePt t="117469" x="3297238" y="7086600"/>
          <p14:tracePt t="117470" x="3297238" y="7092950"/>
          <p14:tracePt t="117471" x="3303588" y="7092950"/>
          <p14:tracePt t="117472" x="3309938" y="7092950"/>
          <p14:tracePt t="117474" x="3309938" y="7099300"/>
          <p14:tracePt t="117475" x="3316288" y="7099300"/>
          <p14:tracePt t="117476" x="3322638" y="7099300"/>
          <p14:tracePt t="117477" x="3322638" y="7105650"/>
          <p14:tracePt t="117478" x="3330575" y="7105650"/>
          <p14:tracePt t="117479" x="3336925" y="7105650"/>
          <p14:tracePt t="117480" x="3343275" y="7105650"/>
          <p14:tracePt t="117482" x="3349625" y="7105650"/>
          <p14:tracePt t="117483" x="3355975" y="7113588"/>
          <p14:tracePt t="117485" x="3363913" y="7113588"/>
          <p14:tracePt t="117486" x="3370263" y="7119938"/>
          <p14:tracePt t="117487" x="3376613" y="7119938"/>
          <p14:tracePt t="117489" x="3382963" y="7119938"/>
          <p14:tracePt t="117490" x="3389313" y="7119938"/>
          <p14:tracePt t="117491" x="3389313" y="7126288"/>
          <p14:tracePt t="117492" x="3397250" y="7126288"/>
          <p14:tracePt t="117493" x="3403600" y="7126288"/>
          <p14:tracePt t="117494" x="3409950" y="7132638"/>
          <p14:tracePt t="117496" x="3416300" y="7132638"/>
          <p14:tracePt t="117497" x="3422650" y="7138988"/>
          <p14:tracePt t="117499" x="3430588" y="7138988"/>
          <p14:tracePt t="117500" x="3436938" y="7138988"/>
          <p14:tracePt t="117502" x="3443288" y="7138988"/>
          <p14:tracePt t="117503" x="3443288" y="7146925"/>
          <p14:tracePt t="117504" x="3449638" y="7146925"/>
          <p14:tracePt t="117505" x="3455988" y="7146925"/>
          <p14:tracePt t="117507" x="3455988" y="7153275"/>
          <p14:tracePt t="117508" x="3463925" y="7153275"/>
          <p14:tracePt t="117509" x="3470275" y="7153275"/>
          <p14:tracePt t="117513" x="3476625" y="7153275"/>
          <p14:tracePt t="117515" x="3482975" y="7153275"/>
          <p14:tracePt t="117517" x="3482975" y="7159625"/>
          <p14:tracePt t="117518" x="3489325" y="7159625"/>
          <p14:tracePt t="117567" x="3497263" y="7159625"/>
          <p14:tracePt t="117574" x="3497263" y="7165975"/>
          <p14:tracePt t="117581" x="3503613" y="7165975"/>
          <p14:tracePt t="117596" x="3503613" y="7172325"/>
          <p14:tracePt t="117597" x="3509963" y="7172325"/>
          <p14:tracePt t="117603" x="3516313" y="7172325"/>
          <p14:tracePt t="117608" x="3522663" y="7172325"/>
          <p14:tracePt t="117618" x="3530600" y="7172325"/>
          <p14:tracePt t="117624" x="3536950" y="7172325"/>
          <p14:tracePt t="117637" x="3543300" y="7172325"/>
          <p14:tracePt t="117641" x="3549650" y="7172325"/>
          <p14:tracePt t="117646" x="3556000" y="7172325"/>
          <p14:tracePt t="117653" x="3563938" y="7172325"/>
          <p14:tracePt t="117656" x="3570288" y="7172325"/>
          <p14:tracePt t="117663" x="3576638" y="7172325"/>
          <p14:tracePt t="117665" x="3582988" y="7172325"/>
          <p14:tracePt t="117668" x="3589338" y="7172325"/>
          <p14:tracePt t="117673" x="3597275" y="7172325"/>
          <p14:tracePt t="117676" x="3603625" y="7172325"/>
          <p14:tracePt t="117682" x="3609975" y="7172325"/>
          <p14:tracePt t="117685" x="3616325" y="7172325"/>
          <p14:tracePt t="117688" x="3622675" y="7172325"/>
          <p14:tracePt t="117694" x="3629025" y="7172325"/>
          <p14:tracePt t="117698" x="3636963" y="7172325"/>
          <p14:tracePt t="117707" x="3643313" y="7172325"/>
          <p14:tracePt t="117715" x="3649663" y="7172325"/>
          <p14:tracePt t="117749" x="3656013" y="7172325"/>
          <p14:tracePt t="117763" x="3662363" y="7172325"/>
          <p14:tracePt t="117771" x="3670300" y="7172325"/>
          <p14:tracePt t="117780" x="3676650" y="7172325"/>
          <p14:tracePt t="117783" x="3683000" y="7172325"/>
          <p14:tracePt t="117788" x="3689350" y="7172325"/>
          <p14:tracePt t="117790" x="3695700" y="7172325"/>
          <p14:tracePt t="117793" x="3703638" y="7172325"/>
          <p14:tracePt t="117797" x="3709988" y="7172325"/>
          <p14:tracePt t="117799" x="3716338" y="7172325"/>
          <p14:tracePt t="117803" x="3722688" y="7172325"/>
          <p14:tracePt t="117806" x="3729038" y="7172325"/>
          <p14:tracePt t="117808" x="3736975" y="7172325"/>
          <p14:tracePt t="117813" x="3743325" y="7172325"/>
          <p14:tracePt t="117816" x="3749675" y="7172325"/>
          <p14:tracePt t="117825" x="3756025" y="7172325"/>
          <p14:tracePt t="117838" x="3762375" y="7172325"/>
          <p14:tracePt t="117866" x="3770313" y="7172325"/>
          <p14:tracePt t="117878" x="3776663" y="7172325"/>
          <p14:tracePt t="117882" x="3783013" y="7172325"/>
          <p14:tracePt t="117887" x="3789363" y="7172325"/>
          <p14:tracePt t="117889" x="3795713" y="7172325"/>
          <p14:tracePt t="117891" x="3803650" y="7172325"/>
          <p14:tracePt t="117894" x="3810000" y="7172325"/>
          <p14:tracePt t="117895" x="3816350" y="7172325"/>
          <p14:tracePt t="117898" x="3822700" y="7172325"/>
          <p14:tracePt t="117899" x="3829050" y="7172325"/>
          <p14:tracePt t="117900" x="3836988" y="7172325"/>
          <p14:tracePt t="117903" x="3843338" y="7172325"/>
          <p14:tracePt t="117904" x="3849688" y="7172325"/>
          <p14:tracePt t="117906" x="3856038" y="7172325"/>
          <p14:tracePt t="117907" x="3862388" y="7172325"/>
          <p14:tracePt t="117909" x="3870325" y="7172325"/>
          <p14:tracePt t="117910" x="3876675" y="7172325"/>
          <p14:tracePt t="117911" x="3883025" y="7172325"/>
          <p14:tracePt t="117913" x="3889375" y="7172325"/>
          <p14:tracePt t="117914" x="3895725" y="7172325"/>
          <p14:tracePt t="117916" x="3902075" y="7172325"/>
          <p14:tracePt t="117917" x="3910013" y="7172325"/>
          <p14:tracePt t="117918" x="3916363" y="7172325"/>
          <p14:tracePt t="117920" x="3929063" y="7172325"/>
          <p14:tracePt t="117921" x="3929063" y="7180263"/>
          <p14:tracePt t="117922" x="3935413" y="7180263"/>
          <p14:tracePt t="117923" x="3943350" y="7180263"/>
          <p14:tracePt t="117924" x="3949700" y="7180263"/>
          <p14:tracePt t="117926" x="3956050" y="7180263"/>
          <p14:tracePt t="117927" x="3962400" y="7180263"/>
          <p14:tracePt t="117928" x="3968750" y="7180263"/>
          <p14:tracePt t="117932" x="3976688" y="7180263"/>
          <p14:tracePt t="117933" x="3983038" y="7180263"/>
          <p14:tracePt t="117936" x="3989388" y="7180263"/>
          <p14:tracePt t="117939" x="3995738" y="7180263"/>
          <p14:tracePt t="117941" x="4002088" y="7180263"/>
          <p14:tracePt t="117947" x="4010025" y="7180263"/>
          <p14:tracePt t="117952" x="4016375" y="7180263"/>
          <p14:tracePt t="117967" x="4022725" y="7180263"/>
          <p14:tracePt t="117971" x="4029075" y="7180263"/>
          <p14:tracePt t="117976" x="4035425" y="7180263"/>
          <p14:tracePt t="117981" x="4043363" y="7180263"/>
          <p14:tracePt t="117983" x="4043363" y="7172325"/>
          <p14:tracePt t="117984" x="4049713" y="7172325"/>
          <p14:tracePt t="117987" x="4056063" y="7172325"/>
          <p14:tracePt t="117988" x="4062413" y="7172325"/>
          <p14:tracePt t="117990" x="4068763" y="7172325"/>
          <p14:tracePt t="117992" x="4076700" y="7172325"/>
          <p14:tracePt t="117993" x="4076700" y="7165975"/>
          <p14:tracePt t="117994" x="4083050" y="7165975"/>
          <p14:tracePt t="117996" x="4089400" y="7165975"/>
          <p14:tracePt t="117997" x="4095750" y="7165975"/>
          <p14:tracePt t="117998" x="4102100" y="7165975"/>
          <p14:tracePt t="118000" x="4110038" y="7165975"/>
          <p14:tracePt t="118001" x="4116388" y="7165975"/>
          <p14:tracePt t="118003" x="4122738" y="7165975"/>
          <p14:tracePt t="118004" x="4129088" y="7165975"/>
          <p14:tracePt t="118006" x="4135438" y="7159625"/>
          <p14:tracePt t="118007" x="4149725" y="7159625"/>
          <p14:tracePt t="118009" x="4156075" y="7159625"/>
          <p14:tracePt t="118010" x="4162425" y="7159625"/>
          <p14:tracePt t="118011" x="4168775" y="7159625"/>
          <p14:tracePt t="118012" x="4175125" y="7159625"/>
          <p14:tracePt t="118013" x="4189413" y="7159625"/>
          <p14:tracePt t="118015" x="4195763" y="7159625"/>
          <p14:tracePt t="118016" x="4208463" y="7159625"/>
          <p14:tracePt t="118018" x="4216400" y="7159625"/>
          <p14:tracePt t="118019" x="4222750" y="7159625"/>
          <p14:tracePt t="118020" x="4229100" y="7159625"/>
          <p14:tracePt t="118021" x="4235450" y="7159625"/>
          <p14:tracePt t="118022" x="4241800" y="7159625"/>
          <p14:tracePt t="118024" x="4256088" y="7159625"/>
          <p14:tracePt t="118025" x="4262438" y="7159625"/>
          <p14:tracePt t="118027" x="4268788" y="7159625"/>
          <p14:tracePt t="118028" x="4275138" y="7159625"/>
          <p14:tracePt t="118029" x="4283075" y="7159625"/>
          <p14:tracePt t="118030" x="4289425" y="7159625"/>
          <p14:tracePt t="118031" x="4295775" y="7159625"/>
          <p14:tracePt t="118034" x="4302125" y="7159625"/>
          <p14:tracePt t="118035" x="4316413" y="7159625"/>
          <p14:tracePt t="118037" x="4322763" y="7159625"/>
          <p14:tracePt t="118038" x="4329113" y="7159625"/>
          <p14:tracePt t="118042" x="4335463" y="7159625"/>
          <p14:tracePt t="118043" x="4341813" y="7159625"/>
          <p14:tracePt t="118046" x="4349750" y="7159625"/>
          <p14:tracePt t="118048" x="4356100" y="7159625"/>
          <p14:tracePt t="118050" x="4362450" y="7159625"/>
          <p14:tracePt t="118056" x="4368800" y="7159625"/>
          <p14:tracePt t="118059" x="4375150" y="7159625"/>
          <p14:tracePt t="118067" x="4383088" y="7159625"/>
          <p14:tracePt t="118070" x="4389438" y="7159625"/>
          <p14:tracePt t="118074" x="4395788" y="7159625"/>
          <p14:tracePt t="118079" x="4402138" y="7159625"/>
          <p14:tracePt t="118081" x="4408488" y="7159625"/>
          <p14:tracePt t="118085" x="4416425" y="7159625"/>
          <p14:tracePt t="118086" x="4422775" y="7159625"/>
          <p14:tracePt t="118088" x="4429125" y="7159625"/>
          <p14:tracePt t="118090" x="4435475" y="7159625"/>
          <p14:tracePt t="118092" x="4441825" y="7159625"/>
          <p14:tracePt t="118094" x="4449763" y="7159625"/>
          <p14:tracePt t="118095" x="4456113" y="7159625"/>
          <p14:tracePt t="118096" x="4462463" y="7159625"/>
          <p14:tracePt t="118098" x="4468813" y="7159625"/>
          <p14:tracePt t="118099" x="4475163" y="7159625"/>
          <p14:tracePt t="118101" x="4481513" y="7159625"/>
          <p14:tracePt t="118102" x="4489450" y="7159625"/>
          <p14:tracePt t="118103" x="4495800" y="7159625"/>
          <p14:tracePt t="118105" x="4508500" y="7159625"/>
          <p14:tracePt t="118107" x="4514850" y="7159625"/>
          <p14:tracePt t="118108" x="4522788" y="7159625"/>
          <p14:tracePt t="118109" x="4529138" y="7159625"/>
          <p14:tracePt t="118110" x="4535488" y="7159625"/>
          <p14:tracePt t="118111" x="4541838" y="7159625"/>
          <p14:tracePt t="118112" x="4548188" y="7159625"/>
          <p14:tracePt t="118113" x="4556125" y="7159625"/>
          <p14:tracePt t="118114" x="4568825" y="7159625"/>
          <p14:tracePt t="118116" x="4581525" y="7159625"/>
          <p14:tracePt t="118118" x="4595813" y="7159625"/>
          <p14:tracePt t="118119" x="4602163" y="7159625"/>
          <p14:tracePt t="118120" x="4608513" y="7159625"/>
          <p14:tracePt t="118121" x="4614863" y="7159625"/>
          <p14:tracePt t="118122" x="4622800" y="7159625"/>
          <p14:tracePt t="118123" x="4629150" y="7159625"/>
          <p14:tracePt t="118124" x="4635500" y="7159625"/>
          <p14:tracePt t="118125" x="4641850" y="7159625"/>
          <p14:tracePt t="118126" x="4648200" y="7159625"/>
          <p14:tracePt t="118127" x="4656138" y="7159625"/>
          <p14:tracePt t="118128" x="4662488" y="7159625"/>
          <p14:tracePt t="118129" x="4668838" y="7159625"/>
          <p14:tracePt t="118130" x="4675188" y="7159625"/>
          <p14:tracePt t="118131" x="4681538" y="7159625"/>
          <p14:tracePt t="118132" x="4695825" y="7159625"/>
          <p14:tracePt t="118134" x="4702175" y="7159625"/>
          <p14:tracePt t="118136" x="4714875" y="7159625"/>
          <p14:tracePt t="118141" x="4735513" y="7159625"/>
          <p14:tracePt t="118143" x="4741863" y="7159625"/>
          <p14:tracePt t="118144" x="4748213" y="7159625"/>
          <p14:tracePt t="118147" x="4754563" y="7159625"/>
          <p14:tracePt t="118149" x="4762500" y="7159625"/>
          <p14:tracePt t="118152" x="4768850" y="7159625"/>
          <p14:tracePt t="118159" x="4775200" y="7159625"/>
          <p14:tracePt t="118169" x="4781550" y="7159625"/>
          <p14:tracePt t="118197" x="4787900" y="7159625"/>
          <p14:tracePt t="118205" x="4795838" y="7159625"/>
          <p14:tracePt t="118209" x="4802188" y="7159625"/>
          <p14:tracePt t="118218" x="4808538" y="7159625"/>
          <p14:tracePt t="118221" x="4814888" y="7159625"/>
          <p14:tracePt t="118228" x="4821238" y="7159625"/>
          <p14:tracePt t="118230" x="4821238" y="7165975"/>
          <p14:tracePt t="118232" x="4829175" y="7165975"/>
          <p14:tracePt t="118234" x="4835525" y="7165975"/>
          <p14:tracePt t="118240" x="4841875" y="7165975"/>
          <p14:tracePt t="118243" x="4848225" y="7165975"/>
          <p14:tracePt t="118249" x="4854575" y="7165975"/>
          <p14:tracePt t="118252" x="4862513" y="7165975"/>
          <p14:tracePt t="118255" x="4868863" y="7165975"/>
          <p14:tracePt t="118262" x="4875213" y="7165975"/>
          <p14:tracePt t="118265" x="4881563" y="7165975"/>
          <p14:tracePt t="118271" x="4887913" y="7165975"/>
          <p14:tracePt t="118274" x="4895850" y="7165975"/>
          <p14:tracePt t="118277" x="4902200" y="7165975"/>
          <p14:tracePt t="118283" x="4908550" y="7165975"/>
          <p14:tracePt t="118285" x="4914900" y="7165975"/>
          <p14:tracePt t="118291" x="4921250" y="7165975"/>
          <p14:tracePt t="118293" x="4929188" y="7165975"/>
          <p14:tracePt t="118298" x="4935538" y="7165975"/>
          <p14:tracePt t="118300" x="4941888" y="7165975"/>
          <p14:tracePt t="118302" x="4948238" y="7165975"/>
          <p14:tracePt t="118307" x="4954588" y="7165975"/>
          <p14:tracePt t="118309" x="4962525" y="7165975"/>
          <p14:tracePt t="118314" x="4968875" y="7165975"/>
          <p14:tracePt t="118316" x="4975225" y="7165975"/>
          <p14:tracePt t="118318" x="4981575" y="7165975"/>
          <p14:tracePt t="118323" x="4987925" y="7165975"/>
          <p14:tracePt t="118326" x="4995863" y="7165975"/>
          <p14:tracePt t="118333" x="5002213" y="7165975"/>
          <p14:tracePt t="118337" x="5008563" y="7165975"/>
          <p14:tracePt t="118341" x="5014913" y="7165975"/>
          <p14:tracePt t="118361" x="5021263" y="7165975"/>
          <p14:tracePt t="118400" x="5021263" y="7159625"/>
          <p14:tracePt t="118401" x="5029200" y="7159625"/>
          <p14:tracePt t="118434" x="5035550" y="7159625"/>
          <p14:tracePt t="118449" x="5041900" y="7159625"/>
          <p14:tracePt t="118465" x="5048250" y="7159625"/>
          <p14:tracePt t="118518" x="5054600" y="7159625"/>
          <p14:tracePt t="118592" x="5060950" y="7159625"/>
          <p14:tracePt t="119697" x="5068888" y="7159625"/>
          <p14:tracePt t="119747" x="5075238" y="7159625"/>
          <p14:tracePt t="119759" x="5081588" y="7159625"/>
          <p14:tracePt t="119765" x="5081588" y="7153275"/>
          <p14:tracePt t="119771" x="5087938" y="7153275"/>
          <p14:tracePt t="119776" x="5094288" y="7153275"/>
          <p14:tracePt t="119782" x="5102225" y="7153275"/>
          <p14:tracePt t="119784" x="5102225" y="7146925"/>
          <p14:tracePt t="119787" x="5108575" y="7146925"/>
          <p14:tracePt t="119790" x="5114925" y="7146925"/>
          <p14:tracePt t="119796" x="5121275" y="7146925"/>
          <p14:tracePt t="119801" x="5127625" y="7146925"/>
          <p14:tracePt t="119811" x="5135563" y="7146925"/>
          <p14:tracePt t="119817" x="5141913" y="7146925"/>
          <p14:tracePt t="119833" x="5148263" y="7146925"/>
          <p14:tracePt t="119840" x="5154613" y="7146925"/>
          <p14:tracePt t="119843" x="5160963" y="7146925"/>
          <p14:tracePt t="119852" x="5168900" y="7146925"/>
          <p14:tracePt t="119855" x="5175250" y="7146925"/>
          <p14:tracePt t="119860" x="5181600" y="7146925"/>
          <p14:tracePt t="119861" x="5187950" y="7146925"/>
          <p14:tracePt t="119863" x="5194300" y="7146925"/>
          <p14:tracePt t="119866" x="5202238" y="7146925"/>
          <p14:tracePt t="119868" x="5208588" y="7146925"/>
          <p14:tracePt t="119870" x="5214938" y="7146925"/>
          <p14:tracePt t="119871" x="5221288" y="7146925"/>
          <p14:tracePt t="119873" x="5227638" y="7146925"/>
          <p14:tracePt t="119875" x="5235575" y="7146925"/>
          <p14:tracePt t="119876" x="5241925" y="7146925"/>
          <p14:tracePt t="119878" x="5248275" y="7146925"/>
          <p14:tracePt t="119879" x="5254625" y="7146925"/>
          <p14:tracePt t="119880" x="5260975" y="7146925"/>
          <p14:tracePt t="119882" x="5268913" y="7146925"/>
          <p14:tracePt t="119883" x="5275263" y="7146925"/>
          <p14:tracePt t="119884" x="5281613" y="7146925"/>
          <p14:tracePt t="119885" x="5287963" y="7146925"/>
          <p14:tracePt t="119886" x="5294313" y="7146925"/>
          <p14:tracePt t="119887" x="5302250" y="7146925"/>
          <p14:tracePt t="119888" x="5308600" y="7146925"/>
          <p14:tracePt t="119889" x="5314950" y="7146925"/>
          <p14:tracePt t="119890" x="5321300" y="7146925"/>
          <p14:tracePt t="119891" x="5334000" y="7146925"/>
          <p14:tracePt t="119893" x="5341938" y="7146925"/>
          <p14:tracePt t="119894" x="5354638" y="7146925"/>
          <p14:tracePt t="119896" x="5367338" y="7146925"/>
          <p14:tracePt t="119897" x="5375275" y="7146925"/>
          <p14:tracePt t="119898" x="5381625" y="7146925"/>
          <p14:tracePt t="119899" x="5387975" y="7146925"/>
          <p14:tracePt t="119900" x="5394325" y="7146925"/>
          <p14:tracePt t="119901" x="5400675" y="7146925"/>
          <p14:tracePt t="119902" x="5408613" y="7146925"/>
          <p14:tracePt t="119904" x="5414963" y="7146925"/>
          <p14:tracePt t="119905" x="5427663" y="7146925"/>
          <p14:tracePt t="119907" x="5434013" y="7146925"/>
          <p14:tracePt t="119908" x="5441950" y="7153275"/>
          <p14:tracePt t="119909" x="5448300" y="7153275"/>
          <p14:tracePt t="119910" x="5454650" y="7153275"/>
          <p14:tracePt t="119911" x="5461000" y="7153275"/>
          <p14:tracePt t="119913" x="5467350" y="7153275"/>
          <p14:tracePt t="119914" x="5475288" y="7153275"/>
          <p14:tracePt t="119915" x="5481638" y="7153275"/>
          <p14:tracePt t="119917" x="5487988" y="7153275"/>
          <p14:tracePt t="119918" x="5494338" y="7153275"/>
          <p14:tracePt t="119920" x="5500688" y="7153275"/>
          <p14:tracePt t="119921" x="5508625" y="7153275"/>
          <p14:tracePt t="119922" x="5514975" y="7153275"/>
          <p14:tracePt t="119924" x="5521325" y="7153275"/>
          <p14:tracePt t="119925" x="5527675" y="7153275"/>
          <p14:tracePt t="119928" x="5534025" y="7153275"/>
          <p14:tracePt t="119930" x="5541963" y="7153275"/>
          <p14:tracePt t="119932" x="5548313" y="7153275"/>
          <p14:tracePt t="119936" x="5554663" y="7153275"/>
          <p14:tracePt t="119938" x="5561013" y="7153275"/>
          <p14:tracePt t="119941" x="5567363" y="7153275"/>
          <p14:tracePt t="119943" x="5575300" y="7153275"/>
          <p14:tracePt t="119945" x="5581650" y="7153275"/>
          <p14:tracePt t="119949" x="5588000" y="7153275"/>
          <p14:tracePt t="119951" x="5594350" y="7153275"/>
          <p14:tracePt t="119955" x="5600700" y="7153275"/>
          <p14:tracePt t="119957" x="5608638" y="7153275"/>
          <p14:tracePt t="119958" x="5614988" y="7153275"/>
          <p14:tracePt t="119962" x="5621338" y="7153275"/>
          <p14:tracePt t="119963" x="5627688" y="7153275"/>
          <p14:tracePt t="119966" x="5634038" y="7153275"/>
          <p14:tracePt t="119967" x="5640388" y="7153275"/>
          <p14:tracePt t="119971" x="5648325" y="7153275"/>
          <p14:tracePt t="119972" x="5654675" y="7153275"/>
          <p14:tracePt t="119974" x="5661025" y="7153275"/>
          <p14:tracePt t="119976" x="5667375" y="7153275"/>
          <p14:tracePt t="119977" x="5673725" y="7153275"/>
          <p14:tracePt t="119980" x="5681663" y="7153275"/>
          <p14:tracePt t="119981" x="5688013" y="7153275"/>
          <p14:tracePt t="119982" x="5694363" y="7153275"/>
          <p14:tracePt t="119985" x="5700713" y="7153275"/>
          <p14:tracePt t="119986" x="5700713" y="7159625"/>
          <p14:tracePt t="119987" x="5707063" y="7159625"/>
          <p14:tracePt t="119990" x="5715000" y="7159625"/>
          <p14:tracePt t="119991" x="5721350" y="7159625"/>
          <p14:tracePt t="119992" x="5727700" y="7159625"/>
          <p14:tracePt t="119995" x="5727700" y="7165975"/>
          <p14:tracePt t="119996" x="5734050" y="7165975"/>
          <p14:tracePt t="119997" x="5740400" y="7165975"/>
          <p14:tracePt t="120000" x="5748338" y="7165975"/>
          <p14:tracePt t="120001" x="5754688" y="7172325"/>
          <p14:tracePt t="120003" x="5761038" y="7172325"/>
          <p14:tracePt t="120006" x="5767388" y="7172325"/>
          <p14:tracePt t="120008" x="5773738" y="7172325"/>
          <p14:tracePt t="120011" x="5781675" y="7172325"/>
          <p14:tracePt t="120012" x="5788025" y="7172325"/>
          <p14:tracePt t="120014" x="5794375" y="7172325"/>
          <p14:tracePt t="120015" x="5794375" y="7180263"/>
          <p14:tracePt t="120016" x="5800725" y="7180263"/>
          <p14:tracePt t="120018" x="5807075" y="7180263"/>
          <p14:tracePt t="120020" x="5807075" y="7186613"/>
          <p14:tracePt t="120021" x="5815013" y="7186613"/>
          <p14:tracePt t="120022" x="5821363" y="7186613"/>
          <p14:tracePt t="120023" x="5827713" y="7186613"/>
          <p14:tracePt t="120025" x="5834063" y="7186613"/>
          <p14:tracePt t="120026" x="5840413" y="7186613"/>
          <p14:tracePt t="120029" x="5848350" y="7186613"/>
          <p14:tracePt t="120030" x="5854700" y="7186613"/>
          <p14:tracePt t="120031" x="5861050" y="7186613"/>
          <p14:tracePt t="120032" x="5867400" y="7186613"/>
          <p14:tracePt t="120034" x="5873750" y="7192963"/>
          <p14:tracePt t="120035" x="5881688" y="7192963"/>
          <p14:tracePt t="120036" x="5888038" y="7192963"/>
          <p14:tracePt t="120037" x="5894388" y="7192963"/>
          <p14:tracePt t="120038" x="5900738" y="7192963"/>
          <p14:tracePt t="120040" x="5913438" y="7199313"/>
          <p14:tracePt t="120042" x="5927725" y="7199313"/>
          <p14:tracePt t="120043" x="5934075" y="7199313"/>
          <p14:tracePt t="120044" x="5940425" y="7199313"/>
          <p14:tracePt t="120045" x="5946775" y="7205663"/>
          <p14:tracePt t="120046" x="5954713" y="7205663"/>
          <p14:tracePt t="120047" x="5961063" y="7205663"/>
          <p14:tracePt t="120048" x="5973763" y="7205663"/>
          <p14:tracePt t="120049" x="5980113" y="7205663"/>
          <p14:tracePt t="120050" x="5988050" y="7205663"/>
          <p14:tracePt t="120051" x="5994400" y="7205663"/>
          <p14:tracePt t="120052" x="6007100" y="7205663"/>
          <p14:tracePt t="120053" x="6021388" y="7205663"/>
          <p14:tracePt t="120055" x="6034088" y="7205663"/>
          <p14:tracePt t="120056" x="6046788" y="7213600"/>
          <p14:tracePt t="120057" x="6054725" y="7213600"/>
          <p14:tracePt t="120058" x="6067425" y="7213600"/>
          <p14:tracePt t="120059" x="6073775" y="7213600"/>
          <p14:tracePt t="120060" x="6088063" y="7219950"/>
          <p14:tracePt t="120061" x="6100763" y="7219950"/>
          <p14:tracePt t="120062" x="6107113" y="7219950"/>
          <p14:tracePt t="120063" x="6113463" y="7219950"/>
          <p14:tracePt t="120064" x="6121400" y="7219950"/>
          <p14:tracePt t="120065" x="6134100" y="7226300"/>
          <p14:tracePt t="120066" x="6146800" y="7226300"/>
          <p14:tracePt t="120067" x="6154738" y="7226300"/>
          <p14:tracePt t="120068" x="6167438" y="7226300"/>
          <p14:tracePt t="120069" x="6180138" y="7226300"/>
          <p14:tracePt t="120071" x="6194425" y="7232650"/>
          <p14:tracePt t="120072" x="6200775" y="7232650"/>
          <p14:tracePt t="120073" x="6213475" y="7232650"/>
          <p14:tracePt t="120074" x="6227763" y="7232650"/>
          <p14:tracePt t="120075" x="6234113" y="7232650"/>
          <p14:tracePt t="120076" x="6246813" y="7232650"/>
          <p14:tracePt t="120077" x="6253163" y="7232650"/>
          <p14:tracePt t="120078" x="6261100" y="7232650"/>
          <p14:tracePt t="120079" x="6273800" y="7232650"/>
          <p14:tracePt t="120080" x="6280150" y="7232650"/>
          <p14:tracePt t="120081" x="6294438" y="7232650"/>
          <p14:tracePt t="120082" x="6300788" y="7232650"/>
          <p14:tracePt t="120083" x="6307138" y="7232650"/>
          <p14:tracePt t="120084" x="6313488" y="7232650"/>
          <p14:tracePt t="120085" x="6319838" y="7239000"/>
          <p14:tracePt t="120086" x="6327775" y="7239000"/>
          <p14:tracePt t="120087" x="6334125" y="7239000"/>
          <p14:tracePt t="120088" x="6340475" y="7239000"/>
          <p14:tracePt t="120089" x="6346825" y="7239000"/>
          <p14:tracePt t="120090" x="6353175" y="7239000"/>
          <p14:tracePt t="120091" x="6361113" y="7239000"/>
          <p14:tracePt t="120092" x="6367463" y="7239000"/>
          <p14:tracePt t="120093" x="6373813" y="7246938"/>
          <p14:tracePt t="120095" x="6386513" y="7246938"/>
          <p14:tracePt t="120096" x="6394450" y="7246938"/>
          <p14:tracePt t="120098" x="6400800" y="7246938"/>
          <p14:tracePt t="120099" x="6407150" y="7246938"/>
          <p14:tracePt t="120101" x="6413500" y="7246938"/>
          <p14:tracePt t="120102" x="6419850" y="7253288"/>
          <p14:tracePt t="120103" x="6427788" y="7253288"/>
          <p14:tracePt t="120105" x="6434138" y="7253288"/>
          <p14:tracePt t="120106" x="6440488" y="7253288"/>
          <p14:tracePt t="120109" x="6446838" y="7253288"/>
          <p14:tracePt t="120111" x="6453188" y="7253288"/>
          <p14:tracePt t="120112" x="6461125" y="7253288"/>
          <p14:tracePt t="120116" x="6467475" y="7253288"/>
          <p14:tracePt t="120118" x="6473825" y="7253288"/>
          <p14:tracePt t="120123" x="6480175" y="7253288"/>
          <p14:tracePt t="120126" x="6486525" y="7253288"/>
          <p14:tracePt t="120129" x="6492875" y="7253288"/>
          <p14:tracePt t="120135" x="6492875" y="7259638"/>
          <p14:tracePt t="120136" x="6500813" y="7259638"/>
          <p14:tracePt t="120138" x="6507163" y="7259638"/>
          <p14:tracePt t="120144" x="6513513" y="7259638"/>
          <p14:tracePt t="120146" x="6519863" y="7259638"/>
          <p14:tracePt t="120149" x="6526213" y="7259638"/>
          <p14:tracePt t="120158" x="6540500" y="7259638"/>
          <p14:tracePt t="120160" x="6546850" y="7259638"/>
          <p14:tracePt t="120162" x="6553200" y="7259638"/>
          <p14:tracePt t="120163" x="6553200" y="7265988"/>
          <p14:tracePt t="120166" x="6559550" y="7265988"/>
          <p14:tracePt t="120168" x="6567488" y="7265988"/>
          <p14:tracePt t="120170" x="6573838" y="7265988"/>
          <p14:tracePt t="120174" x="6580188" y="7265988"/>
          <p14:tracePt t="120176" x="6586538" y="7265988"/>
          <p14:tracePt t="120179" x="6592888" y="7265988"/>
          <p14:tracePt t="120181" x="6600825" y="7265988"/>
          <p14:tracePt t="120183" x="6607175" y="7265988"/>
          <p14:tracePt t="120186" x="6613525" y="7265988"/>
          <p14:tracePt t="120188" x="6619875" y="7265988"/>
          <p14:tracePt t="120191" x="6626225" y="7265988"/>
          <p14:tracePt t="120193" x="6634163" y="7265988"/>
          <p14:tracePt t="120195" x="6640513" y="7265988"/>
          <p14:tracePt t="120198" x="6646863" y="7265988"/>
          <p14:tracePt t="120199" x="6653213" y="7265988"/>
          <p14:tracePt t="120202" x="6659563" y="7265988"/>
          <p14:tracePt t="120204" x="6667500" y="7265988"/>
          <p14:tracePt t="120206" x="6673850" y="7265988"/>
          <p14:tracePt t="120208" x="6680200" y="7265988"/>
          <p14:tracePt t="120210" x="6686550" y="7265988"/>
          <p14:tracePt t="120213" x="6692900" y="7265988"/>
          <p14:tracePt t="120214" x="6700838" y="7265988"/>
          <p14:tracePt t="120216" x="6707188" y="7265988"/>
          <p14:tracePt t="120218" x="6713538" y="7265988"/>
          <p14:tracePt t="120219" x="6719888" y="7265988"/>
          <p14:tracePt t="120222" x="6726238" y="7265988"/>
          <p14:tracePt t="120224" x="6734175" y="7265988"/>
          <p14:tracePt t="120225" x="6740525" y="7265988"/>
          <p14:tracePt t="120228" x="6746875" y="7265988"/>
          <p14:tracePt t="120230" x="6753225" y="7265988"/>
          <p14:tracePt t="120233" x="6759575" y="7265988"/>
          <p14:tracePt t="120235" x="6765925" y="7265988"/>
          <p14:tracePt t="120238" x="6773863" y="7265988"/>
          <p14:tracePt t="120239" x="6780213" y="7265988"/>
          <p14:tracePt t="120241" x="6786563" y="7265988"/>
          <p14:tracePt t="120244" x="6792913" y="7265988"/>
          <p14:tracePt t="120246" x="6799263" y="7265988"/>
          <p14:tracePt t="120251" x="6807200" y="7265988"/>
          <p14:tracePt t="120253" x="6813550" y="7265988"/>
          <p14:tracePt t="120257" x="6819900" y="7265988"/>
          <p14:tracePt t="120266" x="6826250" y="7265988"/>
          <p14:tracePt t="120272" x="6832600" y="7265988"/>
          <p14:tracePt t="120284" x="6840538" y="7265988"/>
          <p14:tracePt t="120288" x="6846888" y="7265988"/>
          <p14:tracePt t="120291" x="6853238" y="7265988"/>
          <p14:tracePt t="120295" x="6859588" y="7265988"/>
          <p14:tracePt t="120298" x="6865938" y="7265988"/>
          <p14:tracePt t="120301" x="6873875" y="7265988"/>
          <p14:tracePt t="120302" x="6880225" y="7265988"/>
          <p14:tracePt t="120303" x="6886575" y="7265988"/>
          <p14:tracePt t="120306" x="6892925" y="7265988"/>
          <p14:tracePt t="120307" x="6899275" y="7265988"/>
          <p14:tracePt t="120309" x="6907213" y="7265988"/>
          <p14:tracePt t="120311" x="6913563" y="7265988"/>
          <p14:tracePt t="120312" x="6919913" y="7259638"/>
          <p14:tracePt t="120314" x="6926263" y="7259638"/>
          <p14:tracePt t="120315" x="6932613" y="7259638"/>
          <p14:tracePt t="120317" x="6940550" y="7259638"/>
          <p14:tracePt t="120318" x="6946900" y="7259638"/>
          <p14:tracePt t="120319" x="6953250" y="7259638"/>
          <p14:tracePt t="120320" x="6959600" y="7259638"/>
          <p14:tracePt t="120321" x="6965950" y="7259638"/>
          <p14:tracePt t="120323" x="6973888" y="7259638"/>
          <p14:tracePt t="120324" x="6986588" y="7259638"/>
          <p14:tracePt t="120326" x="6992938" y="7259638"/>
          <p14:tracePt t="120327" x="7007225" y="7259638"/>
          <p14:tracePt t="120329" x="7013575" y="7259638"/>
          <p14:tracePt t="120330" x="7026275" y="7259638"/>
          <p14:tracePt t="120332" x="7040563" y="7259638"/>
          <p14:tracePt t="120335" x="7053263" y="7259638"/>
          <p14:tracePt t="120336" x="7065963" y="7259638"/>
          <p14:tracePt t="120337" x="7072313" y="7259638"/>
          <p14:tracePt t="120338" x="7080250" y="7259638"/>
          <p14:tracePt t="120340" x="7086600" y="7259638"/>
          <p14:tracePt t="120341" x="7092950" y="7259638"/>
          <p14:tracePt t="120342" x="7105650" y="7259638"/>
          <p14:tracePt t="120344" x="7113588" y="7259638"/>
          <p14:tracePt t="120345" x="7119938" y="7259638"/>
          <p14:tracePt t="120347" x="7132638" y="7259638"/>
          <p14:tracePt t="120348" x="7138988" y="7259638"/>
          <p14:tracePt t="120350" x="7146925" y="7259638"/>
          <p14:tracePt t="120351" x="7153275" y="7259638"/>
          <p14:tracePt t="120352" x="7159625" y="7259638"/>
          <p14:tracePt t="120354" x="7165975" y="7259638"/>
          <p14:tracePt t="120355" x="7172325" y="7259638"/>
          <p14:tracePt t="120357" x="7180263" y="7259638"/>
          <p14:tracePt t="120358" x="7186613" y="7259638"/>
          <p14:tracePt t="120359" x="7192963" y="7259638"/>
          <p14:tracePt t="120362" x="7199313" y="7259638"/>
          <p14:tracePt t="120363" x="7205663" y="7259638"/>
          <p14:tracePt t="120366" x="7213600" y="7259638"/>
          <p14:tracePt t="120368" x="7219950" y="7259638"/>
          <p14:tracePt t="120373" x="7226300" y="7259638"/>
          <p14:tracePt t="120375" x="7232650" y="7259638"/>
          <p14:tracePt t="120378" x="7239000" y="7259638"/>
          <p14:tracePt t="120384" x="7246938" y="7259638"/>
          <p14:tracePt t="120388" x="7253288" y="7259638"/>
          <p14:tracePt t="120395" x="7259638" y="7259638"/>
          <p14:tracePt t="120399" x="7265988" y="7259638"/>
          <p14:tracePt t="120401" x="7272338" y="7259638"/>
          <p14:tracePt t="120408" x="7280275" y="7259638"/>
          <p14:tracePt t="120412" x="7286625" y="7259638"/>
          <p14:tracePt t="120418" x="7292975" y="7259638"/>
          <p14:tracePt t="120421" x="7299325" y="7259638"/>
          <p14:tracePt t="120426" x="7305675" y="7259638"/>
          <p14:tracePt t="120441" x="7313613" y="7259638"/>
          <p14:tracePt t="120457" x="7319963" y="7259638"/>
          <p14:tracePt t="120474" x="7319963" y="7253288"/>
          <p14:tracePt t="120524" x="7326313" y="7253288"/>
          <p14:tracePt t="120669" x="7326313" y="7246938"/>
          <p14:tracePt t="120675" x="7332663" y="7246938"/>
          <p14:tracePt t="120692" x="7339013" y="7246938"/>
          <p14:tracePt t="120693" x="7339013" y="7239000"/>
          <p14:tracePt t="120797" x="7345363" y="7239000"/>
          <p14:tracePt t="120822" x="7353300" y="7239000"/>
          <p14:tracePt t="120932" x="7353300" y="7232650"/>
          <p14:tracePt t="120933" x="7359650" y="7232650"/>
          <p14:tracePt t="120938" x="7366000" y="7232650"/>
          <p14:tracePt t="120946" x="7366000" y="7226300"/>
          <p14:tracePt t="120948" x="7372350" y="7226300"/>
          <p14:tracePt t="120961" x="7372350" y="7219950"/>
          <p14:tracePt t="120965" x="7372350" y="7213600"/>
          <p14:tracePt t="120969" x="7372350" y="7205663"/>
          <p14:tracePt t="120971" x="7372350" y="7199313"/>
          <p14:tracePt t="120973" x="7372350" y="7192963"/>
          <p14:tracePt t="120978" x="7372350" y="7186613"/>
          <p14:tracePt t="120979" x="7366000" y="7186613"/>
          <p14:tracePt t="120980" x="7366000" y="7180263"/>
          <p14:tracePt t="120981" x="7359650" y="7180263"/>
          <p14:tracePt t="120983" x="7353300" y="7180263"/>
          <p14:tracePt t="120984" x="7345363" y="7180263"/>
          <p14:tracePt t="120985" x="7345363" y="7172325"/>
          <p14:tracePt t="120987" x="7339013" y="7172325"/>
          <p14:tracePt t="120989" x="7332663" y="7165975"/>
          <p14:tracePt t="120990" x="7326313" y="7165975"/>
          <p14:tracePt t="120993" x="7319963" y="7165975"/>
          <p14:tracePt t="120995" x="7313613" y="7165975"/>
          <p14:tracePt t="120999" x="7305675" y="7165975"/>
          <p14:tracePt t="121000" x="7299325" y="7165975"/>
          <p14:tracePt t="121002" x="7292975" y="7165975"/>
          <p14:tracePt t="121003" x="7292975" y="7172325"/>
          <p14:tracePt t="121007" x="7286625" y="7172325"/>
          <p14:tracePt t="121009" x="7286625" y="7180263"/>
          <p14:tracePt t="121010" x="7280275" y="7180263"/>
          <p14:tracePt t="121011" x="7280275" y="7186613"/>
          <p14:tracePt t="121017" x="7280275" y="7192963"/>
          <p14:tracePt t="121020" x="7280275" y="7199313"/>
          <p14:tracePt t="121022" x="7280275" y="7205663"/>
          <p14:tracePt t="121026" x="7280275" y="7213600"/>
          <p14:tracePt t="121028" x="7280275" y="7219950"/>
          <p14:tracePt t="121033" x="7280275" y="7226300"/>
          <p14:tracePt t="121035" x="7280275" y="7232650"/>
          <p14:tracePt t="121037" x="7272338" y="7232650"/>
          <p14:tracePt t="121038" x="7272338" y="7239000"/>
          <p14:tracePt t="121039" x="7272338" y="7253288"/>
          <p14:tracePt t="121041" x="7265988" y="7253288"/>
          <p14:tracePt t="121042" x="7259638" y="7253288"/>
          <p14:tracePt t="121044" x="7253288" y="7259638"/>
          <p14:tracePt t="121046" x="7239000" y="7259638"/>
          <p14:tracePt t="121048" x="7232650" y="7265988"/>
          <p14:tracePt t="121049" x="7226300" y="7272338"/>
          <p14:tracePt t="121050" x="7219950" y="7272338"/>
          <p14:tracePt t="121052" x="7213600" y="7280275"/>
          <p14:tracePt t="121053" x="7199313" y="7280275"/>
          <p14:tracePt t="121054" x="7199313" y="7286625"/>
          <p14:tracePt t="121055" x="7186613" y="7286625"/>
          <p14:tracePt t="121056" x="7180263" y="7286625"/>
          <p14:tracePt t="121057" x="7172325" y="7292975"/>
          <p14:tracePt t="121058" x="7159625" y="7299325"/>
          <p14:tracePt t="121059" x="7146925" y="7299325"/>
          <p14:tracePt t="121060" x="7138988" y="7305675"/>
          <p14:tracePt t="121061" x="7126288" y="7305675"/>
          <p14:tracePt t="121062" x="7113588" y="7305675"/>
          <p14:tracePt t="121063" x="7105650" y="7305675"/>
          <p14:tracePt t="121064" x="7092950" y="7313613"/>
          <p14:tracePt t="121065" x="7072313" y="7319963"/>
          <p14:tracePt t="121066" x="7065963" y="7319963"/>
          <p14:tracePt t="121067" x="7053263" y="7326313"/>
          <p14:tracePt t="121068" x="7032625" y="7332663"/>
          <p14:tracePt t="121069" x="7019925" y="7332663"/>
          <p14:tracePt t="121070" x="6999288" y="7339013"/>
          <p14:tracePt t="121071" x="6986588" y="7339013"/>
          <p14:tracePt t="121072" x="6973888" y="7339013"/>
          <p14:tracePt t="121073" x="6953250" y="7339013"/>
          <p14:tracePt t="121074" x="6932613" y="7345363"/>
          <p14:tracePt t="121075" x="6919913" y="7345363"/>
          <p14:tracePt t="121076" x="6907213" y="7353300"/>
          <p14:tracePt t="121077" x="6880225" y="7359650"/>
          <p14:tracePt t="121270" x="6873875" y="7359650"/>
          <p14:tracePt t="121272" x="6865938" y="7359650"/>
          <p14:tracePt t="121273" x="6859588" y="7359650"/>
          <p14:tracePt t="121274" x="6853238" y="7359650"/>
          <p14:tracePt t="121276" x="6853238" y="7366000"/>
          <p14:tracePt t="121279" x="6846888" y="7366000"/>
          <p14:tracePt t="121280" x="6840538" y="7366000"/>
          <p14:tracePt t="121282" x="6832600" y="7366000"/>
          <p14:tracePt t="121283" x="6826250" y="7366000"/>
          <p14:tracePt t="121284" x="6819900" y="7366000"/>
          <p14:tracePt t="121286" x="6813550" y="7366000"/>
          <p14:tracePt t="121287" x="6807200" y="7366000"/>
          <p14:tracePt t="121289" x="6799263" y="7366000"/>
          <p14:tracePt t="121290" x="6792913" y="7366000"/>
          <p14:tracePt t="121291" x="6786563" y="7366000"/>
          <p14:tracePt t="121295" x="6780213" y="7366000"/>
          <p14:tracePt t="121311" x="6786563" y="7366000"/>
          <p14:tracePt t="121314" x="6792913" y="7366000"/>
          <p14:tracePt t="121317" x="6799263" y="7366000"/>
          <p14:tracePt t="121322" x="6807200" y="7366000"/>
          <p14:tracePt t="121324" x="6813550" y="7366000"/>
          <p14:tracePt t="121325" x="6813550" y="7359650"/>
          <p14:tracePt t="121327" x="6819900" y="7359650"/>
          <p14:tracePt t="121328" x="6819900" y="7353300"/>
          <p14:tracePt t="121329" x="6826250" y="7353300"/>
          <p14:tracePt t="121330" x="6832600" y="7353300"/>
          <p14:tracePt t="121331" x="6832600" y="7345363"/>
          <p14:tracePt t="121332" x="6840538" y="7345363"/>
          <p14:tracePt t="121334" x="6846888" y="7345363"/>
          <p14:tracePt t="121336" x="6846888" y="7339013"/>
          <p14:tracePt t="121337" x="6853238" y="7339013"/>
          <p14:tracePt t="121338" x="6859588" y="7332663"/>
          <p14:tracePt t="121340" x="6865938" y="7332663"/>
          <p14:tracePt t="121342" x="6873875" y="7332663"/>
          <p14:tracePt t="121343" x="6880225" y="7326313"/>
          <p14:tracePt t="121346" x="6880225" y="7319963"/>
          <p14:tracePt t="121347" x="6886575" y="7319963"/>
          <p14:tracePt t="121348" x="6886575" y="7313613"/>
          <p14:tracePt t="121349" x="6892925" y="7313613"/>
          <p14:tracePt t="121352" x="6899275" y="7313613"/>
          <p14:tracePt t="121354" x="6899275" y="7305675"/>
          <p14:tracePt t="121358" x="6899275" y="7299325"/>
          <p14:tracePt t="121363" x="6907213" y="7299325"/>
          <p14:tracePt t="121365" x="6907213" y="7292975"/>
          <p14:tracePt t="121368" x="6913563" y="7292975"/>
          <p14:tracePt t="121369" x="6913563" y="7286625"/>
          <p14:tracePt t="121371" x="6913563" y="7280275"/>
          <p14:tracePt t="121377" x="6919913" y="7280275"/>
          <p14:tracePt t="121378" x="6919913" y="7272338"/>
          <p14:tracePt t="121380" x="6926263" y="7272338"/>
          <p14:tracePt t="121381" x="6926263" y="7265988"/>
          <p14:tracePt t="121388" x="6926263" y="7259638"/>
          <p14:tracePt t="121389" x="6932613" y="7259638"/>
          <p14:tracePt t="121391" x="6932613" y="7253288"/>
          <p14:tracePt t="121392" x="6940550" y="7253288"/>
          <p14:tracePt t="121395" x="6946900" y="7253288"/>
          <p14:tracePt t="121396" x="6946900" y="7246938"/>
          <p14:tracePt t="121401" x="6953250" y="7246938"/>
          <p14:tracePt t="121403" x="6953250" y="7239000"/>
          <p14:tracePt t="121404" x="6959600" y="7239000"/>
          <p14:tracePt t="121406" x="6959600" y="7232650"/>
          <p14:tracePt t="121407" x="6965950" y="7232650"/>
          <p14:tracePt t="121409" x="6973888" y="7232650"/>
          <p14:tracePt t="121411" x="6980238" y="7232650"/>
          <p14:tracePt t="121413" x="6980238" y="7226300"/>
          <p14:tracePt t="121414" x="6986588" y="7226300"/>
          <p14:tracePt t="121415" x="6992938" y="7226300"/>
          <p14:tracePt t="121416" x="6992938" y="7219950"/>
          <p14:tracePt t="121417" x="6999288" y="7219950"/>
          <p14:tracePt t="121418" x="7007225" y="7219950"/>
          <p14:tracePt t="121420" x="7013575" y="7219950"/>
          <p14:tracePt t="121422" x="7019925" y="7213600"/>
          <p14:tracePt t="121423" x="7026275" y="7213600"/>
          <p14:tracePt t="121424" x="7026275" y="7205663"/>
          <p14:tracePt t="121425" x="7040563" y="7205663"/>
          <p14:tracePt t="121426" x="7046913" y="7199313"/>
          <p14:tracePt t="121428" x="7053263" y="7199313"/>
          <p14:tracePt t="121429" x="7059613" y="7199313"/>
          <p14:tracePt t="121430" x="7065963" y="7192963"/>
          <p14:tracePt t="121431" x="7080250" y="7186613"/>
          <p14:tracePt t="121432" x="7086600" y="7186613"/>
          <p14:tracePt t="121434" x="7092950" y="7180263"/>
          <p14:tracePt t="121435" x="7099300" y="7180263"/>
          <p14:tracePt t="121436" x="7113588" y="7172325"/>
          <p14:tracePt t="121437" x="7119938" y="7172325"/>
          <p14:tracePt t="121438" x="7126288" y="7172325"/>
          <p14:tracePt t="121440" x="7138988" y="7165975"/>
          <p14:tracePt t="121441" x="7146925" y="7165975"/>
          <p14:tracePt t="121442" x="7153275" y="7159625"/>
          <p14:tracePt t="121443" x="7159625" y="7159625"/>
          <p14:tracePt t="121444" x="7165975" y="7153275"/>
          <p14:tracePt t="121445" x="7172325" y="7153275"/>
          <p14:tracePt t="121446" x="7180263" y="7153275"/>
          <p14:tracePt t="121447" x="7186613" y="7153275"/>
          <p14:tracePt t="121448" x="7192963" y="7146925"/>
          <p14:tracePt t="121449" x="7199313" y="7146925"/>
          <p14:tracePt t="121450" x="7199313" y="7138988"/>
          <p14:tracePt t="121451" x="7213600" y="7138988"/>
          <p14:tracePt t="121452" x="7213600" y="7132638"/>
          <p14:tracePt t="121453" x="7219950" y="7132638"/>
          <p14:tracePt t="121454" x="7226300" y="7132638"/>
          <p14:tracePt t="121455" x="7232650" y="7132638"/>
          <p14:tracePt t="121456" x="7232650" y="7126288"/>
          <p14:tracePt t="121457" x="7239000" y="7126288"/>
          <p14:tracePt t="121458" x="7246938" y="7119938"/>
          <p14:tracePt t="121460" x="7253288" y="7119938"/>
          <p14:tracePt t="121461" x="7259638" y="7119938"/>
          <p14:tracePt t="121462" x="7265988" y="7113588"/>
          <p14:tracePt t="121464" x="7272338" y="7105650"/>
          <p14:tracePt t="121465" x="7280275" y="7105650"/>
          <p14:tracePt t="121467" x="7286625" y="7105650"/>
          <p14:tracePt t="121468" x="7286625" y="7099300"/>
          <p14:tracePt t="121469" x="7292975" y="7099300"/>
          <p14:tracePt t="121470" x="7299325" y="7092950"/>
          <p14:tracePt t="121472" x="7299325" y="7086600"/>
          <p14:tracePt t="121473" x="7305675" y="7086600"/>
          <p14:tracePt t="121474" x="7313613" y="7086600"/>
          <p14:tracePt t="121476" x="7313613" y="7080250"/>
          <p14:tracePt t="121477" x="7319963" y="7080250"/>
          <p14:tracePt t="121478" x="7319963" y="7072313"/>
          <p14:tracePt t="121479" x="7326313" y="7072313"/>
          <p14:tracePt t="121480" x="7332663" y="7072313"/>
          <p14:tracePt t="121481" x="7332663" y="7065963"/>
          <p14:tracePt t="121483" x="7339013" y="7065963"/>
          <p14:tracePt t="121484" x="7339013" y="7059613"/>
          <p14:tracePt t="121485" x="7345363" y="7059613"/>
          <p14:tracePt t="121486" x="7345363" y="7053263"/>
          <p14:tracePt t="121489" x="7353300" y="7053263"/>
          <p14:tracePt t="121490" x="7359650" y="7046913"/>
          <p14:tracePt t="121491" x="7359650" y="7040563"/>
          <p14:tracePt t="121492" x="7366000" y="7040563"/>
          <p14:tracePt t="121495" x="7372350" y="7040563"/>
          <p14:tracePt t="121496" x="7372350" y="7032625"/>
          <p14:tracePt t="121497" x="7378700" y="7032625"/>
          <p14:tracePt t="121498" x="7378700" y="7026275"/>
          <p14:tracePt t="121500" x="7386638" y="7019925"/>
          <p14:tracePt t="121501" x="7392988" y="7019925"/>
          <p14:tracePt t="121504" x="7392988" y="7013575"/>
          <p14:tracePt t="121505" x="7399338" y="7013575"/>
          <p14:tracePt t="121506" x="7405688" y="7007225"/>
          <p14:tracePt t="121507" x="7412038" y="7007225"/>
          <p14:tracePt t="121510" x="7412038" y="6999288"/>
          <p14:tracePt t="121511" x="7419975" y="6999288"/>
          <p14:tracePt t="121512" x="7426325" y="6992938"/>
          <p14:tracePt t="121514" x="7426325" y="6986588"/>
          <p14:tracePt t="121515" x="7432675" y="6986588"/>
          <p14:tracePt t="121516" x="7439025" y="6986588"/>
          <p14:tracePt t="121517" x="7445375" y="6980238"/>
          <p14:tracePt t="121519" x="7445375" y="6973888"/>
          <p14:tracePt t="121520" x="7453313" y="6973888"/>
          <p14:tracePt t="121521" x="7459663" y="6973888"/>
          <p14:tracePt t="121522" x="7459663" y="6965950"/>
          <p14:tracePt t="121523" x="7466013" y="6965950"/>
          <p14:tracePt t="121524" x="7466013" y="6959600"/>
          <p14:tracePt t="121525" x="7472363" y="6953250"/>
          <p14:tracePt t="121526" x="7478713" y="6953250"/>
          <p14:tracePt t="121528" x="7486650" y="6946900"/>
          <p14:tracePt t="121529" x="7493000" y="6946900"/>
          <p14:tracePt t="121530" x="7493000" y="6940550"/>
          <p14:tracePt t="121531" x="7499350" y="6940550"/>
          <p14:tracePt t="121532" x="7505700" y="6932613"/>
          <p14:tracePt t="121534" x="7512050" y="6926263"/>
          <p14:tracePt t="121535" x="7519988" y="6919913"/>
          <p14:tracePt t="121536" x="7526338" y="6919913"/>
          <p14:tracePt t="121537" x="7532688" y="6913563"/>
          <p14:tracePt t="121540" x="7539038" y="6899275"/>
          <p14:tracePt t="121541" x="7553325" y="6899275"/>
          <p14:tracePt t="121542" x="7553325" y="6892925"/>
          <p14:tracePt t="121543" x="7559675" y="6892925"/>
          <p14:tracePt t="121544" x="7566025" y="6886575"/>
          <p14:tracePt t="121545" x="7572375" y="6880225"/>
          <p14:tracePt t="121547" x="7578725" y="6873875"/>
          <p14:tracePt t="121548" x="7586663" y="6865938"/>
          <p14:tracePt t="121550" x="7593013" y="6859588"/>
          <p14:tracePt t="121551" x="7599363" y="6853238"/>
          <p14:tracePt t="121552" x="7605713" y="6846888"/>
          <p14:tracePt t="121553" x="7612063" y="6846888"/>
          <p14:tracePt t="121554" x="7620000" y="6846888"/>
          <p14:tracePt t="121555" x="7626350" y="6832600"/>
          <p14:tracePt t="121557" x="7632700" y="6826250"/>
          <p14:tracePt t="121558" x="7645400" y="6826250"/>
          <p14:tracePt t="121559" x="7645400" y="6819900"/>
          <p14:tracePt t="121560" x="7651750" y="6813550"/>
          <p14:tracePt t="121561" x="7659688" y="6807200"/>
          <p14:tracePt t="121562" x="7666038" y="6807200"/>
          <p14:tracePt t="121563" x="7672388" y="6799263"/>
          <p14:tracePt t="121564" x="7678738" y="6799263"/>
          <p14:tracePt t="121565" x="7685088" y="6792913"/>
          <p14:tracePt t="121566" x="7693025" y="6786563"/>
          <p14:tracePt t="121567" x="7699375" y="6786563"/>
          <p14:tracePt t="121568" x="7705725" y="6780213"/>
          <p14:tracePt t="121569" x="7712075" y="6773863"/>
          <p14:tracePt t="121570" x="7718425" y="6773863"/>
          <p14:tracePt t="121571" x="7726363" y="6765925"/>
          <p14:tracePt t="121572" x="7732713" y="6765925"/>
          <p14:tracePt t="121573" x="7745413" y="6759575"/>
          <p14:tracePt t="121574" x="7745413" y="6753225"/>
          <p14:tracePt t="121575" x="7751763" y="6753225"/>
          <p14:tracePt t="121576" x="7766050" y="6746875"/>
          <p14:tracePt t="121578" x="7778750" y="6740525"/>
          <p14:tracePt t="121579" x="7785100" y="6734175"/>
          <p14:tracePt t="121580" x="7793038" y="6734175"/>
          <p14:tracePt t="121581" x="7799388" y="6726238"/>
          <p14:tracePt t="121582" x="7805738" y="6719888"/>
          <p14:tracePt t="121583" x="7812088" y="6719888"/>
          <p14:tracePt t="121584" x="7826375" y="6713538"/>
          <p14:tracePt t="121586" x="7839075" y="6707188"/>
          <p14:tracePt t="121587" x="7845425" y="6707188"/>
          <p14:tracePt t="121588" x="7851775" y="6700838"/>
          <p14:tracePt t="121589" x="7859713" y="6700838"/>
          <p14:tracePt t="121590" x="7866063" y="6692900"/>
          <p14:tracePt t="121591" x="7872413" y="6686550"/>
          <p14:tracePt t="121592" x="7885113" y="6686550"/>
          <p14:tracePt t="121594" x="7893050" y="6686550"/>
          <p14:tracePt t="121595" x="7905750" y="6680200"/>
          <p14:tracePt t="121597" x="7918450" y="6673850"/>
          <p14:tracePt t="121598" x="7924800" y="6667500"/>
          <p14:tracePt t="121599" x="7932738" y="6667500"/>
          <p14:tracePt t="121600" x="7939088" y="6667500"/>
          <p14:tracePt t="121601" x="7945438" y="6667500"/>
          <p14:tracePt t="121602" x="7951788" y="6667500"/>
          <p14:tracePt t="121603" x="7958138" y="6659563"/>
          <p14:tracePt t="121604" x="7966075" y="6659563"/>
          <p14:tracePt t="121605" x="7972425" y="6653213"/>
          <p14:tracePt t="121606" x="7978775" y="6653213"/>
          <p14:tracePt t="121607" x="7985125" y="6653213"/>
          <p14:tracePt t="121609" x="7991475" y="6653213"/>
          <p14:tracePt t="121610" x="7999413" y="6653213"/>
          <p14:tracePt t="121611" x="7999413" y="6646863"/>
          <p14:tracePt t="121612" x="8005763" y="6646863"/>
          <p14:tracePt t="121613" x="8012113" y="6646863"/>
          <p14:tracePt t="121614" x="8012113" y="6640513"/>
          <p14:tracePt t="121615" x="8018463" y="6640513"/>
          <p14:tracePt t="121617" x="8018463" y="6634163"/>
          <p14:tracePt t="121618" x="8024813" y="6634163"/>
          <p14:tracePt t="121619" x="8032750" y="6634163"/>
          <p14:tracePt t="121622" x="8039100" y="6634163"/>
          <p14:tracePt t="121624" x="8039100" y="6626225"/>
          <p14:tracePt t="121625" x="8045450" y="6626225"/>
          <p14:tracePt t="121627" x="8051800" y="6626225"/>
          <p14:tracePt t="121628" x="8051800" y="6619875"/>
          <p14:tracePt t="121633" x="8058150" y="6619875"/>
          <p14:tracePt t="121635" x="8058150" y="6613525"/>
          <p14:tracePt t="121637" x="8066088" y="6613525"/>
          <p14:tracePt t="121638" x="8066088" y="6607175"/>
          <p14:tracePt t="121641" x="8066088" y="6600825"/>
          <p14:tracePt t="121643" x="8072438" y="6600825"/>
          <p14:tracePt t="121646" x="8078788" y="6600825"/>
          <p14:tracePt t="121647" x="8078788" y="6592888"/>
          <p14:tracePt t="121649" x="8085138" y="6592888"/>
          <p14:tracePt t="121650" x="8085138" y="6586538"/>
          <p14:tracePt t="121656" x="8091488" y="6586538"/>
          <p14:tracePt t="121657" x="8091488" y="6580188"/>
          <p14:tracePt t="121659" x="8099425" y="6580188"/>
          <p14:tracePt t="121660" x="8099425" y="6573838"/>
          <p14:tracePt t="121663" x="8099425" y="6567488"/>
          <p14:tracePt t="121664" x="8105775" y="6567488"/>
          <p14:tracePt t="121667" x="8112125" y="6567488"/>
          <p14:tracePt t="121669" x="8112125" y="6559550"/>
          <p14:tracePt t="121670" x="8118475" y="6559550"/>
          <p14:tracePt t="121671" x="8118475" y="6553200"/>
          <p14:tracePt t="121672" x="8124825" y="6553200"/>
          <p14:tracePt t="121674" x="8132763" y="6553200"/>
          <p14:tracePt t="121675" x="8132763" y="6546850"/>
          <p14:tracePt t="121677" x="8132763" y="6540500"/>
          <p14:tracePt t="121678" x="8139113" y="6540500"/>
          <p14:tracePt t="121679" x="8145463" y="6534150"/>
          <p14:tracePt t="121682" x="8151813" y="6534150"/>
          <p14:tracePt t="121683" x="8158163" y="6526213"/>
          <p14:tracePt t="121684" x="8166100" y="6526213"/>
          <p14:tracePt t="121685" x="8166100" y="6519863"/>
          <p14:tracePt t="121687" x="8172450" y="6519863"/>
          <p14:tracePt t="121688" x="8178800" y="6519863"/>
          <p14:tracePt t="121689" x="8178800" y="6513513"/>
          <p14:tracePt t="121690" x="8178800" y="6507163"/>
          <p14:tracePt t="121691" x="8185150" y="6507163"/>
          <p14:tracePt t="121692" x="8191500" y="6500813"/>
          <p14:tracePt t="121693" x="8199438" y="6500813"/>
          <p14:tracePt t="121695" x="8205788" y="6492875"/>
          <p14:tracePt t="121696" x="8212138" y="6492875"/>
          <p14:tracePt t="121697" x="8212138" y="6486525"/>
          <p14:tracePt t="121699" x="8218488" y="6486525"/>
          <p14:tracePt t="121700" x="8224838" y="6486525"/>
          <p14:tracePt t="121701" x="8224838" y="6480175"/>
          <p14:tracePt t="121702" x="8231188" y="6480175"/>
          <p14:tracePt t="121703" x="8231188" y="6473825"/>
          <p14:tracePt t="121704" x="8239125" y="6473825"/>
          <p14:tracePt t="121705" x="8245475" y="6467475"/>
          <p14:tracePt t="121708" x="8251825" y="6467475"/>
          <p14:tracePt t="121709" x="8251825" y="6461125"/>
          <p14:tracePt t="121710" x="8258175" y="6461125"/>
          <p14:tracePt t="121711" x="8264525" y="6461125"/>
          <p14:tracePt t="121712" x="8264525" y="6453188"/>
          <p14:tracePt t="121714" x="8272463" y="6453188"/>
          <p14:tracePt t="121716" x="8278813" y="6453188"/>
          <p14:tracePt t="121717" x="8278813" y="6446838"/>
          <p14:tracePt t="121719" x="8285163" y="6446838"/>
          <p14:tracePt t="121720" x="8285163" y="6440488"/>
          <p14:tracePt t="121721" x="8291513" y="6440488"/>
          <p14:tracePt t="121723" x="8297863" y="6440488"/>
          <p14:tracePt t="121726" x="8297863" y="6434138"/>
          <p14:tracePt t="121727" x="8305800" y="6434138"/>
          <p14:tracePt t="121729" x="8312150" y="6434138"/>
          <p14:tracePt t="121731" x="8312150" y="6427788"/>
          <p14:tracePt t="121735" x="8318500" y="6427788"/>
          <p14:tracePt t="121736" x="8318500" y="6419850"/>
          <p14:tracePt t="121737" x="8324850" y="6419850"/>
          <p14:tracePt t="121742" x="8331200" y="6419850"/>
          <p14:tracePt t="121745" x="8339138" y="6419850"/>
          <p14:tracePt t="121748" x="8345488" y="6419850"/>
          <p14:tracePt t="121749" x="8345488" y="6413500"/>
          <p14:tracePt t="121754" x="8351838" y="6413500"/>
          <p14:tracePt t="121756" x="8351838" y="6407150"/>
          <p14:tracePt t="121757" x="8358188" y="6407150"/>
          <p14:tracePt t="121763" x="8364538" y="6407150"/>
          <p14:tracePt t="121766" x="8372475" y="6407150"/>
          <p14:tracePt t="121769" x="8372475" y="6400800"/>
          <p14:tracePt t="121770" x="8378825" y="6400800"/>
          <p14:tracePt t="121775" x="8385175" y="6400800"/>
          <p14:tracePt t="121776" x="8385175" y="6394450"/>
          <p14:tracePt t="121777" x="8391525" y="6394450"/>
          <p14:tracePt t="121780" x="8391525" y="6386513"/>
          <p14:tracePt t="121782" x="8397875" y="6386513"/>
          <p14:tracePt t="121785" x="8405813" y="6386513"/>
          <p14:tracePt t="121786" x="8412163" y="6386513"/>
          <p14:tracePt t="121787" x="8412163" y="6380163"/>
          <p14:tracePt t="121790" x="8418513" y="6380163"/>
          <p14:tracePt t="121791" x="8418513" y="6373813"/>
          <p14:tracePt t="121792" x="8424863" y="6373813"/>
          <p14:tracePt t="121795" x="8431213" y="6373813"/>
          <p14:tracePt t="121796" x="8439150" y="6373813"/>
          <p14:tracePt t="121797" x="8445500" y="6367463"/>
          <p14:tracePt t="121798" x="8445500" y="6361113"/>
          <p14:tracePt t="121800" x="8451850" y="6361113"/>
          <p14:tracePt t="121801" x="8458200" y="6353175"/>
          <p14:tracePt t="121803" x="8464550" y="6353175"/>
          <p14:tracePt t="121804" x="8464550" y="6346825"/>
          <p14:tracePt t="121805" x="8472488" y="6346825"/>
          <p14:tracePt t="121806" x="8478838" y="6340475"/>
          <p14:tracePt t="121808" x="8485188" y="6340475"/>
          <p14:tracePt t="121809" x="8491538" y="6334125"/>
          <p14:tracePt t="121811" x="8497888" y="6327775"/>
          <p14:tracePt t="121812" x="8504238" y="6327775"/>
          <p14:tracePt t="121813" x="8512175" y="6319838"/>
          <p14:tracePt t="121816" x="8518525" y="6313488"/>
          <p14:tracePt t="121817" x="8524875" y="6307138"/>
          <p14:tracePt t="121819" x="8531225" y="6307138"/>
          <p14:tracePt t="121820" x="8537575" y="6300788"/>
          <p14:tracePt t="121821" x="8537575" y="6294438"/>
          <p14:tracePt t="121822" x="8545513" y="6286500"/>
          <p14:tracePt t="121823" x="8551863" y="6286500"/>
          <p14:tracePt t="121824" x="8558213" y="6286500"/>
          <p14:tracePt t="121826" x="8564563" y="6280150"/>
          <p14:tracePt t="121827" x="8570913" y="6273800"/>
          <p14:tracePt t="121829" x="8578850" y="6273800"/>
          <p14:tracePt t="121830" x="8585200" y="6267450"/>
          <p14:tracePt t="121831" x="8591550" y="6261100"/>
          <p14:tracePt t="121832" x="8591550" y="6253163"/>
          <p14:tracePt t="121834" x="8597900" y="6253163"/>
          <p14:tracePt t="121835" x="8604250" y="6246813"/>
          <p14:tracePt t="121837" x="8612188" y="6240463"/>
          <p14:tracePt t="121838" x="8624888" y="6240463"/>
          <p14:tracePt t="121841" x="8624888" y="6234113"/>
          <p14:tracePt t="121842" x="8631238" y="6227763"/>
          <p14:tracePt t="121843" x="8637588" y="6227763"/>
          <p14:tracePt t="121844" x="8645525" y="6219825"/>
          <p14:tracePt t="121847" x="8651875" y="6219825"/>
          <p14:tracePt t="121848" x="8651875" y="6213475"/>
          <p14:tracePt t="121849" x="8658225" y="6213475"/>
          <p14:tracePt t="121851" x="8664575" y="6207125"/>
          <p14:tracePt t="121852" x="8670925" y="6207125"/>
          <p14:tracePt t="121854" x="8678863" y="6207125"/>
          <p14:tracePt t="121855" x="8678863" y="6200775"/>
          <p14:tracePt t="121857" x="8685213" y="6200775"/>
          <p14:tracePt t="121858" x="8685213" y="6194425"/>
          <p14:tracePt t="121859" x="8691563" y="6194425"/>
          <p14:tracePt t="121861" x="8691563" y="6188075"/>
          <p14:tracePt t="121862" x="8697913" y="6188075"/>
          <p14:tracePt t="121863" x="8704263" y="6188075"/>
          <p14:tracePt t="121866" x="8712200" y="6188075"/>
          <p14:tracePt t="121867" x="8712200" y="6180138"/>
          <p14:tracePt t="121868" x="8718550" y="6180138"/>
          <p14:tracePt t="121869" x="8724900" y="6180138"/>
          <p14:tracePt t="121870" x="8724900" y="6173788"/>
          <p14:tracePt t="121873" x="8731250" y="6173788"/>
          <p14:tracePt t="121875" x="8737600" y="6173788"/>
          <p14:tracePt t="121876" x="8737600" y="6167438"/>
          <p14:tracePt t="121877" x="8745538" y="6167438"/>
          <p14:tracePt t="121878" x="8745538" y="6161088"/>
          <p14:tracePt t="121879" x="8751888" y="6161088"/>
          <p14:tracePt t="121880" x="8751888" y="6154738"/>
          <p14:tracePt t="121881" x="8758238" y="6154738"/>
          <p14:tracePt t="121884" x="8764588" y="6154738"/>
          <p14:tracePt t="121885" x="8770938" y="6146800"/>
          <p14:tracePt t="121886" x="8770938" y="6140450"/>
          <p14:tracePt t="121888" x="8778875" y="6140450"/>
          <p14:tracePt t="121889" x="8785225" y="6140450"/>
          <p14:tracePt t="121890" x="8791575" y="6134100"/>
          <p14:tracePt t="121891" x="8791575" y="6127750"/>
          <p14:tracePt t="121892" x="8797925" y="6127750"/>
          <p14:tracePt t="121893" x="8804275" y="6127750"/>
          <p14:tracePt t="121895" x="8810625" y="6121400"/>
          <p14:tracePt t="121896" x="8818563" y="6113463"/>
          <p14:tracePt t="121897" x="8824913" y="6113463"/>
          <p14:tracePt t="121898" x="8824913" y="6107113"/>
          <p14:tracePt t="121900" x="8831263" y="6107113"/>
          <p14:tracePt t="121901" x="8837613" y="6100763"/>
          <p14:tracePt t="121903" x="8843963" y="6094413"/>
          <p14:tracePt t="121904" x="8851900" y="6094413"/>
          <p14:tracePt t="121905" x="8858250" y="6094413"/>
          <p14:tracePt t="121906" x="8858250" y="6088063"/>
          <p14:tracePt t="121907" x="8864600" y="6080125"/>
          <p14:tracePt t="121908" x="8870950" y="6080125"/>
          <p14:tracePt t="121909" x="8870950" y="6073775"/>
          <p14:tracePt t="121911" x="8877300" y="6073775"/>
          <p14:tracePt t="121912" x="8885238" y="6073775"/>
          <p14:tracePt t="121913" x="8891588" y="6067425"/>
          <p14:tracePt t="121914" x="8891588" y="6061075"/>
          <p14:tracePt t="121916" x="8897938" y="6061075"/>
          <p14:tracePt t="121917" x="8904288" y="6061075"/>
          <p14:tracePt t="121918" x="8904288" y="6054725"/>
          <p14:tracePt t="121920" x="8910638" y="6046788"/>
          <p14:tracePt t="121921" x="8910638" y="6040438"/>
          <p14:tracePt t="121922" x="8918575" y="6040438"/>
          <p14:tracePt t="121923" x="8924925" y="6040438"/>
          <p14:tracePt t="121926" x="8924925" y="6034088"/>
          <p14:tracePt t="121927" x="8931275" y="6034088"/>
          <p14:tracePt t="121928" x="8931275" y="6027738"/>
          <p14:tracePt t="121929" x="8937625" y="6027738"/>
          <p14:tracePt t="121932" x="8937625" y="6021388"/>
          <p14:tracePt t="121934" x="8943975" y="6021388"/>
          <p14:tracePt t="121935" x="8943975" y="6013450"/>
          <p14:tracePt t="121936" x="8951913" y="6013450"/>
          <p14:tracePt t="121937" x="8951913" y="6007100"/>
          <p14:tracePt t="121939" x="8958263" y="6007100"/>
          <p14:tracePt t="121941" x="8958263" y="6000750"/>
          <p14:tracePt t="121943" x="8958263" y="5994400"/>
          <p14:tracePt t="121947" x="8958263" y="5988050"/>
          <p14:tracePt t="121948" x="8964613" y="5988050"/>
          <p14:tracePt t="121949" x="8964613" y="5980113"/>
          <p14:tracePt t="121950" x="8964613" y="5973763"/>
          <p14:tracePt t="121953" x="8970963" y="5973763"/>
          <p14:tracePt t="121954" x="8970963" y="5967413"/>
          <p14:tracePt t="121956" x="8970963" y="5961063"/>
          <p14:tracePt t="121959" x="8970963" y="5954713"/>
          <p14:tracePt t="121960" x="8970963" y="5946775"/>
          <p14:tracePt t="121962" x="8970963" y="5940425"/>
          <p14:tracePt t="121965" x="8970963" y="5934075"/>
          <p14:tracePt t="121967" x="8970963" y="5927725"/>
          <p14:tracePt t="121970" x="8970963" y="5921375"/>
          <p14:tracePt t="121972" x="8970963" y="5913438"/>
          <p14:tracePt t="121974" x="8970963" y="5907088"/>
          <p14:tracePt t="121976" x="8970963" y="5900738"/>
          <p14:tracePt t="121977" x="8970963" y="5894388"/>
          <p14:tracePt t="121980" x="8970963" y="5888038"/>
          <p14:tracePt t="121981" x="8970963" y="5881688"/>
          <p14:tracePt t="121984" x="8970963" y="5873750"/>
          <p14:tracePt t="121985" x="8970963" y="5867400"/>
          <p14:tracePt t="121987" x="8970963" y="5861050"/>
          <p14:tracePt t="121989" x="8970963" y="5854700"/>
          <p14:tracePt t="121991" x="8970963" y="5848350"/>
          <p14:tracePt t="121994" x="8970963" y="5840413"/>
          <p14:tracePt t="121995" x="8970963" y="5834063"/>
          <p14:tracePt t="121997" x="8970963" y="5827713"/>
          <p14:tracePt t="121999" x="8970963" y="5821363"/>
          <p14:tracePt t="122001" x="8970963" y="5815013"/>
          <p14:tracePt t="122003" x="8970963" y="5807075"/>
          <p14:tracePt t="122005" x="8970963" y="5800725"/>
          <p14:tracePt t="122006" x="8970963" y="5794375"/>
          <p14:tracePt t="122008" x="8970963" y="5788025"/>
          <p14:tracePt t="122009" x="8970963" y="5781675"/>
          <p14:tracePt t="122011" x="8970963" y="5773738"/>
          <p14:tracePt t="122012" x="8970963" y="5767388"/>
          <p14:tracePt t="122013" x="8970963" y="5761038"/>
          <p14:tracePt t="122015" x="8970963" y="5754688"/>
          <p14:tracePt t="122016" x="8970963" y="5748338"/>
          <p14:tracePt t="122018" x="8970963" y="5740400"/>
          <p14:tracePt t="122019" x="8970963" y="5727700"/>
          <p14:tracePt t="122021" x="8970963" y="5715000"/>
          <p14:tracePt t="122022" x="8970963" y="5707063"/>
          <p14:tracePt t="122024" x="8970963" y="5694363"/>
          <p14:tracePt t="122026" x="8970963" y="5681663"/>
          <p14:tracePt t="122027" x="8970963" y="5667375"/>
          <p14:tracePt t="122028" x="8970963" y="5661025"/>
          <p14:tracePt t="122029" x="8970963" y="5654675"/>
          <p14:tracePt t="122030" x="8970963" y="5648325"/>
          <p14:tracePt t="122031" x="8970963" y="5627688"/>
          <p14:tracePt t="122032" x="8970963" y="5614988"/>
          <p14:tracePt t="122034" x="8964613" y="5600700"/>
          <p14:tracePt t="122035" x="8964613" y="5588000"/>
          <p14:tracePt t="122036" x="8958263" y="5567363"/>
          <p14:tracePt t="122037" x="8958263" y="5561013"/>
          <p14:tracePt t="122038" x="8951913" y="5541963"/>
          <p14:tracePt t="122040" x="8943975" y="5521325"/>
          <p14:tracePt t="122041" x="8937625" y="5500688"/>
          <p14:tracePt t="122042" x="8931275" y="5494338"/>
          <p14:tracePt t="122043" x="8924925" y="5475288"/>
          <p14:tracePt t="122044" x="8924925" y="5461000"/>
          <p14:tracePt t="122045" x="8918575" y="5448300"/>
          <p14:tracePt t="122046" x="8910638" y="5434013"/>
          <p14:tracePt t="122047" x="8910638" y="5414963"/>
          <p14:tracePt t="122048" x="8904288" y="5400675"/>
          <p14:tracePt t="122049" x="8891588" y="5387975"/>
          <p14:tracePt t="122050" x="8885238" y="5367338"/>
          <p14:tracePt t="122051" x="8877300" y="5354638"/>
          <p14:tracePt t="122052" x="8864600" y="5334000"/>
          <p14:tracePt t="122053" x="8858250" y="5321300"/>
          <p14:tracePt t="122054" x="8851900" y="5302250"/>
          <p14:tracePt t="122055" x="8843963" y="5281613"/>
          <p14:tracePt t="122056" x="8831263" y="5260975"/>
          <p14:tracePt t="122057" x="8818563" y="5241925"/>
          <p14:tracePt t="122058" x="8810625" y="5235575"/>
          <p14:tracePt t="122059" x="8797925" y="5214938"/>
          <p14:tracePt t="122060" x="8785225" y="5194300"/>
          <p14:tracePt t="122061" x="8778875" y="5181600"/>
          <p14:tracePt t="122062" x="8764588" y="5160963"/>
          <p14:tracePt t="122063" x="8751888" y="5148263"/>
          <p14:tracePt t="122064" x="8731250" y="5135563"/>
          <p14:tracePt t="122065" x="8724900" y="5121275"/>
          <p14:tracePt t="122066" x="8704263" y="5102225"/>
          <p14:tracePt t="122067" x="8691563" y="5081588"/>
          <p14:tracePt t="122068" x="8685213" y="5075238"/>
          <p14:tracePt t="122069" x="8670925" y="5060950"/>
          <p14:tracePt t="122070" x="8658225" y="5048250"/>
          <p14:tracePt t="122071" x="8637588" y="5029200"/>
          <p14:tracePt t="122072" x="8631238" y="5021263"/>
          <p14:tracePt t="122073" x="8612188" y="5002213"/>
          <p14:tracePt t="122074" x="8597900" y="4995863"/>
          <p14:tracePt t="122075" x="8585200" y="4981575"/>
          <p14:tracePt t="122076" x="8564563" y="4975225"/>
          <p14:tracePt t="122077" x="8558213" y="4962525"/>
          <p14:tracePt t="122078" x="8537575" y="4948238"/>
          <p14:tracePt t="122079" x="8524875" y="4941888"/>
          <p14:tracePt t="122080" x="8504238" y="4929188"/>
          <p14:tracePt t="122081" x="8491538" y="4921250"/>
          <p14:tracePt t="122082" x="8478838" y="4908550"/>
          <p14:tracePt t="122083" x="8464550" y="4902200"/>
          <p14:tracePt t="122084" x="8445500" y="4887913"/>
          <p14:tracePt t="122085" x="8431213" y="4881563"/>
          <p14:tracePt t="122086" x="8418513" y="4875213"/>
          <p14:tracePt t="122087" x="8397875" y="4868863"/>
          <p14:tracePt t="122088" x="8385175" y="4854575"/>
          <p14:tracePt t="122089" x="8364538" y="4848225"/>
          <p14:tracePt t="122090" x="8358188" y="4835525"/>
          <p14:tracePt t="122091" x="8339138" y="4829175"/>
          <p14:tracePt t="122092" x="8324850" y="4814888"/>
          <p14:tracePt t="122093" x="8305800" y="4814888"/>
          <p14:tracePt t="122094" x="8285163" y="4802188"/>
          <p14:tracePt t="122095" x="8278813" y="4795838"/>
          <p14:tracePt t="122096" x="8264525" y="4787900"/>
          <p14:tracePt t="122097" x="8245475" y="4775200"/>
          <p14:tracePt t="122098" x="8231188" y="4768850"/>
          <p14:tracePt t="122099" x="8218488" y="4762500"/>
          <p14:tracePt t="122100" x="8205788" y="4754563"/>
          <p14:tracePt t="122101" x="8185150" y="4748213"/>
          <p14:tracePt t="122102" x="8178800" y="4741863"/>
          <p14:tracePt t="122103" x="8166100" y="4735513"/>
          <p14:tracePt t="122104" x="8145463" y="4722813"/>
          <p14:tracePt t="122105" x="8132763" y="4714875"/>
          <p14:tracePt t="122106" x="8118475" y="4708525"/>
          <p14:tracePt t="122107" x="8105775" y="4695825"/>
          <p14:tracePt t="122108" x="8085138" y="4695825"/>
          <p14:tracePt t="122109" x="8072438" y="4689475"/>
          <p14:tracePt t="122110" x="8066088" y="4681538"/>
          <p14:tracePt t="122111" x="8045450" y="4668838"/>
          <p14:tracePt t="122112" x="8032750" y="4662488"/>
          <p14:tracePt t="122113" x="8012113" y="4656138"/>
          <p14:tracePt t="122114" x="8005763" y="4641850"/>
          <p14:tracePt t="122115" x="7991475" y="4641850"/>
          <p14:tracePt t="122116" x="7972425" y="4629150"/>
          <p14:tracePt t="122117" x="7958138" y="4622800"/>
          <p14:tracePt t="122118" x="7945438" y="4608513"/>
          <p14:tracePt t="122119" x="7932738" y="4602163"/>
          <p14:tracePt t="122120" x="7918450" y="4589463"/>
          <p14:tracePt t="122121" x="7899400" y="4575175"/>
          <p14:tracePt t="122122" x="7893050" y="4575175"/>
          <p14:tracePt t="122123" x="7872413" y="4562475"/>
          <p14:tracePt t="122124" x="7859713" y="4548188"/>
          <p14:tracePt t="122125" x="7845425" y="4535488"/>
          <p14:tracePt t="122126" x="7826375" y="4522788"/>
          <p14:tracePt t="122127" x="7812088" y="4508500"/>
          <p14:tracePt t="122128" x="7799388" y="4502150"/>
          <p14:tracePt t="122129" x="7778750" y="4489450"/>
          <p14:tracePt t="122130" x="7766050" y="4481513"/>
          <p14:tracePt t="122131" x="7739063" y="4462463"/>
          <p14:tracePt t="122132" x="7718425" y="4441825"/>
          <p14:tracePt t="122134" x="7693025" y="4422775"/>
          <p14:tracePt t="122135" x="7659688" y="4389438"/>
          <p14:tracePt t="122136" x="7651750" y="4375150"/>
          <p14:tracePt t="122137" x="7626350" y="4356100"/>
          <p14:tracePt t="122138" x="7593013" y="4329113"/>
          <p14:tracePt t="122140" x="7566025" y="4308475"/>
          <p14:tracePt t="122141" x="7532688" y="4283075"/>
          <p14:tracePt t="122142" x="7519988" y="4268788"/>
          <p14:tracePt t="122143" x="7499350" y="4256088"/>
          <p14:tracePt t="122144" x="7466013" y="4229100"/>
          <p14:tracePt t="122145" x="7445375" y="4208463"/>
          <p14:tracePt t="122146" x="7419975" y="4189413"/>
          <p14:tracePt t="122147" x="7399338" y="4168775"/>
          <p14:tracePt t="122148" x="7372350" y="4149725"/>
          <p14:tracePt t="122149" x="7345363" y="4135438"/>
          <p14:tracePt t="122150" x="7326313" y="4116388"/>
          <p14:tracePt t="122151" x="7305675" y="4095750"/>
          <p14:tracePt t="122152" x="7280275" y="4076700"/>
          <p14:tracePt t="122153" x="7246938" y="4056063"/>
          <p14:tracePt t="122154" x="7219950" y="4022725"/>
          <p14:tracePt t="122155" x="7186613" y="4002088"/>
          <p14:tracePt t="122156" x="7159625" y="3983038"/>
          <p14:tracePt t="122157" x="7119938" y="3956050"/>
          <p14:tracePt t="122158" x="7092950" y="3935413"/>
          <p14:tracePt t="122159" x="7059613" y="3902075"/>
          <p14:tracePt t="122160" x="7032625" y="3883025"/>
          <p14:tracePt t="122161" x="7007225" y="3862388"/>
          <p14:tracePt t="122162" x="6965950" y="3836988"/>
          <p14:tracePt t="122163" x="6940550" y="3816350"/>
          <p14:tracePt t="122164" x="6907213" y="3795713"/>
          <p14:tracePt t="122165" x="6865938" y="3770313"/>
          <p14:tracePt t="122166" x="6840538" y="3749675"/>
          <p14:tracePt t="122167" x="6799263" y="3716338"/>
          <p14:tracePt t="122168" x="6780213" y="3703638"/>
          <p14:tracePt t="122169" x="6753225" y="3683000"/>
          <p14:tracePt t="122170" x="6726238" y="3662363"/>
          <p14:tracePt t="122171" x="6686550" y="3643313"/>
          <p14:tracePt t="122172" x="6659563" y="3616325"/>
          <p14:tracePt t="122173" x="6619875" y="3597275"/>
          <p14:tracePt t="122174" x="6586538" y="3570288"/>
          <p14:tracePt t="122175" x="6559550" y="3549650"/>
          <p14:tracePt t="122176" x="6519863" y="3530600"/>
          <p14:tracePt t="122177" x="6492875" y="3503613"/>
          <p14:tracePt t="122178" x="6467475" y="3482975"/>
          <p14:tracePt t="122179" x="6427788" y="3470275"/>
          <p14:tracePt t="122180" x="6400800" y="3449638"/>
          <p14:tracePt t="122181" x="6361113" y="3422650"/>
          <p14:tracePt t="122182" x="6327775" y="3403600"/>
          <p14:tracePt t="122183" x="6300788" y="3389313"/>
          <p14:tracePt t="122184" x="6273800" y="3370263"/>
          <p14:tracePt t="122185" x="6246813" y="3343275"/>
          <p14:tracePt t="122186" x="6213475" y="3330575"/>
          <p14:tracePt t="122187" x="6188075" y="3309938"/>
          <p14:tracePt t="122188" x="6167438" y="3303588"/>
          <p14:tracePt t="122189" x="6134100" y="3282950"/>
          <p14:tracePt t="122190" x="6113463" y="3270250"/>
          <p14:tracePt t="122191" x="6094413" y="3257550"/>
          <p14:tracePt t="122192" x="6067425" y="3236913"/>
          <p14:tracePt t="122193" x="6040438" y="3224213"/>
          <p14:tracePt t="122194" x="6013450" y="3209925"/>
          <p14:tracePt t="122195" x="5994400" y="3197225"/>
          <p14:tracePt t="122196" x="5967413" y="3182938"/>
          <p14:tracePt t="122197" x="5946775" y="3170238"/>
          <p14:tracePt t="122198" x="5921375" y="3157538"/>
          <p14:tracePt t="122199" x="5894388" y="3143250"/>
          <p14:tracePt t="122200" x="5873750" y="3130550"/>
          <p14:tracePt t="122201" x="5861050" y="3116263"/>
          <p14:tracePt t="122202" x="5840413" y="3109913"/>
          <p14:tracePt t="122203" x="5821363" y="3097213"/>
          <p14:tracePt t="122204" x="5800725" y="3082925"/>
          <p14:tracePt t="122205" x="5773738" y="3070225"/>
          <p14:tracePt t="122206" x="5767388" y="3063875"/>
          <p14:tracePt t="122207" x="5740400" y="3049588"/>
          <p14:tracePt t="122208" x="5727700" y="3036888"/>
          <p14:tracePt t="122209" x="5700713" y="3024188"/>
          <p14:tracePt t="122210" x="5688013" y="3017838"/>
          <p14:tracePt t="122211" x="5667375" y="3003550"/>
          <p14:tracePt t="122212" x="5648325" y="2997200"/>
          <p14:tracePt t="122213" x="5634038" y="2984500"/>
          <p14:tracePt t="122214" x="5614988" y="2976563"/>
          <p14:tracePt t="122215" x="5594350" y="2963863"/>
          <p14:tracePt t="122216" x="5575300" y="2951163"/>
          <p14:tracePt t="122217" x="5554663" y="2936875"/>
          <p14:tracePt t="122218" x="5541963" y="2930525"/>
          <p14:tracePt t="122219" x="5521325" y="2917825"/>
          <p14:tracePt t="122220" x="5500688" y="2909888"/>
          <p14:tracePt t="122221" x="5481638" y="2897188"/>
          <p14:tracePt t="122222" x="5467350" y="2884488"/>
          <p14:tracePt t="122223" x="5448300" y="2876550"/>
          <p14:tracePt t="122224" x="5427663" y="2863850"/>
          <p14:tracePt t="122225" x="5408613" y="2851150"/>
          <p14:tracePt t="122226" x="5394325" y="2843213"/>
          <p14:tracePt t="122227" x="5367338" y="2824163"/>
          <p14:tracePt t="122228" x="5360988" y="2817813"/>
          <p14:tracePt t="122229" x="5334000" y="2803525"/>
          <p14:tracePt t="122230" x="5314950" y="2797175"/>
          <p14:tracePt t="122231" x="5287963" y="2770188"/>
          <p14:tracePt t="122232" x="5248275" y="2751138"/>
          <p14:tracePt t="122234" x="5221288" y="2736850"/>
          <p14:tracePt t="122235" x="5202238" y="2717800"/>
          <p14:tracePt t="122236" x="5175250" y="2703513"/>
          <p14:tracePt t="122237" x="5141913" y="2684463"/>
          <p14:tracePt t="122238" x="5114925" y="2657475"/>
          <p14:tracePt t="122240" x="5075238" y="2644775"/>
          <p14:tracePt t="122241" x="5060950" y="2624138"/>
          <p14:tracePt t="122242" x="5029200" y="2611438"/>
          <p14:tracePt t="122243" x="5002213" y="2590800"/>
          <p14:tracePt t="122244" x="4975225" y="2578100"/>
          <p14:tracePt t="122245" x="4954588" y="2557463"/>
          <p14:tracePt t="122246" x="4935538" y="2544763"/>
          <p14:tracePt t="122247" x="4908550" y="2524125"/>
          <p14:tracePt t="122248" x="4881563" y="2511425"/>
          <p14:tracePt t="122249" x="4854575" y="2490788"/>
          <p14:tracePt t="122250" x="4821238" y="2463800"/>
          <p14:tracePt t="122251" x="4795838" y="2444750"/>
          <p14:tracePt t="122252" x="4768850" y="2424113"/>
          <p14:tracePt t="122253" x="4735513" y="2405063"/>
          <p14:tracePt t="122254" x="4708525" y="2378075"/>
          <p14:tracePt t="122255" x="4681538" y="2357438"/>
          <p14:tracePt t="122256" x="4648200" y="2338388"/>
          <p14:tracePt t="122257" x="4622800" y="2305050"/>
          <p14:tracePt t="122258" x="4589463" y="2284413"/>
          <p14:tracePt t="122259" x="4556125" y="2263775"/>
          <p14:tracePt t="122260" x="4522788" y="2238375"/>
          <p14:tracePt t="122261" x="4495800" y="2217738"/>
          <p14:tracePt t="122262" x="4468813" y="2197100"/>
          <p14:tracePt t="122263" x="4429125" y="2171700"/>
          <p14:tracePt t="122264" x="4408488" y="2157413"/>
          <p14:tracePt t="122265" x="4368800" y="2132013"/>
          <p14:tracePt t="122266" x="4341813" y="2117725"/>
          <p14:tracePt t="122267" x="4316413" y="2098675"/>
          <p14:tracePt t="122268" x="4289425" y="2078038"/>
          <p14:tracePt t="122269" x="4249738" y="2051050"/>
          <p14:tracePt t="122270" x="4216400" y="2032000"/>
          <p14:tracePt t="122271" x="4189413" y="2005013"/>
          <p14:tracePt t="122272" x="4162425" y="1990725"/>
          <p14:tracePt t="122273" x="4122738" y="1971675"/>
          <p14:tracePt t="122274" x="4095750" y="1951038"/>
          <p14:tracePt t="122275" x="4062413" y="1924050"/>
          <p14:tracePt t="122276" x="4035425" y="1911350"/>
          <p14:tracePt t="122277" x="4010025" y="1890713"/>
          <p14:tracePt t="122278" x="3983038" y="1871663"/>
          <p14:tracePt t="122279" x="3949700" y="1851025"/>
          <p14:tracePt t="122280" x="3929063" y="1838325"/>
          <p14:tracePt t="122281" x="3902075" y="1825625"/>
          <p14:tracePt t="122282" x="3876675" y="1798638"/>
          <p14:tracePt t="122283" x="3849688" y="1784350"/>
          <p14:tracePt t="122284" x="3836988" y="1784350"/>
          <p14:tracePt t="122285" x="3810000" y="1758950"/>
          <p14:tracePt t="122286" x="3789363" y="1758950"/>
          <p14:tracePt t="122287" x="3776663" y="1744663"/>
          <p14:tracePt t="122288" x="3756025" y="1731963"/>
          <p14:tracePt t="122289" x="3736975" y="1717675"/>
          <p14:tracePt t="122290" x="3716338" y="1711325"/>
          <p14:tracePt t="122291" x="3695700" y="1698625"/>
          <p14:tracePt t="122292" x="3683000" y="1684338"/>
          <p14:tracePt t="122293" x="3662363" y="1677988"/>
          <p14:tracePt t="122294" x="3649663" y="1677988"/>
          <p14:tracePt t="122295" x="3629025" y="1665288"/>
          <p14:tracePt t="122296" x="3622675" y="1658938"/>
          <p14:tracePt t="122297" x="3603625" y="1651000"/>
          <p14:tracePt t="122298" x="3589338" y="1644650"/>
          <p14:tracePt t="122299" x="3582988" y="1638300"/>
          <p14:tracePt t="122300" x="3570288" y="1631950"/>
          <p14:tracePt t="122301" x="3556000" y="1625600"/>
          <p14:tracePt t="122302" x="3543300" y="1625600"/>
          <p14:tracePt t="122303" x="3536950" y="1617663"/>
          <p14:tracePt t="122304" x="3530600" y="1611313"/>
          <p14:tracePt t="122305" x="3516313" y="1604963"/>
          <p14:tracePt t="122306" x="3509963" y="1598613"/>
          <p14:tracePt t="122307" x="3503613" y="1598613"/>
          <p14:tracePt t="122308" x="3497263" y="1598613"/>
          <p14:tracePt t="122309" x="3489325" y="1592263"/>
          <p14:tracePt t="122310" x="3476625" y="1584325"/>
          <p14:tracePt t="122311" x="3476625" y="1577975"/>
          <p14:tracePt t="122312" x="3463925" y="1577975"/>
          <p14:tracePt t="122313" x="3455988" y="1577975"/>
          <p14:tracePt t="122314" x="3455988" y="1571625"/>
          <p14:tracePt t="122315" x="3443288" y="1571625"/>
          <p14:tracePt t="122316" x="3436938" y="1565275"/>
          <p14:tracePt t="122318" x="3430588" y="1565275"/>
          <p14:tracePt t="122319" x="3422650" y="1565275"/>
          <p14:tracePt t="122320" x="3416300" y="1558925"/>
          <p14:tracePt t="122321" x="3409950" y="1558925"/>
          <p14:tracePt t="122322" x="3409950" y="1552575"/>
          <p14:tracePt t="122323" x="3397250" y="1544638"/>
          <p14:tracePt t="122325" x="3389313" y="1544638"/>
          <p14:tracePt t="122326" x="3382963" y="1544638"/>
          <p14:tracePt t="122328" x="3376613" y="1538288"/>
          <p14:tracePt t="122329" x="3370263" y="1538288"/>
          <p14:tracePt t="122330" x="3363913" y="1531938"/>
          <p14:tracePt t="122331" x="3355975" y="1531938"/>
          <p14:tracePt t="122332" x="3349625" y="1531938"/>
          <p14:tracePt t="122334" x="3343275" y="1525588"/>
          <p14:tracePt t="122335" x="3336925" y="1525588"/>
          <p14:tracePt t="122336" x="3330575" y="1519238"/>
          <p14:tracePt t="122337" x="3322638" y="1511300"/>
          <p14:tracePt t="122338" x="3309938" y="1504950"/>
          <p14:tracePt t="122340" x="3303588" y="1504950"/>
          <p14:tracePt t="122341" x="3297238" y="1504950"/>
          <p14:tracePt t="122342" x="3290888" y="1498600"/>
          <p14:tracePt t="122343" x="3282950" y="1492250"/>
          <p14:tracePt t="122344" x="3276600" y="1492250"/>
          <p14:tracePt t="122345" x="3263900" y="1492250"/>
          <p14:tracePt t="122346" x="3257550" y="1485900"/>
          <p14:tracePt t="122347" x="3243263" y="1477963"/>
          <p14:tracePt t="122348" x="3230563" y="1471613"/>
          <p14:tracePt t="122349" x="3216275" y="1465263"/>
          <p14:tracePt t="122350" x="3216275" y="1458913"/>
          <p14:tracePt t="122351" x="3197225" y="1458913"/>
          <p14:tracePt t="122352" x="3190875" y="1452563"/>
          <p14:tracePt t="122353" x="3176588" y="1444625"/>
          <p14:tracePt t="122354" x="3163888" y="1438275"/>
          <p14:tracePt t="122355" x="3143250" y="1431925"/>
          <p14:tracePt t="122356" x="3136900" y="1425575"/>
          <p14:tracePt t="122357" x="3124200" y="1419225"/>
          <p14:tracePt t="122358" x="3109913" y="1411288"/>
          <p14:tracePt t="122359" x="3090863" y="1404938"/>
          <p14:tracePt t="122360" x="3082925" y="1398588"/>
          <p14:tracePt t="122361" x="3063875" y="1392238"/>
          <p14:tracePt t="122362" x="3049588" y="1385888"/>
          <p14:tracePt t="122363" x="3036888" y="1377950"/>
          <p14:tracePt t="122364" x="3024188" y="1371600"/>
          <p14:tracePt t="122365" x="3003550" y="1358900"/>
          <p14:tracePt t="122366" x="2984500" y="1358900"/>
          <p14:tracePt t="122367" x="2970213" y="1344613"/>
          <p14:tracePt t="122368" x="2957513" y="1338263"/>
          <p14:tracePt t="122369" x="2936875" y="1331913"/>
          <p14:tracePt t="122370" x="2917825" y="1325563"/>
          <p14:tracePt t="122371" x="2903538" y="1311275"/>
          <p14:tracePt t="122372" x="2884488" y="1304925"/>
          <p14:tracePt t="122373" x="2870200" y="1298575"/>
          <p14:tracePt t="122374" x="2851150" y="1292225"/>
          <p14:tracePt t="122375" x="2836863" y="1285875"/>
          <p14:tracePt t="122376" x="2817813" y="1279525"/>
          <p14:tracePt t="122377" x="2797175" y="1271588"/>
          <p14:tracePt t="122378" x="2784475" y="1265238"/>
          <p14:tracePt t="122379" x="2757488" y="1258888"/>
          <p14:tracePt t="122380" x="2751138" y="1252538"/>
          <p14:tracePt t="122381" x="2730500" y="1238250"/>
          <p14:tracePt t="122382" x="2717800" y="1231900"/>
          <p14:tracePt t="122383" x="2711450" y="1225550"/>
          <p14:tracePt t="122384" x="2690813" y="1225550"/>
          <p14:tracePt t="122385" x="2678113" y="1219200"/>
          <p14:tracePt t="122386" x="2657475" y="1212850"/>
          <p14:tracePt t="122387" x="2651125" y="1204913"/>
          <p14:tracePt t="122388" x="2636838" y="1198563"/>
          <p14:tracePt t="122389" x="2624138" y="1192213"/>
          <p14:tracePt t="122390" x="2617788" y="1185863"/>
          <p14:tracePt t="122391" x="2603500" y="1185863"/>
          <p14:tracePt t="122392" x="2590800" y="1185863"/>
          <p14:tracePt t="122393" x="2578100" y="1179513"/>
          <p14:tracePt t="122394" x="2570163" y="1171575"/>
          <p14:tracePt t="122395" x="2557463" y="1171575"/>
          <p14:tracePt t="122396" x="2551113" y="1165225"/>
          <p14:tracePt t="122397" x="2544763" y="1158875"/>
          <p14:tracePt t="122398" x="2536825" y="1158875"/>
          <p14:tracePt t="122399" x="2530475" y="1158875"/>
          <p14:tracePt t="122400" x="2524125" y="1152525"/>
          <p14:tracePt t="122401" x="2517775" y="1152525"/>
          <p14:tracePt t="122402" x="2517775" y="1146175"/>
          <p14:tracePt t="122403" x="2511425" y="1146175"/>
          <p14:tracePt t="122404" x="2497138" y="1138238"/>
          <p14:tracePt t="122406" x="2490788" y="1138238"/>
          <p14:tracePt t="122407" x="2484438" y="1138238"/>
          <p14:tracePt t="122408" x="2478088" y="1131888"/>
          <p14:tracePt t="122410" x="2470150" y="1131888"/>
          <p14:tracePt t="122411" x="2470150" y="1125538"/>
          <p14:tracePt t="122412" x="2463800" y="1125538"/>
          <p14:tracePt t="122414" x="2457450" y="1125538"/>
          <p14:tracePt t="122415" x="2451100" y="1125538"/>
          <p14:tracePt t="122417" x="2444750" y="1125538"/>
          <p14:tracePt t="122418" x="2444750" y="1119188"/>
          <p14:tracePt t="122420" x="2438400" y="1119188"/>
          <p14:tracePt t="122421" x="2438400" y="1112838"/>
          <p14:tracePt t="122422" x="2430463" y="1112838"/>
          <p14:tracePt t="122425" x="2424113" y="1104900"/>
          <p14:tracePt t="122427" x="2417763" y="1104900"/>
          <p14:tracePt t="122428" x="2411413" y="1104900"/>
          <p14:tracePt t="122432" x="2405063" y="1104900"/>
          <p14:tracePt t="122433" x="2397125" y="1104900"/>
          <p14:tracePt t="122435" x="2397125" y="1098550"/>
          <p14:tracePt t="122437" x="2390775" y="1098550"/>
          <p14:tracePt t="122438" x="2384425" y="1098550"/>
          <p14:tracePt t="122439" x="2378075" y="1092200"/>
          <p14:tracePt t="122442" x="2371725" y="1092200"/>
          <p14:tracePt t="122444" x="2363788" y="1092200"/>
          <p14:tracePt t="122446" x="2357438" y="1092200"/>
          <p14:tracePt t="122447" x="2357438" y="1085850"/>
          <p14:tracePt t="122448" x="2351088" y="1085850"/>
          <p14:tracePt t="122449" x="2344738" y="1085850"/>
          <p14:tracePt t="122451" x="2338388" y="1079500"/>
          <p14:tracePt t="122452" x="2330450" y="1079500"/>
          <p14:tracePt t="122454" x="2324100" y="1071563"/>
          <p14:tracePt t="122455" x="2317750" y="1071563"/>
          <p14:tracePt t="122456" x="2311400" y="1071563"/>
          <p14:tracePt t="122458" x="2297113" y="1071563"/>
          <p14:tracePt t="122460" x="2290763" y="1065213"/>
          <p14:tracePt t="122461" x="2284413" y="1065213"/>
          <p14:tracePt t="122462" x="2278063" y="1065213"/>
          <p14:tracePt t="122463" x="2278063" y="1058863"/>
          <p14:tracePt t="122464" x="2263775" y="1058863"/>
          <p14:tracePt t="122465" x="2257425" y="1052513"/>
          <p14:tracePt t="122467" x="2244725" y="1052513"/>
          <p14:tracePt t="122468" x="2238375" y="1052513"/>
          <p14:tracePt t="122469" x="2230438" y="1046163"/>
          <p14:tracePt t="122470" x="2224088" y="1046163"/>
          <p14:tracePt t="122471" x="2217738" y="1038225"/>
          <p14:tracePt t="122472" x="2211388" y="1038225"/>
          <p14:tracePt t="122473" x="2197100" y="1031875"/>
          <p14:tracePt t="122475" x="2184400" y="1031875"/>
          <p14:tracePt t="122476" x="2178050" y="1025525"/>
          <p14:tracePt t="122478" x="2163763" y="1025525"/>
          <p14:tracePt t="122479" x="2151063" y="1019175"/>
          <p14:tracePt t="122480" x="2151063" y="1012825"/>
          <p14:tracePt t="122481" x="2144713" y="1012825"/>
          <p14:tracePt t="122482" x="2132013" y="1012825"/>
          <p14:tracePt t="122483" x="2124075" y="1012825"/>
          <p14:tracePt t="122484" x="2117725" y="1006475"/>
          <p14:tracePt t="122485" x="2111375" y="1006475"/>
          <p14:tracePt t="122486" x="2105025" y="998538"/>
          <p14:tracePt t="122487" x="2098675" y="998538"/>
          <p14:tracePt t="122488" x="2090738" y="992188"/>
          <p14:tracePt t="122489" x="2084388" y="992188"/>
          <p14:tracePt t="122490" x="2071688" y="985838"/>
          <p14:tracePt t="122492" x="2065338" y="985838"/>
          <p14:tracePt t="122493" x="2051050" y="985838"/>
          <p14:tracePt t="122494" x="2051050" y="979488"/>
          <p14:tracePt t="122495" x="2044700" y="979488"/>
          <p14:tracePt t="122496" x="2038350" y="979488"/>
          <p14:tracePt t="122497" x="2038350" y="973138"/>
          <p14:tracePt t="122498" x="2032000" y="973138"/>
          <p14:tracePt t="122499" x="2024063" y="973138"/>
          <p14:tracePt t="122500" x="2017713" y="973138"/>
          <p14:tracePt t="122501" x="2011363" y="973138"/>
          <p14:tracePt t="122502" x="2005013" y="973138"/>
          <p14:tracePt t="122503" x="1998663" y="965200"/>
          <p14:tracePt t="122505" x="1990725" y="965200"/>
          <p14:tracePt t="122506" x="1984375" y="958850"/>
          <p14:tracePt t="122508" x="1978025" y="958850"/>
          <p14:tracePt t="122509" x="1971675" y="958850"/>
          <p14:tracePt t="122510" x="1971675" y="952500"/>
          <p14:tracePt t="122511" x="1965325" y="952500"/>
          <p14:tracePt t="122514" x="1957388" y="952500"/>
          <p14:tracePt t="122515" x="1951038" y="952500"/>
          <p14:tracePt t="122519" x="1944688" y="952500"/>
          <p14:tracePt t="122521" x="1938338" y="952500"/>
          <p14:tracePt t="122523" x="1931988" y="952500"/>
          <p14:tracePt t="122524" x="1931988" y="946150"/>
          <p14:tracePt t="122527" x="1924050" y="946150"/>
          <p14:tracePt t="122530" x="1917700" y="946150"/>
          <p14:tracePt t="122536" x="1911350" y="946150"/>
          <p14:tracePt t="122538" x="1905000" y="946150"/>
          <p14:tracePt t="122539" x="1905000" y="939800"/>
          <p14:tracePt t="122542" x="1898650" y="939800"/>
          <p14:tracePt t="122544" x="1890713" y="939800"/>
          <p14:tracePt t="122546" x="1884363" y="939800"/>
          <p14:tracePt t="122550" x="1878013" y="939800"/>
          <p14:tracePt t="122551" x="1871663" y="939800"/>
          <p14:tracePt t="122554" x="1865313" y="939800"/>
          <p14:tracePt t="122556" x="1858963" y="939800"/>
          <p14:tracePt t="122557" x="1851025" y="939800"/>
          <p14:tracePt t="122559" x="1844675" y="939800"/>
          <p14:tracePt t="122560" x="1838325" y="939800"/>
          <p14:tracePt t="122561" x="1838325" y="931863"/>
          <p14:tracePt t="122562" x="1831975" y="931863"/>
          <p14:tracePt t="122563" x="1825625" y="931863"/>
          <p14:tracePt t="122564" x="1817688" y="931863"/>
          <p14:tracePt t="122565" x="1811338" y="925513"/>
          <p14:tracePt t="122566" x="1804988" y="925513"/>
          <p14:tracePt t="122567" x="1798638" y="925513"/>
          <p14:tracePt t="122568" x="1792288" y="919163"/>
          <p14:tracePt t="122569" x="1778000" y="919163"/>
          <p14:tracePt t="122570" x="1771650" y="919163"/>
          <p14:tracePt t="122571" x="1765300" y="919163"/>
          <p14:tracePt t="122572" x="1758950" y="919163"/>
          <p14:tracePt t="122573" x="1744663" y="919163"/>
          <p14:tracePt t="122574" x="1731963" y="912813"/>
          <p14:tracePt t="122575" x="1725613" y="912813"/>
          <p14:tracePt t="122576" x="1711325" y="906463"/>
          <p14:tracePt t="122577" x="1698625" y="906463"/>
          <p14:tracePt t="122578" x="1692275" y="898525"/>
          <p14:tracePt t="122579" x="1671638" y="898525"/>
          <p14:tracePt t="122580" x="1658938" y="892175"/>
          <p14:tracePt t="122581" x="1644650" y="892175"/>
          <p14:tracePt t="122582" x="1631950" y="892175"/>
          <p14:tracePt t="122583" x="1611313" y="892175"/>
          <p14:tracePt t="122584" x="1604963" y="885825"/>
          <p14:tracePt t="122585" x="1584325" y="885825"/>
          <p14:tracePt t="122586" x="1571625" y="885825"/>
          <p14:tracePt t="122587" x="1558925" y="879475"/>
          <p14:tracePt t="122588" x="1538288" y="879475"/>
          <p14:tracePt t="122589" x="1525588" y="873125"/>
          <p14:tracePt t="122590" x="1511300" y="873125"/>
          <p14:tracePt t="122591" x="1498600" y="873125"/>
          <p14:tracePt t="122592" x="1477963" y="865188"/>
          <p14:tracePt t="122593" x="1465263" y="865188"/>
          <p14:tracePt t="122594" x="1452563" y="858838"/>
          <p14:tracePt t="122595" x="1431925" y="858838"/>
          <p14:tracePt t="122596" x="1411288" y="858838"/>
          <p14:tracePt t="122597" x="1404938" y="852488"/>
          <p14:tracePt t="122598" x="1385888" y="852488"/>
          <p14:tracePt t="122599" x="1371600" y="852488"/>
          <p14:tracePt t="122600" x="1358900" y="846138"/>
          <p14:tracePt t="122601" x="1344613" y="846138"/>
          <p14:tracePt t="122602" x="1325563" y="846138"/>
          <p14:tracePt t="122603" x="1319213" y="839788"/>
          <p14:tracePt t="122604" x="1304925" y="839788"/>
          <p14:tracePt t="122605" x="1298575" y="839788"/>
          <p14:tracePt t="122606" x="1285875" y="839788"/>
          <p14:tracePt t="122607" x="1279525" y="839788"/>
          <p14:tracePt t="122608" x="1271588" y="839788"/>
          <p14:tracePt t="122609" x="1265238" y="839788"/>
          <p14:tracePt t="122610" x="1258888" y="839788"/>
          <p14:tracePt t="122611" x="1252538" y="839788"/>
          <p14:tracePt t="122612" x="1246188" y="839788"/>
          <p14:tracePt t="122613" x="1238250" y="839788"/>
          <p14:tracePt t="122615" x="1231900" y="839788"/>
          <p14:tracePt t="122616" x="1225550" y="839788"/>
          <p14:tracePt t="122617" x="1219200" y="839788"/>
          <p14:tracePt t="122618" x="1219200" y="831850"/>
          <p14:tracePt t="122653" x="1225550" y="831850"/>
          <p14:tracePt t="122656" x="1231900" y="831850"/>
          <p14:tracePt t="122662" x="1238250" y="831850"/>
          <p14:tracePt t="122664" x="1246188" y="831850"/>
          <p14:tracePt t="122669" x="1252538" y="831850"/>
          <p14:tracePt t="122671" x="1258888" y="831850"/>
          <p14:tracePt t="122674" x="1265238" y="831850"/>
          <p14:tracePt t="122678" x="1271588" y="831850"/>
          <p14:tracePt t="122681" x="1279525" y="831850"/>
          <p14:tracePt t="122685" x="1285875" y="831850"/>
          <p14:tracePt t="122687" x="1292225" y="831850"/>
          <p14:tracePt t="122689" x="1298575" y="831850"/>
          <p14:tracePt t="122692" x="1304925" y="831850"/>
          <p14:tracePt t="122693" x="1311275" y="831850"/>
          <p14:tracePt t="122696" x="1319213" y="831850"/>
          <p14:tracePt t="122697" x="1325563" y="831850"/>
          <p14:tracePt t="122699" x="1331913" y="831850"/>
          <p14:tracePt t="122701" x="1338263" y="831850"/>
          <p14:tracePt t="122702" x="1344613" y="831850"/>
          <p14:tracePt t="122703" x="1352550" y="831850"/>
          <p14:tracePt t="122704" x="1358900" y="831850"/>
          <p14:tracePt t="122705" x="1365250" y="825500"/>
          <p14:tracePt t="122706" x="1371600" y="825500"/>
          <p14:tracePt t="122707" x="1377950" y="825500"/>
          <p14:tracePt t="122708" x="1385888" y="825500"/>
          <p14:tracePt t="122709" x="1398588" y="819150"/>
          <p14:tracePt t="122710" x="1404938" y="819150"/>
          <p14:tracePt t="122711" x="1411288" y="819150"/>
          <p14:tracePt t="122712" x="1425575" y="819150"/>
          <p14:tracePt t="122713" x="1438275" y="819150"/>
          <p14:tracePt t="122714" x="1444625" y="819150"/>
          <p14:tracePt t="122715" x="1458913" y="819150"/>
          <p14:tracePt t="122716" x="1477963" y="819150"/>
          <p14:tracePt t="122717" x="1485900" y="812800"/>
          <p14:tracePt t="122718" x="1504950" y="812800"/>
          <p14:tracePt t="122719" x="1511300" y="812800"/>
          <p14:tracePt t="122720" x="1531938" y="812800"/>
          <p14:tracePt t="122721" x="1544638" y="812800"/>
          <p14:tracePt t="122722" x="1565275" y="806450"/>
          <p14:tracePt t="122723" x="1571625" y="806450"/>
          <p14:tracePt t="122724" x="1592263" y="806450"/>
          <p14:tracePt t="122725" x="1598613" y="798513"/>
          <p14:tracePt t="122726" x="1617663" y="798513"/>
          <p14:tracePt t="122727" x="1631950" y="798513"/>
          <p14:tracePt t="122728" x="1644650" y="798513"/>
          <p14:tracePt t="122729" x="1665288" y="798513"/>
          <p14:tracePt t="122730" x="1684338" y="792163"/>
          <p14:tracePt t="122731" x="1711325" y="792163"/>
          <p14:tracePt t="122732" x="1731963" y="792163"/>
          <p14:tracePt t="122734" x="1751013" y="785813"/>
          <p14:tracePt t="122735" x="1778000" y="785813"/>
          <p14:tracePt t="122736" x="1792288" y="785813"/>
          <p14:tracePt t="122737" x="1817688" y="785813"/>
          <p14:tracePt t="122738" x="1838325" y="785813"/>
          <p14:tracePt t="122740" x="1865313" y="785813"/>
          <p14:tracePt t="122741" x="1878013" y="785813"/>
          <p14:tracePt t="122742" x="1898650" y="779463"/>
          <p14:tracePt t="122743" x="1911350" y="779463"/>
          <p14:tracePt t="122744" x="1924050" y="779463"/>
          <p14:tracePt t="122745" x="1938338" y="779463"/>
          <p14:tracePt t="122746" x="1957388" y="779463"/>
          <p14:tracePt t="122747" x="1965325" y="779463"/>
          <p14:tracePt t="122748" x="1984375" y="779463"/>
          <p14:tracePt t="122749" x="1990725" y="779463"/>
          <p14:tracePt t="122750" x="2011363" y="779463"/>
          <p14:tracePt t="122751" x="2024063" y="779463"/>
          <p14:tracePt t="122752" x="2032000" y="779463"/>
          <p14:tracePt t="122753" x="2044700" y="779463"/>
          <p14:tracePt t="122754" x="2057400" y="773113"/>
          <p14:tracePt t="122755" x="2065338" y="773113"/>
          <p14:tracePt t="122756" x="2078038" y="773113"/>
          <p14:tracePt t="122757" x="2084388" y="773113"/>
          <p14:tracePt t="122758" x="2098675" y="773113"/>
          <p14:tracePt t="122759" x="2105025" y="773113"/>
          <p14:tracePt t="122760" x="2111375" y="773113"/>
          <p14:tracePt t="122761" x="2117725" y="773113"/>
          <p14:tracePt t="122762" x="2132013" y="773113"/>
          <p14:tracePt t="122764" x="2138363" y="765175"/>
          <p14:tracePt t="122765" x="2144713" y="765175"/>
          <p14:tracePt t="122766" x="2151063" y="765175"/>
          <p14:tracePt t="122767" x="2157413" y="765175"/>
          <p14:tracePt t="122768" x="2157413" y="758825"/>
          <p14:tracePt t="122769" x="2163763" y="758825"/>
          <p14:tracePt t="122771" x="2171700" y="758825"/>
          <p14:tracePt t="122772" x="2171700" y="752475"/>
          <p14:tracePt t="122773" x="2178050" y="752475"/>
          <p14:tracePt t="122777" x="2184400" y="752475"/>
          <p14:tracePt t="122780" x="2190750" y="752475"/>
          <p14:tracePt t="122781" x="2190750" y="746125"/>
          <p14:tracePt t="122787" x="2197100" y="746125"/>
          <p14:tracePt t="122802" x="2197100" y="739775"/>
          <p14:tracePt t="122890" x="2197100" y="731838"/>
          <p14:tracePt t="122894" x="2197100" y="725488"/>
          <p14:tracePt t="122898" x="2197100" y="719138"/>
          <p14:tracePt t="122905" x="2190750" y="719138"/>
          <p14:tracePt t="122949" x="2197100" y="719138"/>
          <p14:tracePt t="122966" x="2205038" y="719138"/>
          <p14:tracePt t="122972" x="2211388" y="719138"/>
          <p14:tracePt t="122978" x="2217738" y="719138"/>
          <p14:tracePt t="122981" x="2224088" y="719138"/>
          <p14:tracePt t="122982" x="2224088" y="712788"/>
          <p14:tracePt t="122983" x="2230438" y="712788"/>
          <p14:tracePt t="122986" x="2238375" y="712788"/>
          <p14:tracePt t="122987" x="2244725" y="712788"/>
          <p14:tracePt t="122989" x="2244725" y="706438"/>
          <p14:tracePt t="122990" x="2251075" y="706438"/>
          <p14:tracePt t="122991" x="2257425" y="706438"/>
          <p14:tracePt t="122992" x="2263775" y="706438"/>
          <p14:tracePt t="122994" x="2271713" y="706438"/>
          <p14:tracePt t="122995" x="2278063" y="706438"/>
          <p14:tracePt t="122997" x="2290763" y="706438"/>
          <p14:tracePt t="122998" x="2297113" y="706438"/>
          <p14:tracePt t="122999" x="2305050" y="706438"/>
          <p14:tracePt t="123000" x="2311400" y="706438"/>
          <p14:tracePt t="123001" x="2317750" y="706438"/>
          <p14:tracePt t="123002" x="2330450" y="706438"/>
          <p14:tracePt t="123003" x="2344738" y="706438"/>
          <p14:tracePt t="123004" x="2351088" y="706438"/>
          <p14:tracePt t="123005" x="2371725" y="706438"/>
          <p14:tracePt t="123006" x="2378075" y="706438"/>
          <p14:tracePt t="123007" x="2397125" y="706438"/>
          <p14:tracePt t="123008" x="2424113" y="706438"/>
          <p14:tracePt t="123009" x="2438400" y="706438"/>
          <p14:tracePt t="123010" x="2457450" y="706438"/>
          <p14:tracePt t="123011" x="2478088" y="706438"/>
          <p14:tracePt t="123012" x="2503488" y="706438"/>
          <p14:tracePt t="123013" x="2517775" y="706438"/>
          <p14:tracePt t="123014" x="2544763" y="706438"/>
          <p14:tracePt t="123015" x="2570163" y="712788"/>
          <p14:tracePt t="123016" x="2590800" y="712788"/>
          <p14:tracePt t="123017" x="2624138" y="719138"/>
          <p14:tracePt t="123018" x="2636838" y="719138"/>
          <p14:tracePt t="123019" x="2663825" y="725488"/>
          <p14:tracePt t="123020" x="2690813" y="731838"/>
          <p14:tracePt t="123021" x="2730500" y="739775"/>
          <p14:tracePt t="123022" x="2751138" y="746125"/>
          <p14:tracePt t="123023" x="2790825" y="746125"/>
          <p14:tracePt t="123024" x="2824163" y="752475"/>
          <p14:tracePt t="123025" x="2851150" y="758825"/>
          <p14:tracePt t="123026" x="2884488" y="773113"/>
          <p14:tracePt t="123027" x="2924175" y="779463"/>
          <p14:tracePt t="123028" x="2957513" y="785813"/>
          <p14:tracePt t="123029" x="2997200" y="792163"/>
          <p14:tracePt t="123030" x="3030538" y="798513"/>
          <p14:tracePt t="123031" x="3097213" y="812800"/>
          <p14:tracePt t="123032" x="3136900" y="825500"/>
          <p14:tracePt t="123034" x="3182938" y="831850"/>
          <p14:tracePt t="123035" x="3230563" y="846138"/>
          <p14:tracePt t="123036" x="3290888" y="852488"/>
          <p14:tracePt t="123037" x="3309938" y="858838"/>
          <p14:tracePt t="123038" x="3370263" y="879475"/>
          <p14:tracePt t="123040" x="3416300" y="885825"/>
          <p14:tracePt t="123041" x="3463925" y="892175"/>
          <p14:tracePt t="123042" x="3489325" y="898525"/>
          <p14:tracePt t="123043" x="3530600" y="906463"/>
          <p14:tracePt t="123044" x="3563938" y="919163"/>
          <p14:tracePt t="123045" x="3589338" y="925513"/>
          <p14:tracePt t="123046" x="3622675" y="925513"/>
          <p14:tracePt t="123047" x="3662363" y="939800"/>
          <p14:tracePt t="123048" x="3683000" y="939800"/>
          <p14:tracePt t="123049" x="3722688" y="952500"/>
          <p14:tracePt t="123050" x="3756025" y="958850"/>
          <p14:tracePt t="123051" x="3783013" y="965200"/>
          <p14:tracePt t="123052" x="3810000" y="965200"/>
          <p14:tracePt t="123053" x="3836988" y="973138"/>
          <p14:tracePt t="123054" x="3862388" y="979488"/>
          <p14:tracePt t="123055" x="3883025" y="979488"/>
          <p14:tracePt t="123056" x="3902075" y="979488"/>
          <p14:tracePt t="123057" x="3929063" y="979488"/>
          <p14:tracePt t="123058" x="3949700" y="985838"/>
          <p14:tracePt t="123059" x="3968750" y="985838"/>
          <p14:tracePt t="123060" x="3995738" y="992188"/>
          <p14:tracePt t="123061" x="4016375" y="992188"/>
          <p14:tracePt t="123062" x="4043363" y="992188"/>
          <p14:tracePt t="123063" x="4056063" y="998538"/>
          <p14:tracePt t="123064" x="4076700" y="998538"/>
          <p14:tracePt t="123065" x="4095750" y="1006475"/>
          <p14:tracePt t="123066" x="4110038" y="1006475"/>
          <p14:tracePt t="123067" x="4129088" y="1006475"/>
          <p14:tracePt t="123068" x="4149725" y="1006475"/>
          <p14:tracePt t="123069" x="4156075" y="1012825"/>
          <p14:tracePt t="123070" x="4175125" y="1012825"/>
          <p14:tracePt t="123071" x="4189413" y="1012825"/>
          <p14:tracePt t="123072" x="4202113" y="1012825"/>
          <p14:tracePt t="123073" x="4216400" y="1019175"/>
          <p14:tracePt t="123074" x="4229100" y="1019175"/>
          <p14:tracePt t="123075" x="4235450" y="1019175"/>
          <p14:tracePt t="123076" x="4249738" y="1019175"/>
          <p14:tracePt t="123077" x="4262438" y="1019175"/>
          <p14:tracePt t="123078" x="4262438" y="1025525"/>
          <p14:tracePt t="123079" x="4275138" y="1025525"/>
          <p14:tracePt t="123080" x="4283075" y="1025525"/>
          <p14:tracePt t="123081" x="4289425" y="1025525"/>
          <p14:tracePt t="123082" x="4295775" y="1025525"/>
          <p14:tracePt t="123083" x="4302125" y="1025525"/>
          <p14:tracePt t="123084" x="4308475" y="1025525"/>
          <p14:tracePt t="123085" x="4316413" y="1025525"/>
          <p14:tracePt t="123087" x="4322763" y="1025525"/>
          <p14:tracePt t="123088" x="4329113" y="1025525"/>
          <p14:tracePt t="123089" x="4335463" y="1025525"/>
          <p14:tracePt t="123091" x="4341813" y="1025525"/>
          <p14:tracePt t="123093" x="4349750" y="1025525"/>
          <p14:tracePt t="123099" x="4356100" y="1025525"/>
          <p14:tracePt t="123112" x="4362450" y="1025525"/>
          <p14:tracePt t="123120" x="4368800" y="1025525"/>
          <p14:tracePt t="123132" x="4375150" y="1025525"/>
          <p14:tracePt t="123134" x="4383088" y="1025525"/>
          <p14:tracePt t="123139" x="4389438" y="1025525"/>
          <p14:tracePt t="123140" x="4395788" y="1025525"/>
          <p14:tracePt t="123143" x="4402138" y="1025525"/>
          <p14:tracePt t="123144" x="4408488" y="1025525"/>
          <p14:tracePt t="123145" x="4416425" y="1025525"/>
          <p14:tracePt t="123147" x="4422775" y="1025525"/>
          <p14:tracePt t="123148" x="4429125" y="1025525"/>
          <p14:tracePt t="123150" x="4435475" y="1025525"/>
          <p14:tracePt t="123151" x="4441825" y="1025525"/>
          <p14:tracePt t="123152" x="4449763" y="1025525"/>
          <p14:tracePt t="123154" x="4456113" y="1025525"/>
          <p14:tracePt t="123155" x="4462463" y="1025525"/>
          <p14:tracePt t="123157" x="4468813" y="1025525"/>
          <p14:tracePt t="123158" x="4475163" y="1025525"/>
          <p14:tracePt t="123159" x="4481513" y="1031875"/>
          <p14:tracePt t="123160" x="4489450" y="1031875"/>
          <p14:tracePt t="123161" x="4502150" y="1031875"/>
          <p14:tracePt t="123166" x="4535488" y="1038225"/>
          <p14:tracePt t="123167" x="4541838" y="1038225"/>
          <p14:tracePt t="123168" x="4548188" y="1038225"/>
          <p14:tracePt t="123169" x="4562475" y="1038225"/>
          <p14:tracePt t="123170" x="4568825" y="1038225"/>
          <p14:tracePt t="123171" x="4575175" y="1038225"/>
          <p14:tracePt t="123172" x="4581525" y="1038225"/>
          <p14:tracePt t="123173" x="4589463" y="1046163"/>
          <p14:tracePt t="123174" x="4602163" y="1046163"/>
          <p14:tracePt t="123176" x="4614863" y="1046163"/>
          <p14:tracePt t="123177" x="4622800" y="1046163"/>
          <p14:tracePt t="123178" x="4629150" y="1046163"/>
          <p14:tracePt t="123179" x="4635500" y="1046163"/>
          <p14:tracePt t="123180" x="4641850" y="1046163"/>
          <p14:tracePt t="123181" x="4656138" y="1046163"/>
          <p14:tracePt t="123182" x="4662488" y="1046163"/>
          <p14:tracePt t="123184" x="4668838" y="1046163"/>
          <p14:tracePt t="123185" x="4675188" y="1046163"/>
          <p14:tracePt t="123186" x="4681538" y="1046163"/>
          <p14:tracePt t="123187" x="4689475" y="1046163"/>
          <p14:tracePt t="123188" x="4695825" y="1046163"/>
          <p14:tracePt t="123189" x="4702175" y="1046163"/>
          <p14:tracePt t="123192" x="4708525" y="1046163"/>
          <p14:tracePt t="123194" x="4714875" y="1046163"/>
          <p14:tracePt t="123219" x="4708525" y="1046163"/>
          <p14:tracePt t="123223" x="4702175" y="1038225"/>
          <p14:tracePt t="123224" x="4695825" y="1038225"/>
          <p14:tracePt t="123226" x="4689475" y="1038225"/>
          <p14:tracePt t="123229" x="4681538" y="1038225"/>
          <p14:tracePt t="123230" x="4675188" y="1031875"/>
          <p14:tracePt t="123232" x="4668838" y="1025525"/>
          <p14:tracePt t="123234" x="4656138" y="1025525"/>
          <p14:tracePt t="123235" x="4656138" y="1019175"/>
          <p14:tracePt t="123236" x="4648200" y="1019175"/>
          <p14:tracePt t="123237" x="4635500" y="1019175"/>
          <p14:tracePt t="123238" x="4629150" y="1019175"/>
          <p14:tracePt t="123240" x="4622800" y="1012825"/>
          <p14:tracePt t="123241" x="4614863" y="1012825"/>
          <p14:tracePt t="123242" x="4608513" y="1012825"/>
          <p14:tracePt t="123243" x="4595813" y="1006475"/>
          <p14:tracePt t="123245" x="4581525" y="998538"/>
          <p14:tracePt t="123246" x="4568825" y="998538"/>
          <p14:tracePt t="123247" x="4562475" y="998538"/>
          <p14:tracePt t="123248" x="4548188" y="998538"/>
          <p14:tracePt t="123249" x="4541838" y="998538"/>
          <p14:tracePt t="123250" x="4535488" y="998538"/>
          <p14:tracePt t="123251" x="4522788" y="998538"/>
          <p14:tracePt t="123252" x="4514850" y="998538"/>
          <p14:tracePt t="123253" x="4502150" y="998538"/>
          <p14:tracePt t="123254" x="4489450" y="992188"/>
          <p14:tracePt t="123255" x="4481513" y="992188"/>
          <p14:tracePt t="123256" x="4468813" y="992188"/>
          <p14:tracePt t="123257" x="4462463" y="992188"/>
          <p14:tracePt t="123258" x="4441825" y="992188"/>
          <p14:tracePt t="123259" x="4429125" y="985838"/>
          <p14:tracePt t="123260" x="4422775" y="985838"/>
          <p14:tracePt t="123261" x="4408488" y="985838"/>
          <p14:tracePt t="123262" x="4389438" y="985838"/>
          <p14:tracePt t="123263" x="4383088" y="985838"/>
          <p14:tracePt t="123264" x="4368800" y="985838"/>
          <p14:tracePt t="123265" x="4349750" y="979488"/>
          <p14:tracePt t="123266" x="4341813" y="979488"/>
          <p14:tracePt t="123267" x="4322763" y="979488"/>
          <p14:tracePt t="123268" x="4316413" y="979488"/>
          <p14:tracePt t="123269" x="4302125" y="979488"/>
          <p14:tracePt t="123270" x="4283075" y="973138"/>
          <p14:tracePt t="123271" x="4275138" y="973138"/>
          <p14:tracePt t="123272" x="4256088" y="973138"/>
          <p14:tracePt t="123273" x="4241800" y="973138"/>
          <p14:tracePt t="123274" x="4229100" y="965200"/>
          <p14:tracePt t="123275" x="4208463" y="965200"/>
          <p14:tracePt t="123276" x="4195763" y="965200"/>
          <p14:tracePt t="123277" x="4183063" y="958850"/>
          <p14:tracePt t="123278" x="4162425" y="958850"/>
          <p14:tracePt t="123279" x="4143375" y="958850"/>
          <p14:tracePt t="123280" x="4129088" y="952500"/>
          <p14:tracePt t="123281" x="4116388" y="952500"/>
          <p14:tracePt t="123282" x="4095750" y="946150"/>
          <p14:tracePt t="123283" x="4083050" y="946150"/>
          <p14:tracePt t="123284" x="4062413" y="939800"/>
          <p14:tracePt t="123285" x="4043363" y="939800"/>
          <p14:tracePt t="123286" x="4022725" y="939800"/>
          <p14:tracePt t="123287" x="4002088" y="931863"/>
          <p14:tracePt t="123288" x="3989388" y="931863"/>
          <p14:tracePt t="123289" x="3968750" y="925513"/>
          <p14:tracePt t="123290" x="3943350" y="919163"/>
          <p14:tracePt t="123291" x="3929063" y="919163"/>
          <p14:tracePt t="123292" x="3910013" y="912813"/>
          <p14:tracePt t="123293" x="3883025" y="906463"/>
          <p14:tracePt t="123294" x="3856038" y="898525"/>
          <p14:tracePt t="123295" x="3836988" y="892175"/>
          <p14:tracePt t="123296" x="3816350" y="885825"/>
          <p14:tracePt t="123297" x="3789363" y="879475"/>
          <p14:tracePt t="123298" x="3762375" y="873125"/>
          <p14:tracePt t="123299" x="3736975" y="865188"/>
          <p14:tracePt t="123300" x="3709988" y="858838"/>
          <p14:tracePt t="123301" x="3683000" y="846138"/>
          <p14:tracePt t="123302" x="3656013" y="839788"/>
          <p14:tracePt t="123303" x="3629025" y="831850"/>
          <p14:tracePt t="123304" x="3597275" y="825500"/>
          <p14:tracePt t="123305" x="3570288" y="812800"/>
          <p14:tracePt t="123306" x="3549650" y="806450"/>
          <p14:tracePt t="123307" x="3503613" y="792163"/>
          <p14:tracePt t="123308" x="3489325" y="785813"/>
          <p14:tracePt t="123309" x="3455988" y="779463"/>
          <p14:tracePt t="123310" x="3416300" y="765175"/>
          <p14:tracePt t="123311" x="3382963" y="758825"/>
          <p14:tracePt t="123312" x="3343275" y="739775"/>
          <p14:tracePt t="123313" x="3316288" y="731838"/>
          <p14:tracePt t="123314" x="3276600" y="719138"/>
          <p14:tracePt t="123315" x="3243263" y="712788"/>
          <p14:tracePt t="123316" x="3197225" y="700088"/>
          <p14:tracePt t="123317" x="3157538" y="692150"/>
          <p14:tracePt t="123318" x="3124200" y="673100"/>
          <p14:tracePt t="123319" x="3082925" y="666750"/>
          <p14:tracePt t="123320" x="3036888" y="652463"/>
          <p14:tracePt t="123321" x="3003550" y="646113"/>
          <p14:tracePt t="123322" x="2951163" y="625475"/>
          <p14:tracePt t="123323" x="2917825" y="619125"/>
          <p14:tracePt t="123324" x="2890838" y="612775"/>
          <p14:tracePt t="123325" x="2830513" y="600075"/>
          <p14:tracePt t="123326" x="2803525" y="585788"/>
          <p14:tracePt t="123327" x="2751138" y="573088"/>
          <p14:tracePt t="123328" x="2717800" y="558800"/>
          <p14:tracePt t="123329" x="2670175" y="552450"/>
          <p14:tracePt t="123330" x="2624138" y="546100"/>
          <p14:tracePt t="123331" x="2557463" y="525463"/>
          <p14:tracePt t="123332" x="2490788" y="512763"/>
          <p14:tracePt t="123334" x="2430463" y="492125"/>
          <p14:tracePt t="123335" x="2397125" y="485775"/>
          <p14:tracePt t="123336" x="2324100" y="479425"/>
          <p14:tracePt t="123337" x="2271713" y="466725"/>
          <p14:tracePt t="123338" x="2211388" y="452438"/>
          <p14:tracePt t="123340" x="2171700" y="439738"/>
          <p14:tracePt t="123341" x="2117725" y="433388"/>
          <p14:tracePt t="123342" x="2071688" y="427038"/>
          <p14:tracePt t="123343" x="2024063" y="412750"/>
          <p14:tracePt t="123344" x="1984375" y="406400"/>
          <p14:tracePt t="123345" x="1957388" y="400050"/>
          <p14:tracePt t="123346" x="1911350" y="393700"/>
          <p14:tracePt t="123347" x="1878013" y="385763"/>
          <p14:tracePt t="123348" x="1831975" y="379413"/>
          <p14:tracePt t="123349" x="1798638" y="373063"/>
          <p14:tracePt t="123350" x="1758950" y="366713"/>
          <p14:tracePt t="123351" x="1725613" y="360363"/>
          <p14:tracePt t="123352" x="1684338" y="352425"/>
          <p14:tracePt t="123353" x="1651000" y="346075"/>
          <p14:tracePt t="123354" x="1611313" y="333375"/>
          <p14:tracePt t="123355" x="1592263" y="333375"/>
          <p14:tracePt t="123356" x="1552575" y="319088"/>
          <p14:tracePt t="123357" x="1525588" y="319088"/>
          <p14:tracePt t="123358" x="1492250" y="312738"/>
          <p14:tracePt t="123359" x="1465263" y="306388"/>
          <p14:tracePt t="123360" x="1438275" y="300038"/>
          <p14:tracePt t="123361" x="1419225" y="300038"/>
          <p14:tracePt t="123362" x="1392238" y="300038"/>
          <p14:tracePt t="123363" x="1365250" y="293688"/>
          <p14:tracePt t="123364" x="1344613" y="285750"/>
          <p14:tracePt t="123365" x="1331913" y="285750"/>
          <p14:tracePt t="123366" x="1304925" y="279400"/>
          <p14:tracePt t="123367" x="1285875" y="273050"/>
          <p14:tracePt t="123368" x="1258888" y="273050"/>
          <p14:tracePt t="123369" x="1246188" y="266700"/>
          <p14:tracePt t="123370" x="1225550" y="266700"/>
          <p14:tracePt t="123371" x="1204913" y="260350"/>
          <p14:tracePt t="123372" x="1185863" y="252413"/>
          <p14:tracePt t="123373" x="1171575" y="252413"/>
          <p14:tracePt t="123374" x="1152525" y="246063"/>
          <p14:tracePt t="123375" x="1131888" y="239713"/>
          <p14:tracePt t="123376" x="1119188" y="239713"/>
          <p14:tracePt t="123377" x="1104900" y="233363"/>
          <p14:tracePt t="123378" x="1085850" y="233363"/>
          <p14:tracePt t="123379" x="1071563" y="227013"/>
          <p14:tracePt t="123380" x="1058863" y="227013"/>
          <p14:tracePt t="123381" x="1046163" y="227013"/>
          <p14:tracePt t="123382" x="1025525" y="219075"/>
          <p14:tracePt t="123383" x="1019175" y="219075"/>
          <p14:tracePt t="123384" x="1006475" y="212725"/>
          <p14:tracePt t="123385" x="992188" y="212725"/>
          <p14:tracePt t="123386" x="979488" y="206375"/>
          <p14:tracePt t="123387" x="965200" y="206375"/>
          <p14:tracePt t="123388" x="952500" y="200025"/>
          <p14:tracePt t="123389" x="946150" y="200025"/>
          <p14:tracePt t="123390" x="931863" y="193675"/>
          <p14:tracePt t="123391" x="925513" y="193675"/>
          <p14:tracePt t="123392" x="906463" y="185738"/>
          <p14:tracePt t="123393" x="892175" y="179388"/>
          <p14:tracePt t="123394" x="879475" y="179388"/>
          <p14:tracePt t="123395" x="873125" y="179388"/>
          <p14:tracePt t="123396" x="858838" y="179388"/>
          <p14:tracePt t="123397" x="846138" y="173038"/>
          <p14:tracePt t="123399" x="825500" y="166688"/>
          <p14:tracePt t="123400" x="819150" y="160338"/>
          <p14:tracePt t="123401" x="812800" y="160338"/>
          <p14:tracePt t="123402" x="798513" y="152400"/>
          <p14:tracePt t="123403" x="792163" y="152400"/>
          <p14:tracePt t="123404" x="785813" y="152400"/>
          <p14:tracePt t="123405" x="779463" y="152400"/>
          <p14:tracePt t="123406" x="765175" y="146050"/>
          <p14:tracePt t="123407" x="752475" y="139700"/>
          <p14:tracePt t="123408" x="739775" y="139700"/>
          <p14:tracePt t="123409" x="731838" y="139700"/>
          <p14:tracePt t="123410" x="725488" y="133350"/>
          <p14:tracePt t="123411" x="719138" y="127000"/>
          <p14:tracePt t="123412" x="706438" y="127000"/>
          <p14:tracePt t="123413" x="692150" y="120650"/>
          <p14:tracePt t="123414" x="685800" y="120650"/>
          <p14:tracePt t="123415" x="673100" y="120650"/>
          <p14:tracePt t="123416" x="658813" y="112713"/>
          <p14:tracePt t="123417" x="652463" y="106363"/>
          <p14:tracePt t="123418" x="639763" y="106363"/>
          <p14:tracePt t="123419" x="625475" y="100013"/>
          <p14:tracePt t="123420" x="619125" y="93663"/>
          <p14:tracePt t="123421" x="606425" y="87313"/>
          <p14:tracePt t="123422" x="592138" y="87313"/>
          <p14:tracePt t="123423" x="579438" y="79375"/>
          <p14:tracePt t="123424" x="573088" y="79375"/>
          <p14:tracePt t="123425" x="552450" y="79375"/>
          <p14:tracePt t="123426" x="546100" y="73025"/>
          <p14:tracePt t="123427" x="533400" y="66675"/>
          <p14:tracePt t="123428" x="519113" y="66675"/>
          <p14:tracePt t="123429" x="506413" y="60325"/>
          <p14:tracePt t="123430" x="492125" y="53975"/>
          <p14:tracePt t="123431" x="466725" y="46038"/>
          <p14:tracePt t="123432" x="446088" y="39688"/>
          <p14:tracePt t="123434" x="433388" y="39688"/>
          <p14:tracePt t="123435" x="412750" y="33338"/>
          <p14:tracePt t="123436" x="393700" y="33338"/>
          <p14:tracePt t="123437" x="373063" y="26988"/>
          <p14:tracePt t="123438" x="360363" y="20638"/>
          <p14:tracePt t="123440" x="339725" y="20638"/>
          <p14:tracePt t="123441" x="319088" y="12700"/>
          <p14:tracePt t="123442" x="312738" y="6350"/>
          <p14:tracePt t="123443" x="300038" y="6350"/>
          <p14:tracePt t="123444" x="27940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160" y="311270"/>
            <a:ext cx="9326880" cy="679330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台灣生育率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160" y="1524001"/>
            <a:ext cx="9326880" cy="5419000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對於「世界人口綜述」的報告數據，國發會表示，根據南韓官方最新公布之生育率資料，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2018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年為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0.98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人，更低於我國。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為提升生育率，政府已積極推動「我國少子女化對策計畫（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年至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年）」，營造「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0-5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歲全面關照」之友善育兒環境，期透過擴大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公共化教保服務量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、建置托育準公共化機制，以及擴大發放育兒津貼等具體策略，積極營造友善育兒環境，提升國人生育意願，以達到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119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年之生育率回升到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1.4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人之政策目標。</a:t>
            </a:r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D6601EE9-8F74-4E35-97FA-AFDDEA17F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3438" y="71326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2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71"/>
    </mc:Choice>
    <mc:Fallback>
      <p:transition spd="slow" advTm="110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1" x="3206750" y="7302500"/>
          <p14:tracePt t="1885" x="2843213" y="7759700"/>
          <p14:tracePt t="1886" x="2851150" y="7739063"/>
          <p14:tracePt t="1887" x="2863850" y="7726363"/>
          <p14:tracePt t="1888" x="2863850" y="7718425"/>
          <p14:tracePt t="1889" x="2870200" y="7705725"/>
          <p14:tracePt t="1890" x="2876550" y="7685088"/>
          <p14:tracePt t="1891" x="2884488" y="7678738"/>
          <p14:tracePt t="1892" x="2897188" y="7659688"/>
          <p14:tracePt t="1893" x="2903538" y="7645400"/>
          <p14:tracePt t="1894" x="2909888" y="7626350"/>
          <p14:tracePt t="1895" x="2917825" y="7620000"/>
          <p14:tracePt t="1896" x="2924175" y="7599363"/>
          <p14:tracePt t="1897" x="2930525" y="7578725"/>
          <p14:tracePt t="1898" x="2943225" y="7553325"/>
          <p14:tracePt t="1899" x="2957513" y="7526338"/>
          <p14:tracePt t="1901" x="2970213" y="7499350"/>
          <p14:tracePt t="1902" x="2990850" y="7472363"/>
          <p14:tracePt t="1903" x="2990850" y="7453313"/>
          <p14:tracePt t="1904" x="3009900" y="7419975"/>
          <p14:tracePt t="1905" x="3024188" y="7392988"/>
          <p14:tracePt t="1907" x="3036888" y="7353300"/>
          <p14:tracePt t="1908" x="3049588" y="7332663"/>
          <p14:tracePt t="1909" x="3057525" y="7305675"/>
          <p14:tracePt t="1910" x="3070225" y="7280275"/>
          <p14:tracePt t="1911" x="3082925" y="7253288"/>
          <p14:tracePt t="1912" x="3090863" y="7226300"/>
          <p14:tracePt t="1913" x="3103563" y="7199313"/>
          <p14:tracePt t="1914" x="3109913" y="7180263"/>
          <p14:tracePt t="1915" x="3124200" y="7146925"/>
          <p14:tracePt t="1916" x="3130550" y="7119938"/>
          <p14:tracePt t="1917" x="3143250" y="7092950"/>
          <p14:tracePt t="1918" x="3149600" y="7065963"/>
          <p14:tracePt t="1919" x="3157538" y="7040563"/>
          <p14:tracePt t="1920" x="3170238" y="7013575"/>
          <p14:tracePt t="1921" x="3176588" y="6980238"/>
          <p14:tracePt t="1922" x="3190875" y="6953250"/>
          <p14:tracePt t="1923" x="3197225" y="6926263"/>
          <p14:tracePt t="1924" x="3203575" y="6899275"/>
          <p14:tracePt t="1925" x="3216275" y="6859588"/>
          <p14:tracePt t="1926" x="3224213" y="6832600"/>
          <p14:tracePt t="1927" x="3236913" y="6807200"/>
          <p14:tracePt t="1928" x="3243263" y="6780213"/>
          <p14:tracePt t="1929" x="3263900" y="6746875"/>
          <p14:tracePt t="1930" x="3263900" y="6719888"/>
          <p14:tracePt t="1931" x="3282950" y="6692900"/>
          <p14:tracePt t="1932" x="3290888" y="6667500"/>
          <p14:tracePt t="1933" x="3303588" y="6640513"/>
          <p14:tracePt t="1934" x="3309938" y="6613525"/>
          <p14:tracePt t="1935" x="3322638" y="6573838"/>
          <p14:tracePt t="1936" x="3330575" y="6553200"/>
          <p14:tracePt t="1937" x="3343275" y="6534150"/>
          <p14:tracePt t="1938" x="3355975" y="6500813"/>
          <p14:tracePt t="1939" x="3363913" y="6480175"/>
          <p14:tracePt t="1940" x="3376613" y="6446838"/>
          <p14:tracePt t="1941" x="3382963" y="6427788"/>
          <p14:tracePt t="1942" x="3397250" y="6407150"/>
          <p14:tracePt t="1943" x="3403600" y="6380163"/>
          <p14:tracePt t="1944" x="3416300" y="6353175"/>
          <p14:tracePt t="1945" x="3422650" y="6327775"/>
          <p14:tracePt t="1946" x="3430588" y="6307138"/>
          <p14:tracePt t="1947" x="3436938" y="6280150"/>
          <p14:tracePt t="1948" x="3449638" y="6253163"/>
          <p14:tracePt t="1949" x="3455988" y="6234113"/>
          <p14:tracePt t="1950" x="3470275" y="6207125"/>
          <p14:tracePt t="1951" x="3476625" y="6194425"/>
          <p14:tracePt t="1952" x="3489325" y="6167438"/>
          <p14:tracePt t="1953" x="3497263" y="6146800"/>
          <p14:tracePt t="1954" x="3509963" y="6121400"/>
          <p14:tracePt t="1955" x="3516313" y="6107113"/>
          <p14:tracePt t="1956" x="3522663" y="6080125"/>
          <p14:tracePt t="1957" x="3536950" y="6067425"/>
          <p14:tracePt t="1958" x="3543300" y="6040438"/>
          <p14:tracePt t="1959" x="3556000" y="6021388"/>
          <p14:tracePt t="1960" x="3563938" y="6000750"/>
          <p14:tracePt t="1961" x="3576638" y="5973763"/>
          <p14:tracePt t="1962" x="3582988" y="5954713"/>
          <p14:tracePt t="1963" x="3589338" y="5940425"/>
          <p14:tracePt t="1964" x="3597275" y="5913438"/>
          <p14:tracePt t="1965" x="3609975" y="5894388"/>
          <p14:tracePt t="1966" x="3616325" y="5873750"/>
          <p14:tracePt t="1967" x="3629025" y="5861050"/>
          <p14:tracePt t="1968" x="3636963" y="5834063"/>
          <p14:tracePt t="1969" x="3649663" y="5815013"/>
          <p14:tracePt t="1970" x="3656013" y="5794375"/>
          <p14:tracePt t="1971" x="3670300" y="5767388"/>
          <p14:tracePt t="1972" x="3676650" y="5748338"/>
          <p14:tracePt t="1973" x="3683000" y="5740400"/>
          <p14:tracePt t="1974" x="3695700" y="5715000"/>
          <p14:tracePt t="1975" x="3695700" y="5700713"/>
          <p14:tracePt t="1976" x="3709988" y="5673725"/>
          <p14:tracePt t="1977" x="3716338" y="5654675"/>
          <p14:tracePt t="1978" x="3722688" y="5640388"/>
          <p14:tracePt t="1979" x="3736975" y="5621338"/>
          <p14:tracePt t="1980" x="3743325" y="5600700"/>
          <p14:tracePt t="1981" x="3749675" y="5581650"/>
          <p14:tracePt t="1982" x="3762375" y="5561013"/>
          <p14:tracePt t="1983" x="3770313" y="5541963"/>
          <p14:tracePt t="1984" x="3783013" y="5521325"/>
          <p14:tracePt t="1985" x="3789363" y="5500688"/>
          <p14:tracePt t="1986" x="3795713" y="5481638"/>
          <p14:tracePt t="1987" x="3803650" y="5461000"/>
          <p14:tracePt t="1988" x="3816350" y="5434013"/>
          <p14:tracePt t="1989" x="3822700" y="5421313"/>
          <p14:tracePt t="1990" x="3829050" y="5394325"/>
          <p14:tracePt t="1991" x="3836988" y="5375275"/>
          <p14:tracePt t="1992" x="3849688" y="5354638"/>
          <p14:tracePt t="1993" x="3856038" y="5348288"/>
          <p14:tracePt t="1994" x="3862388" y="5314950"/>
          <p14:tracePt t="1995" x="3876675" y="5302250"/>
          <p14:tracePt t="1996" x="3883025" y="5281613"/>
          <p14:tracePt t="1997" x="3883025" y="5260975"/>
          <p14:tracePt t="1998" x="3902075" y="5227638"/>
          <p14:tracePt t="1999" x="3910013" y="5202238"/>
          <p14:tracePt t="2001" x="3922713" y="5175250"/>
          <p14:tracePt t="2002" x="3929063" y="5154613"/>
          <p14:tracePt t="2003" x="3929063" y="5135563"/>
          <p14:tracePt t="2004" x="3935413" y="5114925"/>
          <p14:tracePt t="2005" x="3943350" y="5087938"/>
          <p14:tracePt t="2007" x="3956050" y="5068888"/>
          <p14:tracePt t="2008" x="3956050" y="5048250"/>
          <p14:tracePt t="2009" x="3962400" y="5041900"/>
          <p14:tracePt t="2010" x="3968750" y="5021263"/>
          <p14:tracePt t="2011" x="3976688" y="5002213"/>
          <p14:tracePt t="2012" x="3976688" y="4995863"/>
          <p14:tracePt t="2013" x="3983038" y="4981575"/>
          <p14:tracePt t="2014" x="3983038" y="4962525"/>
          <p14:tracePt t="2015" x="3989388" y="4948238"/>
          <p14:tracePt t="2017" x="3989388" y="4921250"/>
          <p14:tracePt t="2018" x="3989388" y="4902200"/>
          <p14:tracePt t="2019" x="3995738" y="4895850"/>
          <p14:tracePt t="2020" x="3995738" y="4881563"/>
          <p14:tracePt t="2021" x="3995738" y="4862513"/>
          <p14:tracePt t="2022" x="4002088" y="4854575"/>
          <p14:tracePt t="2023" x="4002088" y="4841875"/>
          <p14:tracePt t="2024" x="4002088" y="4821238"/>
          <p14:tracePt t="2025" x="4002088" y="4814888"/>
          <p14:tracePt t="2026" x="4010025" y="4802188"/>
          <p14:tracePt t="2027" x="4010025" y="4781550"/>
          <p14:tracePt t="2028" x="4010025" y="4775200"/>
          <p14:tracePt t="2029" x="4010025" y="4762500"/>
          <p14:tracePt t="2030" x="4010025" y="4754563"/>
          <p14:tracePt t="2031" x="4010025" y="4735513"/>
          <p14:tracePt t="2032" x="4010025" y="4722813"/>
          <p14:tracePt t="2033" x="4010025" y="4714875"/>
          <p14:tracePt t="2034" x="4010025" y="4702175"/>
          <p14:tracePt t="2035" x="4010025" y="4695825"/>
          <p14:tracePt t="2036" x="4010025" y="4681538"/>
          <p14:tracePt t="2037" x="4010025" y="4662488"/>
          <p14:tracePt t="2038" x="4010025" y="4656138"/>
          <p14:tracePt t="2039" x="4010025" y="4641850"/>
          <p14:tracePt t="2040" x="4010025" y="4635500"/>
          <p14:tracePt t="2041" x="4010025" y="4622800"/>
          <p14:tracePt t="2042" x="4010025" y="4608513"/>
          <p14:tracePt t="2043" x="4010025" y="4595813"/>
          <p14:tracePt t="2044" x="4010025" y="4581525"/>
          <p14:tracePt t="2045" x="4010025" y="4568825"/>
          <p14:tracePt t="2046" x="4010025" y="4562475"/>
          <p14:tracePt t="2047" x="4010025" y="4548188"/>
          <p14:tracePt t="2048" x="4010025" y="4541838"/>
          <p14:tracePt t="2049" x="4010025" y="4529138"/>
          <p14:tracePt t="2050" x="4010025" y="4514850"/>
          <p14:tracePt t="2052" x="4010025" y="4495800"/>
          <p14:tracePt t="2053" x="4002088" y="4495800"/>
          <p14:tracePt t="2054" x="4002088" y="4481513"/>
          <p14:tracePt t="2055" x="4002088" y="4468813"/>
          <p14:tracePt t="2056" x="4002088" y="4462463"/>
          <p14:tracePt t="2057" x="4002088" y="4449763"/>
          <p14:tracePt t="2058" x="4002088" y="4441825"/>
          <p14:tracePt t="2059" x="4002088" y="4435475"/>
          <p14:tracePt t="2060" x="4002088" y="4422775"/>
          <p14:tracePt t="2061" x="4002088" y="4416425"/>
          <p14:tracePt t="2062" x="3995738" y="4408488"/>
          <p14:tracePt t="2063" x="3995738" y="4395788"/>
          <p14:tracePt t="2064" x="3995738" y="4389438"/>
          <p14:tracePt t="2065" x="3989388" y="4383088"/>
          <p14:tracePt t="2066" x="3989388" y="4375150"/>
          <p14:tracePt t="2067" x="3989388" y="4368800"/>
          <p14:tracePt t="2068" x="3989388" y="4356100"/>
          <p14:tracePt t="2070" x="3983038" y="4341813"/>
          <p14:tracePt t="2071" x="3983038" y="4335463"/>
          <p14:tracePt t="2072" x="3983038" y="4329113"/>
          <p14:tracePt t="2073" x="3983038" y="4322763"/>
          <p14:tracePt t="2074" x="3983038" y="4316413"/>
          <p14:tracePt t="2075" x="3983038" y="4308475"/>
          <p14:tracePt t="2076" x="3983038" y="4295775"/>
          <p14:tracePt t="2077" x="3976688" y="4295775"/>
          <p14:tracePt t="2078" x="3976688" y="4283075"/>
          <p14:tracePt t="2080" x="3968750" y="4268788"/>
          <p14:tracePt t="2081" x="3968750" y="4256088"/>
          <p14:tracePt t="2083" x="3968750" y="4241800"/>
          <p14:tracePt t="2084" x="3962400" y="4235450"/>
          <p14:tracePt t="2085" x="3962400" y="4229100"/>
          <p14:tracePt t="2086" x="3962400" y="4216400"/>
          <p14:tracePt t="2088" x="3962400" y="4202113"/>
          <p14:tracePt t="2089" x="3962400" y="4195763"/>
          <p14:tracePt t="2090" x="3956050" y="4189413"/>
          <p14:tracePt t="2091" x="3956050" y="4183063"/>
          <p14:tracePt t="2092" x="3956050" y="4175125"/>
          <p14:tracePt t="2093" x="3949700" y="4168775"/>
          <p14:tracePt t="2094" x="3949700" y="4156075"/>
          <p14:tracePt t="2095" x="3949700" y="4149725"/>
          <p14:tracePt t="2096" x="3943350" y="4135438"/>
          <p14:tracePt t="2097" x="3943350" y="4122738"/>
          <p14:tracePt t="2098" x="3943350" y="4116388"/>
          <p14:tracePt t="2099" x="3943350" y="4102100"/>
          <p14:tracePt t="2101" x="3935413" y="4089400"/>
          <p14:tracePt t="2102" x="3935413" y="4083050"/>
          <p14:tracePt t="2103" x="3929063" y="4068763"/>
          <p14:tracePt t="2104" x="3929063" y="4049713"/>
          <p14:tracePt t="2105" x="3922713" y="4043363"/>
          <p14:tracePt t="2107" x="3922713" y="4035425"/>
          <p14:tracePt t="2108" x="3916363" y="4022725"/>
          <p14:tracePt t="2109" x="3916363" y="4016375"/>
          <p14:tracePt t="2110" x="3910013" y="4002088"/>
          <p14:tracePt t="2112" x="3910013" y="3989388"/>
          <p14:tracePt t="2113" x="3910013" y="3976688"/>
          <p14:tracePt t="2114" x="3902075" y="3976688"/>
          <p14:tracePt t="2115" x="3895725" y="3962400"/>
          <p14:tracePt t="2116" x="3895725" y="3956050"/>
          <p14:tracePt t="2117" x="3889375" y="3943350"/>
          <p14:tracePt t="2118" x="3889375" y="3935413"/>
          <p14:tracePt t="2119" x="3889375" y="3929063"/>
          <p14:tracePt t="2120" x="3889375" y="3916363"/>
          <p14:tracePt t="2121" x="3883025" y="3910013"/>
          <p14:tracePt t="2122" x="3883025" y="3902075"/>
          <p14:tracePt t="2123" x="3876675" y="3889375"/>
          <p14:tracePt t="2124" x="3876675" y="3876675"/>
          <p14:tracePt t="2125" x="3870325" y="3876675"/>
          <p14:tracePt t="2126" x="3862388" y="3862388"/>
          <p14:tracePt t="2127" x="3862388" y="3856038"/>
          <p14:tracePt t="2128" x="3862388" y="3849688"/>
          <p14:tracePt t="2129" x="3862388" y="3836988"/>
          <p14:tracePt t="2130" x="3856038" y="3829050"/>
          <p14:tracePt t="2131" x="3856038" y="3822700"/>
          <p14:tracePt t="2132" x="3849688" y="3810000"/>
          <p14:tracePt t="2133" x="3849688" y="3803650"/>
          <p14:tracePt t="2134" x="3843338" y="3795713"/>
          <p14:tracePt t="2135" x="3843338" y="3789363"/>
          <p14:tracePt t="2136" x="3843338" y="3776663"/>
          <p14:tracePt t="2137" x="3843338" y="3770313"/>
          <p14:tracePt t="2138" x="3836988" y="3762375"/>
          <p14:tracePt t="2139" x="3836988" y="3756025"/>
          <p14:tracePt t="2140" x="3829050" y="3743325"/>
          <p14:tracePt t="2142" x="3822700" y="3729038"/>
          <p14:tracePt t="2143" x="3822700" y="3722688"/>
          <p14:tracePt t="2144" x="3816350" y="3722688"/>
          <p14:tracePt t="2145" x="3816350" y="3709988"/>
          <p14:tracePt t="2146" x="3816350" y="3703638"/>
          <p14:tracePt t="2148" x="3816350" y="3695700"/>
          <p14:tracePt t="2149" x="3816350" y="3689350"/>
          <p14:tracePt t="2150" x="3810000" y="3689350"/>
          <p14:tracePt t="2151" x="3810000" y="3683000"/>
          <p14:tracePt t="2152" x="3810000" y="3676650"/>
          <p14:tracePt t="2153" x="3803650" y="3670300"/>
          <p14:tracePt t="2154" x="3803650" y="3662363"/>
          <p14:tracePt t="2155" x="3803650" y="3656013"/>
          <p14:tracePt t="2156" x="3803650" y="3649663"/>
          <p14:tracePt t="2158" x="3803650" y="3643313"/>
          <p14:tracePt t="2159" x="3795713" y="3636963"/>
          <p14:tracePt t="2161" x="3795713" y="3629025"/>
          <p14:tracePt t="2162" x="3795713" y="3622675"/>
          <p14:tracePt t="2163" x="3789363" y="3622675"/>
          <p14:tracePt t="2164" x="3789363" y="3616325"/>
          <p14:tracePt t="2165" x="3789363" y="3609975"/>
          <p14:tracePt t="2166" x="3783013" y="3609975"/>
          <p14:tracePt t="2167" x="3783013" y="3603625"/>
          <p14:tracePt t="2169" x="3783013" y="3597275"/>
          <p14:tracePt t="2170" x="3783013" y="3589338"/>
          <p14:tracePt t="2172" x="3783013" y="3582988"/>
          <p14:tracePt t="2173" x="3776663" y="3576638"/>
          <p14:tracePt t="2175" x="3776663" y="3570288"/>
          <p14:tracePt t="2177" x="3776663" y="3563938"/>
          <p14:tracePt t="2178" x="3770313" y="3563938"/>
          <p14:tracePt t="2179" x="3770313" y="3556000"/>
          <p14:tracePt t="2181" x="3770313" y="3549650"/>
          <p14:tracePt t="2183" x="3770313" y="3543300"/>
          <p14:tracePt t="2184" x="3770313" y="3536950"/>
          <p14:tracePt t="2185" x="3762375" y="3536950"/>
          <p14:tracePt t="2186" x="3762375" y="3530600"/>
          <p14:tracePt t="2187" x="3756025" y="3522663"/>
          <p14:tracePt t="2188" x="3756025" y="3516313"/>
          <p14:tracePt t="2191" x="3756025" y="3509963"/>
          <p14:tracePt t="2192" x="3756025" y="3503613"/>
          <p14:tracePt t="2193" x="3749675" y="3503613"/>
          <p14:tracePt t="2194" x="3749675" y="3497263"/>
          <p14:tracePt t="2195" x="3749675" y="3489325"/>
          <p14:tracePt t="2196" x="3743325" y="3489325"/>
          <p14:tracePt t="2198" x="3736975" y="3476625"/>
          <p14:tracePt t="2199" x="3736975" y="3470275"/>
          <p14:tracePt t="2202" x="3729038" y="3455988"/>
          <p14:tracePt t="2203" x="3722688" y="3449638"/>
          <p14:tracePt t="2204" x="3716338" y="3449638"/>
          <p14:tracePt t="2205" x="3716338" y="3436938"/>
          <p14:tracePt t="2207" x="3716338" y="3430588"/>
          <p14:tracePt t="2208" x="3709988" y="3422650"/>
          <p14:tracePt t="2209" x="3709988" y="3416300"/>
          <p14:tracePt t="2210" x="3703638" y="3409950"/>
          <p14:tracePt t="2211" x="3695700" y="3403600"/>
          <p14:tracePt t="2212" x="3695700" y="3397250"/>
          <p14:tracePt t="2213" x="3695700" y="3389313"/>
          <p14:tracePt t="2214" x="3689350" y="3382963"/>
          <p14:tracePt t="2215" x="3689350" y="3376613"/>
          <p14:tracePt t="2216" x="3683000" y="3363913"/>
          <p14:tracePt t="2217" x="3676650" y="3363913"/>
          <p14:tracePt t="2218" x="3676650" y="3349625"/>
          <p14:tracePt t="2220" x="3670300" y="3336925"/>
          <p14:tracePt t="2221" x="3662363" y="3330575"/>
          <p14:tracePt t="2222" x="3656013" y="3322638"/>
          <p14:tracePt t="2223" x="3656013" y="3309938"/>
          <p14:tracePt t="2224" x="3656013" y="3297238"/>
          <p14:tracePt t="2225" x="3649663" y="3297238"/>
          <p14:tracePt t="2226" x="3643313" y="3282950"/>
          <p14:tracePt t="2227" x="3636963" y="3270250"/>
          <p14:tracePt t="2229" x="3629025" y="3257550"/>
          <p14:tracePt t="2230" x="3629025" y="3243263"/>
          <p14:tracePt t="2231" x="3622675" y="3236913"/>
          <p14:tracePt t="2232" x="3622675" y="3224213"/>
          <p14:tracePt t="2233" x="3616325" y="3209925"/>
          <p14:tracePt t="2234" x="3609975" y="3203575"/>
          <p14:tracePt t="2235" x="3603625" y="3190875"/>
          <p14:tracePt t="2236" x="3597275" y="3176588"/>
          <p14:tracePt t="2238" x="3597275" y="3163888"/>
          <p14:tracePt t="2239" x="3589338" y="3143250"/>
          <p14:tracePt t="2240" x="3582988" y="3143250"/>
          <p14:tracePt t="2241" x="3576638" y="3124200"/>
          <p14:tracePt t="2242" x="3570288" y="3116263"/>
          <p14:tracePt t="2243" x="3570288" y="3103563"/>
          <p14:tracePt t="2244" x="3563938" y="3090863"/>
          <p14:tracePt t="2245" x="3563938" y="3082925"/>
          <p14:tracePt t="2246" x="3556000" y="3076575"/>
          <p14:tracePt t="2247" x="3549650" y="3063875"/>
          <p14:tracePt t="2248" x="3549650" y="3057525"/>
          <p14:tracePt t="2249" x="3543300" y="3043238"/>
          <p14:tracePt t="2250" x="3543300" y="3030538"/>
          <p14:tracePt t="2251" x="3536950" y="3024188"/>
          <p14:tracePt t="2252" x="3536950" y="3017838"/>
          <p14:tracePt t="2253" x="3530600" y="3003550"/>
          <p14:tracePt t="2254" x="3522663" y="2997200"/>
          <p14:tracePt t="2255" x="3516313" y="2984500"/>
          <p14:tracePt t="2256" x="3516313" y="2970213"/>
          <p14:tracePt t="2257" x="3509963" y="2963863"/>
          <p14:tracePt t="2258" x="3509963" y="2957513"/>
          <p14:tracePt t="2259" x="3509963" y="2943225"/>
          <p14:tracePt t="2260" x="3503613" y="2943225"/>
          <p14:tracePt t="2261" x="3503613" y="2930525"/>
          <p14:tracePt t="2262" x="3497263" y="2930525"/>
          <p14:tracePt t="2263" x="3489325" y="2917825"/>
          <p14:tracePt t="2264" x="3489325" y="2909888"/>
          <p14:tracePt t="2265" x="3489325" y="2903538"/>
          <p14:tracePt t="2266" x="3489325" y="2897188"/>
          <p14:tracePt t="2267" x="3482975" y="2884488"/>
          <p14:tracePt t="2269" x="3476625" y="2876550"/>
          <p14:tracePt t="2270" x="3476625" y="2870200"/>
          <p14:tracePt t="2271" x="3470275" y="2870200"/>
          <p14:tracePt t="2272" x="3470275" y="2857500"/>
          <p14:tracePt t="2273" x="3470275" y="2851150"/>
          <p14:tracePt t="2275" x="3463925" y="2843213"/>
          <p14:tracePt t="2276" x="3463925" y="2836863"/>
          <p14:tracePt t="2277" x="3455988" y="2830513"/>
          <p14:tracePt t="2279" x="3455988" y="2824163"/>
          <p14:tracePt t="2280" x="3455988" y="2817813"/>
          <p14:tracePt t="2281" x="3449638" y="2817813"/>
          <p14:tracePt t="2282" x="3449638" y="2809875"/>
          <p14:tracePt t="2283" x="3443288" y="2803525"/>
          <p14:tracePt t="2285" x="3436938" y="2797175"/>
          <p14:tracePt t="2286" x="3436938" y="2790825"/>
          <p14:tracePt t="2287" x="3436938" y="2784475"/>
          <p14:tracePt t="2289" x="3430588" y="2776538"/>
          <p14:tracePt t="2290" x="3430588" y="2770188"/>
          <p14:tracePt t="2291" x="3422650" y="2770188"/>
          <p14:tracePt t="2293" x="3422650" y="2763838"/>
          <p14:tracePt t="2294" x="3416300" y="2757488"/>
          <p14:tracePt t="2295" x="3416300" y="2751138"/>
          <p14:tracePt t="2296" x="3409950" y="2751138"/>
          <p14:tracePt t="2297" x="3403600" y="2743200"/>
          <p14:tracePt t="2298" x="3403600" y="2736850"/>
          <p14:tracePt t="2301" x="3397250" y="2730500"/>
          <p14:tracePt t="2302" x="3389313" y="2724150"/>
          <p14:tracePt t="2303" x="3389313" y="2717800"/>
          <p14:tracePt t="2304" x="3389313" y="2711450"/>
          <p14:tracePt t="2305" x="3382963" y="2703513"/>
          <p14:tracePt t="2307" x="3376613" y="2697163"/>
          <p14:tracePt t="2309" x="3370263" y="2690813"/>
          <p14:tracePt t="2310" x="3370263" y="2684463"/>
          <p14:tracePt t="2312" x="3363913" y="2678113"/>
          <p14:tracePt t="2313" x="3355975" y="2670175"/>
          <p14:tracePt t="2314" x="3355975" y="2663825"/>
          <p14:tracePt t="2316" x="3349625" y="2657475"/>
          <p14:tracePt t="2317" x="3349625" y="2651125"/>
          <p14:tracePt t="2318" x="3343275" y="2651125"/>
          <p14:tracePt t="2319" x="3336925" y="2644775"/>
          <p14:tracePt t="2320" x="3336925" y="2630488"/>
          <p14:tracePt t="2321" x="3330575" y="2630488"/>
          <p14:tracePt t="2322" x="3330575" y="2624138"/>
          <p14:tracePt t="2323" x="3322638" y="2611438"/>
          <p14:tracePt t="2324" x="3316288" y="2611438"/>
          <p14:tracePt t="2325" x="3316288" y="2603500"/>
          <p14:tracePt t="2326" x="3309938" y="2597150"/>
          <p14:tracePt t="2327" x="3303588" y="2590800"/>
          <p14:tracePt t="2328" x="3303588" y="2584450"/>
          <p14:tracePt t="2329" x="3297238" y="2570163"/>
          <p14:tracePt t="2330" x="3290888" y="2570163"/>
          <p14:tracePt t="2331" x="3282950" y="2557463"/>
          <p14:tracePt t="2332" x="3276600" y="2544763"/>
          <p14:tracePt t="2334" x="3270250" y="2530475"/>
          <p14:tracePt t="2335" x="3257550" y="2524125"/>
          <p14:tracePt t="2336" x="3249613" y="2517775"/>
          <p14:tracePt t="2337" x="3249613" y="2503488"/>
          <p14:tracePt t="2338" x="3236913" y="2490788"/>
          <p14:tracePt t="2339" x="3230563" y="2484438"/>
          <p14:tracePt t="2340" x="3224213" y="2478088"/>
          <p14:tracePt t="2341" x="3209925" y="2463800"/>
          <p14:tracePt t="2342" x="3209925" y="2451100"/>
          <p14:tracePt t="2343" x="3197225" y="2444750"/>
          <p14:tracePt t="2344" x="3182938" y="2438400"/>
          <p14:tracePt t="2345" x="3176588" y="2424113"/>
          <p14:tracePt t="2346" x="3176588" y="2417763"/>
          <p14:tracePt t="2347" x="3163888" y="2411413"/>
          <p14:tracePt t="2348" x="3149600" y="2397125"/>
          <p14:tracePt t="2349" x="3143250" y="2390775"/>
          <p14:tracePt t="2350" x="3136900" y="2384425"/>
          <p14:tracePt t="2351" x="3124200" y="2371725"/>
          <p14:tracePt t="2352" x="3109913" y="2357438"/>
          <p14:tracePt t="2353" x="3103563" y="2351088"/>
          <p14:tracePt t="2354" x="3097213" y="2338388"/>
          <p14:tracePt t="2355" x="3082925" y="2330450"/>
          <p14:tracePt t="2356" x="3070225" y="2324100"/>
          <p14:tracePt t="2357" x="3057525" y="2311400"/>
          <p14:tracePt t="2358" x="3049588" y="2305050"/>
          <p14:tracePt t="2359" x="3043238" y="2290763"/>
          <p14:tracePt t="2360" x="3030538" y="2290763"/>
          <p14:tracePt t="2361" x="3017838" y="2284413"/>
          <p14:tracePt t="2362" x="3009900" y="2271713"/>
          <p14:tracePt t="2363" x="3003550" y="2263775"/>
          <p14:tracePt t="2364" x="2990850" y="2257425"/>
          <p14:tracePt t="2365" x="2990850" y="2251075"/>
          <p14:tracePt t="2366" x="2976563" y="2244725"/>
          <p14:tracePt t="2367" x="2963863" y="2238375"/>
          <p14:tracePt t="2368" x="2957513" y="2230438"/>
          <p14:tracePt t="2369" x="2951163" y="2230438"/>
          <p14:tracePt t="2370" x="2936875" y="2224088"/>
          <p14:tracePt t="2371" x="2936875" y="2217738"/>
          <p14:tracePt t="2372" x="2924175" y="2211388"/>
          <p14:tracePt t="2373" x="2917825" y="2211388"/>
          <p14:tracePt t="2374" x="2909888" y="2205038"/>
          <p14:tracePt t="2375" x="2903538" y="2197100"/>
          <p14:tracePt t="2376" x="2897188" y="2190750"/>
          <p14:tracePt t="2377" x="2890838" y="2190750"/>
          <p14:tracePt t="2378" x="2876550" y="2190750"/>
          <p14:tracePt t="2379" x="2876550" y="2184400"/>
          <p14:tracePt t="2380" x="2870200" y="2178050"/>
          <p14:tracePt t="2381" x="2857500" y="2178050"/>
          <p14:tracePt t="2383" x="2851150" y="2178050"/>
          <p14:tracePt t="2384" x="2843213" y="2171700"/>
          <p14:tracePt t="2386" x="2836863" y="2163763"/>
          <p14:tracePt t="2387" x="2830513" y="2157413"/>
          <p14:tracePt t="2388" x="2824163" y="2157413"/>
          <p14:tracePt t="2391" x="2817813" y="2157413"/>
          <p14:tracePt t="2392" x="2817813" y="2151063"/>
          <p14:tracePt t="2393" x="2809875" y="2151063"/>
          <p14:tracePt t="2396" x="2803525" y="2151063"/>
          <p14:tracePt t="2397" x="2803525" y="2144713"/>
          <p14:tracePt t="2399" x="2797175" y="2144713"/>
          <p14:tracePt t="2403" x="2790825" y="2144713"/>
          <p14:tracePt t="2411" x="2784475" y="2144713"/>
          <p14:tracePt t="2412" x="2784475" y="2138363"/>
          <p14:tracePt t="2414" x="2776538" y="2138363"/>
          <p14:tracePt t="2420" x="2770188" y="2138363"/>
          <p14:tracePt t="2421" x="2770188" y="2132013"/>
          <p14:tracePt t="2422" x="2763838" y="2132013"/>
          <p14:tracePt t="2424" x="2757488" y="2132013"/>
          <p14:tracePt t="2427" x="2757488" y="2124075"/>
          <p14:tracePt t="2428" x="2751138" y="2124075"/>
          <p14:tracePt t="2430" x="2743200" y="2124075"/>
          <p14:tracePt t="2433" x="2736850" y="2124075"/>
          <p14:tracePt t="2434" x="2730500" y="2117725"/>
          <p14:tracePt t="2435" x="2724150" y="2117725"/>
          <p14:tracePt t="2438" x="2724150" y="2111375"/>
          <p14:tracePt t="2439" x="2717800" y="2111375"/>
          <p14:tracePt t="2440" x="2711450" y="2111375"/>
          <p14:tracePt t="2443" x="2703513" y="2111375"/>
          <p14:tracePt t="2444" x="2703513" y="2105025"/>
          <p14:tracePt t="2445" x="2697163" y="2105025"/>
          <p14:tracePt t="2446" x="2697163" y="2098675"/>
          <p14:tracePt t="2447" x="2690813" y="2098675"/>
          <p14:tracePt t="2449" x="2690813" y="2090738"/>
          <p14:tracePt t="2450" x="2684463" y="2090738"/>
          <p14:tracePt t="2451" x="2678113" y="2090738"/>
          <p14:tracePt t="2453" x="2678113" y="2084388"/>
          <p14:tracePt t="2454" x="2670175" y="2084388"/>
          <p14:tracePt t="2455" x="2663825" y="2078038"/>
          <p14:tracePt t="2458" x="2657475" y="2078038"/>
          <p14:tracePt t="2459" x="2651125" y="2071688"/>
          <p14:tracePt t="2460" x="2644775" y="2071688"/>
          <p14:tracePt t="2461" x="2644775" y="2065338"/>
          <p14:tracePt t="2463" x="2636838" y="2065338"/>
          <p14:tracePt t="2464" x="2630488" y="2057400"/>
          <p14:tracePt t="2466" x="2624138" y="2057400"/>
          <p14:tracePt t="2467" x="2624138" y="2051050"/>
          <p14:tracePt t="2468" x="2617788" y="2051050"/>
          <p14:tracePt t="2469" x="2611438" y="2051050"/>
          <p14:tracePt t="2470" x="2611438" y="2044700"/>
          <p14:tracePt t="2472" x="2603500" y="2044700"/>
          <p14:tracePt t="2473" x="2597150" y="2044700"/>
          <p14:tracePt t="2474" x="2597150" y="2038350"/>
          <p14:tracePt t="2475" x="2590800" y="2038350"/>
          <p14:tracePt t="2476" x="2590800" y="2032000"/>
          <p14:tracePt t="2477" x="2584450" y="2032000"/>
          <p14:tracePt t="2478" x="2578100" y="2032000"/>
          <p14:tracePt t="2480" x="2578100" y="2024063"/>
          <p14:tracePt t="2481" x="2570163" y="2024063"/>
          <p14:tracePt t="2482" x="2563813" y="2024063"/>
          <p14:tracePt t="2483" x="2563813" y="2017713"/>
          <p14:tracePt t="2485" x="2563813" y="2011363"/>
          <p14:tracePt t="2486" x="2557463" y="2011363"/>
          <p14:tracePt t="2487" x="2551113" y="2011363"/>
          <p14:tracePt t="2489" x="2544763" y="2011363"/>
          <p14:tracePt t="2492" x="2544763" y="2005013"/>
          <p14:tracePt t="2493" x="2536825" y="2005013"/>
          <p14:tracePt t="2495" x="2530475" y="1998663"/>
          <p14:tracePt t="2502" x="2524125" y="1998663"/>
          <p14:tracePt t="2504" x="2517775" y="1990725"/>
          <p14:tracePt t="2507" x="2511425" y="1990725"/>
          <p14:tracePt t="2510" x="2511425" y="1984375"/>
          <p14:tracePt t="2511" x="2503488" y="1984375"/>
          <p14:tracePt t="2513" x="2503488" y="1978025"/>
          <p14:tracePt t="2514" x="2497138" y="1978025"/>
          <p14:tracePt t="2518" x="2490788" y="1978025"/>
          <p14:tracePt t="2519" x="2484438" y="1978025"/>
          <p14:tracePt t="2520" x="2484438" y="1971675"/>
          <p14:tracePt t="2521" x="2478088" y="1971675"/>
          <p14:tracePt t="2524" x="2478088" y="1965325"/>
          <p14:tracePt t="2525" x="2470150" y="1965325"/>
          <p14:tracePt t="2526" x="2463800" y="1965325"/>
          <p14:tracePt t="2528" x="2457450" y="1965325"/>
          <p14:tracePt t="2529" x="2457450" y="1957388"/>
          <p14:tracePt t="2530" x="2451100" y="1957388"/>
          <p14:tracePt t="2532" x="2444750" y="1957388"/>
          <p14:tracePt t="2533" x="2444750" y="1951038"/>
          <p14:tracePt t="2534" x="2438400" y="1951038"/>
          <p14:tracePt t="2535" x="2430463" y="1944688"/>
          <p14:tracePt t="2537" x="2424113" y="1944688"/>
          <p14:tracePt t="2538" x="2417763" y="1944688"/>
          <p14:tracePt t="2540" x="2411413" y="1938338"/>
          <p14:tracePt t="2541" x="2405063" y="1938338"/>
          <p14:tracePt t="2542" x="2397125" y="1938338"/>
          <p14:tracePt t="2544" x="2390775" y="1931988"/>
          <p14:tracePt t="2545" x="2384425" y="1931988"/>
          <p14:tracePt t="2547" x="2378075" y="1931988"/>
          <p14:tracePt t="2548" x="2371725" y="1924050"/>
          <p14:tracePt t="2549" x="2363788" y="1924050"/>
          <p14:tracePt t="2550" x="2357438" y="1917700"/>
          <p14:tracePt t="2551" x="2351088" y="1917700"/>
          <p14:tracePt t="2552" x="2344738" y="1917700"/>
          <p14:tracePt t="2553" x="2344738" y="1911350"/>
          <p14:tracePt t="2554" x="2338388" y="1911350"/>
          <p14:tracePt t="2555" x="2330450" y="1911350"/>
          <p14:tracePt t="2557" x="2324100" y="1911350"/>
          <p14:tracePt t="2558" x="2317750" y="1905000"/>
          <p14:tracePt t="2560" x="2311400" y="1898650"/>
          <p14:tracePt t="2561" x="2305050" y="1898650"/>
          <p14:tracePt t="2562" x="2297113" y="1898650"/>
          <p14:tracePt t="2564" x="2290763" y="1898650"/>
          <p14:tracePt t="2565" x="2290763" y="1890713"/>
          <p14:tracePt t="2566" x="2284413" y="1890713"/>
          <p14:tracePt t="2568" x="2278063" y="1884363"/>
          <p14:tracePt t="2569" x="2271713" y="1884363"/>
          <p14:tracePt t="2570" x="2263775" y="1884363"/>
          <p14:tracePt t="2571" x="2263775" y="1878013"/>
          <p14:tracePt t="2574" x="2257425" y="1878013"/>
          <p14:tracePt t="2575" x="2251075" y="1878013"/>
          <p14:tracePt t="2576" x="2251075" y="1871663"/>
          <p14:tracePt t="2578" x="2251075" y="1865313"/>
          <p14:tracePt t="2579" x="2244725" y="1865313"/>
          <p14:tracePt t="2581" x="2238375" y="1865313"/>
          <p14:tracePt t="2583" x="2230438" y="1865313"/>
          <p14:tracePt t="2586" x="2230438" y="1858963"/>
          <p14:tracePt t="2588" x="2230438" y="1851025"/>
          <p14:tracePt t="2589" x="2224088" y="1851025"/>
          <p14:tracePt t="2591" x="2217738" y="1851025"/>
          <p14:tracePt t="2592" x="2217738" y="1844675"/>
          <p14:tracePt t="2598" x="2217738" y="1838325"/>
          <p14:tracePt t="2599" x="2211388" y="1838325"/>
          <p14:tracePt t="2601" x="2211388" y="1831975"/>
          <p14:tracePt t="2603" x="2205038" y="1831975"/>
          <p14:tracePt t="2606" x="2197100" y="1825625"/>
          <p14:tracePt t="2609" x="2197100" y="1817688"/>
          <p14:tracePt t="2614" x="2197100" y="1811338"/>
          <p14:tracePt t="2617" x="2190750" y="1811338"/>
          <p14:tracePt t="2618" x="2190750" y="1804988"/>
          <p14:tracePt t="2621" x="2190750" y="1798638"/>
          <p14:tracePt t="2628" x="2190750" y="1792288"/>
          <p14:tracePt t="2631" x="2190750" y="1784350"/>
          <p14:tracePt t="2636" x="2190750" y="1778000"/>
          <p14:tracePt t="2638" x="2190750" y="1771650"/>
          <p14:tracePt t="2640" x="2190750" y="1765300"/>
          <p14:tracePt t="2643" x="2190750" y="1758950"/>
          <p14:tracePt t="2645" x="2190750" y="1751013"/>
          <p14:tracePt t="2647" x="2190750" y="1744663"/>
          <p14:tracePt t="2648" x="2190750" y="1738313"/>
          <p14:tracePt t="2649" x="2190750" y="1731963"/>
          <p14:tracePt t="2652" x="2190750" y="1725613"/>
          <p14:tracePt t="2653" x="2190750" y="1717675"/>
          <p14:tracePt t="2654" x="2197100" y="1717675"/>
          <p14:tracePt t="2655" x="2197100" y="1704975"/>
          <p14:tracePt t="2656" x="2197100" y="1698625"/>
          <p14:tracePt t="2657" x="2205038" y="1698625"/>
          <p14:tracePt t="2658" x="2205038" y="1692275"/>
          <p14:tracePt t="2659" x="2211388" y="1684338"/>
          <p14:tracePt t="2660" x="2211388" y="1677988"/>
          <p14:tracePt t="2661" x="2211388" y="1671638"/>
          <p14:tracePt t="2662" x="2211388" y="1658938"/>
          <p14:tracePt t="2664" x="2217738" y="1651000"/>
          <p14:tracePt t="2665" x="2217738" y="1644650"/>
          <p14:tracePt t="2666" x="2224088" y="1638300"/>
          <p14:tracePt t="2667" x="2224088" y="1625600"/>
          <p14:tracePt t="2668" x="2230438" y="1625600"/>
          <p14:tracePt t="2669" x="2230438" y="1611313"/>
          <p14:tracePt t="2670" x="2230438" y="1598613"/>
          <p14:tracePt t="2672" x="2238375" y="1584325"/>
          <p14:tracePt t="2673" x="2238375" y="1577975"/>
          <p14:tracePt t="2674" x="2244725" y="1571625"/>
          <p14:tracePt t="2675" x="2251075" y="1565275"/>
          <p14:tracePt t="2676" x="2251075" y="1558925"/>
          <p14:tracePt t="2677" x="2251075" y="1552575"/>
          <p14:tracePt t="2678" x="2251075" y="1544638"/>
          <p14:tracePt t="2679" x="2257425" y="1538288"/>
          <p14:tracePt t="2680" x="2257425" y="1531938"/>
          <p14:tracePt t="2681" x="2263775" y="1519238"/>
          <p14:tracePt t="2682" x="2271713" y="1519238"/>
          <p14:tracePt t="2683" x="2271713" y="1511300"/>
          <p14:tracePt t="2684" x="2271713" y="1504950"/>
          <p14:tracePt t="2685" x="2278063" y="1498600"/>
          <p14:tracePt t="2686" x="2278063" y="1492250"/>
          <p14:tracePt t="2687" x="2284413" y="1485900"/>
          <p14:tracePt t="2688" x="2290763" y="1477963"/>
          <p14:tracePt t="2690" x="2290763" y="1471613"/>
          <p14:tracePt t="2691" x="2297113" y="1465263"/>
          <p14:tracePt t="2692" x="2297113" y="1458913"/>
          <p14:tracePt t="2693" x="2305050" y="1452563"/>
          <p14:tracePt t="2694" x="2305050" y="1444625"/>
          <p14:tracePt t="2697" x="2311400" y="1438275"/>
          <p14:tracePt t="2698" x="2317750" y="1425575"/>
          <p14:tracePt t="2699" x="2324100" y="1425575"/>
          <p14:tracePt t="2701" x="2324100" y="1419225"/>
          <p14:tracePt t="2702" x="2324100" y="1411288"/>
          <p14:tracePt t="2703" x="2330450" y="1411288"/>
          <p14:tracePt t="2704" x="2338388" y="1411288"/>
          <p14:tracePt t="2705" x="2344738" y="1404938"/>
          <p14:tracePt t="2707" x="2344738" y="1398588"/>
          <p14:tracePt t="2708" x="2344738" y="1392238"/>
          <p14:tracePt t="2709" x="2351088" y="1392238"/>
          <p14:tracePt t="2710" x="2357438" y="1392238"/>
          <p14:tracePt t="2711" x="2357438" y="1385888"/>
          <p14:tracePt t="2712" x="2363788" y="1377950"/>
          <p14:tracePt t="2713" x="2371725" y="1377950"/>
          <p14:tracePt t="2716" x="2378075" y="1371600"/>
          <p14:tracePt t="2717" x="2384425" y="1365250"/>
          <p14:tracePt t="2718" x="2390775" y="1358900"/>
          <p14:tracePt t="2720" x="2397125" y="1358900"/>
          <p14:tracePt t="2721" x="2405063" y="1352550"/>
          <p14:tracePt t="2723" x="2411413" y="1344613"/>
          <p14:tracePt t="2724" x="2417763" y="1344613"/>
          <p14:tracePt t="2725" x="2424113" y="1344613"/>
          <p14:tracePt t="2726" x="2424113" y="1338263"/>
          <p14:tracePt t="2727" x="2438400" y="1331913"/>
          <p14:tracePt t="2728" x="2444750" y="1331913"/>
          <p14:tracePt t="2729" x="2444750" y="1325563"/>
          <p14:tracePt t="2730" x="2451100" y="1325563"/>
          <p14:tracePt t="2731" x="2457450" y="1325563"/>
          <p14:tracePt t="2732" x="2457450" y="1319213"/>
          <p14:tracePt t="2733" x="2470150" y="1311275"/>
          <p14:tracePt t="2734" x="2478088" y="1304925"/>
          <p14:tracePt t="2736" x="2484438" y="1304925"/>
          <p14:tracePt t="2737" x="2490788" y="1298575"/>
          <p14:tracePt t="2738" x="2497138" y="1298575"/>
          <p14:tracePt t="2739" x="2503488" y="1292225"/>
          <p14:tracePt t="2740" x="2511425" y="1292225"/>
          <p14:tracePt t="2742" x="2524125" y="1285875"/>
          <p14:tracePt t="2743" x="2530475" y="1279525"/>
          <p14:tracePt t="2745" x="2536825" y="1271588"/>
          <p14:tracePt t="2746" x="2551113" y="1271588"/>
          <p14:tracePt t="2748" x="2557463" y="1265238"/>
          <p14:tracePt t="2749" x="2570163" y="1258888"/>
          <p14:tracePt t="2750" x="2570163" y="1252538"/>
          <p14:tracePt t="2751" x="2578100" y="1252538"/>
          <p14:tracePt t="2752" x="2590800" y="1252538"/>
          <p14:tracePt t="2753" x="2597150" y="1246188"/>
          <p14:tracePt t="2754" x="2603500" y="1238250"/>
          <p14:tracePt t="2755" x="2611438" y="1238250"/>
          <p14:tracePt t="2756" x="2617788" y="1231900"/>
          <p14:tracePt t="2757" x="2630488" y="1225550"/>
          <p14:tracePt t="2758" x="2636838" y="1225550"/>
          <p14:tracePt t="2759" x="2644775" y="1225550"/>
          <p14:tracePt t="2760" x="2651125" y="1219200"/>
          <p14:tracePt t="2761" x="2663825" y="1212850"/>
          <p14:tracePt t="2762" x="2670175" y="1204913"/>
          <p14:tracePt t="2763" x="2684463" y="1204913"/>
          <p14:tracePt t="2764" x="2697163" y="1198563"/>
          <p14:tracePt t="2765" x="2697163" y="1192213"/>
          <p14:tracePt t="2766" x="2711450" y="1185863"/>
          <p14:tracePt t="2767" x="2724150" y="1179513"/>
          <p14:tracePt t="2769" x="2736850" y="1179513"/>
          <p14:tracePt t="2770" x="2751138" y="1171575"/>
          <p14:tracePt t="2771" x="2757488" y="1165225"/>
          <p14:tracePt t="2772" x="2763838" y="1158875"/>
          <p14:tracePt t="2773" x="2776538" y="1152525"/>
          <p14:tracePt t="2775" x="2790825" y="1146175"/>
          <p14:tracePt t="2776" x="2797175" y="1138238"/>
          <p14:tracePt t="2778" x="2809875" y="1131888"/>
          <p14:tracePt t="2779" x="2817813" y="1131888"/>
          <p14:tracePt t="2780" x="2824163" y="1125538"/>
          <p14:tracePt t="2781" x="2830513" y="1119188"/>
          <p14:tracePt t="2782" x="2836863" y="1119188"/>
          <p14:tracePt t="2783" x="2836863" y="1112838"/>
          <p14:tracePt t="2784" x="2843213" y="1112838"/>
          <p14:tracePt t="2785" x="2851150" y="1104900"/>
          <p14:tracePt t="2787" x="2857500" y="1098550"/>
          <p14:tracePt t="2788" x="2863850" y="1098550"/>
          <p14:tracePt t="2789" x="2870200" y="1098550"/>
          <p14:tracePt t="2790" x="2870200" y="1092200"/>
          <p14:tracePt t="2791" x="2876550" y="1092200"/>
          <p14:tracePt t="2792" x="2876550" y="1085850"/>
          <p14:tracePt t="2793" x="2884488" y="1085850"/>
          <p14:tracePt t="2794" x="2884488" y="1079500"/>
          <p14:tracePt t="2795" x="2890838" y="1079500"/>
          <p14:tracePt t="2797" x="2897188" y="1079500"/>
          <p14:tracePt t="2798" x="2903538" y="1071563"/>
          <p14:tracePt t="2800" x="2903538" y="1065213"/>
          <p14:tracePt t="2803" x="2909888" y="1065213"/>
          <p14:tracePt t="2805" x="2917825" y="1065213"/>
          <p14:tracePt t="2806" x="2917825" y="1058863"/>
          <p14:tracePt t="2809" x="2924175" y="1058863"/>
          <p14:tracePt t="2810" x="2924175" y="1052513"/>
          <p14:tracePt t="2811" x="2930525" y="1052513"/>
          <p14:tracePt t="2813" x="2930525" y="1046163"/>
          <p14:tracePt t="2814" x="2936875" y="1046163"/>
          <p14:tracePt t="2819" x="2943225" y="1046163"/>
          <p14:tracePt t="2820" x="2943225" y="1038225"/>
          <p14:tracePt t="2821" x="2951163" y="1038225"/>
          <p14:tracePt t="2824" x="2951163" y="1031875"/>
          <p14:tracePt t="2825" x="2957513" y="1031875"/>
          <p14:tracePt t="2826" x="2963863" y="1031875"/>
          <p14:tracePt t="2828" x="2970213" y="1031875"/>
          <p14:tracePt t="2829" x="2970213" y="1025525"/>
          <p14:tracePt t="2831" x="2976563" y="1025525"/>
          <p14:tracePt t="2832" x="2984500" y="1019175"/>
          <p14:tracePt t="2835" x="2990850" y="1019175"/>
          <p14:tracePt t="2837" x="2997200" y="1019175"/>
          <p14:tracePt t="2838" x="3003550" y="1019175"/>
          <p14:tracePt t="2839" x="3003550" y="1012825"/>
          <p14:tracePt t="2840" x="3009900" y="1012825"/>
          <p14:tracePt t="2841" x="3017838" y="1006475"/>
          <p14:tracePt t="2843" x="3024188" y="998538"/>
          <p14:tracePt t="2844" x="3030538" y="998538"/>
          <p14:tracePt t="2845" x="3036888" y="998538"/>
          <p14:tracePt t="2847" x="3043238" y="998538"/>
          <p14:tracePt t="2848" x="3049588" y="998538"/>
          <p14:tracePt t="2849" x="3049588" y="992188"/>
          <p14:tracePt t="2850" x="3057525" y="992188"/>
          <p14:tracePt t="2851" x="3070225" y="992188"/>
          <p14:tracePt t="2852" x="3070225" y="985838"/>
          <p14:tracePt t="2853" x="3076575" y="985838"/>
          <p14:tracePt t="2854" x="3082925" y="985838"/>
          <p14:tracePt t="2856" x="3097213" y="985838"/>
          <p14:tracePt t="2857" x="3103563" y="979488"/>
          <p14:tracePt t="2859" x="3116263" y="973138"/>
          <p14:tracePt t="2860" x="3124200" y="973138"/>
          <p14:tracePt t="2862" x="3136900" y="973138"/>
          <p14:tracePt t="2863" x="3143250" y="965200"/>
          <p14:tracePt t="2865" x="3149600" y="965200"/>
          <p14:tracePt t="2866" x="3157538" y="965200"/>
          <p14:tracePt t="2868" x="3163888" y="965200"/>
          <p14:tracePt t="2869" x="3170238" y="965200"/>
          <p14:tracePt t="2870" x="3176588" y="958850"/>
          <p14:tracePt t="2872" x="3182938" y="958850"/>
          <p14:tracePt t="2873" x="3190875" y="958850"/>
          <p14:tracePt t="2875" x="3197225" y="958850"/>
          <p14:tracePt t="2876" x="3203575" y="958850"/>
          <p14:tracePt t="2877" x="3209925" y="958850"/>
          <p14:tracePt t="2878" x="3209925" y="952500"/>
          <p14:tracePt t="2879" x="3216275" y="952500"/>
          <p14:tracePt t="2880" x="3224213" y="952500"/>
          <p14:tracePt t="2883" x="3230563" y="952500"/>
          <p14:tracePt t="2884" x="3230563" y="946150"/>
          <p14:tracePt t="2885" x="3236913" y="946150"/>
          <p14:tracePt t="2886" x="3243263" y="946150"/>
          <p14:tracePt t="2889" x="3249613" y="946150"/>
          <p14:tracePt t="2891" x="3257550" y="946150"/>
          <p14:tracePt t="2894" x="3263900" y="946150"/>
          <p14:tracePt t="2896" x="3270250" y="946150"/>
          <p14:tracePt t="2897" x="3270250" y="939800"/>
          <p14:tracePt t="2899" x="3276600" y="939800"/>
          <p14:tracePt t="2901" x="3282950" y="931863"/>
          <p14:tracePt t="2903" x="3290888" y="931863"/>
          <p14:tracePt t="2905" x="3297238" y="931863"/>
          <p14:tracePt t="2908" x="3303588" y="931863"/>
          <p14:tracePt t="2910" x="3309938" y="925513"/>
          <p14:tracePt t="2911" x="3316288" y="925513"/>
          <p14:tracePt t="2912" x="3316288" y="919163"/>
          <p14:tracePt t="2913" x="3322638" y="919163"/>
          <p14:tracePt t="2915" x="3330575" y="919163"/>
          <p14:tracePt t="2917" x="3336925" y="919163"/>
          <p14:tracePt t="2919" x="3336925" y="912813"/>
          <p14:tracePt t="2920" x="3343275" y="912813"/>
          <p14:tracePt t="2921" x="3349625" y="912813"/>
          <p14:tracePt t="2922" x="3349625" y="906463"/>
          <p14:tracePt t="2923" x="3355975" y="906463"/>
          <p14:tracePt t="2925" x="3363913" y="906463"/>
          <p14:tracePt t="2926" x="3363913" y="898525"/>
          <p14:tracePt t="2927" x="3370263" y="898525"/>
          <p14:tracePt t="2929" x="3376613" y="898525"/>
          <p14:tracePt t="2931" x="3382963" y="898525"/>
          <p14:tracePt t="2932" x="3389313" y="898525"/>
          <p14:tracePt t="2934" x="3389313" y="892175"/>
          <p14:tracePt t="2935" x="3397250" y="892175"/>
          <p14:tracePt t="2936" x="3403600" y="892175"/>
          <p14:tracePt t="2938" x="3409950" y="885825"/>
          <p14:tracePt t="2939" x="3416300" y="885825"/>
          <p14:tracePt t="2941" x="3422650" y="885825"/>
          <p14:tracePt t="2951" x="3449638" y="885825"/>
          <p14:tracePt t="2951" x="3455988" y="885825"/>
          <p14:tracePt t="2953" x="3455988" y="879475"/>
          <p14:tracePt t="2954" x="3463925" y="879475"/>
          <p14:tracePt t="2956" x="3470275" y="879475"/>
          <p14:tracePt t="2959" x="3476625" y="879475"/>
          <p14:tracePt t="2960" x="3476625" y="873125"/>
          <p14:tracePt t="2961" x="3482975" y="873125"/>
          <p14:tracePt t="2964" x="3489325" y="873125"/>
          <p14:tracePt t="2965" x="3489325" y="865188"/>
          <p14:tracePt t="2966" x="3497263" y="865188"/>
          <p14:tracePt t="2967" x="3503613" y="865188"/>
          <p14:tracePt t="2971" x="3509963" y="865188"/>
          <p14:tracePt t="2973" x="3516313" y="865188"/>
          <p14:tracePt t="2977" x="3522663" y="865188"/>
          <p14:tracePt t="2978" x="3522663" y="858838"/>
          <p14:tracePt t="2979" x="3530600" y="858838"/>
          <p14:tracePt t="2981" x="3536950" y="858838"/>
          <p14:tracePt t="2985" x="3536950" y="852488"/>
          <p14:tracePt t="2986" x="3543300" y="852488"/>
          <p14:tracePt t="2989" x="3549650" y="852488"/>
          <p14:tracePt t="2995" x="3556000" y="852488"/>
          <p14:tracePt t="2998" x="3563938" y="852488"/>
          <p14:tracePt t="2999" x="3563938" y="846138"/>
          <p14:tracePt t="3002" x="3570288" y="846138"/>
          <p14:tracePt t="3006" x="3576638" y="839788"/>
          <p14:tracePt t="3009" x="3582988" y="839788"/>
          <p14:tracePt t="3010" x="3582988" y="831850"/>
          <p14:tracePt t="3014" x="3589338" y="831850"/>
          <p14:tracePt t="3016" x="3597275" y="831850"/>
          <p14:tracePt t="3019" x="3603625" y="831850"/>
          <p14:tracePt t="3021" x="3603625" y="825500"/>
          <p14:tracePt t="3024" x="3609975" y="825500"/>
          <p14:tracePt t="3027" x="3616325" y="825500"/>
          <p14:tracePt t="3032" x="3616325" y="819150"/>
          <p14:tracePt t="3033" x="3622675" y="819150"/>
          <p14:tracePt t="3034" x="3629025" y="819150"/>
          <p14:tracePt t="3037" x="3636963" y="819150"/>
          <p14:tracePt t="3042" x="3643313" y="819150"/>
          <p14:tracePt t="3044" x="3649663" y="819150"/>
          <p14:tracePt t="3048" x="3656013" y="819150"/>
          <p14:tracePt t="3050" x="3656013" y="812800"/>
          <p14:tracePt t="3051" x="3662363" y="812800"/>
          <p14:tracePt t="3053" x="3670300" y="812800"/>
          <p14:tracePt t="3057" x="3676650" y="812800"/>
          <p14:tracePt t="3059" x="3683000" y="812800"/>
          <p14:tracePt t="3061" x="3683000" y="806450"/>
          <p14:tracePt t="3063" x="3689350" y="806450"/>
          <p14:tracePt t="3065" x="3695700" y="806450"/>
          <p14:tracePt t="3070" x="3703638" y="806450"/>
          <p14:tracePt t="3073" x="3709988" y="806450"/>
          <p14:tracePt t="3074" x="3716338" y="806450"/>
          <p14:tracePt t="3079" x="3722688" y="806450"/>
          <p14:tracePt t="3080" x="3722688" y="798513"/>
          <p14:tracePt t="3081" x="3729038" y="798513"/>
          <p14:tracePt t="3085" x="3736975" y="798513"/>
          <p14:tracePt t="3087" x="3743325" y="798513"/>
          <p14:tracePt t="3088" x="3749675" y="798513"/>
          <p14:tracePt t="3091" x="3756025" y="798513"/>
          <p14:tracePt t="3093" x="3762375" y="798513"/>
          <p14:tracePt t="3096" x="3770313" y="798513"/>
          <p14:tracePt t="3097" x="3776663" y="798513"/>
          <p14:tracePt t="3099" x="3783013" y="798513"/>
          <p14:tracePt t="3100" x="3789363" y="798513"/>
          <p14:tracePt t="3101" x="3795713" y="798513"/>
          <p14:tracePt t="3102" x="3803650" y="798513"/>
          <p14:tracePt t="3105" x="3816350" y="798513"/>
          <p14:tracePt t="3106" x="3816350" y="792163"/>
          <p14:tracePt t="3107" x="3822700" y="792163"/>
          <p14:tracePt t="3108" x="3836988" y="792163"/>
          <p14:tracePt t="3110" x="3843338" y="792163"/>
          <p14:tracePt t="3111" x="3849688" y="785813"/>
          <p14:tracePt t="3112" x="3856038" y="785813"/>
          <p14:tracePt t="3113" x="3862388" y="785813"/>
          <p14:tracePt t="3114" x="3876675" y="785813"/>
          <p14:tracePt t="3116" x="3889375" y="785813"/>
          <p14:tracePt t="3117" x="3895725" y="785813"/>
          <p14:tracePt t="3118" x="3910013" y="785813"/>
          <p14:tracePt t="3119" x="3922713" y="779463"/>
          <p14:tracePt t="3120" x="3929063" y="779463"/>
          <p14:tracePt t="3121" x="3943350" y="779463"/>
          <p14:tracePt t="3122" x="3956050" y="773113"/>
          <p14:tracePt t="3124" x="3976688" y="773113"/>
          <p14:tracePt t="3125" x="3983038" y="765175"/>
          <p14:tracePt t="3126" x="3995738" y="765175"/>
          <p14:tracePt t="3127" x="4010025" y="765175"/>
          <p14:tracePt t="3128" x="4016375" y="758825"/>
          <p14:tracePt t="3129" x="4035425" y="758825"/>
          <p14:tracePt t="3130" x="4049713" y="752475"/>
          <p14:tracePt t="3131" x="4062413" y="752475"/>
          <p14:tracePt t="3132" x="4076700" y="752475"/>
          <p14:tracePt t="3133" x="4095750" y="746125"/>
          <p14:tracePt t="3134" x="4102100" y="746125"/>
          <p14:tracePt t="3135" x="4116388" y="739775"/>
          <p14:tracePt t="3136" x="4135438" y="739775"/>
          <p14:tracePt t="3137" x="4149725" y="739775"/>
          <p14:tracePt t="3138" x="4162425" y="739775"/>
          <p14:tracePt t="3139" x="4183063" y="739775"/>
          <p14:tracePt t="3140" x="4189413" y="739775"/>
          <p14:tracePt t="3141" x="4208463" y="731838"/>
          <p14:tracePt t="3142" x="4222750" y="731838"/>
          <p14:tracePt t="3143" x="4235450" y="731838"/>
          <p14:tracePt t="3144" x="4249738" y="731838"/>
          <p14:tracePt t="3145" x="4262438" y="725488"/>
          <p14:tracePt t="3146" x="4275138" y="725488"/>
          <p14:tracePt t="3147" x="4289425" y="725488"/>
          <p14:tracePt t="3148" x="4308475" y="725488"/>
          <p14:tracePt t="3149" x="4316413" y="719138"/>
          <p14:tracePt t="3150" x="4335463" y="719138"/>
          <p14:tracePt t="3151" x="4349750" y="719138"/>
          <p14:tracePt t="3152" x="4362450" y="719138"/>
          <p14:tracePt t="3153" x="4383088" y="712788"/>
          <p14:tracePt t="3154" x="4395788" y="712788"/>
          <p14:tracePt t="3155" x="4402138" y="712788"/>
          <p14:tracePt t="3156" x="4422775" y="712788"/>
          <p14:tracePt t="3157" x="4435475" y="706438"/>
          <p14:tracePt t="3158" x="4449763" y="706438"/>
          <p14:tracePt t="3159" x="4462463" y="706438"/>
          <p14:tracePt t="3160" x="4468813" y="706438"/>
          <p14:tracePt t="3161" x="4481513" y="706438"/>
          <p14:tracePt t="3162" x="4502150" y="706438"/>
          <p14:tracePt t="3163" x="4508500" y="700088"/>
          <p14:tracePt t="3164" x="4522788" y="700088"/>
          <p14:tracePt t="3165" x="4535488" y="700088"/>
          <p14:tracePt t="3166" x="4541838" y="700088"/>
          <p14:tracePt t="3167" x="4556125" y="700088"/>
          <p14:tracePt t="3168" x="4562475" y="700088"/>
          <p14:tracePt t="3169" x="4575175" y="700088"/>
          <p14:tracePt t="3170" x="4589463" y="700088"/>
          <p14:tracePt t="3171" x="4595813" y="700088"/>
          <p14:tracePt t="3172" x="4614863" y="700088"/>
          <p14:tracePt t="3173" x="4629150" y="700088"/>
          <p14:tracePt t="3174" x="4635500" y="700088"/>
          <p14:tracePt t="3175" x="4648200" y="692150"/>
          <p14:tracePt t="3176" x="4662488" y="692150"/>
          <p14:tracePt t="3177" x="4668838" y="692150"/>
          <p14:tracePt t="3178" x="4681538" y="692150"/>
          <p14:tracePt t="3179" x="4689475" y="692150"/>
          <p14:tracePt t="3180" x="4708525" y="692150"/>
          <p14:tracePt t="3181" x="4722813" y="692150"/>
          <p14:tracePt t="3182" x="4729163" y="692150"/>
          <p14:tracePt t="3183" x="4741863" y="692150"/>
          <p14:tracePt t="3184" x="4754563" y="685800"/>
          <p14:tracePt t="3185" x="4762500" y="685800"/>
          <p14:tracePt t="3186" x="4775200" y="685800"/>
          <p14:tracePt t="3187" x="4781550" y="685800"/>
          <p14:tracePt t="3188" x="4795838" y="685800"/>
          <p14:tracePt t="3189" x="4808538" y="679450"/>
          <p14:tracePt t="3190" x="4814888" y="679450"/>
          <p14:tracePt t="3191" x="4835525" y="679450"/>
          <p14:tracePt t="3192" x="4841875" y="679450"/>
          <p14:tracePt t="3193" x="4854575" y="679450"/>
          <p14:tracePt t="3194" x="4868863" y="679450"/>
          <p14:tracePt t="3195" x="4875213" y="679450"/>
          <p14:tracePt t="3196" x="4887913" y="673100"/>
          <p14:tracePt t="3197" x="4908550" y="673100"/>
          <p14:tracePt t="3198" x="4921250" y="673100"/>
          <p14:tracePt t="3199" x="4935538" y="673100"/>
          <p14:tracePt t="3201" x="4954588" y="666750"/>
          <p14:tracePt t="3202" x="4968875" y="666750"/>
          <p14:tracePt t="3203" x="4981575" y="666750"/>
          <p14:tracePt t="3204" x="5002213" y="666750"/>
          <p14:tracePt t="3205" x="5014913" y="666750"/>
          <p14:tracePt t="3207" x="5029200" y="666750"/>
          <p14:tracePt t="3208" x="5048250" y="658813"/>
          <p14:tracePt t="3209" x="5054600" y="658813"/>
          <p14:tracePt t="3210" x="5068888" y="658813"/>
          <p14:tracePt t="3211" x="5075238" y="658813"/>
          <p14:tracePt t="3212" x="5094288" y="658813"/>
          <p14:tracePt t="3213" x="5108575" y="658813"/>
          <p14:tracePt t="3214" x="5114925" y="658813"/>
          <p14:tracePt t="3215" x="5127625" y="658813"/>
          <p14:tracePt t="3216" x="5135563" y="658813"/>
          <p14:tracePt t="3217" x="5148263" y="652463"/>
          <p14:tracePt t="3218" x="5160963" y="652463"/>
          <p14:tracePt t="3219" x="5168900" y="652463"/>
          <p14:tracePt t="3220" x="5187950" y="652463"/>
          <p14:tracePt t="3221" x="5194300" y="652463"/>
          <p14:tracePt t="3222" x="5202238" y="652463"/>
          <p14:tracePt t="3223" x="5214938" y="652463"/>
          <p14:tracePt t="3224" x="5221288" y="652463"/>
          <p14:tracePt t="3225" x="5235575" y="652463"/>
          <p14:tracePt t="3226" x="5241925" y="652463"/>
          <p14:tracePt t="3227" x="5248275" y="652463"/>
          <p14:tracePt t="3228" x="5260975" y="652463"/>
          <p14:tracePt t="3229" x="5268913" y="652463"/>
          <p14:tracePt t="3230" x="5275263" y="652463"/>
          <p14:tracePt t="3231" x="5281613" y="652463"/>
          <p14:tracePt t="3232" x="5287963" y="652463"/>
          <p14:tracePt t="3233" x="5294313" y="652463"/>
          <p14:tracePt t="3234" x="5308600" y="652463"/>
          <p14:tracePt t="3236" x="5314950" y="652463"/>
          <p14:tracePt t="3237" x="5321300" y="652463"/>
          <p14:tracePt t="3238" x="5327650" y="652463"/>
          <p14:tracePt t="3239" x="5334000" y="646113"/>
          <p14:tracePt t="3240" x="5341938" y="646113"/>
          <p14:tracePt t="3242" x="5348288" y="646113"/>
          <p14:tracePt t="3243" x="5354638" y="646113"/>
          <p14:tracePt t="3245" x="5360988" y="646113"/>
          <p14:tracePt t="3247" x="5360988" y="639763"/>
          <p14:tracePt t="3249" x="5367338" y="639763"/>
          <p14:tracePt t="3251" x="5375275" y="639763"/>
          <p14:tracePt t="3256" x="5381625" y="639763"/>
          <p14:tracePt t="3258" x="5381625" y="633413"/>
          <p14:tracePt t="3259" x="5387975" y="633413"/>
          <p14:tracePt t="3262" x="5394325" y="633413"/>
          <p14:tracePt t="3268" x="5394325" y="625475"/>
          <p14:tracePt t="3269" x="5400675" y="625475"/>
          <p14:tracePt t="3271" x="5408613" y="625475"/>
          <p14:tracePt t="3276" x="5414963" y="625475"/>
          <p14:tracePt t="3278" x="5421313" y="625475"/>
          <p14:tracePt t="3280" x="5427663" y="625475"/>
          <p14:tracePt t="3281" x="5427663" y="619125"/>
          <p14:tracePt t="3283" x="5434013" y="619125"/>
          <p14:tracePt t="3284" x="5441950" y="619125"/>
          <p14:tracePt t="3288" x="5448300" y="619125"/>
          <p14:tracePt t="3289" x="5454650" y="619125"/>
          <p14:tracePt t="3292" x="5461000" y="619125"/>
          <p14:tracePt t="3293" x="5467350" y="619125"/>
          <p14:tracePt t="3294" x="5475288" y="619125"/>
          <p14:tracePt t="3297" x="5481638" y="619125"/>
          <p14:tracePt t="3298" x="5487988" y="619125"/>
          <p14:tracePt t="3301" x="5494338" y="619125"/>
          <p14:tracePt t="3302" x="5500688" y="619125"/>
          <p14:tracePt t="3303" x="5508625" y="619125"/>
          <p14:tracePt t="3305" x="5521325" y="619125"/>
          <p14:tracePt t="3307" x="5527675" y="619125"/>
          <p14:tracePt t="3309" x="5534025" y="619125"/>
          <p14:tracePt t="3310" x="5541963" y="619125"/>
          <p14:tracePt t="3312" x="5548313" y="619125"/>
          <p14:tracePt t="3313" x="5548313" y="612775"/>
          <p14:tracePt t="3314" x="5554663" y="612775"/>
          <p14:tracePt t="3315" x="5561013" y="612775"/>
          <p14:tracePt t="3317" x="5567363" y="612775"/>
          <p14:tracePt t="3318" x="5575300" y="612775"/>
          <p14:tracePt t="3321" x="5581650" y="612775"/>
          <p14:tracePt t="3323" x="5588000" y="612775"/>
          <p14:tracePt t="3327" x="5594350" y="612775"/>
          <p14:tracePt t="3331" x="5600700" y="612775"/>
          <p14:tracePt t="3338" x="5608638" y="612775"/>
          <p14:tracePt t="3400" x="5614988" y="612775"/>
          <p14:tracePt t="3405" x="5621338" y="612775"/>
          <p14:tracePt t="3413" x="5627688" y="612775"/>
          <p14:tracePt t="3419" x="5634038" y="612775"/>
          <p14:tracePt t="3420" x="5634038" y="619125"/>
          <p14:tracePt t="3426" x="5640388" y="619125"/>
          <p14:tracePt t="3436" x="5640388" y="625475"/>
          <p14:tracePt t="3447" x="5640388" y="633413"/>
          <p14:tracePt t="3448" x="5648325" y="633413"/>
          <p14:tracePt t="3454" x="5648325" y="639763"/>
          <p14:tracePt t="3457" x="5654675" y="639763"/>
          <p14:tracePt t="3458" x="5654675" y="646113"/>
          <p14:tracePt t="3462" x="5654675" y="652463"/>
          <p14:tracePt t="3464" x="5654675" y="658813"/>
          <p14:tracePt t="3468" x="5654675" y="666750"/>
          <p14:tracePt t="3469" x="5654675" y="673100"/>
          <p14:tracePt t="3470" x="5654675" y="679450"/>
          <p14:tracePt t="3474" x="5654675" y="685800"/>
          <p14:tracePt t="3475" x="5654675" y="692150"/>
          <p14:tracePt t="3477" x="5654675" y="700088"/>
          <p14:tracePt t="3479" x="5654675" y="706438"/>
          <p14:tracePt t="3480" x="5654675" y="712788"/>
          <p14:tracePt t="3483" x="5661025" y="712788"/>
          <p14:tracePt t="3484" x="5661025" y="719138"/>
          <p14:tracePt t="3485" x="5661025" y="725488"/>
          <p14:tracePt t="3488" x="5661025" y="731838"/>
          <p14:tracePt t="3489" x="5661025" y="739775"/>
          <p14:tracePt t="3491" x="5661025" y="746125"/>
          <p14:tracePt t="3494" x="5661025" y="752475"/>
          <p14:tracePt t="3496" x="5661025" y="758825"/>
          <p14:tracePt t="3499" x="5661025" y="765175"/>
          <p14:tracePt t="3502" x="5661025" y="773113"/>
          <p14:tracePt t="3503" x="5661025" y="779463"/>
          <p14:tracePt t="3507" x="5661025" y="785813"/>
          <p14:tracePt t="3509" x="5661025" y="792163"/>
          <p14:tracePt t="3512" x="5667375" y="792163"/>
          <p14:tracePt t="3515" x="5667375" y="798513"/>
          <p14:tracePt t="3518" x="5667375" y="806450"/>
          <p14:tracePt t="3522" x="5667375" y="812800"/>
          <p14:tracePt t="3539" x="5667375" y="819150"/>
          <p14:tracePt t="3556" x="5667375" y="825500"/>
          <p14:tracePt t="3565" x="5673725" y="825500"/>
          <p14:tracePt t="3572" x="5673725" y="831850"/>
          <p14:tracePt t="3576" x="5673725" y="839788"/>
          <p14:tracePt t="3580" x="5673725" y="846138"/>
          <p14:tracePt t="3586" x="5673725" y="852488"/>
          <p14:tracePt t="3589" x="5673725" y="858838"/>
          <p14:tracePt t="3594" x="5673725" y="865188"/>
          <p14:tracePt t="3597" x="5673725" y="873125"/>
          <p14:tracePt t="3602" x="5667375" y="873125"/>
          <p14:tracePt t="3603" x="5667375" y="879475"/>
          <p14:tracePt t="3605" x="5667375" y="885825"/>
          <p14:tracePt t="3607" x="5667375" y="892175"/>
          <p14:tracePt t="3611" x="5667375" y="898525"/>
          <p14:tracePt t="3612" x="5661025" y="898525"/>
          <p14:tracePt t="3614" x="5661025" y="906463"/>
          <p14:tracePt t="3620" x="5661025" y="912813"/>
          <p14:tracePt t="3623" x="5661025" y="919163"/>
          <p14:tracePt t="3627" x="5661025" y="925513"/>
          <p14:tracePt t="3633" x="5654675" y="925513"/>
          <p14:tracePt t="3642" x="5654675" y="931863"/>
          <p14:tracePt t="3686" x="5654675" y="939800"/>
          <p14:tracePt t="3695" x="5648325" y="939800"/>
          <p14:tracePt t="3704" x="5648325" y="946150"/>
          <p14:tracePt t="3708" x="5648325" y="952500"/>
          <p14:tracePt t="3713" x="5648325" y="958850"/>
          <p14:tracePt t="3714" x="5640388" y="958850"/>
          <p14:tracePt t="3718" x="5634038" y="958850"/>
          <p14:tracePt t="3719" x="5634038" y="965200"/>
          <p14:tracePt t="3722" x="5634038" y="973138"/>
          <p14:tracePt t="3724" x="5627688" y="973138"/>
          <p14:tracePt t="3728" x="5627688" y="979488"/>
          <p14:tracePt t="3729" x="5627688" y="985838"/>
          <p14:tracePt t="3731" x="5621338" y="985838"/>
          <p14:tracePt t="3732" x="5621338" y="992188"/>
          <p14:tracePt t="3734" x="5614988" y="992188"/>
          <p14:tracePt t="3736" x="5614988" y="998538"/>
          <p14:tracePt t="3738" x="5614988" y="1006475"/>
          <p14:tracePt t="3741" x="5608638" y="1006475"/>
          <p14:tracePt t="3742" x="5608638" y="1012825"/>
          <p14:tracePt t="3743" x="5600700" y="1012825"/>
          <p14:tracePt t="3744" x="5600700" y="1019175"/>
          <p14:tracePt t="3746" x="5600700" y="1025525"/>
          <p14:tracePt t="3747" x="5594350" y="1025525"/>
          <p14:tracePt t="3751" x="5594350" y="1031875"/>
          <p14:tracePt t="3753" x="5588000" y="1031875"/>
          <p14:tracePt t="3754" x="5588000" y="1038225"/>
          <p14:tracePt t="3756" x="5581650" y="1038225"/>
          <p14:tracePt t="3757" x="5581650" y="1046163"/>
          <p14:tracePt t="3759" x="5581650" y="1052513"/>
          <p14:tracePt t="3760" x="5575300" y="1058863"/>
          <p14:tracePt t="3763" x="5567363" y="1058863"/>
          <p14:tracePt t="3764" x="5567363" y="1065213"/>
          <p14:tracePt t="3766" x="5567363" y="1071563"/>
          <p14:tracePt t="3768" x="5561013" y="1071563"/>
          <p14:tracePt t="3769" x="5561013" y="1079500"/>
          <p14:tracePt t="3770" x="5554663" y="1079500"/>
          <p14:tracePt t="3771" x="5554663" y="1085850"/>
          <p14:tracePt t="3772" x="5548313" y="1085850"/>
          <p14:tracePt t="3775" x="5548313" y="1092200"/>
          <p14:tracePt t="3776" x="5541963" y="1098550"/>
          <p14:tracePt t="3777" x="5541963" y="1104900"/>
          <p14:tracePt t="3778" x="5534025" y="1104900"/>
          <p14:tracePt t="3781" x="5534025" y="1112838"/>
          <p14:tracePt t="3782" x="5527675" y="1119188"/>
          <p14:tracePt t="3784" x="5521325" y="1119188"/>
          <p14:tracePt t="3785" x="5521325" y="1125538"/>
          <p14:tracePt t="3786" x="5514975" y="1131888"/>
          <p14:tracePt t="3787" x="5514975" y="1138238"/>
          <p14:tracePt t="3789" x="5508625" y="1138238"/>
          <p14:tracePt t="3790" x="5508625" y="1146175"/>
          <p14:tracePt t="3791" x="5500688" y="1152525"/>
          <p14:tracePt t="3793" x="5500688" y="1158875"/>
          <p14:tracePt t="3794" x="5494338" y="1158875"/>
          <p14:tracePt t="3795" x="5494338" y="1165225"/>
          <p14:tracePt t="3796" x="5487988" y="1165225"/>
          <p14:tracePt t="3797" x="5487988" y="1171575"/>
          <p14:tracePt t="3798" x="5481638" y="1171575"/>
          <p14:tracePt t="3799" x="5481638" y="1179513"/>
          <p14:tracePt t="3802" x="5475288" y="1185863"/>
          <p14:tracePt t="3804" x="5467350" y="1192213"/>
          <p14:tracePt t="3807" x="5467350" y="1198563"/>
          <p14:tracePt t="3808" x="5467350" y="1204913"/>
          <p14:tracePt t="3809" x="5461000" y="1204913"/>
          <p14:tracePt t="3811" x="5454650" y="1204913"/>
          <p14:tracePt t="3812" x="5454650" y="1212850"/>
          <p14:tracePt t="3815" x="5454650" y="1219200"/>
          <p14:tracePt t="3816" x="5448300" y="1219200"/>
          <p14:tracePt t="3821" x="5448300" y="1225550"/>
          <p14:tracePt t="3825" x="5448300" y="1231900"/>
          <p14:tracePt t="3826" x="5441950" y="1231900"/>
          <p14:tracePt t="3828" x="5441950" y="1238250"/>
          <p14:tracePt t="3837" x="5434013" y="1238250"/>
          <p14:tracePt t="3839" x="5434013" y="1246188"/>
          <p14:tracePt t="3848" x="5434013" y="1252538"/>
          <p14:tracePt t="3863" x="5434013" y="1258888"/>
          <p14:tracePt t="3867" x="5427663" y="1258888"/>
          <p14:tracePt t="3869" x="5427663" y="1265238"/>
          <p14:tracePt t="3873" x="5421313" y="1265238"/>
          <p14:tracePt t="3874" x="5421313" y="1271588"/>
          <p14:tracePt t="3877" x="5414963" y="1271588"/>
          <p14:tracePt t="3880" x="5414963" y="1279525"/>
          <p14:tracePt t="3883" x="5414963" y="1285875"/>
          <p14:tracePt t="3884" x="5408613" y="1285875"/>
          <p14:tracePt t="3886" x="5400675" y="1285875"/>
          <p14:tracePt t="3888" x="5400675" y="1292225"/>
          <p14:tracePt t="3889" x="5394325" y="1292225"/>
          <p14:tracePt t="3890" x="5394325" y="1298575"/>
          <p14:tracePt t="3891" x="5387975" y="1298575"/>
          <p14:tracePt t="3893" x="5381625" y="1298575"/>
          <p14:tracePt t="3894" x="5381625" y="1304925"/>
          <p14:tracePt t="3896" x="5381625" y="1311275"/>
          <p14:tracePt t="3897" x="5375275" y="1311275"/>
          <p14:tracePt t="3898" x="5367338" y="1319213"/>
          <p14:tracePt t="3909" x="5334000" y="1352550"/>
          <p14:tracePt t="3909" x="5327650" y="1352550"/>
          <p14:tracePt t="3910" x="5321300" y="1352550"/>
          <p14:tracePt t="3911" x="5321300" y="1358900"/>
          <p14:tracePt t="3912" x="5314950" y="1365250"/>
          <p14:tracePt t="3913" x="5308600" y="1365250"/>
          <p14:tracePt t="3914" x="5302250" y="1365250"/>
          <p14:tracePt t="3915" x="5302250" y="1371600"/>
          <p14:tracePt t="3916" x="5294313" y="1377950"/>
          <p14:tracePt t="3917" x="5287963" y="1385888"/>
          <p14:tracePt t="3919" x="5281613" y="1392238"/>
          <p14:tracePt t="3920" x="5275263" y="1398588"/>
          <p14:tracePt t="3921" x="5268913" y="1398588"/>
          <p14:tracePt t="3923" x="5260975" y="1404938"/>
          <p14:tracePt t="3924" x="5254625" y="1411288"/>
          <p14:tracePt t="3925" x="5254625" y="1419225"/>
          <p14:tracePt t="3926" x="5248275" y="1419225"/>
          <p14:tracePt t="3927" x="5248275" y="1425575"/>
          <p14:tracePt t="3928" x="5241925" y="1425575"/>
          <p14:tracePt t="3929" x="5235575" y="1431925"/>
          <p14:tracePt t="3931" x="5227638" y="1438275"/>
          <p14:tracePt t="3932" x="5221288" y="1438275"/>
          <p14:tracePt t="3933" x="5221288" y="1444625"/>
          <p14:tracePt t="3935" x="5221288" y="1452563"/>
          <p14:tracePt t="3936" x="5214938" y="1452563"/>
          <p14:tracePt t="3938" x="5208588" y="1458913"/>
          <p14:tracePt t="3939" x="5202238" y="1458913"/>
          <p14:tracePt t="3940" x="5202238" y="1465263"/>
          <p14:tracePt t="3943" x="5194300" y="1465263"/>
          <p14:tracePt t="3944" x="5194300" y="1471613"/>
          <p14:tracePt t="3945" x="5187950" y="1471613"/>
          <p14:tracePt t="3946" x="5187950" y="1477963"/>
          <p14:tracePt t="3948" x="5187950" y="1485900"/>
          <p14:tracePt t="3949" x="5181600" y="1485900"/>
          <p14:tracePt t="3951" x="5175250" y="1485900"/>
          <p14:tracePt t="3952" x="5168900" y="1492250"/>
          <p14:tracePt t="3954" x="5168900" y="1498600"/>
          <p14:tracePt t="3955" x="5160963" y="1498600"/>
          <p14:tracePt t="3957" x="5154613" y="1498600"/>
          <p14:tracePt t="3958" x="5154613" y="1504950"/>
          <p14:tracePt t="3960" x="5148263" y="1504950"/>
          <p14:tracePt t="3961" x="5148263" y="1511300"/>
          <p14:tracePt t="3962" x="5141913" y="1511300"/>
          <p14:tracePt t="3966" x="5135563" y="1519238"/>
          <p14:tracePt t="3967" x="5127625" y="1519238"/>
          <p14:tracePt t="3968" x="5127625" y="1525588"/>
          <p14:tracePt t="3969" x="5121275" y="1525588"/>
          <p14:tracePt t="3970" x="5121275" y="1531938"/>
          <p14:tracePt t="3972" x="5114925" y="1531938"/>
          <p14:tracePt t="3974" x="5108575" y="1531938"/>
          <p14:tracePt t="3975" x="5108575" y="1538288"/>
          <p14:tracePt t="3977" x="5102225" y="1544638"/>
          <p14:tracePt t="3978" x="5094288" y="1544638"/>
          <p14:tracePt t="3980" x="5087938" y="1544638"/>
          <p14:tracePt t="3981" x="5087938" y="1552575"/>
          <p14:tracePt t="3982" x="5081588" y="1552575"/>
          <p14:tracePt t="3983" x="5081588" y="1558925"/>
          <p14:tracePt t="3984" x="5075238" y="1558925"/>
          <p14:tracePt t="3985" x="5075238" y="1565275"/>
          <p14:tracePt t="3987" x="5068888" y="1565275"/>
          <p14:tracePt t="3988" x="5060950" y="1565275"/>
          <p14:tracePt t="3989" x="5060950" y="1571625"/>
          <p14:tracePt t="3990" x="5054600" y="1571625"/>
          <p14:tracePt t="3991" x="5054600" y="1577975"/>
          <p14:tracePt t="3992" x="5048250" y="1577975"/>
          <p14:tracePt t="3994" x="5041900" y="1584325"/>
          <p14:tracePt t="3996" x="5035550" y="1592263"/>
          <p14:tracePt t="3997" x="5029200" y="1592263"/>
          <p14:tracePt t="3999" x="5021263" y="1598613"/>
          <p14:tracePt t="4001" x="5014913" y="1598613"/>
          <p14:tracePt t="4002" x="5008563" y="1604963"/>
          <p14:tracePt t="4004" x="5008563" y="1611313"/>
          <p14:tracePt t="4005" x="5002213" y="1611313"/>
          <p14:tracePt t="4006" x="4995863" y="1611313"/>
          <p14:tracePt t="4007" x="4987925" y="1617663"/>
          <p14:tracePt t="4008" x="4987925" y="1625600"/>
          <p14:tracePt t="4010" x="4981575" y="1631950"/>
          <p14:tracePt t="4011" x="4975225" y="1631950"/>
          <p14:tracePt t="4014" x="4968875" y="1638300"/>
          <p14:tracePt t="4015" x="4962525" y="1638300"/>
          <p14:tracePt t="4016" x="4962525" y="1644650"/>
          <p14:tracePt t="4017" x="4954588" y="1644650"/>
          <p14:tracePt t="4019" x="4948238" y="1644650"/>
          <p14:tracePt t="4020" x="4948238" y="1651000"/>
          <p14:tracePt t="4021" x="4941888" y="1651000"/>
          <p14:tracePt t="4022" x="4941888" y="1658938"/>
          <p14:tracePt t="4023" x="4935538" y="1658938"/>
          <p14:tracePt t="4024" x="4935538" y="1665288"/>
          <p14:tracePt t="4025" x="4929188" y="1665288"/>
          <p14:tracePt t="4027" x="4921250" y="1671638"/>
          <p14:tracePt t="4029" x="4914900" y="1671638"/>
          <p14:tracePt t="4030" x="4914900" y="1677988"/>
          <p14:tracePt t="4031" x="4908550" y="1677988"/>
          <p14:tracePt t="4034" x="4902200" y="1677988"/>
          <p14:tracePt t="4035" x="4902200" y="1684338"/>
          <p14:tracePt t="4036" x="4895850" y="1684338"/>
          <p14:tracePt t="4037" x="4895850" y="1692275"/>
          <p14:tracePt t="4039" x="4887913" y="1692275"/>
          <p14:tracePt t="4040" x="4887913" y="1698625"/>
          <p14:tracePt t="4041" x="4881563" y="1698625"/>
          <p14:tracePt t="4043" x="4875213" y="1698625"/>
          <p14:tracePt t="4045" x="4875213" y="1704975"/>
          <p14:tracePt t="4046" x="4868863" y="1704975"/>
          <p14:tracePt t="4047" x="4862513" y="1711325"/>
          <p14:tracePt t="4050" x="4854575" y="1711325"/>
          <p14:tracePt t="4052" x="4848225" y="1711325"/>
          <p14:tracePt t="4053" x="4841875" y="1711325"/>
          <p14:tracePt t="4054" x="4841875" y="1717675"/>
          <p14:tracePt t="4055" x="4835525" y="1717675"/>
          <p14:tracePt t="4056" x="4829175" y="1725613"/>
          <p14:tracePt t="4058" x="4821238" y="1725613"/>
          <p14:tracePt t="4059" x="4814888" y="1725613"/>
          <p14:tracePt t="4060" x="4808538" y="1725613"/>
          <p14:tracePt t="4061" x="4808538" y="1731963"/>
          <p14:tracePt t="4062" x="4802188" y="1731963"/>
          <p14:tracePt t="4063" x="4795838" y="1738313"/>
          <p14:tracePt t="4065" x="4781550" y="1744663"/>
          <p14:tracePt t="4066" x="4775200" y="1744663"/>
          <p14:tracePt t="4068" x="4762500" y="1744663"/>
          <p14:tracePt t="4069" x="4754563" y="1744663"/>
          <p14:tracePt t="4070" x="4748213" y="1751013"/>
          <p14:tracePt t="4071" x="4741863" y="1751013"/>
          <p14:tracePt t="4072" x="4735513" y="1758950"/>
          <p14:tracePt t="4073" x="4722813" y="1758950"/>
          <p14:tracePt t="4074" x="4714875" y="1765300"/>
          <p14:tracePt t="4075" x="4708525" y="1765300"/>
          <p14:tracePt t="4076" x="4702175" y="1765300"/>
          <p14:tracePt t="4077" x="4689475" y="1765300"/>
          <p14:tracePt t="4078" x="4681538" y="1771650"/>
          <p14:tracePt t="4079" x="4668838" y="1778000"/>
          <p14:tracePt t="4080" x="4656138" y="1778000"/>
          <p14:tracePt t="4082" x="4641850" y="1784350"/>
          <p14:tracePt t="4083" x="4629150" y="1792288"/>
          <p14:tracePt t="4084" x="4622800" y="1792288"/>
          <p14:tracePt t="4085" x="4608513" y="1798638"/>
          <p14:tracePt t="4086" x="4602163" y="1798638"/>
          <p14:tracePt t="4087" x="4589463" y="1798638"/>
          <p14:tracePt t="4088" x="4575175" y="1804988"/>
          <p14:tracePt t="4089" x="4568825" y="1804988"/>
          <p14:tracePt t="4090" x="4556125" y="1811338"/>
          <p14:tracePt t="4091" x="4535488" y="1811338"/>
          <p14:tracePt t="4092" x="4522788" y="1817688"/>
          <p14:tracePt t="4093" x="4514850" y="1825625"/>
          <p14:tracePt t="4094" x="4502150" y="1825625"/>
          <p14:tracePt t="4095" x="4489450" y="1831975"/>
          <p14:tracePt t="4096" x="4481513" y="1838325"/>
          <p14:tracePt t="4097" x="4468813" y="1838325"/>
          <p14:tracePt t="4098" x="4456113" y="1838325"/>
          <p14:tracePt t="4099" x="4441825" y="1844675"/>
          <p14:tracePt t="4101" x="4429125" y="1851025"/>
          <p14:tracePt t="4102" x="4408488" y="1858963"/>
          <p14:tracePt t="4103" x="4402138" y="1865313"/>
          <p14:tracePt t="4104" x="4389438" y="1871663"/>
          <p14:tracePt t="4105" x="4375150" y="1871663"/>
          <p14:tracePt t="4107" x="4368800" y="1878013"/>
          <p14:tracePt t="4108" x="4356100" y="1884363"/>
          <p14:tracePt t="4109" x="4341813" y="1884363"/>
          <p14:tracePt t="4110" x="4335463" y="1884363"/>
          <p14:tracePt t="4111" x="4329113" y="1890713"/>
          <p14:tracePt t="4112" x="4322763" y="1890713"/>
          <p14:tracePt t="4113" x="4316413" y="1898650"/>
          <p14:tracePt t="4114" x="4308475" y="1905000"/>
          <p14:tracePt t="4115" x="4295775" y="1905000"/>
          <p14:tracePt t="4117" x="4289425" y="1905000"/>
          <p14:tracePt t="4118" x="4283075" y="1911350"/>
          <p14:tracePt t="4119" x="4275138" y="1911350"/>
          <p14:tracePt t="4120" x="4268788" y="1917700"/>
          <p14:tracePt t="4121" x="4262438" y="1917700"/>
          <p14:tracePt t="4123" x="4256088" y="1917700"/>
          <p14:tracePt t="4124" x="4249738" y="1924050"/>
          <p14:tracePt t="4125" x="4241800" y="1924050"/>
          <p14:tracePt t="4126" x="4241800" y="1931988"/>
          <p14:tracePt t="4128" x="4235450" y="1931988"/>
          <p14:tracePt t="4129" x="4229100" y="1938338"/>
          <p14:tracePt t="4132" x="4222750" y="1938338"/>
          <p14:tracePt t="4133" x="4222750" y="1944688"/>
          <p14:tracePt t="4134" x="4216400" y="1944688"/>
          <p14:tracePt t="4136" x="4208463" y="1951038"/>
          <p14:tracePt t="4141" x="4202113" y="1951038"/>
          <p14:tracePt t="4142" x="4202113" y="1957388"/>
          <p14:tracePt t="4144" x="4195763" y="1957388"/>
          <p14:tracePt t="4145" x="4195763" y="1965325"/>
          <p14:tracePt t="4148" x="4195763" y="1971675"/>
          <p14:tracePt t="4150" x="4189413" y="1971675"/>
          <p14:tracePt t="4153" x="4183063" y="1971675"/>
          <p14:tracePt t="4154" x="4183063" y="1978025"/>
          <p14:tracePt t="4155" x="4175125" y="1978025"/>
          <p14:tracePt t="4157" x="4175125" y="1984375"/>
          <p14:tracePt t="4160" x="4168775" y="1984375"/>
          <p14:tracePt t="4162" x="4168775" y="1990725"/>
          <p14:tracePt t="4163" x="4162425" y="1990725"/>
          <p14:tracePt t="4164" x="4162425" y="1998663"/>
          <p14:tracePt t="4166" x="4162425" y="2005013"/>
          <p14:tracePt t="4168" x="4156075" y="2005013"/>
          <p14:tracePt t="4169" x="4149725" y="2005013"/>
          <p14:tracePt t="4170" x="4149725" y="2011363"/>
          <p14:tracePt t="4171" x="4149725" y="2017713"/>
          <p14:tracePt t="4173" x="4143375" y="2017713"/>
          <p14:tracePt t="4175" x="4135438" y="2024063"/>
          <p14:tracePt t="4176" x="4135438" y="2032000"/>
          <p14:tracePt t="4177" x="4129088" y="2032000"/>
          <p14:tracePt t="4178" x="4129088" y="2038350"/>
          <p14:tracePt t="4181" x="4122738" y="2044700"/>
          <p14:tracePt t="4182" x="4116388" y="2044700"/>
          <p14:tracePt t="4183" x="4116388" y="2051050"/>
          <p14:tracePt t="4185" x="4110038" y="2051050"/>
          <p14:tracePt t="4186" x="4102100" y="2057400"/>
          <p14:tracePt t="4187" x="4095750" y="2065338"/>
          <p14:tracePt t="4189" x="4095750" y="2071688"/>
          <p14:tracePt t="4190" x="4089400" y="2071688"/>
          <p14:tracePt t="4191" x="4083050" y="2071688"/>
          <p14:tracePt t="4192" x="4083050" y="2078038"/>
          <p14:tracePt t="4193" x="4083050" y="2084388"/>
          <p14:tracePt t="4194" x="4076700" y="2084388"/>
          <p14:tracePt t="4195" x="4068763" y="2084388"/>
          <p14:tracePt t="4196" x="4062413" y="2090738"/>
          <p14:tracePt t="4197" x="4062413" y="2098675"/>
          <p14:tracePt t="4198" x="4056063" y="2105025"/>
          <p14:tracePt t="4199" x="4049713" y="2105025"/>
          <p14:tracePt t="4201" x="4043363" y="2111375"/>
          <p14:tracePt t="4203" x="4035425" y="2117725"/>
          <p14:tracePt t="4204" x="4022725" y="2124075"/>
          <p14:tracePt t="4206" x="4016375" y="2132013"/>
          <p14:tracePt t="4208" x="4010025" y="2138363"/>
          <p14:tracePt t="4210" x="4002088" y="2138363"/>
          <p14:tracePt t="4211" x="3995738" y="2144713"/>
          <p14:tracePt t="4212" x="3989388" y="2151063"/>
          <p14:tracePt t="4214" x="3983038" y="2151063"/>
          <p14:tracePt t="4215" x="3976688" y="2157413"/>
          <p14:tracePt t="4216" x="3976688" y="2163763"/>
          <p14:tracePt t="4217" x="3968750" y="2163763"/>
          <p14:tracePt t="4218" x="3962400" y="2171700"/>
          <p14:tracePt t="4219" x="3956050" y="2171700"/>
          <p14:tracePt t="4220" x="3956050" y="2178050"/>
          <p14:tracePt t="4221" x="3949700" y="2178050"/>
          <p14:tracePt t="4222" x="3943350" y="2184400"/>
          <p14:tracePt t="4224" x="3935413" y="2184400"/>
          <p14:tracePt t="4225" x="3929063" y="2190750"/>
          <p14:tracePt t="4226" x="3929063" y="2197100"/>
          <p14:tracePt t="4227" x="3922713" y="2197100"/>
          <p14:tracePt t="4228" x="3916363" y="2205038"/>
          <p14:tracePt t="4229" x="3910013" y="2205038"/>
          <p14:tracePt t="4231" x="3902075" y="2211388"/>
          <p14:tracePt t="4232" x="3895725" y="2211388"/>
          <p14:tracePt t="4234" x="3889375" y="2217738"/>
          <p14:tracePt t="4235" x="3883025" y="2217738"/>
          <p14:tracePt t="4236" x="3876675" y="2217738"/>
          <p14:tracePt t="4238" x="3876675" y="2224088"/>
          <p14:tracePt t="4239" x="3870325" y="2224088"/>
          <p14:tracePt t="4240" x="3862388" y="2224088"/>
          <p14:tracePt t="4241" x="3862388" y="2230438"/>
          <p14:tracePt t="4243" x="3856038" y="2230438"/>
          <p14:tracePt t="4244" x="3856038" y="2238375"/>
          <p14:tracePt t="4245" x="3849688" y="2238375"/>
          <p14:tracePt t="4247" x="3843338" y="2238375"/>
          <p14:tracePt t="4252" x="3836988" y="2238375"/>
          <p14:tracePt t="4254" x="3836988" y="2244725"/>
          <p14:tracePt t="4256" x="3829050" y="2244725"/>
          <p14:tracePt t="4266" x="3822700" y="2244725"/>
          <p14:tracePt t="4267" x="3822700" y="2251075"/>
          <p14:tracePt t="4273" x="3816350" y="2251075"/>
          <p14:tracePt t="4279" x="3810000" y="2251075"/>
          <p14:tracePt t="4289" x="3803650" y="2251075"/>
          <p14:tracePt t="4291" x="3803650" y="2257425"/>
          <p14:tracePt t="4292" x="3795713" y="2257425"/>
          <p14:tracePt t="4299" x="3789363" y="2257425"/>
          <p14:tracePt t="4300" x="3789363" y="2263775"/>
          <p14:tracePt t="4301" x="3783013" y="2263775"/>
          <p14:tracePt t="4302" x="3776663" y="2263775"/>
          <p14:tracePt t="4305" x="3776663" y="2271713"/>
          <p14:tracePt t="4307" x="3770313" y="2271713"/>
          <p14:tracePt t="4308" x="3762375" y="2271713"/>
          <p14:tracePt t="4311" x="3756025" y="2271713"/>
          <p14:tracePt t="4313" x="3749675" y="2271713"/>
          <p14:tracePt t="4315" x="3743325" y="2271713"/>
          <p14:tracePt t="4316" x="3743325" y="2278063"/>
          <p14:tracePt t="4318" x="3736975" y="2278063"/>
          <p14:tracePt t="4319" x="3736975" y="2284413"/>
          <p14:tracePt t="4320" x="3729038" y="2284413"/>
          <p14:tracePt t="4323" x="3722688" y="2284413"/>
          <p14:tracePt t="4325" x="3716338" y="2284413"/>
          <p14:tracePt t="4328" x="3709988" y="2284413"/>
          <p14:tracePt t="4329" x="3709988" y="2290763"/>
          <p14:tracePt t="4330" x="3703638" y="2290763"/>
          <p14:tracePt t="4332" x="3695700" y="2290763"/>
          <p14:tracePt t="4335" x="3695700" y="2297113"/>
          <p14:tracePt t="4338" x="3689350" y="2297113"/>
          <p14:tracePt t="4343" x="3683000" y="2297113"/>
          <p14:tracePt t="4347" x="3683000" y="2305050"/>
          <p14:tracePt t="4396" x="3676650" y="2305050"/>
          <p14:tracePt t="4401" x="3670300" y="2305050"/>
          <p14:tracePt t="4405" x="3662363" y="2305050"/>
          <p14:tracePt t="4410" x="3656013" y="2305050"/>
          <p14:tracePt t="4411" x="3649663" y="2305050"/>
          <p14:tracePt t="4415" x="3643313" y="2305050"/>
          <p14:tracePt t="4416" x="3643313" y="2297113"/>
          <p14:tracePt t="4417" x="3636963" y="2297113"/>
          <p14:tracePt t="4418" x="3629025" y="2297113"/>
          <p14:tracePt t="4420" x="3622675" y="2297113"/>
          <p14:tracePt t="4422" x="3616325" y="2297113"/>
          <p14:tracePt t="4423" x="3616325" y="2290763"/>
          <p14:tracePt t="4424" x="3609975" y="2290763"/>
          <p14:tracePt t="4425" x="3603625" y="2290763"/>
          <p14:tracePt t="4427" x="3597275" y="2290763"/>
          <p14:tracePt t="4429" x="3589338" y="2290763"/>
          <p14:tracePt t="4430" x="3582988" y="2290763"/>
          <p14:tracePt t="4433" x="3576638" y="2290763"/>
          <p14:tracePt t="4434" x="3570288" y="2290763"/>
          <p14:tracePt t="4435" x="3563938" y="2290763"/>
          <p14:tracePt t="4437" x="3556000" y="2290763"/>
          <p14:tracePt t="4438" x="3549650" y="2290763"/>
          <p14:tracePt t="4441" x="3543300" y="2290763"/>
          <p14:tracePt t="4442" x="3536950" y="2290763"/>
          <p14:tracePt t="4443" x="3530600" y="2290763"/>
          <p14:tracePt t="4446" x="3522663" y="2290763"/>
          <p14:tracePt t="4448" x="3516313" y="2290763"/>
          <p14:tracePt t="4452" x="3509963" y="2290763"/>
          <p14:tracePt t="4454" x="3503613" y="2290763"/>
          <p14:tracePt t="4531" x="3497263" y="2284413"/>
          <p14:tracePt t="4540" x="3489325" y="2284413"/>
          <p14:tracePt t="4546" x="3482975" y="2284413"/>
          <p14:tracePt t="4754" x="3482975" y="2278063"/>
          <p14:tracePt t="4771" x="3489325" y="2278063"/>
          <p14:tracePt t="4781" x="3497263" y="2278063"/>
          <p14:tracePt t="4802" x="3503613" y="2278063"/>
          <p14:tracePt t="4810" x="3509963" y="2278063"/>
          <p14:tracePt t="4847" x="3516313" y="2278063"/>
          <p14:tracePt t="4881" x="3522663" y="2278063"/>
          <p14:tracePt t="4908" x="3530600" y="2278063"/>
          <p14:tracePt t="4915" x="3536950" y="2278063"/>
          <p14:tracePt t="4920" x="3543300" y="2278063"/>
          <p14:tracePt t="4929" x="3549650" y="2278063"/>
          <p14:tracePt t="4934" x="3556000" y="2278063"/>
          <p14:tracePt t="4942" x="3563938" y="2278063"/>
          <p14:tracePt t="4947" x="3570288" y="2278063"/>
          <p14:tracePt t="4951" x="3576638" y="2278063"/>
          <p14:tracePt t="4967" x="3582988" y="2278063"/>
          <p14:tracePt t="4973" x="3589338" y="2278063"/>
          <p14:tracePt t="4996" x="3597275" y="2278063"/>
          <p14:tracePt t="5010" x="3603625" y="2278063"/>
          <p14:tracePt t="5023" x="3609975" y="2278063"/>
          <p14:tracePt t="5035" x="3616325" y="2278063"/>
          <p14:tracePt t="5039" x="3622675" y="2278063"/>
          <p14:tracePt t="5047" x="3629025" y="2278063"/>
          <p14:tracePt t="5051" x="3636963" y="2278063"/>
          <p14:tracePt t="5054" x="3643313" y="2278063"/>
          <p14:tracePt t="5060" x="3649663" y="2278063"/>
          <p14:tracePt t="5063" x="3656013" y="2278063"/>
          <p14:tracePt t="5069" x="3662363" y="2278063"/>
          <p14:tracePt t="5071" x="3670300" y="2278063"/>
          <p14:tracePt t="5074" x="3676650" y="2278063"/>
          <p14:tracePt t="5080" x="3683000" y="2278063"/>
          <p14:tracePt t="5083" x="3689350" y="2278063"/>
          <p14:tracePt t="5087" x="3689350" y="2271713"/>
          <p14:tracePt t="5088" x="3695700" y="2271713"/>
          <p14:tracePt t="5091" x="3703638" y="2271713"/>
          <p14:tracePt t="5094" x="3709988" y="2271713"/>
          <p14:tracePt t="5099" x="3709988" y="2263775"/>
          <p14:tracePt t="5102" x="3716338" y="2263775"/>
          <p14:tracePt t="5106" x="3722688" y="2263775"/>
          <p14:tracePt t="5109" x="3722688" y="2257425"/>
          <p14:tracePt t="5113" x="3729038" y="2257425"/>
          <p14:tracePt t="5118" x="3736975" y="2257425"/>
          <p14:tracePt t="5126" x="3743325" y="2257425"/>
          <p14:tracePt t="5130" x="3749675" y="2257425"/>
          <p14:tracePt t="5134" x="3756025" y="2257425"/>
          <p14:tracePt t="5136" x="3756025" y="2251075"/>
          <p14:tracePt t="5141" x="3762375" y="2251075"/>
          <p14:tracePt t="5144" x="3770313" y="2251075"/>
          <p14:tracePt t="5148" x="3776663" y="2251075"/>
          <p14:tracePt t="5149" x="3776663" y="2244725"/>
          <p14:tracePt t="5150" x="3783013" y="2244725"/>
          <p14:tracePt t="5152" x="3789363" y="2244725"/>
          <p14:tracePt t="5156" x="3795713" y="2244725"/>
          <p14:tracePt t="5157" x="3803650" y="2244725"/>
          <p14:tracePt t="5161" x="3810000" y="2244725"/>
          <p14:tracePt t="5163" x="3816350" y="2244725"/>
          <p14:tracePt t="5165" x="3822700" y="2244725"/>
          <p14:tracePt t="5167" x="3829050" y="2244725"/>
          <p14:tracePt t="5169" x="3836988" y="2244725"/>
          <p14:tracePt t="5172" x="3843338" y="2244725"/>
          <p14:tracePt t="5173" x="3849688" y="2244725"/>
          <p14:tracePt t="5175" x="3856038" y="2244725"/>
          <p14:tracePt t="5179" x="3862388" y="2244725"/>
          <p14:tracePt t="5181" x="3870325" y="2244725"/>
          <p14:tracePt t="5185" x="3876675" y="2244725"/>
          <p14:tracePt t="5186" x="3883025" y="2244725"/>
          <p14:tracePt t="5189" x="3889375" y="2244725"/>
          <p14:tracePt t="5193" x="3895725" y="2244725"/>
          <p14:tracePt t="5195" x="3902075" y="2244725"/>
          <p14:tracePt t="5202" x="3910013" y="2244725"/>
          <p14:tracePt t="5206" x="3916363" y="2244725"/>
          <p14:tracePt t="5209" x="3922713" y="2244725"/>
          <p14:tracePt t="5217" x="3929063" y="2244725"/>
          <p14:tracePt t="5222" x="3935413" y="2244725"/>
          <p14:tracePt t="5230" x="3943350" y="2244725"/>
          <p14:tracePt t="5234" x="3949700" y="2244725"/>
          <p14:tracePt t="5240" x="3956050" y="2244725"/>
          <p14:tracePt t="5243" x="3962400" y="2244725"/>
          <p14:tracePt t="5245" x="3968750" y="2244725"/>
          <p14:tracePt t="5250" x="3976688" y="2244725"/>
          <p14:tracePt t="5252" x="3983038" y="2244725"/>
          <p14:tracePt t="5254" x="3983038" y="2251075"/>
          <p14:tracePt t="5257" x="3989388" y="2251075"/>
          <p14:tracePt t="5259" x="3995738" y="2251075"/>
          <p14:tracePt t="5261" x="4002088" y="2251075"/>
          <p14:tracePt t="5264" x="4010025" y="2251075"/>
          <p14:tracePt t="5266" x="4016375" y="2251075"/>
          <p14:tracePt t="5269" x="4016375" y="2257425"/>
          <p14:tracePt t="5270" x="4022725" y="2257425"/>
          <p14:tracePt t="5272" x="4029075" y="2257425"/>
          <p14:tracePt t="5274" x="4035425" y="2257425"/>
          <p14:tracePt t="5278" x="4035425" y="2263775"/>
          <p14:tracePt t="5279" x="4043363" y="2263775"/>
          <p14:tracePt t="5281" x="4049713" y="2263775"/>
          <p14:tracePt t="5287" x="4056063" y="2263775"/>
          <p14:tracePt t="5291" x="4056063" y="2271713"/>
          <p14:tracePt t="5292" x="4062413" y="2271713"/>
          <p14:tracePt t="5298" x="4068763" y="2271713"/>
          <p14:tracePt t="5316" x="4076700" y="2271713"/>
          <p14:tracePt t="5330" x="4083050" y="2271713"/>
          <p14:tracePt t="5353" x="4089400" y="2271713"/>
          <p14:tracePt t="5361" x="4095750" y="2271713"/>
          <p14:tracePt t="5366" x="4102100" y="2271713"/>
          <p14:tracePt t="5369" x="4102100" y="2278063"/>
          <p14:tracePt t="5376" x="4110038" y="2278063"/>
          <p14:tracePt t="5381" x="4116388" y="2278063"/>
          <p14:tracePt t="5383" x="4116388" y="2284413"/>
          <p14:tracePt t="5389" x="4122738" y="2284413"/>
          <p14:tracePt t="5394" x="4129088" y="2284413"/>
          <p14:tracePt t="5400" x="4135438" y="2284413"/>
          <p14:tracePt t="5408" x="4135438" y="2290763"/>
          <p14:tracePt t="5417" x="4143375" y="2290763"/>
          <p14:tracePt t="5431" x="4149725" y="2290763"/>
          <p14:tracePt t="5452" x="4156075" y="2290763"/>
          <p14:tracePt t="5459" x="4162425" y="2290763"/>
          <p14:tracePt t="5468" x="4168775" y="2290763"/>
          <p14:tracePt t="5472" x="4175125" y="2290763"/>
          <p14:tracePt t="5476" x="4183063" y="2290763"/>
          <p14:tracePt t="5484" x="4189413" y="2290763"/>
          <p14:tracePt t="5489" x="4195763" y="2290763"/>
          <p14:tracePt t="5491" x="4195763" y="2297113"/>
          <p14:tracePt t="5499" x="4202113" y="2297113"/>
          <p14:tracePt t="5504" x="4208463" y="2297113"/>
          <p14:tracePt t="5509" x="4216400" y="2297113"/>
          <p14:tracePt t="5517" x="4222750" y="2297113"/>
          <p14:tracePt t="5522" x="4229100" y="2297113"/>
          <p14:tracePt t="5531" x="4235450" y="2297113"/>
          <p14:tracePt t="5535" x="4241800" y="2297113"/>
          <p14:tracePt t="5539" x="4249738" y="2297113"/>
          <p14:tracePt t="5542" x="4249738" y="2305050"/>
          <p14:tracePt t="5546" x="4256088" y="2305050"/>
          <p14:tracePt t="5551" x="4262438" y="2305050"/>
          <p14:tracePt t="5561" x="4268788" y="2305050"/>
          <p14:tracePt t="5567" x="4275138" y="2305050"/>
          <p14:tracePt t="5572" x="4275138" y="2311400"/>
          <p14:tracePt t="5573" x="4283075" y="2311400"/>
          <p14:tracePt t="5584" x="4289425" y="2311400"/>
          <p14:tracePt t="5585" x="4289425" y="2317750"/>
          <p14:tracePt t="5591" x="4295775" y="2317750"/>
          <p14:tracePt t="5608" x="4302125" y="2317750"/>
          <p14:tracePt t="5619" x="4308475" y="2317750"/>
          <p14:tracePt t="5628" x="4316413" y="2317750"/>
          <p14:tracePt t="5641" x="4322763" y="2317750"/>
          <p14:tracePt t="5648" x="4329113" y="2317750"/>
          <p14:tracePt t="5659" x="4335463" y="2317750"/>
          <p14:tracePt t="5665" x="4341813" y="2317750"/>
          <p14:tracePt t="5673" x="4349750" y="2317750"/>
          <p14:tracePt t="5692" x="4356100" y="2317750"/>
          <p14:tracePt t="5701" x="4362450" y="2317750"/>
          <p14:tracePt t="5712" x="4368800" y="2317750"/>
          <p14:tracePt t="5715" x="4375150" y="2317750"/>
          <p14:tracePt t="5721" x="4383088" y="2317750"/>
          <p14:tracePt t="5723" x="4389438" y="2317750"/>
          <p14:tracePt t="5725" x="4395788" y="2317750"/>
          <p14:tracePt t="5729" x="4402138" y="2317750"/>
          <p14:tracePt t="5731" x="4408488" y="2317750"/>
          <p14:tracePt t="5735" x="4416425" y="2317750"/>
          <p14:tracePt t="5736" x="4422775" y="2317750"/>
          <p14:tracePt t="5738" x="4429125" y="2317750"/>
          <p14:tracePt t="5742" x="4435475" y="2317750"/>
          <p14:tracePt t="5743" x="4441825" y="2317750"/>
          <p14:tracePt t="5746" x="4449763" y="2317750"/>
          <p14:tracePt t="5748" x="4456113" y="2317750"/>
          <p14:tracePt t="5750" x="4462463" y="2317750"/>
          <p14:tracePt t="5753" x="4468813" y="2317750"/>
          <p14:tracePt t="5755" x="4475163" y="2317750"/>
          <p14:tracePt t="5759" x="4481513" y="2317750"/>
          <p14:tracePt t="5760" x="4481513" y="2311400"/>
          <p14:tracePt t="5761" x="4489450" y="2311400"/>
          <p14:tracePt t="5763" x="4495800" y="2311400"/>
          <p14:tracePt t="5768" x="4502150" y="2311400"/>
          <p14:tracePt t="5770" x="4508500" y="2311400"/>
          <p14:tracePt t="5776" x="4514850" y="2311400"/>
          <p14:tracePt t="5779" x="4522788" y="2311400"/>
          <p14:tracePt t="5782" x="4529138" y="2311400"/>
          <p14:tracePt t="5788" x="4535488" y="2311400"/>
          <p14:tracePt t="5790" x="4541838" y="2311400"/>
          <p14:tracePt t="5796" x="4548188" y="2311400"/>
          <p14:tracePt t="5798" x="4548188" y="2305050"/>
          <p14:tracePt t="5799" x="4556125" y="2305050"/>
          <p14:tracePt t="5802" x="4562475" y="2305050"/>
          <p14:tracePt t="5806" x="4568825" y="2305050"/>
          <p14:tracePt t="5808" x="4575175" y="2305050"/>
          <p14:tracePt t="5809" x="4575175" y="2297113"/>
          <p14:tracePt t="5811" x="4581525" y="2297113"/>
          <p14:tracePt t="5813" x="4589463" y="2297113"/>
          <p14:tracePt t="5816" x="4595813" y="2297113"/>
          <p14:tracePt t="5817" x="4595813" y="2290763"/>
          <p14:tracePt t="5818" x="4602163" y="2290763"/>
          <p14:tracePt t="5819" x="4608513" y="2290763"/>
          <p14:tracePt t="5821" x="4614863" y="2290763"/>
          <p14:tracePt t="5823" x="4622800" y="2290763"/>
          <p14:tracePt t="5825" x="4629150" y="2290763"/>
          <p14:tracePt t="5826" x="4635500" y="2290763"/>
          <p14:tracePt t="5827" x="4641850" y="2290763"/>
          <p14:tracePt t="5829" x="4648200" y="2290763"/>
          <p14:tracePt t="5830" x="4656138" y="2284413"/>
          <p14:tracePt t="5832" x="4662488" y="2284413"/>
          <p14:tracePt t="5833" x="4668838" y="2284413"/>
          <p14:tracePt t="5834" x="4675188" y="2284413"/>
          <p14:tracePt t="5835" x="4675188" y="2278063"/>
          <p14:tracePt t="5836" x="4681538" y="2278063"/>
          <p14:tracePt t="5837" x="4689475" y="2278063"/>
          <p14:tracePt t="5839" x="4702175" y="2278063"/>
          <p14:tracePt t="5840" x="4708525" y="2278063"/>
          <p14:tracePt t="5842" x="4714875" y="2278063"/>
          <p14:tracePt t="5843" x="4722813" y="2278063"/>
          <p14:tracePt t="5845" x="4735513" y="2278063"/>
          <p14:tracePt t="5846" x="4741863" y="2271713"/>
          <p14:tracePt t="5848" x="4748213" y="2271713"/>
          <p14:tracePt t="5849" x="4754563" y="2271713"/>
          <p14:tracePt t="5850" x="4762500" y="2271713"/>
          <p14:tracePt t="5852" x="4768850" y="2271713"/>
          <p14:tracePt t="5853" x="4775200" y="2271713"/>
          <p14:tracePt t="5854" x="4775200" y="2263775"/>
          <p14:tracePt t="5855" x="4781550" y="2263775"/>
          <p14:tracePt t="5856" x="4787900" y="2263775"/>
          <p14:tracePt t="5857" x="4795838" y="2263775"/>
          <p14:tracePt t="5859" x="4802188" y="2263775"/>
          <p14:tracePt t="5860" x="4808538" y="2263775"/>
          <p14:tracePt t="5862" x="4814888" y="2263775"/>
          <p14:tracePt t="5863" x="4814888" y="2257425"/>
          <p14:tracePt t="5864" x="4821238" y="2257425"/>
          <p14:tracePt t="5865" x="4829175" y="2257425"/>
          <p14:tracePt t="5868" x="4835525" y="2257425"/>
          <p14:tracePt t="5869" x="4841875" y="2257425"/>
          <p14:tracePt t="5876" x="4854575" y="2257425"/>
          <p14:tracePt t="5881" x="4862513" y="2257425"/>
          <p14:tracePt t="5883" x="4868863" y="2257425"/>
          <p14:tracePt t="5887" x="4875213" y="2257425"/>
          <p14:tracePt t="5893" x="4881563" y="2257425"/>
          <p14:tracePt t="5897" x="4887913" y="2257425"/>
          <p14:tracePt t="5904" x="4895850" y="2257425"/>
          <p14:tracePt t="5906" x="4902200" y="2257425"/>
          <p14:tracePt t="5908" x="4908550" y="2257425"/>
          <p14:tracePt t="5912" x="4914900" y="2257425"/>
          <p14:tracePt t="5915" x="4921250" y="2257425"/>
          <p14:tracePt t="5918" x="4929188" y="2257425"/>
          <p14:tracePt t="5920" x="4935538" y="2257425"/>
          <p14:tracePt t="5921" x="4941888" y="2257425"/>
          <p14:tracePt t="5924" x="4948238" y="2257425"/>
          <p14:tracePt t="5925" x="4954588" y="2257425"/>
          <p14:tracePt t="5928" x="4962525" y="2251075"/>
          <p14:tracePt t="5929" x="4968875" y="2251075"/>
          <p14:tracePt t="5930" x="4975225" y="2251075"/>
          <p14:tracePt t="5933" x="4981575" y="2251075"/>
          <p14:tracePt t="5934" x="4987925" y="2251075"/>
          <p14:tracePt t="5935" x="4987925" y="2244725"/>
          <p14:tracePt t="5937" x="4995863" y="2244725"/>
          <p14:tracePt t="5938" x="5002213" y="2244725"/>
          <p14:tracePt t="5939" x="5008563" y="2244725"/>
          <p14:tracePt t="5941" x="5014913" y="2244725"/>
          <p14:tracePt t="5942" x="5021263" y="2244725"/>
          <p14:tracePt t="5944" x="5029200" y="2238375"/>
          <p14:tracePt t="5945" x="5035550" y="2238375"/>
          <p14:tracePt t="5946" x="5041900" y="2238375"/>
          <p14:tracePt t="5948" x="5048250" y="2238375"/>
          <p14:tracePt t="5949" x="5054600" y="2230438"/>
          <p14:tracePt t="5951" x="5060950" y="2230438"/>
          <p14:tracePt t="5952" x="5068888" y="2230438"/>
          <p14:tracePt t="5954" x="5068888" y="2224088"/>
          <p14:tracePt t="5955" x="5075238" y="2224088"/>
          <p14:tracePt t="5956" x="5081588" y="2224088"/>
          <p14:tracePt t="5957" x="5087938" y="2224088"/>
          <p14:tracePt t="5960" x="5094288" y="2224088"/>
          <p14:tracePt t="5961" x="5102225" y="2224088"/>
          <p14:tracePt t="5962" x="5102225" y="2217738"/>
          <p14:tracePt t="5964" x="5108575" y="2217738"/>
          <p14:tracePt t="5966" x="5114925" y="2217738"/>
          <p14:tracePt t="5968" x="5114925" y="2211388"/>
          <p14:tracePt t="5969" x="5121275" y="2211388"/>
          <p14:tracePt t="5975" x="5127625" y="2211388"/>
          <p14:tracePt t="5978" x="5135563" y="2211388"/>
          <p14:tracePt t="5993" x="5141913" y="2211388"/>
          <p14:tracePt t="5999" x="5141913" y="2205038"/>
          <p14:tracePt t="6012" x="5148263" y="2205038"/>
          <p14:tracePt t="6018" x="5148263" y="2197100"/>
          <p14:tracePt t="6024" x="5154613" y="2197100"/>
          <p14:tracePt t="6036" x="5154613" y="2190750"/>
          <p14:tracePt t="6040" x="5160963" y="2190750"/>
          <p14:tracePt t="6046" x="5168900" y="2190750"/>
          <p14:tracePt t="6051" x="5168900" y="2184400"/>
          <p14:tracePt t="6057" x="5168900" y="2178050"/>
          <p14:tracePt t="6058" x="5175250" y="2178050"/>
          <p14:tracePt t="6063" x="5181600" y="2178050"/>
          <p14:tracePt t="6069" x="5187950" y="2178050"/>
          <p14:tracePt t="6076" x="5187950" y="2171700"/>
          <p14:tracePt t="6082" x="5194300" y="2171700"/>
          <p14:tracePt t="6088" x="5202238" y="2163763"/>
          <p14:tracePt t="6098" x="5202238" y="2157413"/>
          <p14:tracePt t="6100" x="5208588" y="2157413"/>
          <p14:tracePt t="6104" x="5214938" y="2157413"/>
          <p14:tracePt t="6108" x="5221288" y="2157413"/>
          <p14:tracePt t="6118" x="5227638" y="2157413"/>
          <p14:tracePt t="6119" x="5227638" y="2151063"/>
          <p14:tracePt t="6122" x="5235575" y="2151063"/>
          <p14:tracePt t="6127" x="5235575" y="2144713"/>
          <p14:tracePt t="6133" x="5241925" y="2144713"/>
          <p14:tracePt t="6140" x="5248275" y="2144713"/>
          <p14:tracePt t="6143" x="5248275" y="2138363"/>
          <p14:tracePt t="6148" x="5254625" y="2138363"/>
          <p14:tracePt t="6151" x="5254625" y="2132013"/>
          <p14:tracePt t="6176" x="5254625" y="2124075"/>
          <p14:tracePt t="6201" x="5254625" y="2117725"/>
          <p14:tracePt t="6222" x="5254625" y="2111375"/>
          <p14:tracePt t="6282" x="5260975" y="2111375"/>
          <p14:tracePt t="6316" x="5268913" y="2111375"/>
          <p14:tracePt t="6346" x="5268913" y="2105025"/>
          <p14:tracePt t="6377" x="5275263" y="2105025"/>
          <p14:tracePt t="6383" x="5275263" y="2098675"/>
          <p14:tracePt t="6419" x="5281613" y="2098675"/>
          <p14:tracePt t="6587" x="5287963" y="2098675"/>
          <p14:tracePt t="6701" x="5294313" y="2098675"/>
          <p14:tracePt t="6725" x="5294313" y="2090738"/>
          <p14:tracePt t="6795" x="5302250" y="2090738"/>
          <p14:tracePt t="6894" x="5308600" y="2090738"/>
          <p14:tracePt t="6914" x="5314950" y="2090738"/>
          <p14:tracePt t="6975" x="5321300" y="2090738"/>
          <p14:tracePt t="6993" x="5327650" y="2090738"/>
          <p14:tracePt t="7004" x="5334000" y="2090738"/>
          <p14:tracePt t="7021" x="5341938" y="2090738"/>
          <p14:tracePt t="7030" x="5348288" y="2090738"/>
          <p14:tracePt t="7054" x="5354638" y="2090738"/>
          <p14:tracePt t="7069" x="5360988" y="2090738"/>
          <p14:tracePt t="7080" x="5367338" y="2090738"/>
          <p14:tracePt t="7094" x="5375275" y="2090738"/>
          <p14:tracePt t="7099" x="5381625" y="2090738"/>
          <p14:tracePt t="7105" x="5387975" y="2090738"/>
          <p14:tracePt t="7108" x="5394325" y="2090738"/>
          <p14:tracePt t="7111" x="5400675" y="2090738"/>
          <p14:tracePt t="7117" x="5408613" y="2090738"/>
          <p14:tracePt t="7120" x="5414963" y="2090738"/>
          <p14:tracePt t="7123" x="5414963" y="2098675"/>
          <p14:tracePt t="7125" x="5421313" y="2098675"/>
          <p14:tracePt t="7129" x="5427663" y="2098675"/>
          <p14:tracePt t="7132" x="5434013" y="2098675"/>
          <p14:tracePt t="7138" x="5441950" y="2098675"/>
          <p14:tracePt t="7143" x="5448300" y="2098675"/>
          <p14:tracePt t="7153" x="5454650" y="2098675"/>
          <p14:tracePt t="7159" x="5461000" y="2098675"/>
          <p14:tracePt t="7167" x="5467350" y="2098675"/>
          <p14:tracePt t="7180" x="5475288" y="2098675"/>
          <p14:tracePt t="7183" x="5481638" y="2098675"/>
          <p14:tracePt t="7191" x="5487988" y="2098675"/>
          <p14:tracePt t="7195" x="5494338" y="2098675"/>
          <p14:tracePt t="7201" x="5500688" y="2098675"/>
          <p14:tracePt t="7203" x="5508625" y="2098675"/>
          <p14:tracePt t="7206" x="5514975" y="2098675"/>
          <p14:tracePt t="7210" x="5521325" y="2098675"/>
          <p14:tracePt t="7212" x="5527675" y="2098675"/>
          <p14:tracePt t="7216" x="5534025" y="2098675"/>
          <p14:tracePt t="7218" x="5541963" y="2098675"/>
          <p14:tracePt t="7220" x="5548313" y="2098675"/>
          <p14:tracePt t="7224" x="5554663" y="2098675"/>
          <p14:tracePt t="7227" x="5561013" y="2098675"/>
          <p14:tracePt t="7231" x="5567363" y="2098675"/>
          <p14:tracePt t="7233" x="5575300" y="2098675"/>
          <p14:tracePt t="7236" x="5581650" y="2098675"/>
          <p14:tracePt t="7240" x="5588000" y="2098675"/>
          <p14:tracePt t="7243" x="5594350" y="2098675"/>
          <p14:tracePt t="7248" x="5600700" y="2098675"/>
          <p14:tracePt t="7252" x="5608638" y="2098675"/>
          <p14:tracePt t="7255" x="5614988" y="2098675"/>
          <p14:tracePt t="7263" x="5621338" y="2098675"/>
          <p14:tracePt t="7268" x="5627688" y="2098675"/>
          <p14:tracePt t="7276" x="5634038" y="2098675"/>
          <p14:tracePt t="7280" x="5640388" y="2098675"/>
          <p14:tracePt t="7283" x="5648325" y="2098675"/>
          <p14:tracePt t="7290" x="5654675" y="2098675"/>
          <p14:tracePt t="7292" x="5661025" y="2098675"/>
          <p14:tracePt t="7298" x="5667375" y="2098675"/>
          <p14:tracePt t="7299" x="5673725" y="2098675"/>
          <p14:tracePt t="7302" x="5681663" y="2098675"/>
          <p14:tracePt t="7305" x="5688013" y="2098675"/>
          <p14:tracePt t="7307" x="5694363" y="2098675"/>
          <p14:tracePt t="7310" x="5700713" y="2098675"/>
          <p14:tracePt t="7312" x="5707063" y="2098675"/>
          <p14:tracePt t="7315" x="5715000" y="2098675"/>
          <p14:tracePt t="7316" x="5721350" y="2098675"/>
          <p14:tracePt t="7317" x="5727700" y="2098675"/>
          <p14:tracePt t="7320" x="5734050" y="2098675"/>
          <p14:tracePt t="7322" x="5740400" y="2098675"/>
          <p14:tracePt t="7324" x="5748338" y="2098675"/>
          <p14:tracePt t="7326" x="5754688" y="2098675"/>
          <p14:tracePt t="7327" x="5761038" y="2098675"/>
          <p14:tracePt t="7330" x="5767388" y="2098675"/>
          <p14:tracePt t="7331" x="5773738" y="2098675"/>
          <p14:tracePt t="7334" x="5781675" y="2098675"/>
          <p14:tracePt t="7335" x="5788025" y="2098675"/>
          <p14:tracePt t="7336" x="5794375" y="2098675"/>
          <p14:tracePt t="7339" x="5800725" y="2098675"/>
          <p14:tracePt t="7341" x="5807075" y="2098675"/>
          <p14:tracePt t="7344" x="5815013" y="2098675"/>
          <p14:tracePt t="7346" x="5821363" y="2098675"/>
          <p14:tracePt t="7348" x="5827713" y="2098675"/>
          <p14:tracePt t="7351" x="5834063" y="2098675"/>
          <p14:tracePt t="7353" x="5840413" y="2098675"/>
          <p14:tracePt t="7358" x="5848350" y="2098675"/>
          <p14:tracePt t="7361" x="5854700" y="2098675"/>
          <p14:tracePt t="7365" x="5861050" y="2098675"/>
          <p14:tracePt t="7377" x="5867400" y="2098675"/>
          <p14:tracePt t="7387" x="5873750" y="2098675"/>
          <p14:tracePt t="7400" x="5881688" y="2098675"/>
          <p14:tracePt t="7404" x="5888038" y="2098675"/>
          <p14:tracePt t="7408" x="5894388" y="2098675"/>
          <p14:tracePt t="7414" x="5900738" y="2098675"/>
          <p14:tracePt t="7417" x="5907088" y="2098675"/>
          <p14:tracePt t="7418" x="5907088" y="2105025"/>
          <p14:tracePt t="7421" x="5913438" y="2105025"/>
          <p14:tracePt t="7424" x="5921375" y="2105025"/>
          <p14:tracePt t="7427" x="5927725" y="2105025"/>
          <p14:tracePt t="7429" x="5934075" y="2105025"/>
          <p14:tracePt t="7431" x="5940425" y="2105025"/>
          <p14:tracePt t="7433" x="5946775" y="2105025"/>
          <p14:tracePt t="7435" x="5954713" y="2105025"/>
          <p14:tracePt t="7438" x="5961063" y="2105025"/>
          <p14:tracePt t="7439" x="5967413" y="2105025"/>
          <p14:tracePt t="7440" x="5973763" y="2105025"/>
          <p14:tracePt t="7443" x="5980113" y="2105025"/>
          <p14:tracePt t="7444" x="5988050" y="2105025"/>
          <p14:tracePt t="7447" x="5994400" y="2105025"/>
          <p14:tracePt t="7448" x="6000750" y="2105025"/>
          <p14:tracePt t="7450" x="6007100" y="2105025"/>
          <p14:tracePt t="7452" x="6013450" y="2105025"/>
          <p14:tracePt t="7453" x="6021388" y="2105025"/>
          <p14:tracePt t="7456" x="6027738" y="2105025"/>
          <p14:tracePt t="7457" x="6034088" y="2105025"/>
          <p14:tracePt t="7459" x="6040438" y="2105025"/>
          <p14:tracePt t="7462" x="6046788" y="2105025"/>
          <p14:tracePt t="7464" x="6054725" y="2105025"/>
          <p14:tracePt t="7468" x="6061075" y="2105025"/>
          <p14:tracePt t="7470" x="6067425" y="2105025"/>
          <p14:tracePt t="7472" x="6073775" y="2105025"/>
          <p14:tracePt t="7480" x="6080125" y="2105025"/>
          <p14:tracePt t="7486" x="6088063" y="2105025"/>
          <p14:tracePt t="7510" x="6094413" y="2105025"/>
          <p14:tracePt t="7518" x="6100763" y="2105025"/>
          <p14:tracePt t="7523" x="6107113" y="2105025"/>
          <p14:tracePt t="7529" x="6107113" y="2111375"/>
          <p14:tracePt t="7530" x="6113463" y="2111375"/>
          <p14:tracePt t="7531" x="6121400" y="2111375"/>
          <p14:tracePt t="7536" x="6127750" y="2111375"/>
          <p14:tracePt t="7537" x="6134100" y="2111375"/>
          <p14:tracePt t="7541" x="6134100" y="2117725"/>
          <p14:tracePt t="7542" x="6140450" y="2117725"/>
          <p14:tracePt t="7543" x="6146800" y="2117725"/>
          <p14:tracePt t="7544" x="6154738" y="2117725"/>
          <p14:tracePt t="7547" x="6161088" y="2117725"/>
          <p14:tracePt t="7548" x="6167438" y="2117725"/>
          <p14:tracePt t="7552" x="6173788" y="2124075"/>
          <p14:tracePt t="7553" x="6180138" y="2124075"/>
          <p14:tracePt t="7554" x="6188075" y="2124075"/>
          <p14:tracePt t="7556" x="6194425" y="2124075"/>
          <p14:tracePt t="7557" x="6200775" y="2124075"/>
          <p14:tracePt t="7560" x="6207125" y="2124075"/>
          <p14:tracePt t="7561" x="6213475" y="2124075"/>
          <p14:tracePt t="7563" x="6219825" y="2124075"/>
          <p14:tracePt t="7565" x="6227763" y="2124075"/>
          <p14:tracePt t="7567" x="6234113" y="2124075"/>
          <p14:tracePt t="7570" x="6240463" y="2124075"/>
          <p14:tracePt t="7572" x="6246813" y="2124075"/>
          <p14:tracePt t="7574" x="6253163" y="2124075"/>
          <p14:tracePt t="7579" x="6261100" y="2124075"/>
          <p14:tracePt t="7581" x="6267450" y="2124075"/>
          <p14:tracePt t="7589" x="6273800" y="2124075"/>
          <p14:tracePt t="7594" x="6280150" y="2124075"/>
          <p14:tracePt t="7600" x="6286500" y="2124075"/>
          <p14:tracePt t="7606" x="6286500" y="2132013"/>
          <p14:tracePt t="7611" x="6294438" y="2132013"/>
          <p14:tracePt t="7617" x="6300788" y="2132013"/>
          <p14:tracePt t="7623" x="6307138" y="2132013"/>
          <p14:tracePt t="7626" x="6313488" y="2132013"/>
          <p14:tracePt t="7629" x="6319838" y="2132013"/>
          <p14:tracePt t="7632" x="6327775" y="2132013"/>
          <p14:tracePt t="7634" x="6334125" y="2132013"/>
          <p14:tracePt t="7637" x="6340475" y="2132013"/>
          <p14:tracePt t="7639" x="6346825" y="2132013"/>
          <p14:tracePt t="7641" x="6353175" y="2132013"/>
          <p14:tracePt t="7642" x="6361113" y="2132013"/>
          <p14:tracePt t="7643" x="6367463" y="2132013"/>
          <p14:tracePt t="7646" x="6373813" y="2132013"/>
          <p14:tracePt t="7647" x="6380163" y="2132013"/>
          <p14:tracePt t="7649" x="6386513" y="2132013"/>
          <p14:tracePt t="7650" x="6394450" y="2132013"/>
          <p14:tracePt t="7651" x="6400800" y="2132013"/>
          <p14:tracePt t="7653" x="6407150" y="2132013"/>
          <p14:tracePt t="7654" x="6413500" y="2132013"/>
          <p14:tracePt t="7656" x="6419850" y="2132013"/>
          <p14:tracePt t="7657" x="6427788" y="2132013"/>
          <p14:tracePt t="7658" x="6434138" y="2132013"/>
          <p14:tracePt t="7660" x="6440488" y="2132013"/>
          <p14:tracePt t="7661" x="6446838" y="2132013"/>
          <p14:tracePt t="7663" x="6453188" y="2132013"/>
          <p14:tracePt t="7664" x="6461125" y="2132013"/>
          <p14:tracePt t="7665" x="6467475" y="2132013"/>
          <p14:tracePt t="7666" x="6473825" y="2132013"/>
          <p14:tracePt t="7667" x="6480175" y="2132013"/>
          <p14:tracePt t="7669" x="6486525" y="2132013"/>
          <p14:tracePt t="7670" x="6492875" y="2132013"/>
          <p14:tracePt t="7671" x="6500813" y="2132013"/>
          <p14:tracePt t="7673" x="6507163" y="2132013"/>
          <p14:tracePt t="7674" x="6513513" y="2132013"/>
          <p14:tracePt t="7677" x="6519863" y="2132013"/>
          <p14:tracePt t="7678" x="6526213" y="2132013"/>
          <p14:tracePt t="7679" x="6534150" y="2132013"/>
          <p14:tracePt t="7682" x="6540500" y="2132013"/>
          <p14:tracePt t="7684" x="6546850" y="2132013"/>
          <p14:tracePt t="7688" x="6553200" y="2132013"/>
          <p14:tracePt t="7690" x="6559550" y="2132013"/>
          <p14:tracePt t="7693" x="6567488" y="2132013"/>
          <p14:tracePt t="7700" x="6573838" y="2132013"/>
          <p14:tracePt t="7703" x="6580188" y="2132013"/>
          <p14:tracePt t="7712" x="6586538" y="2132013"/>
          <p14:tracePt t="7718" x="6592888" y="2132013"/>
          <p14:tracePt t="7719" x="6592888" y="2138363"/>
          <p14:tracePt t="7723" x="6600825" y="2138363"/>
          <p14:tracePt t="7730" x="6607175" y="2138363"/>
          <p14:tracePt t="7733" x="6613525" y="2138363"/>
          <p14:tracePt t="7738" x="6619875" y="2138363"/>
          <p14:tracePt t="7739" x="6619875" y="2144713"/>
          <p14:tracePt t="7741" x="6626225" y="2144713"/>
          <p14:tracePt t="7743" x="6634163" y="2144713"/>
          <p14:tracePt t="7746" x="6634163" y="2151063"/>
          <p14:tracePt t="7747" x="6640513" y="2151063"/>
          <p14:tracePt t="7748" x="6646863" y="2151063"/>
          <p14:tracePt t="7751" x="6653213" y="2151063"/>
          <p14:tracePt t="7752" x="6659563" y="2151063"/>
          <p14:tracePt t="7754" x="6667500" y="2151063"/>
          <p14:tracePt t="7757" x="6673850" y="2151063"/>
          <p14:tracePt t="7758" x="6680200" y="2151063"/>
          <p14:tracePt t="7760" x="6686550" y="2151063"/>
          <p14:tracePt t="7761" x="6692900" y="2157413"/>
          <p14:tracePt t="7763" x="6700838" y="2157413"/>
          <p14:tracePt t="7764" x="6707188" y="2157413"/>
          <p14:tracePt t="7765" x="6713538" y="2157413"/>
          <p14:tracePt t="7767" x="6719888" y="2157413"/>
          <p14:tracePt t="7768" x="6726238" y="2157413"/>
          <p14:tracePt t="7770" x="6734175" y="2163763"/>
          <p14:tracePt t="7771" x="6740525" y="2163763"/>
          <p14:tracePt t="7772" x="6746875" y="2163763"/>
          <p14:tracePt t="7774" x="6753225" y="2163763"/>
          <p14:tracePt t="7775" x="6759575" y="2163763"/>
          <p14:tracePt t="7777" x="6765925" y="2163763"/>
          <p14:tracePt t="7778" x="6773863" y="2163763"/>
          <p14:tracePt t="7779" x="6780213" y="2171700"/>
          <p14:tracePt t="7781" x="6786563" y="2171700"/>
          <p14:tracePt t="7782" x="6792913" y="2171700"/>
          <p14:tracePt t="7783" x="6799263" y="2171700"/>
          <p14:tracePt t="7784" x="6807200" y="2171700"/>
          <p14:tracePt t="7785" x="6813550" y="2171700"/>
          <p14:tracePt t="7787" x="6819900" y="2171700"/>
          <p14:tracePt t="7788" x="6826250" y="2171700"/>
          <p14:tracePt t="7790" x="6832600" y="2171700"/>
          <p14:tracePt t="7791" x="6840538" y="2171700"/>
          <p14:tracePt t="7792" x="6846888" y="2171700"/>
          <p14:tracePt t="7795" x="6853238" y="2171700"/>
          <p14:tracePt t="7796" x="6859588" y="2171700"/>
          <p14:tracePt t="7799" x="6865938" y="2171700"/>
          <p14:tracePt t="7801" x="6873875" y="2171700"/>
          <p14:tracePt t="7803" x="6880225" y="2171700"/>
          <p14:tracePt t="7806" x="6886575" y="2171700"/>
          <p14:tracePt t="7808" x="6892925" y="2171700"/>
          <p14:tracePt t="7813" x="6899275" y="2171700"/>
          <p14:tracePt t="7816" x="6907213" y="2171700"/>
          <p14:tracePt t="7821" x="6913563" y="2171700"/>
          <p14:tracePt t="7832" x="6919913" y="2171700"/>
          <p14:tracePt t="7838" x="6926263" y="2171700"/>
          <p14:tracePt t="7851" x="6932613" y="2171700"/>
          <p14:tracePt t="7858" x="6940550" y="2171700"/>
          <p14:tracePt t="7862" x="6946900" y="2171700"/>
          <p14:tracePt t="7872" x="6953250" y="2171700"/>
          <p14:tracePt t="7877" x="6959600" y="2171700"/>
          <p14:tracePt t="7885" x="6965950" y="2171700"/>
          <p14:tracePt t="7889" x="6973888" y="2171700"/>
          <p14:tracePt t="7892" x="6980238" y="2171700"/>
          <p14:tracePt t="7898" x="6986588" y="2171700"/>
          <p14:tracePt t="7900" x="6992938" y="2171700"/>
          <p14:tracePt t="7904" x="6999288" y="2171700"/>
          <p14:tracePt t="7907" x="7007225" y="2171700"/>
          <p14:tracePt t="7908" x="7013575" y="2171700"/>
          <p14:tracePt t="7912" x="7019925" y="2171700"/>
          <p14:tracePt t="7915" x="7026275" y="2171700"/>
          <p14:tracePt t="7916" x="7026275" y="2178050"/>
          <p14:tracePt t="7926" x="7046913" y="2178050"/>
          <p14:tracePt t="7926" x="7053263" y="2178050"/>
          <p14:tracePt t="7927" x="7053263" y="2184400"/>
          <p14:tracePt t="7928" x="7059613" y="2184400"/>
          <p14:tracePt t="7931" x="7065963" y="2184400"/>
          <p14:tracePt t="7934" x="7072313" y="2184400"/>
          <p14:tracePt t="7938" x="7080250" y="2184400"/>
          <p14:tracePt t="7940" x="7086600" y="2184400"/>
          <p14:tracePt t="7943" x="7092950" y="2184400"/>
          <p14:tracePt t="7949" x="7099300" y="2184400"/>
          <p14:tracePt t="7951" x="7105650" y="2184400"/>
          <p14:tracePt t="7963" x="7113588" y="2184400"/>
          <p14:tracePt t="7972" x="7119938" y="2184400"/>
          <p14:tracePt t="7977" x="7119938" y="2190750"/>
          <p14:tracePt t="7982" x="7126288" y="2190750"/>
          <p14:tracePt t="7996" x="7132638" y="2190750"/>
          <p14:tracePt t="8004" x="7138988" y="2190750"/>
          <p14:tracePt t="8012" x="7146925" y="2190750"/>
          <p14:tracePt t="8015" x="7153275" y="2190750"/>
          <p14:tracePt t="8019" x="7159625" y="2190750"/>
          <p14:tracePt t="8025" x="7159625" y="2197100"/>
          <p14:tracePt t="8026" x="7165975" y="2197100"/>
          <p14:tracePt t="8030" x="7172325" y="2197100"/>
          <p14:tracePt t="8038" x="7180263" y="2197100"/>
          <p14:tracePt t="8043" x="7186613" y="2197100"/>
          <p14:tracePt t="8048" x="7192963" y="2197100"/>
          <p14:tracePt t="8068" x="7199313" y="2197100"/>
          <p14:tracePt t="8077" x="7205663" y="2197100"/>
          <p14:tracePt t="8088" x="7213600" y="2197100"/>
          <p14:tracePt t="8090" x="7213600" y="2205038"/>
          <p14:tracePt t="8091" x="7219950" y="2205038"/>
          <p14:tracePt t="8094" x="7226300" y="2205038"/>
          <p14:tracePt t="8099" x="7232650" y="2205038"/>
          <p14:tracePt t="8100" x="7239000" y="2205038"/>
          <p14:tracePt t="8104" x="7246938" y="2205038"/>
          <p14:tracePt t="8106" x="7253288" y="2205038"/>
          <p14:tracePt t="8108" x="7259638" y="2205038"/>
          <p14:tracePt t="8110" x="7265988" y="2205038"/>
          <p14:tracePt t="8111" x="7272338" y="2205038"/>
          <p14:tracePt t="8114" x="7280275" y="2205038"/>
          <p14:tracePt t="8115" x="7286625" y="2205038"/>
          <p14:tracePt t="8117" x="7292975" y="2205038"/>
          <p14:tracePt t="8118" x="7299325" y="2205038"/>
          <p14:tracePt t="8119" x="7299325" y="2211388"/>
          <p14:tracePt t="8120" x="7305675" y="2211388"/>
          <p14:tracePt t="8122" x="7313613" y="2211388"/>
          <p14:tracePt t="8123" x="7319963" y="2211388"/>
          <p14:tracePt t="8125" x="7326313" y="2211388"/>
          <p14:tracePt t="8126" x="7332663" y="2211388"/>
          <p14:tracePt t="8127" x="7339013" y="2211388"/>
          <p14:tracePt t="8130" x="7345363" y="2211388"/>
          <p14:tracePt t="8131" x="7345363" y="2217738"/>
          <p14:tracePt t="8132" x="7353300" y="2217738"/>
          <p14:tracePt t="8134" x="7359650" y="2217738"/>
          <p14:tracePt t="8135" x="7366000" y="2217738"/>
          <p14:tracePt t="8137" x="7372350" y="2217738"/>
          <p14:tracePt t="8140" x="7378700" y="2217738"/>
          <p14:tracePt t="8142" x="7386638" y="2217738"/>
          <p14:tracePt t="8147" x="7392988" y="2217738"/>
          <p14:tracePt t="8152" x="7399338" y="2217738"/>
          <p14:tracePt t="8211" x="7405688" y="2217738"/>
          <p14:tracePt t="8229" x="7412038" y="2217738"/>
          <p14:tracePt t="8233" x="7419975" y="2217738"/>
          <p14:tracePt t="8241" x="7426325" y="2217738"/>
          <p14:tracePt t="8243" x="7426325" y="2224088"/>
          <p14:tracePt t="8245" x="7432675" y="2224088"/>
          <p14:tracePt t="8249" x="7439025" y="2224088"/>
          <p14:tracePt t="8257" x="7445375" y="2224088"/>
          <p14:tracePt t="8262" x="7453313" y="2224088"/>
          <p14:tracePt t="8272" x="7459663" y="2224088"/>
          <p14:tracePt t="8277" x="7466013" y="2224088"/>
          <p14:tracePt t="8284" x="7466013" y="2230438"/>
          <p14:tracePt t="8288" x="7472363" y="2230438"/>
          <p14:tracePt t="8293" x="7478713" y="2230438"/>
          <p14:tracePt t="8299" x="7486650" y="2230438"/>
          <p14:tracePt t="8308" x="7493000" y="2230438"/>
          <p14:tracePt t="8313" x="7499350" y="2230438"/>
          <p14:tracePt t="8321" x="7505700" y="2230438"/>
          <p14:tracePt t="8324" x="7512050" y="2230438"/>
          <p14:tracePt t="8328" x="7519988" y="2230438"/>
          <p14:tracePt t="8334" x="7526338" y="2230438"/>
          <p14:tracePt t="8338" x="7532688" y="2230438"/>
          <p14:tracePt t="8345" x="7539038" y="2230438"/>
          <p14:tracePt t="8347" x="7539038" y="2224088"/>
          <p14:tracePt t="8348" x="7545388" y="2224088"/>
          <p14:tracePt t="8352" x="7553325" y="2224088"/>
          <p14:tracePt t="8360" x="7559675" y="2224088"/>
          <p14:tracePt t="8364" x="7566025" y="2224088"/>
          <p14:tracePt t="8373" x="7572375" y="2224088"/>
          <p14:tracePt t="8379" x="7572375" y="2217738"/>
          <p14:tracePt t="8380" x="7578725" y="2217738"/>
          <p14:tracePt t="8385" x="7586663" y="2217738"/>
          <p14:tracePt t="8401" x="7593013" y="2217738"/>
          <p14:tracePt t="8410" x="7599363" y="2217738"/>
          <p14:tracePt t="8424" x="7605713" y="2217738"/>
          <p14:tracePt t="8428" x="7612063" y="2217738"/>
          <p14:tracePt t="8433" x="7620000" y="2217738"/>
          <p14:tracePt t="8441" x="7626350" y="2217738"/>
          <p14:tracePt t="8444" x="7632700" y="2217738"/>
          <p14:tracePt t="8451" x="7639050" y="2217738"/>
          <p14:tracePt t="8454" x="7645400" y="2217738"/>
          <p14:tracePt t="8457" x="7651750" y="2217738"/>
          <p14:tracePt t="8463" x="7659688" y="2217738"/>
          <p14:tracePt t="8466" x="7666038" y="2217738"/>
          <p14:tracePt t="8473" x="7672388" y="2217738"/>
          <p14:tracePt t="8475" x="7672388" y="2224088"/>
          <p14:tracePt t="8476" x="7678738" y="2224088"/>
          <p14:tracePt t="8484" x="7685088" y="2224088"/>
          <p14:tracePt t="8489" x="7693025" y="2224088"/>
          <p14:tracePt t="8493" x="7699375" y="2224088"/>
          <p14:tracePt t="8503" x="7705725" y="2224088"/>
          <p14:tracePt t="8508" x="7712075" y="2224088"/>
          <p14:tracePt t="8517" x="7718425" y="2224088"/>
          <p14:tracePt t="8521" x="7726363" y="2224088"/>
          <p14:tracePt t="8525" x="7732713" y="2224088"/>
          <p14:tracePt t="8532" x="7739063" y="2224088"/>
          <p14:tracePt t="8535" x="7745413" y="2224088"/>
          <p14:tracePt t="8541" x="7751763" y="2224088"/>
          <p14:tracePt t="8544" x="7759700" y="2224088"/>
          <p14:tracePt t="8546" x="7766050" y="2224088"/>
          <p14:tracePt t="8551" x="7772400" y="2224088"/>
          <p14:tracePt t="8554" x="7778750" y="2224088"/>
          <p14:tracePt t="8559" x="7785100" y="2224088"/>
          <p14:tracePt t="8561" x="7793038" y="2224088"/>
          <p14:tracePt t="8564" x="7799388" y="2224088"/>
          <p14:tracePt t="8569" x="7805738" y="2224088"/>
          <p14:tracePt t="8572" x="7812088" y="2224088"/>
          <p14:tracePt t="8578" x="7818438" y="2224088"/>
          <p14:tracePt t="8582" x="7826375" y="2224088"/>
          <p14:tracePt t="8587" x="7832725" y="2224088"/>
          <p14:tracePt t="8599" x="7839075" y="2224088"/>
          <p14:tracePt t="8607" x="7845425" y="2224088"/>
          <p14:tracePt t="8615" x="7845425" y="2230438"/>
          <p14:tracePt t="8621" x="7851775" y="2230438"/>
          <p14:tracePt t="8627" x="7859713" y="2230438"/>
          <p14:tracePt t="8630" x="7866063" y="2230438"/>
          <p14:tracePt t="8637" x="7872413" y="2230438"/>
          <p14:tracePt t="8640" x="7878763" y="2230438"/>
          <p14:tracePt t="8645" x="7885113" y="2230438"/>
          <p14:tracePt t="8647" x="7893050" y="2230438"/>
          <p14:tracePt t="8652" x="7899400" y="2230438"/>
          <p14:tracePt t="8654" x="7905750" y="2230438"/>
          <p14:tracePt t="8656" x="7912100" y="2230438"/>
          <p14:tracePt t="8661" x="7918450" y="2230438"/>
          <p14:tracePt t="8664" x="7924800" y="2230438"/>
          <p14:tracePt t="8669" x="7932738" y="2230438"/>
          <p14:tracePt t="8672" x="7939088" y="2230438"/>
          <p14:tracePt t="8675" x="7945438" y="2230438"/>
          <p14:tracePt t="8684" x="7951788" y="2230438"/>
          <p14:tracePt t="8689" x="7958138" y="2230438"/>
          <p14:tracePt t="8708" x="7966075" y="2230438"/>
          <p14:tracePt t="8727" x="7972425" y="2230438"/>
          <p14:tracePt t="8728" x="7972425" y="2224088"/>
          <p14:tracePt t="8737" x="7978775" y="2224088"/>
          <p14:tracePt t="8747" x="7985125" y="2224088"/>
          <p14:tracePt t="8751" x="7991475" y="2224088"/>
          <p14:tracePt t="8758" x="7999413" y="2224088"/>
          <p14:tracePt t="8761" x="8005763" y="2224088"/>
          <p14:tracePt t="8764" x="8012113" y="2224088"/>
          <p14:tracePt t="8771" x="8018463" y="2224088"/>
          <p14:tracePt t="8775" x="8024813" y="2224088"/>
          <p14:tracePt t="8782" x="8032750" y="2224088"/>
          <p14:tracePt t="8785" x="8039100" y="2224088"/>
          <p14:tracePt t="8790" x="8045450" y="2224088"/>
          <p14:tracePt t="8800" x="8051800" y="2224088"/>
          <p14:tracePt t="8807" x="8058150" y="2224088"/>
          <p14:tracePt t="8818" x="8058150" y="2217738"/>
          <p14:tracePt t="8820" x="8066088" y="2217738"/>
          <p14:tracePt t="8827" x="8072438" y="2217738"/>
          <p14:tracePt t="8836" x="8078788" y="2217738"/>
          <p14:tracePt t="8848" x="8085138" y="2217738"/>
          <p14:tracePt t="8853" x="8091488" y="2217738"/>
          <p14:tracePt t="8860" x="8099425" y="2217738"/>
          <p14:tracePt t="8863" x="8105775" y="2217738"/>
          <p14:tracePt t="8868" x="8112125" y="2217738"/>
          <p14:tracePt t="8871" x="8118475" y="2217738"/>
          <p14:tracePt t="8874" x="8124825" y="2217738"/>
          <p14:tracePt t="8880" x="8132763" y="2217738"/>
          <p14:tracePt t="8881" x="8139113" y="2217738"/>
          <p14:tracePt t="8887" x="8145463" y="2217738"/>
          <p14:tracePt t="8889" x="8151813" y="2217738"/>
          <p14:tracePt t="8892" x="8158163" y="2217738"/>
          <p14:tracePt t="8898" x="8166100" y="2217738"/>
          <p14:tracePt t="8902" x="8172450" y="2217738"/>
          <p14:tracePt t="8907" x="8178800" y="2217738"/>
          <p14:tracePt t="8910" x="8185150" y="2217738"/>
          <p14:tracePt t="8913" x="8191500" y="2217738"/>
          <p14:tracePt t="8919" x="8199438" y="2217738"/>
          <p14:tracePt t="8922" x="8205788" y="2217738"/>
          <p14:tracePt t="8928" x="8212138" y="2217738"/>
          <p14:tracePt t="8931" x="8218488" y="2217738"/>
          <p14:tracePt t="8934" x="8224838" y="2217738"/>
          <p14:tracePt t="8938" x="8231188" y="2217738"/>
          <p14:tracePt t="8941" x="8239125" y="2217738"/>
          <p14:tracePt t="8945" x="8245475" y="2217738"/>
          <p14:tracePt t="8947" x="8251825" y="2217738"/>
          <p14:tracePt t="8949" x="8251825" y="2224088"/>
          <p14:tracePt t="8950" x="8258175" y="2224088"/>
          <p14:tracePt t="8953" x="8264525" y="2224088"/>
          <p14:tracePt t="8955" x="8272463" y="2224088"/>
          <p14:tracePt t="8959" x="8278813" y="2224088"/>
          <p14:tracePt t="8961" x="8285163" y="2224088"/>
          <p14:tracePt t="8963" x="8291513" y="2224088"/>
          <p14:tracePt t="8966" x="8297863" y="2224088"/>
          <p14:tracePt t="8969" x="8305800" y="2224088"/>
          <p14:tracePt t="8970" x="8305800" y="2230438"/>
          <p14:tracePt t="8972" x="8312150" y="2230438"/>
          <p14:tracePt t="8974" x="8318500" y="2230438"/>
          <p14:tracePt t="8978" x="8324850" y="2230438"/>
          <p14:tracePt t="8980" x="8331200" y="2230438"/>
          <p14:tracePt t="8981" x="8339138" y="2230438"/>
          <p14:tracePt t="8985" x="8339138" y="2238375"/>
          <p14:tracePt t="8986" x="8345488" y="2238375"/>
          <p14:tracePt t="8987" x="8351838" y="2238375"/>
          <p14:tracePt t="8992" x="8358188" y="2238375"/>
          <p14:tracePt t="8994" x="8364538" y="2238375"/>
          <p14:tracePt t="8996" x="8372475" y="2238375"/>
          <p14:tracePt t="9001" x="8378825" y="2238375"/>
          <p14:tracePt t="9003" x="8385175" y="2238375"/>
          <p14:tracePt t="9008" x="8391525" y="2238375"/>
          <p14:tracePt t="9011" x="8397875" y="2238375"/>
          <p14:tracePt t="9014" x="8405813" y="2238375"/>
          <p14:tracePt t="9020" x="8412163" y="2238375"/>
          <p14:tracePt t="9023" x="8418513" y="2238375"/>
          <p14:tracePt t="9029" x="8424863" y="2238375"/>
          <p14:tracePt t="9032" x="8431213" y="2238375"/>
          <p14:tracePt t="9035" x="8439150" y="2238375"/>
          <p14:tracePt t="9040" x="8445500" y="2238375"/>
          <p14:tracePt t="9041" x="8445500" y="2230438"/>
          <p14:tracePt t="9043" x="8451850" y="2230438"/>
          <p14:tracePt t="9047" x="8458200" y="2230438"/>
          <p14:tracePt t="9050" x="8464550" y="2230438"/>
          <p14:tracePt t="9052" x="8464550" y="2224088"/>
          <p14:tracePt t="9053" x="8472488" y="2224088"/>
          <p14:tracePt t="9057" x="8478838" y="2224088"/>
          <p14:tracePt t="9060" x="8485188" y="2224088"/>
          <p14:tracePt t="9064" x="8491538" y="2224088"/>
          <p14:tracePt t="9066" x="8497888" y="2224088"/>
          <p14:tracePt t="9068" x="8504238" y="2224088"/>
          <p14:tracePt t="9071" x="8512175" y="2224088"/>
          <p14:tracePt t="9073" x="8518525" y="2224088"/>
          <p14:tracePt t="9076" x="8524875" y="2224088"/>
          <p14:tracePt t="9077" x="8531225" y="2224088"/>
          <p14:tracePt t="9080" x="8537575" y="2224088"/>
          <p14:tracePt t="9082" x="8545513" y="2224088"/>
          <p14:tracePt t="9083" x="8545513" y="2217738"/>
          <p14:tracePt t="9084" x="8551863" y="2217738"/>
          <p14:tracePt t="9086" x="8558213" y="2217738"/>
          <p14:tracePt t="9088" x="8564563" y="2217738"/>
          <p14:tracePt t="9090" x="8570913" y="2217738"/>
          <p14:tracePt t="9092" x="8578850" y="2217738"/>
          <p14:tracePt t="9093" x="8585200" y="2217738"/>
          <p14:tracePt t="9095" x="8591550" y="2217738"/>
          <p14:tracePt t="9097" x="8597900" y="2217738"/>
          <p14:tracePt t="9099" x="8604250" y="2217738"/>
          <p14:tracePt t="9101" x="8612188" y="2217738"/>
          <p14:tracePt t="9103" x="8618538" y="2217738"/>
          <p14:tracePt t="9105" x="8624888" y="2217738"/>
          <p14:tracePt t="9106" x="8631238" y="2217738"/>
          <p14:tracePt t="9109" x="8637588" y="2217738"/>
          <p14:tracePt t="9110" x="8637588" y="2211388"/>
          <p14:tracePt t="9111" x="8645525" y="2211388"/>
          <p14:tracePt t="9112" x="8651875" y="2211388"/>
          <p14:tracePt t="9115" x="8658225" y="2211388"/>
          <p14:tracePt t="9117" x="8664575" y="2211388"/>
          <p14:tracePt t="9120" x="8670925" y="2211388"/>
          <p14:tracePt t="9122" x="8678863" y="2211388"/>
          <p14:tracePt t="9124" x="8685213" y="2211388"/>
          <p14:tracePt t="9128" x="8691563" y="2211388"/>
          <p14:tracePt t="9130" x="8697913" y="2211388"/>
          <p14:tracePt t="9134" x="8704263" y="2211388"/>
          <p14:tracePt t="9137" x="8712200" y="2211388"/>
          <p14:tracePt t="9140" x="8718550" y="2211388"/>
          <p14:tracePt t="9144" x="8724900" y="2211388"/>
          <p14:tracePt t="9147" x="8731250" y="2211388"/>
          <p14:tracePt t="9151" x="8737600" y="2211388"/>
          <p14:tracePt t="9153" x="8745538" y="2211388"/>
          <p14:tracePt t="9157" x="8751888" y="2211388"/>
          <p14:tracePt t="9158" x="8758238" y="2211388"/>
          <p14:tracePt t="9159" x="8758238" y="2205038"/>
          <p14:tracePt t="9160" x="8764588" y="2205038"/>
          <p14:tracePt t="9162" x="8770938" y="2205038"/>
          <p14:tracePt t="9164" x="8778875" y="2205038"/>
          <p14:tracePt t="9166" x="8785225" y="2205038"/>
          <p14:tracePt t="9167" x="8791575" y="2205038"/>
          <p14:tracePt t="9168" x="8797925" y="2205038"/>
          <p14:tracePt t="9170" x="8804275" y="2205038"/>
          <p14:tracePt t="9171" x="8810625" y="2205038"/>
          <p14:tracePt t="9173" x="8818563" y="2205038"/>
          <p14:tracePt t="9174" x="8824913" y="2205038"/>
          <p14:tracePt t="9175" x="8831263" y="2205038"/>
          <p14:tracePt t="9177" x="8843963" y="2205038"/>
          <p14:tracePt t="9178" x="8851900" y="2205038"/>
          <p14:tracePt t="9179" x="8858250" y="2205038"/>
          <p14:tracePt t="9180" x="8864600" y="2205038"/>
          <p14:tracePt t="9181" x="8870950" y="2205038"/>
          <p14:tracePt t="9182" x="8877300" y="2205038"/>
          <p14:tracePt t="9183" x="8885238" y="2205038"/>
          <p14:tracePt t="9184" x="8891588" y="2205038"/>
          <p14:tracePt t="9185" x="8897938" y="2205038"/>
          <p14:tracePt t="9186" x="8904288" y="2205038"/>
          <p14:tracePt t="9187" x="8918575" y="2205038"/>
          <p14:tracePt t="9188" x="8924925" y="2205038"/>
          <p14:tracePt t="9189" x="8931275" y="2205038"/>
          <p14:tracePt t="9190" x="8937625" y="2205038"/>
          <p14:tracePt t="9191" x="8943975" y="2205038"/>
          <p14:tracePt t="9192" x="8958263" y="2205038"/>
          <p14:tracePt t="9193" x="8964613" y="2205038"/>
          <p14:tracePt t="9194" x="8970963" y="2205038"/>
          <p14:tracePt t="9195" x="8977313" y="2205038"/>
          <p14:tracePt t="9196" x="8985250" y="2205038"/>
          <p14:tracePt t="9197" x="8997950" y="2205038"/>
          <p14:tracePt t="9198" x="9010650" y="2197100"/>
          <p14:tracePt t="9199" x="9018588" y="2197100"/>
          <p14:tracePt t="9201" x="9031288" y="2197100"/>
          <p14:tracePt t="9202" x="9043988" y="2197100"/>
          <p14:tracePt t="9203" x="9051925" y="2197100"/>
          <p14:tracePt t="9204" x="9058275" y="2197100"/>
          <p14:tracePt t="9205" x="9064625" y="2197100"/>
          <p14:tracePt t="9207" x="9077325" y="2197100"/>
          <p14:tracePt t="9208" x="9083675" y="2197100"/>
          <p14:tracePt t="9210" x="9097963" y="2197100"/>
          <p14:tracePt t="9211" x="9104313" y="2197100"/>
          <p14:tracePt t="9213" x="9110663" y="2190750"/>
          <p14:tracePt t="9214" x="9124950" y="2190750"/>
          <p14:tracePt t="9216" x="9131300" y="2190750"/>
          <p14:tracePt t="9217" x="9137650" y="2190750"/>
          <p14:tracePt t="9219" x="9144000" y="2190750"/>
          <p14:tracePt t="9220" x="9150350" y="2190750"/>
          <p14:tracePt t="9221" x="9158288" y="2190750"/>
          <p14:tracePt t="9223" x="9164638" y="2190750"/>
          <p14:tracePt t="9225" x="9170988" y="2190750"/>
          <p14:tracePt t="9228" x="9177338" y="2190750"/>
          <p14:tracePt t="9229" x="9183688" y="2190750"/>
          <p14:tracePt t="9232" x="9191625" y="2190750"/>
          <p14:tracePt t="9240" x="9197975" y="2190750"/>
          <p14:tracePt t="9258" x="9204325" y="2190750"/>
          <p14:tracePt t="9273" x="9204325" y="2184400"/>
          <p14:tracePt t="9284" x="9210675" y="2184400"/>
          <p14:tracePt t="9288" x="9217025" y="2184400"/>
          <p14:tracePt t="9289" x="9217025" y="2178050"/>
          <p14:tracePt t="9290" x="9224963" y="2178050"/>
          <p14:tracePt t="9295" x="9231313" y="2178050"/>
          <p14:tracePt t="9298" x="9237663" y="2171700"/>
          <p14:tracePt t="9303" x="9244013" y="2171700"/>
          <p14:tracePt t="9305" x="9250363" y="2171700"/>
          <p14:tracePt t="9306" x="9258300" y="2171700"/>
          <p14:tracePt t="9310" x="9264650" y="2171700"/>
          <p14:tracePt t="9311" x="9271000" y="2171700"/>
          <p14:tracePt t="9315" x="9271000" y="2163763"/>
          <p14:tracePt t="9316" x="9277350" y="2163763"/>
          <p14:tracePt t="9317" x="9283700" y="2163763"/>
          <p14:tracePt t="9321" x="9291638" y="2163763"/>
          <p14:tracePt t="9323" x="9297988" y="2163763"/>
          <p14:tracePt t="9325" x="9304338" y="2163763"/>
          <p14:tracePt t="9326" x="9304338" y="2157413"/>
          <p14:tracePt t="9330" x="9310688" y="2157413"/>
          <p14:tracePt t="9332" x="9317038" y="2157413"/>
          <p14:tracePt t="9338" x="9324975" y="2157413"/>
          <p14:tracePt t="9341" x="9331325" y="2157413"/>
          <p14:tracePt t="9346" x="9337675" y="2157413"/>
          <p14:tracePt t="9351" x="9337675" y="2151063"/>
          <p14:tracePt t="9388" x="9344025" y="2151063"/>
          <p14:tracePt t="9399" x="9350375" y="2144713"/>
          <p14:tracePt t="9408" x="9350375" y="2138363"/>
          <p14:tracePt t="9411" x="9356725" y="2138363"/>
          <p14:tracePt t="9415" x="9364663" y="2138363"/>
          <p14:tracePt t="9420" x="9371013" y="2138363"/>
          <p14:tracePt t="9422" x="9371013" y="2132013"/>
          <p14:tracePt t="9430" x="9371013" y="2124075"/>
          <p14:tracePt t="9431" x="9377363" y="2124075"/>
          <p14:tracePt t="9435" x="9383713" y="2124075"/>
          <p14:tracePt t="9446" x="9383713" y="2117725"/>
          <p14:tracePt t="9447" x="9390063" y="2117725"/>
          <p14:tracePt t="9480" x="9390063" y="2111375"/>
          <p14:tracePt t="9499" x="9383713" y="2111375"/>
          <p14:tracePt t="9500" x="9377363" y="2111375"/>
          <p14:tracePt t="9503" x="9371013" y="2111375"/>
          <p14:tracePt t="9505" x="9364663" y="2111375"/>
          <p14:tracePt t="9506" x="9356725" y="2111375"/>
          <p14:tracePt t="9507" x="9350375" y="2111375"/>
          <p14:tracePt t="9508" x="9344025" y="2111375"/>
          <p14:tracePt t="9509" x="9337675" y="2111375"/>
          <p14:tracePt t="9511" x="9331325" y="2111375"/>
          <p14:tracePt t="9512" x="9324975" y="2111375"/>
          <p14:tracePt t="9514" x="9317038" y="2111375"/>
          <p14:tracePt t="9515" x="9310688" y="2111375"/>
          <p14:tracePt t="9516" x="9304338" y="2117725"/>
          <p14:tracePt t="9517" x="9297988" y="2117725"/>
          <p14:tracePt t="9518" x="9291638" y="2117725"/>
          <p14:tracePt t="9519" x="9283700" y="2117725"/>
          <p14:tracePt t="9520" x="9277350" y="2117725"/>
          <p14:tracePt t="9521" x="9264650" y="2117725"/>
          <p14:tracePt t="9523" x="9250363" y="2124075"/>
          <p14:tracePt t="9524" x="9244013" y="2124075"/>
          <p14:tracePt t="9526" x="9231313" y="2124075"/>
          <p14:tracePt t="9527" x="9224963" y="2124075"/>
          <p14:tracePt t="9528" x="9217025" y="2124075"/>
          <p14:tracePt t="9529" x="9210675" y="2124075"/>
          <p14:tracePt t="9530" x="9204325" y="2124075"/>
          <p14:tracePt t="9531" x="9197975" y="2124075"/>
          <p14:tracePt t="9532" x="9191625" y="2124075"/>
          <p14:tracePt t="9533" x="9183688" y="2124075"/>
          <p14:tracePt t="9534" x="9177338" y="2124075"/>
          <p14:tracePt t="9535" x="9170988" y="2124075"/>
          <p14:tracePt t="9536" x="9164638" y="2124075"/>
          <p14:tracePt t="9537" x="9158288" y="2132013"/>
          <p14:tracePt t="9538" x="9150350" y="2132013"/>
          <p14:tracePt t="9539" x="9144000" y="2132013"/>
          <p14:tracePt t="9540" x="9131300" y="2132013"/>
          <p14:tracePt t="9542" x="9124950" y="2132013"/>
          <p14:tracePt t="9543" x="9110663" y="2132013"/>
          <p14:tracePt t="9545" x="9097963" y="2132013"/>
          <p14:tracePt t="9546" x="9097963" y="2138363"/>
          <p14:tracePt t="9547" x="9091613" y="2138363"/>
          <p14:tracePt t="9548" x="9077325" y="2138363"/>
          <p14:tracePt t="9550" x="9064625" y="2138363"/>
          <p14:tracePt t="9551" x="9058275" y="2138363"/>
          <p14:tracePt t="9553" x="9051925" y="2138363"/>
          <p14:tracePt t="9554" x="9037638" y="2138363"/>
          <p14:tracePt t="9556" x="9024938" y="2138363"/>
          <p14:tracePt t="9558" x="9018588" y="2138363"/>
          <p14:tracePt t="9559" x="9004300" y="2138363"/>
          <p14:tracePt t="9560" x="8997950" y="2138363"/>
          <p14:tracePt t="9561" x="8991600" y="2138363"/>
          <p14:tracePt t="9562" x="8985250" y="2138363"/>
          <p14:tracePt t="9563" x="8977313" y="2138363"/>
          <p14:tracePt t="9564" x="8964613" y="2138363"/>
          <p14:tracePt t="9565" x="8958263" y="2138363"/>
          <p14:tracePt t="9566" x="8951913" y="2138363"/>
          <p14:tracePt t="9567" x="8937625" y="2138363"/>
          <p14:tracePt t="9568" x="8931275" y="2138363"/>
          <p14:tracePt t="9569" x="8924925" y="2138363"/>
          <p14:tracePt t="9570" x="8910638" y="2138363"/>
          <p14:tracePt t="9571" x="8904288" y="2144713"/>
          <p14:tracePt t="9572" x="8891588" y="2144713"/>
          <p14:tracePt t="9573" x="8885238" y="2144713"/>
          <p14:tracePt t="9574" x="8870950" y="2144713"/>
          <p14:tracePt t="9575" x="8858250" y="2144713"/>
          <p14:tracePt t="9576" x="8851900" y="2144713"/>
          <p14:tracePt t="9577" x="8831263" y="2144713"/>
          <p14:tracePt t="9578" x="8818563" y="2144713"/>
          <p14:tracePt t="9579" x="8804275" y="2144713"/>
          <p14:tracePt t="9580" x="8791575" y="2144713"/>
          <p14:tracePt t="9581" x="8785225" y="2144713"/>
          <p14:tracePt t="9582" x="8764588" y="2144713"/>
          <p14:tracePt t="9583" x="8745538" y="2144713"/>
          <p14:tracePt t="9584" x="8737600" y="2144713"/>
          <p14:tracePt t="9585" x="8718550" y="2144713"/>
          <p14:tracePt t="9586" x="8697913" y="2144713"/>
          <p14:tracePt t="9587" x="8685213" y="2144713"/>
          <p14:tracePt t="9588" x="8664575" y="2144713"/>
          <p14:tracePt t="9589" x="8645525" y="2144713"/>
          <p14:tracePt t="9590" x="8637588" y="2144713"/>
          <p14:tracePt t="9591" x="8612188" y="2144713"/>
          <p14:tracePt t="9592" x="8591550" y="2144713"/>
          <p14:tracePt t="9593" x="8570913" y="2144713"/>
          <p14:tracePt t="9594" x="8558213" y="2144713"/>
          <p14:tracePt t="9595" x="8537575" y="2144713"/>
          <p14:tracePt t="9596" x="8518525" y="2144713"/>
          <p14:tracePt t="9597" x="8497888" y="2144713"/>
          <p14:tracePt t="9598" x="8464550" y="2144713"/>
          <p14:tracePt t="9599" x="8439150" y="2144713"/>
          <p14:tracePt t="9601" x="8405813" y="2144713"/>
          <p14:tracePt t="9602" x="8391525" y="2144713"/>
          <p14:tracePt t="9603" x="8364538" y="2144713"/>
          <p14:tracePt t="9604" x="8331200" y="2144713"/>
          <p14:tracePt t="9605" x="8305800" y="2144713"/>
          <p14:tracePt t="9607" x="8278813" y="2144713"/>
          <p14:tracePt t="9608" x="8258175" y="2144713"/>
          <p14:tracePt t="9609" x="8239125" y="2144713"/>
          <p14:tracePt t="9610" x="8218488" y="2144713"/>
          <p14:tracePt t="9611" x="8205788" y="2144713"/>
          <p14:tracePt t="9612" x="8185150" y="2144713"/>
          <p14:tracePt t="9613" x="8166100" y="2144713"/>
          <p14:tracePt t="9614" x="8145463" y="2144713"/>
          <p14:tracePt t="9615" x="8124825" y="2151063"/>
          <p14:tracePt t="9616" x="8105775" y="2151063"/>
          <p14:tracePt t="9617" x="8085138" y="2151063"/>
          <p14:tracePt t="9618" x="8072438" y="2151063"/>
          <p14:tracePt t="9619" x="8051800" y="2157413"/>
          <p14:tracePt t="9620" x="8032750" y="2157413"/>
          <p14:tracePt t="9621" x="8018463" y="2157413"/>
          <p14:tracePt t="9622" x="7999413" y="2157413"/>
          <p14:tracePt t="9623" x="7985125" y="2163763"/>
          <p14:tracePt t="9624" x="7972425" y="2163763"/>
          <p14:tracePt t="9625" x="7951788" y="2163763"/>
          <p14:tracePt t="9626" x="7932738" y="2171700"/>
          <p14:tracePt t="9627" x="7918450" y="2171700"/>
          <p14:tracePt t="9628" x="7905750" y="2171700"/>
          <p14:tracePt t="9629" x="7885113" y="2178050"/>
          <p14:tracePt t="9630" x="7878763" y="2178050"/>
          <p14:tracePt t="9631" x="7866063" y="2184400"/>
          <p14:tracePt t="9632" x="7845425" y="2184400"/>
          <p14:tracePt t="9633" x="7839075" y="2190750"/>
          <p14:tracePt t="9634" x="7818438" y="2190750"/>
          <p14:tracePt t="9635" x="7805738" y="2190750"/>
          <p14:tracePt t="9636" x="7785100" y="2190750"/>
          <p14:tracePt t="9637" x="7778750" y="2197100"/>
          <p14:tracePt t="9638" x="7766050" y="2197100"/>
          <p14:tracePt t="9639" x="7745413" y="2205038"/>
          <p14:tracePt t="9640" x="7739063" y="2211388"/>
          <p14:tracePt t="9641" x="7726363" y="2211388"/>
          <p14:tracePt t="9642" x="7705725" y="2217738"/>
          <p14:tracePt t="9643" x="7699375" y="2224088"/>
          <p14:tracePt t="9644" x="7685088" y="2224088"/>
          <p14:tracePt t="9645" x="7672388" y="2230438"/>
          <p14:tracePt t="9646" x="7666038" y="2238375"/>
          <p14:tracePt t="9647" x="7651750" y="2238375"/>
          <p14:tracePt t="9648" x="7632700" y="2238375"/>
          <p14:tracePt t="9649" x="7626350" y="2244725"/>
          <p14:tracePt t="9650" x="7612063" y="2251075"/>
          <p14:tracePt t="9651" x="7599363" y="2251075"/>
          <p14:tracePt t="9652" x="7593013" y="2257425"/>
          <p14:tracePt t="9653" x="7578725" y="2263775"/>
          <p14:tracePt t="9654" x="7559675" y="2271713"/>
          <p14:tracePt t="9655" x="7545388" y="2278063"/>
          <p14:tracePt t="9656" x="7539038" y="2278063"/>
          <p14:tracePt t="9657" x="7526338" y="2278063"/>
          <p14:tracePt t="9658" x="7505700" y="2284413"/>
          <p14:tracePt t="9659" x="7499350" y="2290763"/>
          <p14:tracePt t="9660" x="7486650" y="2297113"/>
          <p14:tracePt t="9661" x="7466013" y="2305050"/>
          <p14:tracePt t="9662" x="7459663" y="2305050"/>
          <p14:tracePt t="9663" x="7445375" y="2311400"/>
          <p14:tracePt t="9664" x="7426325" y="2317750"/>
          <p14:tracePt t="9665" x="7412038" y="2324100"/>
          <p14:tracePt t="9666" x="7405688" y="2324100"/>
          <p14:tracePt t="9667" x="7386638" y="2330450"/>
          <p14:tracePt t="9668" x="7372350" y="2330450"/>
          <p14:tracePt t="9669" x="7359650" y="2338388"/>
          <p14:tracePt t="9670" x="7345363" y="2344738"/>
          <p14:tracePt t="9671" x="7332663" y="2351088"/>
          <p14:tracePt t="9672" x="7313613" y="2357438"/>
          <p14:tracePt t="9673" x="7299325" y="2357438"/>
          <p14:tracePt t="9674" x="7286625" y="2363788"/>
          <p14:tracePt t="9675" x="7265988" y="2371725"/>
          <p14:tracePt t="9676" x="7253288" y="2378075"/>
          <p14:tracePt t="9677" x="7239000" y="2378075"/>
          <p14:tracePt t="9678" x="7219950" y="2378075"/>
          <p14:tracePt t="9679" x="7199313" y="2384425"/>
          <p14:tracePt t="9680" x="7186613" y="2390775"/>
          <p14:tracePt t="9681" x="7165975" y="2390775"/>
          <p14:tracePt t="9682" x="7153275" y="2397125"/>
          <p14:tracePt t="9683" x="7138988" y="2405063"/>
          <p14:tracePt t="9684" x="7119938" y="2405063"/>
          <p14:tracePt t="9685" x="7099300" y="2411413"/>
          <p14:tracePt t="9686" x="7080250" y="2417763"/>
          <p14:tracePt t="9687" x="7072313" y="2417763"/>
          <p14:tracePt t="9688" x="7059613" y="2424113"/>
          <p14:tracePt t="9689" x="7032625" y="2424113"/>
          <p14:tracePt t="9690" x="7026275" y="2430463"/>
          <p14:tracePt t="9691" x="7007225" y="2430463"/>
          <p14:tracePt t="9692" x="6992938" y="2430463"/>
          <p14:tracePt t="9693" x="6980238" y="2430463"/>
          <p14:tracePt t="9694" x="6959600" y="2438400"/>
          <p14:tracePt t="9695" x="6946900" y="2438400"/>
          <p14:tracePt t="9696" x="6932613" y="2444750"/>
          <p14:tracePt t="9697" x="6919913" y="2444750"/>
          <p14:tracePt t="9698" x="6892925" y="2451100"/>
          <p14:tracePt t="9699" x="6873875" y="2451100"/>
          <p14:tracePt t="9701" x="6859588" y="2457450"/>
          <p14:tracePt t="9702" x="6840538" y="2457450"/>
          <p14:tracePt t="9703" x="6819900" y="2463800"/>
          <p14:tracePt t="9704" x="6807200" y="2463800"/>
          <p14:tracePt t="9705" x="6792913" y="2470150"/>
          <p14:tracePt t="9707" x="6773863" y="2470150"/>
          <p14:tracePt t="9708" x="6753225" y="2478088"/>
          <p14:tracePt t="9709" x="6746875" y="2478088"/>
          <p14:tracePt t="9710" x="6734175" y="2484438"/>
          <p14:tracePt t="9711" x="6726238" y="2484438"/>
          <p14:tracePt t="9712" x="6713538" y="2490788"/>
          <p14:tracePt t="9713" x="6700838" y="2490788"/>
          <p14:tracePt t="9714" x="6692900" y="2490788"/>
          <p14:tracePt t="9715" x="6680200" y="2490788"/>
          <p14:tracePt t="9716" x="6667500" y="2490788"/>
          <p14:tracePt t="9717" x="6659563" y="2497138"/>
          <p14:tracePt t="9718" x="6653213" y="2497138"/>
          <p14:tracePt t="9719" x="6640513" y="2497138"/>
          <p14:tracePt t="9720" x="6634163" y="2503488"/>
          <p14:tracePt t="9721" x="6626225" y="2503488"/>
          <p14:tracePt t="9722" x="6613525" y="2511425"/>
          <p14:tracePt t="9723" x="6607175" y="2511425"/>
          <p14:tracePt t="9724" x="6600825" y="2511425"/>
          <p14:tracePt t="9725" x="6592888" y="2511425"/>
          <p14:tracePt t="9726" x="6586538" y="2517775"/>
          <p14:tracePt t="9727" x="6580188" y="2517775"/>
          <p14:tracePt t="9728" x="6573838" y="2517775"/>
          <p14:tracePt t="9729" x="6567488" y="2517775"/>
          <p14:tracePt t="9730" x="6559550" y="2517775"/>
          <p14:tracePt t="9731" x="6553200" y="2517775"/>
          <p14:tracePt t="9733" x="6546850" y="2524125"/>
          <p14:tracePt t="9734" x="6540500" y="2524125"/>
          <p14:tracePt t="9736" x="6534150" y="2530475"/>
          <p14:tracePt t="9737" x="6526213" y="2530475"/>
          <p14:tracePt t="9739" x="6519863" y="2530475"/>
          <p14:tracePt t="9740" x="6513513" y="2536825"/>
          <p14:tracePt t="9741" x="6507163" y="2536825"/>
          <p14:tracePt t="9745" x="6500813" y="2536825"/>
          <p14:tracePt t="9747" x="6492875" y="2536825"/>
          <p14:tracePt t="9751" x="6486525" y="2536825"/>
          <p14:tracePt t="9753" x="6480175" y="2536825"/>
          <p14:tracePt t="9754" x="6480175" y="2544763"/>
          <p14:tracePt t="9755" x="6473825" y="2544763"/>
          <p14:tracePt t="9760" x="6467475" y="2544763"/>
          <p14:tracePt t="9761" x="6467475" y="2551113"/>
          <p14:tracePt t="9762" x="6461125" y="2551113"/>
          <p14:tracePt t="9767" x="6453188" y="2551113"/>
          <p14:tracePt t="9769" x="6446838" y="2551113"/>
          <p14:tracePt t="9771" x="6440488" y="2551113"/>
          <p14:tracePt t="9776" x="6434138" y="2551113"/>
          <p14:tracePt t="9777" x="6434138" y="2557463"/>
          <p14:tracePt t="9778" x="6427788" y="2557463"/>
          <p14:tracePt t="9781" x="6419850" y="2557463"/>
          <p14:tracePt t="9782" x="6413500" y="2557463"/>
          <p14:tracePt t="9783" x="6413500" y="2563813"/>
          <p14:tracePt t="9784" x="6407150" y="2563813"/>
          <p14:tracePt t="9786" x="6400800" y="2563813"/>
          <p14:tracePt t="9787" x="6394450" y="2570163"/>
          <p14:tracePt t="9790" x="6386513" y="2570163"/>
          <p14:tracePt t="9791" x="6380163" y="2570163"/>
          <p14:tracePt t="9793" x="6373813" y="2570163"/>
          <p14:tracePt t="9795" x="6367463" y="2570163"/>
          <p14:tracePt t="9796" x="6361113" y="2578100"/>
          <p14:tracePt t="9799" x="6346825" y="2584450"/>
          <p14:tracePt t="9800" x="6340475" y="2584450"/>
          <p14:tracePt t="9802" x="6334125" y="2584450"/>
          <p14:tracePt t="9804" x="6327775" y="2584450"/>
          <p14:tracePt t="9806" x="6319838" y="2590800"/>
          <p14:tracePt t="9807" x="6313488" y="2590800"/>
          <p14:tracePt t="9808" x="6307138" y="2590800"/>
          <p14:tracePt t="9810" x="6300788" y="2590800"/>
          <p14:tracePt t="9811" x="6300788" y="2597150"/>
          <p14:tracePt t="9812" x="6294438" y="2597150"/>
          <p14:tracePt t="9814" x="6286500" y="2597150"/>
          <p14:tracePt t="9815" x="6286500" y="2603500"/>
          <p14:tracePt t="9816" x="6280150" y="2603500"/>
          <p14:tracePt t="9817" x="6273800" y="2603500"/>
          <p14:tracePt t="9820" x="6267450" y="2603500"/>
          <p14:tracePt t="9821" x="6261100" y="2603500"/>
          <p14:tracePt t="9824" x="6261100" y="2611438"/>
          <p14:tracePt t="9825" x="6253163" y="2611438"/>
          <p14:tracePt t="9826" x="6246813" y="2611438"/>
          <p14:tracePt t="9829" x="6240463" y="2611438"/>
          <p14:tracePt t="9833" x="6240463" y="2617788"/>
          <p14:tracePt t="9834" x="6234113" y="2617788"/>
          <p14:tracePt t="9836" x="6227763" y="2617788"/>
          <p14:tracePt t="9841" x="6219825" y="2617788"/>
          <p14:tracePt t="9844" x="6213475" y="2617788"/>
          <p14:tracePt t="9845" x="6207125" y="2617788"/>
          <p14:tracePt t="9850" x="6200775" y="2617788"/>
          <p14:tracePt t="9851" x="6200775" y="2624138"/>
          <p14:tracePt t="9852" x="6194425" y="2624138"/>
          <p14:tracePt t="9855" x="6188075" y="2624138"/>
          <p14:tracePt t="9856" x="6180138" y="2624138"/>
          <p14:tracePt t="9857" x="6173788" y="2624138"/>
          <p14:tracePt t="9859" x="6173788" y="2630488"/>
          <p14:tracePt t="9860" x="6167438" y="2630488"/>
          <p14:tracePt t="9861" x="6161088" y="2630488"/>
          <p14:tracePt t="9864" x="6154738" y="2630488"/>
          <p14:tracePt t="9865" x="6146800" y="2636838"/>
          <p14:tracePt t="9866" x="6140450" y="2636838"/>
          <p14:tracePt t="9869" x="6134100" y="2636838"/>
          <p14:tracePt t="9870" x="6127750" y="2636838"/>
          <p14:tracePt t="9873" x="6121400" y="2636838"/>
          <p14:tracePt t="9874" x="6113463" y="2636838"/>
          <p14:tracePt t="9876" x="6107113" y="2636838"/>
          <p14:tracePt t="9877" x="6100763" y="2644775"/>
          <p14:tracePt t="9878" x="6094413" y="2644775"/>
          <p14:tracePt t="9880" x="6088063" y="2644775"/>
          <p14:tracePt t="9881" x="6080125" y="2644775"/>
          <p14:tracePt t="9883" x="6073775" y="2644775"/>
          <p14:tracePt t="9884" x="6073775" y="2651125"/>
          <p14:tracePt t="9885" x="6061075" y="2651125"/>
          <p14:tracePt t="9887" x="6054725" y="2651125"/>
          <p14:tracePt t="9888" x="6046788" y="2651125"/>
          <p14:tracePt t="9890" x="6040438" y="2651125"/>
          <p14:tracePt t="9892" x="6034088" y="2651125"/>
          <p14:tracePt t="9893" x="6027738" y="2651125"/>
          <p14:tracePt t="9896" x="6027738" y="2657475"/>
          <p14:tracePt t="9897" x="6021388" y="2657475"/>
          <p14:tracePt t="9899" x="6013450" y="2657475"/>
          <p14:tracePt t="9901" x="6007100" y="2657475"/>
          <p14:tracePt t="9907" x="6000750" y="2657475"/>
          <p14:tracePt t="9908" x="6000750" y="2663825"/>
          <p14:tracePt t="9912" x="5994400" y="2663825"/>
          <p14:tracePt t="10014" x="5994400" y="2657475"/>
          <p14:tracePt t="10059" x="5994400" y="2651125"/>
          <p14:tracePt t="10068" x="5994400" y="2644775"/>
          <p14:tracePt t="10080" x="5994400" y="2636838"/>
          <p14:tracePt t="10085" x="5994400" y="2630488"/>
          <p14:tracePt t="10089" x="5994400" y="2624138"/>
          <p14:tracePt t="10091" x="5988050" y="2624138"/>
          <p14:tracePt t="10098" x="5988050" y="2617788"/>
          <p14:tracePt t="10102" x="5988050" y="2611438"/>
          <p14:tracePt t="10110" x="5988050" y="2603500"/>
          <p14:tracePt t="10111" x="5980113" y="2603500"/>
          <p14:tracePt t="10113" x="5980113" y="2597150"/>
          <p14:tracePt t="10119" x="5980113" y="2590800"/>
          <p14:tracePt t="10131" x="5980113" y="2584450"/>
          <p14:tracePt t="10138" x="5980113" y="2578100"/>
          <p14:tracePt t="10150" x="5980113" y="2570163"/>
          <p14:tracePt t="10156" x="5980113" y="2563813"/>
          <p14:tracePt t="10159" x="5980113" y="2557463"/>
          <p14:tracePt t="10162" x="5988050" y="2557463"/>
          <p14:tracePt t="10167" x="5988050" y="2551113"/>
          <p14:tracePt t="10171" x="5988050" y="2544763"/>
          <p14:tracePt t="10176" x="5994400" y="2544763"/>
          <p14:tracePt t="10177" x="5994400" y="2536825"/>
          <p14:tracePt t="10180" x="5994400" y="2530475"/>
          <p14:tracePt t="10181" x="6000750" y="2530475"/>
          <p14:tracePt t="10184" x="6000750" y="2524125"/>
          <p14:tracePt t="10191" x="6000750" y="2517775"/>
          <p14:tracePt t="10193" x="6007100" y="2517775"/>
          <p14:tracePt t="10194" x="6007100" y="2511425"/>
          <p14:tracePt t="10201" x="6013450" y="2511425"/>
          <p14:tracePt t="10203" x="6013450" y="2503488"/>
          <p14:tracePt t="10208" x="6021388" y="2497138"/>
          <p14:tracePt t="10223" x="6021388" y="2490788"/>
          <p14:tracePt t="10235" x="6021388" y="2484438"/>
          <p14:tracePt t="10248" x="6027738" y="2484438"/>
          <p14:tracePt t="10263" x="6034088" y="2484438"/>
          <p14:tracePt t="10264" x="6034088" y="2478088"/>
          <p14:tracePt t="10277" x="6040438" y="2478088"/>
          <p14:tracePt t="10282" x="6046788" y="2478088"/>
          <p14:tracePt t="10286" x="6054725" y="2478088"/>
          <p14:tracePt t="10287" x="6054725" y="2470150"/>
          <p14:tracePt t="10293" x="6054725" y="2463800"/>
          <p14:tracePt t="10296" x="6061075" y="2463800"/>
          <p14:tracePt t="10300" x="6067425" y="2463800"/>
          <p14:tracePt t="10304" x="6067425" y="2457450"/>
          <p14:tracePt t="10308" x="6073775" y="2457450"/>
          <p14:tracePt t="10309" x="6073775" y="2451100"/>
          <p14:tracePt t="10311" x="6080125" y="2451100"/>
          <p14:tracePt t="10314" x="6080125" y="2444750"/>
          <p14:tracePt t="10316" x="6088063" y="2444750"/>
          <p14:tracePt t="10324" x="6094413" y="2444750"/>
          <p14:tracePt t="10325" x="6094413" y="2438400"/>
          <p14:tracePt t="10330" x="6100763" y="2438400"/>
          <p14:tracePt t="10331" x="6100763" y="2430463"/>
          <p14:tracePt t="10342" x="6107113" y="2430463"/>
          <p14:tracePt t="10348" x="6113463" y="2430463"/>
          <p14:tracePt t="10350" x="6113463" y="2424113"/>
          <p14:tracePt t="10357" x="6121400" y="2424113"/>
          <p14:tracePt t="10365" x="6121400" y="2417763"/>
          <p14:tracePt t="10369" x="6127750" y="2417763"/>
          <p14:tracePt t="10372" x="6134100" y="2417763"/>
          <p14:tracePt t="10378" x="6140450" y="2417763"/>
          <p14:tracePt t="10381" x="6140450" y="2411413"/>
          <p14:tracePt t="10382" x="6146800" y="2411413"/>
          <p14:tracePt t="10383" x="6154738" y="2411413"/>
          <p14:tracePt t="10387" x="6161088" y="2411413"/>
          <p14:tracePt t="10389" x="6167438" y="2411413"/>
          <p14:tracePt t="10392" x="6173788" y="2411413"/>
          <p14:tracePt t="10393" x="6180138" y="2411413"/>
          <p14:tracePt t="10395" x="6188075" y="2411413"/>
          <p14:tracePt t="10397" x="6188075" y="2405063"/>
          <p14:tracePt t="10398" x="6200775" y="2405063"/>
          <p14:tracePt t="10401" x="6207125" y="2405063"/>
          <p14:tracePt t="10402" x="6213475" y="2405063"/>
          <p14:tracePt t="10403" x="6219825" y="2397125"/>
          <p14:tracePt t="10404" x="6227763" y="2397125"/>
          <p14:tracePt t="10405" x="6240463" y="2397125"/>
          <p14:tracePt t="10408" x="6246813" y="2397125"/>
          <p14:tracePt t="10409" x="6253163" y="2397125"/>
          <p14:tracePt t="10410" x="6261100" y="2397125"/>
          <p14:tracePt t="10411" x="6267450" y="2397125"/>
          <p14:tracePt t="10412" x="6273800" y="2397125"/>
          <p14:tracePt t="10413" x="6280150" y="2397125"/>
          <p14:tracePt t="10414" x="6286500" y="2397125"/>
          <p14:tracePt t="10415" x="6294438" y="2397125"/>
          <p14:tracePt t="10416" x="6300788" y="2397125"/>
          <p14:tracePt t="10417" x="6307138" y="2397125"/>
          <p14:tracePt t="10418" x="6313488" y="2390775"/>
          <p14:tracePt t="10419" x="6319838" y="2390775"/>
          <p14:tracePt t="10420" x="6327775" y="2390775"/>
          <p14:tracePt t="10421" x="6334125" y="2390775"/>
          <p14:tracePt t="10422" x="6340475" y="2390775"/>
          <p14:tracePt t="10423" x="6346825" y="2390775"/>
          <p14:tracePt t="10425" x="6353175" y="2390775"/>
          <p14:tracePt t="10426" x="6367463" y="2390775"/>
          <p14:tracePt t="10428" x="6373813" y="2384425"/>
          <p14:tracePt t="10429" x="6380163" y="2384425"/>
          <p14:tracePt t="10430" x="6386513" y="2384425"/>
          <p14:tracePt t="10432" x="6400800" y="2384425"/>
          <p14:tracePt t="10434" x="6407150" y="2384425"/>
          <p14:tracePt t="10435" x="6413500" y="2384425"/>
          <p14:tracePt t="10436" x="6419850" y="2384425"/>
          <p14:tracePt t="10438" x="6427788" y="2384425"/>
          <p14:tracePt t="10439" x="6434138" y="2384425"/>
          <p14:tracePt t="10442" x="6440488" y="2384425"/>
          <p14:tracePt t="10443" x="6440488" y="2378075"/>
          <p14:tracePt t="10444" x="6446838" y="2378075"/>
          <p14:tracePt t="10445" x="6453188" y="2378075"/>
          <p14:tracePt t="10448" x="6461125" y="2378075"/>
          <p14:tracePt t="10450" x="6467475" y="2378075"/>
          <p14:tracePt t="10455" x="6473825" y="2378075"/>
          <p14:tracePt t="10457" x="6480175" y="2378075"/>
          <p14:tracePt t="10461" x="6486525" y="2378075"/>
          <p14:tracePt t="10469" x="6492875" y="2378075"/>
          <p14:tracePt t="10475" x="6500813" y="2378075"/>
          <p14:tracePt t="10477" x="6500813" y="2371725"/>
          <p14:tracePt t="10486" x="6507163" y="2371725"/>
          <p14:tracePt t="10493" x="6513513" y="2371725"/>
          <p14:tracePt t="10498" x="6519863" y="2371725"/>
          <p14:tracePt t="10500" x="6519863" y="2363788"/>
          <p14:tracePt t="10507" x="6526213" y="2363788"/>
          <p14:tracePt t="10510" x="6534150" y="2363788"/>
          <p14:tracePt t="10516" x="6540500" y="2363788"/>
          <p14:tracePt t="10519" x="6546850" y="2363788"/>
          <p14:tracePt t="10523" x="6553200" y="2363788"/>
          <p14:tracePt t="10526" x="6559550" y="2363788"/>
          <p14:tracePt t="10528" x="6567488" y="2363788"/>
          <p14:tracePt t="10532" x="6573838" y="2363788"/>
          <p14:tracePt t="10534" x="6580188" y="2363788"/>
          <p14:tracePt t="10537" x="6586538" y="2363788"/>
          <p14:tracePt t="10539" x="6592888" y="2363788"/>
          <p14:tracePt t="10541" x="6600825" y="2363788"/>
          <p14:tracePt t="10543" x="6600825" y="2357438"/>
          <p14:tracePt t="10544" x="6607175" y="2357438"/>
          <p14:tracePt t="10546" x="6613525" y="2357438"/>
          <p14:tracePt t="10548" x="6619875" y="2357438"/>
          <p14:tracePt t="10550" x="6626225" y="2357438"/>
          <p14:tracePt t="10552" x="6634163" y="2357438"/>
          <p14:tracePt t="10555" x="6640513" y="2357438"/>
          <p14:tracePt t="10557" x="6646863" y="2357438"/>
          <p14:tracePt t="10560" x="6653213" y="2357438"/>
          <p14:tracePt t="10562" x="6659563" y="2357438"/>
          <p14:tracePt t="10563" x="6667500" y="2357438"/>
          <p14:tracePt t="10567" x="6673850" y="2357438"/>
          <p14:tracePt t="10569" x="6680200" y="2357438"/>
          <p14:tracePt t="10573" x="6686550" y="2357438"/>
          <p14:tracePt t="10575" x="6692900" y="2357438"/>
          <p14:tracePt t="10577" x="6700838" y="2357438"/>
          <p14:tracePt t="10580" x="6707188" y="2357438"/>
          <p14:tracePt t="10583" x="6713538" y="2357438"/>
          <p14:tracePt t="10592" x="6734175" y="2357438"/>
          <p14:tracePt t="10594" x="6740525" y="2357438"/>
          <p14:tracePt t="10595" x="6746875" y="2357438"/>
          <p14:tracePt t="10599" x="6753225" y="2357438"/>
          <p14:tracePt t="10601" x="6759575" y="2357438"/>
          <p14:tracePt t="10603" x="6765925" y="2357438"/>
          <p14:tracePt t="10604" x="6773863" y="2357438"/>
          <p14:tracePt t="10605" x="6780213" y="2357438"/>
          <p14:tracePt t="10608" x="6786563" y="2357438"/>
          <p14:tracePt t="10609" x="6792913" y="2357438"/>
          <p14:tracePt t="10612" x="6799263" y="2357438"/>
          <p14:tracePt t="10613" x="6807200" y="2357438"/>
          <p14:tracePt t="10614" x="6813550" y="2357438"/>
          <p14:tracePt t="10616" x="6819900" y="2357438"/>
          <p14:tracePt t="10617" x="6826250" y="2357438"/>
          <p14:tracePt t="10619" x="6832600" y="2357438"/>
          <p14:tracePt t="10620" x="6840538" y="2357438"/>
          <p14:tracePt t="10621" x="6846888" y="2357438"/>
          <p14:tracePt t="10623" x="6853238" y="2357438"/>
          <p14:tracePt t="10624" x="6859588" y="2363788"/>
          <p14:tracePt t="10626" x="6865938" y="2363788"/>
          <p14:tracePt t="10627" x="6873875" y="2363788"/>
          <p14:tracePt t="10628" x="6880225" y="2363788"/>
          <p14:tracePt t="10630" x="6886575" y="2363788"/>
          <p14:tracePt t="10631" x="6892925" y="2363788"/>
          <p14:tracePt t="10633" x="6899275" y="2363788"/>
          <p14:tracePt t="10634" x="6913563" y="2363788"/>
          <p14:tracePt t="10636" x="6919913" y="2363788"/>
          <p14:tracePt t="10637" x="6926263" y="2363788"/>
          <p14:tracePt t="10639" x="6932613" y="2363788"/>
          <p14:tracePt t="10640" x="6940550" y="2363788"/>
          <p14:tracePt t="10641" x="6946900" y="2363788"/>
          <p14:tracePt t="10643" x="6953250" y="2363788"/>
          <p14:tracePt t="10644" x="6959600" y="2363788"/>
          <p14:tracePt t="10646" x="6965950" y="2363788"/>
          <p14:tracePt t="10647" x="6973888" y="2363788"/>
          <p14:tracePt t="10648" x="6980238" y="2363788"/>
          <p14:tracePt t="10650" x="6986588" y="2363788"/>
          <p14:tracePt t="10651" x="6992938" y="2363788"/>
          <p14:tracePt t="10654" x="6999288" y="2363788"/>
          <p14:tracePt t="10655" x="7007225" y="2363788"/>
          <p14:tracePt t="10656" x="7013575" y="2363788"/>
          <p14:tracePt t="10659" x="7019925" y="2363788"/>
          <p14:tracePt t="10661" x="7026275" y="2363788"/>
          <p14:tracePt t="10664" x="7032625" y="2363788"/>
          <p14:tracePt t="10666" x="7040563" y="2363788"/>
          <p14:tracePt t="10668" x="7046913" y="2363788"/>
          <p14:tracePt t="10673" x="7053263" y="2363788"/>
          <p14:tracePt t="10676" x="7059613" y="2363788"/>
          <p14:tracePt t="10682" x="7065963" y="2363788"/>
          <p14:tracePt t="10685" x="7072313" y="2363788"/>
          <p14:tracePt t="10688" x="7080250" y="2363788"/>
          <p14:tracePt t="10693" x="7086600" y="2363788"/>
          <p14:tracePt t="10694" x="7092950" y="2363788"/>
          <p14:tracePt t="10698" x="7099300" y="2363788"/>
          <p14:tracePt t="10700" x="7105650" y="2363788"/>
          <p14:tracePt t="10703" x="7113588" y="2363788"/>
          <p14:tracePt t="10704" x="7119938" y="2363788"/>
          <p14:tracePt t="10705" x="7126288" y="2363788"/>
          <p14:tracePt t="10708" x="7132638" y="2363788"/>
          <p14:tracePt t="10709" x="7138988" y="2363788"/>
          <p14:tracePt t="10711" x="7146925" y="2363788"/>
          <p14:tracePt t="10712" x="7153275" y="2363788"/>
          <p14:tracePt t="10713" x="7159625" y="2363788"/>
          <p14:tracePt t="10715" x="7165975" y="2363788"/>
          <p14:tracePt t="10716" x="7180263" y="2363788"/>
          <p14:tracePt t="10718" x="7186613" y="2363788"/>
          <p14:tracePt t="10719" x="7192963" y="2363788"/>
          <p14:tracePt t="10720" x="7199313" y="2363788"/>
          <p14:tracePt t="10721" x="7205663" y="2363788"/>
          <p14:tracePt t="10722" x="7213600" y="2363788"/>
          <p14:tracePt t="10723" x="7219950" y="2363788"/>
          <p14:tracePt t="10724" x="7226300" y="2363788"/>
          <p14:tracePt t="10725" x="7232650" y="2363788"/>
          <p14:tracePt t="10726" x="7239000" y="2363788"/>
          <p14:tracePt t="10727" x="7246938" y="2363788"/>
          <p14:tracePt t="10728" x="7253288" y="2363788"/>
          <p14:tracePt t="10729" x="7259638" y="2363788"/>
          <p14:tracePt t="10730" x="7265988" y="2363788"/>
          <p14:tracePt t="10731" x="7272338" y="2363788"/>
          <p14:tracePt t="10732" x="7280275" y="2363788"/>
          <p14:tracePt t="10733" x="7286625" y="2363788"/>
          <p14:tracePt t="10734" x="7292975" y="2363788"/>
          <p14:tracePt t="10735" x="7299325" y="2363788"/>
          <p14:tracePt t="10736" x="7305675" y="2363788"/>
          <p14:tracePt t="10737" x="7313613" y="2363788"/>
          <p14:tracePt t="10738" x="7319963" y="2363788"/>
          <p14:tracePt t="10740" x="7326313" y="2371725"/>
          <p14:tracePt t="10741" x="7339013" y="2371725"/>
          <p14:tracePt t="10743" x="7345363" y="2371725"/>
          <p14:tracePt t="10744" x="7353300" y="2371725"/>
          <p14:tracePt t="10745" x="7359650" y="2371725"/>
          <p14:tracePt t="10747" x="7366000" y="2371725"/>
          <p14:tracePt t="10748" x="7372350" y="2371725"/>
          <p14:tracePt t="10749" x="7378700" y="2371725"/>
          <p14:tracePt t="10750" x="7386638" y="2371725"/>
          <p14:tracePt t="10751" x="7392988" y="2371725"/>
          <p14:tracePt t="10753" x="7399338" y="2371725"/>
          <p14:tracePt t="10754" x="7405688" y="2371725"/>
          <p14:tracePt t="10756" x="7412038" y="2371725"/>
          <p14:tracePt t="10757" x="7419975" y="2371725"/>
          <p14:tracePt t="10758" x="7426325" y="2371725"/>
          <p14:tracePt t="10761" x="7432675" y="2371725"/>
          <p14:tracePt t="10763" x="7439025" y="2371725"/>
          <p14:tracePt t="10766" x="7439025" y="2378075"/>
          <p14:tracePt t="10767" x="7445375" y="2378075"/>
          <p14:tracePt t="10768" x="7453313" y="2378075"/>
          <p14:tracePt t="10770" x="7459663" y="2378075"/>
          <p14:tracePt t="10775" x="7466013" y="2378075"/>
          <p14:tracePt t="10779" x="7472363" y="2378075"/>
          <p14:tracePt t="10787" x="7478713" y="2378075"/>
          <p14:tracePt t="10790" x="7486650" y="2378075"/>
          <p14:tracePt t="10794" x="7493000" y="2378075"/>
          <p14:tracePt t="10800" x="7499350" y="2378075"/>
          <p14:tracePt t="10802" x="7505700" y="2378075"/>
          <p14:tracePt t="10807" x="7512050" y="2378075"/>
          <p14:tracePt t="10808" x="7519988" y="2378075"/>
          <p14:tracePt t="10810" x="7526338" y="2378075"/>
          <p14:tracePt t="10814" x="7532688" y="2378075"/>
          <p14:tracePt t="10815" x="7539038" y="2378075"/>
          <p14:tracePt t="10819" x="7545388" y="2378075"/>
          <p14:tracePt t="10821" x="7553325" y="2378075"/>
          <p14:tracePt t="10822" x="7559675" y="2378075"/>
          <p14:tracePt t="10826" x="7566025" y="2378075"/>
          <p14:tracePt t="10828" x="7572375" y="2378075"/>
          <p14:tracePt t="10831" x="7578725" y="2378075"/>
          <p14:tracePt t="10833" x="7586663" y="2378075"/>
          <p14:tracePt t="10836" x="7593013" y="2378075"/>
          <p14:tracePt t="10838" x="7599363" y="2378075"/>
          <p14:tracePt t="10840" x="7605713" y="2378075"/>
          <p14:tracePt t="10844" x="7612063" y="2378075"/>
          <p14:tracePt t="10846" x="7620000" y="2378075"/>
          <p14:tracePt t="10851" x="7626350" y="2378075"/>
          <p14:tracePt t="10853" x="7632700" y="2378075"/>
          <p14:tracePt t="10856" x="7639050" y="2378075"/>
          <p14:tracePt t="10861" x="7645400" y="2378075"/>
          <p14:tracePt t="10863" x="7651750" y="2378075"/>
          <p14:tracePt t="10867" x="7659688" y="2378075"/>
          <p14:tracePt t="10870" x="7666038" y="2378075"/>
          <p14:tracePt t="10871" x="7672388" y="2378075"/>
          <p14:tracePt t="10874" x="7678738" y="2378075"/>
          <p14:tracePt t="10876" x="7685088" y="2378075"/>
          <p14:tracePt t="10878" x="7693025" y="2378075"/>
          <p14:tracePt t="10880" x="7699375" y="2378075"/>
          <p14:tracePt t="10881" x="7705725" y="2378075"/>
          <p14:tracePt t="10884" x="7712075" y="2378075"/>
          <p14:tracePt t="10885" x="7718425" y="2378075"/>
          <p14:tracePt t="10887" x="7726363" y="2378075"/>
          <p14:tracePt t="10888" x="7732713" y="2378075"/>
          <p14:tracePt t="10889" x="7739063" y="2378075"/>
          <p14:tracePt t="10890" x="7745413" y="2378075"/>
          <p14:tracePt t="10891" x="7751763" y="2378075"/>
          <p14:tracePt t="10893" x="7759700" y="2378075"/>
          <p14:tracePt t="10894" x="7766050" y="2378075"/>
          <p14:tracePt t="10895" x="7772400" y="2378075"/>
          <p14:tracePt t="10897" x="7778750" y="2378075"/>
          <p14:tracePt t="10898" x="7793038" y="2378075"/>
          <p14:tracePt t="10899" x="7799388" y="2378075"/>
          <p14:tracePt t="10901" x="7805738" y="2378075"/>
          <p14:tracePt t="10902" x="7812088" y="2378075"/>
          <p14:tracePt t="10903" x="7818438" y="2378075"/>
          <p14:tracePt t="10904" x="7826375" y="2378075"/>
          <p14:tracePt t="10909" x="7845425" y="2378075"/>
          <p14:tracePt t="10910" x="7851775" y="2378075"/>
          <p14:tracePt t="10911" x="7859713" y="2378075"/>
          <p14:tracePt t="10912" x="7866063" y="2378075"/>
          <p14:tracePt t="10914" x="7872413" y="2378075"/>
          <p14:tracePt t="10915" x="7878763" y="2378075"/>
          <p14:tracePt t="10917" x="7885113" y="2378075"/>
          <p14:tracePt t="10918" x="7893050" y="2378075"/>
          <p14:tracePt t="10920" x="7899400" y="2378075"/>
          <p14:tracePt t="10923" x="7905750" y="2378075"/>
          <p14:tracePt t="10925" x="7912100" y="2378075"/>
          <p14:tracePt t="10930" x="7918450" y="2378075"/>
          <p14:tracePt t="11010" x="7924800" y="2378075"/>
          <p14:tracePt t="11022" x="7932738" y="2378075"/>
          <p14:tracePt t="11035" x="7939088" y="2378075"/>
          <p14:tracePt t="11042" x="7945438" y="2378075"/>
          <p14:tracePt t="11061" x="7951788" y="2378075"/>
          <p14:tracePt t="11622" x="7951788" y="2384425"/>
          <p14:tracePt t="11664" x="7951788" y="2390775"/>
          <p14:tracePt t="11696" x="7945438" y="2390775"/>
          <p14:tracePt t="11773" x="7939088" y="2390775"/>
          <p14:tracePt t="11800" x="7932738" y="2390775"/>
          <p14:tracePt t="11807" x="7924800" y="2390775"/>
          <p14:tracePt t="11812" x="7918450" y="2390775"/>
          <p14:tracePt t="11817" x="7918450" y="2397125"/>
          <p14:tracePt t="11825" x="7912100" y="2397125"/>
          <p14:tracePt t="11833" x="7905750" y="2397125"/>
          <p14:tracePt t="11845" x="7905750" y="2405063"/>
          <p14:tracePt t="11846" x="7899400" y="2405063"/>
          <p14:tracePt t="11854" x="7893050" y="2405063"/>
          <p14:tracePt t="11860" x="7885113" y="2405063"/>
          <p14:tracePt t="11872" x="7878763" y="2405063"/>
          <p14:tracePt t="11876" x="7872413" y="2405063"/>
          <p14:tracePt t="11883" x="7866063" y="2405063"/>
          <p14:tracePt t="11886" x="7859713" y="2405063"/>
          <p14:tracePt t="11889" x="7851775" y="2405063"/>
          <p14:tracePt t="11895" x="7845425" y="2405063"/>
          <p14:tracePt t="11898" x="7839075" y="2405063"/>
          <p14:tracePt t="11904" x="7832725" y="2405063"/>
          <p14:tracePt t="11905" x="7832725" y="2411413"/>
          <p14:tracePt t="11907" x="7826375" y="2411413"/>
          <p14:tracePt t="11910" x="7818438" y="2411413"/>
          <p14:tracePt t="11917" x="7812088" y="2411413"/>
          <p14:tracePt t="11920" x="7805738" y="2411413"/>
          <p14:tracePt t="11922" x="7805738" y="2417763"/>
          <p14:tracePt t="11927" x="7799388" y="2417763"/>
          <p14:tracePt t="11934" x="7785100" y="2417763"/>
          <p14:tracePt t="11939" x="7778750" y="2417763"/>
          <p14:tracePt t="11941" x="7778750" y="2424113"/>
          <p14:tracePt t="11943" x="7772400" y="2424113"/>
          <p14:tracePt t="11946" x="7772400" y="2430463"/>
          <p14:tracePt t="11948" x="7766050" y="2430463"/>
          <p14:tracePt t="11950" x="7759700" y="2430463"/>
          <p14:tracePt t="11952" x="7751763" y="2430463"/>
          <p14:tracePt t="11953" x="7751763" y="2438400"/>
          <p14:tracePt t="11957" x="7745413" y="2438400"/>
          <p14:tracePt t="11959" x="7739063" y="2438400"/>
          <p14:tracePt t="11963" x="7732713" y="2438400"/>
          <p14:tracePt t="11966" x="7726363" y="2438400"/>
          <p14:tracePt t="11968" x="7726363" y="2444750"/>
          <p14:tracePt t="11970" x="7718425" y="2444750"/>
          <p14:tracePt t="11971" x="7712075" y="2444750"/>
          <p14:tracePt t="11973" x="7705725" y="2444750"/>
          <p14:tracePt t="11976" x="7705725" y="2451100"/>
          <p14:tracePt t="11978" x="7699375" y="2451100"/>
          <p14:tracePt t="11979" x="7693025" y="2451100"/>
          <p14:tracePt t="11984" x="7685088" y="2451100"/>
          <p14:tracePt t="11988" x="7678738" y="2451100"/>
          <p14:tracePt t="11990" x="7672388" y="2451100"/>
          <p14:tracePt t="11998" x="7666038" y="2451100"/>
          <p14:tracePt t="12002" x="7659688" y="2451100"/>
          <p14:tracePt t="12008" x="7659688" y="2457450"/>
          <p14:tracePt t="12017" x="7651750" y="2457450"/>
          <p14:tracePt t="12029" x="7645400" y="2457450"/>
          <p14:tracePt t="12036" x="7639050" y="2457450"/>
          <p14:tracePt t="12045" x="7632700" y="2457450"/>
          <p14:tracePt t="12048" x="7626350" y="2457450"/>
          <p14:tracePt t="12053" x="7620000" y="2457450"/>
          <p14:tracePt t="12054" x="7612063" y="2457450"/>
          <p14:tracePt t="12056" x="7605713" y="2457450"/>
          <p14:tracePt t="12060" x="7599363" y="2457450"/>
          <p14:tracePt t="12061" x="7593013" y="2457450"/>
          <p14:tracePt t="12064" x="7586663" y="2457450"/>
          <p14:tracePt t="12065" x="7578725" y="2457450"/>
          <p14:tracePt t="12067" x="7572375" y="2457450"/>
          <p14:tracePt t="12070" x="7566025" y="2457450"/>
          <p14:tracePt t="12071" x="7559675" y="2457450"/>
          <p14:tracePt t="12073" x="7553325" y="2457450"/>
          <p14:tracePt t="12075" x="7545388" y="2457450"/>
          <p14:tracePt t="12076" x="7539038" y="2457450"/>
          <p14:tracePt t="12078" x="7532688" y="2457450"/>
          <p14:tracePt t="12079" x="7526338" y="2457450"/>
          <p14:tracePt t="12081" x="7526338" y="2463800"/>
          <p14:tracePt t="12082" x="7519988" y="2463800"/>
          <p14:tracePt t="12083" x="7512050" y="2463800"/>
          <p14:tracePt t="12086" x="7505700" y="2463800"/>
          <p14:tracePt t="12087" x="7499350" y="2463800"/>
          <p14:tracePt t="12088" x="7493000" y="2463800"/>
          <p14:tracePt t="12091" x="7486650" y="2463800"/>
          <p14:tracePt t="12093" x="7478713" y="2463800"/>
          <p14:tracePt t="12096" x="7472363" y="2463800"/>
          <p14:tracePt t="12097" x="7466013" y="2463800"/>
          <p14:tracePt t="12099" x="7459663" y="2463800"/>
          <p14:tracePt t="12103" x="7453313" y="2463800"/>
          <p14:tracePt t="12104" x="7445375" y="2463800"/>
          <p14:tracePt t="12108" x="7439025" y="2470150"/>
          <p14:tracePt t="12110" x="7432675" y="2470150"/>
          <p14:tracePt t="12112" x="7426325" y="2470150"/>
          <p14:tracePt t="12119" x="7419975" y="2470150"/>
          <p14:tracePt t="12123" x="7412038" y="2470150"/>
          <p14:tracePt t="12131" x="7405688" y="2470150"/>
          <p14:tracePt t="12136" x="7399338" y="2470150"/>
          <p14:tracePt t="12139" x="7392988" y="2470150"/>
          <p14:tracePt t="12146" x="7386638" y="2470150"/>
          <p14:tracePt t="12148" x="7378700" y="2470150"/>
          <p14:tracePt t="12150" x="7378700" y="2478088"/>
          <p14:tracePt t="12154" x="7372350" y="2478088"/>
          <p14:tracePt t="12156" x="7366000" y="2478088"/>
          <p14:tracePt t="12158" x="7359650" y="2478088"/>
          <p14:tracePt t="12162" x="7353300" y="2478088"/>
          <p14:tracePt t="12164" x="7345363" y="2484438"/>
          <p14:tracePt t="12168" x="7339013" y="2484438"/>
          <p14:tracePt t="12170" x="7332663" y="2484438"/>
          <p14:tracePt t="12172" x="7326313" y="2484438"/>
          <p14:tracePt t="12176" x="7319963" y="2484438"/>
          <p14:tracePt t="12178" x="7313613" y="2484438"/>
          <p14:tracePt t="12182" x="7305675" y="2484438"/>
          <p14:tracePt t="12184" x="7299325" y="2484438"/>
          <p14:tracePt t="12189" x="7292975" y="2484438"/>
          <p14:tracePt t="12191" x="7286625" y="2484438"/>
          <p14:tracePt t="12194" x="7280275" y="2484438"/>
          <p14:tracePt t="12202" x="7272338" y="2484438"/>
          <p14:tracePt t="12209" x="7265988" y="2484438"/>
          <p14:tracePt t="12230" x="7259638" y="2484438"/>
          <p14:tracePt t="12235" x="7253288" y="2484438"/>
          <p14:tracePt t="12240" x="7246938" y="2484438"/>
          <p14:tracePt t="12246" x="7239000" y="2484438"/>
          <p14:tracePt t="12248" x="7232650" y="2484438"/>
          <p14:tracePt t="12251" x="7226300" y="2484438"/>
          <p14:tracePt t="12253" x="7219950" y="2484438"/>
          <p14:tracePt t="12254" x="7213600" y="2484438"/>
          <p14:tracePt t="12257" x="7205663" y="2484438"/>
          <p14:tracePt t="12258" x="7199313" y="2484438"/>
          <p14:tracePt t="12261" x="7192963" y="2484438"/>
          <p14:tracePt t="12262" x="7186613" y="2484438"/>
          <p14:tracePt t="12263" x="7180263" y="2484438"/>
          <p14:tracePt t="12265" x="7172325" y="2484438"/>
          <p14:tracePt t="12266" x="7165975" y="2484438"/>
          <p14:tracePt t="12268" x="7159625" y="2484438"/>
          <p14:tracePt t="12269" x="7153275" y="2484438"/>
          <p14:tracePt t="12270" x="7146925" y="2484438"/>
          <p14:tracePt t="12272" x="7138988" y="2484438"/>
          <p14:tracePt t="12273" x="7132638" y="2484438"/>
          <p14:tracePt t="12274" x="7126288" y="2484438"/>
          <p14:tracePt t="12275" x="7119938" y="2484438"/>
          <p14:tracePt t="12276" x="7113588" y="2484438"/>
          <p14:tracePt t="12278" x="7105650" y="2484438"/>
          <p14:tracePt t="12279" x="7099300" y="2484438"/>
          <p14:tracePt t="12281" x="7092950" y="2484438"/>
          <p14:tracePt t="12282" x="7080250" y="2484438"/>
          <p14:tracePt t="12284" x="7072313" y="2484438"/>
          <p14:tracePt t="12285" x="7065963" y="2484438"/>
          <p14:tracePt t="12286" x="7059613" y="2478088"/>
          <p14:tracePt t="12287" x="7053263" y="2478088"/>
          <p14:tracePt t="12288" x="7046913" y="2478088"/>
          <p14:tracePt t="12290" x="7040563" y="2478088"/>
          <p14:tracePt t="12291" x="7032625" y="2478088"/>
          <p14:tracePt t="12292" x="7026275" y="2478088"/>
          <p14:tracePt t="12294" x="7019925" y="2478088"/>
          <p14:tracePt t="12295" x="7013575" y="2478088"/>
          <p14:tracePt t="12297" x="7007225" y="2478088"/>
          <p14:tracePt t="12298" x="6999288" y="2478088"/>
          <p14:tracePt t="12299" x="6992938" y="2478088"/>
          <p14:tracePt t="12303" x="6986588" y="2478088"/>
          <p14:tracePt t="12304" x="6980238" y="2478088"/>
          <p14:tracePt t="12308" x="6973888" y="2478088"/>
          <p14:tracePt t="12311" x="6965950" y="2478088"/>
          <p14:tracePt t="12315" x="6959600" y="2478088"/>
          <p14:tracePt t="12359" x="6953250" y="2478088"/>
          <p14:tracePt t="12364" x="6946900" y="2478088"/>
          <p14:tracePt t="12369" x="6940550" y="2478088"/>
          <p14:tracePt t="12371" x="6932613" y="2478088"/>
          <p14:tracePt t="12373" x="6926263" y="2478088"/>
          <p14:tracePt t="12377" x="6919913" y="2478088"/>
          <p14:tracePt t="12378" x="6913563" y="2478088"/>
          <p14:tracePt t="12381" x="6907213" y="2478088"/>
          <p14:tracePt t="12382" x="6899275" y="2478088"/>
          <p14:tracePt t="12385" x="6892925" y="2478088"/>
          <p14:tracePt t="12386" x="6886575" y="2478088"/>
          <p14:tracePt t="12388" x="6880225" y="2478088"/>
          <p14:tracePt t="12390" x="6873875" y="2478088"/>
          <p14:tracePt t="12391" x="6865938" y="2478088"/>
          <p14:tracePt t="12393" x="6859588" y="2478088"/>
          <p14:tracePt t="12394" x="6853238" y="2478088"/>
          <p14:tracePt t="12395" x="6846888" y="2478088"/>
          <p14:tracePt t="12397" x="6840538" y="2478088"/>
          <p14:tracePt t="12398" x="6826250" y="2478088"/>
          <p14:tracePt t="12401" x="6813550" y="2478088"/>
          <p14:tracePt t="12403" x="6807200" y="2478088"/>
          <p14:tracePt t="12404" x="6792913" y="2478088"/>
          <p14:tracePt t="12407" x="6786563" y="2478088"/>
          <p14:tracePt t="12408" x="6780213" y="2478088"/>
          <p14:tracePt t="12409" x="6773863" y="2478088"/>
          <p14:tracePt t="12411" x="6765925" y="2478088"/>
          <p14:tracePt t="12412" x="6759575" y="2478088"/>
          <p14:tracePt t="12414" x="6753225" y="2478088"/>
          <p14:tracePt t="12415" x="6746875" y="2478088"/>
          <p14:tracePt t="12416" x="6740525" y="2478088"/>
          <p14:tracePt t="12418" x="6734175" y="2478088"/>
          <p14:tracePt t="12419" x="6726238" y="2478088"/>
          <p14:tracePt t="12423" x="6719888" y="2478088"/>
          <p14:tracePt t="12425" x="6713538" y="2478088"/>
          <p14:tracePt t="12430" x="6707188" y="2478088"/>
          <p14:tracePt t="12434" x="6700838" y="2478088"/>
          <p14:tracePt t="12441" x="6692900" y="2478088"/>
          <p14:tracePt t="12460" x="6686550" y="2478088"/>
          <p14:tracePt t="12465" x="6680200" y="2478088"/>
          <p14:tracePt t="12470" x="6673850" y="2478088"/>
          <p14:tracePt t="12472" x="6667500" y="2478088"/>
          <p14:tracePt t="12475" x="6659563" y="2478088"/>
          <p14:tracePt t="12478" x="6653213" y="2478088"/>
          <p14:tracePt t="12479" x="6646863" y="2478088"/>
          <p14:tracePt t="12481" x="6640513" y="2478088"/>
          <p14:tracePt t="12482" x="6634163" y="2478088"/>
          <p14:tracePt t="12483" x="6626225" y="2478088"/>
          <p14:tracePt t="12485" x="6619875" y="2478088"/>
          <p14:tracePt t="12486" x="6613525" y="2478088"/>
          <p14:tracePt t="12488" x="6607175" y="2478088"/>
          <p14:tracePt t="12489" x="6600825" y="2478088"/>
          <p14:tracePt t="12490" x="6592888" y="2478088"/>
          <p14:tracePt t="12492" x="6586538" y="2478088"/>
          <p14:tracePt t="12493" x="6580188" y="2478088"/>
          <p14:tracePt t="12494" x="6573838" y="2478088"/>
          <p14:tracePt t="12495" x="6567488" y="2478088"/>
          <p14:tracePt t="12496" x="6559550" y="2478088"/>
          <p14:tracePt t="12497" x="6553200" y="2478088"/>
          <p14:tracePt t="12498" x="6534150" y="2478088"/>
          <p14:tracePt t="12499" x="6526213" y="2478088"/>
          <p14:tracePt t="12501" x="6513513" y="2478088"/>
          <p14:tracePt t="12502" x="6507163" y="2478088"/>
          <p14:tracePt t="12503" x="6492875" y="2478088"/>
          <p14:tracePt t="12504" x="6480175" y="2478088"/>
          <p14:tracePt t="12505" x="6467475" y="2478088"/>
          <p14:tracePt t="12507" x="6461125" y="2478088"/>
          <p14:tracePt t="12508" x="6446838" y="2478088"/>
          <p14:tracePt t="12509" x="6440488" y="2478088"/>
          <p14:tracePt t="12510" x="6427788" y="2478088"/>
          <p14:tracePt t="12512" x="6413500" y="2478088"/>
          <p14:tracePt t="12513" x="6407150" y="2478088"/>
          <p14:tracePt t="12514" x="6394450" y="2478088"/>
          <p14:tracePt t="12515" x="6380163" y="2478088"/>
          <p14:tracePt t="12517" x="6367463" y="2478088"/>
          <p14:tracePt t="12518" x="6361113" y="2478088"/>
          <p14:tracePt t="12519" x="6353175" y="2478088"/>
          <p14:tracePt t="12520" x="6340475" y="2478088"/>
          <p14:tracePt t="12521" x="6334125" y="2478088"/>
          <p14:tracePt t="12522" x="6327775" y="2478088"/>
          <p14:tracePt t="12523" x="6319838" y="2478088"/>
          <p14:tracePt t="12524" x="6313488" y="2478088"/>
          <p14:tracePt t="12525" x="6300788" y="2478088"/>
          <p14:tracePt t="12527" x="6294438" y="2478088"/>
          <p14:tracePt t="12528" x="6280150" y="2478088"/>
          <p14:tracePt t="12530" x="6273800" y="2478088"/>
          <p14:tracePt t="12531" x="6261100" y="2478088"/>
          <p14:tracePt t="12533" x="6253163" y="2478088"/>
          <p14:tracePt t="12534" x="6246813" y="2478088"/>
          <p14:tracePt t="12536" x="6240463" y="2478088"/>
          <p14:tracePt t="12537" x="6234113" y="2478088"/>
          <p14:tracePt t="12538" x="6227763" y="2478088"/>
          <p14:tracePt t="12540" x="6219825" y="2478088"/>
          <p14:tracePt t="12541" x="6213475" y="2478088"/>
          <p14:tracePt t="12543" x="6207125" y="2478088"/>
          <p14:tracePt t="12544" x="6200775" y="2478088"/>
          <p14:tracePt t="12545" x="6194425" y="2478088"/>
          <p14:tracePt t="12548" x="6188075" y="2478088"/>
          <p14:tracePt t="12551" x="6180138" y="2478088"/>
          <p14:tracePt t="12554" x="6173788" y="2478088"/>
          <p14:tracePt t="12556" x="6167438" y="2478088"/>
          <p14:tracePt t="12557" x="6161088" y="2478088"/>
          <p14:tracePt t="12561" x="6154738" y="2478088"/>
          <p14:tracePt t="12562" x="6146800" y="2478088"/>
          <p14:tracePt t="12565" x="6140450" y="2478088"/>
          <p14:tracePt t="12566" x="6134100" y="2478088"/>
          <p14:tracePt t="12568" x="6127750" y="2478088"/>
          <p14:tracePt t="12570" x="6121400" y="2478088"/>
          <p14:tracePt t="12572" x="6113463" y="2478088"/>
          <p14:tracePt t="12574" x="6107113" y="2478088"/>
          <p14:tracePt t="12575" x="6100763" y="2478088"/>
          <p14:tracePt t="12578" x="6094413" y="2478088"/>
          <p14:tracePt t="12579" x="6088063" y="2478088"/>
          <p14:tracePt t="12580" x="6080125" y="2478088"/>
          <p14:tracePt t="12582" x="6073775" y="2478088"/>
          <p14:tracePt t="12584" x="6067425" y="2478088"/>
          <p14:tracePt t="12586" x="6061075" y="2478088"/>
          <p14:tracePt t="12587" x="6054725" y="2478088"/>
          <p14:tracePt t="12588" x="6046788" y="2478088"/>
          <p14:tracePt t="12591" x="6040438" y="2478088"/>
          <p14:tracePt t="12592" x="6034088" y="2478088"/>
          <p14:tracePt t="12595" x="6027738" y="2478088"/>
          <p14:tracePt t="12596" x="6021388" y="2478088"/>
          <p14:tracePt t="12597" x="6013450" y="2478088"/>
          <p14:tracePt t="12599" x="6013450" y="2470150"/>
          <p14:tracePt t="12600" x="6007100" y="2470150"/>
          <p14:tracePt t="12602" x="6000750" y="2470150"/>
          <p14:tracePt t="12605" x="5994400" y="2470150"/>
          <p14:tracePt t="12606" x="5988050" y="2470150"/>
          <p14:tracePt t="12608" x="5980113" y="2470150"/>
          <p14:tracePt t="12614" x="5973763" y="2470150"/>
          <p14:tracePt t="12618" x="5967413" y="2470150"/>
          <p14:tracePt t="12635" x="5961063" y="2470150"/>
          <p14:tracePt t="12642" x="5954713" y="2470150"/>
          <p14:tracePt t="12648" x="5946775" y="2470150"/>
          <p14:tracePt t="12656" x="5940425" y="2470150"/>
          <p14:tracePt t="12660" x="5934075" y="2470150"/>
          <p14:tracePt t="12661" x="5934075" y="2463800"/>
          <p14:tracePt t="12666" x="5927725" y="2463800"/>
          <p14:tracePt t="12668" x="5921375" y="2463800"/>
          <p14:tracePt t="12670" x="5913438" y="2463800"/>
          <p14:tracePt t="12674" x="5907088" y="2463800"/>
          <p14:tracePt t="12676" x="5900738" y="2463800"/>
          <p14:tracePt t="12679" x="5894388" y="2463800"/>
          <p14:tracePt t="12681" x="5888038" y="2463800"/>
          <p14:tracePt t="12684" x="5881688" y="2463800"/>
          <p14:tracePt t="12686" x="5873750" y="2463800"/>
          <p14:tracePt t="12687" x="5867400" y="2463800"/>
          <p14:tracePt t="12690" x="5861050" y="2463800"/>
          <p14:tracePt t="12691" x="5854700" y="2463800"/>
          <p14:tracePt t="12694" x="5848350" y="2463800"/>
          <p14:tracePt t="12695" x="5840413" y="2463800"/>
          <p14:tracePt t="12696" x="5834063" y="2463800"/>
          <p14:tracePt t="12699" x="5827713" y="2463800"/>
          <p14:tracePt t="12701" x="5821363" y="2463800"/>
          <p14:tracePt t="12704" x="5815013" y="2463800"/>
          <p14:tracePt t="12705" x="5807075" y="2463800"/>
          <p14:tracePt t="12708" x="5800725" y="2463800"/>
          <p14:tracePt t="12710" x="5794375" y="2463800"/>
          <p14:tracePt t="12712" x="5788025" y="2463800"/>
          <p14:tracePt t="12717" x="5781675" y="2463800"/>
          <p14:tracePt t="12720" x="5773738" y="2463800"/>
          <p14:tracePt t="12725" x="5767388" y="2463800"/>
          <p14:tracePt t="12737" x="5761038" y="2463800"/>
          <p14:tracePt t="12741" x="5754688" y="2463800"/>
          <p14:tracePt t="12748" x="5748338" y="2463800"/>
          <p14:tracePt t="12751" x="5740400" y="2463800"/>
          <p14:tracePt t="12754" x="5734050" y="2463800"/>
          <p14:tracePt t="12759" x="5727700" y="2463800"/>
          <p14:tracePt t="12761" x="5721350" y="2463800"/>
          <p14:tracePt t="12766" x="5715000" y="2463800"/>
          <p14:tracePt t="12768" x="5707063" y="2463800"/>
          <p14:tracePt t="12769" x="5707063" y="2457450"/>
          <p14:tracePt t="12770" x="5700713" y="2457450"/>
          <p14:tracePt t="12773" x="5694363" y="2457450"/>
          <p14:tracePt t="12776" x="5688013" y="2457450"/>
          <p14:tracePt t="12780" x="5681663" y="2457450"/>
          <p14:tracePt t="12782" x="5673725" y="2457450"/>
          <p14:tracePt t="12787" x="5667375" y="2457450"/>
          <p14:tracePt t="12790" x="5661025" y="2457450"/>
          <p14:tracePt t="12793" x="5654675" y="2457450"/>
          <p14:tracePt t="12803" x="5648325" y="2457450"/>
          <p14:tracePt t="12810" x="5640388" y="2457450"/>
          <p14:tracePt t="13135" x="5648325" y="2457450"/>
          <p14:tracePt t="13164" x="5654675" y="2457450"/>
          <p14:tracePt t="13175" x="5661025" y="2457450"/>
          <p14:tracePt t="13186" x="5667375" y="2457450"/>
          <p14:tracePt t="13208" x="5673725" y="2457450"/>
          <p14:tracePt t="13216" x="5681663" y="2457450"/>
          <p14:tracePt t="13225" x="5681663" y="2451100"/>
          <p14:tracePt t="13227" x="5688013" y="2451100"/>
          <p14:tracePt t="13232" x="5694363" y="2451100"/>
          <p14:tracePt t="13240" x="5700713" y="2451100"/>
          <p14:tracePt t="13244" x="5707063" y="2451100"/>
          <p14:tracePt t="13247" x="5715000" y="2451100"/>
          <p14:tracePt t="13254" x="5721350" y="2451100"/>
          <p14:tracePt t="13257" x="5727700" y="2451100"/>
          <p14:tracePt t="13262" x="5734050" y="2451100"/>
          <p14:tracePt t="13265" x="5740400" y="2451100"/>
          <p14:tracePt t="13267" x="5740400" y="2444750"/>
          <p14:tracePt t="13268" x="5748338" y="2444750"/>
          <p14:tracePt t="13273" x="5754688" y="2444750"/>
          <p14:tracePt t="13276" x="5761038" y="2444750"/>
          <p14:tracePt t="13281" x="5767388" y="2444750"/>
          <p14:tracePt t="13283" x="5773738" y="2444750"/>
          <p14:tracePt t="13286" x="5781675" y="2444750"/>
          <p14:tracePt t="13292" x="5788025" y="2444750"/>
          <p14:tracePt t="13294" x="5794375" y="2444750"/>
          <p14:tracePt t="13301" x="5800725" y="2444750"/>
          <p14:tracePt t="13303" x="5807075" y="2444750"/>
          <p14:tracePt t="13306" x="5815013" y="2444750"/>
          <p14:tracePt t="13311" x="5821363" y="2444750"/>
          <p14:tracePt t="13314" x="5827713" y="2444750"/>
          <p14:tracePt t="13319" x="5834063" y="2444750"/>
          <p14:tracePt t="13321" x="5840413" y="2444750"/>
          <p14:tracePt t="13323" x="5848350" y="2444750"/>
          <p14:tracePt t="13328" x="5854700" y="2444750"/>
          <p14:tracePt t="13330" x="5861050" y="2444750"/>
          <p14:tracePt t="13334" x="5867400" y="2444750"/>
          <p14:tracePt t="13336" x="5873750" y="2444750"/>
          <p14:tracePt t="13337" x="5881688" y="2444750"/>
          <p14:tracePt t="13341" x="5888038" y="2444750"/>
          <p14:tracePt t="13344" x="5894388" y="2444750"/>
          <p14:tracePt t="13347" x="5900738" y="2444750"/>
          <p14:tracePt t="13348" x="5900738" y="2451100"/>
          <p14:tracePt t="13349" x="5907088" y="2451100"/>
          <p14:tracePt t="13353" x="5913438" y="2451100"/>
          <p14:tracePt t="13355" x="5921375" y="2451100"/>
          <p14:tracePt t="13356" x="5927725" y="2451100"/>
          <p14:tracePt t="13359" x="5934075" y="2451100"/>
          <p14:tracePt t="13361" x="5940425" y="2451100"/>
          <p14:tracePt t="13364" x="5946775" y="2451100"/>
          <p14:tracePt t="13366" x="5954713" y="2451100"/>
          <p14:tracePt t="13367" x="5961063" y="2451100"/>
          <p14:tracePt t="13371" x="5967413" y="2451100"/>
          <p14:tracePt t="13372" x="5973763" y="2451100"/>
          <p14:tracePt t="13375" x="5980113" y="2451100"/>
          <p14:tracePt t="13376" x="5988050" y="2451100"/>
          <p14:tracePt t="13377" x="5994400" y="2451100"/>
          <p14:tracePt t="13380" x="6000750" y="2451100"/>
          <p14:tracePt t="13381" x="6007100" y="2451100"/>
          <p14:tracePt t="13383" x="6013450" y="2451100"/>
          <p14:tracePt t="13384" x="6021388" y="2451100"/>
          <p14:tracePt t="13386" x="6027738" y="2451100"/>
          <p14:tracePt t="13388" x="6034088" y="2451100"/>
          <p14:tracePt t="13389" x="6040438" y="2451100"/>
          <p14:tracePt t="13392" x="6046788" y="2451100"/>
          <p14:tracePt t="13394" x="6054725" y="2451100"/>
          <p14:tracePt t="13395" x="6061075" y="2451100"/>
          <p14:tracePt t="13397" x="6067425" y="2451100"/>
          <p14:tracePt t="13398" x="6073775" y="2451100"/>
          <p14:tracePt t="13401" x="6080125" y="2444750"/>
          <p14:tracePt t="13402" x="6088063" y="2444750"/>
          <p14:tracePt t="13403" x="6094413" y="2444750"/>
          <p14:tracePt t="13405" x="6100763" y="2444750"/>
          <p14:tracePt t="13407" x="6107113" y="2444750"/>
          <p14:tracePt t="13409" x="6113463" y="2444750"/>
          <p14:tracePt t="13411" x="6121400" y="2444750"/>
          <p14:tracePt t="13414" x="6127750" y="2444750"/>
          <p14:tracePt t="13416" x="6134100" y="2444750"/>
          <p14:tracePt t="13417" x="6140450" y="2444750"/>
          <p14:tracePt t="13421" x="6146800" y="2444750"/>
          <p14:tracePt t="13423" x="6154738" y="2444750"/>
          <p14:tracePt t="13425" x="6154738" y="2438400"/>
          <p14:tracePt t="13427" x="6161088" y="2438400"/>
          <p14:tracePt t="13429" x="6167438" y="2438400"/>
          <p14:tracePt t="13432" x="6173788" y="2438400"/>
          <p14:tracePt t="13437" x="6180138" y="2438400"/>
          <p14:tracePt t="13439" x="6188075" y="2438400"/>
          <p14:tracePt t="13445" x="6194425" y="2438400"/>
          <p14:tracePt t="13449" x="6200775" y="2430463"/>
          <p14:tracePt t="13451" x="6207125" y="2430463"/>
          <p14:tracePt t="13457" x="6213475" y="2430463"/>
          <p14:tracePt t="13460" x="6219825" y="2430463"/>
          <p14:tracePt t="13465" x="6227763" y="2430463"/>
          <p14:tracePt t="13467" x="6234113" y="2430463"/>
          <p14:tracePt t="13469" x="6240463" y="2430463"/>
          <p14:tracePt t="13472" x="6240463" y="2424113"/>
          <p14:tracePt t="13473" x="6246813" y="2424113"/>
          <p14:tracePt t="13475" x="6253163" y="2424113"/>
          <p14:tracePt t="13479" x="6261100" y="2424113"/>
          <p14:tracePt t="13480" x="6267450" y="2424113"/>
          <p14:tracePt t="13482" x="6273800" y="2424113"/>
          <p14:tracePt t="13485" x="6280150" y="2424113"/>
          <p14:tracePt t="13486" x="6286500" y="2424113"/>
          <p14:tracePt t="13489" x="6294438" y="2424113"/>
          <p14:tracePt t="13491" x="6300788" y="2424113"/>
          <p14:tracePt t="13492" x="6307138" y="2424113"/>
          <p14:tracePt t="13495" x="6313488" y="2424113"/>
          <p14:tracePt t="13496" x="6319838" y="2424113"/>
          <p14:tracePt t="13500" x="6327775" y="2424113"/>
          <p14:tracePt t="13502" x="6334125" y="2424113"/>
          <p14:tracePt t="13504" x="6340475" y="2424113"/>
          <p14:tracePt t="13505" x="6340475" y="2417763"/>
          <p14:tracePt t="13506" x="6346825" y="2417763"/>
          <p14:tracePt t="13508" x="6353175" y="2417763"/>
          <p14:tracePt t="13510" x="6361113" y="2417763"/>
          <p14:tracePt t="13511" x="6367463" y="2417763"/>
          <p14:tracePt t="13515" x="6373813" y="2417763"/>
          <p14:tracePt t="13516" x="6380163" y="2417763"/>
          <p14:tracePt t="13518" x="6386513" y="2417763"/>
          <p14:tracePt t="13521" x="6386513" y="2411413"/>
          <p14:tracePt t="13522" x="6394450" y="2411413"/>
          <p14:tracePt t="13524" x="6400800" y="2411413"/>
          <p14:tracePt t="13529" x="6407150" y="2411413"/>
          <p14:tracePt t="13531" x="6413500" y="2411413"/>
          <p14:tracePt t="13533" x="6419850" y="2411413"/>
          <p14:tracePt t="13538" x="6427788" y="2411413"/>
          <p14:tracePt t="13541" x="6434138" y="2411413"/>
          <p14:tracePt t="13546" x="6440488" y="2411413"/>
          <p14:tracePt t="13549" x="6446838" y="2411413"/>
          <p14:tracePt t="13552" x="6453188" y="2411413"/>
          <p14:tracePt t="13556" x="6461125" y="2411413"/>
          <p14:tracePt t="13559" x="6467475" y="2411413"/>
          <p14:tracePt t="13563" x="6473825" y="2411413"/>
          <p14:tracePt t="13565" x="6480175" y="2411413"/>
          <p14:tracePt t="13566" x="6480175" y="2405063"/>
          <p14:tracePt t="13567" x="6486525" y="2405063"/>
          <p14:tracePt t="13571" x="6492875" y="2405063"/>
          <p14:tracePt t="13572" x="6500813" y="2405063"/>
          <p14:tracePt t="13576" x="6507163" y="2405063"/>
          <p14:tracePt t="13578" x="6513513" y="2405063"/>
          <p14:tracePt t="13579" x="6519863" y="2405063"/>
          <p14:tracePt t="13583" x="6526213" y="2405063"/>
          <p14:tracePt t="13585" x="6534150" y="2405063"/>
          <p14:tracePt t="13589" x="6534150" y="2397125"/>
          <p14:tracePt t="13590" x="6540500" y="2397125"/>
          <p14:tracePt t="13591" x="6546850" y="2397125"/>
          <p14:tracePt t="13596" x="6553200" y="2397125"/>
          <p14:tracePt t="13600" x="6559550" y="2397125"/>
          <p14:tracePt t="13603" x="6567488" y="2397125"/>
          <p14:tracePt t="13615" x="6573838" y="2397125"/>
          <p14:tracePt t="13651" x="6580188" y="2397125"/>
          <p14:tracePt t="13860" x="6586538" y="2397125"/>
          <p14:tracePt t="13868" x="6592888" y="2397125"/>
          <p14:tracePt t="13872" x="6600825" y="2397125"/>
          <p14:tracePt t="13877" x="6607175" y="2397125"/>
          <p14:tracePt t="13879" x="6613525" y="2397125"/>
          <p14:tracePt t="13881" x="6619875" y="2397125"/>
          <p14:tracePt t="13882" x="6626225" y="2397125"/>
          <p14:tracePt t="13884" x="6634163" y="2397125"/>
          <p14:tracePt t="13886" x="6640513" y="2397125"/>
          <p14:tracePt t="13887" x="6646863" y="2397125"/>
          <p14:tracePt t="13889" x="6653213" y="2397125"/>
          <p14:tracePt t="13890" x="6659563" y="2397125"/>
          <p14:tracePt t="13891" x="6667500" y="2397125"/>
          <p14:tracePt t="13893" x="6673850" y="2397125"/>
          <p14:tracePt t="13894" x="6680200" y="2397125"/>
          <p14:tracePt t="13895" x="6686550" y="2397125"/>
          <p14:tracePt t="13896" x="6692900" y="2397125"/>
          <p14:tracePt t="13897" x="6700838" y="2397125"/>
          <p14:tracePt t="13898" x="6707188" y="2397125"/>
          <p14:tracePt t="13899" x="6719888" y="2397125"/>
          <p14:tracePt t="13902" x="6726238" y="2397125"/>
          <p14:tracePt t="13903" x="6740525" y="2397125"/>
          <p14:tracePt t="13905" x="6753225" y="2397125"/>
          <p14:tracePt t="13907" x="6759575" y="2397125"/>
          <p14:tracePt t="13909" x="6773863" y="2397125"/>
          <p14:tracePt t="13910" x="6780213" y="2397125"/>
          <p14:tracePt t="13912" x="6786563" y="2397125"/>
          <p14:tracePt t="13913" x="6792913" y="2397125"/>
          <p14:tracePt t="13915" x="6799263" y="2397125"/>
          <p14:tracePt t="13916" x="6807200" y="2397125"/>
          <p14:tracePt t="13917" x="6813550" y="2397125"/>
          <p14:tracePt t="13918" x="6819900" y="2397125"/>
          <p14:tracePt t="13919" x="6826250" y="2397125"/>
          <p14:tracePt t="13921" x="6832600" y="2397125"/>
          <p14:tracePt t="13922" x="6840538" y="2397125"/>
          <p14:tracePt t="13923" x="6846888" y="2397125"/>
          <p14:tracePt t="13925" x="6853238" y="2397125"/>
          <p14:tracePt t="13926" x="6859588" y="2397125"/>
          <p14:tracePt t="13929" x="6865938" y="2397125"/>
          <p14:tracePt t="13930" x="6873875" y="2397125"/>
          <p14:tracePt t="13932" x="6880225" y="2397125"/>
          <p14:tracePt t="13936" x="6886575" y="2397125"/>
          <p14:tracePt t="13940" x="6892925" y="2397125"/>
          <p14:tracePt t="14008" x="6899275" y="2397125"/>
          <p14:tracePt t="14019" x="6907213" y="2397125"/>
          <p14:tracePt t="14062" x="6913563" y="2397125"/>
          <p14:tracePt t="14110" x="6919913" y="2397125"/>
          <p14:tracePt t="14115" x="6926263" y="2397125"/>
          <p14:tracePt t="14122" x="6932613" y="2397125"/>
          <p14:tracePt t="14126" x="6940550" y="2397125"/>
          <p14:tracePt t="14129" x="6946900" y="2397125"/>
          <p14:tracePt t="14135" x="6953250" y="2397125"/>
          <p14:tracePt t="14139" x="6959600" y="2397125"/>
          <p14:tracePt t="14147" x="6965950" y="2397125"/>
          <p14:tracePt t="14152" x="6973888" y="2397125"/>
          <p14:tracePt t="14278" x="6980238" y="2397125"/>
          <p14:tracePt t="14307" x="6986588" y="2397125"/>
          <p14:tracePt t="14391" x="6992938" y="2397125"/>
          <p14:tracePt t="15516" x="6999288" y="2397125"/>
          <p14:tracePt t="15522" x="6999288" y="2390775"/>
          <p14:tracePt t="15523" x="7007225" y="2390775"/>
          <p14:tracePt t="15530" x="7007225" y="2384425"/>
          <p14:tracePt t="15539" x="7013575" y="2384425"/>
          <p14:tracePt t="15544" x="7013575" y="2378075"/>
          <p14:tracePt t="15546" x="7019925" y="2378075"/>
          <p14:tracePt t="15605" x="7026275" y="2378075"/>
          <p14:tracePt t="15622" x="7032625" y="2378075"/>
          <p14:tracePt t="15626" x="7040563" y="2378075"/>
          <p14:tracePt t="15632" x="7046913" y="2378075"/>
          <p14:tracePt t="15635" x="7053263" y="2378075"/>
          <p14:tracePt t="15637" x="7059613" y="2378075"/>
          <p14:tracePt t="15641" x="7065963" y="2378075"/>
          <p14:tracePt t="15643" x="7072313" y="2378075"/>
          <p14:tracePt t="15648" x="7080250" y="2378075"/>
          <p14:tracePt t="15649" x="7086600" y="2378075"/>
          <p14:tracePt t="15651" x="7092950" y="2378075"/>
          <p14:tracePt t="15655" x="7099300" y="2378075"/>
          <p14:tracePt t="15657" x="7105650" y="2378075"/>
          <p14:tracePt t="15662" x="7113588" y="2378075"/>
          <p14:tracePt t="15664" x="7113588" y="2384425"/>
          <p14:tracePt t="15666" x="7119938" y="2384425"/>
          <p14:tracePt t="15668" x="7126288" y="2384425"/>
          <p14:tracePt t="15677" x="7132638" y="2384425"/>
          <p14:tracePt t="15683" x="7138988" y="2384425"/>
          <p14:tracePt t="15697" x="7146925" y="2384425"/>
          <p14:tracePt t="15702" x="7153275" y="2384425"/>
          <p14:tracePt t="15707" x="7159625" y="2384425"/>
          <p14:tracePt t="15716" x="7165975" y="2384425"/>
          <p14:tracePt t="15719" x="7172325" y="2384425"/>
          <p14:tracePt t="15725" x="7180263" y="2384425"/>
          <p14:tracePt t="15728" x="7186613" y="2384425"/>
          <p14:tracePt t="15732" x="7192963" y="2384425"/>
          <p14:tracePt t="15734" x="7199313" y="2384425"/>
          <p14:tracePt t="15736" x="7205663" y="2384425"/>
          <p14:tracePt t="15740" x="7213600" y="2384425"/>
          <p14:tracePt t="15742" x="7219950" y="2384425"/>
          <p14:tracePt t="15745" x="7226300" y="2384425"/>
          <p14:tracePt t="15746" x="7232650" y="2384425"/>
          <p14:tracePt t="15747" x="7239000" y="2384425"/>
          <p14:tracePt t="15750" x="7246938" y="2384425"/>
          <p14:tracePt t="15751" x="7253288" y="2384425"/>
          <p14:tracePt t="15753" x="7259638" y="2384425"/>
          <p14:tracePt t="15755" x="7265988" y="2384425"/>
          <p14:tracePt t="15756" x="7272338" y="2384425"/>
          <p14:tracePt t="15759" x="7280275" y="2384425"/>
          <p14:tracePt t="15760" x="7286625" y="2384425"/>
          <p14:tracePt t="15764" x="7292975" y="2384425"/>
          <p14:tracePt t="15766" x="7299325" y="2384425"/>
          <p14:tracePt t="15768" x="7305675" y="2384425"/>
          <p14:tracePt t="15774" x="7313613" y="2384425"/>
          <p14:tracePt t="15775" x="7313613" y="2390775"/>
          <p14:tracePt t="15778" x="7319963" y="2390775"/>
          <p14:tracePt t="15786" x="7326313" y="2390775"/>
          <p14:tracePt t="15787" x="7326313" y="2397125"/>
          <p14:tracePt t="15790" x="7332663" y="2397125"/>
          <p14:tracePt t="15792" x="7332663" y="2405063"/>
          <p14:tracePt t="15793" x="7339013" y="2405063"/>
          <p14:tracePt t="15800" x="7345363" y="2411413"/>
          <p14:tracePt t="15802" x="7353300" y="2411413"/>
          <p14:tracePt t="15804" x="7353300" y="2417763"/>
          <p14:tracePt t="15808" x="7359650" y="2417763"/>
          <p14:tracePt t="15810" x="7366000" y="2417763"/>
          <p14:tracePt t="15811" x="7372350" y="2417763"/>
          <p14:tracePt t="15812" x="7372350" y="2424113"/>
          <p14:tracePt t="15816" x="7378700" y="2424113"/>
          <p14:tracePt t="15817" x="7378700" y="2430463"/>
          <p14:tracePt t="15818" x="7386638" y="2430463"/>
          <p14:tracePt t="15821" x="7386638" y="2438400"/>
          <p14:tracePt t="15822" x="7392988" y="2438400"/>
          <p14:tracePt t="15824" x="7399338" y="2438400"/>
          <p14:tracePt t="15828" x="7405688" y="2438400"/>
          <p14:tracePt t="15830" x="7412038" y="2444750"/>
          <p14:tracePt t="15832" x="7419975" y="2444750"/>
          <p14:tracePt t="15836" x="7426325" y="2444750"/>
          <p14:tracePt t="15838" x="7426325" y="2451100"/>
          <p14:tracePt t="15839" x="7432675" y="2451100"/>
          <p14:tracePt t="15843" x="7439025" y="2451100"/>
          <p14:tracePt t="15846" x="7445375" y="2451100"/>
          <p14:tracePt t="15848" x="7453313" y="2451100"/>
          <p14:tracePt t="15854" x="7459663" y="2451100"/>
          <p14:tracePt t="15858" x="7466013" y="2451100"/>
          <p14:tracePt t="15862" x="7466013" y="2457450"/>
          <p14:tracePt t="15869" x="7472363" y="2457450"/>
          <p14:tracePt t="15873" x="7478713" y="2457450"/>
          <p14:tracePt t="15878" x="7486650" y="2457450"/>
          <p14:tracePt t="15885" x="7486650" y="2463800"/>
          <p14:tracePt t="15886" x="7493000" y="2463800"/>
          <p14:tracePt t="15887" x="7499350" y="2463800"/>
          <p14:tracePt t="15891" x="7505700" y="2463800"/>
          <p14:tracePt t="15893" x="7512050" y="2463800"/>
          <p14:tracePt t="15895" x="7519988" y="2463800"/>
          <p14:tracePt t="15898" x="7526338" y="2463800"/>
          <p14:tracePt t="15899" x="7532688" y="2463800"/>
          <p14:tracePt t="15902" x="7539038" y="2463800"/>
          <p14:tracePt t="15903" x="7545388" y="2470150"/>
          <p14:tracePt t="15904" x="7553325" y="2470150"/>
          <p14:tracePt t="15905" x="7559675" y="2470150"/>
          <p14:tracePt t="15907" x="7566025" y="2470150"/>
          <p14:tracePt t="15909" x="7572375" y="2470150"/>
          <p14:tracePt t="15910" x="7578725" y="2470150"/>
          <p14:tracePt t="15911" x="7586663" y="2470150"/>
          <p14:tracePt t="15912" x="7593013" y="2470150"/>
          <p14:tracePt t="15913" x="7599363" y="2470150"/>
          <p14:tracePt t="15914" x="7605713" y="2470150"/>
          <p14:tracePt t="15915" x="7612063" y="2470150"/>
          <p14:tracePt t="15916" x="7620000" y="2470150"/>
          <p14:tracePt t="15918" x="7626350" y="2470150"/>
          <p14:tracePt t="15919" x="7632700" y="2470150"/>
          <p14:tracePt t="15920" x="7639050" y="2470150"/>
          <p14:tracePt t="15921" x="7645400" y="2470150"/>
          <p14:tracePt t="15922" x="7651750" y="2470150"/>
          <p14:tracePt t="15923" x="7659688" y="2470150"/>
          <p14:tracePt t="15924" x="7666038" y="2470150"/>
          <p14:tracePt t="15925" x="7672388" y="2470150"/>
          <p14:tracePt t="15926" x="7678738" y="2470150"/>
          <p14:tracePt t="15928" x="7685088" y="2470150"/>
          <p14:tracePt t="15929" x="7693025" y="2470150"/>
          <p14:tracePt t="15931" x="7705725" y="2470150"/>
          <p14:tracePt t="15932" x="7712075" y="2470150"/>
          <p14:tracePt t="15934" x="7718425" y="2470150"/>
          <p14:tracePt t="15935" x="7726363" y="2470150"/>
          <p14:tracePt t="15937" x="7732713" y="2470150"/>
          <p14:tracePt t="15938" x="7739063" y="2470150"/>
          <p14:tracePt t="15940" x="7745413" y="2470150"/>
          <p14:tracePt t="15943" x="7751763" y="2470150"/>
          <p14:tracePt t="15944" x="7759700" y="2470150"/>
          <p14:tracePt t="15949" x="7766050" y="2470150"/>
          <p14:tracePt t="15952" x="7772400" y="2470150"/>
          <p14:tracePt t="15957" x="7778750" y="2470150"/>
          <p14:tracePt t="16147" x="7785100" y="2470150"/>
          <p14:tracePt t="16153" x="7785100" y="2463800"/>
          <p14:tracePt t="16164" x="7785100" y="2457450"/>
          <p14:tracePt t="16170" x="7785100" y="2451100"/>
          <p14:tracePt t="16177" x="7785100" y="2444750"/>
          <p14:tracePt t="16192" x="7785100" y="2438400"/>
          <p14:tracePt t="16200" x="7785100" y="2430463"/>
          <p14:tracePt t="17252" x="7793038" y="2430463"/>
          <p14:tracePt t="17328" x="7799388" y="2430463"/>
          <p14:tracePt t="17334" x="7799388" y="2438400"/>
          <p14:tracePt t="17335" x="7805738" y="2438400"/>
          <p14:tracePt t="17344" x="7812088" y="2438400"/>
          <p14:tracePt t="17349" x="7812088" y="2444750"/>
          <p14:tracePt t="17364" x="7812088" y="2451100"/>
          <p14:tracePt t="17371" x="7818438" y="2451100"/>
          <p14:tracePt t="17402" x="7826375" y="2451100"/>
          <p14:tracePt t="17439" x="7832725" y="2451100"/>
          <p14:tracePt t="17458" x="7839075" y="2451100"/>
          <p14:tracePt t="17491" x="7839075" y="2457450"/>
          <p14:tracePt t="17495" x="7845425" y="2457450"/>
          <p14:tracePt t="17506" x="7851775" y="2457450"/>
          <p14:tracePt t="17511" x="7859713" y="2457450"/>
          <p14:tracePt t="17518" x="7859713" y="2463800"/>
          <p14:tracePt t="17521" x="7866063" y="2463800"/>
          <p14:tracePt t="17526" x="7872413" y="2463800"/>
          <p14:tracePt t="17527" x="7872413" y="2470150"/>
          <p14:tracePt t="17535" x="7878763" y="2470150"/>
          <p14:tracePt t="17540" x="7885113" y="2470150"/>
          <p14:tracePt t="17545" x="7893050" y="2470150"/>
          <p14:tracePt t="17546" x="7893050" y="2478088"/>
          <p14:tracePt t="17558" x="7899400" y="2478088"/>
          <p14:tracePt t="17568" x="7905750" y="2478088"/>
          <p14:tracePt t="17574" x="7905750" y="2484438"/>
          <p14:tracePt t="17593" x="7912100" y="2484438"/>
          <p14:tracePt t="17604" x="7918450" y="2484438"/>
          <p14:tracePt t="17612" x="7924800" y="2484438"/>
          <p14:tracePt t="17630" x="7932738" y="2484438"/>
          <p14:tracePt t="17639" x="7939088" y="2484438"/>
          <p14:tracePt t="17652" x="7939088" y="2478088"/>
          <p14:tracePt t="17673" x="7945438" y="2478088"/>
          <p14:tracePt t="17704" x="7951788" y="2478088"/>
          <p14:tracePt t="17720" x="7958138" y="2478088"/>
          <p14:tracePt t="17740" x="7966075" y="2478088"/>
          <p14:tracePt t="17750" x="7972425" y="2478088"/>
          <p14:tracePt t="17781" x="7978775" y="2478088"/>
          <p14:tracePt t="17809" x="7985125" y="2478088"/>
          <p14:tracePt t="17828" x="7991475" y="2478088"/>
          <p14:tracePt t="17850" x="7999413" y="2478088"/>
          <p14:tracePt t="17861" x="8005763" y="2478088"/>
          <p14:tracePt t="17888" x="8012113" y="2478088"/>
          <p14:tracePt t="17906" x="8018463" y="2478088"/>
          <p14:tracePt t="17917" x="8024813" y="2478088"/>
          <p14:tracePt t="17937" x="8032750" y="2478088"/>
          <p14:tracePt t="17945" x="8039100" y="2478088"/>
          <p14:tracePt t="17947" x="8039100" y="2470150"/>
          <p14:tracePt t="17957" x="8045450" y="2470150"/>
          <p14:tracePt t="17959" x="8045450" y="2463800"/>
          <p14:tracePt t="17963" x="8051800" y="2463800"/>
          <p14:tracePt t="17977" x="8058150" y="2463800"/>
          <p14:tracePt t="17990" x="8066088" y="2463800"/>
          <p14:tracePt t="17994" x="8066088" y="2457450"/>
          <p14:tracePt t="18004" x="8072438" y="2457450"/>
          <p14:tracePt t="18037" x="8078788" y="2457450"/>
          <p14:tracePt t="18045" x="8078788" y="2451100"/>
          <p14:tracePt t="18048" x="8085138" y="2451100"/>
          <p14:tracePt t="18060" x="8091488" y="2451100"/>
          <p14:tracePt t="18062" x="8091488" y="2444750"/>
          <p14:tracePt t="18064" x="8099425" y="2444750"/>
          <p14:tracePt t="18069" x="8105775" y="2444750"/>
          <p14:tracePt t="18076" x="8112125" y="2444750"/>
          <p14:tracePt t="18080" x="8118475" y="2444750"/>
          <p14:tracePt t="18087" x="8118475" y="2438400"/>
          <p14:tracePt t="18089" x="8124825" y="2438400"/>
          <p14:tracePt t="18093" x="8132763" y="2438400"/>
          <p14:tracePt t="18095" x="8132763" y="2430463"/>
          <p14:tracePt t="18098" x="8139113" y="2430463"/>
          <p14:tracePt t="18109" x="8145463" y="2430463"/>
          <p14:tracePt t="18118" x="8151813" y="2430463"/>
          <p14:tracePt t="18125" x="8151813" y="2424113"/>
          <p14:tracePt t="18166" x="8158163" y="2424113"/>
          <p14:tracePt t="18187" x="8166100" y="2424113"/>
          <p14:tracePt t="18202" x="8172450" y="2424113"/>
          <p14:tracePt t="18222" x="8172450" y="2417763"/>
          <p14:tracePt t="18235" x="8178800" y="2417763"/>
          <p14:tracePt t="18260" x="8185150" y="2417763"/>
          <p14:tracePt t="18288" x="8191500" y="2417763"/>
          <p14:tracePt t="18296" x="8199438" y="2417763"/>
          <p14:tracePt t="18307" x="8205788" y="2417763"/>
          <p14:tracePt t="18341" x="8205788" y="2424113"/>
          <p14:tracePt t="18355" x="8212138" y="2424113"/>
          <p14:tracePt t="18393" x="8218488" y="2424113"/>
          <p14:tracePt t="18501" x="8218488" y="2430463"/>
          <p14:tracePt t="18517" x="8224838" y="2430463"/>
          <p14:tracePt t="18567" x="8231188" y="2430463"/>
          <p14:tracePt t="18607" x="8239125" y="2430463"/>
          <p14:tracePt t="22565" x="8231188" y="2430463"/>
          <p14:tracePt t="22569" x="8224838" y="2430463"/>
          <p14:tracePt t="22575" x="8218488" y="2430463"/>
          <p14:tracePt t="22577" x="8212138" y="2430463"/>
          <p14:tracePt t="22583" x="8205788" y="2430463"/>
          <p14:tracePt t="22585" x="8199438" y="2430463"/>
          <p14:tracePt t="22587" x="8199438" y="2438400"/>
          <p14:tracePt t="22588" x="8191500" y="2438400"/>
          <p14:tracePt t="22593" x="8185150" y="2438400"/>
          <p14:tracePt t="22595" x="8178800" y="2438400"/>
          <p14:tracePt t="22600" x="8172450" y="2438400"/>
          <p14:tracePt t="22602" x="8172450" y="2444750"/>
          <p14:tracePt t="22603" x="8166100" y="2444750"/>
          <p14:tracePt t="22605" x="8158163" y="2444750"/>
          <p14:tracePt t="22606" x="8158163" y="2451100"/>
          <p14:tracePt t="22609" x="8151813" y="2451100"/>
          <p14:tracePt t="22611" x="8145463" y="2451100"/>
          <p14:tracePt t="22613" x="8145463" y="2457450"/>
          <p14:tracePt t="22614" x="8139113" y="2457450"/>
          <p14:tracePt t="22615" x="8132763" y="2457450"/>
          <p14:tracePt t="22617" x="8124825" y="2457450"/>
          <p14:tracePt t="22620" x="8118475" y="2457450"/>
          <p14:tracePt t="22621" x="8112125" y="2457450"/>
          <p14:tracePt t="22624" x="8112125" y="2463800"/>
          <p14:tracePt t="22625" x="8105775" y="2463800"/>
          <p14:tracePt t="22626" x="8099425" y="2463800"/>
          <p14:tracePt t="22627" x="8091488" y="2463800"/>
          <p14:tracePt t="22629" x="8085138" y="2463800"/>
          <p14:tracePt t="22630" x="8078788" y="2463800"/>
          <p14:tracePt t="22631" x="8078788" y="2470150"/>
          <p14:tracePt t="22633" x="8072438" y="2470150"/>
          <p14:tracePt t="22634" x="8058150" y="2470150"/>
          <p14:tracePt t="22636" x="8051800" y="2470150"/>
          <p14:tracePt t="22637" x="8045450" y="2470150"/>
          <p14:tracePt t="22639" x="8039100" y="2470150"/>
          <p14:tracePt t="22640" x="8032750" y="2470150"/>
          <p14:tracePt t="22641" x="8024813" y="2470150"/>
          <p14:tracePt t="22643" x="8012113" y="2470150"/>
          <p14:tracePt t="22644" x="8005763" y="2478088"/>
          <p14:tracePt t="22646" x="7991475" y="2478088"/>
          <p14:tracePt t="22648" x="7978775" y="2478088"/>
          <p14:tracePt t="22649" x="7972425" y="2478088"/>
          <p14:tracePt t="22650" x="7966075" y="2478088"/>
          <p14:tracePt t="22651" x="7951788" y="2478088"/>
          <p14:tracePt t="22652" x="7951788" y="2484438"/>
          <p14:tracePt t="22653" x="7939088" y="2484438"/>
          <p14:tracePt t="22654" x="7932738" y="2484438"/>
          <p14:tracePt t="22655" x="7924800" y="2484438"/>
          <p14:tracePt t="22656" x="7912100" y="2484438"/>
          <p14:tracePt t="22657" x="7905750" y="2484438"/>
          <p14:tracePt t="22658" x="7899400" y="2484438"/>
          <p14:tracePt t="22659" x="7885113" y="2484438"/>
          <p14:tracePt t="22660" x="7878763" y="2484438"/>
          <p14:tracePt t="22661" x="7872413" y="2484438"/>
          <p14:tracePt t="22662" x="7859713" y="2490788"/>
          <p14:tracePt t="22663" x="7851775" y="2490788"/>
          <p14:tracePt t="22664" x="7845425" y="2490788"/>
          <p14:tracePt t="22665" x="7839075" y="2490788"/>
          <p14:tracePt t="22666" x="7826375" y="2490788"/>
          <p14:tracePt t="22667" x="7818438" y="2490788"/>
          <p14:tracePt t="22668" x="7812088" y="2490788"/>
          <p14:tracePt t="22669" x="7799388" y="2490788"/>
          <p14:tracePt t="22670" x="7793038" y="2490788"/>
          <p14:tracePt t="22671" x="7778750" y="2490788"/>
          <p14:tracePt t="22672" x="7772400" y="2490788"/>
          <p14:tracePt t="22673" x="7766050" y="2490788"/>
          <p14:tracePt t="22674" x="7759700" y="2490788"/>
          <p14:tracePt t="22675" x="7751763" y="2490788"/>
          <p14:tracePt t="22676" x="7739063" y="2490788"/>
          <p14:tracePt t="22677" x="7732713" y="2490788"/>
          <p14:tracePt t="22678" x="7726363" y="2490788"/>
          <p14:tracePt t="22679" x="7718425" y="2490788"/>
          <p14:tracePt t="22680" x="7712075" y="2490788"/>
          <p14:tracePt t="22681" x="7705725" y="2490788"/>
          <p14:tracePt t="22682" x="7699375" y="2490788"/>
          <p14:tracePt t="22683" x="7693025" y="2490788"/>
          <p14:tracePt t="22684" x="7685088" y="2490788"/>
          <p14:tracePt t="22685" x="7672388" y="2490788"/>
          <p14:tracePt t="22687" x="7659688" y="2490788"/>
          <p14:tracePt t="22688" x="7651750" y="2490788"/>
          <p14:tracePt t="22689" x="7651750" y="2497138"/>
          <p14:tracePt t="22690" x="7645400" y="2497138"/>
          <p14:tracePt t="22691" x="7639050" y="2497138"/>
          <p14:tracePt t="22692" x="7632700" y="2497138"/>
          <p14:tracePt t="22693" x="7620000" y="2497138"/>
          <p14:tracePt t="22695" x="7612063" y="2497138"/>
          <p14:tracePt t="22696" x="7599363" y="2497138"/>
          <p14:tracePt t="22699" x="7586663" y="2497138"/>
          <p14:tracePt t="22700" x="7578725" y="2503488"/>
          <p14:tracePt t="22701" x="7572375" y="2503488"/>
          <p14:tracePt t="22702" x="7559675" y="2503488"/>
          <p14:tracePt t="22704" x="7553325" y="2503488"/>
          <p14:tracePt t="22705" x="7545388" y="2503488"/>
          <p14:tracePt t="22706" x="7532688" y="2503488"/>
          <p14:tracePt t="22708" x="7519988" y="2503488"/>
          <p14:tracePt t="22710" x="7512050" y="2511425"/>
          <p14:tracePt t="22711" x="7499350" y="2511425"/>
          <p14:tracePt t="22712" x="7493000" y="2511425"/>
          <p14:tracePt t="22713" x="7478713" y="2517775"/>
          <p14:tracePt t="22714" x="7466013" y="2517775"/>
          <p14:tracePt t="22715" x="7459663" y="2517775"/>
          <p14:tracePt t="22716" x="7445375" y="2524125"/>
          <p14:tracePt t="22717" x="7432675" y="2524125"/>
          <p14:tracePt t="22718" x="7426325" y="2524125"/>
          <p14:tracePt t="22719" x="7412038" y="2530475"/>
          <p14:tracePt t="22720" x="7405688" y="2530475"/>
          <p14:tracePt t="22721" x="7392988" y="2530475"/>
          <p14:tracePt t="22722" x="7372350" y="2536825"/>
          <p14:tracePt t="22723" x="7366000" y="2536825"/>
          <p14:tracePt t="22724" x="7345363" y="2536825"/>
          <p14:tracePt t="22725" x="7326313" y="2544763"/>
          <p14:tracePt t="22726" x="7319963" y="2544763"/>
          <p14:tracePt t="22727" x="7292975" y="2551113"/>
          <p14:tracePt t="22728" x="7280275" y="2551113"/>
          <p14:tracePt t="22729" x="7265988" y="2551113"/>
          <p14:tracePt t="22730" x="7246938" y="2551113"/>
          <p14:tracePt t="22731" x="7219950" y="2551113"/>
          <p14:tracePt t="22732" x="7199313" y="2557463"/>
          <p14:tracePt t="22733" x="7186613" y="2557463"/>
          <p14:tracePt t="22734" x="7159625" y="2557463"/>
          <p14:tracePt t="22735" x="7138988" y="2563813"/>
          <p14:tracePt t="22736" x="7113588" y="2563813"/>
          <p14:tracePt t="22737" x="7099300" y="2563813"/>
          <p14:tracePt t="22738" x="7072313" y="2563813"/>
          <p14:tracePt t="22739" x="7053263" y="2570163"/>
          <p14:tracePt t="22740" x="7026275" y="2570163"/>
          <p14:tracePt t="22741" x="7007225" y="2570163"/>
          <p14:tracePt t="22742" x="6980238" y="2570163"/>
          <p14:tracePt t="22743" x="6953250" y="2570163"/>
          <p14:tracePt t="22744" x="6926263" y="2578100"/>
          <p14:tracePt t="22745" x="6892925" y="2578100"/>
          <p14:tracePt t="22746" x="6873875" y="2578100"/>
          <p14:tracePt t="22747" x="6846888" y="2578100"/>
          <p14:tracePt t="22748" x="6819900" y="2578100"/>
          <p14:tracePt t="22749" x="6786563" y="2578100"/>
          <p14:tracePt t="22750" x="6759575" y="2584450"/>
          <p14:tracePt t="22751" x="6734175" y="2584450"/>
          <p14:tracePt t="22752" x="6707188" y="2584450"/>
          <p14:tracePt t="22753" x="6680200" y="2584450"/>
          <p14:tracePt t="22754" x="6646863" y="2584450"/>
          <p14:tracePt t="22755" x="6619875" y="2584450"/>
          <p14:tracePt t="22756" x="6592888" y="2584450"/>
          <p14:tracePt t="22757" x="6573838" y="2584450"/>
          <p14:tracePt t="22758" x="6534150" y="2590800"/>
          <p14:tracePt t="22759" x="6519863" y="2590800"/>
          <p14:tracePt t="22760" x="6486525" y="2590800"/>
          <p14:tracePt t="22761" x="6467475" y="2590800"/>
          <p14:tracePt t="22762" x="6434138" y="2590800"/>
          <p14:tracePt t="22763" x="6407150" y="2597150"/>
          <p14:tracePt t="22764" x="6386513" y="2597150"/>
          <p14:tracePt t="22765" x="6361113" y="2597150"/>
          <p14:tracePt t="22766" x="6334125" y="2597150"/>
          <p14:tracePt t="22767" x="6307138" y="2597150"/>
          <p14:tracePt t="22768" x="6286500" y="2597150"/>
          <p14:tracePt t="22769" x="6261100" y="2597150"/>
          <p14:tracePt t="22770" x="6234113" y="2603500"/>
          <p14:tracePt t="22771" x="6207125" y="2603500"/>
          <p14:tracePt t="22772" x="6188075" y="2603500"/>
          <p14:tracePt t="22773" x="6161088" y="2603500"/>
          <p14:tracePt t="22774" x="6140450" y="2603500"/>
          <p14:tracePt t="22775" x="6113463" y="2603500"/>
          <p14:tracePt t="22776" x="6094413" y="2611438"/>
          <p14:tracePt t="22777" x="6073775" y="2611438"/>
          <p14:tracePt t="22778" x="6046788" y="2611438"/>
          <p14:tracePt t="22779" x="6040438" y="2611438"/>
          <p14:tracePt t="22780" x="6013450" y="2611438"/>
          <p14:tracePt t="22781" x="5994400" y="2611438"/>
          <p14:tracePt t="22782" x="5973763" y="2611438"/>
          <p14:tracePt t="22783" x="5961063" y="2611438"/>
          <p14:tracePt t="22784" x="5940425" y="2611438"/>
          <p14:tracePt t="22785" x="5921375" y="2617788"/>
          <p14:tracePt t="22786" x="5907088" y="2617788"/>
          <p14:tracePt t="22787" x="5894388" y="2617788"/>
          <p14:tracePt t="22788" x="5873750" y="2617788"/>
          <p14:tracePt t="22789" x="5867400" y="2617788"/>
          <p14:tracePt t="22790" x="5848350" y="2617788"/>
          <p14:tracePt t="22791" x="5834063" y="2624138"/>
          <p14:tracePt t="22792" x="5827713" y="2624138"/>
          <p14:tracePt t="22793" x="5815013" y="2624138"/>
          <p14:tracePt t="22794" x="5807075" y="2624138"/>
          <p14:tracePt t="22795" x="5794375" y="2624138"/>
          <p14:tracePt t="22796" x="5788025" y="2624138"/>
          <p14:tracePt t="22797" x="5781675" y="2630488"/>
          <p14:tracePt t="22799" x="5761038" y="2630488"/>
          <p14:tracePt t="22800" x="5754688" y="2630488"/>
          <p14:tracePt t="22801" x="5748338" y="2630488"/>
          <p14:tracePt t="22802" x="5740400" y="2630488"/>
          <p14:tracePt t="22803" x="5734050" y="2630488"/>
          <p14:tracePt t="22806" x="5727700" y="2630488"/>
          <p14:tracePt t="22807" x="5721350" y="2630488"/>
          <p14:tracePt t="22809" x="5715000" y="2630488"/>
          <p14:tracePt t="22810" x="5707063" y="2630488"/>
          <p14:tracePt t="22811" x="5700713" y="2630488"/>
          <p14:tracePt t="22814" x="5694363" y="2630488"/>
          <p14:tracePt t="22815" x="5688013" y="2630488"/>
          <p14:tracePt t="22817" x="5681663" y="2630488"/>
          <p14:tracePt t="22818" x="5681663" y="2636838"/>
          <p14:tracePt t="22819" x="5673725" y="2636838"/>
          <p14:tracePt t="22820" x="5667375" y="2636838"/>
          <p14:tracePt t="22822" x="5661025" y="2636838"/>
          <p14:tracePt t="22823" x="5654675" y="2636838"/>
          <p14:tracePt t="22825" x="5648325" y="2636838"/>
          <p14:tracePt t="22826" x="5640388" y="2636838"/>
          <p14:tracePt t="22828" x="5627688" y="2636838"/>
          <p14:tracePt t="22829" x="5621338" y="2636838"/>
          <p14:tracePt t="22831" x="5608638" y="2636838"/>
          <p14:tracePt t="22832" x="5600700" y="2636838"/>
          <p14:tracePt t="22833" x="5594350" y="2644775"/>
          <p14:tracePt t="22834" x="5581650" y="2644775"/>
          <p14:tracePt t="22835" x="5575300" y="2644775"/>
          <p14:tracePt t="22836" x="5567363" y="2644775"/>
          <p14:tracePt t="22837" x="5554663" y="2644775"/>
          <p14:tracePt t="22838" x="5548313" y="2644775"/>
          <p14:tracePt t="22839" x="5534025" y="2644775"/>
          <p14:tracePt t="22840" x="5527675" y="2644775"/>
          <p14:tracePt t="22841" x="5514975" y="2644775"/>
          <p14:tracePt t="22842" x="5494338" y="2644775"/>
          <p14:tracePt t="22843" x="5487988" y="2644775"/>
          <p14:tracePt t="22844" x="5467350" y="2644775"/>
          <p14:tracePt t="22845" x="5454650" y="2644775"/>
          <p14:tracePt t="22846" x="5441950" y="2644775"/>
          <p14:tracePt t="22847" x="5421313" y="2644775"/>
          <p14:tracePt t="22848" x="5414963" y="2644775"/>
          <p14:tracePt t="22849" x="5394325" y="2644775"/>
          <p14:tracePt t="22850" x="5375275" y="2644775"/>
          <p14:tracePt t="22851" x="5354638" y="2644775"/>
          <p14:tracePt t="22852" x="5341938" y="2644775"/>
          <p14:tracePt t="22853" x="5321300" y="2644775"/>
          <p14:tracePt t="22854" x="5294313" y="2644775"/>
          <p14:tracePt t="22855" x="5281613" y="2644775"/>
          <p14:tracePt t="22856" x="5260975" y="2644775"/>
          <p14:tracePt t="22857" x="5241925" y="2644775"/>
          <p14:tracePt t="22858" x="5227638" y="2644775"/>
          <p14:tracePt t="22859" x="5208588" y="2644775"/>
          <p14:tracePt t="22860" x="5181600" y="2644775"/>
          <p14:tracePt t="22861" x="5168900" y="2644775"/>
          <p14:tracePt t="22862" x="5141913" y="2644775"/>
          <p14:tracePt t="22863" x="5121275" y="2644775"/>
          <p14:tracePt t="22864" x="5094288" y="2651125"/>
          <p14:tracePt t="22865" x="5081588" y="2651125"/>
          <p14:tracePt t="22866" x="5054600" y="2651125"/>
          <p14:tracePt t="22867" x="5029200" y="2651125"/>
          <p14:tracePt t="22868" x="5014913" y="2651125"/>
          <p14:tracePt t="22869" x="4987925" y="2651125"/>
          <p14:tracePt t="22870" x="4962525" y="2651125"/>
          <p14:tracePt t="22871" x="4941888" y="2651125"/>
          <p14:tracePt t="22872" x="4921250" y="2651125"/>
          <p14:tracePt t="22873" x="4895850" y="2651125"/>
          <p14:tracePt t="22874" x="4875213" y="2657475"/>
          <p14:tracePt t="22875" x="4848225" y="2657475"/>
          <p14:tracePt t="22876" x="4829175" y="2657475"/>
          <p14:tracePt t="22877" x="4814888" y="2657475"/>
          <p14:tracePt t="22878" x="4787900" y="2657475"/>
          <p14:tracePt t="22879" x="4768850" y="2657475"/>
          <p14:tracePt t="22880" x="4748213" y="2657475"/>
          <p14:tracePt t="22881" x="4722813" y="2663825"/>
          <p14:tracePt t="22882" x="4702175" y="2663825"/>
          <p14:tracePt t="22883" x="4681538" y="2663825"/>
          <p14:tracePt t="22884" x="4662488" y="2663825"/>
          <p14:tracePt t="22885" x="4635500" y="2663825"/>
          <p14:tracePt t="22886" x="4622800" y="2670175"/>
          <p14:tracePt t="22887" x="4595813" y="2670175"/>
          <p14:tracePt t="22888" x="4575175" y="2670175"/>
          <p14:tracePt t="22889" x="4556125" y="2670175"/>
          <p14:tracePt t="22890" x="4541838" y="2670175"/>
          <p14:tracePt t="22891" x="4522788" y="2678113"/>
          <p14:tracePt t="22892" x="4502150" y="2678113"/>
          <p14:tracePt t="22893" x="4489450" y="2678113"/>
          <p14:tracePt t="22894" x="4468813" y="2684463"/>
          <p14:tracePt t="22895" x="4449763" y="2684463"/>
          <p14:tracePt t="22896" x="4435475" y="2684463"/>
          <p14:tracePt t="22897" x="4422775" y="2690813"/>
          <p14:tracePt t="22898" x="4395788" y="2690813"/>
          <p14:tracePt t="22899" x="4368800" y="2697163"/>
          <p14:tracePt t="22901" x="4356100" y="2697163"/>
          <p14:tracePt t="22902" x="4335463" y="2703513"/>
          <p14:tracePt t="22903" x="4322763" y="2703513"/>
          <p14:tracePt t="22904" x="4308475" y="2711450"/>
          <p14:tracePt t="22905" x="4289425" y="2711450"/>
          <p14:tracePt t="22907" x="4275138" y="2717800"/>
          <p14:tracePt t="22909" x="4256088" y="2724150"/>
          <p14:tracePt t="22910" x="4241800" y="2724150"/>
          <p14:tracePt t="22911" x="4235450" y="2724150"/>
          <p14:tracePt t="22912" x="4222750" y="2724150"/>
          <p14:tracePt t="22913" x="4208463" y="2724150"/>
          <p14:tracePt t="22914" x="4202113" y="2724150"/>
          <p14:tracePt t="22915" x="4195763" y="2730500"/>
          <p14:tracePt t="22916" x="4189413" y="2730500"/>
          <p14:tracePt t="22917" x="4183063" y="2730500"/>
          <p14:tracePt t="22918" x="4168775" y="2736850"/>
          <p14:tracePt t="22919" x="4162425" y="2736850"/>
          <p14:tracePt t="22920" x="4156075" y="2736850"/>
          <p14:tracePt t="22921" x="4143375" y="2736850"/>
          <p14:tracePt t="22922" x="4143375" y="2743200"/>
          <p14:tracePt t="22923" x="4129088" y="2743200"/>
          <p14:tracePt t="22925" x="4116388" y="2743200"/>
          <p14:tracePt t="22926" x="4110038" y="2743200"/>
          <p14:tracePt t="22927" x="4102100" y="2743200"/>
          <p14:tracePt t="22928" x="4095750" y="2743200"/>
          <p14:tracePt t="22929" x="4089400" y="2743200"/>
          <p14:tracePt t="22930" x="4083050" y="2751138"/>
          <p14:tracePt t="22931" x="4068763" y="2751138"/>
          <p14:tracePt t="22932" x="4062413" y="2751138"/>
          <p14:tracePt t="22933" x="4056063" y="2751138"/>
          <p14:tracePt t="22934" x="4043363" y="2757488"/>
          <p14:tracePt t="22936" x="4029075" y="2757488"/>
          <p14:tracePt t="22938" x="4016375" y="2763838"/>
          <p14:tracePt t="22939" x="4010025" y="2763838"/>
          <p14:tracePt t="22940" x="4002088" y="2763838"/>
          <p14:tracePt t="22941" x="3989388" y="2763838"/>
          <p14:tracePt t="22942" x="3983038" y="2763838"/>
          <p14:tracePt t="22943" x="3976688" y="2763838"/>
          <p14:tracePt t="22944" x="3962400" y="2763838"/>
          <p14:tracePt t="22946" x="3949700" y="2770188"/>
          <p14:tracePt t="22947" x="3935413" y="2770188"/>
          <p14:tracePt t="22948" x="3929063" y="2770188"/>
          <p14:tracePt t="22949" x="3922713" y="2770188"/>
          <p14:tracePt t="22950" x="3916363" y="2770188"/>
          <p14:tracePt t="22951" x="3902075" y="2770188"/>
          <p14:tracePt t="22952" x="3889375" y="2776538"/>
          <p14:tracePt t="22954" x="3876675" y="2776538"/>
          <p14:tracePt t="22955" x="3862388" y="2784475"/>
          <p14:tracePt t="22956" x="3856038" y="2784475"/>
          <p14:tracePt t="22957" x="3849688" y="2784475"/>
          <p14:tracePt t="22958" x="3836988" y="2784475"/>
          <p14:tracePt t="22959" x="3829050" y="2784475"/>
          <p14:tracePt t="22960" x="3816350" y="2784475"/>
          <p14:tracePt t="22962" x="3803650" y="2784475"/>
          <p14:tracePt t="22963" x="3795713" y="2784475"/>
          <p14:tracePt t="22964" x="3783013" y="2784475"/>
          <p14:tracePt t="22965" x="3770313" y="2784475"/>
          <p14:tracePt t="22967" x="3756025" y="2784475"/>
          <p14:tracePt t="22968" x="3749675" y="2790825"/>
          <p14:tracePt t="22969" x="3743325" y="2790825"/>
          <p14:tracePt t="22970" x="3729038" y="2790825"/>
          <p14:tracePt t="22971" x="3722688" y="2790825"/>
          <p14:tracePt t="22972" x="3716338" y="2790825"/>
          <p14:tracePt t="22973" x="3703638" y="2790825"/>
          <p14:tracePt t="22975" x="3689350" y="2797175"/>
          <p14:tracePt t="22976" x="3683000" y="2797175"/>
          <p14:tracePt t="22977" x="3676650" y="2797175"/>
          <p14:tracePt t="22978" x="3670300" y="2797175"/>
          <p14:tracePt t="22979" x="3662363" y="2797175"/>
          <p14:tracePt t="22980" x="3656013" y="2797175"/>
          <p14:tracePt t="22981" x="3649663" y="2797175"/>
          <p14:tracePt t="22982" x="3643313" y="2797175"/>
          <p14:tracePt t="22983" x="3636963" y="2797175"/>
          <p14:tracePt t="22984" x="3629025" y="2797175"/>
          <p14:tracePt t="22985" x="3622675" y="2797175"/>
          <p14:tracePt t="22986" x="3616325" y="2803525"/>
          <p14:tracePt t="22987" x="3609975" y="2803525"/>
          <p14:tracePt t="22988" x="3603625" y="2803525"/>
          <p14:tracePt t="22989" x="3597275" y="2803525"/>
          <p14:tracePt t="22990" x="3589338" y="2803525"/>
          <p14:tracePt t="22991" x="3582988" y="2803525"/>
          <p14:tracePt t="22992" x="3576638" y="2803525"/>
          <p14:tracePt t="22994" x="3570288" y="2803525"/>
          <p14:tracePt t="22995" x="3563938" y="2803525"/>
          <p14:tracePt t="22996" x="3556000" y="2809875"/>
          <p14:tracePt t="22998" x="3543300" y="2809875"/>
          <p14:tracePt t="22999" x="3536950" y="2809875"/>
          <p14:tracePt t="23001" x="3530600" y="2809875"/>
          <p14:tracePt t="23002" x="3522663" y="2809875"/>
          <p14:tracePt t="23004" x="3509963" y="2809875"/>
          <p14:tracePt t="23005" x="3503613" y="2809875"/>
          <p14:tracePt t="23007" x="3497263" y="2809875"/>
          <p14:tracePt t="23008" x="3489325" y="2809875"/>
          <p14:tracePt t="23009" x="3482975" y="2809875"/>
          <p14:tracePt t="23011" x="3476625" y="2809875"/>
          <p14:tracePt t="23012" x="3470275" y="2809875"/>
          <p14:tracePt t="23014" x="3463925" y="2809875"/>
          <p14:tracePt t="23015" x="3455988" y="2809875"/>
          <p14:tracePt t="23016" x="3449638" y="2817813"/>
          <p14:tracePt t="23018" x="3443288" y="2817813"/>
          <p14:tracePt t="23019" x="3436938" y="2817813"/>
          <p14:tracePt t="23021" x="3430588" y="2817813"/>
          <p14:tracePt t="23022" x="3422650" y="2817813"/>
          <p14:tracePt t="23023" x="3416300" y="2824163"/>
          <p14:tracePt t="23025" x="3409950" y="2824163"/>
          <p14:tracePt t="23026" x="3403600" y="2824163"/>
          <p14:tracePt t="23028" x="3397250" y="2824163"/>
          <p14:tracePt t="23029" x="3389313" y="2824163"/>
          <p14:tracePt t="23030" x="3382963" y="2824163"/>
          <p14:tracePt t="23032" x="3376613" y="2824163"/>
          <p14:tracePt t="23033" x="3370263" y="2824163"/>
          <p14:tracePt t="23035" x="3363913" y="2824163"/>
          <p14:tracePt t="23036" x="3355975" y="2830513"/>
          <p14:tracePt t="23037" x="3349625" y="2830513"/>
          <p14:tracePt t="23040" x="3343275" y="2830513"/>
          <p14:tracePt t="23041" x="3336925" y="2830513"/>
          <p14:tracePt t="23043" x="3330575" y="2830513"/>
          <p14:tracePt t="23045" x="3322638" y="2830513"/>
          <p14:tracePt t="23046" x="3322638" y="2836863"/>
          <p14:tracePt t="23047" x="3316288" y="2836863"/>
          <p14:tracePt t="23049" x="3309938" y="2836863"/>
          <p14:tracePt t="23050" x="3303588" y="2836863"/>
          <p14:tracePt t="23052" x="3297238" y="2836863"/>
          <p14:tracePt t="23053" x="3290888" y="2836863"/>
          <p14:tracePt t="23054" x="3290888" y="2843213"/>
          <p14:tracePt t="23055" x="3282950" y="2843213"/>
          <p14:tracePt t="23057" x="3276600" y="2843213"/>
          <p14:tracePt t="23058" x="3270250" y="2843213"/>
          <p14:tracePt t="23060" x="3263900" y="2843213"/>
          <p14:tracePt t="23061" x="3257550" y="2843213"/>
          <p14:tracePt t="23064" x="3243263" y="2843213"/>
          <p14:tracePt t="23065" x="3236913" y="2843213"/>
          <p14:tracePt t="23067" x="3230563" y="2843213"/>
          <p14:tracePt t="23068" x="3224213" y="2843213"/>
          <p14:tracePt t="23069" x="3216275" y="2843213"/>
          <p14:tracePt t="23071" x="3203575" y="2843213"/>
          <p14:tracePt t="23073" x="3197225" y="2851150"/>
          <p14:tracePt t="23074" x="3182938" y="2851150"/>
          <p14:tracePt t="23076" x="3176588" y="2851150"/>
          <p14:tracePt t="23077" x="3163888" y="2851150"/>
          <p14:tracePt t="23079" x="3149600" y="2851150"/>
          <p14:tracePt t="23080" x="3143250" y="2851150"/>
          <p14:tracePt t="23081" x="3136900" y="2851150"/>
          <p14:tracePt t="23082" x="3130550" y="2851150"/>
          <p14:tracePt t="23083" x="3124200" y="2851150"/>
          <p14:tracePt t="23084" x="3116263" y="2857500"/>
          <p14:tracePt t="23085" x="3103563" y="2857500"/>
          <p14:tracePt t="23086" x="3097213" y="2857500"/>
          <p14:tracePt t="23087" x="3090863" y="2857500"/>
          <p14:tracePt t="23088" x="3082925" y="2857500"/>
          <p14:tracePt t="23089" x="3076575" y="2857500"/>
          <p14:tracePt t="23090" x="3063875" y="2857500"/>
          <p14:tracePt t="23091" x="3057525" y="2857500"/>
          <p14:tracePt t="23092" x="3049588" y="2857500"/>
          <p14:tracePt t="23093" x="3043238" y="2857500"/>
          <p14:tracePt t="23094" x="3036888" y="2857500"/>
          <p14:tracePt t="23095" x="3024188" y="2857500"/>
          <p14:tracePt t="23097" x="3009900" y="2857500"/>
          <p14:tracePt t="23098" x="3003550" y="2857500"/>
          <p14:tracePt t="23099" x="2990850" y="2857500"/>
          <p14:tracePt t="23101" x="2976563" y="2857500"/>
          <p14:tracePt t="23102" x="2970213" y="2857500"/>
          <p14:tracePt t="23103" x="2957513" y="2863850"/>
          <p14:tracePt t="23104" x="2943225" y="2863850"/>
          <p14:tracePt t="23105" x="2936875" y="2863850"/>
          <p14:tracePt t="23107" x="2924175" y="2863850"/>
          <p14:tracePt t="23108" x="2917825" y="2863850"/>
          <p14:tracePt t="23109" x="2909888" y="2863850"/>
          <p14:tracePt t="23110" x="2903538" y="2863850"/>
          <p14:tracePt t="23112" x="2890838" y="2863850"/>
          <p14:tracePt t="23113" x="2884488" y="2863850"/>
          <p14:tracePt t="23115" x="2876550" y="2863850"/>
          <p14:tracePt t="23116" x="2863850" y="2863850"/>
          <p14:tracePt t="23118" x="2857500" y="2863850"/>
          <p14:tracePt t="23119" x="2851150" y="2863850"/>
          <p14:tracePt t="23121" x="2843213" y="2863850"/>
          <p14:tracePt t="23122" x="2830513" y="2863850"/>
          <p14:tracePt t="23124" x="2824163" y="2863850"/>
          <p14:tracePt t="23125" x="2817813" y="2863850"/>
          <p14:tracePt t="23126" x="2809875" y="2863850"/>
          <p14:tracePt t="23128" x="2803525" y="2863850"/>
          <p14:tracePt t="23129" x="2797175" y="2863850"/>
          <p14:tracePt t="23131" x="2790825" y="2863850"/>
          <p14:tracePt t="23132" x="2784475" y="2863850"/>
          <p14:tracePt t="23134" x="2776538" y="2863850"/>
          <p14:tracePt t="23135" x="2770188" y="2863850"/>
          <p14:tracePt t="23136" x="2763838" y="2863850"/>
          <p14:tracePt t="23138" x="2757488" y="2863850"/>
          <p14:tracePt t="23139" x="2751138" y="2863850"/>
          <p14:tracePt t="23141" x="2743200" y="2863850"/>
          <p14:tracePt t="23142" x="2736850" y="2863850"/>
          <p14:tracePt t="23143" x="2730500" y="2863850"/>
          <p14:tracePt t="23145" x="2724150" y="2863850"/>
          <p14:tracePt t="23146" x="2717800" y="2863850"/>
          <p14:tracePt t="23148" x="2711450" y="2863850"/>
          <p14:tracePt t="23149" x="2703513" y="2863850"/>
          <p14:tracePt t="23150" x="2697163" y="2863850"/>
          <p14:tracePt t="23153" x="2690813" y="2863850"/>
          <p14:tracePt t="23154" x="2684463" y="2863850"/>
          <p14:tracePt t="23156" x="2678113" y="2863850"/>
          <p14:tracePt t="23157" x="2670175" y="2863850"/>
          <p14:tracePt t="23159" x="2663825" y="2863850"/>
          <p14:tracePt t="23161" x="2657475" y="2863850"/>
          <p14:tracePt t="23163" x="2651125" y="2863850"/>
          <p14:tracePt t="23165" x="2644775" y="2863850"/>
          <p14:tracePt t="23166" x="2636838" y="2863850"/>
          <p14:tracePt t="23167" x="2630488" y="2863850"/>
          <p14:tracePt t="23170" x="2624138" y="2863850"/>
          <p14:tracePt t="23171" x="2617788" y="2863850"/>
          <p14:tracePt t="23174" x="2611438" y="2863850"/>
          <p14:tracePt t="23175" x="2603500" y="2863850"/>
          <p14:tracePt t="23177" x="2597150" y="2863850"/>
          <p14:tracePt t="23180" x="2590800" y="2863850"/>
          <p14:tracePt t="23181" x="2584450" y="2863850"/>
          <p14:tracePt t="23184" x="2578100" y="2863850"/>
          <p14:tracePt t="23186" x="2570163" y="2863850"/>
          <p14:tracePt t="23189" x="2563813" y="2863850"/>
          <p14:tracePt t="23190" x="2557463" y="2863850"/>
          <p14:tracePt t="23192" x="2551113" y="2863850"/>
          <p14:tracePt t="23195" x="2544763" y="2863850"/>
          <p14:tracePt t="23197" x="2536825" y="2863850"/>
          <p14:tracePt t="23201" x="2530475" y="2863850"/>
          <p14:tracePt t="23202" x="2524125" y="2863850"/>
          <p14:tracePt t="23203" x="2517775" y="2863850"/>
          <p14:tracePt t="23206" x="2511425" y="2863850"/>
          <p14:tracePt t="23208" x="2503488" y="2863850"/>
          <p14:tracePt t="23210" x="2497138" y="2863850"/>
          <p14:tracePt t="23211" x="2490788" y="2863850"/>
          <p14:tracePt t="23212" x="2484438" y="2863850"/>
          <p14:tracePt t="23215" x="2478088" y="2863850"/>
          <p14:tracePt t="23216" x="2470150" y="2863850"/>
          <p14:tracePt t="23218" x="2463800" y="2863850"/>
          <p14:tracePt t="23219" x="2457450" y="2863850"/>
          <p14:tracePt t="23221" x="2451100" y="2863850"/>
          <p14:tracePt t="23223" x="2444750" y="2870200"/>
          <p14:tracePt t="23224" x="2438400" y="2870200"/>
          <p14:tracePt t="23226" x="2430463" y="2870200"/>
          <p14:tracePt t="23227" x="2424113" y="2870200"/>
          <p14:tracePt t="23228" x="2417763" y="2870200"/>
          <p14:tracePt t="23231" x="2411413" y="2870200"/>
          <p14:tracePt t="23232" x="2405063" y="2870200"/>
          <p14:tracePt t="23234" x="2397125" y="2870200"/>
          <p14:tracePt t="23236" x="2390775" y="2870200"/>
          <p14:tracePt t="23237" x="2384425" y="2870200"/>
          <p14:tracePt t="23240" x="2378075" y="2870200"/>
          <p14:tracePt t="23242" x="2371725" y="2870200"/>
          <p14:tracePt t="23246" x="2363788" y="2870200"/>
          <p14:tracePt t="23248" x="2357438" y="2870200"/>
          <p14:tracePt t="26863" x="2363788" y="2870200"/>
          <p14:tracePt t="26999" x="2371725" y="2870200"/>
          <p14:tracePt t="27148" x="2378075" y="2870200"/>
          <p14:tracePt t="27491" x="2378075" y="2863850"/>
          <p14:tracePt t="27598" x="2384425" y="2863850"/>
          <p14:tracePt t="27876" x="2390775" y="2863850"/>
          <p14:tracePt t="27885" x="2390775" y="2857500"/>
          <p14:tracePt t="28036" x="2397125" y="2857500"/>
          <p14:tracePt t="28245" x="2397125" y="2851150"/>
          <p14:tracePt t="28588" x="2405063" y="2851150"/>
          <p14:tracePt t="29050" x="2411413" y="2851150"/>
          <p14:tracePt t="54499" x="2411413" y="2857500"/>
          <p14:tracePt t="54508" x="2411413" y="2863850"/>
          <p14:tracePt t="54530" x="2411413" y="2870200"/>
          <p14:tracePt t="54551" x="2417763" y="2870200"/>
          <p14:tracePt t="54554" x="2424113" y="2870200"/>
          <p14:tracePt t="54555" x="2430463" y="2870200"/>
          <p14:tracePt t="54559" x="2438400" y="2870200"/>
          <p14:tracePt t="54560" x="2438400" y="2876550"/>
          <p14:tracePt t="54561" x="2444750" y="2876550"/>
          <p14:tracePt t="54564" x="2451100" y="2876550"/>
          <p14:tracePt t="54565" x="2457450" y="2876550"/>
          <p14:tracePt t="54566" x="2463800" y="2884488"/>
          <p14:tracePt t="54569" x="2463800" y="2890838"/>
          <p14:tracePt t="54570" x="2470150" y="2890838"/>
          <p14:tracePt t="54571" x="2478088" y="2897188"/>
          <p14:tracePt t="54573" x="2484438" y="2897188"/>
          <p14:tracePt t="54574" x="2484438" y="2903538"/>
          <p14:tracePt t="54575" x="2490788" y="2903538"/>
          <p14:tracePt t="54576" x="2490788" y="2909888"/>
          <p14:tracePt t="54577" x="2497138" y="2909888"/>
          <p14:tracePt t="54578" x="2497138" y="2917825"/>
          <p14:tracePt t="54579" x="2503488" y="2924175"/>
          <p14:tracePt t="54580" x="2503488" y="2930525"/>
          <p14:tracePt t="54581" x="2511425" y="2936875"/>
          <p14:tracePt t="54582" x="2511425" y="2943225"/>
          <p14:tracePt t="54583" x="2517775" y="2951163"/>
          <p14:tracePt t="54584" x="2524125" y="2957513"/>
          <p14:tracePt t="54585" x="2530475" y="2970213"/>
          <p14:tracePt t="54586" x="2530475" y="2976563"/>
          <p14:tracePt t="54587" x="2530475" y="2984500"/>
          <p14:tracePt t="54588" x="2536825" y="2997200"/>
          <p14:tracePt t="54589" x="2536825" y="3003550"/>
          <p14:tracePt t="54590" x="2544763" y="3017838"/>
          <p14:tracePt t="54591" x="2544763" y="3024188"/>
          <p14:tracePt t="54592" x="2551113" y="3036888"/>
          <p14:tracePt t="54593" x="2557463" y="3049588"/>
          <p14:tracePt t="54594" x="2557463" y="3070225"/>
          <p14:tracePt t="54595" x="2570163" y="3076575"/>
          <p14:tracePt t="54596" x="2570163" y="3082925"/>
          <p14:tracePt t="54597" x="2570163" y="3097213"/>
          <p14:tracePt t="54598" x="2584450" y="3136900"/>
          <p14:tracePt t="54599" x="2590800" y="3149600"/>
          <p14:tracePt t="54601" x="2597150" y="3170238"/>
          <p14:tracePt t="54602" x="2597150" y="3182938"/>
          <p14:tracePt t="54605" x="2597150" y="3190875"/>
          <p14:tracePt t="54608" x="2597150" y="3197225"/>
          <p14:tracePt t="54610" x="2597150" y="3203575"/>
          <p14:tracePt t="54612" x="2597150" y="3209925"/>
          <p14:tracePt t="54613" x="2603500" y="3216275"/>
          <p14:tracePt t="54847" x="2603500" y="3209925"/>
          <p14:tracePt t="54848" x="2597150" y="3209925"/>
          <p14:tracePt t="54850" x="2590800" y="3209925"/>
          <p14:tracePt t="54851" x="2590800" y="3203575"/>
          <p14:tracePt t="54852" x="2584450" y="3197225"/>
          <p14:tracePt t="54854" x="2578100" y="3190875"/>
          <p14:tracePt t="54855" x="2570163" y="3182938"/>
          <p14:tracePt t="54856" x="2570163" y="3176588"/>
          <p14:tracePt t="54857" x="2563813" y="3176588"/>
          <p14:tracePt t="54859" x="2557463" y="3170238"/>
          <p14:tracePt t="54860" x="2557463" y="3163888"/>
          <p14:tracePt t="54861" x="2551113" y="3163888"/>
          <p14:tracePt t="54862" x="2544763" y="3163888"/>
          <p14:tracePt t="54864" x="2536825" y="3163888"/>
          <p14:tracePt t="54872" x="2536825" y="3157538"/>
          <p14:tracePt t="54898" x="2530475" y="3157538"/>
          <p14:tracePt t="54950" x="2536825" y="3157538"/>
          <p14:tracePt t="54956" x="2544763" y="3157538"/>
          <p14:tracePt t="54961" x="2551113" y="3157538"/>
          <p14:tracePt t="54978" x="2557463" y="3157538"/>
          <p14:tracePt t="54985" x="2563813" y="3157538"/>
          <p14:tracePt t="54998" x="2570163" y="3157538"/>
          <p14:tracePt t="55003" x="2578100" y="3157538"/>
          <p14:tracePt t="55005" x="2584450" y="3157538"/>
          <p14:tracePt t="55011" x="2590800" y="3157538"/>
          <p14:tracePt t="55013" x="2597150" y="3157538"/>
          <p14:tracePt t="55015" x="2597150" y="3149600"/>
          <p14:tracePt t="55018" x="2603500" y="3149600"/>
          <p14:tracePt t="55021" x="2611438" y="3149600"/>
          <p14:tracePt t="55022" x="2611438" y="3143250"/>
          <p14:tracePt t="55024" x="2617788" y="3143250"/>
          <p14:tracePt t="55029" x="2624138" y="3143250"/>
          <p14:tracePt t="55032" x="2630488" y="3143250"/>
          <p14:tracePt t="55036" x="2630488" y="3136900"/>
          <p14:tracePt t="55038" x="2636838" y="3136900"/>
          <p14:tracePt t="55041" x="2636838" y="3130550"/>
          <p14:tracePt t="55042" x="2644775" y="3130550"/>
          <p14:tracePt t="55049" x="2651125" y="3130550"/>
          <p14:tracePt t="55050" x="2651125" y="3124200"/>
          <p14:tracePt t="55052" x="2657475" y="3124200"/>
          <p14:tracePt t="55053" x="2657475" y="3116263"/>
          <p14:tracePt t="55056" x="2663825" y="3116263"/>
          <p14:tracePt t="55059" x="2663825" y="3109913"/>
          <p14:tracePt t="55064" x="2670175" y="3109913"/>
          <p14:tracePt t="55069" x="2678113" y="3109913"/>
          <p14:tracePt t="55075" x="2678113" y="3103563"/>
          <p14:tracePt t="55082" x="2684463" y="3103563"/>
          <p14:tracePt t="55089" x="2684463" y="3097213"/>
          <p14:tracePt t="55090" x="2690813" y="3097213"/>
          <p14:tracePt t="55098" x="2697163" y="3097213"/>
          <p14:tracePt t="55110" x="2703513" y="3097213"/>
          <p14:tracePt t="55111" x="2703513" y="3090863"/>
          <p14:tracePt t="55115" x="2711450" y="3090863"/>
          <p14:tracePt t="55117" x="2711450" y="3082925"/>
          <p14:tracePt t="55123" x="2717800" y="3082925"/>
          <p14:tracePt t="55125" x="2717800" y="3076575"/>
          <p14:tracePt t="55127" x="2724150" y="3076575"/>
          <p14:tracePt t="55128" x="2724150" y="3070225"/>
          <p14:tracePt t="55131" x="2730500" y="3070225"/>
          <p14:tracePt t="55132" x="2730500" y="3063875"/>
          <p14:tracePt t="55136" x="2730500" y="3057525"/>
          <p14:tracePt t="55138" x="2736850" y="3057525"/>
          <p14:tracePt t="55139" x="2736850" y="3049588"/>
          <p14:tracePt t="55141" x="2743200" y="3049588"/>
          <p14:tracePt t="55145" x="2743200" y="3043238"/>
          <p14:tracePt t="55149" x="2743200" y="3036888"/>
          <p14:tracePt t="55150" x="2751138" y="3036888"/>
          <p14:tracePt t="55154" x="2751138" y="3030538"/>
          <p14:tracePt t="55155" x="2757488" y="3030538"/>
          <p14:tracePt t="55160" x="2763838" y="3030538"/>
          <p14:tracePt t="55168" x="2763838" y="3024188"/>
          <p14:tracePt t="55178" x="2770188" y="3024188"/>
          <p14:tracePt t="55179" x="2770188" y="3017838"/>
          <p14:tracePt t="55192" x="2776538" y="3017838"/>
          <p14:tracePt t="55326" x="2776538" y="3009900"/>
          <p14:tracePt t="55409" x="2784475" y="3003550"/>
          <p14:tracePt t="55427" x="2784475" y="2997200"/>
          <p14:tracePt t="55430" x="2790825" y="2997200"/>
          <p14:tracePt t="55467" x="2797175" y="2997200"/>
          <p14:tracePt t="55472" x="2797175" y="2990850"/>
          <p14:tracePt t="55492" x="2797175" y="2984500"/>
          <p14:tracePt t="55519" x="2803525" y="2984500"/>
          <p14:tracePt t="55533" x="2803525" y="2976563"/>
          <p14:tracePt t="55557" x="2809875" y="2976563"/>
          <p14:tracePt t="55562" x="2809875" y="2970213"/>
          <p14:tracePt t="55598" x="2809875" y="2963863"/>
          <p14:tracePt t="55937" x="2817813" y="2963863"/>
          <p14:tracePt t="56092" x="2817813" y="2957513"/>
          <p14:tracePt t="56302" x="2824163" y="2957513"/>
          <p14:tracePt t="56306" x="2824163" y="2951163"/>
          <p14:tracePt t="56675" x="2830513" y="2951163"/>
          <p14:tracePt t="56679" x="2830513" y="2943225"/>
          <p14:tracePt t="56692" x="2830513" y="2936875"/>
          <p14:tracePt t="56705" x="2830513" y="2930525"/>
          <p14:tracePt t="56741" x="2830513" y="2924175"/>
          <p14:tracePt t="56964" x="2830513" y="2917825"/>
          <p14:tracePt t="61322" x="2824163" y="2917825"/>
          <p14:tracePt t="61325" x="2817813" y="2917825"/>
          <p14:tracePt t="61333" x="2809875" y="2917825"/>
          <p14:tracePt t="61337" x="2803525" y="2917825"/>
          <p14:tracePt t="61345" x="2797175" y="2917825"/>
          <p14:tracePt t="61347" x="2790825" y="2917825"/>
          <p14:tracePt t="61351" x="2784475" y="2917825"/>
          <p14:tracePt t="61354" x="2784475" y="2924175"/>
          <p14:tracePt t="61356" x="2776538" y="2924175"/>
          <p14:tracePt t="61359" x="2770188" y="2924175"/>
          <p14:tracePt t="61365" x="2763838" y="2930525"/>
          <p14:tracePt t="61368" x="2757488" y="2930525"/>
          <p14:tracePt t="61369" x="2757488" y="2936875"/>
          <p14:tracePt t="61371" x="2751138" y="2936875"/>
          <p14:tracePt t="61373" x="2751138" y="2943225"/>
          <p14:tracePt t="61378" x="2743200" y="2943225"/>
          <p14:tracePt t="61381" x="2736850" y="2943225"/>
          <p14:tracePt t="61382" x="2736850" y="2951163"/>
          <p14:tracePt t="61385" x="2736850" y="2957513"/>
          <p14:tracePt t="61388" x="2730500" y="2957513"/>
          <p14:tracePt t="61391" x="2724150" y="2963863"/>
          <p14:tracePt t="61394" x="2717800" y="2963863"/>
          <p14:tracePt t="61395" x="2717800" y="2970213"/>
          <p14:tracePt t="61398" x="2717800" y="2976563"/>
          <p14:tracePt t="61402" x="2711450" y="2976563"/>
          <p14:tracePt t="61405" x="2703513" y="2984500"/>
          <p14:tracePt t="61408" x="2703513" y="2990850"/>
          <p14:tracePt t="61410" x="2697163" y="2990850"/>
          <p14:tracePt t="61414" x="2690813" y="2990850"/>
          <p14:tracePt t="61415" x="2690813" y="2997200"/>
          <p14:tracePt t="61417" x="2684463" y="2997200"/>
          <p14:tracePt t="61418" x="2684463" y="3003550"/>
          <p14:tracePt t="61421" x="2684463" y="3009900"/>
          <p14:tracePt t="61424" x="2678113" y="3009900"/>
          <p14:tracePt t="61425" x="2670175" y="3017838"/>
          <p14:tracePt t="61428" x="2670175" y="3024188"/>
          <p14:tracePt t="61431" x="2663825" y="3024188"/>
          <p14:tracePt t="61432" x="2663825" y="3030538"/>
          <p14:tracePt t="61434" x="2663825" y="3036888"/>
          <p14:tracePt t="61435" x="2657475" y="3036888"/>
          <p14:tracePt t="61436" x="2651125" y="3043238"/>
          <p14:tracePt t="61440" x="2651125" y="3049588"/>
          <p14:tracePt t="61442" x="2651125" y="3057525"/>
          <p14:tracePt t="61443" x="2644775" y="3057525"/>
          <p14:tracePt t="61445" x="2636838" y="3063875"/>
          <p14:tracePt t="61447" x="2636838" y="3070225"/>
          <p14:tracePt t="61449" x="2636838" y="3076575"/>
          <p14:tracePt t="61451" x="2630488" y="3076575"/>
          <p14:tracePt t="61452" x="2630488" y="3082925"/>
          <p14:tracePt t="61453" x="2624138" y="3090863"/>
          <p14:tracePt t="61457" x="2624138" y="3097213"/>
          <p14:tracePt t="61458" x="2624138" y="3103563"/>
          <p14:tracePt t="61459" x="2617788" y="3103563"/>
          <p14:tracePt t="61461" x="2611438" y="3103563"/>
          <p14:tracePt t="61462" x="2611438" y="3109913"/>
          <p14:tracePt t="61463" x="2611438" y="3116263"/>
          <p14:tracePt t="61464" x="2603500" y="3116263"/>
          <p14:tracePt t="61465" x="2603500" y="3124200"/>
          <p14:tracePt t="61467" x="2603500" y="3130550"/>
          <p14:tracePt t="61468" x="2597150" y="3130550"/>
          <p14:tracePt t="61469" x="2597150" y="3136900"/>
          <p14:tracePt t="61470" x="2590800" y="3136900"/>
          <p14:tracePt t="61472" x="2590800" y="3143250"/>
          <p14:tracePt t="61474" x="2590800" y="3149600"/>
          <p14:tracePt t="61475" x="2584450" y="3157538"/>
          <p14:tracePt t="61477" x="2578100" y="3157538"/>
          <p14:tracePt t="61478" x="2578100" y="3163888"/>
          <p14:tracePt t="61479" x="2570163" y="3170238"/>
          <p14:tracePt t="61482" x="2570163" y="3176588"/>
          <p14:tracePt t="61483" x="2563813" y="3182938"/>
          <p14:tracePt t="61484" x="2557463" y="3190875"/>
          <p14:tracePt t="61486" x="2557463" y="3197225"/>
          <p14:tracePt t="61487" x="2551113" y="3197225"/>
          <p14:tracePt t="61488" x="2544763" y="3203575"/>
          <p14:tracePt t="61490" x="2536825" y="3209925"/>
          <p14:tracePt t="61491" x="2536825" y="3216275"/>
          <p14:tracePt t="61492" x="2536825" y="3224213"/>
          <p14:tracePt t="61493" x="2530475" y="3224213"/>
          <p14:tracePt t="61494" x="2524125" y="3224213"/>
          <p14:tracePt t="61495" x="2524125" y="3230563"/>
          <p14:tracePt t="61496" x="2524125" y="3236913"/>
          <p14:tracePt t="61497" x="2517775" y="3236913"/>
          <p14:tracePt t="61499" x="2511425" y="3243263"/>
          <p14:tracePt t="61500" x="2503488" y="3249613"/>
          <p14:tracePt t="61501" x="2503488" y="3257550"/>
          <p14:tracePt t="61503" x="2497138" y="3263900"/>
          <p14:tracePt t="61505" x="2490788" y="3270250"/>
          <p14:tracePt t="61507" x="2490788" y="3276600"/>
          <p14:tracePt t="61508" x="2484438" y="3282950"/>
          <p14:tracePt t="61509" x="2484438" y="3290888"/>
          <p14:tracePt t="61510" x="2478088" y="3290888"/>
          <p14:tracePt t="61512" x="2478088" y="3297238"/>
          <p14:tracePt t="61513" x="2470150" y="3297238"/>
          <p14:tracePt t="61514" x="2470150" y="3303588"/>
          <p14:tracePt t="61517" x="2463800" y="3309938"/>
          <p14:tracePt t="61518" x="2463800" y="3316288"/>
          <p14:tracePt t="61519" x="2457450" y="3316288"/>
          <p14:tracePt t="61520" x="2457450" y="3322638"/>
          <p14:tracePt t="61522" x="2457450" y="3330575"/>
          <p14:tracePt t="61523" x="2451100" y="3330575"/>
          <p14:tracePt t="61524" x="2451100" y="3336925"/>
          <p14:tracePt t="61526" x="2444750" y="3336925"/>
          <p14:tracePt t="61527" x="2444750" y="3343275"/>
          <p14:tracePt t="61528" x="2438400" y="3349625"/>
          <p14:tracePt t="61531" x="2438400" y="3355975"/>
          <p14:tracePt t="61532" x="2438400" y="3363913"/>
          <p14:tracePt t="61533" x="2430463" y="3363913"/>
          <p14:tracePt t="61534" x="2430463" y="3370263"/>
          <p14:tracePt t="61535" x="2424113" y="3370263"/>
          <p14:tracePt t="61536" x="2424113" y="3376613"/>
          <p14:tracePt t="61538" x="2424113" y="3382963"/>
          <p14:tracePt t="61540" x="2417763" y="3382963"/>
          <p14:tracePt t="61541" x="2417763" y="3389313"/>
          <p14:tracePt t="61542" x="2411413" y="3397250"/>
          <p14:tracePt t="61543" x="2411413" y="3403600"/>
          <p14:tracePt t="61546" x="2405063" y="3403600"/>
          <p14:tracePt t="61547" x="2405063" y="3409950"/>
          <p14:tracePt t="61549" x="2405063" y="3416300"/>
          <p14:tracePt t="61550" x="2397125" y="3416300"/>
          <p14:tracePt t="61552" x="2390775" y="3416300"/>
          <p14:tracePt t="61553" x="2390775" y="3422650"/>
          <p14:tracePt t="61556" x="2390775" y="3430588"/>
          <p14:tracePt t="61557" x="2384425" y="3430588"/>
          <p14:tracePt t="61558" x="2384425" y="3436938"/>
          <p14:tracePt t="61561" x="2378075" y="3436938"/>
          <p14:tracePt t="61566" x="2378075" y="3443288"/>
          <p14:tracePt t="61570" x="2371725" y="3443288"/>
          <p14:tracePt t="61572" x="2371725" y="3449638"/>
          <p14:tracePt t="61578" x="2363788" y="3449638"/>
          <p14:tracePt t="61586" x="2357438" y="3449638"/>
          <p14:tracePt t="61587" x="2357438" y="3455988"/>
          <p14:tracePt t="61592" x="2357438" y="3463925"/>
          <p14:tracePt t="61599" x="2357438" y="3470275"/>
          <p14:tracePt t="61604" x="2351088" y="3470275"/>
          <p14:tracePt t="61607" x="2351088" y="3476625"/>
          <p14:tracePt t="61609" x="2344738" y="3476625"/>
          <p14:tracePt t="61610" x="2344738" y="3482975"/>
          <p14:tracePt t="61614" x="2344738" y="3489325"/>
          <p14:tracePt t="61616" x="2338388" y="3489325"/>
          <p14:tracePt t="61617" x="2338388" y="3497263"/>
          <p14:tracePt t="61618" x="2330450" y="3503613"/>
          <p14:tracePt t="61621" x="2324100" y="3503613"/>
          <p14:tracePt t="61622" x="2324100" y="3509963"/>
          <p14:tracePt t="61624" x="2324100" y="3516313"/>
          <p14:tracePt t="61625" x="2317750" y="3516313"/>
          <p14:tracePt t="61626" x="2317750" y="3522663"/>
          <p14:tracePt t="61627" x="2311400" y="3522663"/>
          <p14:tracePt t="61628" x="2311400" y="3530600"/>
          <p14:tracePt t="61631" x="2305050" y="3536950"/>
          <p14:tracePt t="61632" x="2297113" y="3543300"/>
          <p14:tracePt t="61633" x="2297113" y="3549650"/>
          <p14:tracePt t="61634" x="2290763" y="3549650"/>
          <p14:tracePt t="61636" x="2290763" y="3556000"/>
          <p14:tracePt t="61637" x="2284413" y="3563938"/>
          <p14:tracePt t="61638" x="2278063" y="3563938"/>
          <p14:tracePt t="61640" x="2278063" y="3570288"/>
          <p14:tracePt t="61641" x="2271713" y="3576638"/>
          <p14:tracePt t="61642" x="2263775" y="3582988"/>
          <p14:tracePt t="61643" x="2257425" y="3582988"/>
          <p14:tracePt t="61645" x="2257425" y="3589338"/>
          <p14:tracePt t="61646" x="2251075" y="3597275"/>
          <p14:tracePt t="61648" x="2238375" y="3603625"/>
          <p14:tracePt t="61649" x="2238375" y="3609975"/>
          <p14:tracePt t="61651" x="2230438" y="3616325"/>
          <p14:tracePt t="61653" x="2224088" y="3622675"/>
          <p14:tracePt t="61654" x="2224088" y="3629025"/>
          <p14:tracePt t="61655" x="2217738" y="3636963"/>
          <p14:tracePt t="61656" x="2211388" y="3636963"/>
          <p14:tracePt t="61658" x="2205038" y="3643313"/>
          <p14:tracePt t="61659" x="2205038" y="3649663"/>
          <p14:tracePt t="61661" x="2197100" y="3656013"/>
          <p14:tracePt t="61662" x="2190750" y="3662363"/>
          <p14:tracePt t="61665" x="2190750" y="3670300"/>
          <p14:tracePt t="61666" x="2184400" y="3670300"/>
          <p14:tracePt t="61667" x="2184400" y="3676650"/>
          <p14:tracePt t="61668" x="2178050" y="3683000"/>
          <p14:tracePt t="61670" x="2178050" y="3689350"/>
          <p14:tracePt t="61671" x="2171700" y="3689350"/>
          <p14:tracePt t="61672" x="2171700" y="3695700"/>
          <p14:tracePt t="61674" x="2163763" y="3695700"/>
          <p14:tracePt t="61675" x="2163763" y="3703638"/>
          <p14:tracePt t="61676" x="2157413" y="3703638"/>
          <p14:tracePt t="61677" x="2157413" y="3709988"/>
          <p14:tracePt t="61678" x="2157413" y="3716338"/>
          <p14:tracePt t="61682" x="2151063" y="3722688"/>
          <p14:tracePt t="61683" x="2151063" y="3729038"/>
          <p14:tracePt t="61685" x="2144713" y="3729038"/>
          <p14:tracePt t="61688" x="2144713" y="3736975"/>
          <p14:tracePt t="61691" x="2144713" y="3743325"/>
          <p14:tracePt t="61693" x="2144713" y="3749675"/>
          <p14:tracePt t="61694" x="2138363" y="3749675"/>
          <p14:tracePt t="61699" x="2132013" y="3756025"/>
          <p14:tracePt t="61702" x="2132013" y="3762375"/>
          <p14:tracePt t="61704" x="2124075" y="3762375"/>
          <p14:tracePt t="61707" x="2124075" y="3770313"/>
          <p14:tracePt t="61710" x="2124075" y="3776663"/>
          <p14:tracePt t="61712" x="2124075" y="3783013"/>
          <p14:tracePt t="61714" x="2117725" y="3783013"/>
          <p14:tracePt t="61717" x="2117725" y="3789363"/>
          <p14:tracePt t="61719" x="2111375" y="3789363"/>
          <p14:tracePt t="61720" x="2111375" y="3795713"/>
          <p14:tracePt t="61724" x="2111375" y="3803650"/>
          <p14:tracePt t="61725" x="2111375" y="3810000"/>
          <p14:tracePt t="61727" x="2105025" y="3810000"/>
          <p14:tracePt t="61728" x="2105025" y="3816350"/>
          <p14:tracePt t="61730" x="2098675" y="3816350"/>
          <p14:tracePt t="61731" x="2098675" y="3822700"/>
          <p14:tracePt t="61733" x="2098675" y="3829050"/>
          <p14:tracePt t="61734" x="2090738" y="3829050"/>
          <p14:tracePt t="61737" x="2090738" y="3836988"/>
          <p14:tracePt t="61738" x="2090738" y="3843338"/>
          <p14:tracePt t="61739" x="2084388" y="3843338"/>
          <p14:tracePt t="61740" x="2084388" y="3849688"/>
          <p14:tracePt t="61741" x="2078038" y="3849688"/>
          <p14:tracePt t="61743" x="2078038" y="3856038"/>
          <p14:tracePt t="61745" x="2078038" y="3862388"/>
          <p14:tracePt t="61746" x="2071688" y="3862388"/>
          <p14:tracePt t="61748" x="2065338" y="3862388"/>
          <p14:tracePt t="61749" x="2065338" y="3870325"/>
          <p14:tracePt t="61750" x="2057400" y="3876675"/>
          <p14:tracePt t="61754" x="2057400" y="3883025"/>
          <p14:tracePt t="61755" x="2051050" y="3883025"/>
          <p14:tracePt t="61756" x="2051050" y="3889375"/>
          <p14:tracePt t="61758" x="2044700" y="3889375"/>
          <p14:tracePt t="61759" x="2044700" y="3895725"/>
          <p14:tracePt t="61763" x="2038350" y="3895725"/>
          <p14:tracePt t="61764" x="2038350" y="3902075"/>
          <p14:tracePt t="61767" x="2032000" y="3902075"/>
          <p14:tracePt t="61768" x="2032000" y="3910013"/>
          <p14:tracePt t="61770" x="2024063" y="3910013"/>
          <p14:tracePt t="61775" x="2024063" y="3916363"/>
          <p14:tracePt t="61777" x="2017713" y="3916363"/>
          <p14:tracePt t="61779" x="2017713" y="3922713"/>
          <p14:tracePt t="61782" x="2011363" y="3922713"/>
          <p14:tracePt t="61786" x="2011363" y="3929063"/>
          <p14:tracePt t="61795" x="2005013" y="3929063"/>
          <p14:tracePt t="61802" x="1998663" y="3929063"/>
          <p14:tracePt t="61807" x="1998663" y="3935413"/>
          <p14:tracePt t="61809" x="1990725" y="3935413"/>
          <p14:tracePt t="61815" x="1990725" y="3943350"/>
          <p14:tracePt t="61819" x="1984375" y="3943350"/>
          <p14:tracePt t="61825" x="1978025" y="3943350"/>
          <p14:tracePt t="61831" x="1978025" y="3949700"/>
          <p14:tracePt t="61890" x="1971675" y="3949700"/>
          <p14:tracePt t="61921" x="1965325" y="3949700"/>
          <p14:tracePt t="61955" x="1965325" y="3956050"/>
          <p14:tracePt t="62060" x="1957388" y="3956050"/>
          <p14:tracePt t="62146" x="1965325" y="3956050"/>
          <p14:tracePt t="62153" x="1971675" y="3956050"/>
          <p14:tracePt t="62159" x="1971675" y="3949700"/>
          <p14:tracePt t="62161" x="1978025" y="3949700"/>
          <p14:tracePt t="62164" x="1984375" y="3949700"/>
          <p14:tracePt t="62171" x="1990725" y="3949700"/>
          <p14:tracePt t="62174" x="1998663" y="3949700"/>
          <p14:tracePt t="62176" x="1998663" y="3943350"/>
          <p14:tracePt t="62177" x="2005013" y="3943350"/>
          <p14:tracePt t="62181" x="2011363" y="3943350"/>
          <p14:tracePt t="62183" x="2017713" y="3943350"/>
          <p14:tracePt t="62184" x="2017713" y="3935413"/>
          <p14:tracePt t="62186" x="2024063" y="3935413"/>
          <p14:tracePt t="62188" x="2032000" y="3935413"/>
          <p14:tracePt t="62190" x="2038350" y="3935413"/>
          <p14:tracePt t="62193" x="2044700" y="3935413"/>
          <p14:tracePt t="62195" x="2051050" y="3935413"/>
          <p14:tracePt t="62198" x="2057400" y="3929063"/>
          <p14:tracePt t="62200" x="2065338" y="3929063"/>
          <p14:tracePt t="62202" x="2071688" y="3929063"/>
          <p14:tracePt t="62204" x="2078038" y="3929063"/>
          <p14:tracePt t="62205" x="2084388" y="3929063"/>
          <p14:tracePt t="62206" x="2084388" y="3922713"/>
          <p14:tracePt t="62209" x="2090738" y="3922713"/>
          <p14:tracePt t="62210" x="2098675" y="3922713"/>
          <p14:tracePt t="62212" x="2105025" y="3922713"/>
          <p14:tracePt t="62215" x="2111375" y="3922713"/>
          <p14:tracePt t="62217" x="2117725" y="3922713"/>
          <p14:tracePt t="62220" x="2117725" y="3916363"/>
          <p14:tracePt t="62221" x="2124075" y="3916363"/>
          <p14:tracePt t="62224" x="2132013" y="3916363"/>
          <p14:tracePt t="62225" x="2138363" y="3916363"/>
          <p14:tracePt t="62231" x="2144713" y="3916363"/>
          <p14:tracePt t="62234" x="2151063" y="3916363"/>
          <p14:tracePt t="62240" x="2157413" y="3916363"/>
          <p14:tracePt t="62243" x="2163763" y="3916363"/>
          <p14:tracePt t="62246" x="2171700" y="3916363"/>
          <p14:tracePt t="62251" x="2178050" y="3916363"/>
          <p14:tracePt t="62253" x="2184400" y="3916363"/>
          <p14:tracePt t="62257" x="2190750" y="3916363"/>
          <p14:tracePt t="62259" x="2197100" y="3916363"/>
          <p14:tracePt t="62263" x="2205038" y="3916363"/>
          <p14:tracePt t="62264" x="2211388" y="3916363"/>
          <p14:tracePt t="62266" x="2217738" y="3916363"/>
          <p14:tracePt t="62270" x="2224088" y="3916363"/>
          <p14:tracePt t="62271" x="2230438" y="3916363"/>
          <p14:tracePt t="62274" x="2238375" y="3916363"/>
          <p14:tracePt t="62276" x="2244725" y="3916363"/>
          <p14:tracePt t="62277" x="2251075" y="3916363"/>
          <p14:tracePt t="62280" x="2257425" y="3916363"/>
          <p14:tracePt t="62281" x="2263775" y="3916363"/>
          <p14:tracePt t="62284" x="2271713" y="3916363"/>
          <p14:tracePt t="62286" x="2278063" y="3916363"/>
          <p14:tracePt t="62287" x="2284413" y="3916363"/>
          <p14:tracePt t="62290" x="2290763" y="3916363"/>
          <p14:tracePt t="62291" x="2297113" y="3916363"/>
          <p14:tracePt t="62293" x="2305050" y="3916363"/>
          <p14:tracePt t="62295" x="2311400" y="3916363"/>
          <p14:tracePt t="62296" x="2317750" y="3916363"/>
          <p14:tracePt t="62299" x="2324100" y="3916363"/>
          <p14:tracePt t="62301" x="2330450" y="3916363"/>
          <p14:tracePt t="62303" x="2344738" y="3916363"/>
          <p14:tracePt t="62305" x="2351088" y="3916363"/>
          <p14:tracePt t="62308" x="2357438" y="3910013"/>
          <p14:tracePt t="62309" x="2363788" y="3910013"/>
          <p14:tracePt t="62311" x="2371725" y="3910013"/>
          <p14:tracePt t="62312" x="2378075" y="3910013"/>
          <p14:tracePt t="62313" x="2384425" y="3910013"/>
          <p14:tracePt t="62316" x="2390775" y="3910013"/>
          <p14:tracePt t="62318" x="2397125" y="3910013"/>
          <p14:tracePt t="62321" x="2405063" y="3910013"/>
          <p14:tracePt t="62322" x="2411413" y="3910013"/>
          <p14:tracePt t="62325" x="2417763" y="3910013"/>
          <p14:tracePt t="62329" x="2424113" y="3910013"/>
          <p14:tracePt t="62330" x="2430463" y="3910013"/>
          <p14:tracePt t="62335" x="2438400" y="3910013"/>
          <p14:tracePt t="62337" x="2444750" y="3910013"/>
          <p14:tracePt t="62339" x="2451100" y="3910013"/>
          <p14:tracePt t="62343" x="2457450" y="3910013"/>
          <p14:tracePt t="62345" x="2463800" y="3910013"/>
          <p14:tracePt t="62349" x="2470150" y="3910013"/>
          <p14:tracePt t="62351" x="2478088" y="3910013"/>
          <p14:tracePt t="62353" x="2484438" y="3910013"/>
          <p14:tracePt t="62357" x="2490788" y="3910013"/>
          <p14:tracePt t="62359" x="2497138" y="3910013"/>
          <p14:tracePt t="62362" x="2503488" y="3910013"/>
          <p14:tracePt t="62364" x="2511425" y="3910013"/>
          <p14:tracePt t="62366" x="2517775" y="3910013"/>
          <p14:tracePt t="62370" x="2524125" y="3910013"/>
          <p14:tracePt t="62372" x="2530475" y="3910013"/>
          <p14:tracePt t="62375" x="2536825" y="3910013"/>
          <p14:tracePt t="62377" x="2544763" y="3910013"/>
          <p14:tracePt t="62381" x="2551113" y="3910013"/>
          <p14:tracePt t="62382" x="2557463" y="3910013"/>
          <p14:tracePt t="62385" x="2563813" y="3910013"/>
          <p14:tracePt t="62389" x="2570163" y="3910013"/>
          <p14:tracePt t="62390" x="2578100" y="3910013"/>
          <p14:tracePt t="62393" x="2584450" y="3910013"/>
          <p14:tracePt t="62395" x="2590800" y="3910013"/>
          <p14:tracePt t="62397" x="2597150" y="3910013"/>
          <p14:tracePt t="62401" x="2603500" y="3916363"/>
          <p14:tracePt t="62402" x="2611438" y="3916363"/>
          <p14:tracePt t="62405" x="2617788" y="3916363"/>
          <p14:tracePt t="62407" x="2624138" y="3916363"/>
          <p14:tracePt t="62408" x="2630488" y="3916363"/>
          <p14:tracePt t="62410" x="2636838" y="3916363"/>
          <p14:tracePt t="62411" x="2644775" y="3916363"/>
          <p14:tracePt t="62414" x="2651125" y="3916363"/>
          <p14:tracePt t="62415" x="2657475" y="3916363"/>
          <p14:tracePt t="62416" x="2663825" y="3916363"/>
          <p14:tracePt t="62419" x="2670175" y="3916363"/>
          <p14:tracePt t="62420" x="2678113" y="3916363"/>
          <p14:tracePt t="62421" x="2678113" y="3922713"/>
          <p14:tracePt t="62423" x="2684463" y="3922713"/>
          <p14:tracePt t="62424" x="2690813" y="3922713"/>
          <p14:tracePt t="62426" x="2697163" y="3922713"/>
          <p14:tracePt t="62429" x="2703513" y="3922713"/>
          <p14:tracePt t="62432" x="2711450" y="3922713"/>
          <p14:tracePt t="62437" x="2717800" y="3922713"/>
          <p14:tracePt t="62440" x="2724150" y="3922713"/>
          <p14:tracePt t="62444" x="2730500" y="3922713"/>
          <p14:tracePt t="62455" x="2736850" y="3922713"/>
          <p14:tracePt t="62461" x="2743200" y="3922713"/>
          <p14:tracePt t="62472" x="2751138" y="3922713"/>
          <p14:tracePt t="62477" x="2757488" y="3922713"/>
          <p14:tracePt t="62484" x="2763838" y="3922713"/>
          <p14:tracePt t="62488" x="2770188" y="3922713"/>
          <p14:tracePt t="62491" x="2776538" y="3922713"/>
          <p14:tracePt t="62496" x="2784475" y="3922713"/>
          <p14:tracePt t="62499" x="2790825" y="3922713"/>
          <p14:tracePt t="62506" x="2797175" y="3922713"/>
          <p14:tracePt t="62508" x="2803525" y="3922713"/>
          <p14:tracePt t="62511" x="2809875" y="3922713"/>
          <p14:tracePt t="62517" x="2817813" y="3922713"/>
          <p14:tracePt t="62520" x="2824163" y="3922713"/>
          <p14:tracePt t="62526" x="2830513" y="3922713"/>
          <p14:tracePt t="62529" x="2836863" y="3922713"/>
          <p14:tracePt t="62533" x="2843213" y="3922713"/>
          <p14:tracePt t="62542" x="2851150" y="3922713"/>
          <p14:tracePt t="62548" x="2857500" y="3922713"/>
          <p14:tracePt t="62558" x="2863850" y="3922713"/>
          <p14:tracePt t="62562" x="2870200" y="3922713"/>
          <p14:tracePt t="62567" x="2876550" y="3922713"/>
          <p14:tracePt t="62573" x="2884488" y="3922713"/>
          <p14:tracePt t="62576" x="2890838" y="3922713"/>
          <p14:tracePt t="62577" x="2890838" y="3929063"/>
          <p14:tracePt t="62582" x="2897188" y="3929063"/>
          <p14:tracePt t="62584" x="2903538" y="3929063"/>
          <p14:tracePt t="62587" x="2909888" y="3929063"/>
          <p14:tracePt t="62592" x="2917825" y="3929063"/>
          <p14:tracePt t="62593" x="2924175" y="3929063"/>
          <p14:tracePt t="62598" x="2930525" y="3929063"/>
          <p14:tracePt t="62600" x="2936875" y="3929063"/>
          <p14:tracePt t="62603" x="2943225" y="3929063"/>
          <p14:tracePt t="62606" x="2951163" y="3929063"/>
          <p14:tracePt t="62607" x="2951163" y="3935413"/>
          <p14:tracePt t="62608" x="2957513" y="3935413"/>
          <p14:tracePt t="62612" x="2963863" y="3935413"/>
          <p14:tracePt t="62615" x="2970213" y="3935413"/>
          <p14:tracePt t="62620" x="2976563" y="3935413"/>
          <p14:tracePt t="62622" x="2984500" y="3935413"/>
          <p14:tracePt t="62625" x="2990850" y="3935413"/>
          <p14:tracePt t="62631" x="2997200" y="3935413"/>
          <p14:tracePt t="62634" x="3003550" y="3935413"/>
          <p14:tracePt t="62641" x="3009900" y="3935413"/>
          <p14:tracePt t="62644" x="3017838" y="3935413"/>
          <p14:tracePt t="62647" x="3024188" y="3935413"/>
          <p14:tracePt t="62653" x="3030538" y="3935413"/>
          <p14:tracePt t="62656" x="3036888" y="3935413"/>
          <p14:tracePt t="62661" x="3043238" y="3935413"/>
          <p14:tracePt t="62664" x="3049588" y="3935413"/>
          <p14:tracePt t="62667" x="3057525" y="3935413"/>
          <p14:tracePt t="62670" x="3057525" y="3929063"/>
          <p14:tracePt t="62672" x="3063875" y="3929063"/>
          <p14:tracePt t="62674" x="3070225" y="3929063"/>
          <p14:tracePt t="62678" x="3076575" y="3929063"/>
          <p14:tracePt t="62681" x="3082925" y="3929063"/>
          <p14:tracePt t="62683" x="3090863" y="3929063"/>
          <p14:tracePt t="62687" x="3097213" y="3929063"/>
          <p14:tracePt t="62688" x="3097213" y="3922713"/>
          <p14:tracePt t="62690" x="3103563" y="3922713"/>
          <p14:tracePt t="62694" x="3109913" y="3922713"/>
          <p14:tracePt t="62697" x="3116263" y="3922713"/>
          <p14:tracePt t="62700" x="3124200" y="3922713"/>
          <p14:tracePt t="62706" x="3130550" y="3922713"/>
          <p14:tracePt t="62710" x="3136900" y="3922713"/>
          <p14:tracePt t="62711" x="3136900" y="3916363"/>
          <p14:tracePt t="62719" x="3143250" y="3916363"/>
          <p14:tracePt t="62722" x="3149600" y="3916363"/>
          <p14:tracePt t="62728" x="3157538" y="3916363"/>
          <p14:tracePt t="62736" x="3163888" y="3916363"/>
          <p14:tracePt t="62739" x="3170238" y="3916363"/>
          <p14:tracePt t="62746" x="3176588" y="3916363"/>
          <p14:tracePt t="62749" x="3182938" y="3916363"/>
          <p14:tracePt t="62754" x="3190875" y="3916363"/>
          <p14:tracePt t="62756" x="3197225" y="3916363"/>
          <p14:tracePt t="62758" x="3203575" y="3916363"/>
          <p14:tracePt t="62762" x="3209925" y="3916363"/>
          <p14:tracePt t="62765" x="3216275" y="3916363"/>
          <p14:tracePt t="62770" x="3224213" y="3916363"/>
          <p14:tracePt t="62773" x="3230563" y="3916363"/>
          <p14:tracePt t="62776" x="3236913" y="3916363"/>
          <p14:tracePt t="62781" x="3243263" y="3916363"/>
          <p14:tracePt t="62784" x="3249613" y="3916363"/>
          <p14:tracePt t="62786" x="3249613" y="3910013"/>
          <p14:tracePt t="62792" x="3257550" y="3910013"/>
          <p14:tracePt t="62797" x="3263900" y="3910013"/>
          <p14:tracePt t="62801" x="3270250" y="3910013"/>
          <p14:tracePt t="62810" x="3276600" y="3910013"/>
          <p14:tracePt t="62815" x="3282950" y="3910013"/>
          <p14:tracePt t="62824" x="3290888" y="3910013"/>
          <p14:tracePt t="62828" x="3297238" y="3910013"/>
          <p14:tracePt t="62831" x="3303588" y="3910013"/>
          <p14:tracePt t="62837" x="3309938" y="3910013"/>
          <p14:tracePt t="62840" x="3316288" y="3910013"/>
          <p14:tracePt t="62846" x="3322638" y="3910013"/>
          <p14:tracePt t="62848" x="3330575" y="3910013"/>
          <p14:tracePt t="62850" x="3336925" y="3910013"/>
          <p14:tracePt t="62854" x="3343275" y="3910013"/>
          <p14:tracePt t="62856" x="3349625" y="3910013"/>
          <p14:tracePt t="62860" x="3355975" y="3910013"/>
          <p14:tracePt t="62862" x="3363913" y="3910013"/>
          <p14:tracePt t="62864" x="3370263" y="3910013"/>
          <p14:tracePt t="62867" x="3376613" y="3910013"/>
          <p14:tracePt t="62869" x="3382963" y="3910013"/>
          <p14:tracePt t="62872" x="3389313" y="3910013"/>
          <p14:tracePt t="62873" x="3397250" y="3910013"/>
          <p14:tracePt t="62876" x="3403600" y="3910013"/>
          <p14:tracePt t="62878" x="3409950" y="3910013"/>
          <p14:tracePt t="62879" x="3416300" y="3910013"/>
          <p14:tracePt t="62882" x="3422650" y="3910013"/>
          <p14:tracePt t="62883" x="3430588" y="3910013"/>
          <p14:tracePt t="62886" x="3436938" y="3910013"/>
          <p14:tracePt t="62887" x="3443288" y="3910013"/>
          <p14:tracePt t="62888" x="3449638" y="3910013"/>
          <p14:tracePt t="62890" x="3455988" y="3910013"/>
          <p14:tracePt t="62891" x="3463925" y="3910013"/>
          <p14:tracePt t="62893" x="3470275" y="3910013"/>
          <p14:tracePt t="62894" x="3476625" y="3910013"/>
          <p14:tracePt t="62896" x="3482975" y="3910013"/>
          <p14:tracePt t="62902" x="3509963" y="3902075"/>
          <p14:tracePt t="62903" x="3516313" y="3902075"/>
          <p14:tracePt t="62906" x="3522663" y="3902075"/>
          <p14:tracePt t="62907" x="3530600" y="3902075"/>
          <p14:tracePt t="62908" x="3536950" y="3902075"/>
          <p14:tracePt t="62909" x="3543300" y="3902075"/>
          <p14:tracePt t="62910" x="3549650" y="3902075"/>
          <p14:tracePt t="62912" x="3556000" y="3902075"/>
          <p14:tracePt t="62913" x="3563938" y="3902075"/>
          <p14:tracePt t="62914" x="3570288" y="3902075"/>
          <p14:tracePt t="62916" x="3576638" y="3902075"/>
          <p14:tracePt t="62917" x="3582988" y="3902075"/>
          <p14:tracePt t="62919" x="3589338" y="3902075"/>
          <p14:tracePt t="62921" x="3597275" y="3902075"/>
          <p14:tracePt t="62922" x="3603625" y="3902075"/>
          <p14:tracePt t="62924" x="3609975" y="3902075"/>
          <p14:tracePt t="62925" x="3616325" y="3902075"/>
          <p14:tracePt t="62927" x="3622675" y="3902075"/>
          <p14:tracePt t="62928" x="3629025" y="3902075"/>
          <p14:tracePt t="62929" x="3636963" y="3902075"/>
          <p14:tracePt t="62931" x="3643313" y="3902075"/>
          <p14:tracePt t="62932" x="3649663" y="3902075"/>
          <p14:tracePt t="62933" x="3656013" y="3902075"/>
          <p14:tracePt t="62934" x="3662363" y="3902075"/>
          <p14:tracePt t="62935" x="3670300" y="3902075"/>
          <p14:tracePt t="62937" x="3683000" y="3902075"/>
          <p14:tracePt t="62938" x="3689350" y="3902075"/>
          <p14:tracePt t="62940" x="3695700" y="3902075"/>
          <p14:tracePt t="62941" x="3703638" y="3902075"/>
          <p14:tracePt t="62942" x="3709988" y="3902075"/>
          <p14:tracePt t="62943" x="3716338" y="3902075"/>
          <p14:tracePt t="62944" x="3722688" y="3902075"/>
          <p14:tracePt t="62945" x="3729038" y="3902075"/>
          <p14:tracePt t="62946" x="3736975" y="3902075"/>
          <p14:tracePt t="62947" x="3743325" y="3902075"/>
          <p14:tracePt t="62948" x="3749675" y="3902075"/>
          <p14:tracePt t="62949" x="3762375" y="3910013"/>
          <p14:tracePt t="62951" x="3770313" y="3910013"/>
          <p14:tracePt t="62952" x="3783013" y="3910013"/>
          <p14:tracePt t="62953" x="3789363" y="3910013"/>
          <p14:tracePt t="62954" x="3795713" y="3910013"/>
          <p14:tracePt t="62955" x="3803650" y="3916363"/>
          <p14:tracePt t="62956" x="3810000" y="3916363"/>
          <p14:tracePt t="62957" x="3822700" y="3916363"/>
          <p14:tracePt t="62958" x="3829050" y="3916363"/>
          <p14:tracePt t="62959" x="3836988" y="3916363"/>
          <p14:tracePt t="62960" x="3843338" y="3916363"/>
          <p14:tracePt t="62961" x="3856038" y="3916363"/>
          <p14:tracePt t="62962" x="3870325" y="3916363"/>
          <p14:tracePt t="62964" x="3883025" y="3922713"/>
          <p14:tracePt t="62965" x="3895725" y="3922713"/>
          <p14:tracePt t="62966" x="3902075" y="3922713"/>
          <p14:tracePt t="62967" x="3916363" y="3929063"/>
          <p14:tracePt t="62968" x="3922713" y="3929063"/>
          <p14:tracePt t="62969" x="3935413" y="3929063"/>
          <p14:tracePt t="62970" x="3949700" y="3929063"/>
          <p14:tracePt t="62972" x="3962400" y="3935413"/>
          <p14:tracePt t="62973" x="3976688" y="3935413"/>
          <p14:tracePt t="62975" x="3995738" y="3935413"/>
          <p14:tracePt t="62977" x="4016375" y="3935413"/>
          <p14:tracePt t="62979" x="4029075" y="3935413"/>
          <p14:tracePt t="62980" x="4035425" y="3943350"/>
          <p14:tracePt t="62981" x="4043363" y="3943350"/>
          <p14:tracePt t="62982" x="4056063" y="3943350"/>
          <p14:tracePt t="62983" x="4062413" y="3943350"/>
          <p14:tracePt t="62984" x="4068763" y="3943350"/>
          <p14:tracePt t="62985" x="4083050" y="3949700"/>
          <p14:tracePt t="62986" x="4089400" y="3949700"/>
          <p14:tracePt t="62987" x="4095750" y="3949700"/>
          <p14:tracePt t="62988" x="4102100" y="3949700"/>
          <p14:tracePt t="62989" x="4110038" y="3949700"/>
          <p14:tracePt t="62990" x="4116388" y="3956050"/>
          <p14:tracePt t="62991" x="4122738" y="3956050"/>
          <p14:tracePt t="62992" x="4129088" y="3956050"/>
          <p14:tracePt t="62993" x="4135438" y="3956050"/>
          <p14:tracePt t="62994" x="4143375" y="3956050"/>
          <p14:tracePt t="62995" x="4149725" y="3956050"/>
          <p14:tracePt t="62996" x="4156075" y="3956050"/>
          <p14:tracePt t="62998" x="4162425" y="3956050"/>
          <p14:tracePt t="62999" x="4168775" y="3956050"/>
          <p14:tracePt t="63001" x="4175125" y="3956050"/>
          <p14:tracePt t="63002" x="4183063" y="3956050"/>
          <p14:tracePt t="63004" x="4189413" y="3956050"/>
          <p14:tracePt t="63005" x="4195763" y="3956050"/>
          <p14:tracePt t="63008" x="4202113" y="3956050"/>
          <p14:tracePt t="63010" x="4208463" y="3956050"/>
          <p14:tracePt t="63016" x="4216400" y="3956050"/>
          <p14:tracePt t="63022" x="4222750" y="3956050"/>
          <p14:tracePt t="63037" x="4229100" y="3956050"/>
          <p14:tracePt t="63053" x="4229100" y="3962400"/>
          <p14:tracePt t="63054" x="4235450" y="3962400"/>
          <p14:tracePt t="63057" x="4241800" y="3962400"/>
          <p14:tracePt t="63062" x="4249738" y="3962400"/>
          <p14:tracePt t="63064" x="4256088" y="3962400"/>
          <p14:tracePt t="63067" x="4262438" y="3962400"/>
          <p14:tracePt t="63069" x="4268788" y="3962400"/>
          <p14:tracePt t="63070" x="4275138" y="3962400"/>
          <p14:tracePt t="63073" x="4283075" y="3962400"/>
          <p14:tracePt t="63074" x="4289425" y="3962400"/>
          <p14:tracePt t="63077" x="4295775" y="3962400"/>
          <p14:tracePt t="63078" x="4302125" y="3962400"/>
          <p14:tracePt t="63079" x="4308475" y="3962400"/>
          <p14:tracePt t="63081" x="4316413" y="3962400"/>
          <p14:tracePt t="63082" x="4322763" y="3962400"/>
          <p14:tracePt t="63084" x="4329113" y="3962400"/>
          <p14:tracePt t="63085" x="4335463" y="3962400"/>
          <p14:tracePt t="63086" x="4341813" y="3962400"/>
          <p14:tracePt t="63088" x="4349750" y="3962400"/>
          <p14:tracePt t="63089" x="4356100" y="3962400"/>
          <p14:tracePt t="63091" x="4362450" y="3962400"/>
          <p14:tracePt t="63092" x="4368800" y="3962400"/>
          <p14:tracePt t="63093" x="4375150" y="3962400"/>
          <p14:tracePt t="63095" x="4383088" y="3962400"/>
          <p14:tracePt t="63096" x="4389438" y="3962400"/>
          <p14:tracePt t="63098" x="4395788" y="3962400"/>
          <p14:tracePt t="63099" x="4408488" y="3962400"/>
          <p14:tracePt t="63102" x="4416425" y="3962400"/>
          <p14:tracePt t="63103" x="4429125" y="3968750"/>
          <p14:tracePt t="63105" x="4435475" y="3968750"/>
          <p14:tracePt t="63107" x="4449763" y="3968750"/>
          <p14:tracePt t="63109" x="4456113" y="3968750"/>
          <p14:tracePt t="63110" x="4462463" y="3968750"/>
          <p14:tracePt t="63112" x="4468813" y="3968750"/>
          <p14:tracePt t="63113" x="4475163" y="3968750"/>
          <p14:tracePt t="63114" x="4481513" y="3968750"/>
          <p14:tracePt t="63116" x="4495800" y="3968750"/>
          <p14:tracePt t="63118" x="4502150" y="3968750"/>
          <p14:tracePt t="63119" x="4508500" y="3968750"/>
          <p14:tracePt t="63120" x="4514850" y="3968750"/>
          <p14:tracePt t="63122" x="4522788" y="3968750"/>
          <p14:tracePt t="63123" x="4529138" y="3968750"/>
          <p14:tracePt t="63125" x="4535488" y="3968750"/>
          <p14:tracePt t="63126" x="4541838" y="3968750"/>
          <p14:tracePt t="63127" x="4548188" y="3968750"/>
          <p14:tracePt t="63130" x="4556125" y="3968750"/>
          <p14:tracePt t="63131" x="4562475" y="3968750"/>
          <p14:tracePt t="63134" x="4568825" y="3968750"/>
          <p14:tracePt t="63135" x="4575175" y="3968750"/>
          <p14:tracePt t="63137" x="4581525" y="3968750"/>
          <p14:tracePt t="63140" x="4589463" y="3968750"/>
          <p14:tracePt t="63141" x="4595813" y="3968750"/>
          <p14:tracePt t="63144" x="4602163" y="3968750"/>
          <p14:tracePt t="63145" x="4608513" y="3968750"/>
          <p14:tracePt t="63146" x="4614863" y="3968750"/>
          <p14:tracePt t="63149" x="4622800" y="3968750"/>
          <p14:tracePt t="63150" x="4629150" y="3968750"/>
          <p14:tracePt t="63153" x="4635500" y="3968750"/>
          <p14:tracePt t="63154" x="4641850" y="3968750"/>
          <p14:tracePt t="63155" x="4648200" y="3968750"/>
          <p14:tracePt t="63158" x="4656138" y="3968750"/>
          <p14:tracePt t="63159" x="4662488" y="3968750"/>
          <p14:tracePt t="63161" x="4668838" y="3968750"/>
          <p14:tracePt t="63162" x="4675188" y="3968750"/>
          <p14:tracePt t="63164" x="4681538" y="3968750"/>
          <p14:tracePt t="63165" x="4689475" y="3968750"/>
          <p14:tracePt t="63166" x="4695825" y="3968750"/>
          <p14:tracePt t="63168" x="4702175" y="3968750"/>
          <p14:tracePt t="63169" x="4708525" y="3968750"/>
          <p14:tracePt t="63171" x="4714875" y="3968750"/>
          <p14:tracePt t="63172" x="4722813" y="3968750"/>
          <p14:tracePt t="63173" x="4729163" y="3968750"/>
          <p14:tracePt t="63174" x="4735513" y="3968750"/>
          <p14:tracePt t="63175" x="4741863" y="3968750"/>
          <p14:tracePt t="63176" x="4748213" y="3968750"/>
          <p14:tracePt t="63177" x="4754563" y="3968750"/>
          <p14:tracePt t="63178" x="4762500" y="3968750"/>
          <p14:tracePt t="63179" x="4768850" y="3968750"/>
          <p14:tracePt t="63180" x="4775200" y="3968750"/>
          <p14:tracePt t="63181" x="4781550" y="3968750"/>
          <p14:tracePt t="63182" x="4787900" y="3968750"/>
          <p14:tracePt t="63183" x="4795838" y="3968750"/>
          <p14:tracePt t="63184" x="4802188" y="3968750"/>
          <p14:tracePt t="63185" x="4808538" y="3968750"/>
          <p14:tracePt t="63186" x="4814888" y="3968750"/>
          <p14:tracePt t="63187" x="4821238" y="3976688"/>
          <p14:tracePt t="63189" x="4835525" y="3976688"/>
          <p14:tracePt t="63191" x="4841875" y="3976688"/>
          <p14:tracePt t="63192" x="4854575" y="3976688"/>
          <p14:tracePt t="63194" x="4862513" y="3976688"/>
          <p14:tracePt t="63195" x="4875213" y="3976688"/>
          <p14:tracePt t="63197" x="4881563" y="3976688"/>
          <p14:tracePt t="63198" x="4895850" y="3976688"/>
          <p14:tracePt t="63201" x="4902200" y="3976688"/>
          <p14:tracePt t="63202" x="4914900" y="3976688"/>
          <p14:tracePt t="63204" x="4921250" y="3976688"/>
          <p14:tracePt t="63205" x="4929188" y="3976688"/>
          <p14:tracePt t="63207" x="4935538" y="3976688"/>
          <p14:tracePt t="63208" x="4941888" y="3976688"/>
          <p14:tracePt t="63209" x="4948238" y="3976688"/>
          <p14:tracePt t="63211" x="4954588" y="3976688"/>
          <p14:tracePt t="63212" x="4962525" y="3976688"/>
          <p14:tracePt t="63215" x="4968875" y="3976688"/>
          <p14:tracePt t="63216" x="4975225" y="3976688"/>
          <p14:tracePt t="63217" x="4981575" y="3976688"/>
          <p14:tracePt t="63221" x="4987925" y="3976688"/>
          <p14:tracePt t="63223" x="4995863" y="3976688"/>
          <p14:tracePt t="63227" x="5002213" y="3976688"/>
          <p14:tracePt t="63230" x="5008563" y="3976688"/>
          <p14:tracePt t="63233" x="5014913" y="3976688"/>
          <p14:tracePt t="63240" x="5021263" y="3976688"/>
          <p14:tracePt t="63241" x="5021263" y="3968750"/>
          <p14:tracePt t="63244" x="5029200" y="3968750"/>
          <p14:tracePt t="63251" x="5035550" y="3968750"/>
          <p14:tracePt t="63254" x="5041900" y="3968750"/>
          <p14:tracePt t="63258" x="5048250" y="3968750"/>
          <p14:tracePt t="63264" x="5054600" y="3968750"/>
          <p14:tracePt t="63265" x="5054600" y="3962400"/>
          <p14:tracePt t="63267" x="5060950" y="3962400"/>
          <p14:tracePt t="63273" x="5068888" y="3962400"/>
          <p14:tracePt t="63276" x="5075238" y="3962400"/>
          <p14:tracePt t="63282" x="5081588" y="3962400"/>
          <p14:tracePt t="63285" x="5087938" y="3962400"/>
          <p14:tracePt t="63289" x="5094288" y="3962400"/>
          <p14:tracePt t="63297" x="5102225" y="3962400"/>
          <p14:tracePt t="63302" x="5108575" y="3962400"/>
          <p14:tracePt t="63310" x="5114925" y="3962400"/>
          <p14:tracePt t="63314" x="5121275" y="3962400"/>
          <p14:tracePt t="63318" x="5127625" y="3962400"/>
          <p14:tracePt t="63325" x="5135563" y="3962400"/>
          <p14:tracePt t="63328" x="5141913" y="3962400"/>
          <p14:tracePt t="63335" x="5148263" y="3962400"/>
          <p14:tracePt t="63337" x="5148263" y="3956050"/>
          <p14:tracePt t="63338" x="5154613" y="3956050"/>
          <p14:tracePt t="63340" x="5160963" y="3956050"/>
          <p14:tracePt t="63345" x="5168900" y="3956050"/>
          <p14:tracePt t="63348" x="5175250" y="3956050"/>
          <p14:tracePt t="63351" x="5175250" y="3949700"/>
          <p14:tracePt t="63352" x="5181600" y="3949700"/>
          <p14:tracePt t="63354" x="5187950" y="3949700"/>
          <p14:tracePt t="63356" x="5194300" y="3949700"/>
          <p14:tracePt t="63359" x="5202238" y="3949700"/>
          <p14:tracePt t="63361" x="5208588" y="3949700"/>
          <p14:tracePt t="63365" x="5214938" y="3949700"/>
          <p14:tracePt t="63367" x="5221288" y="3949700"/>
          <p14:tracePt t="63369" x="5227638" y="3949700"/>
          <p14:tracePt t="63370" x="5227638" y="3943350"/>
          <p14:tracePt t="63372" x="5235575" y="3943350"/>
          <p14:tracePt t="63374" x="5241925" y="3943350"/>
          <p14:tracePt t="63378" x="5248275" y="3943350"/>
          <p14:tracePt t="63379" x="5248275" y="3935413"/>
          <p14:tracePt t="63380" x="5254625" y="3935413"/>
          <p14:tracePt t="63382" x="5260975" y="3935413"/>
          <p14:tracePt t="63387" x="5268913" y="3935413"/>
          <p14:tracePt t="63390" x="5275263" y="3935413"/>
          <p14:tracePt t="63391" x="5275263" y="3929063"/>
          <p14:tracePt t="63396" x="5281613" y="3929063"/>
          <p14:tracePt t="63402" x="5287963" y="3929063"/>
          <p14:tracePt t="63433" x="5294313" y="3929063"/>
          <p14:tracePt t="63450" x="5302250" y="3929063"/>
          <p14:tracePt t="63455" x="5308600" y="3929063"/>
          <p14:tracePt t="63466" x="5314950" y="3929063"/>
          <p14:tracePt t="63471" x="5321300" y="3929063"/>
          <p14:tracePt t="63479" x="5327650" y="3929063"/>
          <p14:tracePt t="63483" x="5334000" y="3929063"/>
          <p14:tracePt t="63488" x="5341938" y="3929063"/>
          <p14:tracePt t="63498" x="5348288" y="3929063"/>
          <p14:tracePt t="63505" x="5354638" y="3929063"/>
          <p14:tracePt t="63575" x="5360988" y="3929063"/>
          <p14:tracePt t="63598" x="5367338" y="3929063"/>
          <p14:tracePt t="63609" x="5375275" y="3929063"/>
          <p14:tracePt t="63622" x="5381625" y="3929063"/>
          <p14:tracePt t="63630" x="5387975" y="3929063"/>
          <p14:tracePt t="63646" x="5394325" y="3929063"/>
          <p14:tracePt t="63653" x="5400675" y="3929063"/>
          <p14:tracePt t="63658" x="5408613" y="3929063"/>
          <p14:tracePt t="63659" x="5408613" y="3935413"/>
          <p14:tracePt t="63668" x="5414963" y="3935413"/>
          <p14:tracePt t="63672" x="5421313" y="3935413"/>
          <p14:tracePt t="63679" x="5427663" y="3935413"/>
          <p14:tracePt t="63682" x="5434013" y="3935413"/>
          <p14:tracePt t="63686" x="5441950" y="3935413"/>
          <p14:tracePt t="63692" x="5448300" y="3935413"/>
          <p14:tracePt t="63695" x="5454650" y="3935413"/>
          <p14:tracePt t="63704" x="5461000" y="3935413"/>
          <p14:tracePt t="63709" x="5467350" y="3935413"/>
          <p14:tracePt t="63717" x="5475288" y="3935413"/>
          <p14:tracePt t="63780" x="5481638" y="3935413"/>
          <p14:tracePt t="63790" x="5487988" y="3935413"/>
          <p14:tracePt t="63794" x="5487988" y="3943350"/>
          <p14:tracePt t="63805" x="5494338" y="3943350"/>
          <p14:tracePt t="63811" x="5500688" y="3943350"/>
          <p14:tracePt t="63824" x="5508625" y="3943350"/>
          <p14:tracePt t="63830" x="5514975" y="3943350"/>
          <p14:tracePt t="63836" x="5521325" y="3943350"/>
          <p14:tracePt t="63849" x="5527675" y="3943350"/>
          <p14:tracePt t="63856" x="5534025" y="3943350"/>
          <p14:tracePt t="63871" x="5541963" y="3943350"/>
          <p14:tracePt t="63877" x="5548313" y="3943350"/>
          <p14:tracePt t="63884" x="5554663" y="3943350"/>
          <p14:tracePt t="63894" x="5561013" y="3943350"/>
          <p14:tracePt t="63899" x="5567363" y="3943350"/>
          <p14:tracePt t="63908" x="5575300" y="3943350"/>
          <p14:tracePt t="63912" x="5581650" y="3943350"/>
          <p14:tracePt t="63917" x="5588000" y="3943350"/>
          <p14:tracePt t="63930" x="5594350" y="3943350"/>
          <p14:tracePt t="63937" x="5600700" y="3943350"/>
          <p14:tracePt t="63939" x="5600700" y="3949700"/>
          <p14:tracePt t="63953" x="5608638" y="3949700"/>
          <p14:tracePt t="63963" x="5614988" y="3949700"/>
          <p14:tracePt t="63970" x="5621338" y="3949700"/>
          <p14:tracePt t="63983" x="5627688" y="3956050"/>
          <p14:tracePt t="63988" x="5634038" y="3956050"/>
          <p14:tracePt t="63998" x="5640388" y="3956050"/>
          <p14:tracePt t="64003" x="5648325" y="3956050"/>
          <p14:tracePt t="64006" x="5654675" y="3956050"/>
          <p14:tracePt t="64014" x="5661025" y="3956050"/>
          <p14:tracePt t="64017" x="5667375" y="3956050"/>
          <p14:tracePt t="64024" x="5673725" y="3956050"/>
          <p14:tracePt t="64027" x="5681663" y="3956050"/>
          <p14:tracePt t="64031" x="5688013" y="3956050"/>
          <p14:tracePt t="64037" x="5694363" y="3956050"/>
          <p14:tracePt t="64040" x="5700713" y="3956050"/>
          <p14:tracePt t="64046" x="5707063" y="3956050"/>
          <p14:tracePt t="64049" x="5715000" y="3956050"/>
          <p14:tracePt t="64056" x="5721350" y="3956050"/>
          <p14:tracePt t="64059" x="5727700" y="3956050"/>
          <p14:tracePt t="64061" x="5734050" y="3956050"/>
          <p14:tracePt t="64066" x="5740400" y="3956050"/>
          <p14:tracePt t="64069" x="5748338" y="3956050"/>
          <p14:tracePt t="64074" x="5754688" y="3956050"/>
          <p14:tracePt t="64076" x="5761038" y="3956050"/>
          <p14:tracePt t="64079" x="5767388" y="3956050"/>
          <p14:tracePt t="64084" x="5773738" y="3956050"/>
          <p14:tracePt t="64087" x="5781675" y="3956050"/>
          <p14:tracePt t="64093" x="5788025" y="3956050"/>
          <p14:tracePt t="64096" x="5794375" y="3956050"/>
          <p14:tracePt t="64100" x="5800725" y="3956050"/>
          <p14:tracePt t="64106" x="5800725" y="3962400"/>
          <p14:tracePt t="64112" x="5807075" y="3962400"/>
          <p14:tracePt t="64118" x="5815013" y="3962400"/>
          <p14:tracePt t="64135" x="5821363" y="3962400"/>
          <p14:tracePt t="64144" x="5827713" y="3962400"/>
          <p14:tracePt t="64150" x="5834063" y="3962400"/>
          <p14:tracePt t="64162" x="5840413" y="3962400"/>
          <p14:tracePt t="64167" x="5848350" y="3962400"/>
          <p14:tracePt t="64174" x="5854700" y="3962400"/>
          <p14:tracePt t="64177" x="5861050" y="3962400"/>
          <p14:tracePt t="64180" x="5867400" y="3962400"/>
          <p14:tracePt t="64186" x="5873750" y="3962400"/>
          <p14:tracePt t="64190" x="5881688" y="3962400"/>
          <p14:tracePt t="64197" x="5888038" y="3962400"/>
          <p14:tracePt t="64201" x="5894388" y="3962400"/>
          <p14:tracePt t="64207" x="5900738" y="3962400"/>
          <p14:tracePt t="64219" x="5907088" y="3962400"/>
          <p14:tracePt t="64229" x="5913438" y="3962400"/>
          <p14:tracePt t="64247" x="5921375" y="3962400"/>
          <p14:tracePt t="64255" x="5927725" y="3962400"/>
          <p14:tracePt t="64269" x="5934075" y="3962400"/>
          <p14:tracePt t="64275" x="5940425" y="3962400"/>
          <p14:tracePt t="64281" x="5946775" y="3962400"/>
          <p14:tracePt t="64293" x="5954713" y="3962400"/>
          <p14:tracePt t="64300" x="5961063" y="3962400"/>
          <p14:tracePt t="64313" x="5967413" y="3962400"/>
          <p14:tracePt t="64319" x="5973763" y="3962400"/>
          <p14:tracePt t="64325" x="5980113" y="3962400"/>
          <p14:tracePt t="64333" x="5988050" y="3962400"/>
          <p14:tracePt t="64336" x="5994400" y="3962400"/>
          <p14:tracePt t="64342" x="6000750" y="3962400"/>
          <p14:tracePt t="64344" x="6007100" y="3962400"/>
          <p14:tracePt t="64346" x="6007100" y="3968750"/>
          <p14:tracePt t="64347" x="6013450" y="3968750"/>
          <p14:tracePt t="64351" x="6021388" y="3968750"/>
          <p14:tracePt t="64353" x="6027738" y="3968750"/>
          <p14:tracePt t="64356" x="6034088" y="3968750"/>
          <p14:tracePt t="64358" x="6040438" y="3968750"/>
          <p14:tracePt t="64360" x="6046788" y="3968750"/>
          <p14:tracePt t="64363" x="6054725" y="3968750"/>
          <p14:tracePt t="64365" x="6061075" y="3968750"/>
          <p14:tracePt t="64369" x="6067425" y="3968750"/>
          <p14:tracePt t="64370" x="6073775" y="3968750"/>
          <p14:tracePt t="64372" x="6080125" y="3968750"/>
          <p14:tracePt t="64376" x="6088063" y="3968750"/>
          <p14:tracePt t="64379" x="6094413" y="3968750"/>
          <p14:tracePt t="64383" x="6100763" y="3968750"/>
          <p14:tracePt t="64386" x="6107113" y="3968750"/>
          <p14:tracePt t="64389" x="6113463" y="3968750"/>
          <p14:tracePt t="64393" x="6113463" y="3976688"/>
          <p14:tracePt t="64398" x="6121400" y="3976688"/>
          <p14:tracePt t="64404" x="6127750" y="3976688"/>
          <p14:tracePt t="64427" x="6134100" y="3976688"/>
          <p14:tracePt t="64441" x="6140450" y="3976688"/>
          <p14:tracePt t="64463" x="6146800" y="3976688"/>
          <p14:tracePt t="64471" x="6154738" y="3976688"/>
          <p14:tracePt t="64479" x="6161088" y="3976688"/>
          <p14:tracePt t="64499" x="6167438" y="3976688"/>
          <p14:tracePt t="64511" x="6173788" y="3976688"/>
          <p14:tracePt t="64592" x="6180138" y="3976688"/>
          <p14:tracePt t="64607" x="6188075" y="3976688"/>
          <p14:tracePt t="64619" x="6194425" y="3976688"/>
          <p14:tracePt t="64669" x="6200775" y="3976688"/>
          <p14:tracePt t="64683" x="6207125" y="3976688"/>
          <p14:tracePt t="64696" x="6213475" y="3976688"/>
          <p14:tracePt t="64701" x="6219825" y="3976688"/>
          <p14:tracePt t="64705" x="6227763" y="3976688"/>
          <p14:tracePt t="64713" x="6234113" y="3976688"/>
          <p14:tracePt t="64718" x="6240463" y="3976688"/>
          <p14:tracePt t="64726" x="6246813" y="3976688"/>
          <p14:tracePt t="64732" x="6253163" y="3976688"/>
          <p14:tracePt t="64737" x="6261100" y="3976688"/>
          <p14:tracePt t="64750" x="6267450" y="3976688"/>
          <p14:tracePt t="64757" x="6273800" y="3976688"/>
          <p14:tracePt t="64767" x="6280150" y="3976688"/>
          <p14:tracePt t="64771" x="6286500" y="3976688"/>
          <p14:tracePt t="64774" x="6294438" y="3976688"/>
          <p14:tracePt t="64780" x="6300788" y="3976688"/>
          <p14:tracePt t="64782" x="6307138" y="3976688"/>
          <p14:tracePt t="64787" x="6313488" y="3976688"/>
          <p14:tracePt t="64790" x="6319838" y="3976688"/>
          <p14:tracePt t="64792" x="6327775" y="3976688"/>
          <p14:tracePt t="64797" x="6334125" y="3976688"/>
          <p14:tracePt t="64799" x="6340475" y="3976688"/>
          <p14:tracePt t="64803" x="6346825" y="3976688"/>
          <p14:tracePt t="64806" x="6353175" y="3976688"/>
          <p14:tracePt t="64809" x="6361113" y="3976688"/>
          <p14:tracePt t="64812" x="6367463" y="3976688"/>
          <p14:tracePt t="64814" x="6373813" y="3976688"/>
          <p14:tracePt t="64818" x="6380163" y="3976688"/>
          <p14:tracePt t="64821" x="6386513" y="3976688"/>
          <p14:tracePt t="64827" x="6394450" y="3976688"/>
          <p14:tracePt t="64829" x="6394450" y="3968750"/>
          <p14:tracePt t="64830" x="6400800" y="3968750"/>
          <p14:tracePt t="64833" x="6407150" y="3968750"/>
          <p14:tracePt t="64840" x="6413500" y="3968750"/>
          <p14:tracePt t="64846" x="6419850" y="3968750"/>
          <p14:tracePt t="64858" x="6427788" y="3968750"/>
          <p14:tracePt t="64864" x="6434138" y="3968750"/>
          <p14:tracePt t="64866" x="6434138" y="3962400"/>
          <p14:tracePt t="64869" x="6440488" y="3962400"/>
          <p14:tracePt t="64875" x="6446838" y="3962400"/>
          <p14:tracePt t="64877" x="6453188" y="3962400"/>
          <p14:tracePt t="64881" x="6461125" y="3962400"/>
          <p14:tracePt t="64883" x="6467475" y="3962400"/>
          <p14:tracePt t="64885" x="6473825" y="3962400"/>
          <p14:tracePt t="64888" x="6480175" y="3962400"/>
          <p14:tracePt t="64889" x="6486525" y="3962400"/>
          <p14:tracePt t="64891" x="6492875" y="3962400"/>
          <p14:tracePt t="64892" x="6500813" y="3962400"/>
          <p14:tracePt t="64893" x="6507163" y="3962400"/>
          <p14:tracePt t="64895" x="6513513" y="3962400"/>
          <p14:tracePt t="64896" x="6519863" y="3962400"/>
          <p14:tracePt t="64902" x="6553200" y="3962400"/>
          <p14:tracePt t="64904" x="6559550" y="3962400"/>
          <p14:tracePt t="64905" x="6567488" y="3962400"/>
          <p14:tracePt t="64906" x="6573838" y="3962400"/>
          <p14:tracePt t="64907" x="6580188" y="3962400"/>
          <p14:tracePt t="64908" x="6586538" y="3962400"/>
          <p14:tracePt t="64909" x="6592888" y="3962400"/>
          <p14:tracePt t="64911" x="6600825" y="3962400"/>
          <p14:tracePt t="64912" x="6607175" y="3962400"/>
          <p14:tracePt t="64913" x="6613525" y="3962400"/>
          <p14:tracePt t="64914" x="6619875" y="3962400"/>
          <p14:tracePt t="64915" x="6626225" y="3962400"/>
          <p14:tracePt t="64917" x="6634163" y="3962400"/>
          <p14:tracePt t="64918" x="6646863" y="3962400"/>
          <p14:tracePt t="64920" x="6653213" y="3962400"/>
          <p14:tracePt t="64921" x="6659563" y="3962400"/>
          <p14:tracePt t="64922" x="6667500" y="3962400"/>
          <p14:tracePt t="64923" x="6673850" y="3962400"/>
          <p14:tracePt t="64924" x="6680200" y="3962400"/>
          <p14:tracePt t="64926" x="6692900" y="3962400"/>
          <p14:tracePt t="64927" x="6700838" y="3962400"/>
          <p14:tracePt t="64929" x="6707188" y="3962400"/>
          <p14:tracePt t="64930" x="6713538" y="3962400"/>
          <p14:tracePt t="64931" x="6719888" y="3962400"/>
          <p14:tracePt t="64933" x="6734175" y="3962400"/>
          <p14:tracePt t="64935" x="6740525" y="3962400"/>
          <p14:tracePt t="64936" x="6746875" y="3962400"/>
          <p14:tracePt t="64937" x="6753225" y="3962400"/>
          <p14:tracePt t="64939" x="6759575" y="3962400"/>
          <p14:tracePt t="64941" x="6765925" y="3962400"/>
          <p14:tracePt t="64943" x="6773863" y="3962400"/>
          <p14:tracePt t="64944" x="6780213" y="3962400"/>
          <p14:tracePt t="64946" x="6786563" y="3962400"/>
          <p14:tracePt t="64949" x="6792913" y="3962400"/>
          <p14:tracePt t="64951" x="6799263" y="3962400"/>
          <p14:tracePt t="64956" x="6807200" y="3962400"/>
          <p14:tracePt t="64959" x="6813550" y="3962400"/>
          <p14:tracePt t="64963" x="6819900" y="3962400"/>
          <p14:tracePt t="64974" x="6826250" y="3962400"/>
          <p14:tracePt t="64980" x="6832600" y="3962400"/>
          <p14:tracePt t="64989" x="6840538" y="3962400"/>
          <p14:tracePt t="64993" x="6846888" y="3962400"/>
          <p14:tracePt t="64996" x="6853238" y="3962400"/>
          <p14:tracePt t="65003" x="6859588" y="3962400"/>
          <p14:tracePt t="65005" x="6865938" y="3962400"/>
          <p14:tracePt t="65008" x="6873875" y="3962400"/>
          <p14:tracePt t="65010" x="6880225" y="3962400"/>
          <p14:tracePt t="65012" x="6886575" y="3962400"/>
          <p14:tracePt t="65015" x="6886575" y="3968750"/>
          <p14:tracePt t="65016" x="6892925" y="3968750"/>
          <p14:tracePt t="65018" x="6899275" y="3968750"/>
          <p14:tracePt t="65021" x="6907213" y="3968750"/>
          <p14:tracePt t="65023" x="6913563" y="3968750"/>
          <p14:tracePt t="65026" x="6919913" y="3968750"/>
          <p14:tracePt t="65028" x="6926263" y="3968750"/>
          <p14:tracePt t="65030" x="6932613" y="3968750"/>
          <p14:tracePt t="65033" x="6940550" y="3968750"/>
          <p14:tracePt t="65035" x="6946900" y="3968750"/>
          <p14:tracePt t="65036" x="6946900" y="3976688"/>
          <p14:tracePt t="65038" x="6953250" y="3976688"/>
          <p14:tracePt t="65041" x="6959600" y="3976688"/>
          <p14:tracePt t="65042" x="6965950" y="3976688"/>
          <p14:tracePt t="65046" x="6973888" y="3976688"/>
          <p14:tracePt t="65049" x="6980238" y="3976688"/>
          <p14:tracePt t="65053" x="6986588" y="3976688"/>
          <p14:tracePt t="65055" x="6992938" y="3976688"/>
          <p14:tracePt t="65057" x="6999288" y="3976688"/>
          <p14:tracePt t="65061" x="7007225" y="3976688"/>
          <p14:tracePt t="65063" x="7013575" y="3976688"/>
          <p14:tracePt t="65067" x="7019925" y="3976688"/>
          <p14:tracePt t="65069" x="7026275" y="3976688"/>
          <p14:tracePt t="65071" x="7032625" y="3976688"/>
          <p14:tracePt t="65074" x="7040563" y="3976688"/>
          <p14:tracePt t="65076" x="7046913" y="3976688"/>
          <p14:tracePt t="65079" x="7046913" y="3968750"/>
          <p14:tracePt t="65080" x="7053263" y="3968750"/>
          <p14:tracePt t="65081" x="7059613" y="3968750"/>
          <p14:tracePt t="65082" x="7065963" y="3968750"/>
          <p14:tracePt t="65084" x="7072313" y="3968750"/>
          <p14:tracePt t="65085" x="7080250" y="3968750"/>
          <p14:tracePt t="65088" x="7086600" y="3968750"/>
          <p14:tracePt t="65089" x="7092950" y="3968750"/>
          <p14:tracePt t="65090" x="7099300" y="3968750"/>
          <p14:tracePt t="65092" x="7105650" y="3968750"/>
          <p14:tracePt t="65093" x="7113588" y="3968750"/>
          <p14:tracePt t="65095" x="7113588" y="3962400"/>
          <p14:tracePt t="65096" x="7119938" y="3962400"/>
          <p14:tracePt t="65097" x="7126288" y="3962400"/>
          <p14:tracePt t="65099" x="7138988" y="3962400"/>
          <p14:tracePt t="65101" x="7146925" y="3962400"/>
          <p14:tracePt t="65103" x="7153275" y="3962400"/>
          <p14:tracePt t="65104" x="7159625" y="3962400"/>
          <p14:tracePt t="65105" x="7165975" y="3962400"/>
          <p14:tracePt t="65108" x="7172325" y="3962400"/>
          <p14:tracePt t="65109" x="7180263" y="3962400"/>
          <p14:tracePt t="65110" x="7186613" y="3962400"/>
          <p14:tracePt t="65111" x="7192963" y="3962400"/>
          <p14:tracePt t="65113" x="7199313" y="3962400"/>
          <p14:tracePt t="65115" x="7205663" y="3962400"/>
          <p14:tracePt t="65116" x="7213600" y="3962400"/>
          <p14:tracePt t="65118" x="7219950" y="3962400"/>
          <p14:tracePt t="65119" x="7226300" y="3962400"/>
          <p14:tracePt t="65120" x="7232650" y="3962400"/>
          <p14:tracePt t="65123" x="7239000" y="3962400"/>
          <p14:tracePt t="65125" x="7246938" y="3962400"/>
          <p14:tracePt t="65127" x="7253288" y="3962400"/>
          <p14:tracePt t="65128" x="7259638" y="3962400"/>
          <p14:tracePt t="65130" x="7265988" y="3962400"/>
          <p14:tracePt t="65133" x="7272338" y="3962400"/>
          <p14:tracePt t="65134" x="7280275" y="3962400"/>
          <p14:tracePt t="65137" x="7286625" y="3962400"/>
          <p14:tracePt t="65139" x="7292975" y="3962400"/>
          <p14:tracePt t="65140" x="7299325" y="3962400"/>
          <p14:tracePt t="65142" x="7305675" y="3962400"/>
          <p14:tracePt t="65144" x="7313613" y="3962400"/>
          <p14:tracePt t="65146" x="7319963" y="3962400"/>
          <p14:tracePt t="65147" x="7326313" y="3962400"/>
          <p14:tracePt t="65149" x="7332663" y="3962400"/>
          <p14:tracePt t="65151" x="7339013" y="3962400"/>
          <p14:tracePt t="65152" x="7345363" y="3962400"/>
          <p14:tracePt t="65155" x="7353300" y="3962400"/>
          <p14:tracePt t="65157" x="7359650" y="3962400"/>
          <p14:tracePt t="65158" x="7366000" y="3962400"/>
          <p14:tracePt t="65160" x="7372350" y="3962400"/>
          <p14:tracePt t="65161" x="7378700" y="3962400"/>
          <p14:tracePt t="65163" x="7386638" y="3962400"/>
          <p14:tracePt t="65164" x="7392988" y="3962400"/>
          <p14:tracePt t="65166" x="7399338" y="3962400"/>
          <p14:tracePt t="65167" x="7405688" y="3962400"/>
          <p14:tracePt t="65168" x="7412038" y="3962400"/>
          <p14:tracePt t="65170" x="7419975" y="3962400"/>
          <p14:tracePt t="65171" x="7426325" y="3962400"/>
          <p14:tracePt t="65172" x="7426325" y="3968750"/>
          <p14:tracePt t="65173" x="7432675" y="3968750"/>
          <p14:tracePt t="65174" x="7439025" y="3968750"/>
          <p14:tracePt t="65175" x="7445375" y="3968750"/>
          <p14:tracePt t="65177" x="7453313" y="3968750"/>
          <p14:tracePt t="65178" x="7459663" y="3968750"/>
          <p14:tracePt t="65180" x="7466013" y="3968750"/>
          <p14:tracePt t="65181" x="7478713" y="3968750"/>
          <p14:tracePt t="65183" x="7486650" y="3968750"/>
          <p14:tracePt t="65184" x="7493000" y="3968750"/>
          <p14:tracePt t="65185" x="7499350" y="3968750"/>
          <p14:tracePt t="65186" x="7499350" y="3976688"/>
          <p14:tracePt t="65187" x="7505700" y="3976688"/>
          <p14:tracePt t="65188" x="7512050" y="3976688"/>
          <p14:tracePt t="65190" x="7519988" y="3976688"/>
          <p14:tracePt t="65192" x="7526338" y="3976688"/>
          <p14:tracePt t="65194" x="7532688" y="3976688"/>
          <p14:tracePt t="65195" x="7539038" y="3976688"/>
          <p14:tracePt t="65197" x="7545388" y="3976688"/>
          <p14:tracePt t="65199" x="7553325" y="3976688"/>
          <p14:tracePt t="65202" x="7559675" y="3976688"/>
          <p14:tracePt t="65205" x="7566025" y="3976688"/>
          <p14:tracePt t="65206" x="7572375" y="3976688"/>
          <p14:tracePt t="65208" x="7578725" y="3976688"/>
          <p14:tracePt t="65212" x="7586663" y="3976688"/>
          <p14:tracePt t="65214" x="7593013" y="3976688"/>
          <p14:tracePt t="65219" x="7599363" y="3976688"/>
          <p14:tracePt t="65221" x="7605713" y="3976688"/>
          <p14:tracePt t="65225" x="7612063" y="3976688"/>
          <p14:tracePt t="65231" x="7620000" y="3976688"/>
          <p14:tracePt t="65233" x="7626350" y="3976688"/>
          <p14:tracePt t="65238" x="7632700" y="3976688"/>
          <p14:tracePt t="65242" x="7639050" y="3976688"/>
          <p14:tracePt t="65244" x="7645400" y="3976688"/>
          <p14:tracePt t="65249" x="7651750" y="3976688"/>
          <p14:tracePt t="65252" x="7659688" y="3976688"/>
          <p14:tracePt t="65257" x="7666038" y="3976688"/>
          <p14:tracePt t="65258" x="7672388" y="3976688"/>
          <p14:tracePt t="65261" x="7678738" y="3976688"/>
          <p14:tracePt t="65265" x="7685088" y="3976688"/>
          <p14:tracePt t="65267" x="7693025" y="3976688"/>
          <p14:tracePt t="65271" x="7699375" y="3976688"/>
          <p14:tracePt t="65273" x="7705725" y="3976688"/>
          <p14:tracePt t="65275" x="7712075" y="3976688"/>
          <p14:tracePt t="65279" x="7718425" y="3976688"/>
          <p14:tracePt t="65282" x="7726363" y="3976688"/>
          <p14:tracePt t="65287" x="7732713" y="3976688"/>
          <p14:tracePt t="65289" x="7739063" y="3976688"/>
          <p14:tracePt t="65294" x="7745413" y="3976688"/>
          <p14:tracePt t="65298" x="7751763" y="3976688"/>
          <p14:tracePt t="65302" x="7759700" y="3976688"/>
          <p14:tracePt t="65309" x="7766050" y="3976688"/>
          <p14:tracePt t="65312" x="7772400" y="3976688"/>
          <p14:tracePt t="65320" x="7778750" y="3976688"/>
          <p14:tracePt t="65324" x="7785100" y="3976688"/>
          <p14:tracePt t="65328" x="7793038" y="3976688"/>
          <p14:tracePt t="65334" x="7799388" y="3976688"/>
          <p14:tracePt t="65337" x="7805738" y="3976688"/>
          <p14:tracePt t="65341" x="7812088" y="3976688"/>
          <p14:tracePt t="65344" x="7818438" y="3976688"/>
          <p14:tracePt t="65346" x="7826375" y="3976688"/>
          <p14:tracePt t="65349" x="7832725" y="3976688"/>
          <p14:tracePt t="65351" x="7839075" y="3976688"/>
          <p14:tracePt t="65354" x="7845425" y="3976688"/>
          <p14:tracePt t="65356" x="7851775" y="3976688"/>
          <p14:tracePt t="65357" x="7859713" y="3976688"/>
          <p14:tracePt t="65360" x="7866063" y="3976688"/>
          <p14:tracePt t="65362" x="7872413" y="3976688"/>
          <p14:tracePt t="65365" x="7878763" y="3976688"/>
          <p14:tracePt t="65366" x="7885113" y="3976688"/>
          <p14:tracePt t="65367" x="7893050" y="3976688"/>
          <p14:tracePt t="65370" x="7899400" y="3976688"/>
          <p14:tracePt t="65371" x="7905750" y="3976688"/>
          <p14:tracePt t="65374" x="7912100" y="3976688"/>
          <p14:tracePt t="65375" x="7918450" y="3976688"/>
          <p14:tracePt t="65377" x="7924800" y="3976688"/>
          <p14:tracePt t="65379" x="7924800" y="3968750"/>
          <p14:tracePt t="65380" x="7932738" y="3968750"/>
          <p14:tracePt t="65381" x="7939088" y="3968750"/>
          <p14:tracePt t="65384" x="7945438" y="3968750"/>
          <p14:tracePt t="65386" x="7951788" y="3968750"/>
          <p14:tracePt t="65389" x="7958138" y="3968750"/>
          <p14:tracePt t="65390" x="7966075" y="3968750"/>
          <p14:tracePt t="65392" x="7972425" y="3968750"/>
          <p14:tracePt t="65394" x="7972425" y="3962400"/>
          <p14:tracePt t="65395" x="7978775" y="3962400"/>
          <p14:tracePt t="65397" x="7985125" y="3962400"/>
          <p14:tracePt t="65401" x="7991475" y="3962400"/>
          <p14:tracePt t="65404" x="7999413" y="3962400"/>
          <p14:tracePt t="65405" x="8005763" y="3962400"/>
          <p14:tracePt t="65410" x="8012113" y="3962400"/>
          <p14:tracePt t="65412" x="8012113" y="3956050"/>
          <p14:tracePt t="65413" x="8018463" y="3956050"/>
          <p14:tracePt t="65418" x="8024813" y="3956050"/>
          <p14:tracePt t="65421" x="8032750" y="3956050"/>
          <p14:tracePt t="65425" x="8039100" y="3949700"/>
          <p14:tracePt t="65432" x="8045450" y="3949700"/>
          <p14:tracePt t="65435" x="8051800" y="3949700"/>
          <p14:tracePt t="65441" x="8058150" y="3949700"/>
          <p14:tracePt t="65443" x="8066088" y="3949700"/>
          <p14:tracePt t="65445" x="8072438" y="3949700"/>
          <p14:tracePt t="65449" x="8078788" y="3949700"/>
          <p14:tracePt t="65450" x="8085138" y="3949700"/>
          <p14:tracePt t="65453" x="8091488" y="3949700"/>
          <p14:tracePt t="65455" x="8099425" y="3949700"/>
          <p14:tracePt t="65456" x="8105775" y="3949700"/>
          <p14:tracePt t="65459" x="8112125" y="3949700"/>
          <p14:tracePt t="65460" x="8118475" y="3949700"/>
          <p14:tracePt t="65462" x="8124825" y="3949700"/>
          <p14:tracePt t="65463" x="8132763" y="3949700"/>
          <p14:tracePt t="65464" x="8139113" y="3949700"/>
          <p14:tracePt t="65467" x="8145463" y="3949700"/>
          <p14:tracePt t="65468" x="8151813" y="3949700"/>
          <p14:tracePt t="65470" x="8158163" y="3949700"/>
          <p14:tracePt t="65471" x="8166100" y="3949700"/>
          <p14:tracePt t="65473" x="8172450" y="3949700"/>
          <p14:tracePt t="65474" x="8178800" y="3949700"/>
          <p14:tracePt t="65475" x="8185150" y="3949700"/>
          <p14:tracePt t="65477" x="8191500" y="3949700"/>
          <p14:tracePt t="65478" x="8199438" y="3949700"/>
          <p14:tracePt t="65480" x="8212138" y="3949700"/>
          <p14:tracePt t="65481" x="8218488" y="3949700"/>
          <p14:tracePt t="65483" x="8224838" y="3949700"/>
          <p14:tracePt t="65484" x="8231188" y="3949700"/>
          <p14:tracePt t="65485" x="8239125" y="3949700"/>
          <p14:tracePt t="65487" x="8245475" y="3949700"/>
          <p14:tracePt t="65488" x="8251825" y="3949700"/>
          <p14:tracePt t="65490" x="8258175" y="3949700"/>
          <p14:tracePt t="65491" x="8264525" y="3949700"/>
          <p14:tracePt t="65492" x="8272463" y="3949700"/>
          <p14:tracePt t="65495" x="8278813" y="3949700"/>
          <p14:tracePt t="65497" x="8285163" y="3943350"/>
          <p14:tracePt t="65500" x="8291513" y="3943350"/>
          <p14:tracePt t="65502" x="8297863" y="3943350"/>
          <p14:tracePt t="65506" x="8305800" y="3943350"/>
          <p14:tracePt t="65508" x="8312150" y="3943350"/>
          <p14:tracePt t="65509" x="8312150" y="3935413"/>
          <p14:tracePt t="65511" x="8318500" y="3935413"/>
          <p14:tracePt t="65520" x="8324850" y="3935413"/>
          <p14:tracePt t="65521" x="8324850" y="3929063"/>
          <p14:tracePt t="65534" x="8331200" y="3929063"/>
          <p14:tracePt t="65584" x="8339138" y="3929063"/>
          <p14:tracePt t="65591" x="8345488" y="3929063"/>
          <p14:tracePt t="65599" x="8351838" y="3929063"/>
          <p14:tracePt t="65611" x="8358188" y="3929063"/>
          <p14:tracePt t="65619" x="8358188" y="3922713"/>
          <p14:tracePt t="65620" x="8364538" y="3922713"/>
          <p14:tracePt t="65644" x="8372475" y="3922713"/>
          <p14:tracePt t="65669" x="8378825" y="3922713"/>
          <p14:tracePt t="65683" x="8385175" y="3922713"/>
          <p14:tracePt t="65698" x="8391525" y="3922713"/>
          <p14:tracePt t="65705" x="8397875" y="3922713"/>
          <p14:tracePt t="65725" x="8405813" y="3922713"/>
          <p14:tracePt t="65726" x="8405813" y="3916363"/>
          <p14:tracePt t="65759" x="8412163" y="3916363"/>
          <p14:tracePt t="65799" x="8418513" y="3916363"/>
          <p14:tracePt t="66004" x="8424863" y="3916363"/>
          <p14:tracePt t="66078" x="8431213" y="3916363"/>
          <p14:tracePt t="66315" x="8439150" y="3916363"/>
          <p14:tracePt t="66727" x="8445500" y="3916363"/>
          <p14:tracePt t="66751" x="8451850" y="3916363"/>
          <p14:tracePt t="66759" x="8451850" y="3910013"/>
          <p14:tracePt t="67554" x="8451850" y="3902075"/>
          <p14:tracePt t="67979" x="8458200" y="3902075"/>
          <p14:tracePt t="68021" x="8464550" y="3902075"/>
          <p14:tracePt t="68045" x="8464550" y="3895725"/>
          <p14:tracePt t="68050" x="8472488" y="3895725"/>
          <p14:tracePt t="68063" x="8478838" y="3895725"/>
          <p14:tracePt t="68081" x="8485188" y="3895725"/>
          <p14:tracePt t="68140" x="8491538" y="3895725"/>
          <p14:tracePt t="68149" x="8497888" y="3895725"/>
          <p14:tracePt t="68166" x="8504238" y="3895725"/>
          <p14:tracePt t="68175" x="8512175" y="3895725"/>
          <p14:tracePt t="68219" x="8518525" y="3895725"/>
          <p14:tracePt t="68263" x="8524875" y="3895725"/>
          <p14:tracePt t="68274" x="8531225" y="3895725"/>
          <p14:tracePt t="68297" x="8531225" y="3902075"/>
          <p14:tracePt t="68299" x="8537575" y="3902075"/>
          <p14:tracePt t="68396" x="8537575" y="3910013"/>
          <p14:tracePt t="68414" x="8531225" y="3910013"/>
          <p14:tracePt t="68423" x="8524875" y="3910013"/>
          <p14:tracePt t="68429" x="8518525" y="3910013"/>
          <p14:tracePt t="68436" x="8512175" y="3910013"/>
          <p14:tracePt t="68440" x="8504238" y="3910013"/>
          <p14:tracePt t="68444" x="8497888" y="3910013"/>
          <p14:tracePt t="68445" x="8491538" y="3910013"/>
          <p14:tracePt t="68449" x="8485188" y="3910013"/>
          <p14:tracePt t="68451" x="8478838" y="3910013"/>
          <p14:tracePt t="68453" x="8472488" y="3910013"/>
          <p14:tracePt t="68456" x="8464550" y="3910013"/>
          <p14:tracePt t="68458" x="8458200" y="3910013"/>
          <p14:tracePt t="68461" x="8451850" y="3910013"/>
          <p14:tracePt t="68463" x="8445500" y="3910013"/>
          <p14:tracePt t="68465" x="8439150" y="3910013"/>
          <p14:tracePt t="68468" x="8431213" y="3910013"/>
          <p14:tracePt t="68470" x="8424863" y="3910013"/>
          <p14:tracePt t="68473" x="8418513" y="3910013"/>
          <p14:tracePt t="68475" x="8412163" y="3910013"/>
          <p14:tracePt t="68476" x="8405813" y="3910013"/>
          <p14:tracePt t="68479" x="8397875" y="3910013"/>
          <p14:tracePt t="68480" x="8391525" y="3910013"/>
          <p14:tracePt t="68483" x="8385175" y="3910013"/>
          <p14:tracePt t="68484" x="8378825" y="3910013"/>
          <p14:tracePt t="68485" x="8372475" y="3910013"/>
          <p14:tracePt t="68487" x="8364538" y="3910013"/>
          <p14:tracePt t="68488" x="8358188" y="3910013"/>
          <p14:tracePt t="68490" x="8351838" y="3910013"/>
          <p14:tracePt t="68491" x="8345488" y="3910013"/>
          <p14:tracePt t="68492" x="8339138" y="3910013"/>
          <p14:tracePt t="68494" x="8324850" y="3910013"/>
          <p14:tracePt t="68496" x="8318500" y="3910013"/>
          <p14:tracePt t="68497" x="8305800" y="3910013"/>
          <p14:tracePt t="68498" x="8297863" y="3910013"/>
          <p14:tracePt t="68499" x="8285163" y="3910013"/>
          <p14:tracePt t="68501" x="8278813" y="3910013"/>
          <p14:tracePt t="68502" x="8264525" y="3910013"/>
          <p14:tracePt t="68503" x="8251825" y="3910013"/>
          <p14:tracePt t="68504" x="8239125" y="3910013"/>
          <p14:tracePt t="68505" x="8231188" y="3910013"/>
          <p14:tracePt t="68507" x="8218488" y="3910013"/>
          <p14:tracePt t="68508" x="8205788" y="3910013"/>
          <p14:tracePt t="68509" x="8191500" y="3910013"/>
          <p14:tracePt t="68510" x="8185150" y="3910013"/>
          <p14:tracePt t="68511" x="8172450" y="3910013"/>
          <p14:tracePt t="68512" x="8166100" y="3910013"/>
          <p14:tracePt t="68513" x="8145463" y="3910013"/>
          <p14:tracePt t="68514" x="8132763" y="3910013"/>
          <p14:tracePt t="68515" x="8124825" y="3910013"/>
          <p14:tracePt t="68516" x="8112125" y="3910013"/>
          <p14:tracePt t="68517" x="8091488" y="3910013"/>
          <p14:tracePt t="68518" x="8085138" y="3910013"/>
          <p14:tracePt t="68519" x="8072438" y="3910013"/>
          <p14:tracePt t="68520" x="8066088" y="3910013"/>
          <p14:tracePt t="68521" x="8045450" y="3910013"/>
          <p14:tracePt t="68522" x="8032750" y="3910013"/>
          <p14:tracePt t="68523" x="8024813" y="3910013"/>
          <p14:tracePt t="68524" x="8012113" y="3910013"/>
          <p14:tracePt t="68525" x="7999413" y="3910013"/>
          <p14:tracePt t="68526" x="7991475" y="3910013"/>
          <p14:tracePt t="68527" x="7972425" y="3910013"/>
          <p14:tracePt t="68528" x="7966075" y="3910013"/>
          <p14:tracePt t="68529" x="7951788" y="3910013"/>
          <p14:tracePt t="68530" x="7939088" y="3910013"/>
          <p14:tracePt t="68531" x="7932738" y="3910013"/>
          <p14:tracePt t="68532" x="7918450" y="3910013"/>
          <p14:tracePt t="68533" x="7912100" y="3910013"/>
          <p14:tracePt t="68534" x="7899400" y="3916363"/>
          <p14:tracePt t="68535" x="7885113" y="3916363"/>
          <p14:tracePt t="68536" x="7878763" y="3916363"/>
          <p14:tracePt t="68537" x="7866063" y="3916363"/>
          <p14:tracePt t="68538" x="7845425" y="3916363"/>
          <p14:tracePt t="68539" x="7839075" y="3916363"/>
          <p14:tracePt t="68540" x="7826375" y="3916363"/>
          <p14:tracePt t="68541" x="7818438" y="3916363"/>
          <p14:tracePt t="68542" x="7812088" y="3922713"/>
          <p14:tracePt t="68543" x="7799388" y="3922713"/>
          <p14:tracePt t="68544" x="7793038" y="3922713"/>
          <p14:tracePt t="68545" x="7778750" y="3922713"/>
          <p14:tracePt t="68546" x="7772400" y="3922713"/>
          <p14:tracePt t="68547" x="7759700" y="3922713"/>
          <p14:tracePt t="68548" x="7745413" y="3922713"/>
          <p14:tracePt t="68549" x="7739063" y="3922713"/>
          <p14:tracePt t="68550" x="7732713" y="3929063"/>
          <p14:tracePt t="68551" x="7726363" y="3929063"/>
          <p14:tracePt t="68552" x="7712075" y="3929063"/>
          <p14:tracePt t="68553" x="7699375" y="3929063"/>
          <p14:tracePt t="68554" x="7693025" y="3929063"/>
          <p14:tracePt t="68555" x="7678738" y="3929063"/>
          <p14:tracePt t="68556" x="7659688" y="3935413"/>
          <p14:tracePt t="68557" x="7651750" y="3935413"/>
          <p14:tracePt t="68558" x="7639050" y="3935413"/>
          <p14:tracePt t="68559" x="7632700" y="3935413"/>
          <p14:tracePt t="68560" x="7612063" y="3935413"/>
          <p14:tracePt t="68561" x="7599363" y="3943350"/>
          <p14:tracePt t="68562" x="7593013" y="3943350"/>
          <p14:tracePt t="68563" x="7578725" y="3943350"/>
          <p14:tracePt t="68564" x="7566025" y="3943350"/>
          <p14:tracePt t="68565" x="7553325" y="3943350"/>
          <p14:tracePt t="68566" x="7532688" y="3943350"/>
          <p14:tracePt t="68567" x="7519988" y="3943350"/>
          <p14:tracePt t="68568" x="7505700" y="3949700"/>
          <p14:tracePt t="68569" x="7493000" y="3949700"/>
          <p14:tracePt t="68570" x="7472363" y="3949700"/>
          <p14:tracePt t="68571" x="7459663" y="3956050"/>
          <p14:tracePt t="68572" x="7439025" y="3956050"/>
          <p14:tracePt t="68573" x="7419975" y="3956050"/>
          <p14:tracePt t="68574" x="7405688" y="3956050"/>
          <p14:tracePt t="68575" x="7386638" y="3962400"/>
          <p14:tracePt t="68576" x="7366000" y="3962400"/>
          <p14:tracePt t="68577" x="7345363" y="3962400"/>
          <p14:tracePt t="68578" x="7326313" y="3968750"/>
          <p14:tracePt t="68579" x="7305675" y="3968750"/>
          <p14:tracePt t="68580" x="7286625" y="3968750"/>
          <p14:tracePt t="68581" x="7272338" y="3976688"/>
          <p14:tracePt t="68582" x="7246938" y="3976688"/>
          <p14:tracePt t="68583" x="7226300" y="3976688"/>
          <p14:tracePt t="68584" x="7213600" y="3976688"/>
          <p14:tracePt t="68585" x="7186613" y="3983038"/>
          <p14:tracePt t="68586" x="7165975" y="3983038"/>
          <p14:tracePt t="68587" x="7138988" y="3983038"/>
          <p14:tracePt t="68588" x="7126288" y="3983038"/>
          <p14:tracePt t="68589" x="7099300" y="3989388"/>
          <p14:tracePt t="68590" x="7072313" y="3989388"/>
          <p14:tracePt t="68591" x="7053263" y="3989388"/>
          <p14:tracePt t="68592" x="7032625" y="3995738"/>
          <p14:tracePt t="68593" x="7013575" y="3995738"/>
          <p14:tracePt t="68594" x="6986588" y="3995738"/>
          <p14:tracePt t="68595" x="6965950" y="3995738"/>
          <p14:tracePt t="68596" x="6946900" y="3995738"/>
          <p14:tracePt t="68597" x="6919913" y="3995738"/>
          <p14:tracePt t="68598" x="6886575" y="4002088"/>
          <p14:tracePt t="68599" x="6865938" y="4002088"/>
          <p14:tracePt t="68601" x="6832600" y="4002088"/>
          <p14:tracePt t="68602" x="6813550" y="4002088"/>
          <p14:tracePt t="68603" x="6786563" y="4002088"/>
          <p14:tracePt t="68604" x="6765925" y="4002088"/>
          <p14:tracePt t="68605" x="6740525" y="4010025"/>
          <p14:tracePt t="68607" x="6719888" y="4010025"/>
          <p14:tracePt t="68608" x="6692900" y="4010025"/>
          <p14:tracePt t="68609" x="6680200" y="4010025"/>
          <p14:tracePt t="68610" x="6667500" y="4010025"/>
          <p14:tracePt t="68611" x="6646863" y="4010025"/>
          <p14:tracePt t="68612" x="6626225" y="4010025"/>
          <p14:tracePt t="68613" x="6619875" y="4010025"/>
          <p14:tracePt t="68614" x="6600825" y="4010025"/>
          <p14:tracePt t="68615" x="6580188" y="4010025"/>
          <p14:tracePt t="68616" x="6573838" y="4010025"/>
          <p14:tracePt t="68617" x="6553200" y="4016375"/>
          <p14:tracePt t="68618" x="6534150" y="4016375"/>
          <p14:tracePt t="68619" x="6526213" y="4016375"/>
          <p14:tracePt t="68620" x="6507163" y="4016375"/>
          <p14:tracePt t="68621" x="6492875" y="4016375"/>
          <p14:tracePt t="68622" x="6486525" y="4016375"/>
          <p14:tracePt t="68623" x="6467475" y="4016375"/>
          <p14:tracePt t="68624" x="6461125" y="4016375"/>
          <p14:tracePt t="68625" x="6446838" y="4016375"/>
          <p14:tracePt t="68626" x="6434138" y="4016375"/>
          <p14:tracePt t="68627" x="6427788" y="4016375"/>
          <p14:tracePt t="68628" x="6407150" y="4016375"/>
          <p14:tracePt t="68629" x="6394450" y="4016375"/>
          <p14:tracePt t="68630" x="6386513" y="4016375"/>
          <p14:tracePt t="68631" x="6373813" y="4016375"/>
          <p14:tracePt t="68632" x="6367463" y="4016375"/>
          <p14:tracePt t="68633" x="6353175" y="4016375"/>
          <p14:tracePt t="68634" x="6340475" y="4016375"/>
          <p14:tracePt t="68635" x="6334125" y="4016375"/>
          <p14:tracePt t="68636" x="6319838" y="4016375"/>
          <p14:tracePt t="68637" x="6313488" y="4016375"/>
          <p14:tracePt t="68638" x="6307138" y="4016375"/>
          <p14:tracePt t="68639" x="6294438" y="4016375"/>
          <p14:tracePt t="68641" x="6273800" y="4016375"/>
          <p14:tracePt t="68643" x="6261100" y="4016375"/>
          <p14:tracePt t="68644" x="6253163" y="4016375"/>
          <p14:tracePt t="68645" x="6246813" y="4016375"/>
          <p14:tracePt t="68646" x="6234113" y="4016375"/>
          <p14:tracePt t="68648" x="6219825" y="4016375"/>
          <p14:tracePt t="68649" x="6207125" y="4016375"/>
          <p14:tracePt t="68651" x="6194425" y="4016375"/>
          <p14:tracePt t="68652" x="6188075" y="4022725"/>
          <p14:tracePt t="68653" x="6180138" y="4022725"/>
          <p14:tracePt t="68654" x="6167438" y="4022725"/>
          <p14:tracePt t="68655" x="6161088" y="4022725"/>
          <p14:tracePt t="68656" x="6154738" y="4022725"/>
          <p14:tracePt t="68657" x="6146800" y="4022725"/>
          <p14:tracePt t="68658" x="6134100" y="4022725"/>
          <p14:tracePt t="68659" x="6127750" y="4022725"/>
          <p14:tracePt t="68660" x="6121400" y="4022725"/>
          <p14:tracePt t="68661" x="6107113" y="4022725"/>
          <p14:tracePt t="68662" x="6100763" y="4022725"/>
          <p14:tracePt t="68663" x="6094413" y="4022725"/>
          <p14:tracePt t="68664" x="6088063" y="4022725"/>
          <p14:tracePt t="68665" x="6080125" y="4022725"/>
          <p14:tracePt t="68666" x="6067425" y="4022725"/>
          <p14:tracePt t="68667" x="6054725" y="4022725"/>
          <p14:tracePt t="68669" x="6040438" y="4022725"/>
          <p14:tracePt t="68670" x="6034088" y="4022725"/>
          <p14:tracePt t="68671" x="6027738" y="4022725"/>
          <p14:tracePt t="68672" x="6013450" y="4022725"/>
          <p14:tracePt t="68673" x="6007100" y="4022725"/>
          <p14:tracePt t="68674" x="5994400" y="4022725"/>
          <p14:tracePt t="68675" x="5988050" y="4029075"/>
          <p14:tracePt t="68676" x="5980113" y="4029075"/>
          <p14:tracePt t="68677" x="5967413" y="4029075"/>
          <p14:tracePt t="68679" x="5954713" y="4029075"/>
          <p14:tracePt t="68680" x="5940425" y="4029075"/>
          <p14:tracePt t="68681" x="5934075" y="4035425"/>
          <p14:tracePt t="68682" x="5927725" y="4035425"/>
          <p14:tracePt t="68683" x="5921375" y="4035425"/>
          <p14:tracePt t="68684" x="5913438" y="4035425"/>
          <p14:tracePt t="68685" x="5900738" y="4035425"/>
          <p14:tracePt t="68686" x="5894388" y="4035425"/>
          <p14:tracePt t="68687" x="5888038" y="4043363"/>
          <p14:tracePt t="68688" x="5873750" y="4043363"/>
          <p14:tracePt t="68690" x="5861050" y="4043363"/>
          <p14:tracePt t="68692" x="5848350" y="4049713"/>
          <p14:tracePt t="68693" x="5834063" y="4049713"/>
          <p14:tracePt t="68695" x="5827713" y="4049713"/>
          <p14:tracePt t="68696" x="5815013" y="4049713"/>
          <p14:tracePt t="68698" x="5800725" y="4049713"/>
          <p14:tracePt t="68699" x="5794375" y="4049713"/>
          <p14:tracePt t="68701" x="5781675" y="4049713"/>
          <p14:tracePt t="68702" x="5767388" y="4056063"/>
          <p14:tracePt t="68704" x="5754688" y="4056063"/>
          <p14:tracePt t="68705" x="5740400" y="4056063"/>
          <p14:tracePt t="68707" x="5734050" y="4056063"/>
          <p14:tracePt t="68708" x="5727700" y="4062413"/>
          <p14:tracePt t="68709" x="5721350" y="4062413"/>
          <p14:tracePt t="68710" x="5715000" y="4062413"/>
          <p14:tracePt t="68711" x="5707063" y="4068763"/>
          <p14:tracePt t="68712" x="5700713" y="4068763"/>
          <p14:tracePt t="68713" x="5694363" y="4068763"/>
          <p14:tracePt t="68714" x="5681663" y="4068763"/>
          <p14:tracePt t="68716" x="5667375" y="4068763"/>
          <p14:tracePt t="68718" x="5654675" y="4068763"/>
          <p14:tracePt t="68719" x="5640388" y="4068763"/>
          <p14:tracePt t="68721" x="5634038" y="4068763"/>
          <p14:tracePt t="68722" x="5621338" y="4076700"/>
          <p14:tracePt t="68724" x="5608638" y="4076700"/>
          <p14:tracePt t="68725" x="5600700" y="4076700"/>
          <p14:tracePt t="68726" x="5594350" y="4083050"/>
          <p14:tracePt t="68727" x="5581650" y="4083050"/>
          <p14:tracePt t="68728" x="5575300" y="4083050"/>
          <p14:tracePt t="68729" x="5561013" y="4083050"/>
          <p14:tracePt t="68730" x="5554663" y="4089400"/>
          <p14:tracePt t="68731" x="5548313" y="4089400"/>
          <p14:tracePt t="68732" x="5534025" y="4089400"/>
          <p14:tracePt t="68733" x="5527675" y="4089400"/>
          <p14:tracePt t="68734" x="5514975" y="4089400"/>
          <p14:tracePt t="68735" x="5500688" y="4089400"/>
          <p14:tracePt t="68737" x="5481638" y="4089400"/>
          <p14:tracePt t="68738" x="5475288" y="4095750"/>
          <p14:tracePt t="68739" x="5461000" y="4095750"/>
          <p14:tracePt t="68740" x="5448300" y="4095750"/>
          <p14:tracePt t="68741" x="5441950" y="4095750"/>
          <p14:tracePt t="68742" x="5427663" y="4102100"/>
          <p14:tracePt t="68743" x="5421313" y="4102100"/>
          <p14:tracePt t="68744" x="5408613" y="4102100"/>
          <p14:tracePt t="68745" x="5394325" y="4110038"/>
          <p14:tracePt t="68746" x="5387975" y="4110038"/>
          <p14:tracePt t="68747" x="5375275" y="4110038"/>
          <p14:tracePt t="68748" x="5354638" y="4110038"/>
          <p14:tracePt t="68749" x="5348288" y="4116388"/>
          <p14:tracePt t="68750" x="5334000" y="4116388"/>
          <p14:tracePt t="68751" x="5314950" y="4116388"/>
          <p14:tracePt t="68752" x="5308600" y="4122738"/>
          <p14:tracePt t="68753" x="5294313" y="4122738"/>
          <p14:tracePt t="68754" x="5275263" y="4122738"/>
          <p14:tracePt t="68755" x="5268913" y="4122738"/>
          <p14:tracePt t="68756" x="5254625" y="4122738"/>
          <p14:tracePt t="68757" x="5235575" y="4122738"/>
          <p14:tracePt t="68758" x="5227638" y="4122738"/>
          <p14:tracePt t="68759" x="5214938" y="4122738"/>
          <p14:tracePt t="68760" x="5208588" y="4129088"/>
          <p14:tracePt t="68761" x="5194300" y="4129088"/>
          <p14:tracePt t="68762" x="5175250" y="4129088"/>
          <p14:tracePt t="68763" x="5168900" y="4135438"/>
          <p14:tracePt t="68764" x="5148263" y="4135438"/>
          <p14:tracePt t="68765" x="5135563" y="4135438"/>
          <p14:tracePt t="68766" x="5121275" y="4135438"/>
          <p14:tracePt t="68767" x="5108575" y="4143375"/>
          <p14:tracePt t="68768" x="5094288" y="4143375"/>
          <p14:tracePt t="68769" x="5087938" y="4143375"/>
          <p14:tracePt t="68770" x="5068888" y="4143375"/>
          <p14:tracePt t="68771" x="5054600" y="4143375"/>
          <p14:tracePt t="68772" x="5048250" y="4149725"/>
          <p14:tracePt t="68773" x="5035550" y="4149725"/>
          <p14:tracePt t="68774" x="5029200" y="4149725"/>
          <p14:tracePt t="68775" x="5008563" y="4156075"/>
          <p14:tracePt t="68776" x="5002213" y="4156075"/>
          <p14:tracePt t="68777" x="4987925" y="4156075"/>
          <p14:tracePt t="68778" x="4981575" y="4156075"/>
          <p14:tracePt t="68779" x="4968875" y="4156075"/>
          <p14:tracePt t="68780" x="4962525" y="4162425"/>
          <p14:tracePt t="68781" x="4948238" y="4162425"/>
          <p14:tracePt t="68782" x="4941888" y="4162425"/>
          <p14:tracePt t="68783" x="4935538" y="4162425"/>
          <p14:tracePt t="68784" x="4921250" y="4162425"/>
          <p14:tracePt t="68785" x="4914900" y="4162425"/>
          <p14:tracePt t="68786" x="4902200" y="4162425"/>
          <p14:tracePt t="68787" x="4887913" y="4162425"/>
          <p14:tracePt t="68788" x="4887913" y="4168775"/>
          <p14:tracePt t="68789" x="4875213" y="4168775"/>
          <p14:tracePt t="68791" x="4862513" y="4168775"/>
          <p14:tracePt t="68792" x="4848225" y="4175125"/>
          <p14:tracePt t="68794" x="4835525" y="4175125"/>
          <p14:tracePt t="68795" x="4829175" y="4183063"/>
          <p14:tracePt t="68797" x="4814888" y="4183063"/>
          <p14:tracePt t="68798" x="4808538" y="4183063"/>
          <p14:tracePt t="68799" x="4795838" y="4189413"/>
          <p14:tracePt t="68801" x="4787900" y="4189413"/>
          <p14:tracePt t="68802" x="4781550" y="4189413"/>
          <p14:tracePt t="68803" x="4768850" y="4189413"/>
          <p14:tracePt t="68804" x="4762500" y="4189413"/>
          <p14:tracePt t="68805" x="4754563" y="4189413"/>
          <p14:tracePt t="68807" x="4741863" y="4189413"/>
          <p14:tracePt t="68808" x="4741863" y="4195763"/>
          <p14:tracePt t="68809" x="4729163" y="4195763"/>
          <p14:tracePt t="68810" x="4722813" y="4195763"/>
          <p14:tracePt t="68811" x="4714875" y="4195763"/>
          <p14:tracePt t="68812" x="4708525" y="4202113"/>
          <p14:tracePt t="68813" x="4702175" y="4202113"/>
          <p14:tracePt t="68814" x="4695825" y="4202113"/>
          <p14:tracePt t="68815" x="4681538" y="4202113"/>
          <p14:tracePt t="68817" x="4675188" y="4202113"/>
          <p14:tracePt t="68818" x="4662488" y="4202113"/>
          <p14:tracePt t="68819" x="4662488" y="4208463"/>
          <p14:tracePt t="68820" x="4648200" y="4208463"/>
          <p14:tracePt t="68821" x="4641850" y="4208463"/>
          <p14:tracePt t="68822" x="4635500" y="4216400"/>
          <p14:tracePt t="68823" x="4629150" y="4216400"/>
          <p14:tracePt t="68824" x="4622800" y="4216400"/>
          <p14:tracePt t="68825" x="4608513" y="4222750"/>
          <p14:tracePt t="68826" x="4595813" y="4222750"/>
          <p14:tracePt t="68828" x="4581525" y="4229100"/>
          <p14:tracePt t="68829" x="4568825" y="4229100"/>
          <p14:tracePt t="68831" x="4556125" y="4229100"/>
          <p14:tracePt t="68832" x="4548188" y="4229100"/>
          <p14:tracePt t="68833" x="4535488" y="4235450"/>
          <p14:tracePt t="68834" x="4529138" y="4235450"/>
          <p14:tracePt t="68835" x="4522788" y="4235450"/>
          <p14:tracePt t="68836" x="4508500" y="4241800"/>
          <p14:tracePt t="68837" x="4502150" y="4241800"/>
          <p14:tracePt t="68838" x="4495800" y="4241800"/>
          <p14:tracePt t="68839" x="4481513" y="4249738"/>
          <p14:tracePt t="68840" x="4468813" y="4249738"/>
          <p14:tracePt t="68841" x="4462463" y="4249738"/>
          <p14:tracePt t="68842" x="4449763" y="4256088"/>
          <p14:tracePt t="68843" x="4441825" y="4256088"/>
          <p14:tracePt t="68844" x="4435475" y="4256088"/>
          <p14:tracePt t="68845" x="4422775" y="4256088"/>
          <p14:tracePt t="68846" x="4416425" y="4256088"/>
          <p14:tracePt t="68847" x="4402138" y="4262438"/>
          <p14:tracePt t="68848" x="4389438" y="4262438"/>
          <p14:tracePt t="68849" x="4383088" y="4262438"/>
          <p14:tracePt t="68850" x="4368800" y="4262438"/>
          <p14:tracePt t="68851" x="4362450" y="4262438"/>
          <p14:tracePt t="68852" x="4356100" y="4262438"/>
          <p14:tracePt t="68853" x="4341813" y="4262438"/>
          <p14:tracePt t="68854" x="4341813" y="4268788"/>
          <p14:tracePt t="68855" x="4329113" y="4268788"/>
          <p14:tracePt t="68856" x="4316413" y="4268788"/>
          <p14:tracePt t="68858" x="4302125" y="4275138"/>
          <p14:tracePt t="68859" x="4295775" y="4275138"/>
          <p14:tracePt t="68860" x="4289425" y="4275138"/>
          <p14:tracePt t="68861" x="4275138" y="4275138"/>
          <p14:tracePt t="68862" x="4268788" y="4275138"/>
          <p14:tracePt t="68863" x="4262438" y="4283075"/>
          <p14:tracePt t="68864" x="4256088" y="4283075"/>
          <p14:tracePt t="68865" x="4249738" y="4283075"/>
          <p14:tracePt t="68866" x="4235450" y="4283075"/>
          <p14:tracePt t="68868" x="4222750" y="4283075"/>
          <p14:tracePt t="68869" x="4216400" y="4283075"/>
          <p14:tracePt t="68870" x="4208463" y="4283075"/>
          <p14:tracePt t="68871" x="4195763" y="4283075"/>
          <p14:tracePt t="68872" x="4195763" y="4289425"/>
          <p14:tracePt t="68873" x="4189413" y="4289425"/>
          <p14:tracePt t="68874" x="4175125" y="4289425"/>
          <p14:tracePt t="68875" x="4168775" y="4289425"/>
          <p14:tracePt t="68877" x="4156075" y="4289425"/>
          <p14:tracePt t="68878" x="4149725" y="4295775"/>
          <p14:tracePt t="68879" x="4143375" y="4295775"/>
          <p14:tracePt t="68880" x="4129088" y="4295775"/>
          <p14:tracePt t="68882" x="4116388" y="4295775"/>
          <p14:tracePt t="68883" x="4110038" y="4302125"/>
          <p14:tracePt t="68884" x="4102100" y="4302125"/>
          <p14:tracePt t="68885" x="4095750" y="4302125"/>
          <p14:tracePt t="68886" x="4089400" y="4302125"/>
          <p14:tracePt t="68887" x="4076700" y="4302125"/>
          <p14:tracePt t="68888" x="4068763" y="4302125"/>
          <p14:tracePt t="68889" x="4062413" y="4302125"/>
          <p14:tracePt t="68890" x="4056063" y="4302125"/>
          <p14:tracePt t="68891" x="4043363" y="4302125"/>
          <p14:tracePt t="68892" x="4043363" y="4308475"/>
          <p14:tracePt t="68893" x="4029075" y="4308475"/>
          <p14:tracePt t="68895" x="4016375" y="4316413"/>
          <p14:tracePt t="68896" x="4010025" y="4316413"/>
          <p14:tracePt t="68898" x="3995738" y="4322763"/>
          <p14:tracePt t="68899" x="3983038" y="4322763"/>
          <p14:tracePt t="68901" x="3976688" y="4322763"/>
          <p14:tracePt t="68902" x="3968750" y="4322763"/>
          <p14:tracePt t="68903" x="3962400" y="4322763"/>
          <p14:tracePt t="68904" x="3956050" y="4322763"/>
          <p14:tracePt t="68905" x="3943350" y="4322763"/>
          <p14:tracePt t="68908" x="3935413" y="4322763"/>
          <p14:tracePt t="68909" x="3922713" y="4329113"/>
          <p14:tracePt t="68911" x="3916363" y="4329113"/>
          <p14:tracePt t="68912" x="3910013" y="4329113"/>
          <p14:tracePt t="68915" x="3910013" y="4335463"/>
          <p14:tracePt t="68916" x="3902075" y="4335463"/>
          <p14:tracePt t="68919" x="3889375" y="4335463"/>
          <p14:tracePt t="68999" x="3883025" y="4335463"/>
          <p14:tracePt t="69492" x="3889375" y="4335463"/>
          <p14:tracePt t="69525" x="3889375" y="4329113"/>
          <p14:tracePt t="69603" x="3883025" y="4329113"/>
          <p14:tracePt t="69611" x="3876675" y="4329113"/>
          <p14:tracePt t="69613" x="3876675" y="4322763"/>
          <p14:tracePt t="69625" x="3870325" y="4322763"/>
          <p14:tracePt t="69629" x="3870325" y="4316413"/>
          <p14:tracePt t="69633" x="3862388" y="4316413"/>
          <p14:tracePt t="69640" x="3856038" y="4316413"/>
          <p14:tracePt t="69653" x="3849688" y="4316413"/>
          <p14:tracePt t="69654" x="3849688" y="4308475"/>
          <p14:tracePt t="69658" x="3843338" y="4308475"/>
          <p14:tracePt t="69665" x="3843338" y="4302125"/>
          <p14:tracePt t="69666" x="3836988" y="4302125"/>
          <p14:tracePt t="69669" x="3829050" y="4302125"/>
          <p14:tracePt t="69672" x="3822700" y="4302125"/>
          <p14:tracePt t="69677" x="3816350" y="4302125"/>
          <p14:tracePt t="69679" x="3810000" y="4302125"/>
          <p14:tracePt t="69683" x="3803650" y="4302125"/>
          <p14:tracePt t="69684" x="3803650" y="4295775"/>
          <p14:tracePt t="69685" x="3795713" y="4295775"/>
          <p14:tracePt t="69686" x="3789363" y="4295775"/>
          <p14:tracePt t="69690" x="3783013" y="4295775"/>
          <p14:tracePt t="69691" x="3776663" y="4295775"/>
          <p14:tracePt t="69694" x="3770313" y="4295775"/>
          <p14:tracePt t="69696" x="3762375" y="4295775"/>
          <p14:tracePt t="69697" x="3762375" y="4289425"/>
          <p14:tracePt t="69698" x="3756025" y="4289425"/>
          <p14:tracePt t="69699" x="3749675" y="4289425"/>
          <p14:tracePt t="69702" x="3743325" y="4289425"/>
          <p14:tracePt t="69704" x="3736975" y="4289425"/>
          <p14:tracePt t="69705" x="3722688" y="4289425"/>
          <p14:tracePt t="69708" x="3716338" y="4289425"/>
          <p14:tracePt t="69709" x="3709988" y="4289425"/>
          <p14:tracePt t="69710" x="3703638" y="4289425"/>
          <p14:tracePt t="69712" x="3695700" y="4289425"/>
          <p14:tracePt t="69713" x="3689350" y="4289425"/>
          <p14:tracePt t="69715" x="3683000" y="4289425"/>
          <p14:tracePt t="69716" x="3676650" y="4289425"/>
          <p14:tracePt t="69718" x="3662363" y="4289425"/>
          <p14:tracePt t="69719" x="3656013" y="4289425"/>
          <p14:tracePt t="69721" x="3649663" y="4289425"/>
          <p14:tracePt t="69722" x="3643313" y="4289425"/>
          <p14:tracePt t="69723" x="3636963" y="4289425"/>
          <p14:tracePt t="69725" x="3629025" y="4289425"/>
          <p14:tracePt t="69726" x="3622675" y="4289425"/>
          <p14:tracePt t="69728" x="3609975" y="4289425"/>
          <p14:tracePt t="69729" x="3603625" y="4289425"/>
          <p14:tracePt t="69731" x="3597275" y="4289425"/>
          <p14:tracePt t="69732" x="3589338" y="4289425"/>
          <p14:tracePt t="69734" x="3589338" y="4283075"/>
          <p14:tracePt t="69735" x="3582988" y="4283075"/>
          <p14:tracePt t="69736" x="3570288" y="4283075"/>
          <p14:tracePt t="69738" x="3563938" y="4283075"/>
          <p14:tracePt t="69739" x="3556000" y="4283075"/>
          <p14:tracePt t="69740" x="3549650" y="4283075"/>
          <p14:tracePt t="69742" x="3543300" y="4283075"/>
          <p14:tracePt t="69743" x="3536950" y="4283075"/>
          <p14:tracePt t="69745" x="3530600" y="4283075"/>
          <p14:tracePt t="69746" x="3522663" y="4283075"/>
          <p14:tracePt t="69747" x="3516313" y="4283075"/>
          <p14:tracePt t="69749" x="3509963" y="4283075"/>
          <p14:tracePt t="69750" x="3503613" y="4283075"/>
          <p14:tracePt t="69752" x="3489325" y="4283075"/>
          <p14:tracePt t="69753" x="3482975" y="4283075"/>
          <p14:tracePt t="69755" x="3470275" y="4275138"/>
          <p14:tracePt t="69756" x="3463925" y="4275138"/>
          <p14:tracePt t="69757" x="3455988" y="4275138"/>
          <p14:tracePt t="69758" x="3449638" y="4275138"/>
          <p14:tracePt t="69759" x="3443288" y="4275138"/>
          <p14:tracePt t="69760" x="3436938" y="4275138"/>
          <p14:tracePt t="69761" x="3422650" y="4275138"/>
          <p14:tracePt t="69762" x="3416300" y="4275138"/>
          <p14:tracePt t="69763" x="3409950" y="4275138"/>
          <p14:tracePt t="69764" x="3403600" y="4268788"/>
          <p14:tracePt t="69765" x="3389313" y="4268788"/>
          <p14:tracePt t="69766" x="3376613" y="4268788"/>
          <p14:tracePt t="69768" x="3363913" y="4268788"/>
          <p14:tracePt t="69769" x="3355975" y="4268788"/>
          <p14:tracePt t="69770" x="3343275" y="4262438"/>
          <p14:tracePt t="69771" x="3330575" y="4262438"/>
          <p14:tracePt t="69772" x="3322638" y="4262438"/>
          <p14:tracePt t="69773" x="3309938" y="4262438"/>
          <p14:tracePt t="69774" x="3297238" y="4262438"/>
          <p14:tracePt t="69775" x="3290888" y="4262438"/>
          <p14:tracePt t="69776" x="3276600" y="4256088"/>
          <p14:tracePt t="69777" x="3270250" y="4256088"/>
          <p14:tracePt t="69778" x="3257550" y="4256088"/>
          <p14:tracePt t="69779" x="3236913" y="4256088"/>
          <p14:tracePt t="69780" x="3230563" y="4256088"/>
          <p14:tracePt t="69781" x="3216275" y="4256088"/>
          <p14:tracePt t="69782" x="3203575" y="4256088"/>
          <p14:tracePt t="69783" x="3197225" y="4256088"/>
          <p14:tracePt t="69784" x="3182938" y="4256088"/>
          <p14:tracePt t="69785" x="3176588" y="4256088"/>
          <p14:tracePt t="69786" x="3163888" y="4256088"/>
          <p14:tracePt t="69787" x="3149600" y="4256088"/>
          <p14:tracePt t="69788" x="3143250" y="4256088"/>
          <p14:tracePt t="69789" x="3130550" y="4249738"/>
          <p14:tracePt t="69790" x="3116263" y="4249738"/>
          <p14:tracePt t="69791" x="3103563" y="4249738"/>
          <p14:tracePt t="69792" x="3090863" y="4249738"/>
          <p14:tracePt t="69793" x="3082925" y="4249738"/>
          <p14:tracePt t="69794" x="3076575" y="4249738"/>
          <p14:tracePt t="69795" x="3063875" y="4241800"/>
          <p14:tracePt t="69796" x="3057525" y="4241800"/>
          <p14:tracePt t="69797" x="3043238" y="4241800"/>
          <p14:tracePt t="69798" x="3024188" y="4241800"/>
          <p14:tracePt t="69799" x="3017838" y="4241800"/>
          <p14:tracePt t="69801" x="3003550" y="4241800"/>
          <p14:tracePt t="69802" x="2997200" y="4241800"/>
          <p14:tracePt t="69803" x="2984500" y="4241800"/>
          <p14:tracePt t="69804" x="2970213" y="4235450"/>
          <p14:tracePt t="69805" x="2963863" y="4235450"/>
          <p14:tracePt t="69807" x="2951163" y="4235450"/>
          <p14:tracePt t="69808" x="2943225" y="4235450"/>
          <p14:tracePt t="69810" x="2930525" y="4235450"/>
          <p14:tracePt t="69812" x="2924175" y="4229100"/>
          <p14:tracePt t="69813" x="2917825" y="4229100"/>
          <p14:tracePt t="69814" x="2909888" y="4229100"/>
          <p14:tracePt t="69815" x="2903538" y="4229100"/>
          <p14:tracePt t="69816" x="2897188" y="4229100"/>
          <p14:tracePt t="69817" x="2890838" y="4229100"/>
          <p14:tracePt t="69819" x="2884488" y="4229100"/>
          <p14:tracePt t="69820" x="2876550" y="4229100"/>
          <p14:tracePt t="69823" x="2870200" y="4229100"/>
          <p14:tracePt t="69824" x="2863850" y="4229100"/>
          <p14:tracePt t="69826" x="2857500" y="4229100"/>
          <p14:tracePt t="69829" x="2851150" y="4229100"/>
          <p14:tracePt t="69830" x="2843213" y="4229100"/>
          <p14:tracePt t="69834" x="2843213" y="4222750"/>
          <p14:tracePt t="69835" x="2836863" y="4222750"/>
          <p14:tracePt t="69836" x="2830513" y="4222750"/>
          <p14:tracePt t="69838" x="2824163" y="4222750"/>
          <p14:tracePt t="69842" x="2817813" y="4222750"/>
          <p14:tracePt t="69844" x="2809875" y="4222750"/>
          <p14:tracePt t="69848" x="2803525" y="4222750"/>
          <p14:tracePt t="69850" x="2797175" y="4222750"/>
          <p14:tracePt t="69854" x="2790825" y="4222750"/>
          <p14:tracePt t="69855" x="2784475" y="4222750"/>
          <p14:tracePt t="69858" x="2776538" y="4222750"/>
          <p14:tracePt t="69861" x="2770188" y="4222750"/>
          <p14:tracePt t="69863" x="2763838" y="4222750"/>
          <p14:tracePt t="69867" x="2763838" y="4216400"/>
          <p14:tracePt t="69868" x="2757488" y="4216400"/>
          <p14:tracePt t="69870" x="2751138" y="4216400"/>
          <p14:tracePt t="69872" x="2743200" y="4216400"/>
          <p14:tracePt t="69877" x="2736850" y="4216400"/>
          <p14:tracePt t="69880" x="2730500" y="4216400"/>
          <p14:tracePt t="69887" x="2724150" y="4216400"/>
          <p14:tracePt t="69891" x="2717800" y="4216400"/>
          <p14:tracePt t="69894" x="2711450" y="4216400"/>
          <p14:tracePt t="69902" x="2703513" y="4216400"/>
          <p14:tracePt t="69905" x="2697163" y="4216400"/>
          <p14:tracePt t="69911" x="2690813" y="4216400"/>
          <p14:tracePt t="69911" x="2684463" y="4216400"/>
          <p14:tracePt t="69912" x="2678113" y="4216400"/>
          <p14:tracePt t="69915" x="2670175" y="4216400"/>
          <p14:tracePt t="69916" x="2663825" y="4216400"/>
          <p14:tracePt t="69917" x="2663825" y="4208463"/>
          <p14:tracePt t="69919" x="2657475" y="4208463"/>
          <p14:tracePt t="69920" x="2651125" y="4208463"/>
          <p14:tracePt t="69921" x="2644775" y="4208463"/>
          <p14:tracePt t="69923" x="2636838" y="4208463"/>
          <p14:tracePt t="69924" x="2630488" y="4208463"/>
          <p14:tracePt t="69926" x="2617788" y="4208463"/>
          <p14:tracePt t="69927" x="2611438" y="4208463"/>
          <p14:tracePt t="69928" x="2603500" y="4208463"/>
          <p14:tracePt t="69929" x="2590800" y="4208463"/>
          <p14:tracePt t="69931" x="2578100" y="4202113"/>
          <p14:tracePt t="69932" x="2563813" y="4202113"/>
          <p14:tracePt t="69933" x="2557463" y="4202113"/>
          <p14:tracePt t="69934" x="2544763" y="4202113"/>
          <p14:tracePt t="69935" x="2530475" y="4202113"/>
          <p14:tracePt t="69936" x="2517775" y="4202113"/>
          <p14:tracePt t="69937" x="2503488" y="4202113"/>
          <p14:tracePt t="69938" x="2497138" y="4202113"/>
          <p14:tracePt t="69939" x="2478088" y="4202113"/>
          <p14:tracePt t="69940" x="2463800" y="4195763"/>
          <p14:tracePt t="69941" x="2457450" y="4195763"/>
          <p14:tracePt t="69942" x="2438400" y="4195763"/>
          <p14:tracePt t="69943" x="2430463" y="4195763"/>
          <p14:tracePt t="69944" x="2411413" y="4195763"/>
          <p14:tracePt t="69945" x="2390775" y="4195763"/>
          <p14:tracePt t="69946" x="2384425" y="4195763"/>
          <p14:tracePt t="69947" x="2363788" y="4195763"/>
          <p14:tracePt t="69948" x="2344738" y="4195763"/>
          <p14:tracePt t="69949" x="2338388" y="4195763"/>
          <p14:tracePt t="69950" x="2317750" y="4195763"/>
          <p14:tracePt t="69951" x="2297113" y="4195763"/>
          <p14:tracePt t="69952" x="2284413" y="4189413"/>
          <p14:tracePt t="69953" x="2271713" y="4189413"/>
          <p14:tracePt t="69954" x="2251075" y="4189413"/>
          <p14:tracePt t="69955" x="2238375" y="4189413"/>
          <p14:tracePt t="69956" x="2224088" y="4189413"/>
          <p14:tracePt t="69957" x="2205038" y="4189413"/>
          <p14:tracePt t="69958" x="2197100" y="4189413"/>
          <p14:tracePt t="69959" x="2178050" y="4189413"/>
          <p14:tracePt t="69960" x="2163763" y="4189413"/>
          <p14:tracePt t="69961" x="2157413" y="4189413"/>
          <p14:tracePt t="69962" x="2144713" y="4189413"/>
          <p14:tracePt t="69963" x="2138363" y="4189413"/>
          <p14:tracePt t="69964" x="2124075" y="4189413"/>
          <p14:tracePt t="69965" x="2111375" y="4183063"/>
          <p14:tracePt t="69966" x="2105025" y="4183063"/>
          <p14:tracePt t="69967" x="2090738" y="4183063"/>
          <p14:tracePt t="69968" x="2084388" y="4183063"/>
          <p14:tracePt t="69969" x="2078038" y="4183063"/>
          <p14:tracePt t="69970" x="2071688" y="4183063"/>
          <p14:tracePt t="69971" x="2065338" y="4183063"/>
          <p14:tracePt t="69972" x="2057400" y="4183063"/>
          <p14:tracePt t="69973" x="2051050" y="4183063"/>
          <p14:tracePt t="69975" x="2044700" y="4183063"/>
          <p14:tracePt t="69976" x="2038350" y="4183063"/>
          <p14:tracePt t="69978" x="2032000" y="4183063"/>
          <p14:tracePt t="70496" x="2032000" y="4175125"/>
          <p14:tracePt t="70499" x="2038350" y="4175125"/>
          <p14:tracePt t="70503" x="2044700" y="4175125"/>
          <p14:tracePt t="70508" x="2044700" y="4168775"/>
          <p14:tracePt t="70510" x="2051050" y="4168775"/>
          <p14:tracePt t="70514" x="2057400" y="4168775"/>
          <p14:tracePt t="70524" x="2065338" y="4168775"/>
          <p14:tracePt t="70529" x="2071688" y="4168775"/>
          <p14:tracePt t="70535" x="2078038" y="4168775"/>
          <p14:tracePt t="70539" x="2078038" y="4162425"/>
          <p14:tracePt t="70550" x="2084388" y="4162425"/>
          <p14:tracePt t="70562" x="2090738" y="4162425"/>
          <p14:tracePt t="70590" x="2098675" y="4162425"/>
          <p14:tracePt t="70597" x="2105025" y="4162425"/>
          <p14:tracePt t="70605" x="2111375" y="4162425"/>
          <p14:tracePt t="70618" x="2117725" y="4162425"/>
          <p14:tracePt t="70624" x="2124075" y="4162425"/>
          <p14:tracePt t="70635" x="2132013" y="4162425"/>
          <p14:tracePt t="70642" x="2138363" y="4162425"/>
          <p14:tracePt t="70647" x="2144713" y="4162425"/>
          <p14:tracePt t="70658" x="2151063" y="4162425"/>
          <p14:tracePt t="70665" x="2157413" y="4162425"/>
          <p14:tracePt t="70674" x="2163763" y="4162425"/>
          <p14:tracePt t="70678" x="2171700" y="4162425"/>
          <p14:tracePt t="70680" x="2171700" y="4168775"/>
          <p14:tracePt t="70686" x="2178050" y="4168775"/>
          <p14:tracePt t="70689" x="2184400" y="4168775"/>
          <p14:tracePt t="70692" x="2190750" y="4168775"/>
          <p14:tracePt t="70699" x="2197100" y="4168775"/>
          <p14:tracePt t="70704" x="2205038" y="4175125"/>
          <p14:tracePt t="70709" x="2211388" y="4175125"/>
          <p14:tracePt t="70712" x="2217738" y="4175125"/>
          <p14:tracePt t="70716" x="2224088" y="4175125"/>
          <p14:tracePt t="70724" x="2230438" y="4175125"/>
          <p14:tracePt t="70730" x="2238375" y="4175125"/>
          <p14:tracePt t="70741" x="2238375" y="4183063"/>
          <p14:tracePt t="70763" x="2244725" y="4183063"/>
          <p14:tracePt t="70784" x="2251075" y="4183063"/>
          <p14:tracePt t="70794" x="2257425" y="4183063"/>
          <p14:tracePt t="70796" x="2257425" y="4189413"/>
          <p14:tracePt t="70806" x="2263775" y="4189413"/>
          <p14:tracePt t="70809" x="2271713" y="4189413"/>
          <p14:tracePt t="70815" x="2278063" y="4189413"/>
          <p14:tracePt t="70816" x="2278063" y="4195763"/>
          <p14:tracePt t="70818" x="2284413" y="4195763"/>
          <p14:tracePt t="70821" x="2290763" y="4195763"/>
          <p14:tracePt t="70826" x="2297113" y="4195763"/>
          <p14:tracePt t="70828" x="2305050" y="4195763"/>
          <p14:tracePt t="70833" x="2311400" y="4195763"/>
          <p14:tracePt t="70836" x="2317750" y="4195763"/>
          <p14:tracePt t="70838" x="2324100" y="4195763"/>
          <p14:tracePt t="70844" x="2330450" y="4195763"/>
          <p14:tracePt t="70847" x="2338388" y="4195763"/>
          <p14:tracePt t="70853" x="2344738" y="4195763"/>
          <p14:tracePt t="70855" x="2351088" y="4195763"/>
          <p14:tracePt t="70859" x="2357438" y="4195763"/>
          <p14:tracePt t="70865" x="2363788" y="4195763"/>
          <p14:tracePt t="70869" x="2371725" y="4195763"/>
          <p14:tracePt t="70876" x="2378075" y="4195763"/>
          <p14:tracePt t="70882" x="2384425" y="4195763"/>
          <p14:tracePt t="70910" x="2390775" y="4195763"/>
          <p14:tracePt t="70929" x="2397125" y="4195763"/>
          <p14:tracePt t="70944" x="2405063" y="4195763"/>
          <p14:tracePt t="70961" x="2411413" y="4195763"/>
          <p14:tracePt t="70966" x="2417763" y="4195763"/>
          <p14:tracePt t="70974" x="2424113" y="4195763"/>
          <p14:tracePt t="70978" x="2430463" y="4195763"/>
          <p14:tracePt t="70979" x="2438400" y="4195763"/>
          <p14:tracePt t="70984" x="2438400" y="4189413"/>
          <p14:tracePt t="70985" x="2444750" y="4189413"/>
          <p14:tracePt t="70987" x="2451100" y="4189413"/>
          <p14:tracePt t="70991" x="2457450" y="4189413"/>
          <p14:tracePt t="70992" x="2457450" y="4183063"/>
          <p14:tracePt t="70993" x="2463800" y="4183063"/>
          <p14:tracePt t="70996" x="2470150" y="4183063"/>
          <p14:tracePt t="71000" x="2478088" y="4183063"/>
          <p14:tracePt t="71001" x="2484438" y="4183063"/>
          <p14:tracePt t="71005" x="2484438" y="4175125"/>
          <p14:tracePt t="71006" x="2490788" y="4175125"/>
          <p14:tracePt t="71008" x="2497138" y="4175125"/>
          <p14:tracePt t="71009" x="2503488" y="4175125"/>
          <p14:tracePt t="71011" x="2503488" y="4168775"/>
          <p14:tracePt t="71014" x="2511425" y="4168775"/>
          <p14:tracePt t="71017" x="2517775" y="4168775"/>
          <p14:tracePt t="71024" x="2524125" y="4168775"/>
          <p14:tracePt t="71030" x="2530475" y="4168775"/>
          <p14:tracePt t="71037" x="2536825" y="4168775"/>
          <p14:tracePt t="71059" x="2544763" y="4168775"/>
          <p14:tracePt t="71066" x="2551113" y="4168775"/>
          <p14:tracePt t="71078" x="2557463" y="4168775"/>
          <p14:tracePt t="71084" x="2563813" y="4168775"/>
          <p14:tracePt t="71088" x="2570163" y="4168775"/>
          <p14:tracePt t="71099" x="2578100" y="4168775"/>
          <p14:tracePt t="71107" x="2584450" y="4168775"/>
          <p14:tracePt t="71117" x="2590800" y="4168775"/>
          <p14:tracePt t="71121" x="2597150" y="4168775"/>
          <p14:tracePt t="71130" x="2603500" y="4168775"/>
          <p14:tracePt t="71133" x="2611438" y="4168775"/>
          <p14:tracePt t="71135" x="2617788" y="4168775"/>
          <p14:tracePt t="71140" x="2624138" y="4168775"/>
          <p14:tracePt t="71142" x="2630488" y="4168775"/>
          <p14:tracePt t="71146" x="2636838" y="4168775"/>
          <p14:tracePt t="71148" x="2644775" y="4168775"/>
          <p14:tracePt t="71149" x="2651125" y="4168775"/>
          <p14:tracePt t="71153" x="2657475" y="4168775"/>
          <p14:tracePt t="71154" x="2663825" y="4168775"/>
          <p14:tracePt t="71157" x="2670175" y="4168775"/>
          <p14:tracePt t="71159" x="2678113" y="4168775"/>
          <p14:tracePt t="71161" x="2684463" y="4168775"/>
          <p14:tracePt t="71164" x="2690813" y="4168775"/>
          <p14:tracePt t="71165" x="2697163" y="4168775"/>
          <p14:tracePt t="71169" x="2703513" y="4168775"/>
          <p14:tracePt t="71170" x="2711450" y="4168775"/>
          <p14:tracePt t="71172" x="2717800" y="4168775"/>
          <p14:tracePt t="71176" x="2724150" y="4168775"/>
          <p14:tracePt t="71178" x="2730500" y="4168775"/>
          <p14:tracePt t="71182" x="2736850" y="4168775"/>
          <p14:tracePt t="71185" x="2743200" y="4168775"/>
          <p14:tracePt t="71187" x="2751138" y="4168775"/>
          <p14:tracePt t="71195" x="2757488" y="4168775"/>
          <p14:tracePt t="71202" x="2763838" y="4168775"/>
          <p14:tracePt t="71241" x="2770188" y="4168775"/>
          <p14:tracePt t="71251" x="2776538" y="4168775"/>
          <p14:tracePt t="71258" x="2784475" y="4168775"/>
          <p14:tracePt t="71266" x="2790825" y="4168775"/>
          <p14:tracePt t="71269" x="2797175" y="4168775"/>
          <p14:tracePt t="71276" x="2803525" y="4168775"/>
          <p14:tracePt t="71278" x="2809875" y="4168775"/>
          <p14:tracePt t="71285" x="2817813" y="4168775"/>
          <p14:tracePt t="71288" x="2824163" y="4168775"/>
          <p14:tracePt t="71291" x="2830513" y="4168775"/>
          <p14:tracePt t="71299" x="2836863" y="4168775"/>
          <p14:tracePt t="71303" x="2843213" y="4168775"/>
          <p14:tracePt t="71308" x="2843213" y="4175125"/>
          <p14:tracePt t="71310" x="2851150" y="4175125"/>
          <p14:tracePt t="71314" x="2857500" y="4175125"/>
          <p14:tracePt t="71317" x="2863850" y="4175125"/>
          <p14:tracePt t="71325" x="2870200" y="4175125"/>
          <p14:tracePt t="71329" x="2876550" y="4175125"/>
          <p14:tracePt t="71336" x="2884488" y="4175125"/>
          <p14:tracePt t="71338" x="2890838" y="4175125"/>
          <p14:tracePt t="71342" x="2897188" y="4175125"/>
          <p14:tracePt t="71347" x="2903538" y="4175125"/>
          <p14:tracePt t="71349" x="2909888" y="4175125"/>
          <p14:tracePt t="71354" x="2917825" y="4175125"/>
          <p14:tracePt t="71357" x="2924175" y="4175125"/>
          <p14:tracePt t="71358" x="2924175" y="4183063"/>
          <p14:tracePt t="71359" x="2930525" y="4183063"/>
          <p14:tracePt t="71364" x="2936875" y="4183063"/>
          <p14:tracePt t="71368" x="2943225" y="4183063"/>
          <p14:tracePt t="71374" x="2943225" y="4189413"/>
          <p14:tracePt t="71378" x="2951163" y="4189413"/>
          <p14:tracePt t="71390" x="2957513" y="4189413"/>
          <p14:tracePt t="71404" x="2963863" y="4189413"/>
          <p14:tracePt t="71416" x="2963863" y="4195763"/>
          <p14:tracePt t="71421" x="2970213" y="4195763"/>
          <p14:tracePt t="71426" x="2976563" y="4195763"/>
          <p14:tracePt t="71433" x="2984500" y="4195763"/>
          <p14:tracePt t="71436" x="2990850" y="4195763"/>
          <p14:tracePt t="71438" x="2997200" y="4195763"/>
          <p14:tracePt t="71442" x="3003550" y="4195763"/>
          <p14:tracePt t="71444" x="3009900" y="4195763"/>
          <p14:tracePt t="71447" x="3009900" y="4202113"/>
          <p14:tracePt t="71448" x="3017838" y="4202113"/>
          <p14:tracePt t="71449" x="3024188" y="4202113"/>
          <p14:tracePt t="71452" x="3030538" y="4202113"/>
          <p14:tracePt t="71454" x="3036888" y="4202113"/>
          <p14:tracePt t="71455" x="3043238" y="4202113"/>
          <p14:tracePt t="71458" x="3049588" y="4202113"/>
          <p14:tracePt t="71459" x="3057525" y="4202113"/>
          <p14:tracePt t="71461" x="3057525" y="4208463"/>
          <p14:tracePt t="71463" x="3063875" y="4208463"/>
          <p14:tracePt t="71464" x="3070225" y="4208463"/>
          <p14:tracePt t="71466" x="3076575" y="4208463"/>
          <p14:tracePt t="71469" x="3082925" y="4208463"/>
          <p14:tracePt t="71471" x="3090863" y="4208463"/>
          <p14:tracePt t="71474" x="3097213" y="4208463"/>
          <p14:tracePt t="71476" x="3103563" y="4208463"/>
          <p14:tracePt t="71478" x="3109913" y="4208463"/>
          <p14:tracePt t="71485" x="3116263" y="4208463"/>
          <p14:tracePt t="71488" x="3124200" y="4208463"/>
          <p14:tracePt t="71500" x="3130550" y="4208463"/>
          <p14:tracePt t="71511" x="3136900" y="4208463"/>
          <p14:tracePt t="71523" x="3143250" y="4208463"/>
          <p14:tracePt t="71537" x="3149600" y="4208463"/>
          <p14:tracePt t="71542" x="3157538" y="4208463"/>
          <p14:tracePt t="71550" x="3163888" y="4208463"/>
          <p14:tracePt t="71553" x="3170238" y="4208463"/>
          <p14:tracePt t="71557" x="3176588" y="4208463"/>
          <p14:tracePt t="71563" x="3182938" y="4208463"/>
          <p14:tracePt t="71566" x="3190875" y="4208463"/>
          <p14:tracePt t="71573" x="3197225" y="4208463"/>
          <p14:tracePt t="71574" x="3197225" y="4216400"/>
          <p14:tracePt t="71577" x="3203575" y="4216400"/>
          <p14:tracePt t="71582" x="3209925" y="4216400"/>
          <p14:tracePt t="71596" x="3216275" y="4216400"/>
          <p14:tracePt t="71602" x="3224213" y="4216400"/>
          <p14:tracePt t="71611" x="3230563" y="4216400"/>
          <p14:tracePt t="71614" x="3236913" y="4216400"/>
          <p14:tracePt t="71618" x="3243263" y="4216400"/>
          <p14:tracePt t="71620" x="3249613" y="4216400"/>
          <p14:tracePt t="71621" x="3249613" y="4222750"/>
          <p14:tracePt t="71622" x="3257550" y="4222750"/>
          <p14:tracePt t="71624" x="3263900" y="4222750"/>
          <p14:tracePt t="71625" x="3270250" y="4222750"/>
          <p14:tracePt t="71627" x="3276600" y="4222750"/>
          <p14:tracePt t="71628" x="3282950" y="4222750"/>
          <p14:tracePt t="71629" x="3290888" y="4222750"/>
          <p14:tracePt t="71631" x="3297238" y="4222750"/>
          <p14:tracePt t="71632" x="3303588" y="4222750"/>
          <p14:tracePt t="71634" x="3309938" y="4222750"/>
          <p14:tracePt t="71635" x="3316288" y="4222750"/>
          <p14:tracePt t="71636" x="3322638" y="4229100"/>
          <p14:tracePt t="71638" x="3330575" y="4229100"/>
          <p14:tracePt t="71639" x="3336925" y="4229100"/>
          <p14:tracePt t="71641" x="3343275" y="4229100"/>
          <p14:tracePt t="71642" x="3349625" y="4229100"/>
          <p14:tracePt t="71643" x="3355975" y="4229100"/>
          <p14:tracePt t="71644" x="3363913" y="4229100"/>
          <p14:tracePt t="71645" x="3370263" y="4229100"/>
          <p14:tracePt t="71647" x="3376613" y="4229100"/>
          <p14:tracePt t="71648" x="3382963" y="4229100"/>
          <p14:tracePt t="71649" x="3389313" y="4229100"/>
          <p14:tracePt t="71650" x="3397250" y="4229100"/>
          <p14:tracePt t="71651" x="3403600" y="4229100"/>
          <p14:tracePt t="71652" x="3409950" y="4229100"/>
          <p14:tracePt t="71654" x="3416300" y="4229100"/>
          <p14:tracePt t="71655" x="3422650" y="4229100"/>
          <p14:tracePt t="71657" x="3430588" y="4229100"/>
          <p14:tracePt t="71658" x="3436938" y="4229100"/>
          <p14:tracePt t="71659" x="3443288" y="4229100"/>
          <p14:tracePt t="71661" x="3449638" y="4235450"/>
          <p14:tracePt t="71662" x="3455988" y="4235450"/>
          <p14:tracePt t="71664" x="3463925" y="4235450"/>
          <p14:tracePt t="71665" x="3470275" y="4235450"/>
          <p14:tracePt t="71666" x="3476625" y="4235450"/>
          <p14:tracePt t="71669" x="3482975" y="4235450"/>
          <p14:tracePt t="71670" x="3489325" y="4235450"/>
          <p14:tracePt t="71675" x="3497263" y="4235450"/>
          <p14:tracePt t="71677" x="3503613" y="4235450"/>
          <p14:tracePt t="71680" x="3503613" y="4241800"/>
          <p14:tracePt t="71691" x="3509963" y="4241800"/>
          <p14:tracePt t="71741" x="3516313" y="4241800"/>
          <p14:tracePt t="71747" x="3522663" y="4241800"/>
          <p14:tracePt t="71758" x="3530600" y="4241800"/>
          <p14:tracePt t="71762" x="3536950" y="4241800"/>
          <p14:tracePt t="71769" x="3543300" y="4241800"/>
          <p14:tracePt t="71772" x="3549650" y="4241800"/>
          <p14:tracePt t="71775" x="3556000" y="4241800"/>
          <p14:tracePt t="71780" x="3563938" y="4241800"/>
          <p14:tracePt t="71783" x="3570288" y="4241800"/>
          <p14:tracePt t="71785" x="3570288" y="4249738"/>
          <p14:tracePt t="71788" x="3576638" y="4249738"/>
          <p14:tracePt t="71791" x="3582988" y="4249738"/>
          <p14:tracePt t="71793" x="3589338" y="4249738"/>
          <p14:tracePt t="71798" x="3597275" y="4249738"/>
          <p14:tracePt t="71802" x="3603625" y="4249738"/>
          <p14:tracePt t="71806" x="3609975" y="4249738"/>
          <p14:tracePt t="71808" x="3616325" y="4249738"/>
          <p14:tracePt t="71810" x="3622675" y="4249738"/>
          <p14:tracePt t="71815" x="3629025" y="4249738"/>
          <p14:tracePt t="71817" x="3636963" y="4249738"/>
          <p14:tracePt t="71823" x="3643313" y="4249738"/>
          <p14:tracePt t="71826" x="3649663" y="4249738"/>
          <p14:tracePt t="71830" x="3656013" y="4249738"/>
          <p14:tracePt t="72038" x="3662363" y="4249738"/>
          <p14:tracePt t="72094" x="3670300" y="4249738"/>
          <p14:tracePt t="72124" x="3676650" y="4249738"/>
          <p14:tracePt t="72133" x="3683000" y="4249738"/>
          <p14:tracePt t="72142" x="3689350" y="4249738"/>
          <p14:tracePt t="72159" x="3695700" y="4249738"/>
          <p14:tracePt t="72167" x="3703638" y="4249738"/>
          <p14:tracePt t="72187" x="3709988" y="4249738"/>
          <p14:tracePt t="72202" x="3716338" y="4249738"/>
          <p14:tracePt t="72252" x="3722688" y="4249738"/>
          <p14:tracePt t="72287" x="3729038" y="4249738"/>
          <p14:tracePt t="72323" x="3736975" y="4249738"/>
          <p14:tracePt t="72365" x="3743325" y="4249738"/>
          <p14:tracePt t="72376" x="3749675" y="4249738"/>
          <p14:tracePt t="72399" x="3756025" y="4249738"/>
          <p14:tracePt t="72410" x="3762375" y="4249738"/>
          <p14:tracePt t="72421" x="3770313" y="4249738"/>
          <p14:tracePt t="72441" x="3776663" y="4249738"/>
          <p14:tracePt t="72448" x="3783013" y="4249738"/>
          <p14:tracePt t="72458" x="3789363" y="4249738"/>
          <p14:tracePt t="72462" x="3795713" y="4249738"/>
          <p14:tracePt t="72465" x="3803650" y="4249738"/>
          <p14:tracePt t="72469" x="3810000" y="4249738"/>
          <p14:tracePt t="72471" x="3816350" y="4249738"/>
          <p14:tracePt t="72472" x="3816350" y="4256088"/>
          <p14:tracePt t="72475" x="3822700" y="4256088"/>
          <p14:tracePt t="72477" x="3829050" y="4256088"/>
          <p14:tracePt t="72478" x="3836988" y="4256088"/>
          <p14:tracePt t="72482" x="3843338" y="4256088"/>
          <p14:tracePt t="72483" x="3849688" y="4256088"/>
          <p14:tracePt t="72486" x="3856038" y="4256088"/>
          <p14:tracePt t="72487" x="3862388" y="4256088"/>
          <p14:tracePt t="72488" x="3870325" y="4256088"/>
          <p14:tracePt t="72491" x="3876675" y="4256088"/>
          <p14:tracePt t="72492" x="3876675" y="4262438"/>
          <p14:tracePt t="72493" x="3883025" y="4262438"/>
          <p14:tracePt t="72495" x="3889375" y="4262438"/>
          <p14:tracePt t="72496" x="3895725" y="4262438"/>
          <p14:tracePt t="72498" x="3902075" y="4262438"/>
          <p14:tracePt t="72501" x="3910013" y="4262438"/>
          <p14:tracePt t="72502" x="3916363" y="4262438"/>
          <p14:tracePt t="72504" x="3922713" y="4262438"/>
          <p14:tracePt t="72505" x="3929063" y="4268788"/>
          <p14:tracePt t="72508" x="3935413" y="4268788"/>
          <p14:tracePt t="72509" x="3943350" y="4268788"/>
          <p14:tracePt t="72510" x="3949700" y="4268788"/>
          <p14:tracePt t="72512" x="3956050" y="4268788"/>
          <p14:tracePt t="72513" x="3962400" y="4268788"/>
          <p14:tracePt t="72516" x="3968750" y="4268788"/>
          <p14:tracePt t="72517" x="3976688" y="4268788"/>
          <p14:tracePt t="72518" x="3983038" y="4268788"/>
          <p14:tracePt t="72521" x="3989388" y="4268788"/>
          <p14:tracePt t="72522" x="3995738" y="4268788"/>
          <p14:tracePt t="72524" x="4002088" y="4268788"/>
          <p14:tracePt t="72525" x="4010025" y="4268788"/>
          <p14:tracePt t="72526" x="4016375" y="4268788"/>
          <p14:tracePt t="72528" x="4022725" y="4268788"/>
          <p14:tracePt t="72529" x="4029075" y="4268788"/>
          <p14:tracePt t="72531" x="4035425" y="4268788"/>
          <p14:tracePt t="72532" x="4043363" y="4268788"/>
          <p14:tracePt t="72533" x="4049713" y="4268788"/>
          <p14:tracePt t="72534" x="4056063" y="4268788"/>
          <p14:tracePt t="72535" x="4062413" y="4268788"/>
          <p14:tracePt t="72537" x="4076700" y="4268788"/>
          <p14:tracePt t="72538" x="4083050" y="4268788"/>
          <p14:tracePt t="72540" x="4095750" y="4268788"/>
          <p14:tracePt t="72541" x="4102100" y="4268788"/>
          <p14:tracePt t="72542" x="4110038" y="4268788"/>
          <p14:tracePt t="72543" x="4116388" y="4268788"/>
          <p14:tracePt t="72544" x="4122738" y="4268788"/>
          <p14:tracePt t="72545" x="4129088" y="4268788"/>
          <p14:tracePt t="72546" x="4143375" y="4268788"/>
          <p14:tracePt t="72548" x="4156075" y="4268788"/>
          <p14:tracePt t="72549" x="4162425" y="4268788"/>
          <p14:tracePt t="72550" x="4168775" y="4268788"/>
          <p14:tracePt t="72551" x="4175125" y="4268788"/>
          <p14:tracePt t="72553" x="4189413" y="4268788"/>
          <p14:tracePt t="72554" x="4202113" y="4268788"/>
          <p14:tracePt t="72556" x="4216400" y="4268788"/>
          <p14:tracePt t="72557" x="4222750" y="4268788"/>
          <p14:tracePt t="72558" x="4229100" y="4268788"/>
          <p14:tracePt t="72559" x="4241800" y="4268788"/>
          <p14:tracePt t="72561" x="4256088" y="4268788"/>
          <p14:tracePt t="72562" x="4262438" y="4268788"/>
          <p14:tracePt t="72563" x="4268788" y="4268788"/>
          <p14:tracePt t="72564" x="4283075" y="4268788"/>
          <p14:tracePt t="72566" x="4295775" y="4268788"/>
          <p14:tracePt t="72567" x="4302125" y="4268788"/>
          <p14:tracePt t="72568" x="4308475" y="4268788"/>
          <p14:tracePt t="72569" x="4316413" y="4268788"/>
          <p14:tracePt t="72570" x="4322763" y="4268788"/>
          <p14:tracePt t="72571" x="4329113" y="4268788"/>
          <p14:tracePt t="72572" x="4341813" y="4268788"/>
          <p14:tracePt t="72574" x="4356100" y="4268788"/>
          <p14:tracePt t="72575" x="4362450" y="4268788"/>
          <p14:tracePt t="72576" x="4368800" y="4268788"/>
          <p14:tracePt t="72577" x="4383088" y="4268788"/>
          <p14:tracePt t="72579" x="4395788" y="4268788"/>
          <p14:tracePt t="72580" x="4402138" y="4268788"/>
          <p14:tracePt t="72581" x="4408488" y="4268788"/>
          <p14:tracePt t="72582" x="4416425" y="4268788"/>
          <p14:tracePt t="72583" x="4422775" y="4268788"/>
          <p14:tracePt t="72584" x="4435475" y="4268788"/>
          <p14:tracePt t="72585" x="4441825" y="4268788"/>
          <p14:tracePt t="72586" x="4449763" y="4268788"/>
          <p14:tracePt t="72587" x="4456113" y="4268788"/>
          <p14:tracePt t="72588" x="4462463" y="4268788"/>
          <p14:tracePt t="72589" x="4468813" y="4268788"/>
          <p14:tracePt t="72590" x="4481513" y="4268788"/>
          <p14:tracePt t="72591" x="4489450" y="4268788"/>
          <p14:tracePt t="72592" x="4495800" y="4268788"/>
          <p14:tracePt t="72593" x="4502150" y="4268788"/>
          <p14:tracePt t="72594" x="4514850" y="4268788"/>
          <p14:tracePt t="72595" x="4529138" y="4268788"/>
          <p14:tracePt t="72596" x="4535488" y="4268788"/>
          <p14:tracePt t="72597" x="4548188" y="4268788"/>
          <p14:tracePt t="72598" x="4562475" y="4268788"/>
          <p14:tracePt t="72599" x="4575175" y="4268788"/>
          <p14:tracePt t="72601" x="4589463" y="4268788"/>
          <p14:tracePt t="72602" x="4602163" y="4268788"/>
          <p14:tracePt t="72603" x="4622800" y="4268788"/>
          <p14:tracePt t="72604" x="4641850" y="4268788"/>
          <p14:tracePt t="72605" x="4648200" y="4268788"/>
          <p14:tracePt t="72607" x="4668838" y="4268788"/>
          <p14:tracePt t="72608" x="4689475" y="4268788"/>
          <p14:tracePt t="72610" x="4708525" y="4268788"/>
          <p14:tracePt t="72611" x="4714875" y="4268788"/>
          <p14:tracePt t="72612" x="4735513" y="4268788"/>
          <p14:tracePt t="72613" x="4748213" y="4268788"/>
          <p14:tracePt t="72614" x="4762500" y="4268788"/>
          <p14:tracePt t="72615" x="4775200" y="4268788"/>
          <p14:tracePt t="72616" x="4787900" y="4268788"/>
          <p14:tracePt t="72617" x="4808538" y="4268788"/>
          <p14:tracePt t="72618" x="4821238" y="4268788"/>
          <p14:tracePt t="72619" x="4835525" y="4268788"/>
          <p14:tracePt t="72620" x="4854575" y="4275138"/>
          <p14:tracePt t="72621" x="4868863" y="4275138"/>
          <p14:tracePt t="72622" x="4881563" y="4275138"/>
          <p14:tracePt t="72623" x="4902200" y="4275138"/>
          <p14:tracePt t="72624" x="4921250" y="4283075"/>
          <p14:tracePt t="72625" x="4941888" y="4283075"/>
          <p14:tracePt t="72626" x="4954588" y="4283075"/>
          <p14:tracePt t="72627" x="4968875" y="4283075"/>
          <p14:tracePt t="72628" x="4981575" y="4283075"/>
          <p14:tracePt t="72629" x="4995863" y="4283075"/>
          <p14:tracePt t="72630" x="5014913" y="4283075"/>
          <p14:tracePt t="72631" x="5029200" y="4289425"/>
          <p14:tracePt t="72632" x="5048250" y="4289425"/>
          <p14:tracePt t="72633" x="5068888" y="4289425"/>
          <p14:tracePt t="72634" x="5087938" y="4289425"/>
          <p14:tracePt t="72635" x="5094288" y="4295775"/>
          <p14:tracePt t="72636" x="5114925" y="4295775"/>
          <p14:tracePt t="72637" x="5135563" y="4295775"/>
          <p14:tracePt t="72638" x="5148263" y="4295775"/>
          <p14:tracePt t="72639" x="5168900" y="4295775"/>
          <p14:tracePt t="72640" x="5181600" y="4295775"/>
          <p14:tracePt t="72641" x="5194300" y="4295775"/>
          <p14:tracePt t="72642" x="5214938" y="4295775"/>
          <p14:tracePt t="72643" x="5227638" y="4295775"/>
          <p14:tracePt t="72644" x="5241925" y="4295775"/>
          <p14:tracePt t="72645" x="5248275" y="4302125"/>
          <p14:tracePt t="72646" x="5268913" y="4302125"/>
          <p14:tracePt t="72647" x="5281613" y="4302125"/>
          <p14:tracePt t="72648" x="5294313" y="4302125"/>
          <p14:tracePt t="72649" x="5308600" y="4302125"/>
          <p14:tracePt t="72650" x="5321300" y="4308475"/>
          <p14:tracePt t="72651" x="5327650" y="4308475"/>
          <p14:tracePt t="72652" x="5348288" y="4308475"/>
          <p14:tracePt t="72653" x="5360988" y="4308475"/>
          <p14:tracePt t="72654" x="5367338" y="4316413"/>
          <p14:tracePt t="72655" x="5387975" y="4316413"/>
          <p14:tracePt t="72656" x="5400675" y="4316413"/>
          <p14:tracePt t="72657" x="5408613" y="4316413"/>
          <p14:tracePt t="72658" x="5421313" y="4322763"/>
          <p14:tracePt t="72659" x="5434013" y="4322763"/>
          <p14:tracePt t="72660" x="5441950" y="4322763"/>
          <p14:tracePt t="72661" x="5454650" y="4322763"/>
          <p14:tracePt t="72662" x="5461000" y="4322763"/>
          <p14:tracePt t="72663" x="5475288" y="4322763"/>
          <p14:tracePt t="72664" x="5487988" y="4322763"/>
          <p14:tracePt t="72666" x="5508625" y="4329113"/>
          <p14:tracePt t="72667" x="5514975" y="4329113"/>
          <p14:tracePt t="72668" x="5521325" y="4329113"/>
          <p14:tracePt t="72669" x="5534025" y="4329113"/>
          <p14:tracePt t="72671" x="5548313" y="4329113"/>
          <p14:tracePt t="72672" x="5561013" y="4335463"/>
          <p14:tracePt t="72674" x="5575300" y="4335463"/>
          <p14:tracePt t="72675" x="5581650" y="4335463"/>
          <p14:tracePt t="72676" x="5588000" y="4341813"/>
          <p14:tracePt t="72677" x="5600700" y="4341813"/>
          <p14:tracePt t="72679" x="5614988" y="4341813"/>
          <p14:tracePt t="72680" x="5621338" y="4341813"/>
          <p14:tracePt t="72681" x="5627688" y="4349750"/>
          <p14:tracePt t="72682" x="5640388" y="4349750"/>
          <p14:tracePt t="72684" x="5654675" y="4349750"/>
          <p14:tracePt t="72685" x="5661025" y="4349750"/>
          <p14:tracePt t="72686" x="5667375" y="4349750"/>
          <p14:tracePt t="72687" x="5673725" y="4349750"/>
          <p14:tracePt t="72688" x="5681663" y="4349750"/>
          <p14:tracePt t="72689" x="5688013" y="4349750"/>
          <p14:tracePt t="72690" x="5694363" y="4349750"/>
          <p14:tracePt t="72691" x="5700713" y="4349750"/>
          <p14:tracePt t="72692" x="5707063" y="4356100"/>
          <p14:tracePt t="72693" x="5715000" y="4356100"/>
          <p14:tracePt t="72694" x="5727700" y="4356100"/>
          <p14:tracePt t="72695" x="5734050" y="4356100"/>
          <p14:tracePt t="72696" x="5740400" y="4356100"/>
          <p14:tracePt t="72697" x="5748338" y="4362450"/>
          <p14:tracePt t="72698" x="5761038" y="4362450"/>
          <p14:tracePt t="72699" x="5767388" y="4362450"/>
          <p14:tracePt t="72701" x="5781675" y="4362450"/>
          <p14:tracePt t="72702" x="5788025" y="4362450"/>
          <p14:tracePt t="72703" x="5800725" y="4368800"/>
          <p14:tracePt t="72704" x="5815013" y="4368800"/>
          <p14:tracePt t="72707" x="5827713" y="4368800"/>
          <p14:tracePt t="72708" x="5834063" y="4368800"/>
          <p14:tracePt t="72709" x="5840413" y="4368800"/>
          <p14:tracePt t="72710" x="5854700" y="4368800"/>
          <p14:tracePt t="72712" x="5867400" y="4368800"/>
          <p14:tracePt t="72713" x="5873750" y="4368800"/>
          <p14:tracePt t="72714" x="5881688" y="4368800"/>
          <p14:tracePt t="72715" x="5894388" y="4368800"/>
          <p14:tracePt t="72717" x="5900738" y="4368800"/>
          <p14:tracePt t="72718" x="5913438" y="4368800"/>
          <p14:tracePt t="72720" x="5927725" y="4368800"/>
          <p14:tracePt t="72721" x="5934075" y="4375150"/>
          <p14:tracePt t="72722" x="5940425" y="4375150"/>
          <p14:tracePt t="72723" x="5946775" y="4375150"/>
          <p14:tracePt t="72724" x="5954713" y="4375150"/>
          <p14:tracePt t="72725" x="5961063" y="4375150"/>
          <p14:tracePt t="72726" x="5973763" y="4375150"/>
          <p14:tracePt t="72728" x="5980113" y="4375150"/>
          <p14:tracePt t="72729" x="5988050" y="4375150"/>
          <p14:tracePt t="72730" x="5994400" y="4375150"/>
          <p14:tracePt t="72731" x="6000750" y="4375150"/>
          <p14:tracePt t="72732" x="6007100" y="4375150"/>
          <p14:tracePt t="72733" x="6013450" y="4375150"/>
          <p14:tracePt t="72734" x="6021388" y="4375150"/>
          <p14:tracePt t="72735" x="6027738" y="4375150"/>
          <p14:tracePt t="72737" x="6040438" y="4375150"/>
          <p14:tracePt t="72739" x="6046788" y="4375150"/>
          <p14:tracePt t="72740" x="6054725" y="4375150"/>
          <p14:tracePt t="72741" x="6061075" y="4375150"/>
          <p14:tracePt t="72743" x="6067425" y="4375150"/>
          <p14:tracePt t="72744" x="6080125" y="4375150"/>
          <p14:tracePt t="72746" x="6088063" y="4375150"/>
          <p14:tracePt t="72747" x="6094413" y="4375150"/>
          <p14:tracePt t="72749" x="6100763" y="4375150"/>
          <p14:tracePt t="72750" x="6107113" y="4375150"/>
          <p14:tracePt t="72752" x="6113463" y="4375150"/>
          <p14:tracePt t="72754" x="6121400" y="4375150"/>
          <p14:tracePt t="72755" x="6127750" y="4375150"/>
          <p14:tracePt t="72758" x="6134100" y="4375150"/>
          <p14:tracePt t="72759" x="6140450" y="4375150"/>
          <p14:tracePt t="72761" x="6146800" y="4375150"/>
          <p14:tracePt t="72762" x="6154738" y="4375150"/>
          <p14:tracePt t="72763" x="6161088" y="4375150"/>
          <p14:tracePt t="72766" x="6167438" y="4375150"/>
          <p14:tracePt t="72767" x="6173788" y="4375150"/>
          <p14:tracePt t="72769" x="6180138" y="4375150"/>
          <p14:tracePt t="72770" x="6188075" y="4375150"/>
          <p14:tracePt t="72771" x="6194425" y="4375150"/>
          <p14:tracePt t="72773" x="6200775" y="4375150"/>
          <p14:tracePt t="72774" x="6207125" y="4375150"/>
          <p14:tracePt t="72777" x="6213475" y="4375150"/>
          <p14:tracePt t="72778" x="6219825" y="4375150"/>
          <p14:tracePt t="72779" x="6227763" y="4375150"/>
          <p14:tracePt t="72781" x="6234113" y="4375150"/>
          <p14:tracePt t="72782" x="6240463" y="4375150"/>
          <p14:tracePt t="72784" x="6246813" y="4375150"/>
          <p14:tracePt t="72785" x="6253163" y="4375150"/>
          <p14:tracePt t="72786" x="6261100" y="4375150"/>
          <p14:tracePt t="72788" x="6267450" y="4375150"/>
          <p14:tracePt t="72789" x="6273800" y="4375150"/>
          <p14:tracePt t="72791" x="6286500" y="4375150"/>
          <p14:tracePt t="72792" x="6294438" y="4375150"/>
          <p14:tracePt t="72794" x="6300788" y="4375150"/>
          <p14:tracePt t="72795" x="6307138" y="4375150"/>
          <p14:tracePt t="72797" x="6313488" y="4375150"/>
          <p14:tracePt t="72798" x="6327775" y="4375150"/>
          <p14:tracePt t="72801" x="6334125" y="4375150"/>
          <p14:tracePt t="72802" x="6346825" y="4375150"/>
          <p14:tracePt t="72804" x="6353175" y="4375150"/>
          <p14:tracePt t="72805" x="6367463" y="4375150"/>
          <p14:tracePt t="72808" x="6373813" y="4375150"/>
          <p14:tracePt t="72809" x="6380163" y="4375150"/>
          <p14:tracePt t="72811" x="6386513" y="4375150"/>
          <p14:tracePt t="72812" x="6394450" y="4375150"/>
          <p14:tracePt t="72813" x="6400800" y="4375150"/>
          <p14:tracePt t="72814" x="6400800" y="4383088"/>
          <p14:tracePt t="72815" x="6407150" y="4383088"/>
          <p14:tracePt t="72817" x="6413500" y="4383088"/>
          <p14:tracePt t="72820" x="6419850" y="4383088"/>
          <p14:tracePt t="72822" x="6427788" y="4383088"/>
          <p14:tracePt t="72825" x="6434138" y="4383088"/>
          <p14:tracePt t="72835" x="6440488" y="4383088"/>
          <p14:tracePt t="72908" x="6446838" y="4383088"/>
          <p14:tracePt t="72987" x="6440488" y="4383088"/>
          <p14:tracePt t="74921" x="6440488" y="4375150"/>
          <p14:tracePt t="74957" x="6446838" y="4375150"/>
          <p14:tracePt t="75111" x="6453188" y="4375150"/>
          <p14:tracePt t="75171" x="6461125" y="4375150"/>
          <p14:tracePt t="75207" x="6467475" y="4375150"/>
          <p14:tracePt t="75308" x="6467475" y="4368800"/>
          <p14:tracePt t="75322" x="6473825" y="4368800"/>
          <p14:tracePt t="75335" x="6480175" y="4368800"/>
          <p14:tracePt t="75343" x="6480175" y="4362450"/>
          <p14:tracePt t="75359" x="6486525" y="4362450"/>
          <p14:tracePt t="75377" x="6492875" y="4362450"/>
          <p14:tracePt t="75378" x="6492875" y="4356100"/>
          <p14:tracePt t="75426" x="6500813" y="4356100"/>
          <p14:tracePt t="75457" x="6507163" y="4356100"/>
          <p14:tracePt t="75467" x="6513513" y="4356100"/>
          <p14:tracePt t="75504" x="6519863" y="4356100"/>
          <p14:tracePt t="75537" x="6526213" y="4356100"/>
          <p14:tracePt t="75553" x="6534150" y="4356100"/>
          <p14:tracePt t="75558" x="6540500" y="4356100"/>
          <p14:tracePt t="75562" x="6546850" y="4356100"/>
          <p14:tracePt t="75569" x="6553200" y="4356100"/>
          <p14:tracePt t="75573" x="6559550" y="4356100"/>
          <p14:tracePt t="75579" x="6567488" y="4356100"/>
          <p14:tracePt t="75582" x="6573838" y="4356100"/>
          <p14:tracePt t="75585" x="6580188" y="4356100"/>
          <p14:tracePt t="75590" x="6580188" y="4349750"/>
          <p14:tracePt t="75592" x="6586538" y="4349750"/>
          <p14:tracePt t="75596" x="6592888" y="4349750"/>
          <p14:tracePt t="75605" x="6600825" y="4349750"/>
          <p14:tracePt t="75608" x="6607175" y="4349750"/>
          <p14:tracePt t="75614" x="6613525" y="4349750"/>
          <p14:tracePt t="75615" x="6613525" y="4341813"/>
          <p14:tracePt t="75628" x="6619875" y="4341813"/>
          <p14:tracePt t="75635" x="6626225" y="4341813"/>
          <p14:tracePt t="75648" x="6634163" y="4341813"/>
          <p14:tracePt t="75652" x="6640513" y="4341813"/>
          <p14:tracePt t="75656" x="6646863" y="4341813"/>
          <p14:tracePt t="75662" x="6653213" y="4341813"/>
          <p14:tracePt t="75666" x="6659563" y="4341813"/>
          <p14:tracePt t="75671" x="6659563" y="4335463"/>
          <p14:tracePt t="75672" x="6667500" y="4335463"/>
          <p14:tracePt t="75674" x="6673850" y="4335463"/>
          <p14:tracePt t="75677" x="6680200" y="4335463"/>
          <p14:tracePt t="75683" x="6686550" y="4335463"/>
          <p14:tracePt t="75686" x="6692900" y="4335463"/>
          <p14:tracePt t="75693" x="6700838" y="4335463"/>
          <p14:tracePt t="75696" x="6700838" y="4329113"/>
          <p14:tracePt t="75699" x="6707188" y="4329113"/>
          <p14:tracePt t="75704" x="6713538" y="4329113"/>
          <p14:tracePt t="75719" x="6719888" y="4329113"/>
          <p14:tracePt t="75730" x="6726238" y="4329113"/>
          <p14:tracePt t="75744" x="6734175" y="4329113"/>
          <p14:tracePt t="75748" x="6740525" y="4329113"/>
          <p14:tracePt t="75754" x="6746875" y="4329113"/>
          <p14:tracePt t="75757" x="6753225" y="4329113"/>
          <p14:tracePt t="75759" x="6759575" y="4329113"/>
          <p14:tracePt t="75763" x="6765925" y="4329113"/>
          <p14:tracePt t="75765" x="6773863" y="4329113"/>
          <p14:tracePt t="75768" x="6780213" y="4329113"/>
          <p14:tracePt t="75770" x="6786563" y="4329113"/>
          <p14:tracePt t="75772" x="6792913" y="4329113"/>
          <p14:tracePt t="75774" x="6799263" y="4329113"/>
          <p14:tracePt t="75775" x="6807200" y="4329113"/>
          <p14:tracePt t="75778" x="6813550" y="4329113"/>
          <p14:tracePt t="75779" x="6819900" y="4329113"/>
          <p14:tracePt t="75780" x="6826250" y="4329113"/>
          <p14:tracePt t="75782" x="6832600" y="4329113"/>
          <p14:tracePt t="75783" x="6840538" y="4329113"/>
          <p14:tracePt t="75785" x="6846888" y="4329113"/>
          <p14:tracePt t="75786" x="6853238" y="4329113"/>
          <p14:tracePt t="75787" x="6859588" y="4329113"/>
          <p14:tracePt t="75789" x="6865938" y="4329113"/>
          <p14:tracePt t="75790" x="6873875" y="4329113"/>
          <p14:tracePt t="75792" x="6880225" y="4329113"/>
          <p14:tracePt t="75793" x="6886575" y="4329113"/>
          <p14:tracePt t="75794" x="6892925" y="4329113"/>
          <p14:tracePt t="75795" x="6899275" y="4329113"/>
          <p14:tracePt t="75796" x="6907213" y="4329113"/>
          <p14:tracePt t="75797" x="6913563" y="4329113"/>
          <p14:tracePt t="75798" x="6919913" y="4329113"/>
          <p14:tracePt t="75799" x="6926263" y="4329113"/>
          <p14:tracePt t="75802" x="6940550" y="4329113"/>
          <p14:tracePt t="75803" x="6946900" y="4329113"/>
          <p14:tracePt t="75805" x="6953250" y="4329113"/>
          <p14:tracePt t="75807" x="6959600" y="4329113"/>
          <p14:tracePt t="75808" x="6965950" y="4329113"/>
          <p14:tracePt t="75809" x="6973888" y="4329113"/>
          <p14:tracePt t="75810" x="6980238" y="4329113"/>
          <p14:tracePt t="75812" x="6986588" y="4329113"/>
          <p14:tracePt t="75814" x="6992938" y="4329113"/>
          <p14:tracePt t="75815" x="6999288" y="4329113"/>
          <p14:tracePt t="75818" x="7007225" y="4329113"/>
          <p14:tracePt t="75820" x="7013575" y="4329113"/>
          <p14:tracePt t="75824" x="7019925" y="4329113"/>
          <p14:tracePt t="75825" x="7019925" y="4335463"/>
          <p14:tracePt t="75826" x="7026275" y="4335463"/>
          <p14:tracePt t="75828" x="7032625" y="4335463"/>
          <p14:tracePt t="75834" x="7040563" y="4335463"/>
          <p14:tracePt t="75838" x="7046913" y="4335463"/>
          <p14:tracePt t="75846" x="7053263" y="4335463"/>
          <p14:tracePt t="75849" x="7059613" y="4335463"/>
          <p14:tracePt t="75853" x="7065963" y="4335463"/>
          <p14:tracePt t="75858" x="7072313" y="4335463"/>
          <p14:tracePt t="75860" x="7080250" y="4335463"/>
          <p14:tracePt t="75864" x="7086600" y="4335463"/>
          <p14:tracePt t="75866" x="7092950" y="4335463"/>
          <p14:tracePt t="75867" x="7099300" y="4335463"/>
          <p14:tracePt t="75871" x="7105650" y="4335463"/>
          <p14:tracePt t="75873" x="7113588" y="4335463"/>
          <p14:tracePt t="75875" x="7119938" y="4335463"/>
          <p14:tracePt t="75877" x="7126288" y="4335463"/>
          <p14:tracePt t="75879" x="7132638" y="4335463"/>
          <p14:tracePt t="75880" x="7138988" y="4335463"/>
          <p14:tracePt t="75881" x="7146925" y="4335463"/>
          <p14:tracePt t="75884" x="7153275" y="4335463"/>
          <p14:tracePt t="75885" x="7153275" y="4341813"/>
          <p14:tracePt t="75886" x="7159625" y="4341813"/>
          <p14:tracePt t="75888" x="7165975" y="4341813"/>
          <p14:tracePt t="75889" x="7172325" y="4341813"/>
          <p14:tracePt t="75890" x="7180263" y="4341813"/>
          <p14:tracePt t="75892" x="7186613" y="4341813"/>
          <p14:tracePt t="75893" x="7192963" y="4341813"/>
          <p14:tracePt t="75895" x="7199313" y="4341813"/>
          <p14:tracePt t="75896" x="7205663" y="4349750"/>
          <p14:tracePt t="75897" x="7213600" y="4349750"/>
          <p14:tracePt t="75899" x="7219950" y="4349750"/>
          <p14:tracePt t="75901" x="7226300" y="4349750"/>
          <p14:tracePt t="75903" x="7232650" y="4349750"/>
          <p14:tracePt t="75904" x="7239000" y="4349750"/>
          <p14:tracePt t="75905" x="7246938" y="4349750"/>
          <p14:tracePt t="75911" x="7259638" y="4349750"/>
          <p14:tracePt t="75912" x="7265988" y="4349750"/>
          <p14:tracePt t="75914" x="7272338" y="4349750"/>
          <p14:tracePt t="75916" x="7280275" y="4349750"/>
          <p14:tracePt t="75917" x="7280275" y="4356100"/>
          <p14:tracePt t="75920" x="7286625" y="4356100"/>
          <p14:tracePt t="75922" x="7292975" y="4356100"/>
          <p14:tracePt t="75927" x="7299325" y="4356100"/>
          <p14:tracePt t="75930" x="7305675" y="4356100"/>
          <p14:tracePt t="75932" x="7313613" y="4356100"/>
          <p14:tracePt t="75938" x="7319963" y="4356100"/>
          <p14:tracePt t="75941" x="7326313" y="4356100"/>
          <p14:tracePt t="75946" x="7332663" y="4356100"/>
          <p14:tracePt t="75949" x="7339013" y="4356100"/>
          <p14:tracePt t="75954" x="7345363" y="4356100"/>
          <p14:tracePt t="75955" x="7353300" y="4356100"/>
          <p14:tracePt t="75958" x="7359650" y="4356100"/>
          <p14:tracePt t="75962" x="7366000" y="4356100"/>
          <p14:tracePt t="75964" x="7372350" y="4356100"/>
          <p14:tracePt t="75969" x="7378700" y="4356100"/>
          <p14:tracePt t="75971" x="7386638" y="4356100"/>
          <p14:tracePt t="75973" x="7392988" y="4356100"/>
          <p14:tracePt t="75976" x="7399338" y="4356100"/>
          <p14:tracePt t="75979" x="7405688" y="4356100"/>
          <p14:tracePt t="75983" x="7412038" y="4356100"/>
          <p14:tracePt t="75985" x="7419975" y="4356100"/>
          <p14:tracePt t="75987" x="7426325" y="4356100"/>
          <p14:tracePt t="75991" x="7432675" y="4356100"/>
          <p14:tracePt t="75993" x="7439025" y="4356100"/>
          <p14:tracePt t="75998" x="7445375" y="4356100"/>
          <p14:tracePt t="76000" x="7453313" y="4356100"/>
          <p14:tracePt t="76003" x="7459663" y="4356100"/>
          <p14:tracePt t="76007" x="7466013" y="4356100"/>
          <p14:tracePt t="76009" x="7472363" y="4356100"/>
          <p14:tracePt t="76014" x="7478713" y="4356100"/>
          <p14:tracePt t="76016" x="7486650" y="4356100"/>
          <p14:tracePt t="76018" x="7493000" y="4356100"/>
          <p14:tracePt t="76023" x="7499350" y="4356100"/>
          <p14:tracePt t="76025" x="7505700" y="4356100"/>
          <p14:tracePt t="76029" x="7512050" y="4356100"/>
          <p14:tracePt t="76031" x="7519988" y="4356100"/>
          <p14:tracePt t="76032" x="7526338" y="4356100"/>
          <p14:tracePt t="76036" x="7532688" y="4356100"/>
          <p14:tracePt t="76037" x="7539038" y="4356100"/>
          <p14:tracePt t="76040" x="7545388" y="4356100"/>
          <p14:tracePt t="76041" x="7553325" y="4356100"/>
          <p14:tracePt t="76043" x="7559675" y="4356100"/>
          <p14:tracePt t="76045" x="7566025" y="4356100"/>
          <p14:tracePt t="76046" x="7572375" y="4356100"/>
          <p14:tracePt t="76048" x="7578725" y="4356100"/>
          <p14:tracePt t="76049" x="7586663" y="4356100"/>
          <p14:tracePt t="76051" x="7593013" y="4356100"/>
          <p14:tracePt t="76052" x="7599363" y="4356100"/>
          <p14:tracePt t="76053" x="7605713" y="4356100"/>
          <p14:tracePt t="76054" x="7612063" y="4356100"/>
          <p14:tracePt t="76055" x="7626350" y="4356100"/>
          <p14:tracePt t="76057" x="7632700" y="4356100"/>
          <p14:tracePt t="76058" x="7645400" y="4356100"/>
          <p14:tracePt t="76060" x="7659688" y="4356100"/>
          <p14:tracePt t="76062" x="7672388" y="4356100"/>
          <p14:tracePt t="76063" x="7678738" y="4356100"/>
          <p14:tracePt t="76064" x="7685088" y="4356100"/>
          <p14:tracePt t="76065" x="7699375" y="4356100"/>
          <p14:tracePt t="76066" x="7705725" y="4356100"/>
          <p14:tracePt t="76067" x="7712075" y="4349750"/>
          <p14:tracePt t="76068" x="7726363" y="4349750"/>
          <p14:tracePt t="76069" x="7732713" y="4349750"/>
          <p14:tracePt t="76070" x="7739063" y="4349750"/>
          <p14:tracePt t="76071" x="7751763" y="4349750"/>
          <p14:tracePt t="76072" x="7759700" y="4349750"/>
          <p14:tracePt t="76073" x="7772400" y="4349750"/>
          <p14:tracePt t="76074" x="7778750" y="4349750"/>
          <p14:tracePt t="76075" x="7785100" y="4349750"/>
          <p14:tracePt t="76076" x="7799388" y="4349750"/>
          <p14:tracePt t="76077" x="7805738" y="4349750"/>
          <p14:tracePt t="76078" x="7812088" y="4349750"/>
          <p14:tracePt t="76079" x="7818438" y="4349750"/>
          <p14:tracePt t="76080" x="7832725" y="4349750"/>
          <p14:tracePt t="76081" x="7845425" y="4349750"/>
          <p14:tracePt t="76083" x="7859713" y="4349750"/>
          <p14:tracePt t="76084" x="7866063" y="4349750"/>
          <p14:tracePt t="76085" x="7872413" y="4349750"/>
          <p14:tracePt t="76086" x="7885113" y="4349750"/>
          <p14:tracePt t="76088" x="7899400" y="4349750"/>
          <p14:tracePt t="76089" x="7905750" y="4349750"/>
          <p14:tracePt t="76090" x="7912100" y="4349750"/>
          <p14:tracePt t="76091" x="7924800" y="4349750"/>
          <p14:tracePt t="76093" x="7939088" y="4349750"/>
          <p14:tracePt t="76094" x="7945438" y="4349750"/>
          <p14:tracePt t="76096" x="7951788" y="4349750"/>
          <p14:tracePt t="76097" x="7966075" y="4349750"/>
          <p14:tracePt t="76099" x="7978775" y="4349750"/>
          <p14:tracePt t="76102" x="7985125" y="4349750"/>
          <p14:tracePt t="76103" x="7991475" y="4349750"/>
          <p14:tracePt t="76104" x="7999413" y="4349750"/>
          <p14:tracePt t="76107" x="8005763" y="4349750"/>
          <p14:tracePt t="76108" x="8012113" y="4349750"/>
          <p14:tracePt t="76110" x="8018463" y="4349750"/>
          <p14:tracePt t="76111" x="8024813" y="4349750"/>
          <p14:tracePt t="76114" x="8032750" y="4349750"/>
          <p14:tracePt t="76122" x="8039100" y="4349750"/>
          <p14:tracePt t="76164" x="8045450" y="4349750"/>
          <p14:tracePt t="76177" x="8051800" y="4349750"/>
          <p14:tracePt t="76181" x="8058150" y="4349750"/>
          <p14:tracePt t="76184" x="8066088" y="4349750"/>
          <p14:tracePt t="76188" x="8072438" y="4349750"/>
          <p14:tracePt t="76190" x="8078788" y="4349750"/>
          <p14:tracePt t="76194" x="8085138" y="4349750"/>
          <p14:tracePt t="76196" x="8091488" y="4349750"/>
          <p14:tracePt t="76198" x="8099425" y="4356100"/>
          <p14:tracePt t="76202" x="8105775" y="4356100"/>
          <p14:tracePt t="76203" x="8112125" y="4356100"/>
          <p14:tracePt t="76206" x="8118475" y="4356100"/>
          <p14:tracePt t="76208" x="8124825" y="4356100"/>
          <p14:tracePt t="76209" x="8132763" y="4356100"/>
          <p14:tracePt t="76212" x="8139113" y="4356100"/>
          <p14:tracePt t="76213" x="8145463" y="4356100"/>
          <p14:tracePt t="76217" x="8151813" y="4356100"/>
          <p14:tracePt t="76219" x="8158163" y="4356100"/>
          <p14:tracePt t="76223" x="8166100" y="4356100"/>
          <p14:tracePt t="76225" x="8172450" y="4356100"/>
          <p14:tracePt t="76227" x="8178800" y="4356100"/>
          <p14:tracePt t="76232" x="8185150" y="4356100"/>
          <p14:tracePt t="76236" x="8191500" y="4356100"/>
          <p14:tracePt t="76247" x="8199438" y="4356100"/>
          <p14:tracePt t="76260" x="8205788" y="4356100"/>
          <p14:tracePt t="76275" x="8212138" y="4356100"/>
          <p14:tracePt t="76294" x="8218488" y="4356100"/>
          <p14:tracePt t="76301" x="8224838" y="4356100"/>
          <p14:tracePt t="76312" x="8231188" y="4356100"/>
          <p14:tracePt t="76318" x="8239125" y="4356100"/>
          <p14:tracePt t="76323" x="8245475" y="4356100"/>
          <p14:tracePt t="76337" x="8251825" y="4356100"/>
          <p14:tracePt t="76346" x="8258175" y="4356100"/>
          <p14:tracePt t="76376" x="8264525" y="4356100"/>
          <p14:tracePt t="76381" x="8272463" y="4356100"/>
          <p14:tracePt t="76385" x="8278813" y="4356100"/>
          <p14:tracePt t="76392" x="8285163" y="4356100"/>
          <p14:tracePt t="76394" x="8291513" y="4356100"/>
          <p14:tracePt t="76399" x="8297863" y="4356100"/>
          <p14:tracePt t="76402" x="8305800" y="4356100"/>
          <p14:tracePt t="76403" x="8312150" y="4356100"/>
          <p14:tracePt t="76406" x="8318500" y="4356100"/>
          <p14:tracePt t="76408" x="8324850" y="4356100"/>
          <p14:tracePt t="76411" x="8331200" y="4356100"/>
          <p14:tracePt t="76413" x="8339138" y="4356100"/>
          <p14:tracePt t="76415" x="8345488" y="4356100"/>
          <p14:tracePt t="76418" x="8351838" y="4356100"/>
          <p14:tracePt t="76420" x="8358188" y="4356100"/>
          <p14:tracePt t="76424" x="8364538" y="4356100"/>
          <p14:tracePt t="76426" x="8372475" y="4356100"/>
          <p14:tracePt t="76431" x="8378825" y="4356100"/>
          <p14:tracePt t="76433" x="8385175" y="4356100"/>
          <p14:tracePt t="76436" x="8391525" y="4356100"/>
          <p14:tracePt t="76445" x="8397875" y="4356100"/>
          <p14:tracePt t="76459" x="8405813" y="4356100"/>
          <p14:tracePt t="76519" x="8412163" y="4356100"/>
          <p14:tracePt t="76524" x="8418513" y="4356100"/>
          <p14:tracePt t="76529" x="8424863" y="4356100"/>
          <p14:tracePt t="76537" x="8431213" y="4356100"/>
          <p14:tracePt t="76538" x="8431213" y="4362450"/>
          <p14:tracePt t="76540" x="8439150" y="4362450"/>
          <p14:tracePt t="76548" x="8445500" y="4362450"/>
          <p14:tracePt t="76552" x="8451850" y="4362450"/>
          <p14:tracePt t="76557" x="8458200" y="4362450"/>
          <p14:tracePt t="76573" x="8464550" y="4362450"/>
          <p14:tracePt t="76598" x="8472488" y="4362450"/>
          <p14:tracePt t="76617" x="8478838" y="4362450"/>
          <p14:tracePt t="76621" x="8485188" y="4362450"/>
          <p14:tracePt t="76624" x="8491538" y="4362450"/>
          <p14:tracePt t="76629" x="8497888" y="4362450"/>
          <p14:tracePt t="76631" x="8504238" y="4362450"/>
          <p14:tracePt t="76635" x="8512175" y="4362450"/>
          <p14:tracePt t="76637" x="8518525" y="4362450"/>
          <p14:tracePt t="76639" x="8524875" y="4362450"/>
          <p14:tracePt t="76642" x="8531225" y="4362450"/>
          <p14:tracePt t="76644" x="8537575" y="4362450"/>
          <p14:tracePt t="76647" x="8545513" y="4362450"/>
          <p14:tracePt t="76648" x="8551863" y="4362450"/>
          <p14:tracePt t="76649" x="8558213" y="4362450"/>
          <p14:tracePt t="76651" x="8564563" y="4362450"/>
          <p14:tracePt t="76653" x="8570913" y="4362450"/>
          <p14:tracePt t="76654" x="8570913" y="4368800"/>
          <p14:tracePt t="76656" x="8578850" y="4368800"/>
          <p14:tracePt t="76657" x="8585200" y="4368800"/>
          <p14:tracePt t="76659" x="8591550" y="4368800"/>
          <p14:tracePt t="76660" x="8597900" y="4368800"/>
          <p14:tracePt t="76662" x="8604250" y="4368800"/>
          <p14:tracePt t="76665" x="8612188" y="4368800"/>
          <p14:tracePt t="76666" x="8618538" y="4368800"/>
          <p14:tracePt t="76669" x="8624888" y="4368800"/>
          <p14:tracePt t="76671" x="8631238" y="4368800"/>
          <p14:tracePt t="76673" x="8637588" y="4368800"/>
          <p14:tracePt t="76679" x="8645525" y="4368800"/>
          <p14:tracePt t="76683" x="8651875" y="4368800"/>
          <p14:tracePt t="76696" x="8658225" y="4368800"/>
          <p14:tracePt t="76703" x="8664575" y="4368800"/>
          <p14:tracePt t="76708" x="8670925" y="4368800"/>
          <p14:tracePt t="76714" x="8678863" y="4368800"/>
          <p14:tracePt t="76715" x="8685213" y="4368800"/>
          <p14:tracePt t="76720" x="8691563" y="4368800"/>
          <p14:tracePt t="76721" x="8697913" y="4375150"/>
          <p14:tracePt t="76723" x="8704263" y="4375150"/>
          <p14:tracePt t="76725" x="8712200" y="4375150"/>
          <p14:tracePt t="76727" x="8718550" y="4375150"/>
          <p14:tracePt t="76729" x="8724900" y="4375150"/>
          <p14:tracePt t="76730" x="8731250" y="4375150"/>
          <p14:tracePt t="76731" x="8737600" y="4375150"/>
          <p14:tracePt t="76733" x="8737600" y="4383088"/>
          <p14:tracePt t="76734" x="8745538" y="4383088"/>
          <p14:tracePt t="76735" x="8751888" y="4383088"/>
          <p14:tracePt t="76737" x="8758238" y="4383088"/>
          <p14:tracePt t="76738" x="8764588" y="4383088"/>
          <p14:tracePt t="76739" x="8770938" y="4383088"/>
          <p14:tracePt t="76740" x="8778875" y="4383088"/>
          <p14:tracePt t="76741" x="8785225" y="4383088"/>
          <p14:tracePt t="76743" x="8791575" y="4383088"/>
          <p14:tracePt t="76744" x="8797925" y="4383088"/>
          <p14:tracePt t="76745" x="8804275" y="4383088"/>
          <p14:tracePt t="76747" x="8810625" y="4383088"/>
          <p14:tracePt t="76748" x="8818563" y="4383088"/>
          <p14:tracePt t="76750" x="8824913" y="4389438"/>
          <p14:tracePt t="76751" x="8831263" y="4389438"/>
          <p14:tracePt t="76752" x="8837613" y="4389438"/>
          <p14:tracePt t="76754" x="8843963" y="4389438"/>
          <p14:tracePt t="76755" x="8851900" y="4389438"/>
          <p14:tracePt t="76757" x="8858250" y="4389438"/>
          <p14:tracePt t="76759" x="8864600" y="4389438"/>
          <p14:tracePt t="76760" x="8870950" y="4389438"/>
          <p14:tracePt t="76764" x="8877300" y="4389438"/>
          <p14:tracePt t="76767" x="8885238" y="4389438"/>
          <p14:tracePt t="76898" x="8877300" y="4389438"/>
          <p14:tracePt t="76902" x="8870950" y="4389438"/>
          <p14:tracePt t="76903" x="8864600" y="4389438"/>
          <p14:tracePt t="76904" x="8864600" y="4395788"/>
          <p14:tracePt t="76905" x="8858250" y="4395788"/>
          <p14:tracePt t="76908" x="8851900" y="4395788"/>
          <p14:tracePt t="76909" x="8843963" y="4395788"/>
          <p14:tracePt t="76910" x="8837613" y="4395788"/>
          <p14:tracePt t="76912" x="8831263" y="4395788"/>
          <p14:tracePt t="76913" x="8824913" y="4395788"/>
          <p14:tracePt t="76916" x="8818563" y="4402138"/>
          <p14:tracePt t="76917" x="8810625" y="4402138"/>
          <p14:tracePt t="76918" x="8804275" y="4402138"/>
          <p14:tracePt t="76920" x="8797925" y="4402138"/>
          <p14:tracePt t="76921" x="8791575" y="4402138"/>
          <p14:tracePt t="76924" x="8785225" y="4402138"/>
          <p14:tracePt t="76925" x="8778875" y="4402138"/>
          <p14:tracePt t="76927" x="8770938" y="4402138"/>
          <p14:tracePt t="76928" x="8764588" y="4402138"/>
          <p14:tracePt t="76929" x="8758238" y="4402138"/>
          <p14:tracePt t="76930" x="8758238" y="4408488"/>
          <p14:tracePt t="76932" x="8751888" y="4408488"/>
          <p14:tracePt t="76933" x="8745538" y="4408488"/>
          <p14:tracePt t="76935" x="8737600" y="4408488"/>
          <p14:tracePt t="76936" x="8731250" y="4416425"/>
          <p14:tracePt t="76937" x="8724900" y="4416425"/>
          <p14:tracePt t="76939" x="8718550" y="4416425"/>
          <p14:tracePt t="76940" x="8712200" y="4416425"/>
          <p14:tracePt t="76942" x="8704263" y="4416425"/>
          <p14:tracePt t="76943" x="8697913" y="4416425"/>
          <p14:tracePt t="76944" x="8691563" y="4416425"/>
          <p14:tracePt t="76946" x="8685213" y="4416425"/>
          <p14:tracePt t="76947" x="8678863" y="4422775"/>
          <p14:tracePt t="76949" x="8670925" y="4422775"/>
          <p14:tracePt t="76950" x="8664575" y="4422775"/>
          <p14:tracePt t="76951" x="8658225" y="4429125"/>
          <p14:tracePt t="76952" x="8651875" y="4429125"/>
          <p14:tracePt t="76953" x="8645525" y="4429125"/>
          <p14:tracePt t="76954" x="8637588" y="4429125"/>
          <p14:tracePt t="76955" x="8631238" y="4429125"/>
          <p14:tracePt t="76956" x="8624888" y="4435475"/>
          <p14:tracePt t="76958" x="8612188" y="4435475"/>
          <p14:tracePt t="76959" x="8604250" y="4435475"/>
          <p14:tracePt t="76960" x="8597900" y="4435475"/>
          <p14:tracePt t="76961" x="8591550" y="4435475"/>
          <p14:tracePt t="76962" x="8585200" y="4435475"/>
          <p14:tracePt t="76963" x="8578850" y="4441825"/>
          <p14:tracePt t="76964" x="8564563" y="4441825"/>
          <p14:tracePt t="76965" x="8558213" y="4441825"/>
          <p14:tracePt t="76966" x="8551863" y="4449763"/>
          <p14:tracePt t="76967" x="8545513" y="4449763"/>
          <p14:tracePt t="76968" x="8537575" y="4449763"/>
          <p14:tracePt t="76969" x="8524875" y="4449763"/>
          <p14:tracePt t="76970" x="8518525" y="4456113"/>
          <p14:tracePt t="76971" x="8504238" y="4456113"/>
          <p14:tracePt t="76972" x="8491538" y="4456113"/>
          <p14:tracePt t="76973" x="8485188" y="4462463"/>
          <p14:tracePt t="76974" x="8472488" y="4462463"/>
          <p14:tracePt t="76975" x="8458200" y="4462463"/>
          <p14:tracePt t="76976" x="8451850" y="4462463"/>
          <p14:tracePt t="76977" x="8439150" y="4462463"/>
          <p14:tracePt t="76978" x="8424863" y="4462463"/>
          <p14:tracePt t="76979" x="8412163" y="4462463"/>
          <p14:tracePt t="76980" x="8397875" y="4468813"/>
          <p14:tracePt t="76981" x="8385175" y="4468813"/>
          <p14:tracePt t="76982" x="8372475" y="4468813"/>
          <p14:tracePt t="76983" x="8351838" y="4475163"/>
          <p14:tracePt t="76984" x="8345488" y="4475163"/>
          <p14:tracePt t="76985" x="8331200" y="4481513"/>
          <p14:tracePt t="76986" x="8318500" y="4481513"/>
          <p14:tracePt t="76987" x="8305800" y="4481513"/>
          <p14:tracePt t="76988" x="8285163" y="4489450"/>
          <p14:tracePt t="76989" x="8272463" y="4489450"/>
          <p14:tracePt t="76990" x="8258175" y="4489450"/>
          <p14:tracePt t="76991" x="8239125" y="4495800"/>
          <p14:tracePt t="76992" x="8224838" y="4495800"/>
          <p14:tracePt t="76993" x="8205788" y="4502150"/>
          <p14:tracePt t="76994" x="8191500" y="4502150"/>
          <p14:tracePt t="76995" x="8178800" y="4508500"/>
          <p14:tracePt t="76996" x="8158163" y="4508500"/>
          <p14:tracePt t="76997" x="8145463" y="4508500"/>
          <p14:tracePt t="76998" x="8118475" y="4508500"/>
          <p14:tracePt t="76999" x="8105775" y="4514850"/>
          <p14:tracePt t="77001" x="8078788" y="4522788"/>
          <p14:tracePt t="77002" x="8066088" y="4522788"/>
          <p14:tracePt t="77003" x="8045450" y="4529138"/>
          <p14:tracePt t="77004" x="8024813" y="4529138"/>
          <p14:tracePt t="77005" x="8012113" y="4535488"/>
          <p14:tracePt t="77007" x="7991475" y="4541838"/>
          <p14:tracePt t="77008" x="7972425" y="4541838"/>
          <p14:tracePt t="77009" x="7958138" y="4548188"/>
          <p14:tracePt t="77010" x="7945438" y="4548188"/>
          <p14:tracePt t="77011" x="7932738" y="4556125"/>
          <p14:tracePt t="77012" x="7918450" y="4556125"/>
          <p14:tracePt t="77013" x="7912100" y="4562475"/>
          <p14:tracePt t="77014" x="7893050" y="4562475"/>
          <p14:tracePt t="77015" x="7878763" y="4562475"/>
          <p14:tracePt t="77016" x="7872413" y="4562475"/>
          <p14:tracePt t="77017" x="7859713" y="4568825"/>
          <p14:tracePt t="77018" x="7845425" y="4568825"/>
          <p14:tracePt t="77019" x="7839075" y="4575175"/>
          <p14:tracePt t="77020" x="7826375" y="4575175"/>
          <p14:tracePt t="77021" x="7812088" y="4581525"/>
          <p14:tracePt t="77023" x="7799388" y="4589463"/>
          <p14:tracePt t="77024" x="7793038" y="4589463"/>
          <p14:tracePt t="77025" x="7778750" y="4589463"/>
          <p14:tracePt t="77026" x="7772400" y="4595813"/>
          <p14:tracePt t="77027" x="7766050" y="4595813"/>
          <p14:tracePt t="77028" x="7759700" y="4595813"/>
          <p14:tracePt t="77029" x="7751763" y="4595813"/>
          <p14:tracePt t="77030" x="7745413" y="4595813"/>
          <p14:tracePt t="77031" x="7732713" y="4602163"/>
          <p14:tracePt t="77033" x="7726363" y="4608513"/>
          <p14:tracePt t="77034" x="7712075" y="4608513"/>
          <p14:tracePt t="77036" x="7705725" y="4608513"/>
          <p14:tracePt t="77037" x="7699375" y="4608513"/>
          <p14:tracePt t="77039" x="7693025" y="4614863"/>
          <p14:tracePt t="77040" x="7685088" y="4614863"/>
          <p14:tracePt t="77041" x="7678738" y="4614863"/>
          <p14:tracePt t="77042" x="7672388" y="4614863"/>
          <p14:tracePt t="77043" x="7666038" y="4622800"/>
          <p14:tracePt t="77044" x="7659688" y="4622800"/>
          <p14:tracePt t="77046" x="7651750" y="4629150"/>
          <p14:tracePt t="77047" x="7645400" y="4629150"/>
          <p14:tracePt t="77050" x="7639050" y="4629150"/>
          <p14:tracePt t="77052" x="7632700" y="4629150"/>
          <p14:tracePt t="77053" x="7626350" y="4629150"/>
          <p14:tracePt t="77055" x="7620000" y="4629150"/>
          <p14:tracePt t="77056" x="7612063" y="4635500"/>
          <p14:tracePt t="77058" x="7605713" y="4635500"/>
          <p14:tracePt t="77059" x="7599363" y="4635500"/>
          <p14:tracePt t="77060" x="7599363" y="4641850"/>
          <p14:tracePt t="77061" x="7593013" y="4641850"/>
          <p14:tracePt t="77063" x="7586663" y="4641850"/>
          <p14:tracePt t="77064" x="7578725" y="4641850"/>
          <p14:tracePt t="77066" x="7572375" y="4641850"/>
          <p14:tracePt t="77067" x="7566025" y="4641850"/>
          <p14:tracePt t="77069" x="7559675" y="4641850"/>
          <p14:tracePt t="77070" x="7553325" y="4641850"/>
          <p14:tracePt t="77071" x="7553325" y="4648200"/>
          <p14:tracePt t="77072" x="7545388" y="4648200"/>
          <p14:tracePt t="77073" x="7539038" y="4648200"/>
          <p14:tracePt t="77074" x="7532688" y="4648200"/>
          <p14:tracePt t="77075" x="7526338" y="4656138"/>
          <p14:tracePt t="77076" x="7519988" y="4656138"/>
          <p14:tracePt t="77077" x="7512050" y="4656138"/>
          <p14:tracePt t="77078" x="7505700" y="4656138"/>
          <p14:tracePt t="77079" x="7499350" y="4656138"/>
          <p14:tracePt t="77080" x="7486650" y="4662488"/>
          <p14:tracePt t="77082" x="7472363" y="4662488"/>
          <p14:tracePt t="77083" x="7466013" y="4662488"/>
          <p14:tracePt t="77085" x="7453313" y="4662488"/>
          <p14:tracePt t="77086" x="7445375" y="4662488"/>
          <p14:tracePt t="77087" x="7432675" y="4662488"/>
          <p14:tracePt t="77088" x="7426325" y="4662488"/>
          <p14:tracePt t="77089" x="7419975" y="4662488"/>
          <p14:tracePt t="77090" x="7405688" y="4668838"/>
          <p14:tracePt t="77091" x="7392988" y="4668838"/>
          <p14:tracePt t="77092" x="7386638" y="4668838"/>
          <p14:tracePt t="77093" x="7372350" y="4668838"/>
          <p14:tracePt t="77094" x="7366000" y="4668838"/>
          <p14:tracePt t="77095" x="7353300" y="4668838"/>
          <p14:tracePt t="77096" x="7339013" y="4668838"/>
          <p14:tracePt t="77097" x="7326313" y="4675188"/>
          <p14:tracePt t="77098" x="7305675" y="4675188"/>
          <p14:tracePt t="77099" x="7292975" y="4675188"/>
          <p14:tracePt t="77101" x="7280275" y="4675188"/>
          <p14:tracePt t="77102" x="7265988" y="4675188"/>
          <p14:tracePt t="77103" x="7253288" y="4675188"/>
          <p14:tracePt t="77104" x="7232650" y="4675188"/>
          <p14:tracePt t="77105" x="7219950" y="4675188"/>
          <p14:tracePt t="77107" x="7205663" y="4675188"/>
          <p14:tracePt t="77108" x="7186613" y="4675188"/>
          <p14:tracePt t="77109" x="7172325" y="4675188"/>
          <p14:tracePt t="77110" x="7165975" y="4675188"/>
          <p14:tracePt t="77111" x="7146925" y="4675188"/>
          <p14:tracePt t="77112" x="7132638" y="4675188"/>
          <p14:tracePt t="77113" x="7126288" y="4675188"/>
          <p14:tracePt t="77114" x="7105650" y="4675188"/>
          <p14:tracePt t="77115" x="7099300" y="4675188"/>
          <p14:tracePt t="77116" x="7086600" y="4675188"/>
          <p14:tracePt t="77117" x="7065963" y="4675188"/>
          <p14:tracePt t="77118" x="7059613" y="4675188"/>
          <p14:tracePt t="77119" x="7046913" y="4675188"/>
          <p14:tracePt t="77120" x="7040563" y="4675188"/>
          <p14:tracePt t="77121" x="7013575" y="4675188"/>
          <p14:tracePt t="77122" x="7007225" y="4675188"/>
          <p14:tracePt t="77123" x="6992938" y="4675188"/>
          <p14:tracePt t="77124" x="6980238" y="4675188"/>
          <p14:tracePt t="77125" x="6965950" y="4675188"/>
          <p14:tracePt t="77126" x="6953250" y="4675188"/>
          <p14:tracePt t="77127" x="6940550" y="4675188"/>
          <p14:tracePt t="77128" x="6926263" y="4675188"/>
          <p14:tracePt t="77129" x="6913563" y="4675188"/>
          <p14:tracePt t="77130" x="6899275" y="4675188"/>
          <p14:tracePt t="77131" x="6886575" y="4675188"/>
          <p14:tracePt t="77132" x="6873875" y="4675188"/>
          <p14:tracePt t="77133" x="6853238" y="4675188"/>
          <p14:tracePt t="77134" x="6846888" y="4675188"/>
          <p14:tracePt t="77135" x="6826250" y="4675188"/>
          <p14:tracePt t="77136" x="6819900" y="4675188"/>
          <p14:tracePt t="77137" x="6807200" y="4675188"/>
          <p14:tracePt t="77138" x="6786563" y="4675188"/>
          <p14:tracePt t="77139" x="6773863" y="4675188"/>
          <p14:tracePt t="77140" x="6765925" y="4681538"/>
          <p14:tracePt t="77141" x="6746875" y="4681538"/>
          <p14:tracePt t="77142" x="6740525" y="4681538"/>
          <p14:tracePt t="77143" x="6719888" y="4681538"/>
          <p14:tracePt t="77144" x="6707188" y="4681538"/>
          <p14:tracePt t="77145" x="6692900" y="4681538"/>
          <p14:tracePt t="77146" x="6673850" y="4681538"/>
          <p14:tracePt t="77147" x="6659563" y="4681538"/>
          <p14:tracePt t="77148" x="6646863" y="4681538"/>
          <p14:tracePt t="77149" x="6626225" y="4689475"/>
          <p14:tracePt t="77150" x="6613525" y="4689475"/>
          <p14:tracePt t="77151" x="6600825" y="4689475"/>
          <p14:tracePt t="77152" x="6580188" y="4689475"/>
          <p14:tracePt t="77153" x="6567488" y="4689475"/>
          <p14:tracePt t="77154" x="6546850" y="4689475"/>
          <p14:tracePt t="77155" x="6534150" y="4689475"/>
          <p14:tracePt t="77156" x="6519863" y="4689475"/>
          <p14:tracePt t="77157" x="6500813" y="4695825"/>
          <p14:tracePt t="77158" x="6480175" y="4695825"/>
          <p14:tracePt t="77159" x="6467475" y="4695825"/>
          <p14:tracePt t="77160" x="6453188" y="4695825"/>
          <p14:tracePt t="77161" x="6434138" y="4695825"/>
          <p14:tracePt t="77162" x="6419850" y="4702175"/>
          <p14:tracePt t="77163" x="6400800" y="4702175"/>
          <p14:tracePt t="77164" x="6386513" y="4702175"/>
          <p14:tracePt t="77165" x="6373813" y="4702175"/>
          <p14:tracePt t="77166" x="6353175" y="4702175"/>
          <p14:tracePt t="77167" x="6327775" y="4702175"/>
          <p14:tracePt t="77168" x="6313488" y="4708525"/>
          <p14:tracePt t="77169" x="6294438" y="4708525"/>
          <p14:tracePt t="77170" x="6273800" y="4708525"/>
          <p14:tracePt t="77171" x="6253163" y="4708525"/>
          <p14:tracePt t="77172" x="6240463" y="4708525"/>
          <p14:tracePt t="77173" x="6219825" y="4708525"/>
          <p14:tracePt t="77174" x="6200775" y="4708525"/>
          <p14:tracePt t="77175" x="6188075" y="4708525"/>
          <p14:tracePt t="77176" x="6167438" y="4708525"/>
          <p14:tracePt t="77177" x="6146800" y="4714875"/>
          <p14:tracePt t="77178" x="6127750" y="4714875"/>
          <p14:tracePt t="77179" x="6113463" y="4714875"/>
          <p14:tracePt t="77180" x="6094413" y="4714875"/>
          <p14:tracePt t="77181" x="6080125" y="4714875"/>
          <p14:tracePt t="77182" x="6061075" y="4714875"/>
          <p14:tracePt t="77183" x="6040438" y="4722813"/>
          <p14:tracePt t="77184" x="6013450" y="4722813"/>
          <p14:tracePt t="77185" x="6000750" y="4722813"/>
          <p14:tracePt t="77186" x="5980113" y="4722813"/>
          <p14:tracePt t="77187" x="5961063" y="4722813"/>
          <p14:tracePt t="77188" x="5946775" y="4722813"/>
          <p14:tracePt t="77189" x="5927725" y="4729163"/>
          <p14:tracePt t="77190" x="5907088" y="4729163"/>
          <p14:tracePt t="77191" x="5894388" y="4729163"/>
          <p14:tracePt t="77192" x="5873750" y="4729163"/>
          <p14:tracePt t="77193" x="5854700" y="4729163"/>
          <p14:tracePt t="77194" x="5840413" y="4729163"/>
          <p14:tracePt t="77195" x="5821363" y="4729163"/>
          <p14:tracePt t="77196" x="5800725" y="4735513"/>
          <p14:tracePt t="77197" x="5794375" y="4735513"/>
          <p14:tracePt t="77198" x="5761038" y="4735513"/>
          <p14:tracePt t="77199" x="5740400" y="4735513"/>
          <p14:tracePt t="77201" x="5715000" y="4735513"/>
          <p14:tracePt t="77202" x="5694363" y="4735513"/>
          <p14:tracePt t="77203" x="5681663" y="4735513"/>
          <p14:tracePt t="77204" x="5654675" y="4735513"/>
          <p14:tracePt t="77205" x="5634038" y="4741863"/>
          <p14:tracePt t="77207" x="5621338" y="4741863"/>
          <p14:tracePt t="77208" x="5594350" y="4741863"/>
          <p14:tracePt t="77209" x="5581650" y="4741863"/>
          <p14:tracePt t="77210" x="5575300" y="4741863"/>
          <p14:tracePt t="77211" x="5554663" y="4741863"/>
          <p14:tracePt t="77212" x="5541963" y="4741863"/>
          <p14:tracePt t="77213" x="5527675" y="4741863"/>
          <p14:tracePt t="77214" x="5508625" y="4741863"/>
          <p14:tracePt t="77215" x="5494338" y="4741863"/>
          <p14:tracePt t="77216" x="5481638" y="4748213"/>
          <p14:tracePt t="77217" x="5461000" y="4748213"/>
          <p14:tracePt t="77218" x="5454650" y="4748213"/>
          <p14:tracePt t="77219" x="5441950" y="4748213"/>
          <p14:tracePt t="77220" x="5427663" y="4748213"/>
          <p14:tracePt t="77221" x="5414963" y="4748213"/>
          <p14:tracePt t="77222" x="5394325" y="4748213"/>
          <p14:tracePt t="77223" x="5381625" y="4748213"/>
          <p14:tracePt t="77224" x="5367338" y="4748213"/>
          <p14:tracePt t="77225" x="5354638" y="4748213"/>
          <p14:tracePt t="77226" x="5341938" y="4748213"/>
          <p14:tracePt t="77227" x="5327650" y="4748213"/>
          <p14:tracePt t="77228" x="5308600" y="4748213"/>
          <p14:tracePt t="77229" x="5302250" y="4748213"/>
          <p14:tracePt t="77230" x="5281613" y="4748213"/>
          <p14:tracePt t="77231" x="5268913" y="4748213"/>
          <p14:tracePt t="77232" x="5254625" y="4748213"/>
          <p14:tracePt t="77233" x="5241925" y="4748213"/>
          <p14:tracePt t="77234" x="5227638" y="4754563"/>
          <p14:tracePt t="77235" x="5214938" y="4754563"/>
          <p14:tracePt t="77236" x="5202238" y="4754563"/>
          <p14:tracePt t="77237" x="5194300" y="4754563"/>
          <p14:tracePt t="77238" x="5181600" y="4754563"/>
          <p14:tracePt t="77239" x="5160963" y="4754563"/>
          <p14:tracePt t="77240" x="5154613" y="4754563"/>
          <p14:tracePt t="77241" x="5135563" y="4754563"/>
          <p14:tracePt t="77242" x="5121275" y="4754563"/>
          <p14:tracePt t="77243" x="5108575" y="4754563"/>
          <p14:tracePt t="77244" x="5094288" y="4762500"/>
          <p14:tracePt t="77245" x="5081588" y="4762500"/>
          <p14:tracePt t="77246" x="5068888" y="4762500"/>
          <p14:tracePt t="77247" x="5054600" y="4762500"/>
          <p14:tracePt t="77248" x="5048250" y="4762500"/>
          <p14:tracePt t="77249" x="5029200" y="4762500"/>
          <p14:tracePt t="77250" x="5014913" y="4762500"/>
          <p14:tracePt t="77251" x="5008563" y="4762500"/>
          <p14:tracePt t="77252" x="4987925" y="4762500"/>
          <p14:tracePt t="77253" x="4975225" y="4762500"/>
          <p14:tracePt t="77254" x="4968875" y="4762500"/>
          <p14:tracePt t="77255" x="4948238" y="4762500"/>
          <p14:tracePt t="77256" x="4941888" y="4762500"/>
          <p14:tracePt t="77257" x="4935538" y="4762500"/>
          <p14:tracePt t="77258" x="4921250" y="4768850"/>
          <p14:tracePt t="77259" x="4902200" y="4768850"/>
          <p14:tracePt t="77260" x="4895850" y="4768850"/>
          <p14:tracePt t="77261" x="4881563" y="4768850"/>
          <p14:tracePt t="77262" x="4875213" y="4768850"/>
          <p14:tracePt t="77263" x="4862513" y="4768850"/>
          <p14:tracePt t="77264" x="4848225" y="4775200"/>
          <p14:tracePt t="77265" x="4841875" y="4775200"/>
          <p14:tracePt t="77266" x="4829175" y="4775200"/>
          <p14:tracePt t="77267" x="4821238" y="4775200"/>
          <p14:tracePt t="77268" x="4808538" y="4775200"/>
          <p14:tracePt t="77269" x="4795838" y="4775200"/>
          <p14:tracePt t="77270" x="4787900" y="4781550"/>
          <p14:tracePt t="77271" x="4775200" y="4781550"/>
          <p14:tracePt t="77272" x="4762500" y="4781550"/>
          <p14:tracePt t="77273" x="4754563" y="4781550"/>
          <p14:tracePt t="77274" x="4748213" y="4781550"/>
          <p14:tracePt t="77275" x="4741863" y="4781550"/>
          <p14:tracePt t="77276" x="4735513" y="4787900"/>
          <p14:tracePt t="77277" x="4722813" y="4787900"/>
          <p14:tracePt t="77278" x="4714875" y="4787900"/>
          <p14:tracePt t="77279" x="4702175" y="4787900"/>
          <p14:tracePt t="77280" x="4689475" y="4787900"/>
          <p14:tracePt t="77282" x="4675188" y="4795838"/>
          <p14:tracePt t="77283" x="4668838" y="4795838"/>
          <p14:tracePt t="77284" x="4662488" y="4795838"/>
          <p14:tracePt t="77285" x="4648200" y="4795838"/>
          <p14:tracePt t="77286" x="4641850" y="4795838"/>
          <p14:tracePt t="77287" x="4629150" y="4795838"/>
          <p14:tracePt t="77288" x="4614863" y="4795838"/>
          <p14:tracePt t="77290" x="4602163" y="4795838"/>
          <p14:tracePt t="77291" x="4595813" y="4795838"/>
          <p14:tracePt t="77292" x="4581525" y="4795838"/>
          <p14:tracePt t="77293" x="4568825" y="4795838"/>
          <p14:tracePt t="77294" x="4562475" y="4795838"/>
          <p14:tracePt t="77295" x="4548188" y="4795838"/>
          <p14:tracePt t="77296" x="4541838" y="4795838"/>
          <p14:tracePt t="77297" x="4529138" y="4802188"/>
          <p14:tracePt t="77298" x="4508500" y="4802188"/>
          <p14:tracePt t="77299" x="4495800" y="4802188"/>
          <p14:tracePt t="77301" x="4475163" y="4802188"/>
          <p14:tracePt t="77302" x="4456113" y="4802188"/>
          <p14:tracePt t="77303" x="4441825" y="4802188"/>
          <p14:tracePt t="77304" x="4422775" y="4802188"/>
          <p14:tracePt t="77305" x="4402138" y="4802188"/>
          <p14:tracePt t="77307" x="4389438" y="4802188"/>
          <p14:tracePt t="77308" x="4368800" y="4802188"/>
          <p14:tracePt t="77309" x="4349750" y="4802188"/>
          <p14:tracePt t="77310" x="4329113" y="4808538"/>
          <p14:tracePt t="77311" x="4316413" y="4808538"/>
          <p14:tracePt t="77312" x="4295775" y="4808538"/>
          <p14:tracePt t="77313" x="4268788" y="4808538"/>
          <p14:tracePt t="77314" x="4262438" y="4808538"/>
          <p14:tracePt t="77315" x="4241800" y="4808538"/>
          <p14:tracePt t="77316" x="4216400" y="4808538"/>
          <p14:tracePt t="77317" x="4202113" y="4808538"/>
          <p14:tracePt t="77318" x="4175125" y="4808538"/>
          <p14:tracePt t="77319" x="4156075" y="4814888"/>
          <p14:tracePt t="77320" x="4129088" y="4814888"/>
          <p14:tracePt t="77321" x="4110038" y="4814888"/>
          <p14:tracePt t="77322" x="4089400" y="4814888"/>
          <p14:tracePt t="77323" x="4062413" y="4814888"/>
          <p14:tracePt t="77324" x="4043363" y="4814888"/>
          <p14:tracePt t="77325" x="4022725" y="4814888"/>
          <p14:tracePt t="77326" x="3995738" y="4814888"/>
          <p14:tracePt t="77327" x="3968750" y="4814888"/>
          <p14:tracePt t="77328" x="3949700" y="4814888"/>
          <p14:tracePt t="77329" x="3929063" y="4814888"/>
          <p14:tracePt t="77330" x="3902075" y="4814888"/>
          <p14:tracePt t="77331" x="3883025" y="4814888"/>
          <p14:tracePt t="77332" x="3862388" y="4814888"/>
          <p14:tracePt t="77333" x="3829050" y="4821238"/>
          <p14:tracePt t="77334" x="3816350" y="4821238"/>
          <p14:tracePt t="77335" x="3789363" y="4821238"/>
          <p14:tracePt t="77336" x="3770313" y="4821238"/>
          <p14:tracePt t="77337" x="3749675" y="4821238"/>
          <p14:tracePt t="77338" x="3722688" y="4821238"/>
          <p14:tracePt t="77339" x="3709988" y="4821238"/>
          <p14:tracePt t="77340" x="3683000" y="4821238"/>
          <p14:tracePt t="77341" x="3662363" y="4821238"/>
          <p14:tracePt t="77342" x="3636963" y="4821238"/>
          <p14:tracePt t="77343" x="3622675" y="4821238"/>
          <p14:tracePt t="77344" x="3603625" y="4821238"/>
          <p14:tracePt t="77345" x="3582988" y="4821238"/>
          <p14:tracePt t="77346" x="3570288" y="4821238"/>
          <p14:tracePt t="77347" x="3549650" y="4821238"/>
          <p14:tracePt t="77348" x="3530600" y="4821238"/>
          <p14:tracePt t="77349" x="3516313" y="4821238"/>
          <p14:tracePt t="77350" x="3503613" y="4821238"/>
          <p14:tracePt t="77351" x="3476625" y="4821238"/>
          <p14:tracePt t="77352" x="3470275" y="4821238"/>
          <p14:tracePt t="77353" x="3449638" y="4821238"/>
          <p14:tracePt t="77354" x="3443288" y="4821238"/>
          <p14:tracePt t="77355" x="3430588" y="4821238"/>
          <p14:tracePt t="77356" x="3416300" y="4821238"/>
          <p14:tracePt t="77357" x="3409950" y="4829175"/>
          <p14:tracePt t="77358" x="3397250" y="4829175"/>
          <p14:tracePt t="77359" x="3376613" y="4829175"/>
          <p14:tracePt t="77361" x="3363913" y="4829175"/>
          <p14:tracePt t="77362" x="3355975" y="4829175"/>
          <p14:tracePt t="77363" x="3343275" y="4829175"/>
          <p14:tracePt t="77364" x="3336925" y="4829175"/>
          <p14:tracePt t="77365" x="3330575" y="4829175"/>
          <p14:tracePt t="77366" x="3322638" y="4829175"/>
          <p14:tracePt t="77367" x="3316288" y="4829175"/>
          <p14:tracePt t="77368" x="3309938" y="4829175"/>
          <p14:tracePt t="77369" x="3303588" y="4829175"/>
          <p14:tracePt t="77370" x="3297238" y="4829175"/>
          <p14:tracePt t="77371" x="3297238" y="4835525"/>
          <p14:tracePt t="77372" x="3290888" y="4835525"/>
          <p14:tracePt t="77373" x="3282950" y="4835525"/>
          <p14:tracePt t="77376" x="3276600" y="4835525"/>
          <p14:tracePt t="77377" x="3270250" y="4835525"/>
          <p14:tracePt t="77379" x="3263900" y="4835525"/>
          <p14:tracePt t="77384" x="3257550" y="4835525"/>
          <p14:tracePt t="77386" x="3249613" y="4835525"/>
          <p14:tracePt t="77391" x="3243263" y="4835525"/>
          <p14:tracePt t="77393" x="3236913" y="4835525"/>
          <p14:tracePt t="77395" x="3230563" y="4835525"/>
          <p14:tracePt t="77399" x="3224213" y="4835525"/>
          <p14:tracePt t="77400" x="3216275" y="4835525"/>
          <p14:tracePt t="77403" x="3209925" y="4835525"/>
          <p14:tracePt t="77404" x="3203575" y="4835525"/>
          <p14:tracePt t="77405" x="3197225" y="4835525"/>
          <p14:tracePt t="77408" x="3190875" y="4835525"/>
          <p14:tracePt t="77409" x="3182938" y="4835525"/>
          <p14:tracePt t="77411" x="3176588" y="4835525"/>
          <p14:tracePt t="77412" x="3170238" y="4835525"/>
          <p14:tracePt t="77413" x="3163888" y="4835525"/>
          <p14:tracePt t="77415" x="3157538" y="4835525"/>
          <p14:tracePt t="77416" x="3149600" y="4835525"/>
          <p14:tracePt t="77418" x="3143250" y="4841875"/>
          <p14:tracePt t="77419" x="3136900" y="4841875"/>
          <p14:tracePt t="77420" x="3130550" y="4841875"/>
          <p14:tracePt t="77421" x="3124200" y="4841875"/>
          <p14:tracePt t="77422" x="3109913" y="4841875"/>
          <p14:tracePt t="77424" x="3103563" y="4841875"/>
          <p14:tracePt t="77425" x="3097213" y="4841875"/>
          <p14:tracePt t="77426" x="3090863" y="4841875"/>
          <p14:tracePt t="77427" x="3076575" y="4841875"/>
          <p14:tracePt t="77429" x="3063875" y="4841875"/>
          <p14:tracePt t="77430" x="3057525" y="4841875"/>
          <p14:tracePt t="77431" x="3049588" y="4841875"/>
          <p14:tracePt t="77432" x="3043238" y="4841875"/>
          <p14:tracePt t="77433" x="3036888" y="4841875"/>
          <p14:tracePt t="77434" x="3024188" y="4841875"/>
          <p14:tracePt t="77435" x="3009900" y="4841875"/>
          <p14:tracePt t="77436" x="3003550" y="4841875"/>
          <p14:tracePt t="77437" x="2997200" y="4841875"/>
          <p14:tracePt t="77438" x="2990850" y="4841875"/>
          <p14:tracePt t="77439" x="2976563" y="4841875"/>
          <p14:tracePt t="77440" x="2970213" y="4841875"/>
          <p14:tracePt t="77441" x="2963863" y="4841875"/>
          <p14:tracePt t="77442" x="2951163" y="4841875"/>
          <p14:tracePt t="77443" x="2943225" y="4841875"/>
          <p14:tracePt t="77444" x="2936875" y="4841875"/>
          <p14:tracePt t="77445" x="2924175" y="4841875"/>
          <p14:tracePt t="77447" x="2909888" y="4841875"/>
          <p14:tracePt t="77448" x="2903538" y="4841875"/>
          <p14:tracePt t="77450" x="2897188" y="4841875"/>
          <p14:tracePt t="77451" x="2890838" y="4841875"/>
          <p14:tracePt t="77452" x="2884488" y="4841875"/>
          <p14:tracePt t="77453" x="2876550" y="4841875"/>
          <p14:tracePt t="77454" x="2870200" y="4841875"/>
          <p14:tracePt t="77456" x="2863850" y="4841875"/>
          <p14:tracePt t="77457" x="2857500" y="4841875"/>
          <p14:tracePt t="77459" x="2851150" y="4841875"/>
          <p14:tracePt t="77461" x="2843213" y="4841875"/>
          <p14:tracePt t="77463" x="2836863" y="4841875"/>
          <p14:tracePt t="77464" x="2836863" y="4835525"/>
          <p14:tracePt t="77545" x="2830513" y="4835525"/>
          <p14:tracePt t="77551" x="2824163" y="4835525"/>
          <p14:tracePt t="77560" x="2817813" y="4835525"/>
          <p14:tracePt t="77565" x="2809875" y="4835525"/>
          <p14:tracePt t="77572" x="2803525" y="4835525"/>
          <p14:tracePt t="77659" x="2803525" y="4829175"/>
          <p14:tracePt t="78488" x="2809875" y="4829175"/>
          <p14:tracePt t="78492" x="2817813" y="4829175"/>
          <p14:tracePt t="78500" x="2824163" y="4829175"/>
          <p14:tracePt t="78503" x="2830513" y="4835525"/>
          <p14:tracePt t="78508" x="2836863" y="4835525"/>
          <p14:tracePt t="78509" x="2843213" y="4835525"/>
          <p14:tracePt t="78513" x="2851150" y="4835525"/>
          <p14:tracePt t="78518" x="2857500" y="4835525"/>
          <p14:tracePt t="78521" x="2863850" y="4835525"/>
          <p14:tracePt t="78528" x="2870200" y="4835525"/>
          <p14:tracePt t="78532" x="2876550" y="4835525"/>
          <p14:tracePt t="78535" x="2884488" y="4835525"/>
          <p14:tracePt t="78543" x="2890838" y="4835525"/>
          <p14:tracePt t="78546" x="2897188" y="4835525"/>
          <p14:tracePt t="78548" x="2897188" y="4829175"/>
          <p14:tracePt t="78553" x="2903538" y="4829175"/>
          <p14:tracePt t="78556" x="2909888" y="4829175"/>
          <p14:tracePt t="78562" x="2917825" y="4829175"/>
          <p14:tracePt t="78564" x="2924175" y="4829175"/>
          <p14:tracePt t="78565" x="2924175" y="4821238"/>
          <p14:tracePt t="78567" x="2930525" y="4821238"/>
          <p14:tracePt t="78571" x="2936875" y="4821238"/>
          <p14:tracePt t="78573" x="2943225" y="4821238"/>
          <p14:tracePt t="78576" x="2943225" y="4814888"/>
          <p14:tracePt t="78577" x="2951163" y="4814888"/>
          <p14:tracePt t="78579" x="2957513" y="4814888"/>
          <p14:tracePt t="78581" x="2963863" y="4814888"/>
          <p14:tracePt t="78583" x="2963863" y="4808538"/>
          <p14:tracePt t="78584" x="2970213" y="4808538"/>
          <p14:tracePt t="78586" x="2976563" y="4808538"/>
          <p14:tracePt t="78588" x="2984500" y="4808538"/>
          <p14:tracePt t="78590" x="2990850" y="4808538"/>
          <p14:tracePt t="78591" x="2997200" y="4808538"/>
          <p14:tracePt t="78594" x="3003550" y="4808538"/>
          <p14:tracePt t="78595" x="3009900" y="4808538"/>
          <p14:tracePt t="78598" x="3017838" y="4808538"/>
          <p14:tracePt t="78599" x="3024188" y="4808538"/>
          <p14:tracePt t="78600" x="3030538" y="4808538"/>
          <p14:tracePt t="78602" x="3036888" y="4808538"/>
          <p14:tracePt t="78604" x="3043238" y="4808538"/>
          <p14:tracePt t="78606" x="3049588" y="4802188"/>
          <p14:tracePt t="78607" x="3057525" y="4802188"/>
          <p14:tracePt t="78608" x="3063875" y="4802188"/>
          <p14:tracePt t="78611" x="3070225" y="4802188"/>
          <p14:tracePt t="78612" x="3076575" y="4802188"/>
          <p14:tracePt t="78615" x="3082925" y="4802188"/>
          <p14:tracePt t="78616" x="3090863" y="4802188"/>
          <p14:tracePt t="78618" x="3097213" y="4802188"/>
          <p14:tracePt t="78621" x="3103563" y="4802188"/>
          <p14:tracePt t="78623" x="3109913" y="4802188"/>
          <p14:tracePt t="78626" x="3116263" y="4802188"/>
          <p14:tracePt t="78627" x="3124200" y="4802188"/>
          <p14:tracePt t="78630" x="3130550" y="4802188"/>
          <p14:tracePt t="78632" x="3136900" y="4802188"/>
          <p14:tracePt t="78633" x="3143250" y="4802188"/>
          <p14:tracePt t="78636" x="3149600" y="4802188"/>
          <p14:tracePt t="78637" x="3157538" y="4802188"/>
          <p14:tracePt t="78639" x="3163888" y="4802188"/>
          <p14:tracePt t="78640" x="3170238" y="4802188"/>
          <p14:tracePt t="78641" x="3176588" y="4802188"/>
          <p14:tracePt t="78643" x="3182938" y="4802188"/>
          <p14:tracePt t="78644" x="3190875" y="4802188"/>
          <p14:tracePt t="78645" x="3190875" y="4795838"/>
          <p14:tracePt t="78647" x="3197225" y="4795838"/>
          <p14:tracePt t="78648" x="3203575" y="4795838"/>
          <p14:tracePt t="78649" x="3209925" y="4795838"/>
          <p14:tracePt t="78650" x="3216275" y="4795838"/>
          <p14:tracePt t="78651" x="3224213" y="4795838"/>
          <p14:tracePt t="78652" x="3230563" y="4795838"/>
          <p14:tracePt t="78654" x="3243263" y="4795838"/>
          <p14:tracePt t="78656" x="3249613" y="4795838"/>
          <p14:tracePt t="78657" x="3263900" y="4795838"/>
          <p14:tracePt t="78659" x="3276600" y="4795838"/>
          <p14:tracePt t="78660" x="3282950" y="4795838"/>
          <p14:tracePt t="78661" x="3290888" y="4795838"/>
          <p14:tracePt t="78662" x="3297238" y="4787900"/>
          <p14:tracePt t="78663" x="3303588" y="4787900"/>
          <p14:tracePt t="78664" x="3309938" y="4787900"/>
          <p14:tracePt t="78665" x="3322638" y="4787900"/>
          <p14:tracePt t="78667" x="3336925" y="4787900"/>
          <p14:tracePt t="78668" x="3336925" y="4781550"/>
          <p14:tracePt t="78669" x="3349625" y="4781550"/>
          <p14:tracePt t="78670" x="3355975" y="4781550"/>
          <p14:tracePt t="78671" x="3363913" y="4781550"/>
          <p14:tracePt t="78672" x="3370263" y="4781550"/>
          <p14:tracePt t="78673" x="3376613" y="4775200"/>
          <p14:tracePt t="78674" x="3389313" y="4775200"/>
          <p14:tracePt t="78675" x="3397250" y="4775200"/>
          <p14:tracePt t="78676" x="3403600" y="4775200"/>
          <p14:tracePt t="78677" x="3416300" y="4775200"/>
          <p14:tracePt t="78678" x="3430588" y="4775200"/>
          <p14:tracePt t="78680" x="3443288" y="4775200"/>
          <p14:tracePt t="78681" x="3449638" y="4775200"/>
          <p14:tracePt t="78682" x="3455988" y="4768850"/>
          <p14:tracePt t="78683" x="3470275" y="4768850"/>
          <p14:tracePt t="78684" x="3476625" y="4768850"/>
          <p14:tracePt t="78685" x="3482975" y="4768850"/>
          <p14:tracePt t="78686" x="3489325" y="4768850"/>
          <p14:tracePt t="78687" x="3497263" y="4768850"/>
          <p14:tracePt t="78688" x="3509963" y="4762500"/>
          <p14:tracePt t="78689" x="3516313" y="4762500"/>
          <p14:tracePt t="78690" x="3522663" y="4762500"/>
          <p14:tracePt t="78691" x="3536950" y="4762500"/>
          <p14:tracePt t="78693" x="3549650" y="4762500"/>
          <p14:tracePt t="78694" x="3556000" y="4762500"/>
          <p14:tracePt t="78695" x="3563938" y="4762500"/>
          <p14:tracePt t="78696" x="3570288" y="4762500"/>
          <p14:tracePt t="78697" x="3576638" y="4754563"/>
          <p14:tracePt t="78698" x="3589338" y="4754563"/>
          <p14:tracePt t="78699" x="3603625" y="4754563"/>
          <p14:tracePt t="78702" x="3609975" y="4754563"/>
          <p14:tracePt t="78703" x="3616325" y="4754563"/>
          <p14:tracePt t="78704" x="3622675" y="4754563"/>
          <p14:tracePt t="78705" x="3629025" y="4754563"/>
          <p14:tracePt t="78707" x="3636963" y="4754563"/>
          <p14:tracePt t="78708" x="3643313" y="4754563"/>
          <p14:tracePt t="78709" x="3649663" y="4754563"/>
          <p14:tracePt t="78710" x="3656013" y="4754563"/>
          <p14:tracePt t="78712" x="3662363" y="4754563"/>
          <p14:tracePt t="78714" x="3670300" y="4754563"/>
          <p14:tracePt t="78717" x="3676650" y="4754563"/>
          <p14:tracePt t="78719" x="3683000" y="4754563"/>
          <p14:tracePt t="78721" x="3689350" y="4754563"/>
          <p14:tracePt t="78728" x="3695700" y="4754563"/>
          <p14:tracePt t="78735" x="3703638" y="4754563"/>
          <p14:tracePt t="78753" x="3709988" y="4754563"/>
          <p14:tracePt t="78758" x="3716338" y="4754563"/>
          <p14:tracePt t="78762" x="3722688" y="4754563"/>
          <p14:tracePt t="78768" x="3729038" y="4754563"/>
          <p14:tracePt t="78770" x="3736975" y="4754563"/>
          <p14:tracePt t="78774" x="3743325" y="4754563"/>
          <p14:tracePt t="78775" x="3749675" y="4754563"/>
          <p14:tracePt t="78779" x="3756025" y="4754563"/>
          <p14:tracePt t="78780" x="3762375" y="4754563"/>
          <p14:tracePt t="78781" x="3770313" y="4754563"/>
          <p14:tracePt t="78783" x="3776663" y="4754563"/>
          <p14:tracePt t="78785" x="3783013" y="4754563"/>
          <p14:tracePt t="78787" x="3789363" y="4754563"/>
          <p14:tracePt t="78788" x="3795713" y="4754563"/>
          <p14:tracePt t="78789" x="3803650" y="4754563"/>
          <p14:tracePt t="78791" x="3810000" y="4754563"/>
          <p14:tracePt t="78792" x="3816350" y="4754563"/>
          <p14:tracePt t="78794" x="3822700" y="4754563"/>
          <p14:tracePt t="78795" x="3829050" y="4754563"/>
          <p14:tracePt t="78796" x="3836988" y="4754563"/>
          <p14:tracePt t="78797" x="3843338" y="4754563"/>
          <p14:tracePt t="78798" x="3856038" y="4754563"/>
          <p14:tracePt t="78801" x="3870325" y="4754563"/>
          <p14:tracePt t="78802" x="3876675" y="4754563"/>
          <p14:tracePt t="78803" x="3883025" y="4754563"/>
          <p14:tracePt t="78804" x="3889375" y="4754563"/>
          <p14:tracePt t="78805" x="3895725" y="4754563"/>
          <p14:tracePt t="78807" x="3902075" y="4754563"/>
          <p14:tracePt t="78808" x="3916363" y="4754563"/>
          <p14:tracePt t="78810" x="3922713" y="4754563"/>
          <p14:tracePt t="78811" x="3929063" y="4754563"/>
          <p14:tracePt t="78813" x="3935413" y="4754563"/>
          <p14:tracePt t="78814" x="3943350" y="4754563"/>
          <p14:tracePt t="78815" x="3949700" y="4754563"/>
          <p14:tracePt t="78816" x="3956050" y="4762500"/>
          <p14:tracePt t="78817" x="3962400" y="4762500"/>
          <p14:tracePt t="78819" x="3968750" y="4762500"/>
          <p14:tracePt t="78820" x="3976688" y="4762500"/>
          <p14:tracePt t="78821" x="3983038" y="4762500"/>
          <p14:tracePt t="78823" x="3989388" y="4762500"/>
          <p14:tracePt t="78824" x="3995738" y="4762500"/>
          <p14:tracePt t="78826" x="4002088" y="4762500"/>
          <p14:tracePt t="78827" x="4010025" y="4762500"/>
          <p14:tracePt t="78828" x="4016375" y="4762500"/>
          <p14:tracePt t="78830" x="4022725" y="4762500"/>
          <p14:tracePt t="78831" x="4029075" y="4762500"/>
          <p14:tracePt t="78834" x="4035425" y="4762500"/>
          <p14:tracePt t="78835" x="4043363" y="4762500"/>
          <p14:tracePt t="78837" x="4049713" y="4762500"/>
          <p14:tracePt t="78840" x="4056063" y="4762500"/>
          <p14:tracePt t="78842" x="4062413" y="4762500"/>
          <p14:tracePt t="78846" x="4068763" y="4762500"/>
          <p14:tracePt t="78849" x="4076700" y="4762500"/>
          <p14:tracePt t="78852" x="4083050" y="4762500"/>
          <p14:tracePt t="78858" x="4083050" y="4768850"/>
          <p14:tracePt t="78859" x="4089400" y="4768850"/>
          <p14:tracePt t="78863" x="4095750" y="4768850"/>
          <p14:tracePt t="78872" x="4102100" y="4768850"/>
          <p14:tracePt t="78875" x="4110038" y="4768850"/>
          <p14:tracePt t="78881" x="4116388" y="4768850"/>
          <p14:tracePt t="78884" x="4122738" y="4768850"/>
          <p14:tracePt t="78886" x="4129088" y="4768850"/>
          <p14:tracePt t="78890" x="4135438" y="4768850"/>
          <p14:tracePt t="78892" x="4143375" y="4768850"/>
          <p14:tracePt t="78895" x="4149725" y="4768850"/>
          <p14:tracePt t="78896" x="4156075" y="4768850"/>
          <p14:tracePt t="78899" x="4162425" y="4768850"/>
          <p14:tracePt t="78900" x="4162425" y="4775200"/>
          <p14:tracePt t="78901" x="4168775" y="4775200"/>
          <p14:tracePt t="78902" x="4175125" y="4775200"/>
          <p14:tracePt t="78905" x="4183063" y="4775200"/>
          <p14:tracePt t="78906" x="4195763" y="4775200"/>
          <p14:tracePt t="78907" x="4195763" y="4781550"/>
          <p14:tracePt t="78908" x="4202113" y="4781550"/>
          <p14:tracePt t="78909" x="4208463" y="4781550"/>
          <p14:tracePt t="78910" x="4216400" y="4781550"/>
          <p14:tracePt t="78919" x="4249738" y="4787900"/>
          <p14:tracePt t="78920" x="4256088" y="4787900"/>
          <p14:tracePt t="78921" x="4262438" y="4787900"/>
          <p14:tracePt t="78923" x="4268788" y="4787900"/>
          <p14:tracePt t="78924" x="4275138" y="4795838"/>
          <p14:tracePt t="78927" x="4283075" y="4795838"/>
          <p14:tracePt t="78928" x="4289425" y="4795838"/>
          <p14:tracePt t="78929" x="4295775" y="4795838"/>
          <p14:tracePt t="78931" x="4295775" y="4802188"/>
          <p14:tracePt t="78932" x="4302125" y="4802188"/>
          <p14:tracePt t="78933" x="4308475" y="4802188"/>
          <p14:tracePt t="78937" x="4316413" y="4802188"/>
          <p14:tracePt t="78939" x="4322763" y="4802188"/>
          <p14:tracePt t="78941" x="4329113" y="4802188"/>
          <p14:tracePt t="78946" x="4335463" y="4802188"/>
          <p14:tracePt t="78949" x="4341813" y="4802188"/>
          <p14:tracePt t="78956" x="4349750" y="4802188"/>
          <p14:tracePt t="78961" x="4356100" y="4802188"/>
          <p14:tracePt t="78969" x="4362450" y="4802188"/>
          <p14:tracePt t="78990" x="4368800" y="4802188"/>
          <p14:tracePt t="79001" x="4375150" y="4802188"/>
          <p14:tracePt t="79024" x="4383088" y="4802188"/>
          <p14:tracePt t="79032" x="4389438" y="4802188"/>
          <p14:tracePt t="79036" x="4389438" y="4808538"/>
          <p14:tracePt t="79037" x="4395788" y="4808538"/>
          <p14:tracePt t="79043" x="4402138" y="4808538"/>
          <p14:tracePt t="79046" x="4408488" y="4808538"/>
          <p14:tracePt t="79050" x="4416425" y="4808538"/>
          <p14:tracePt t="79051" x="4422775" y="4808538"/>
          <p14:tracePt t="79053" x="4429125" y="4808538"/>
          <p14:tracePt t="79056" x="4435475" y="4808538"/>
          <p14:tracePt t="79057" x="4441825" y="4808538"/>
          <p14:tracePt t="79060" x="4449763" y="4814888"/>
          <p14:tracePt t="79061" x="4456113" y="4814888"/>
          <p14:tracePt t="79063" x="4462463" y="4814888"/>
          <p14:tracePt t="79064" x="4468813" y="4814888"/>
          <p14:tracePt t="79065" x="4475163" y="4814888"/>
          <p14:tracePt t="79067" x="4481513" y="4814888"/>
          <p14:tracePt t="79068" x="4489450" y="4814888"/>
          <p14:tracePt t="79070" x="4495800" y="4814888"/>
          <p14:tracePt t="79071" x="4502150" y="4814888"/>
          <p14:tracePt t="79072" x="4508500" y="4814888"/>
          <p14:tracePt t="79073" x="4514850" y="4814888"/>
          <p14:tracePt t="79074" x="4522788" y="4814888"/>
          <p14:tracePt t="79075" x="4529138" y="4814888"/>
          <p14:tracePt t="79077" x="4535488" y="4814888"/>
          <p14:tracePt t="79078" x="4541838" y="4814888"/>
          <p14:tracePt t="79079" x="4548188" y="4814888"/>
          <p14:tracePt t="79080" x="4556125" y="4814888"/>
          <p14:tracePt t="79081" x="4562475" y="4814888"/>
          <p14:tracePt t="79083" x="4575175" y="4814888"/>
          <p14:tracePt t="79084" x="4581525" y="4814888"/>
          <p14:tracePt t="79086" x="4589463" y="4814888"/>
          <p14:tracePt t="79087" x="4595813" y="4814888"/>
          <p14:tracePt t="79089" x="4602163" y="4814888"/>
          <p14:tracePt t="79090" x="4608513" y="4814888"/>
          <p14:tracePt t="79091" x="4614863" y="4814888"/>
          <p14:tracePt t="79093" x="4622800" y="4814888"/>
          <p14:tracePt t="79094" x="4629150" y="4814888"/>
          <p14:tracePt t="79096" x="4635500" y="4814888"/>
          <p14:tracePt t="79098" x="4641850" y="4814888"/>
          <p14:tracePt t="79102" x="4648200" y="4814888"/>
          <p14:tracePt t="79103" x="4656138" y="4814888"/>
          <p14:tracePt t="79105" x="4662488" y="4814888"/>
          <p14:tracePt t="79109" x="4668838" y="4814888"/>
          <p14:tracePt t="79111" x="4675188" y="4814888"/>
          <p14:tracePt t="79120" x="4681538" y="4814888"/>
          <p14:tracePt t="79139" x="4689475" y="4814888"/>
          <p14:tracePt t="79158" x="4695825" y="4814888"/>
          <p14:tracePt t="79179" x="4702175" y="4814888"/>
          <p14:tracePt t="79187" x="4708525" y="4814888"/>
          <p14:tracePt t="79199" x="4714875" y="4814888"/>
          <p14:tracePt t="79203" x="4722813" y="4814888"/>
          <p14:tracePt t="79207" x="4729163" y="4814888"/>
          <p14:tracePt t="79214" x="4735513" y="4814888"/>
          <p14:tracePt t="79218" x="4741863" y="4814888"/>
          <p14:tracePt t="79226" x="4748213" y="4814888"/>
          <p14:tracePt t="79229" x="4754563" y="4814888"/>
          <p14:tracePt t="79234" x="4762500" y="4814888"/>
          <p14:tracePt t="79242" x="4768850" y="4814888"/>
          <p14:tracePt t="79245" x="4775200" y="4814888"/>
          <p14:tracePt t="79252" x="4781550" y="4814888"/>
          <p14:tracePt t="79256" x="4787900" y="4814888"/>
          <p14:tracePt t="79259" x="4795838" y="4814888"/>
          <p14:tracePt t="79260" x="4795838" y="4808538"/>
          <p14:tracePt t="79266" x="4802188" y="4808538"/>
          <p14:tracePt t="79270" x="4808538" y="4808538"/>
          <p14:tracePt t="79278" x="4814888" y="4808538"/>
          <p14:tracePt t="79283" x="4821238" y="4808538"/>
          <p14:tracePt t="79293" x="4829175" y="4808538"/>
          <p14:tracePt t="79318" x="4835525" y="4808538"/>
          <p14:tracePt t="79327" x="4841875" y="4808538"/>
          <p14:tracePt t="79344" x="4848225" y="4808538"/>
          <p14:tracePt t="79355" x="4854575" y="4808538"/>
          <p14:tracePt t="79361" x="4854575" y="4802188"/>
          <p14:tracePt t="79474" x="4862513" y="4802188"/>
          <p14:tracePt t="79794" x="4868863" y="4802188"/>
          <p14:tracePt t="80571" x="4875213" y="4802188"/>
          <p14:tracePt t="80588" x="4875213" y="4795838"/>
          <p14:tracePt t="80647" x="4881563" y="4795838"/>
          <p14:tracePt t="80653" x="4887913" y="4795838"/>
          <p14:tracePt t="80661" x="4887913" y="4787900"/>
          <p14:tracePt t="80664" x="4895850" y="4787900"/>
          <p14:tracePt t="80669" x="4902200" y="4787900"/>
          <p14:tracePt t="80673" x="4908550" y="4787900"/>
          <p14:tracePt t="80680" x="4914900" y="4787900"/>
          <p14:tracePt t="80684" x="4921250" y="4787900"/>
          <p14:tracePt t="80693" x="4921250" y="4781550"/>
          <p14:tracePt t="80694" x="4929188" y="4781550"/>
          <p14:tracePt t="80700" x="4935538" y="4781550"/>
          <p14:tracePt t="80712" x="4935538" y="4775200"/>
          <p14:tracePt t="80713" x="4941888" y="4775200"/>
          <p14:tracePt t="80770" x="4948238" y="4775200"/>
          <p14:tracePt t="80785" x="4954588" y="4775200"/>
          <p14:tracePt t="80819" x="4962525" y="4775200"/>
          <p14:tracePt t="80847" x="4968875" y="4775200"/>
          <p14:tracePt t="80860" x="4975225" y="4775200"/>
          <p14:tracePt t="80885" x="4981575" y="4775200"/>
          <p14:tracePt t="80895" x="4987925" y="4775200"/>
          <p14:tracePt t="80919" x="4995863" y="4775200"/>
          <p14:tracePt t="80939" x="5002213" y="4775200"/>
          <p14:tracePt t="80956" x="5008563" y="4775200"/>
          <p14:tracePt t="80986" x="5014913" y="4775200"/>
          <p14:tracePt t="81002" x="5021263" y="4775200"/>
          <p14:tracePt t="81037" x="5029200" y="4775200"/>
          <p14:tracePt t="81047" x="5035550" y="4775200"/>
          <p14:tracePt t="81140" x="5041900" y="4775200"/>
          <p14:tracePt t="81171" x="5048250" y="4775200"/>
          <p14:tracePt t="81177" x="5054600" y="4775200"/>
          <p14:tracePt t="81185" x="5060950" y="4775200"/>
          <p14:tracePt t="81190" x="5068888" y="4775200"/>
          <p14:tracePt t="81196" x="5075238" y="4775200"/>
          <p14:tracePt t="81199" x="5081588" y="4775200"/>
          <p14:tracePt t="81201" x="5087938" y="4775200"/>
          <p14:tracePt t="81203" x="5087938" y="4768850"/>
          <p14:tracePt t="81207" x="5094288" y="4768850"/>
          <p14:tracePt t="81210" x="5102225" y="4768850"/>
          <p14:tracePt t="81211" x="5102225" y="4762500"/>
          <p14:tracePt t="81215" x="5108575" y="4762500"/>
          <p14:tracePt t="81219" x="5114925" y="4762500"/>
          <p14:tracePt t="81221" x="5121275" y="4762500"/>
          <p14:tracePt t="81222" x="5121275" y="4754563"/>
          <p14:tracePt t="81228" x="5127625" y="4754563"/>
          <p14:tracePt t="81232" x="5135563" y="4754563"/>
          <p14:tracePt t="81240" x="5141913" y="4754563"/>
          <p14:tracePt t="81244" x="5148263" y="4754563"/>
          <p14:tracePt t="81248" x="5154613" y="4754563"/>
          <p14:tracePt t="81251" x="5154613" y="4748213"/>
          <p14:tracePt t="81253" x="5160963" y="4748213"/>
          <p14:tracePt t="81255" x="5168900" y="4748213"/>
          <p14:tracePt t="81260" x="5175250" y="4748213"/>
          <p14:tracePt t="81261" x="5181600" y="4748213"/>
          <p14:tracePt t="81262" x="5181600" y="4741863"/>
          <p14:tracePt t="81263" x="5187950" y="4741863"/>
          <p14:tracePt t="81266" x="5194300" y="4741863"/>
          <p14:tracePt t="81268" x="5202238" y="4741863"/>
          <p14:tracePt t="81270" x="5208588" y="4741863"/>
          <p14:tracePt t="81272" x="5214938" y="4741863"/>
          <p14:tracePt t="81273" x="5221288" y="4741863"/>
          <p14:tracePt t="81276" x="5227638" y="4741863"/>
          <p14:tracePt t="81277" x="5235575" y="4741863"/>
          <p14:tracePt t="81279" x="5241925" y="4741863"/>
          <p14:tracePt t="81280" x="5248275" y="4741863"/>
          <p14:tracePt t="81282" x="5254625" y="4741863"/>
          <p14:tracePt t="81284" x="5254625" y="4735513"/>
          <p14:tracePt t="81285" x="5260975" y="4735513"/>
          <p14:tracePt t="81286" x="5268913" y="4735513"/>
          <p14:tracePt t="81288" x="5275263" y="4735513"/>
          <p14:tracePt t="81289" x="5281613" y="4735513"/>
          <p14:tracePt t="81292" x="5287963" y="4735513"/>
          <p14:tracePt t="81293" x="5294313" y="4735513"/>
          <p14:tracePt t="81295" x="5302250" y="4735513"/>
          <p14:tracePt t="81298" x="5302250" y="4729163"/>
          <p14:tracePt t="81299" x="5308600" y="4729163"/>
          <p14:tracePt t="81301" x="5314950" y="4729163"/>
          <p14:tracePt t="81305" x="5321300" y="4729163"/>
          <p14:tracePt t="81308" x="5327650" y="4729163"/>
          <p14:tracePt t="81311" x="5334000" y="4729163"/>
          <p14:tracePt t="81320" x="5334000" y="4722813"/>
          <p14:tracePt t="81321" x="5341938" y="4722813"/>
          <p14:tracePt t="81339" x="5348288" y="4722813"/>
          <p14:tracePt t="81393" x="5354638" y="4722813"/>
          <p14:tracePt t="81405" x="5360988" y="4722813"/>
          <p14:tracePt t="81411" x="5367338" y="4722813"/>
          <p14:tracePt t="81428" x="5375275" y="4722813"/>
          <p14:tracePt t="81436" x="5381625" y="4722813"/>
          <p14:tracePt t="81451" x="5387975" y="4722813"/>
          <p14:tracePt t="81458" x="5394325" y="4722813"/>
          <p14:tracePt t="81463" x="5400675" y="4722813"/>
          <p14:tracePt t="81472" x="5408613" y="4722813"/>
          <p14:tracePt t="81475" x="5414963" y="4722813"/>
          <p14:tracePt t="81482" x="5421313" y="4722813"/>
          <p14:tracePt t="81484" x="5427663" y="4722813"/>
          <p14:tracePt t="81486" x="5427663" y="4714875"/>
          <p14:tracePt t="81488" x="5434013" y="4714875"/>
          <p14:tracePt t="81493" x="5441950" y="4714875"/>
          <p14:tracePt t="81495" x="5448300" y="4714875"/>
          <p14:tracePt t="81501" x="5454650" y="4714875"/>
          <p14:tracePt t="81503" x="5461000" y="4714875"/>
          <p14:tracePt t="81507" x="5467350" y="4714875"/>
          <p14:tracePt t="81511" x="5475288" y="4714875"/>
          <p14:tracePt t="81513" x="5481638" y="4714875"/>
          <p14:tracePt t="81519" x="5487988" y="4714875"/>
          <p14:tracePt t="81522" x="5494338" y="4714875"/>
          <p14:tracePt t="81528" x="5500688" y="4714875"/>
          <p14:tracePt t="81533" x="5508625" y="4714875"/>
          <p14:tracePt t="81537" x="5514975" y="4714875"/>
          <p14:tracePt t="81551" x="5521325" y="4714875"/>
          <p14:tracePt t="81558" x="5527675" y="4714875"/>
          <p14:tracePt t="81572" x="5534025" y="4714875"/>
          <p14:tracePt t="81580" x="5541963" y="4714875"/>
          <p14:tracePt t="81586" x="5548313" y="4714875"/>
          <p14:tracePt t="81595" x="5554663" y="4714875"/>
          <p14:tracePt t="81600" x="5561013" y="4714875"/>
          <p14:tracePt t="81607" x="5567363" y="4714875"/>
          <p14:tracePt t="81610" x="5575300" y="4714875"/>
          <p14:tracePt t="81613" x="5581650" y="4714875"/>
          <p14:tracePt t="81618" x="5588000" y="4714875"/>
          <p14:tracePt t="81621" x="5594350" y="4714875"/>
          <p14:tracePt t="81627" x="5600700" y="4714875"/>
          <p14:tracePt t="81630" x="5608638" y="4714875"/>
          <p14:tracePt t="81633" x="5614988" y="4714875"/>
          <p14:tracePt t="81639" x="5621338" y="4714875"/>
          <p14:tracePt t="81643" x="5627688" y="4714875"/>
          <p14:tracePt t="81650" x="5634038" y="4714875"/>
          <p14:tracePt t="81653" x="5640388" y="4714875"/>
          <p14:tracePt t="81657" x="5648325" y="4714875"/>
          <p14:tracePt t="81665" x="5654675" y="4714875"/>
          <p14:tracePt t="81669" x="5661025" y="4714875"/>
          <p14:tracePt t="81677" x="5667375" y="4714875"/>
          <p14:tracePt t="81682" x="5673725" y="4714875"/>
          <p14:tracePt t="81686" x="5681663" y="4714875"/>
          <p14:tracePt t="81695" x="5688013" y="4714875"/>
          <p14:tracePt t="81702" x="5694363" y="4714875"/>
          <p14:tracePt t="81720" x="5700713" y="4714875"/>
          <p14:tracePt t="81730" x="5707063" y="4714875"/>
          <p14:tracePt t="81759" x="5715000" y="4714875"/>
          <p14:tracePt t="81770" x="5721350" y="4714875"/>
          <p14:tracePt t="81776" x="5727700" y="4714875"/>
          <p14:tracePt t="81787" x="5734050" y="4714875"/>
          <p14:tracePt t="81792" x="5740400" y="4714875"/>
          <p14:tracePt t="81802" x="5748338" y="4714875"/>
          <p14:tracePt t="81807" x="5754688" y="4714875"/>
          <p14:tracePt t="81811" x="5761038" y="4714875"/>
          <p14:tracePt t="81823" x="5767388" y="4714875"/>
          <p14:tracePt t="81829" x="5773738" y="4714875"/>
          <p14:tracePt t="81843" x="5781675" y="4714875"/>
          <p14:tracePt t="81848" x="5788025" y="4714875"/>
          <p14:tracePt t="81854" x="5794375" y="4714875"/>
          <p14:tracePt t="81863" x="5800725" y="4714875"/>
          <p14:tracePt t="81867" x="5807075" y="4708525"/>
          <p14:tracePt t="81873" x="5815013" y="4708525"/>
          <p14:tracePt t="81876" x="5821363" y="4708525"/>
          <p14:tracePt t="81880" x="5827713" y="4708525"/>
          <p14:tracePt t="81885" x="5834063" y="4708525"/>
          <p14:tracePt t="81888" x="5840413" y="4708525"/>
          <p14:tracePt t="81893" x="5848350" y="4708525"/>
          <p14:tracePt t="81895" x="5854700" y="4708525"/>
          <p14:tracePt t="81898" x="5861050" y="4708525"/>
          <p14:tracePt t="81911" x="5873750" y="4708525"/>
          <p14:tracePt t="81920" x="5881688" y="4708525"/>
          <p14:tracePt t="81928" x="5888038" y="4708525"/>
          <p14:tracePt t="81937" x="5894388" y="4708525"/>
          <p14:tracePt t="81955" x="5900738" y="4708525"/>
          <p14:tracePt t="81962" x="5907088" y="4708525"/>
          <p14:tracePt t="81971" x="5913438" y="4708525"/>
          <p14:tracePt t="81974" x="5921375" y="4708525"/>
          <p14:tracePt t="81981" x="5927725" y="4708525"/>
          <p14:tracePt t="81984" x="5934075" y="4708525"/>
          <p14:tracePt t="81986" x="5940425" y="4708525"/>
          <p14:tracePt t="81992" x="5946775" y="4708525"/>
          <p14:tracePt t="81995" x="5954713" y="4708525"/>
          <p14:tracePt t="82000" x="5961063" y="4708525"/>
          <p14:tracePt t="82004" x="5967413" y="4708525"/>
          <p14:tracePt t="82006" x="5973763" y="4708525"/>
          <p14:tracePt t="82007" x="5973763" y="4702175"/>
          <p14:tracePt t="82013" x="5980113" y="4702175"/>
          <p14:tracePt t="82019" x="5988050" y="4702175"/>
          <p14:tracePt t="82039" x="5988050" y="4695825"/>
          <p14:tracePt t="82048" x="5994400" y="4695825"/>
          <p14:tracePt t="82080" x="6000750" y="4695825"/>
          <p14:tracePt t="82091" x="6007100" y="4695825"/>
          <p14:tracePt t="82109" x="6013450" y="4695825"/>
          <p14:tracePt t="82115" x="6021388" y="4695825"/>
          <p14:tracePt t="82128" x="6027738" y="4695825"/>
          <p14:tracePt t="82134" x="6034088" y="4695825"/>
          <p14:tracePt t="82141" x="6040438" y="4695825"/>
          <p14:tracePt t="82155" x="6046788" y="4695825"/>
          <p14:tracePt t="82157" x="6046788" y="4689475"/>
          <p14:tracePt t="82162" x="6054725" y="4689475"/>
          <p14:tracePt t="82175" x="6061075" y="4689475"/>
          <p14:tracePt t="82180" x="6067425" y="4689475"/>
          <p14:tracePt t="82185" x="6073775" y="4689475"/>
          <p14:tracePt t="82194" x="6080125" y="4689475"/>
          <p14:tracePt t="82198" x="6088063" y="4689475"/>
          <p14:tracePt t="82205" x="6094413" y="4689475"/>
          <p14:tracePt t="82209" x="6100763" y="4689475"/>
          <p14:tracePt t="82213" x="6107113" y="4689475"/>
          <p14:tracePt t="82219" x="6113463" y="4689475"/>
          <p14:tracePt t="82224" x="6121400" y="4689475"/>
          <p14:tracePt t="82234" x="6127750" y="4689475"/>
          <p14:tracePt t="82241" x="6134100" y="4689475"/>
          <p14:tracePt t="82264" x="6140450" y="4689475"/>
          <p14:tracePt t="82277" x="6146800" y="4689475"/>
          <p14:tracePt t="82285" x="6154738" y="4689475"/>
          <p14:tracePt t="82297" x="6161088" y="4689475"/>
          <p14:tracePt t="82304" x="6167438" y="4689475"/>
          <p14:tracePt t="82311" x="6173788" y="4689475"/>
          <p14:tracePt t="82316" x="6180138" y="4689475"/>
          <p14:tracePt t="82320" x="6188075" y="4689475"/>
          <p14:tracePt t="82323" x="6188075" y="4681538"/>
          <p14:tracePt t="82331" x="6194425" y="4681538"/>
          <p14:tracePt t="82339" x="6200775" y="4681538"/>
          <p14:tracePt t="82360" x="6200775" y="4675188"/>
          <p14:tracePt t="82390" x="6207125" y="4675188"/>
          <p14:tracePt t="82408" x="6213475" y="4675188"/>
          <p14:tracePt t="82419" x="6219825" y="4675188"/>
          <p14:tracePt t="82437" x="6227763" y="4675188"/>
          <p14:tracePt t="82447" x="6234113" y="4675188"/>
          <p14:tracePt t="82465" x="6240463" y="4675188"/>
          <p14:tracePt t="82476" x="6246813" y="4675188"/>
          <p14:tracePt t="82486" x="6253163" y="4675188"/>
          <p14:tracePt t="82502" x="6261100" y="4675188"/>
          <p14:tracePt t="82507" x="6267450" y="4675188"/>
          <p14:tracePt t="82515" x="6273800" y="4675188"/>
          <p14:tracePt t="82518" x="6280150" y="4675188"/>
          <p14:tracePt t="82522" x="6286500" y="4675188"/>
          <p14:tracePt t="82526" x="6294438" y="4675188"/>
          <p14:tracePt t="82528" x="6300788" y="4675188"/>
          <p14:tracePt t="82532" x="6307138" y="4675188"/>
          <p14:tracePt t="82534" x="6313488" y="4675188"/>
          <p14:tracePt t="82536" x="6319838" y="4675188"/>
          <p14:tracePt t="82539" x="6327775" y="4675188"/>
          <p14:tracePt t="82540" x="6334125" y="4675188"/>
          <p14:tracePt t="82543" x="6340475" y="4675188"/>
          <p14:tracePt t="82545" x="6346825" y="4675188"/>
          <p14:tracePt t="82547" x="6353175" y="4675188"/>
          <p14:tracePt t="82548" x="6361113" y="4675188"/>
          <p14:tracePt t="82550" x="6367463" y="4675188"/>
          <p14:tracePt t="82552" x="6373813" y="4675188"/>
          <p14:tracePt t="82553" x="6380163" y="4675188"/>
          <p14:tracePt t="82556" x="6386513" y="4675188"/>
          <p14:tracePt t="82558" x="6394450" y="4675188"/>
          <p14:tracePt t="82559" x="6400800" y="4675188"/>
          <p14:tracePt t="82563" x="6407150" y="4675188"/>
          <p14:tracePt t="82565" x="6413500" y="4675188"/>
          <p14:tracePt t="82570" x="6419850" y="4675188"/>
          <p14:tracePt t="82572" x="6427788" y="4675188"/>
          <p14:tracePt t="82575" x="6434138" y="4675188"/>
          <p14:tracePt t="82582" x="6440488" y="4675188"/>
          <p14:tracePt t="82587" x="6446838" y="4675188"/>
          <p14:tracePt t="82598" x="6453188" y="4675188"/>
          <p14:tracePt t="82605" x="6461125" y="4675188"/>
          <p14:tracePt t="82610" x="6467475" y="4675188"/>
          <p14:tracePt t="82619" x="6473825" y="4675188"/>
          <p14:tracePt t="82622" x="6480175" y="4675188"/>
          <p14:tracePt t="82628" x="6486525" y="4675188"/>
          <p14:tracePt t="82631" x="6492875" y="4675188"/>
          <p14:tracePt t="82633" x="6500813" y="4675188"/>
          <p14:tracePt t="82638" x="6507163" y="4675188"/>
          <p14:tracePt t="82640" x="6513513" y="4675188"/>
          <p14:tracePt t="82644" x="6519863" y="4675188"/>
          <p14:tracePt t="82646" x="6526213" y="4675188"/>
          <p14:tracePt t="82648" x="6534150" y="4675188"/>
          <p14:tracePt t="82652" x="6540500" y="4675188"/>
          <p14:tracePt t="82654" x="6546850" y="4675188"/>
          <p14:tracePt t="82657" x="6553200" y="4675188"/>
          <p14:tracePt t="82659" x="6559550" y="4675188"/>
          <p14:tracePt t="82664" x="6567488" y="4675188"/>
          <p14:tracePt t="82667" x="6573838" y="4675188"/>
          <p14:tracePt t="82670" x="6580188" y="4675188"/>
          <p14:tracePt t="82679" x="6586538" y="4675188"/>
          <p14:tracePt t="82686" x="6592888" y="4675188"/>
          <p14:tracePt t="82701" x="6600825" y="4675188"/>
          <p14:tracePt t="82706" x="6607175" y="4675188"/>
          <p14:tracePt t="82711" x="6613525" y="4675188"/>
          <p14:tracePt t="82717" x="6619875" y="4675188"/>
          <p14:tracePt t="82719" x="6626225" y="4675188"/>
          <p14:tracePt t="82723" x="6634163" y="4675188"/>
          <p14:tracePt t="82724" x="6640513" y="4675188"/>
          <p14:tracePt t="82726" x="6646863" y="4675188"/>
          <p14:tracePt t="82728" x="6653213" y="4675188"/>
          <p14:tracePt t="82729" x="6659563" y="4675188"/>
          <p14:tracePt t="82732" x="6667500" y="4675188"/>
          <p14:tracePt t="82733" x="6673850" y="4675188"/>
          <p14:tracePt t="82734" x="6680200" y="4675188"/>
          <p14:tracePt t="82735" x="6686550" y="4675188"/>
          <p14:tracePt t="82736" x="6692900" y="4675188"/>
          <p14:tracePt t="82738" x="6707188" y="4675188"/>
          <p14:tracePt t="82739" x="6713538" y="4675188"/>
          <p14:tracePt t="82740" x="6719888" y="4675188"/>
          <p14:tracePt t="82741" x="6726238" y="4681538"/>
          <p14:tracePt t="82742" x="6734175" y="4681538"/>
          <p14:tracePt t="82743" x="6746875" y="4681538"/>
          <p14:tracePt t="82744" x="6759575" y="4681538"/>
          <p14:tracePt t="82746" x="6773863" y="4681538"/>
          <p14:tracePt t="82747" x="6792913" y="4681538"/>
          <p14:tracePt t="82749" x="6807200" y="4681538"/>
          <p14:tracePt t="82750" x="6813550" y="4681538"/>
          <p14:tracePt t="82751" x="6826250" y="4681538"/>
          <p14:tracePt t="82752" x="6840538" y="4689475"/>
          <p14:tracePt t="82753" x="6846888" y="4689475"/>
          <p14:tracePt t="82754" x="6859588" y="4689475"/>
          <p14:tracePt t="82755" x="6865938" y="4689475"/>
          <p14:tracePt t="82756" x="6873875" y="4689475"/>
          <p14:tracePt t="82757" x="6886575" y="4689475"/>
          <p14:tracePt t="82758" x="6892925" y="4695825"/>
          <p14:tracePt t="82759" x="6907213" y="4695825"/>
          <p14:tracePt t="82760" x="6919913" y="4695825"/>
          <p14:tracePt t="82761" x="6926263" y="4695825"/>
          <p14:tracePt t="82762" x="6940550" y="4702175"/>
          <p14:tracePt t="82763" x="6953250" y="4702175"/>
          <p14:tracePt t="82765" x="6965950" y="4702175"/>
          <p14:tracePt t="82766" x="6973888" y="4702175"/>
          <p14:tracePt t="82767" x="6986588" y="4708525"/>
          <p14:tracePt t="82768" x="6992938" y="4708525"/>
          <p14:tracePt t="82769" x="6999288" y="4708525"/>
          <p14:tracePt t="82770" x="7013575" y="4708525"/>
          <p14:tracePt t="82771" x="7019925" y="4708525"/>
          <p14:tracePt t="82772" x="7026275" y="4714875"/>
          <p14:tracePt t="82773" x="7032625" y="4714875"/>
          <p14:tracePt t="82774" x="7040563" y="4714875"/>
          <p14:tracePt t="82775" x="7046913" y="4714875"/>
          <p14:tracePt t="82776" x="7053263" y="4714875"/>
          <p14:tracePt t="82777" x="7059613" y="4714875"/>
          <p14:tracePt t="82778" x="7065963" y="4714875"/>
          <p14:tracePt t="82779" x="7072313" y="4714875"/>
          <p14:tracePt t="82781" x="7086600" y="4714875"/>
          <p14:tracePt t="82782" x="7092950" y="4714875"/>
          <p14:tracePt t="82784" x="7099300" y="4714875"/>
          <p14:tracePt t="82785" x="7105650" y="4714875"/>
          <p14:tracePt t="82787" x="7113588" y="4714875"/>
          <p14:tracePt t="82788" x="7119938" y="4714875"/>
          <p14:tracePt t="82789" x="7119938" y="4722813"/>
          <p14:tracePt t="82790" x="7126288" y="4722813"/>
          <p14:tracePt t="82792" x="7132638" y="4722813"/>
          <p14:tracePt t="82794" x="7138988" y="4722813"/>
          <p14:tracePt t="82799" x="7146925" y="4722813"/>
          <p14:tracePt t="82803" x="7153275" y="4722813"/>
          <p14:tracePt t="82808" x="7159625" y="4722813"/>
          <p14:tracePt t="82837" x="7165975" y="4722813"/>
          <p14:tracePt t="82843" x="7172325" y="4722813"/>
          <p14:tracePt t="82854" x="7180263" y="4722813"/>
          <p14:tracePt t="82859" x="7186613" y="4722813"/>
          <p14:tracePt t="82862" x="7192963" y="4722813"/>
          <p14:tracePt t="82868" x="7199313" y="4722813"/>
          <p14:tracePt t="82871" x="7205663" y="4722813"/>
          <p14:tracePt t="82876" x="7213600" y="4722813"/>
          <p14:tracePt t="82879" x="7219950" y="4722813"/>
          <p14:tracePt t="82881" x="7226300" y="4722813"/>
          <p14:tracePt t="82886" x="7232650" y="4722813"/>
          <p14:tracePt t="82889" x="7239000" y="4722813"/>
          <p14:tracePt t="82897" x="7246938" y="4722813"/>
          <p14:tracePt t="82902" x="7253288" y="4722813"/>
          <p14:tracePt t="82908" x="7259638" y="4722813"/>
          <p14:tracePt t="82921" x="7265988" y="4722813"/>
          <p14:tracePt t="82929" x="7272338" y="4722813"/>
          <p14:tracePt t="82942" x="7280275" y="4722813"/>
          <p14:tracePt t="82947" x="7286625" y="4722813"/>
          <p14:tracePt t="82952" x="7292975" y="4722813"/>
          <p14:tracePt t="82959" x="7299325" y="4722813"/>
          <p14:tracePt t="82962" x="7305675" y="4722813"/>
          <p14:tracePt t="82967" x="7313613" y="4722813"/>
          <p14:tracePt t="82970" x="7319963" y="4722813"/>
          <p14:tracePt t="82974" x="7326313" y="4722813"/>
          <p14:tracePt t="82977" x="7332663" y="4722813"/>
          <p14:tracePt t="82979" x="7339013" y="4722813"/>
          <p14:tracePt t="82984" x="7345363" y="4722813"/>
          <p14:tracePt t="82986" x="7353300" y="4722813"/>
          <p14:tracePt t="82992" x="7359650" y="4722813"/>
          <p14:tracePt t="82996" x="7366000" y="4722813"/>
          <p14:tracePt t="82999" x="7372350" y="4722813"/>
          <p14:tracePt t="83008" x="7378700" y="4722813"/>
          <p14:tracePt t="83014" x="7386638" y="4722813"/>
          <p14:tracePt t="83033" x="7392988" y="4722813"/>
          <p14:tracePt t="83044" x="7399338" y="4722813"/>
          <p14:tracePt t="83053" x="7405688" y="4722813"/>
          <p14:tracePt t="83065" x="7412038" y="4722813"/>
          <p14:tracePt t="83069" x="7419975" y="4722813"/>
          <p14:tracePt t="83076" x="7426325" y="4722813"/>
          <p14:tracePt t="83080" x="7432675" y="4722813"/>
          <p14:tracePt t="83083" x="7439025" y="4722813"/>
          <p14:tracePt t="83090" x="7445375" y="4722813"/>
          <p14:tracePt t="83093" x="7453313" y="4722813"/>
          <p14:tracePt t="83095" x="7453313" y="4714875"/>
          <p14:tracePt t="83103" x="7459663" y="4714875"/>
          <p14:tracePt t="83107" x="7466013" y="4714875"/>
          <p14:tracePt t="83114" x="7472363" y="4714875"/>
          <p14:tracePt t="83120" x="7472363" y="4708525"/>
          <p14:tracePt t="83147" x="7478713" y="4708525"/>
          <p14:tracePt t="83165" x="7486650" y="4708525"/>
          <p14:tracePt t="83184" x="7493000" y="4708525"/>
          <p14:tracePt t="83191" x="7499350" y="4708525"/>
          <p14:tracePt t="83199" x="7505700" y="4708525"/>
          <p14:tracePt t="83210" x="7505700" y="4702175"/>
          <p14:tracePt t="83226" x="7512050" y="4702175"/>
          <p14:tracePt t="83259" x="7519988" y="4702175"/>
          <p14:tracePt t="83319" x="7526338" y="4702175"/>
          <p14:tracePt t="83829" x="7532688" y="4702175"/>
          <p14:tracePt t="83840" x="7532688" y="4695825"/>
          <p14:tracePt t="83846" x="7539038" y="4695825"/>
          <p14:tracePt t="83850" x="7545388" y="4695825"/>
          <p14:tracePt t="83854" x="7553325" y="4695825"/>
          <p14:tracePt t="83861" x="7559675" y="4695825"/>
          <p14:tracePt t="83864" x="7566025" y="4695825"/>
          <p14:tracePt t="83869" x="7572375" y="4695825"/>
          <p14:tracePt t="83871" x="7578725" y="4695825"/>
          <p14:tracePt t="83873" x="7586663" y="4695825"/>
          <p14:tracePt t="83878" x="7593013" y="4695825"/>
          <p14:tracePt t="83880" x="7599363" y="4695825"/>
          <p14:tracePt t="83884" x="7605713" y="4695825"/>
          <p14:tracePt t="83885" x="7612063" y="4695825"/>
          <p14:tracePt t="83887" x="7620000" y="4695825"/>
          <p14:tracePt t="83891" x="7626350" y="4695825"/>
          <p14:tracePt t="83892" x="7632700" y="4695825"/>
          <p14:tracePt t="83895" x="7639050" y="4695825"/>
          <p14:tracePt t="83897" x="7645400" y="4695825"/>
          <p14:tracePt t="83898" x="7651750" y="4695825"/>
          <p14:tracePt t="83902" x="7659688" y="4695825"/>
          <p14:tracePt t="83903" x="7666038" y="4695825"/>
          <p14:tracePt t="83905" x="7672388" y="4695825"/>
          <p14:tracePt t="83906" x="7678738" y="4695825"/>
          <p14:tracePt t="83908" x="7685088" y="4695825"/>
          <p14:tracePt t="83910" x="7693025" y="4695825"/>
          <p14:tracePt t="83911" x="7699375" y="4695825"/>
          <p14:tracePt t="83913" x="7705725" y="4695825"/>
          <p14:tracePt t="83914" x="7712075" y="4695825"/>
          <p14:tracePt t="83915" x="7718425" y="4695825"/>
          <p14:tracePt t="83917" x="7726363" y="4695825"/>
          <p14:tracePt t="83918" x="7732713" y="4695825"/>
          <p14:tracePt t="83920" x="7739063" y="4695825"/>
          <p14:tracePt t="83921" x="7745413" y="4695825"/>
          <p14:tracePt t="83923" x="7751763" y="4695825"/>
          <p14:tracePt t="83924" x="7759700" y="4695825"/>
          <p14:tracePt t="83925" x="7766050" y="4695825"/>
          <p14:tracePt t="83926" x="7772400" y="4695825"/>
          <p14:tracePt t="83927" x="7778750" y="4695825"/>
          <p14:tracePt t="83928" x="7785100" y="4695825"/>
          <p14:tracePt t="83929" x="7793038" y="4695825"/>
          <p14:tracePt t="83930" x="7805738" y="4695825"/>
          <p14:tracePt t="83932" x="7818438" y="4695825"/>
          <p14:tracePt t="83933" x="7826375" y="4695825"/>
          <p14:tracePt t="83934" x="7832725" y="4702175"/>
          <p14:tracePt t="83935" x="7845425" y="4702175"/>
          <p14:tracePt t="83937" x="7859713" y="4702175"/>
          <p14:tracePt t="83938" x="7872413" y="4702175"/>
          <p14:tracePt t="83939" x="7878763" y="4702175"/>
          <p14:tracePt t="83940" x="7885113" y="4702175"/>
          <p14:tracePt t="83941" x="7893050" y="4702175"/>
          <p14:tracePt t="83942" x="7905750" y="4702175"/>
          <p14:tracePt t="83943" x="7918450" y="4702175"/>
          <p14:tracePt t="83945" x="7932738" y="4702175"/>
          <p14:tracePt t="83946" x="7945438" y="4708525"/>
          <p14:tracePt t="83947" x="7951788" y="4708525"/>
          <p14:tracePt t="83948" x="7958138" y="4708525"/>
          <p14:tracePt t="83949" x="7966075" y="4708525"/>
          <p14:tracePt t="83950" x="7972425" y="4708525"/>
          <p14:tracePt t="83951" x="7985125" y="4708525"/>
          <p14:tracePt t="83952" x="7991475" y="4714875"/>
          <p14:tracePt t="83953" x="8005763" y="4714875"/>
          <p14:tracePt t="83954" x="8012113" y="4714875"/>
          <p14:tracePt t="83955" x="8018463" y="4714875"/>
          <p14:tracePt t="83956" x="8032750" y="4714875"/>
          <p14:tracePt t="83957" x="8039100" y="4722813"/>
          <p14:tracePt t="83958" x="8045450" y="4722813"/>
          <p14:tracePt t="83959" x="8058150" y="4722813"/>
          <p14:tracePt t="83960" x="8066088" y="4722813"/>
          <p14:tracePt t="83961" x="8072438" y="4722813"/>
          <p14:tracePt t="83962" x="8085138" y="4729163"/>
          <p14:tracePt t="83963" x="8091488" y="4729163"/>
          <p14:tracePt t="83964" x="8105775" y="4729163"/>
          <p14:tracePt t="83966" x="8118475" y="4729163"/>
          <p14:tracePt t="83967" x="8132763" y="4729163"/>
          <p14:tracePt t="83969" x="8145463" y="4735513"/>
          <p14:tracePt t="83970" x="8151813" y="4735513"/>
          <p14:tracePt t="83971" x="8166100" y="4735513"/>
          <p14:tracePt t="83972" x="8172450" y="4735513"/>
          <p14:tracePt t="83973" x="8178800" y="4735513"/>
          <p14:tracePt t="83974" x="8191500" y="4735513"/>
          <p14:tracePt t="83975" x="8205788" y="4735513"/>
          <p14:tracePt t="83976" x="8212138" y="4735513"/>
          <p14:tracePt t="83977" x="8224838" y="4735513"/>
          <p14:tracePt t="83978" x="8231188" y="4735513"/>
          <p14:tracePt t="83979" x="8239125" y="4735513"/>
          <p14:tracePt t="83980" x="8251825" y="4735513"/>
          <p14:tracePt t="83981" x="8264525" y="4735513"/>
          <p14:tracePt t="83982" x="8278813" y="4741863"/>
          <p14:tracePt t="83983" x="8291513" y="4741863"/>
          <p14:tracePt t="83985" x="8312150" y="4741863"/>
          <p14:tracePt t="83987" x="8331200" y="4741863"/>
          <p14:tracePt t="83988" x="8339138" y="4748213"/>
          <p14:tracePt t="83989" x="8345488" y="4748213"/>
          <p14:tracePt t="83990" x="8358188" y="4748213"/>
          <p14:tracePt t="83991" x="8364538" y="4748213"/>
          <p14:tracePt t="83992" x="8378825" y="4748213"/>
          <p14:tracePt t="83993" x="8385175" y="4748213"/>
          <p14:tracePt t="83994" x="8397875" y="4748213"/>
          <p14:tracePt t="83995" x="8412163" y="4754563"/>
          <p14:tracePt t="83996" x="8418513" y="4754563"/>
          <p14:tracePt t="83997" x="8431213" y="4754563"/>
          <p14:tracePt t="83998" x="8451850" y="4754563"/>
          <p14:tracePt t="83999" x="8464550" y="4754563"/>
          <p14:tracePt t="84001" x="8472488" y="4754563"/>
          <p14:tracePt t="84002" x="8485188" y="4754563"/>
          <p14:tracePt t="84003" x="8497888" y="4762500"/>
          <p14:tracePt t="84004" x="8512175" y="4762500"/>
          <p14:tracePt t="84005" x="8518525" y="4762500"/>
          <p14:tracePt t="84007" x="8531225" y="4762500"/>
          <p14:tracePt t="84008" x="8545513" y="4762500"/>
          <p14:tracePt t="84010" x="8558213" y="4762500"/>
          <p14:tracePt t="84012" x="8570913" y="4762500"/>
          <p14:tracePt t="84013" x="8578850" y="4762500"/>
          <p14:tracePt t="84014" x="8585200" y="4762500"/>
          <p14:tracePt t="84015" x="8591550" y="4762500"/>
          <p14:tracePt t="84016" x="8597900" y="4762500"/>
          <p14:tracePt t="84017" x="8604250" y="4762500"/>
          <p14:tracePt t="84018" x="8612188" y="4762500"/>
          <p14:tracePt t="84019" x="8618538" y="4762500"/>
          <p14:tracePt t="84021" x="8624888" y="4762500"/>
          <p14:tracePt t="84022" x="8631238" y="4762500"/>
          <p14:tracePt t="84025" x="8637588" y="4762500"/>
          <p14:tracePt t="84026" x="8645525" y="4762500"/>
          <p14:tracePt t="84028" x="8651875" y="4762500"/>
          <p14:tracePt t="84036" x="8658225" y="4762500"/>
          <p14:tracePt t="84094" x="8664575" y="4762500"/>
          <p14:tracePt t="84107" x="8670925" y="4762500"/>
          <p14:tracePt t="84110" x="8678863" y="4762500"/>
          <p14:tracePt t="84116" x="8685213" y="4762500"/>
          <p14:tracePt t="84119" x="8691563" y="4762500"/>
          <p14:tracePt t="84122" x="8697913" y="4762500"/>
          <p14:tracePt t="84128" x="8704263" y="4762500"/>
          <p14:tracePt t="84132" x="8712200" y="4762500"/>
          <p14:tracePt t="84139" x="8718550" y="4762500"/>
          <p14:tracePt t="84143" x="8724900" y="4762500"/>
          <p14:tracePt t="84149" x="8731250" y="4762500"/>
          <p14:tracePt t="84164" x="8737600" y="4762500"/>
          <p14:tracePt t="84169" x="8745538" y="4762500"/>
          <p14:tracePt t="84176" x="8751888" y="4762500"/>
          <p14:tracePt t="84179" x="8758238" y="4762500"/>
          <p14:tracePt t="84181" x="8764588" y="4762500"/>
          <p14:tracePt t="84185" x="8770938" y="4762500"/>
          <p14:tracePt t="84187" x="8778875" y="4762500"/>
          <p14:tracePt t="84191" x="8785225" y="4762500"/>
          <p14:tracePt t="84193" x="8791575" y="4762500"/>
          <p14:tracePt t="84194" x="8797925" y="4762500"/>
          <p14:tracePt t="84198" x="8804275" y="4762500"/>
          <p14:tracePt t="84199" x="8810625" y="4762500"/>
          <p14:tracePt t="84202" x="8818563" y="4762500"/>
          <p14:tracePt t="84204" x="8824913" y="4762500"/>
          <p14:tracePt t="84205" x="8831263" y="4762500"/>
          <p14:tracePt t="84208" x="8837613" y="4762500"/>
          <p14:tracePt t="84209" x="8843963" y="4762500"/>
          <p14:tracePt t="84212" x="8851900" y="4762500"/>
          <p14:tracePt t="84214" x="8858250" y="4762500"/>
          <p14:tracePt t="84216" x="8864600" y="4762500"/>
          <p14:tracePt t="84220" x="8870950" y="4762500"/>
          <p14:tracePt t="84222" x="8877300" y="4762500"/>
          <p14:tracePt t="84227" x="8885238" y="4762500"/>
          <p14:tracePt t="84230" x="8891588" y="4762500"/>
          <p14:tracePt t="84330" x="8897938" y="4762500"/>
          <p14:tracePt t="84352" x="8904288" y="4762500"/>
          <p14:tracePt t="86086" x="8897938" y="4762500"/>
          <p14:tracePt t="86094" x="8891588" y="4762500"/>
          <p14:tracePt t="86096" x="8885238" y="4762500"/>
          <p14:tracePt t="86102" x="8877300" y="4762500"/>
          <p14:tracePt t="86103" x="8870950" y="4762500"/>
          <p14:tracePt t="86108" x="8864600" y="4762500"/>
          <p14:tracePt t="86110" x="8858250" y="4762500"/>
          <p14:tracePt t="86113" x="8851900" y="4762500"/>
          <p14:tracePt t="86117" x="8843963" y="4762500"/>
          <p14:tracePt t="86119" x="8837613" y="4762500"/>
          <p14:tracePt t="86123" x="8837613" y="4768850"/>
          <p14:tracePt t="86124" x="8831263" y="4768850"/>
          <p14:tracePt t="86126" x="8824913" y="4768850"/>
          <p14:tracePt t="86128" x="8818563" y="4768850"/>
          <p14:tracePt t="86131" x="8810625" y="4768850"/>
          <p14:tracePt t="86133" x="8810625" y="4775200"/>
          <p14:tracePt t="86134" x="8804275" y="4775200"/>
          <p14:tracePt t="86136" x="8797925" y="4775200"/>
          <p14:tracePt t="86138" x="8791575" y="4775200"/>
          <p14:tracePt t="86139" x="8785225" y="4775200"/>
          <p14:tracePt t="86143" x="8778875" y="4775200"/>
          <p14:tracePt t="86145" x="8770938" y="4775200"/>
          <p14:tracePt t="86148" x="8764588" y="4775200"/>
          <p14:tracePt t="86149" x="8764588" y="4781550"/>
          <p14:tracePt t="86150" x="8758238" y="4781550"/>
          <p14:tracePt t="86152" x="8751888" y="4781550"/>
          <p14:tracePt t="86155" x="8745538" y="4781550"/>
          <p14:tracePt t="86156" x="8737600" y="4781550"/>
          <p14:tracePt t="86157" x="8737600" y="4787900"/>
          <p14:tracePt t="86160" x="8731250" y="4787900"/>
          <p14:tracePt t="86161" x="8724900" y="4787900"/>
          <p14:tracePt t="86162" x="8718550" y="4787900"/>
          <p14:tracePt t="86163" x="8718550" y="4795838"/>
          <p14:tracePt t="86165" x="8712200" y="4795838"/>
          <p14:tracePt t="86167" x="8704263" y="4795838"/>
          <p14:tracePt t="86169" x="8697913" y="4795838"/>
          <p14:tracePt t="86171" x="8691563" y="4795838"/>
          <p14:tracePt t="86172" x="8685213" y="4795838"/>
          <p14:tracePt t="86174" x="8678863" y="4795838"/>
          <p14:tracePt t="86175" x="8670925" y="4795838"/>
          <p14:tracePt t="86177" x="8664575" y="4802188"/>
          <p14:tracePt t="86178" x="8658225" y="4802188"/>
          <p14:tracePt t="86180" x="8651875" y="4802188"/>
          <p14:tracePt t="86181" x="8645525" y="4802188"/>
          <p14:tracePt t="86182" x="8637588" y="4802188"/>
          <p14:tracePt t="86183" x="8631238" y="4802188"/>
          <p14:tracePt t="86184" x="8624888" y="4808538"/>
          <p14:tracePt t="86185" x="8618538" y="4808538"/>
          <p14:tracePt t="86186" x="8612188" y="4808538"/>
          <p14:tracePt t="86187" x="8604250" y="4808538"/>
          <p14:tracePt t="86188" x="8597900" y="4808538"/>
          <p14:tracePt t="86189" x="8585200" y="4814888"/>
          <p14:tracePt t="86190" x="8578850" y="4814888"/>
          <p14:tracePt t="86191" x="8570913" y="4814888"/>
          <p14:tracePt t="86192" x="8558213" y="4814888"/>
          <p14:tracePt t="86193" x="8551863" y="4814888"/>
          <p14:tracePt t="86194" x="8545513" y="4814888"/>
          <p14:tracePt t="86195" x="8531225" y="4814888"/>
          <p14:tracePt t="86196" x="8524875" y="4814888"/>
          <p14:tracePt t="86197" x="8512175" y="4814888"/>
          <p14:tracePt t="86198" x="8497888" y="4814888"/>
          <p14:tracePt t="86199" x="8485188" y="4814888"/>
          <p14:tracePt t="86201" x="8472488" y="4814888"/>
          <p14:tracePt t="86202" x="8451850" y="4821238"/>
          <p14:tracePt t="86203" x="8445500" y="4821238"/>
          <p14:tracePt t="86204" x="8424863" y="4821238"/>
          <p14:tracePt t="86205" x="8418513" y="4821238"/>
          <p14:tracePt t="86207" x="8397875" y="4821238"/>
          <p14:tracePt t="86208" x="8385175" y="4821238"/>
          <p14:tracePt t="86209" x="8378825" y="4821238"/>
          <p14:tracePt t="86210" x="8364538" y="4821238"/>
          <p14:tracePt t="86211" x="8345488" y="4829175"/>
          <p14:tracePt t="86212" x="8339138" y="4829175"/>
          <p14:tracePt t="86213" x="8324850" y="4829175"/>
          <p14:tracePt t="86214" x="8318500" y="4829175"/>
          <p14:tracePt t="86215" x="8297863" y="4829175"/>
          <p14:tracePt t="86216" x="8285163" y="4829175"/>
          <p14:tracePt t="86217" x="8272463" y="4829175"/>
          <p14:tracePt t="86218" x="8258175" y="4829175"/>
          <p14:tracePt t="86219" x="8239125" y="4835525"/>
          <p14:tracePt t="86220" x="8231188" y="4835525"/>
          <p14:tracePt t="86221" x="8212138" y="4835525"/>
          <p14:tracePt t="86222" x="8199438" y="4835525"/>
          <p14:tracePt t="86223" x="8185150" y="4835525"/>
          <p14:tracePt t="86224" x="8166100" y="4835525"/>
          <p14:tracePt t="86225" x="8145463" y="4835525"/>
          <p14:tracePt t="86226" x="8132763" y="4835525"/>
          <p14:tracePt t="86227" x="8112125" y="4841875"/>
          <p14:tracePt t="86228" x="8091488" y="4841875"/>
          <p14:tracePt t="86229" x="8078788" y="4841875"/>
          <p14:tracePt t="86230" x="8058150" y="4841875"/>
          <p14:tracePt t="86231" x="8039100" y="4841875"/>
          <p14:tracePt t="86232" x="8032750" y="4841875"/>
          <p14:tracePt t="86233" x="8005763" y="4841875"/>
          <p14:tracePt t="86234" x="7991475" y="4848225"/>
          <p14:tracePt t="86235" x="7972425" y="4848225"/>
          <p14:tracePt t="86236" x="7951788" y="4848225"/>
          <p14:tracePt t="86237" x="7932738" y="4848225"/>
          <p14:tracePt t="86238" x="7905750" y="4848225"/>
          <p14:tracePt t="86239" x="7893050" y="4848225"/>
          <p14:tracePt t="86240" x="7866063" y="4854575"/>
          <p14:tracePt t="86241" x="7845425" y="4854575"/>
          <p14:tracePt t="86242" x="7826375" y="4854575"/>
          <p14:tracePt t="86243" x="7805738" y="4854575"/>
          <p14:tracePt t="86244" x="7778750" y="4854575"/>
          <p14:tracePt t="86245" x="7751763" y="4862513"/>
          <p14:tracePt t="86246" x="7732713" y="4862513"/>
          <p14:tracePt t="86247" x="7712075" y="4862513"/>
          <p14:tracePt t="86248" x="7685088" y="4868863"/>
          <p14:tracePt t="86249" x="7659688" y="4868863"/>
          <p14:tracePt t="86250" x="7639050" y="4868863"/>
          <p14:tracePt t="86251" x="7612063" y="4868863"/>
          <p14:tracePt t="86252" x="7593013" y="4875213"/>
          <p14:tracePt t="86253" x="7559675" y="4875213"/>
          <p14:tracePt t="86254" x="7539038" y="4875213"/>
          <p14:tracePt t="86255" x="7505700" y="4881563"/>
          <p14:tracePt t="86256" x="7493000" y="4881563"/>
          <p14:tracePt t="86257" x="7459663" y="4881563"/>
          <p14:tracePt t="86258" x="7432675" y="4881563"/>
          <p14:tracePt t="86259" x="7405688" y="4887913"/>
          <p14:tracePt t="86260" x="7378700" y="4887913"/>
          <p14:tracePt t="86261" x="7353300" y="4895850"/>
          <p14:tracePt t="86262" x="7319963" y="4895850"/>
          <p14:tracePt t="86263" x="7299325" y="4895850"/>
          <p14:tracePt t="86264" x="7272338" y="4902200"/>
          <p14:tracePt t="86265" x="7246938" y="4902200"/>
          <p14:tracePt t="86266" x="7219950" y="4902200"/>
          <p14:tracePt t="86267" x="7186613" y="4908550"/>
          <p14:tracePt t="86268" x="7159625" y="4908550"/>
          <p14:tracePt t="86269" x="7138988" y="4914900"/>
          <p14:tracePt t="86270" x="7113588" y="4914900"/>
          <p14:tracePt t="86271" x="7086600" y="4914900"/>
          <p14:tracePt t="86272" x="7065963" y="4921250"/>
          <p14:tracePt t="86273" x="7026275" y="4921250"/>
          <p14:tracePt t="86274" x="7007225" y="4921250"/>
          <p14:tracePt t="86275" x="6986588" y="4921250"/>
          <p14:tracePt t="86276" x="6959600" y="4921250"/>
          <p14:tracePt t="86277" x="6932613" y="4929188"/>
          <p14:tracePt t="86278" x="6907213" y="4929188"/>
          <p14:tracePt t="86279" x="6880225" y="4929188"/>
          <p14:tracePt t="86280" x="6859588" y="4935538"/>
          <p14:tracePt t="86281" x="6832600" y="4935538"/>
          <p14:tracePt t="86282" x="6807200" y="4941888"/>
          <p14:tracePt t="86283" x="6786563" y="4941888"/>
          <p14:tracePt t="86284" x="6765925" y="4941888"/>
          <p14:tracePt t="86285" x="6746875" y="4948238"/>
          <p14:tracePt t="86286" x="6719888" y="4948238"/>
          <p14:tracePt t="86287" x="6707188" y="4948238"/>
          <p14:tracePt t="86288" x="6680200" y="4954588"/>
          <p14:tracePt t="86289" x="6659563" y="4954588"/>
          <p14:tracePt t="86290" x="6640513" y="4962525"/>
          <p14:tracePt t="86291" x="6626225" y="4962525"/>
          <p14:tracePt t="86292" x="6600825" y="4962525"/>
          <p14:tracePt t="86293" x="6586538" y="4968875"/>
          <p14:tracePt t="86294" x="6567488" y="4968875"/>
          <p14:tracePt t="86295" x="6553200" y="4975225"/>
          <p14:tracePt t="86296" x="6534150" y="4975225"/>
          <p14:tracePt t="86297" x="6513513" y="4975225"/>
          <p14:tracePt t="86298" x="6492875" y="4981575"/>
          <p14:tracePt t="86299" x="6473825" y="4981575"/>
          <p14:tracePt t="86301" x="6453188" y="4987925"/>
          <p14:tracePt t="86302" x="6427788" y="4987925"/>
          <p14:tracePt t="86303" x="6413500" y="4987925"/>
          <p14:tracePt t="86304" x="6394450" y="4995863"/>
          <p14:tracePt t="86305" x="6373813" y="4995863"/>
          <p14:tracePt t="86307" x="6361113" y="4995863"/>
          <p14:tracePt t="86308" x="6340475" y="5002213"/>
          <p14:tracePt t="86309" x="6319838" y="5002213"/>
          <p14:tracePt t="86310" x="6313488" y="5002213"/>
          <p14:tracePt t="86311" x="6300788" y="5002213"/>
          <p14:tracePt t="86312" x="6286500" y="5002213"/>
          <p14:tracePt t="86313" x="6273800" y="5002213"/>
          <p14:tracePt t="86314" x="6261100" y="5002213"/>
          <p14:tracePt t="86315" x="6240463" y="5008563"/>
          <p14:tracePt t="86316" x="6234113" y="5008563"/>
          <p14:tracePt t="86317" x="6219825" y="5008563"/>
          <p14:tracePt t="86318" x="6213475" y="5008563"/>
          <p14:tracePt t="86319" x="6194425" y="5014913"/>
          <p14:tracePt t="86320" x="6180138" y="5014913"/>
          <p14:tracePt t="86321" x="6173788" y="5014913"/>
          <p14:tracePt t="86322" x="6161088" y="5014913"/>
          <p14:tracePt t="86323" x="6146800" y="5014913"/>
          <p14:tracePt t="86324" x="6134100" y="5021263"/>
          <p14:tracePt t="86325" x="6121400" y="5021263"/>
          <p14:tracePt t="86326" x="6107113" y="5021263"/>
          <p14:tracePt t="86327" x="6100763" y="5021263"/>
          <p14:tracePt t="86328" x="6088063" y="5029200"/>
          <p14:tracePt t="86329" x="6080125" y="5029200"/>
          <p14:tracePt t="86330" x="6067425" y="5029200"/>
          <p14:tracePt t="86331" x="6046788" y="5029200"/>
          <p14:tracePt t="86332" x="6046788" y="5035550"/>
          <p14:tracePt t="86333" x="6034088" y="5035550"/>
          <p14:tracePt t="86334" x="6021388" y="5035550"/>
          <p14:tracePt t="86335" x="6007100" y="5035550"/>
          <p14:tracePt t="86336" x="5994400" y="5041900"/>
          <p14:tracePt t="86337" x="5980113" y="5041900"/>
          <p14:tracePt t="86338" x="5973763" y="5041900"/>
          <p14:tracePt t="86339" x="5961063" y="5041900"/>
          <p14:tracePt t="86340" x="5954713" y="5041900"/>
          <p14:tracePt t="86341" x="5940425" y="5041900"/>
          <p14:tracePt t="86342" x="5927725" y="5041900"/>
          <p14:tracePt t="86343" x="5921375" y="5041900"/>
          <p14:tracePt t="86344" x="5900738" y="5048250"/>
          <p14:tracePt t="86345" x="5888038" y="5048250"/>
          <p14:tracePt t="86346" x="5881688" y="5048250"/>
          <p14:tracePt t="86347" x="5867400" y="5048250"/>
          <p14:tracePt t="86348" x="5854700" y="5054600"/>
          <p14:tracePt t="86349" x="5848350" y="5054600"/>
          <p14:tracePt t="86350" x="5834063" y="5054600"/>
          <p14:tracePt t="86351" x="5821363" y="5054600"/>
          <p14:tracePt t="86352" x="5815013" y="5060950"/>
          <p14:tracePt t="86353" x="5800725" y="5060950"/>
          <p14:tracePt t="86354" x="5788025" y="5060950"/>
          <p14:tracePt t="86355" x="5773738" y="5060950"/>
          <p14:tracePt t="86356" x="5767388" y="5060950"/>
          <p14:tracePt t="86357" x="5754688" y="5068888"/>
          <p14:tracePt t="86358" x="5740400" y="5068888"/>
          <p14:tracePt t="86359" x="5727700" y="5068888"/>
          <p14:tracePt t="86360" x="5715000" y="5068888"/>
          <p14:tracePt t="86361" x="5707063" y="5068888"/>
          <p14:tracePt t="86362" x="5688013" y="5075238"/>
          <p14:tracePt t="86363" x="5673725" y="5075238"/>
          <p14:tracePt t="86364" x="5667375" y="5075238"/>
          <p14:tracePt t="86365" x="5648325" y="5075238"/>
          <p14:tracePt t="86366" x="5634038" y="5075238"/>
          <p14:tracePt t="86367" x="5627688" y="5081588"/>
          <p14:tracePt t="86368" x="5608638" y="5081588"/>
          <p14:tracePt t="86369" x="5594350" y="5081588"/>
          <p14:tracePt t="86370" x="5588000" y="5081588"/>
          <p14:tracePt t="86371" x="5567363" y="5081588"/>
          <p14:tracePt t="86372" x="5554663" y="5081588"/>
          <p14:tracePt t="86373" x="5548313" y="5081588"/>
          <p14:tracePt t="86374" x="5527675" y="5081588"/>
          <p14:tracePt t="86375" x="5508625" y="5081588"/>
          <p14:tracePt t="86376" x="5500688" y="5081588"/>
          <p14:tracePt t="86377" x="5481638" y="5081588"/>
          <p14:tracePt t="86378" x="5475288" y="5081588"/>
          <p14:tracePt t="86379" x="5454650" y="5081588"/>
          <p14:tracePt t="86380" x="5434013" y="5081588"/>
          <p14:tracePt t="86381" x="5421313" y="5081588"/>
          <p14:tracePt t="86382" x="5408613" y="5081588"/>
          <p14:tracePt t="86383" x="5387975" y="5081588"/>
          <p14:tracePt t="86384" x="5375275" y="5081588"/>
          <p14:tracePt t="86385" x="5354638" y="5081588"/>
          <p14:tracePt t="86386" x="5334000" y="5087938"/>
          <p14:tracePt t="86387" x="5327650" y="5087938"/>
          <p14:tracePt t="86388" x="5308600" y="5087938"/>
          <p14:tracePt t="86389" x="5287963" y="5087938"/>
          <p14:tracePt t="86390" x="5275263" y="5087938"/>
          <p14:tracePt t="86391" x="5260975" y="5087938"/>
          <p14:tracePt t="86392" x="5241925" y="5087938"/>
          <p14:tracePt t="86393" x="5227638" y="5087938"/>
          <p14:tracePt t="86394" x="5208588" y="5087938"/>
          <p14:tracePt t="86395" x="5187950" y="5087938"/>
          <p14:tracePt t="86396" x="5175250" y="5087938"/>
          <p14:tracePt t="86397" x="5154613" y="5087938"/>
          <p14:tracePt t="86398" x="5127625" y="5087938"/>
          <p14:tracePt t="86399" x="5114925" y="5087938"/>
          <p14:tracePt t="86401" x="5094288" y="5087938"/>
          <p14:tracePt t="86402" x="5075238" y="5087938"/>
          <p14:tracePt t="86403" x="5054600" y="5087938"/>
          <p14:tracePt t="86404" x="5035550" y="5087938"/>
          <p14:tracePt t="86405" x="5008563" y="5087938"/>
          <p14:tracePt t="86407" x="4987925" y="5087938"/>
          <p14:tracePt t="86408" x="4975225" y="5087938"/>
          <p14:tracePt t="86409" x="4962525" y="5087938"/>
          <p14:tracePt t="86410" x="4954588" y="5087938"/>
          <p14:tracePt t="86411" x="4935538" y="5087938"/>
          <p14:tracePt t="86412" x="4914900" y="5094288"/>
          <p14:tracePt t="86413" x="4908550" y="5094288"/>
          <p14:tracePt t="86414" x="4887913" y="5094288"/>
          <p14:tracePt t="86415" x="4875213" y="5094288"/>
          <p14:tracePt t="86416" x="4862513" y="5094288"/>
          <p14:tracePt t="86417" x="4841875" y="5094288"/>
          <p14:tracePt t="86418" x="4829175" y="5094288"/>
          <p14:tracePt t="86419" x="4814888" y="5094288"/>
          <p14:tracePt t="86420" x="4802188" y="5094288"/>
          <p14:tracePt t="86421" x="4781550" y="5094288"/>
          <p14:tracePt t="86422" x="4775200" y="5094288"/>
          <p14:tracePt t="86423" x="4754563" y="5094288"/>
          <p14:tracePt t="86424" x="4735513" y="5094288"/>
          <p14:tracePt t="86425" x="4729163" y="5094288"/>
          <p14:tracePt t="86426" x="4708525" y="5094288"/>
          <p14:tracePt t="86427" x="4695825" y="5094288"/>
          <p14:tracePt t="86428" x="4681538" y="5094288"/>
          <p14:tracePt t="86429" x="4668838" y="5094288"/>
          <p14:tracePt t="86430" x="4656138" y="5094288"/>
          <p14:tracePt t="86431" x="4635500" y="5094288"/>
          <p14:tracePt t="86432" x="4614863" y="5094288"/>
          <p14:tracePt t="86433" x="4602163" y="5094288"/>
          <p14:tracePt t="86434" x="4589463" y="5094288"/>
          <p14:tracePt t="86435" x="4568825" y="5094288"/>
          <p14:tracePt t="86436" x="4556125" y="5094288"/>
          <p14:tracePt t="86437" x="4535488" y="5094288"/>
          <p14:tracePt t="86438" x="4514850" y="5094288"/>
          <p14:tracePt t="86439" x="4502150" y="5094288"/>
          <p14:tracePt t="86440" x="4481513" y="5094288"/>
          <p14:tracePt t="86441" x="4462463" y="5094288"/>
          <p14:tracePt t="86442" x="4449763" y="5094288"/>
          <p14:tracePt t="86443" x="4429125" y="5094288"/>
          <p14:tracePt t="86444" x="4408488" y="5094288"/>
          <p14:tracePt t="86445" x="4395788" y="5094288"/>
          <p14:tracePt t="86446" x="4383088" y="5094288"/>
          <p14:tracePt t="86447" x="4356100" y="5094288"/>
          <p14:tracePt t="86448" x="4349750" y="5094288"/>
          <p14:tracePt t="86449" x="4322763" y="5094288"/>
          <p14:tracePt t="86450" x="4308475" y="5094288"/>
          <p14:tracePt t="86451" x="4289425" y="5094288"/>
          <p14:tracePt t="86452" x="4268788" y="5094288"/>
          <p14:tracePt t="86453" x="4249738" y="5094288"/>
          <p14:tracePt t="86454" x="4235450" y="5094288"/>
          <p14:tracePt t="86455" x="4216400" y="5094288"/>
          <p14:tracePt t="86456" x="4189413" y="5094288"/>
          <p14:tracePt t="86457" x="4175125" y="5094288"/>
          <p14:tracePt t="86458" x="4156075" y="5094288"/>
          <p14:tracePt t="86459" x="4135438" y="5094288"/>
          <p14:tracePt t="86460" x="4110038" y="5102225"/>
          <p14:tracePt t="86461" x="4095750" y="5102225"/>
          <p14:tracePt t="86462" x="4076700" y="5102225"/>
          <p14:tracePt t="86463" x="4056063" y="5102225"/>
          <p14:tracePt t="86464" x="4035425" y="5102225"/>
          <p14:tracePt t="86465" x="4016375" y="5102225"/>
          <p14:tracePt t="86466" x="3995738" y="5102225"/>
          <p14:tracePt t="86467" x="3968750" y="5108575"/>
          <p14:tracePt t="86468" x="3962400" y="5108575"/>
          <p14:tracePt t="86469" x="3943350" y="5108575"/>
          <p14:tracePt t="86470" x="3929063" y="5108575"/>
          <p14:tracePt t="86471" x="3902075" y="5108575"/>
          <p14:tracePt t="86472" x="3883025" y="5114925"/>
          <p14:tracePt t="86473" x="3862388" y="5114925"/>
          <p14:tracePt t="86474" x="3849688" y="5114925"/>
          <p14:tracePt t="86475" x="3829050" y="5114925"/>
          <p14:tracePt t="86476" x="3810000" y="5121275"/>
          <p14:tracePt t="86477" x="3795713" y="5121275"/>
          <p14:tracePt t="86478" x="3776663" y="5121275"/>
          <p14:tracePt t="86479" x="3756025" y="5121275"/>
          <p14:tracePt t="86480" x="3743325" y="5121275"/>
          <p14:tracePt t="86481" x="3729038" y="5127625"/>
          <p14:tracePt t="86482" x="3709988" y="5127625"/>
          <p14:tracePt t="86483" x="3695700" y="5127625"/>
          <p14:tracePt t="86484" x="3683000" y="5127625"/>
          <p14:tracePt t="86485" x="3662363" y="5127625"/>
          <p14:tracePt t="86487" x="3643313" y="5135563"/>
          <p14:tracePt t="86488" x="3636963" y="5135563"/>
          <p14:tracePt t="86489" x="3616325" y="5135563"/>
          <p14:tracePt t="86490" x="3603625" y="5135563"/>
          <p14:tracePt t="86491" x="3597275" y="5135563"/>
          <p14:tracePt t="86492" x="3582988" y="5135563"/>
          <p14:tracePt t="86493" x="3570288" y="5135563"/>
          <p14:tracePt t="86494" x="3563938" y="5141913"/>
          <p14:tracePt t="86495" x="3549650" y="5141913"/>
          <p14:tracePt t="86496" x="3543300" y="5141913"/>
          <p14:tracePt t="86497" x="3536950" y="5141913"/>
          <p14:tracePt t="86498" x="3516313" y="5141913"/>
          <p14:tracePt t="86499" x="3509963" y="5141913"/>
          <p14:tracePt t="86501" x="3503613" y="5141913"/>
          <p14:tracePt t="86502" x="3489325" y="5141913"/>
          <p14:tracePt t="86503" x="3482975" y="5141913"/>
          <p14:tracePt t="86504" x="3470275" y="5141913"/>
          <p14:tracePt t="86507" x="3455988" y="5141913"/>
          <p14:tracePt t="86508" x="3449638" y="5141913"/>
          <p14:tracePt t="86510" x="3443288" y="5141913"/>
          <p14:tracePt t="86511" x="3430588" y="5141913"/>
          <p14:tracePt t="86513" x="3422650" y="5141913"/>
          <p14:tracePt t="86514" x="3416300" y="5141913"/>
          <p14:tracePt t="86516" x="3409950" y="5141913"/>
          <p14:tracePt t="86517" x="3403600" y="5141913"/>
          <p14:tracePt t="86518" x="3397250" y="5141913"/>
          <p14:tracePt t="86519" x="3389313" y="5141913"/>
          <p14:tracePt t="86520" x="3382963" y="5141913"/>
          <p14:tracePt t="86521" x="3376613" y="5141913"/>
          <p14:tracePt t="86523" x="3370263" y="5141913"/>
          <p14:tracePt t="86524" x="3363913" y="5141913"/>
          <p14:tracePt t="86525" x="3355975" y="5141913"/>
          <p14:tracePt t="86526" x="3349625" y="5141913"/>
          <p14:tracePt t="86527" x="3343275" y="5141913"/>
          <p14:tracePt t="86528" x="3336925" y="5141913"/>
          <p14:tracePt t="86529" x="3330575" y="5141913"/>
          <p14:tracePt t="86530" x="3322638" y="5141913"/>
          <p14:tracePt t="86531" x="3316288" y="5141913"/>
          <p14:tracePt t="86532" x="3309938" y="5148263"/>
          <p14:tracePt t="86533" x="3303588" y="5148263"/>
          <p14:tracePt t="86534" x="3297238" y="5148263"/>
          <p14:tracePt t="86535" x="3290888" y="5148263"/>
          <p14:tracePt t="86536" x="3282950" y="5148263"/>
          <p14:tracePt t="86537" x="3276600" y="5148263"/>
          <p14:tracePt t="86538" x="3270250" y="5148263"/>
          <p14:tracePt t="86539" x="3263900" y="5148263"/>
          <p14:tracePt t="86540" x="3249613" y="5148263"/>
          <p14:tracePt t="86542" x="3236913" y="5148263"/>
          <p14:tracePt t="86543" x="3230563" y="5148263"/>
          <p14:tracePt t="86544" x="3224213" y="5148263"/>
          <p14:tracePt t="86545" x="3216275" y="5148263"/>
          <p14:tracePt t="86546" x="3209925" y="5148263"/>
          <p14:tracePt t="86547" x="3203575" y="5148263"/>
          <p14:tracePt t="86548" x="3197225" y="5148263"/>
          <p14:tracePt t="86549" x="3190875" y="5148263"/>
          <p14:tracePt t="86550" x="3176588" y="5148263"/>
          <p14:tracePt t="86551" x="3170238" y="5148263"/>
          <p14:tracePt t="86553" x="3157538" y="5148263"/>
          <p14:tracePt t="86554" x="3149600" y="5148263"/>
          <p14:tracePt t="86555" x="3143250" y="5148263"/>
          <p14:tracePt t="86556" x="3136900" y="5148263"/>
          <p14:tracePt t="86557" x="3130550" y="5148263"/>
          <p14:tracePt t="86558" x="3124200" y="5148263"/>
          <p14:tracePt t="86559" x="3116263" y="5148263"/>
          <p14:tracePt t="86560" x="3109913" y="5148263"/>
          <p14:tracePt t="86561" x="3103563" y="5148263"/>
          <p14:tracePt t="86562" x="3097213" y="5148263"/>
          <p14:tracePt t="86564" x="3090863" y="5148263"/>
          <p14:tracePt t="86565" x="3082925" y="5148263"/>
          <p14:tracePt t="86566" x="3076575" y="5148263"/>
          <p14:tracePt t="86567" x="3070225" y="5148263"/>
          <p14:tracePt t="86568" x="3063875" y="5148263"/>
          <p14:tracePt t="86570" x="3057525" y="5148263"/>
          <p14:tracePt t="86571" x="3049588" y="5148263"/>
          <p14:tracePt t="86572" x="3043238" y="5148263"/>
          <p14:tracePt t="86574" x="3036888" y="5148263"/>
          <p14:tracePt t="86575" x="3030538" y="5148263"/>
          <p14:tracePt t="86577" x="3024188" y="5148263"/>
          <p14:tracePt t="86578" x="3017838" y="5148263"/>
          <p14:tracePt t="86579" x="3009900" y="5148263"/>
          <p14:tracePt t="86582" x="3003550" y="5148263"/>
          <p14:tracePt t="86584" x="2997200" y="5148263"/>
          <p14:tracePt t="86588" x="2990850" y="5148263"/>
          <p14:tracePt t="86590" x="2984500" y="5148263"/>
          <p14:tracePt t="86593" x="2976563" y="5148263"/>
          <p14:tracePt t="86604" x="2970213" y="5141913"/>
          <p14:tracePt t="86615" x="2963863" y="5141913"/>
          <p14:tracePt t="86679" x="2957513" y="5141913"/>
          <p14:tracePt t="86685" x="2957513" y="5135563"/>
          <p14:tracePt t="86686" x="2951163" y="5135563"/>
          <p14:tracePt t="86698" x="2943225" y="5135563"/>
          <p14:tracePt t="86705" x="2936875" y="5135563"/>
          <p14:tracePt t="86712" x="2930525" y="5135563"/>
          <p14:tracePt t="86777" x="2924175" y="5135563"/>
          <p14:tracePt t="86809" x="2924175" y="5127625"/>
          <p14:tracePt t="86831" x="2917825" y="5127625"/>
          <p14:tracePt t="88122" x="2917825" y="5121275"/>
          <p14:tracePt t="88135" x="2924175" y="5121275"/>
          <p14:tracePt t="88136" x="2924175" y="5114925"/>
          <p14:tracePt t="88153" x="2930525" y="5114925"/>
          <p14:tracePt t="88155" x="2930525" y="5108575"/>
          <p14:tracePt t="88163" x="2936875" y="5108575"/>
          <p14:tracePt t="88171" x="2943225" y="5108575"/>
          <p14:tracePt t="88178" x="2943225" y="5102225"/>
          <p14:tracePt t="88188" x="2951163" y="5102225"/>
          <p14:tracePt t="88193" x="2957513" y="5102225"/>
          <p14:tracePt t="88203" x="2963863" y="5102225"/>
          <p14:tracePt t="88206" x="2970213" y="5102225"/>
          <p14:tracePt t="88212" x="2976563" y="5102225"/>
          <p14:tracePt t="88215" x="2984500" y="5102225"/>
          <p14:tracePt t="88218" x="2990850" y="5102225"/>
          <p14:tracePt t="88223" x="2997200" y="5102225"/>
          <p14:tracePt t="88226" x="3003550" y="5102225"/>
          <p14:tracePt t="88230" x="3009900" y="5102225"/>
          <p14:tracePt t="88232" x="3017838" y="5102225"/>
          <p14:tracePt t="88234" x="3024188" y="5102225"/>
          <p14:tracePt t="88237" x="3030538" y="5102225"/>
          <p14:tracePt t="88238" x="3036888" y="5102225"/>
          <p14:tracePt t="88242" x="3043238" y="5102225"/>
          <p14:tracePt t="88243" x="3049588" y="5102225"/>
          <p14:tracePt t="88245" x="3057525" y="5102225"/>
          <p14:tracePt t="88247" x="3063875" y="5102225"/>
          <p14:tracePt t="88248" x="3070225" y="5102225"/>
          <p14:tracePt t="88251" x="3076575" y="5102225"/>
          <p14:tracePt t="88252" x="3082925" y="5102225"/>
          <p14:tracePt t="88253" x="3090863" y="5102225"/>
          <p14:tracePt t="88256" x="3097213" y="5102225"/>
          <p14:tracePt t="88257" x="3103563" y="5102225"/>
          <p14:tracePt t="88259" x="3109913" y="5102225"/>
          <p14:tracePt t="88260" x="3116263" y="5102225"/>
          <p14:tracePt t="88262" x="3124200" y="5102225"/>
          <p14:tracePt t="88264" x="3130550" y="5102225"/>
          <p14:tracePt t="88265" x="3136900" y="5102225"/>
          <p14:tracePt t="88267" x="3143250" y="5102225"/>
          <p14:tracePt t="88268" x="3149600" y="5102225"/>
          <p14:tracePt t="88269" x="3157538" y="5102225"/>
          <p14:tracePt t="88271" x="3163888" y="5102225"/>
          <p14:tracePt t="88272" x="3170238" y="5102225"/>
          <p14:tracePt t="88274" x="3182938" y="5102225"/>
          <p14:tracePt t="88275" x="3190875" y="5102225"/>
          <p14:tracePt t="88276" x="3190875" y="5094288"/>
          <p14:tracePt t="88277" x="3197225" y="5094288"/>
          <p14:tracePt t="88278" x="3203575" y="5094288"/>
          <p14:tracePt t="88280" x="3216275" y="5094288"/>
          <p14:tracePt t="88281" x="3224213" y="5094288"/>
          <p14:tracePt t="88283" x="3230563" y="5094288"/>
          <p14:tracePt t="88284" x="3236913" y="5094288"/>
          <p14:tracePt t="88286" x="3243263" y="5094288"/>
          <p14:tracePt t="88287" x="3249613" y="5087938"/>
          <p14:tracePt t="88288" x="3257550" y="5087938"/>
          <p14:tracePt t="88289" x="3263900" y="5087938"/>
          <p14:tracePt t="88290" x="3270250" y="5087938"/>
          <p14:tracePt t="88291" x="3276600" y="5087938"/>
          <p14:tracePt t="88293" x="3282950" y="5087938"/>
          <p14:tracePt t="88294" x="3290888" y="5081588"/>
          <p14:tracePt t="88296" x="3297238" y="5081588"/>
          <p14:tracePt t="88298" x="3303588" y="5081588"/>
          <p14:tracePt t="88299" x="3309938" y="5081588"/>
          <p14:tracePt t="88302" x="3316288" y="5081588"/>
          <p14:tracePt t="88303" x="3322638" y="5081588"/>
          <p14:tracePt t="88306" x="3330575" y="5081588"/>
          <p14:tracePt t="88308" x="3336925" y="5081588"/>
          <p14:tracePt t="88310" x="3343275" y="5081588"/>
          <p14:tracePt t="88315" x="3349625" y="5081588"/>
          <p14:tracePt t="88318" x="3355975" y="5081588"/>
          <p14:tracePt t="88323" x="3363913" y="5081588"/>
          <p14:tracePt t="88326" x="3370263" y="5081588"/>
          <p14:tracePt t="88332" x="3376613" y="5081588"/>
          <p14:tracePt t="88335" x="3382963" y="5081588"/>
          <p14:tracePt t="88338" x="3389313" y="5081588"/>
          <p14:tracePt t="88344" x="3397250" y="5081588"/>
          <p14:tracePt t="88346" x="3403600" y="5081588"/>
          <p14:tracePt t="88352" x="3409950" y="5081588"/>
          <p14:tracePt t="88355" x="3416300" y="5081588"/>
          <p14:tracePt t="88358" x="3422650" y="5081588"/>
          <p14:tracePt t="88363" x="3430588" y="5081588"/>
          <p14:tracePt t="88366" x="3436938" y="5081588"/>
          <p14:tracePt t="88371" x="3443288" y="5081588"/>
          <p14:tracePt t="88374" x="3449638" y="5081588"/>
          <p14:tracePt t="88377" x="3455988" y="5081588"/>
          <p14:tracePt t="88381" x="3463925" y="5081588"/>
          <p14:tracePt t="88383" x="3470275" y="5081588"/>
          <p14:tracePt t="88387" x="3476625" y="5081588"/>
          <p14:tracePt t="88389" x="3482975" y="5081588"/>
          <p14:tracePt t="88390" x="3482975" y="5087938"/>
          <p14:tracePt t="88391" x="3489325" y="5087938"/>
          <p14:tracePt t="88394" x="3497263" y="5087938"/>
          <p14:tracePt t="88396" x="3503613" y="5087938"/>
          <p14:tracePt t="88400" x="3509963" y="5087938"/>
          <p14:tracePt t="88401" x="3516313" y="5087938"/>
          <p14:tracePt t="88402" x="3522663" y="5087938"/>
          <p14:tracePt t="88405" x="3522663" y="5094288"/>
          <p14:tracePt t="88406" x="3536950" y="5094288"/>
          <p14:tracePt t="88409" x="3543300" y="5094288"/>
          <p14:tracePt t="88410" x="3543300" y="5102225"/>
          <p14:tracePt t="88411" x="3549650" y="5102225"/>
          <p14:tracePt t="88412" x="3556000" y="5102225"/>
          <p14:tracePt t="88414" x="3563938" y="5102225"/>
          <p14:tracePt t="88415" x="3570288" y="5102225"/>
          <p14:tracePt t="88417" x="3570288" y="5108575"/>
          <p14:tracePt t="88418" x="3576638" y="5108575"/>
          <p14:tracePt t="88419" x="3582988" y="5108575"/>
          <p14:tracePt t="88420" x="3589338" y="5108575"/>
          <p14:tracePt t="88422" x="3597275" y="5108575"/>
          <p14:tracePt t="88423" x="3603625" y="5108575"/>
          <p14:tracePt t="88425" x="3609975" y="5108575"/>
          <p14:tracePt t="88426" x="3616325" y="5108575"/>
          <p14:tracePt t="88427" x="3622675" y="5108575"/>
          <p14:tracePt t="88429" x="3629025" y="5108575"/>
          <p14:tracePt t="88430" x="3629025" y="5114925"/>
          <p14:tracePt t="88431" x="3636963" y="5114925"/>
          <p14:tracePt t="88433" x="3643313" y="5114925"/>
          <p14:tracePt t="88434" x="3649663" y="5114925"/>
          <p14:tracePt t="88435" x="3656013" y="5114925"/>
          <p14:tracePt t="88437" x="3656013" y="5121275"/>
          <p14:tracePt t="88438" x="3662363" y="5121275"/>
          <p14:tracePt t="88439" x="3670300" y="5121275"/>
          <p14:tracePt t="88441" x="3676650" y="5121275"/>
          <p14:tracePt t="88442" x="3683000" y="5121275"/>
          <p14:tracePt t="88443" x="3689350" y="5121275"/>
          <p14:tracePt t="88446" x="3695700" y="5121275"/>
          <p14:tracePt t="88447" x="3703638" y="5121275"/>
          <p14:tracePt t="88450" x="3709988" y="5121275"/>
          <p14:tracePt t="88451" x="3716338" y="5121275"/>
          <p14:tracePt t="88452" x="3716338" y="5127625"/>
          <p14:tracePt t="88455" x="3722688" y="5127625"/>
          <p14:tracePt t="88456" x="3729038" y="5127625"/>
          <p14:tracePt t="88458" x="3736975" y="5127625"/>
          <p14:tracePt t="88461" x="3743325" y="5127625"/>
          <p14:tracePt t="88462" x="3749675" y="5127625"/>
          <p14:tracePt t="88463" x="3749675" y="5135563"/>
          <p14:tracePt t="88466" x="3756025" y="5135563"/>
          <p14:tracePt t="88468" x="3762375" y="5135563"/>
          <p14:tracePt t="88470" x="3770313" y="5135563"/>
          <p14:tracePt t="88472" x="3770313" y="5141913"/>
          <p14:tracePt t="88474" x="3776663" y="5141913"/>
          <p14:tracePt t="88476" x="3783013" y="5141913"/>
          <p14:tracePt t="88480" x="3789363" y="5141913"/>
          <p14:tracePt t="88482" x="3795713" y="5141913"/>
          <p14:tracePt t="88484" x="3803650" y="5141913"/>
          <p14:tracePt t="88489" x="3803650" y="5148263"/>
          <p14:tracePt t="88490" x="3810000" y="5148263"/>
          <p14:tracePt t="88492" x="3816350" y="5148263"/>
          <p14:tracePt t="88498" x="3822700" y="5148263"/>
          <p14:tracePt t="88500" x="3822700" y="5154613"/>
          <p14:tracePt t="88501" x="3829050" y="5154613"/>
          <p14:tracePt t="88504" x="3836988" y="5154613"/>
          <p14:tracePt t="88511" x="3843338" y="5154613"/>
          <p14:tracePt t="88515" x="3849688" y="5154613"/>
          <p14:tracePt t="88521" x="3856038" y="5154613"/>
          <p14:tracePt t="88525" x="3862388" y="5154613"/>
          <p14:tracePt t="88528" x="3870325" y="5154613"/>
          <p14:tracePt t="88533" x="3870325" y="5160963"/>
          <p14:tracePt t="88534" x="3876675" y="5160963"/>
          <p14:tracePt t="88537" x="3883025" y="5160963"/>
          <p14:tracePt t="88541" x="3889375" y="5160963"/>
          <p14:tracePt t="88543" x="3895725" y="5160963"/>
          <p14:tracePt t="88545" x="3902075" y="5160963"/>
          <p14:tracePt t="88549" x="3910013" y="5160963"/>
          <p14:tracePt t="88550" x="3916363" y="5160963"/>
          <p14:tracePt t="88551" x="3916363" y="5168900"/>
          <p14:tracePt t="88553" x="3922713" y="5168900"/>
          <p14:tracePt t="88555" x="3929063" y="5168900"/>
          <p14:tracePt t="88557" x="3935413" y="5168900"/>
          <p14:tracePt t="88558" x="3943350" y="5168900"/>
          <p14:tracePt t="88559" x="3949700" y="5168900"/>
          <p14:tracePt t="88561" x="3956050" y="5168900"/>
          <p14:tracePt t="88562" x="3962400" y="5168900"/>
          <p14:tracePt t="88564" x="3968750" y="5168900"/>
          <p14:tracePt t="88565" x="3976688" y="5168900"/>
          <p14:tracePt t="88566" x="3983038" y="5168900"/>
          <p14:tracePt t="88568" x="3989388" y="5168900"/>
          <p14:tracePt t="88569" x="4002088" y="5168900"/>
          <p14:tracePt t="88571" x="4016375" y="5168900"/>
          <p14:tracePt t="88573" x="4029075" y="5168900"/>
          <p14:tracePt t="88574" x="4035425" y="5168900"/>
          <p14:tracePt t="88575" x="4043363" y="5168900"/>
          <p14:tracePt t="88576" x="4056063" y="5175250"/>
          <p14:tracePt t="88577" x="4068763" y="5175250"/>
          <p14:tracePt t="88578" x="4076700" y="5175250"/>
          <p14:tracePt t="88579" x="4089400" y="5175250"/>
          <p14:tracePt t="88580" x="4095750" y="5175250"/>
          <p14:tracePt t="88581" x="4110038" y="5175250"/>
          <p14:tracePt t="88582" x="4122738" y="5175250"/>
          <p14:tracePt t="88583" x="4129088" y="5175250"/>
          <p14:tracePt t="88584" x="4143375" y="5175250"/>
          <p14:tracePt t="88586" x="4156075" y="5175250"/>
          <p14:tracePt t="88587" x="4168775" y="5175250"/>
          <p14:tracePt t="88588" x="4175125" y="5175250"/>
          <p14:tracePt t="88589" x="4189413" y="5175250"/>
          <p14:tracePt t="88590" x="4195763" y="5175250"/>
          <p14:tracePt t="88591" x="4208463" y="5175250"/>
          <p14:tracePt t="88592" x="4222750" y="5175250"/>
          <p14:tracePt t="88593" x="4229100" y="5175250"/>
          <p14:tracePt t="88594" x="4241800" y="5175250"/>
          <p14:tracePt t="88596" x="4256088" y="5175250"/>
          <p14:tracePt t="88597" x="4268788" y="5175250"/>
          <p14:tracePt t="88598" x="4275138" y="5175250"/>
          <p14:tracePt t="88599" x="4289425" y="5175250"/>
          <p14:tracePt t="88601" x="4295775" y="5175250"/>
          <p14:tracePt t="88602" x="4308475" y="5175250"/>
          <p14:tracePt t="88603" x="4322763" y="5175250"/>
          <p14:tracePt t="88605" x="4335463" y="5175250"/>
          <p14:tracePt t="88608" x="4349750" y="5175250"/>
          <p14:tracePt t="88609" x="4356100" y="5175250"/>
          <p14:tracePt t="88611" x="4362450" y="5175250"/>
          <p14:tracePt t="88612" x="4368800" y="5175250"/>
          <p14:tracePt t="88613" x="4375150" y="5175250"/>
          <p14:tracePt t="88615" x="4383088" y="5175250"/>
          <p14:tracePt t="88617" x="4389438" y="5175250"/>
          <p14:tracePt t="88618" x="4389438" y="5181600"/>
          <p14:tracePt t="88620" x="4395788" y="5181600"/>
          <p14:tracePt t="88621" x="4402138" y="5181600"/>
          <p14:tracePt t="88624" x="4408488" y="5181600"/>
          <p14:tracePt t="88631" x="4416425" y="5181600"/>
          <p14:tracePt t="88660" x="4422775" y="5181600"/>
          <p14:tracePt t="88675" x="4429125" y="5187950"/>
          <p14:tracePt t="88679" x="4435475" y="5187950"/>
          <p14:tracePt t="88684" x="4441825" y="5187950"/>
          <p14:tracePt t="88686" x="4449763" y="5187950"/>
          <p14:tracePt t="88688" x="4456113" y="5187950"/>
          <p14:tracePt t="88692" x="4462463" y="5187950"/>
          <p14:tracePt t="88693" x="4468813" y="5187950"/>
          <p14:tracePt t="88696" x="4475163" y="5187950"/>
          <p14:tracePt t="88698" x="4481513" y="5187950"/>
          <p14:tracePt t="88699" x="4489450" y="5187950"/>
          <p14:tracePt t="88702" x="4502150" y="5187950"/>
          <p14:tracePt t="88703" x="4508500" y="5187950"/>
          <p14:tracePt t="88705" x="4514850" y="5187950"/>
          <p14:tracePt t="88707" x="4522788" y="5187950"/>
          <p14:tracePt t="88708" x="4529138" y="5187950"/>
          <p14:tracePt t="88709" x="4535488" y="5187950"/>
          <p14:tracePt t="88710" x="4541838" y="5187950"/>
          <p14:tracePt t="88712" x="4548188" y="5187950"/>
          <p14:tracePt t="88713" x="4556125" y="5187950"/>
          <p14:tracePt t="88715" x="4562475" y="5187950"/>
          <p14:tracePt t="88716" x="4575175" y="5187950"/>
          <p14:tracePt t="88718" x="4581525" y="5187950"/>
          <p14:tracePt t="88719" x="4589463" y="5187950"/>
          <p14:tracePt t="88720" x="4595813" y="5187950"/>
          <p14:tracePt t="88722" x="4602163" y="5187950"/>
          <p14:tracePt t="88723" x="4608513" y="5187950"/>
          <p14:tracePt t="88725" x="4614863" y="5187950"/>
          <p14:tracePt t="88726" x="4622800" y="5187950"/>
          <p14:tracePt t="88728" x="4629150" y="5187950"/>
          <p14:tracePt t="88729" x="4635500" y="5187950"/>
          <p14:tracePt t="88730" x="4641850" y="5181600"/>
          <p14:tracePt t="88732" x="4648200" y="5181600"/>
          <p14:tracePt t="88733" x="4656138" y="5181600"/>
          <p14:tracePt t="88735" x="4662488" y="5181600"/>
          <p14:tracePt t="88736" x="4668838" y="5181600"/>
          <p14:tracePt t="88739" x="4675188" y="5181600"/>
          <p14:tracePt t="88741" x="4681538" y="5181600"/>
          <p14:tracePt t="88743" x="4689475" y="5181600"/>
          <p14:tracePt t="88744" x="4689475" y="5175250"/>
          <p14:tracePt t="88746" x="4695825" y="5175250"/>
          <p14:tracePt t="88749" x="4702175" y="5175250"/>
          <p14:tracePt t="88751" x="4708525" y="5175250"/>
          <p14:tracePt t="88753" x="4708525" y="5168900"/>
          <p14:tracePt t="88758" x="4714875" y="5168900"/>
          <p14:tracePt t="88761" x="4722813" y="5168900"/>
          <p14:tracePt t="88776" x="4729163" y="5168900"/>
          <p14:tracePt t="88786" x="4735513" y="5168900"/>
          <p14:tracePt t="88804" x="4741863" y="5168900"/>
          <p14:tracePt t="88816" x="4741863" y="5160963"/>
          <p14:tracePt t="88824" x="4748213" y="5160963"/>
          <p14:tracePt t="88831" x="4754563" y="5160963"/>
          <p14:tracePt t="88844" x="4762500" y="5160963"/>
          <p14:tracePt t="88849" x="4768850" y="5160963"/>
          <p14:tracePt t="88854" x="4775200" y="5160963"/>
          <p14:tracePt t="88863" x="4781550" y="5160963"/>
          <p14:tracePt t="88867" x="4787900" y="5160963"/>
          <p14:tracePt t="88875" x="4795838" y="5160963"/>
          <p14:tracePt t="88881" x="4802188" y="5160963"/>
          <p14:tracePt t="88884" x="4808538" y="5160963"/>
          <p14:tracePt t="88896" x="4814888" y="5160963"/>
          <p14:tracePt t="88902" x="4821238" y="5160963"/>
          <p14:tracePt t="88916" x="4829175" y="5160963"/>
          <p14:tracePt t="88922" x="4835525" y="5160963"/>
          <p14:tracePt t="88932" x="4835525" y="5154613"/>
          <p14:tracePt t="88937" x="4841875" y="5154613"/>
          <p14:tracePt t="88945" x="4848225" y="5154613"/>
          <p14:tracePt t="88952" x="4854575" y="5154613"/>
          <p14:tracePt t="88969" x="4862513" y="5154613"/>
          <p14:tracePt t="88977" x="4868863" y="5154613"/>
          <p14:tracePt t="89006" x="4875213" y="5154613"/>
          <p14:tracePt t="89024" x="4881563" y="5154613"/>
          <p14:tracePt t="89038" x="4887913" y="5154613"/>
          <p14:tracePt t="89064" x="4895850" y="5154613"/>
          <p14:tracePt t="89085" x="4902200" y="5154613"/>
          <p14:tracePt t="89226" x="4908550" y="5154613"/>
          <p14:tracePt t="89254" x="4914900" y="5154613"/>
          <p14:tracePt t="89271" x="4921250" y="5154613"/>
          <p14:tracePt t="89296" x="4929188" y="5154613"/>
          <p14:tracePt t="89311" x="4935538" y="5154613"/>
          <p14:tracePt t="89340" x="4935538" y="5160963"/>
          <p14:tracePt t="89344" x="4941888" y="5160963"/>
          <p14:tracePt t="89355" x="4948238" y="5160963"/>
          <p14:tracePt t="89363" x="4954588" y="5160963"/>
          <p14:tracePt t="89378" x="4962525" y="5160963"/>
          <p14:tracePt t="89387" x="4968875" y="5160963"/>
          <p14:tracePt t="89406" x="4975225" y="5160963"/>
          <p14:tracePt t="89417" x="4981575" y="5160963"/>
          <p14:tracePt t="89428" x="4987925" y="5160963"/>
          <p14:tracePt t="89443" x="4995863" y="5160963"/>
          <p14:tracePt t="89449" x="5002213" y="5160963"/>
          <p14:tracePt t="89462" x="5008563" y="5160963"/>
          <p14:tracePt t="89469" x="5014913" y="5160963"/>
          <p14:tracePt t="89474" x="5021263" y="5160963"/>
          <p14:tracePt t="89488" x="5029200" y="5160963"/>
          <p14:tracePt t="89497" x="5035550" y="5160963"/>
          <p14:tracePt t="89516" x="5041900" y="5160963"/>
          <p14:tracePt t="89525" x="5048250" y="5160963"/>
          <p14:tracePt t="89539" x="5054600" y="5160963"/>
          <p14:tracePt t="89545" x="5060950" y="5160963"/>
          <p14:tracePt t="89551" x="5068888" y="5160963"/>
          <p14:tracePt t="89562" x="5075238" y="5160963"/>
          <p14:tracePt t="89568" x="5081588" y="5160963"/>
          <p14:tracePt t="89580" x="5087938" y="5160963"/>
          <p14:tracePt t="89588" x="5094288" y="5160963"/>
          <p14:tracePt t="89595" x="5102225" y="5160963"/>
          <p14:tracePt t="89609" x="5108575" y="5160963"/>
          <p14:tracePt t="89615" x="5114925" y="5160963"/>
          <p14:tracePt t="89624" x="5121275" y="5160963"/>
          <p14:tracePt t="89627" x="5127625" y="5160963"/>
          <p14:tracePt t="89630" x="5135563" y="5160963"/>
          <p14:tracePt t="89635" x="5141913" y="5160963"/>
          <p14:tracePt t="89638" x="5148263" y="5160963"/>
          <p14:tracePt t="89640" x="5148263" y="5168900"/>
          <p14:tracePt t="89643" x="5154613" y="5168900"/>
          <p14:tracePt t="89645" x="5160963" y="5168900"/>
          <p14:tracePt t="89647" x="5168900" y="5168900"/>
          <p14:tracePt t="89651" x="5175250" y="5168900"/>
          <p14:tracePt t="89654" x="5181600" y="5168900"/>
          <p14:tracePt t="89658" x="5187950" y="5168900"/>
          <p14:tracePt t="89661" x="5194300" y="5168900"/>
          <p14:tracePt t="89663" x="5202238" y="5168900"/>
          <p14:tracePt t="89668" x="5208588" y="5168900"/>
          <p14:tracePt t="89670" x="5214938" y="5168900"/>
          <p14:tracePt t="89671" x="5214938" y="5175250"/>
          <p14:tracePt t="89676" x="5221288" y="5175250"/>
          <p14:tracePt t="89680" x="5227638" y="5175250"/>
          <p14:tracePt t="89683" x="5235575" y="5175250"/>
          <p14:tracePt t="89692" x="5241925" y="5175250"/>
          <p14:tracePt t="89698" x="5248275" y="5175250"/>
          <p14:tracePt t="89706" x="5248275" y="5181600"/>
          <p14:tracePt t="89711" x="5254625" y="5181600"/>
          <p14:tracePt t="89716" x="5260975" y="5181600"/>
          <p14:tracePt t="89719" x="5260975" y="5187950"/>
          <p14:tracePt t="89722" x="5268913" y="5187950"/>
          <p14:tracePt t="89731" x="5268913" y="5194300"/>
          <p14:tracePt t="89735" x="5275263" y="5194300"/>
          <p14:tracePt t="89739" x="5281613" y="5194300"/>
          <p14:tracePt t="89753" x="5287963" y="5194300"/>
          <p14:tracePt t="89759" x="5294313" y="5194300"/>
          <p14:tracePt t="89772" x="5302250" y="5194300"/>
          <p14:tracePt t="89778" x="5308600" y="5194300"/>
          <p14:tracePt t="89784" x="5314950" y="5194300"/>
          <p14:tracePt t="89794" x="5321300" y="5194300"/>
          <p14:tracePt t="89799" x="5327650" y="5194300"/>
          <p14:tracePt t="89808" x="5334000" y="5194300"/>
          <p14:tracePt t="89810" x="5341938" y="5194300"/>
          <p14:tracePt t="89814" x="5348288" y="5194300"/>
          <p14:tracePt t="89821" x="5354638" y="5194300"/>
          <p14:tracePt t="89824" x="5360988" y="5194300"/>
          <p14:tracePt t="89831" x="5367338" y="5194300"/>
          <p14:tracePt t="89833" x="5375275" y="5194300"/>
          <p14:tracePt t="89837" x="5381625" y="5194300"/>
          <p14:tracePt t="89842" x="5387975" y="5194300"/>
          <p14:tracePt t="89845" x="5394325" y="5194300"/>
          <p14:tracePt t="89846" x="5394325" y="5202238"/>
          <p14:tracePt t="89851" x="5400675" y="5202238"/>
          <p14:tracePt t="89854" x="5408613" y="5202238"/>
          <p14:tracePt t="89856" x="5414963" y="5202238"/>
          <p14:tracePt t="89862" x="5421313" y="5202238"/>
          <p14:tracePt t="89865" x="5427663" y="5202238"/>
          <p14:tracePt t="89872" x="5434013" y="5202238"/>
          <p14:tracePt t="89875" x="5441950" y="5202238"/>
          <p14:tracePt t="89878" x="5448300" y="5202238"/>
          <p14:tracePt t="89885" x="5454650" y="5202238"/>
          <p14:tracePt t="89889" x="5461000" y="5202238"/>
          <p14:tracePt t="89896" x="5467350" y="5202238"/>
          <p14:tracePt t="89900" x="5475288" y="5202238"/>
          <p14:tracePt t="89903" x="5481638" y="5202238"/>
          <p14:tracePt t="89911" x="5494338" y="5202238"/>
          <p14:tracePt t="89914" x="5500688" y="5202238"/>
          <p14:tracePt t="89916" x="5508625" y="5202238"/>
          <p14:tracePt t="89919" x="5514975" y="5202238"/>
          <p14:tracePt t="89921" x="5521325" y="5202238"/>
          <p14:tracePt t="89923" x="5527675" y="5202238"/>
          <p14:tracePt t="89926" x="5534025" y="5202238"/>
          <p14:tracePt t="89928" x="5541963" y="5202238"/>
          <p14:tracePt t="89931" x="5548313" y="5202238"/>
          <p14:tracePt t="89933" x="5554663" y="5202238"/>
          <p14:tracePt t="89934" x="5561013" y="5202238"/>
          <p14:tracePt t="89937" x="5567363" y="5202238"/>
          <p14:tracePt t="89938" x="5575300" y="5202238"/>
          <p14:tracePt t="89941" x="5581650" y="5202238"/>
          <p14:tracePt t="89942" x="5588000" y="5202238"/>
          <p14:tracePt t="89944" x="5594350" y="5202238"/>
          <p14:tracePt t="89946" x="5600700" y="5202238"/>
          <p14:tracePt t="89947" x="5608638" y="5202238"/>
          <p14:tracePt t="89950" x="5614988" y="5202238"/>
          <p14:tracePt t="89952" x="5621338" y="5202238"/>
          <p14:tracePt t="89953" x="5627688" y="5202238"/>
          <p14:tracePt t="89956" x="5634038" y="5202238"/>
          <p14:tracePt t="89958" x="5640388" y="5202238"/>
          <p14:tracePt t="89961" x="5648325" y="5202238"/>
          <p14:tracePt t="89963" x="5654675" y="5202238"/>
          <p14:tracePt t="89964" x="5661025" y="5202238"/>
          <p14:tracePt t="89968" x="5667375" y="5202238"/>
          <p14:tracePt t="89971" x="5673725" y="5202238"/>
          <p14:tracePt t="89975" x="5681663" y="5202238"/>
          <p14:tracePt t="89977" x="5688013" y="5202238"/>
          <p14:tracePt t="89980" x="5694363" y="5202238"/>
          <p14:tracePt t="89984" x="5700713" y="5202238"/>
          <p14:tracePt t="89986" x="5707063" y="5202238"/>
          <p14:tracePt t="89990" x="5715000" y="5202238"/>
          <p14:tracePt t="89993" x="5721350" y="5202238"/>
          <p14:tracePt t="89996" x="5727700" y="5202238"/>
          <p14:tracePt t="89998" x="5734050" y="5202238"/>
          <p14:tracePt t="89999" x="5740400" y="5202238"/>
          <p14:tracePt t="90003" x="5748338" y="5202238"/>
          <p14:tracePt t="90004" x="5754688" y="5202238"/>
          <p14:tracePt t="90006" x="5761038" y="5202238"/>
          <p14:tracePt t="90008" x="5767388" y="5202238"/>
          <p14:tracePt t="90009" x="5773738" y="5202238"/>
          <p14:tracePt t="90012" x="5781675" y="5202238"/>
          <p14:tracePt t="90013" x="5788025" y="5202238"/>
          <p14:tracePt t="90016" x="5794375" y="5202238"/>
          <p14:tracePt t="90017" x="5800725" y="5202238"/>
          <p14:tracePt t="90019" x="5807075" y="5202238"/>
          <p14:tracePt t="90022" x="5815013" y="5202238"/>
          <p14:tracePt t="90023" x="5821363" y="5202238"/>
          <p14:tracePt t="90026" x="5827713" y="5202238"/>
          <p14:tracePt t="90027" x="5827713" y="5208588"/>
          <p14:tracePt t="90028" x="5834063" y="5208588"/>
          <p14:tracePt t="90029" x="5840413" y="5208588"/>
          <p14:tracePt t="90032" x="5848350" y="5208588"/>
          <p14:tracePt t="90034" x="5854700" y="5208588"/>
          <p14:tracePt t="90037" x="5861050" y="5208588"/>
          <p14:tracePt t="90039" x="5867400" y="5208588"/>
          <p14:tracePt t="90040" x="5873750" y="5208588"/>
          <p14:tracePt t="90044" x="5881688" y="5208588"/>
          <p14:tracePt t="90045" x="5888038" y="5208588"/>
          <p14:tracePt t="90048" x="5894388" y="5208588"/>
          <p14:tracePt t="90050" x="5900738" y="5208588"/>
          <p14:tracePt t="90052" x="5907088" y="5208588"/>
          <p14:tracePt t="90055" x="5913438" y="5208588"/>
          <p14:tracePt t="90057" x="5921375" y="5208588"/>
          <p14:tracePt t="90060" x="5927725" y="5208588"/>
          <p14:tracePt t="90062" x="5934075" y="5208588"/>
          <p14:tracePt t="90065" x="5940425" y="5208588"/>
          <p14:tracePt t="90067" x="5946775" y="5208588"/>
          <p14:tracePt t="90069" x="5954713" y="5208588"/>
          <p14:tracePt t="90072" x="5961063" y="5208588"/>
          <p14:tracePt t="90073" x="5967413" y="5202238"/>
          <p14:tracePt t="90076" x="5973763" y="5202238"/>
          <p14:tracePt t="90078" x="5980113" y="5202238"/>
          <p14:tracePt t="90079" x="5988050" y="5202238"/>
          <p14:tracePt t="90082" x="5994400" y="5202238"/>
          <p14:tracePt t="90084" x="6000750" y="5202238"/>
          <p14:tracePt t="90086" x="6007100" y="5202238"/>
          <p14:tracePt t="90087" x="6013450" y="5202238"/>
          <p14:tracePt t="90088" x="6021388" y="5202238"/>
          <p14:tracePt t="90091" x="6027738" y="5202238"/>
          <p14:tracePt t="90092" x="6034088" y="5202238"/>
          <p14:tracePt t="90094" x="6040438" y="5202238"/>
          <p14:tracePt t="90095" x="6046788" y="5202238"/>
          <p14:tracePt t="90096" x="6046788" y="5194300"/>
          <p14:tracePt t="90097" x="6054725" y="5194300"/>
          <p14:tracePt t="90099" x="6061075" y="5194300"/>
          <p14:tracePt t="90101" x="6067425" y="5194300"/>
          <p14:tracePt t="90103" x="6073775" y="5194300"/>
          <p14:tracePt t="90104" x="6080125" y="5194300"/>
          <p14:tracePt t="90105" x="6088063" y="5194300"/>
          <p14:tracePt t="90108" x="6094413" y="5194300"/>
          <p14:tracePt t="90109" x="6100763" y="5194300"/>
          <p14:tracePt t="90112" x="6107113" y="5194300"/>
          <p14:tracePt t="90113" x="6113463" y="5194300"/>
          <p14:tracePt t="90114" x="6121400" y="5194300"/>
          <p14:tracePt t="90117" x="6127750" y="5194300"/>
          <p14:tracePt t="90119" x="6134100" y="5194300"/>
          <p14:tracePt t="90121" x="6140450" y="5194300"/>
          <p14:tracePt t="90123" x="6146800" y="5194300"/>
          <p14:tracePt t="90126" x="6154738" y="5194300"/>
          <p14:tracePt t="90128" x="6161088" y="5194300"/>
          <p14:tracePt t="90130" x="6167438" y="5194300"/>
          <p14:tracePt t="90133" x="6173788" y="5194300"/>
          <p14:tracePt t="90135" x="6180138" y="5194300"/>
          <p14:tracePt t="90139" x="6188075" y="5194300"/>
          <p14:tracePt t="90141" x="6194425" y="5194300"/>
          <p14:tracePt t="90144" x="6200775" y="5194300"/>
          <p14:tracePt t="90149" x="6207125" y="5194300"/>
          <p14:tracePt t="90151" x="6213475" y="5194300"/>
          <p14:tracePt t="90157" x="6219825" y="5194300"/>
          <p14:tracePt t="90161" x="6227763" y="5194300"/>
          <p14:tracePt t="90163" x="6227763" y="5187950"/>
          <p14:tracePt t="90165" x="6234113" y="5187950"/>
          <p14:tracePt t="90174" x="6240463" y="5187950"/>
          <p14:tracePt t="90178" x="6246813" y="5187950"/>
          <p14:tracePt t="90186" x="6253163" y="5187950"/>
          <p14:tracePt t="90189" x="6261100" y="5187950"/>
          <p14:tracePt t="90192" x="6267450" y="5187950"/>
          <p14:tracePt t="90198" x="6273800" y="5187950"/>
          <p14:tracePt t="90200" x="6280150" y="5187950"/>
          <p14:tracePt t="90204" x="6286500" y="5187950"/>
          <p14:tracePt t="90206" x="6294438" y="5187950"/>
          <p14:tracePt t="90208" x="6300788" y="5187950"/>
          <p14:tracePt t="90211" x="6307138" y="5187950"/>
          <p14:tracePt t="90213" x="6313488" y="5187950"/>
          <p14:tracePt t="90216" x="6319838" y="5187950"/>
          <p14:tracePt t="90217" x="6327775" y="5187950"/>
          <p14:tracePt t="90218" x="6327775" y="5181600"/>
          <p14:tracePt t="90219" x="6334125" y="5181600"/>
          <p14:tracePt t="90222" x="6340475" y="5181600"/>
          <p14:tracePt t="90223" x="6346825" y="5181600"/>
          <p14:tracePt t="90226" x="6353175" y="5181600"/>
          <p14:tracePt t="90228" x="6361113" y="5181600"/>
          <p14:tracePt t="90231" x="6367463" y="5181600"/>
          <p14:tracePt t="90232" x="6373813" y="5181600"/>
          <p14:tracePt t="90234" x="6380163" y="5181600"/>
          <p14:tracePt t="90237" x="6386513" y="5181600"/>
          <p14:tracePt t="90238" x="6394450" y="5181600"/>
          <p14:tracePt t="90242" x="6400800" y="5181600"/>
          <p14:tracePt t="90244" x="6407150" y="5181600"/>
          <p14:tracePt t="90246" x="6413500" y="5181600"/>
          <p14:tracePt t="90251" x="6419850" y="5181600"/>
          <p14:tracePt t="90254" x="6427788" y="5181600"/>
          <p14:tracePt t="90261" x="6434138" y="5181600"/>
          <p14:tracePt t="90265" x="6440488" y="5181600"/>
          <p14:tracePt t="90271" x="6446838" y="5181600"/>
          <p14:tracePt t="90286" x="6453188" y="5181600"/>
          <p14:tracePt t="90294" x="6461125" y="5181600"/>
          <p14:tracePt t="90308" x="6467475" y="5181600"/>
          <p14:tracePt t="90316" x="6473825" y="5181600"/>
          <p14:tracePt t="90324" x="6480175" y="5181600"/>
          <p14:tracePt t="90346" x="6486525" y="5181600"/>
          <p14:tracePt t="90354" x="6492875" y="5181600"/>
          <p14:tracePt t="90360" x="6492875" y="5175250"/>
          <p14:tracePt t="90369" x="6500813" y="5175250"/>
          <p14:tracePt t="90377" x="6507163" y="5175250"/>
          <p14:tracePt t="90378" x="6507163" y="5168900"/>
          <p14:tracePt t="90384" x="6513513" y="5168900"/>
          <p14:tracePt t="90399" x="6519863" y="5168900"/>
          <p14:tracePt t="90406" x="6526213" y="5168900"/>
          <p14:tracePt t="90416" x="6526213" y="5160963"/>
          <p14:tracePt t="90418" x="6534150" y="5160963"/>
          <p14:tracePt t="90423" x="6540500" y="5160963"/>
          <p14:tracePt t="90429" x="6546850" y="5160963"/>
          <p14:tracePt t="90439" x="6553200" y="5160963"/>
          <p14:tracePt t="90444" x="6559550" y="5160963"/>
          <p14:tracePt t="90447" x="6559550" y="5154613"/>
          <p14:tracePt t="90454" x="6567488" y="5154613"/>
          <p14:tracePt t="90459" x="6573838" y="5154613"/>
          <p14:tracePt t="90472" x="6580188" y="5154613"/>
          <p14:tracePt t="90476" x="6580188" y="5148263"/>
          <p14:tracePt t="90480" x="6586538" y="5148263"/>
          <p14:tracePt t="90491" x="6592888" y="5148263"/>
          <p14:tracePt t="90525" x="6600825" y="5148263"/>
          <p14:tracePt t="90534" x="6607175" y="5148263"/>
          <p14:tracePt t="90544" x="6607175" y="5141913"/>
          <p14:tracePt t="90546" x="6613525" y="5141913"/>
          <p14:tracePt t="90550" x="6619875" y="5141913"/>
          <p14:tracePt t="90555" x="6626225" y="5141913"/>
          <p14:tracePt t="90560" x="6626225" y="5135563"/>
          <p14:tracePt t="90562" x="6634163" y="5135563"/>
          <p14:tracePt t="90567" x="6640513" y="5135563"/>
          <p14:tracePt t="90576" x="6646863" y="5135563"/>
          <p14:tracePt t="90581" x="6653213" y="5135563"/>
          <p14:tracePt t="90597" x="6659563" y="5135563"/>
          <p14:tracePt t="90752" x="6667500" y="5135563"/>
          <p14:tracePt t="90797" x="6673850" y="5135563"/>
          <p14:tracePt t="90811" x="6673850" y="5127625"/>
          <p14:tracePt t="90812" x="6680200" y="5127625"/>
          <p14:tracePt t="90818" x="6686550" y="5127625"/>
          <p14:tracePt t="90823" x="6692900" y="5127625"/>
          <p14:tracePt t="90834" x="6700838" y="5127625"/>
          <p14:tracePt t="90840" x="6707188" y="5127625"/>
          <p14:tracePt t="90851" x="6713538" y="5127625"/>
          <p14:tracePt t="90856" x="6719888" y="5127625"/>
          <p14:tracePt t="90861" x="6726238" y="5127625"/>
          <p14:tracePt t="90868" x="6734175" y="5127625"/>
          <p14:tracePt t="90871" x="6740525" y="5127625"/>
          <p14:tracePt t="90876" x="6746875" y="5127625"/>
          <p14:tracePt t="90878" x="6753225" y="5127625"/>
          <p14:tracePt t="90880" x="6759575" y="5127625"/>
          <p14:tracePt t="90884" x="6765925" y="5127625"/>
          <p14:tracePt t="90886" x="6773863" y="5127625"/>
          <p14:tracePt t="90889" x="6780213" y="5127625"/>
          <p14:tracePt t="90890" x="6786563" y="5127625"/>
          <p14:tracePt t="90893" x="6792913" y="5127625"/>
          <p14:tracePt t="90895" x="6799263" y="5127625"/>
          <p14:tracePt t="90896" x="6807200" y="5127625"/>
          <p14:tracePt t="90899" x="6813550" y="5127625"/>
          <p14:tracePt t="90900" x="6819900" y="5127625"/>
          <p14:tracePt t="90902" x="6826250" y="5127625"/>
          <p14:tracePt t="90904" x="6832600" y="5127625"/>
          <p14:tracePt t="90905" x="6840538" y="5127625"/>
          <p14:tracePt t="90907" x="6846888" y="5127625"/>
          <p14:tracePt t="90908" x="6853238" y="5127625"/>
          <p14:tracePt t="90910" x="6859588" y="5127625"/>
          <p14:tracePt t="90911" x="6865938" y="5127625"/>
          <p14:tracePt t="90912" x="6873875" y="5127625"/>
          <p14:tracePt t="90920" x="6907213" y="5127625"/>
          <p14:tracePt t="90922" x="6913563" y="5127625"/>
          <p14:tracePt t="90923" x="6919913" y="5127625"/>
          <p14:tracePt t="90925" x="6926263" y="5127625"/>
          <p14:tracePt t="90927" x="6932613" y="5127625"/>
          <p14:tracePt t="90928" x="6940550" y="5127625"/>
          <p14:tracePt t="90931" x="6946900" y="5127625"/>
          <p14:tracePt t="90932" x="6953250" y="5127625"/>
          <p14:tracePt t="90935" x="6959600" y="5127625"/>
          <p14:tracePt t="90937" x="6965950" y="5127625"/>
          <p14:tracePt t="90939" x="6973888" y="5127625"/>
          <p14:tracePt t="90942" x="6980238" y="5127625"/>
          <p14:tracePt t="90944" x="6986588" y="5127625"/>
          <p14:tracePt t="90948" x="6992938" y="5127625"/>
          <p14:tracePt t="90950" x="6999288" y="5127625"/>
          <p14:tracePt t="90955" x="7007225" y="5127625"/>
          <p14:tracePt t="90956" x="7013575" y="5127625"/>
          <p14:tracePt t="90957" x="7019925" y="5127625"/>
          <p14:tracePt t="90960" x="7026275" y="5127625"/>
          <p14:tracePt t="90962" x="7032625" y="5127625"/>
          <p14:tracePt t="90964" x="7040563" y="5127625"/>
          <p14:tracePt t="90966" x="7046913" y="5127625"/>
          <p14:tracePt t="90967" x="7053263" y="5127625"/>
          <p14:tracePt t="90969" x="7059613" y="5127625"/>
          <p14:tracePt t="90970" x="7065963" y="5127625"/>
          <p14:tracePt t="90972" x="7072313" y="5127625"/>
          <p14:tracePt t="90973" x="7080250" y="5127625"/>
          <p14:tracePt t="90974" x="7080250" y="5135563"/>
          <p14:tracePt t="90975" x="7086600" y="5135563"/>
          <p14:tracePt t="90976" x="7092950" y="5135563"/>
          <p14:tracePt t="90977" x="7099300" y="5135563"/>
          <p14:tracePt t="90978" x="7105650" y="5135563"/>
          <p14:tracePt t="90980" x="7119938" y="5135563"/>
          <p14:tracePt t="90981" x="7119938" y="5141913"/>
          <p14:tracePt t="90982" x="7126288" y="5141913"/>
          <p14:tracePt t="90983" x="7138988" y="5141913"/>
          <p14:tracePt t="90985" x="7146925" y="5141913"/>
          <p14:tracePt t="90986" x="7159625" y="5141913"/>
          <p14:tracePt t="90988" x="7172325" y="5141913"/>
          <p14:tracePt t="90989" x="7180263" y="5141913"/>
          <p14:tracePt t="90990" x="7186613" y="5148263"/>
          <p14:tracePt t="90991" x="7192963" y="5148263"/>
          <p14:tracePt t="90992" x="7199313" y="5148263"/>
          <p14:tracePt t="90993" x="7213600" y="5148263"/>
          <p14:tracePt t="90994" x="7219950" y="5154613"/>
          <p14:tracePt t="90995" x="7226300" y="5154613"/>
          <p14:tracePt t="90996" x="7232650" y="5154613"/>
          <p14:tracePt t="90997" x="7239000" y="5154613"/>
          <p14:tracePt t="90998" x="7259638" y="5160963"/>
          <p14:tracePt t="90999" x="7265988" y="5160963"/>
          <p14:tracePt t="91001" x="7272338" y="5160963"/>
          <p14:tracePt t="91002" x="7286625" y="5160963"/>
          <p14:tracePt t="91003" x="7299325" y="5168900"/>
          <p14:tracePt t="91004" x="7305675" y="5168900"/>
          <p14:tracePt t="91005" x="7319963" y="5168900"/>
          <p14:tracePt t="91007" x="7326313" y="5168900"/>
          <p14:tracePt t="91008" x="7339013" y="5168900"/>
          <p14:tracePt t="91009" x="7345363" y="5168900"/>
          <p14:tracePt t="91010" x="7353300" y="5168900"/>
          <p14:tracePt t="91011" x="7359650" y="5168900"/>
          <p14:tracePt t="91012" x="7372350" y="5168900"/>
          <p14:tracePt t="91014" x="7386638" y="5168900"/>
          <p14:tracePt t="91016" x="7399338" y="5168900"/>
          <p14:tracePt t="91017" x="7405688" y="5168900"/>
          <p14:tracePt t="91019" x="7412038" y="5168900"/>
          <p14:tracePt t="91020" x="7426325" y="5168900"/>
          <p14:tracePt t="91022" x="7432675" y="5168900"/>
          <p14:tracePt t="91023" x="7439025" y="5168900"/>
          <p14:tracePt t="91025" x="7445375" y="5168900"/>
          <p14:tracePt t="91026" x="7453313" y="5168900"/>
          <p14:tracePt t="91027" x="7459663" y="5168900"/>
          <p14:tracePt t="91029" x="7466013" y="5168900"/>
          <p14:tracePt t="91031" x="7472363" y="5168900"/>
          <p14:tracePt t="91034" x="7478713" y="5168900"/>
          <p14:tracePt t="91036" x="7486650" y="5168900"/>
          <p14:tracePt t="91038" x="7493000" y="5168900"/>
          <p14:tracePt t="91046" x="7499350" y="5168900"/>
          <p14:tracePt t="91053" x="7505700" y="5168900"/>
          <p14:tracePt t="91061" x="7512050" y="5168900"/>
          <p14:tracePt t="91063" x="7519988" y="5168900"/>
          <p14:tracePt t="91066" x="7526338" y="5168900"/>
          <p14:tracePt t="91069" x="7532688" y="5168900"/>
          <p14:tracePt t="91071" x="7539038" y="5168900"/>
          <p14:tracePt t="91073" x="7545388" y="5168900"/>
          <p14:tracePt t="91075" x="7553325" y="5168900"/>
          <p14:tracePt t="91076" x="7559675" y="5168900"/>
          <p14:tracePt t="91078" x="7566025" y="5168900"/>
          <p14:tracePt t="91079" x="7572375" y="5168900"/>
          <p14:tracePt t="91081" x="7578725" y="5160963"/>
          <p14:tracePt t="91082" x="7593013" y="5160963"/>
          <p14:tracePt t="91084" x="7599363" y="5160963"/>
          <p14:tracePt t="91085" x="7612063" y="5160963"/>
          <p14:tracePt t="91087" x="7626350" y="5160963"/>
          <p14:tracePt t="91089" x="7639050" y="5160963"/>
          <p14:tracePt t="91090" x="7651750" y="5160963"/>
          <p14:tracePt t="91092" x="7666038" y="5160963"/>
          <p14:tracePt t="91093" x="7672388" y="5160963"/>
          <p14:tracePt t="91094" x="7685088" y="5160963"/>
          <p14:tracePt t="91095" x="7699375" y="5160963"/>
          <p14:tracePt t="91096" x="7705725" y="5160963"/>
          <p14:tracePt t="91097" x="7718425" y="5160963"/>
          <p14:tracePt t="91098" x="7732713" y="5160963"/>
          <p14:tracePt t="91099" x="7745413" y="5160963"/>
          <p14:tracePt t="91101" x="7766050" y="5160963"/>
          <p14:tracePt t="91102" x="7772400" y="5160963"/>
          <p14:tracePt t="91103" x="7793038" y="5160963"/>
          <p14:tracePt t="91104" x="7812088" y="5160963"/>
          <p14:tracePt t="91105" x="7818438" y="5160963"/>
          <p14:tracePt t="91107" x="7832725" y="5160963"/>
          <p14:tracePt t="91108" x="7851775" y="5160963"/>
          <p14:tracePt t="91110" x="7866063" y="5160963"/>
          <p14:tracePt t="91111" x="7872413" y="5160963"/>
          <p14:tracePt t="91112" x="7885113" y="5160963"/>
          <p14:tracePt t="91113" x="7899400" y="5160963"/>
          <p14:tracePt t="91114" x="7905750" y="5160963"/>
          <p14:tracePt t="91115" x="7918450" y="5160963"/>
          <p14:tracePt t="91116" x="7924800" y="5160963"/>
          <p14:tracePt t="91117" x="7939088" y="5160963"/>
          <p14:tracePt t="91118" x="7951788" y="5160963"/>
          <p14:tracePt t="91119" x="7958138" y="5160963"/>
          <p14:tracePt t="91120" x="7966075" y="5160963"/>
          <p14:tracePt t="91121" x="7972425" y="5160963"/>
          <p14:tracePt t="91122" x="7985125" y="5160963"/>
          <p14:tracePt t="91123" x="7991475" y="5160963"/>
          <p14:tracePt t="91124" x="7999413" y="5160963"/>
          <p14:tracePt t="91125" x="8005763" y="5160963"/>
          <p14:tracePt t="91126" x="8012113" y="5160963"/>
          <p14:tracePt t="91127" x="8018463" y="5160963"/>
          <p14:tracePt t="91128" x="8024813" y="5160963"/>
          <p14:tracePt t="91129" x="8032750" y="5168900"/>
          <p14:tracePt t="91131" x="8039100" y="5168900"/>
          <p14:tracePt t="91132" x="8051800" y="5168900"/>
          <p14:tracePt t="91134" x="8058150" y="5168900"/>
          <p14:tracePt t="91135" x="8066088" y="5168900"/>
          <p14:tracePt t="91138" x="8072438" y="5168900"/>
          <p14:tracePt t="91140" x="8078788" y="5168900"/>
          <p14:tracePt t="91143" x="8085138" y="5168900"/>
          <p14:tracePt t="91341" x="8091488" y="5168900"/>
          <p14:tracePt t="91381" x="8099425" y="5168900"/>
          <p14:tracePt t="91395" x="8099425" y="5175250"/>
          <p14:tracePt t="91413" x="8105775" y="5175250"/>
          <p14:tracePt t="91441" x="8112125" y="5175250"/>
          <p14:tracePt t="91473" x="8118475" y="5175250"/>
          <p14:tracePt t="91492" x="8124825" y="5175250"/>
          <p14:tracePt t="91500" x="8132763" y="5175250"/>
          <p14:tracePt t="91512" x="8139113" y="5175250"/>
          <p14:tracePt t="91519" x="8145463" y="5175250"/>
          <p14:tracePt t="91534" x="8151813" y="5175250"/>
          <p14:tracePt t="91705" x="8158163" y="5175250"/>
          <p14:tracePt t="91721" x="8166100" y="5175250"/>
          <p14:tracePt t="91791" x="8172450" y="5175250"/>
          <p14:tracePt t="91805" x="8178800" y="5175250"/>
          <p14:tracePt t="91815" x="8185150" y="5175250"/>
          <p14:tracePt t="91817" x="8185150" y="5181600"/>
          <p14:tracePt t="91840" x="8191500" y="5181600"/>
          <p14:tracePt t="91869" x="8199438" y="5181600"/>
          <p14:tracePt t="91877" x="8199438" y="5187950"/>
          <p14:tracePt t="91919" x="8205788" y="5187950"/>
          <p14:tracePt t="91942" x="8212138" y="5187950"/>
          <p14:tracePt t="92119" x="8212138" y="5194300"/>
          <p14:tracePt t="92123" x="8205788" y="5194300"/>
          <p14:tracePt t="92124" x="8205788" y="5202238"/>
          <p14:tracePt t="92125" x="8205788" y="5208588"/>
          <p14:tracePt t="92131" x="8199438" y="5208588"/>
          <p14:tracePt t="92133" x="8199438" y="5214938"/>
          <p14:tracePt t="92134" x="8191500" y="5214938"/>
          <p14:tracePt t="92139" x="8191500" y="5221288"/>
          <p14:tracePt t="92142" x="8185150" y="5221288"/>
          <p14:tracePt t="92145" x="8178800" y="5221288"/>
          <p14:tracePt t="92147" x="8178800" y="5227638"/>
          <p14:tracePt t="92148" x="8172450" y="5227638"/>
          <p14:tracePt t="92152" x="8172450" y="5235575"/>
          <p14:tracePt t="92153" x="8166100" y="5235575"/>
          <p14:tracePt t="92155" x="8158163" y="5235575"/>
          <p14:tracePt t="92156" x="8158163" y="5241925"/>
          <p14:tracePt t="92158" x="8151813" y="5241925"/>
          <p14:tracePt t="92160" x="8145463" y="5241925"/>
          <p14:tracePt t="92161" x="8139113" y="5241925"/>
          <p14:tracePt t="92163" x="8139113" y="5248275"/>
          <p14:tracePt t="92164" x="8132763" y="5248275"/>
          <p14:tracePt t="92165" x="8124825" y="5248275"/>
          <p14:tracePt t="92167" x="8124825" y="5254625"/>
          <p14:tracePt t="92168" x="8118475" y="5254625"/>
          <p14:tracePt t="92169" x="8112125" y="5254625"/>
          <p14:tracePt t="92170" x="8105775" y="5254625"/>
          <p14:tracePt t="92171" x="8099425" y="5254625"/>
          <p14:tracePt t="92172" x="8091488" y="5254625"/>
          <p14:tracePt t="92173" x="8085138" y="5254625"/>
          <p14:tracePt t="92175" x="8072438" y="5254625"/>
          <p14:tracePt t="92177" x="8058150" y="5254625"/>
          <p14:tracePt t="92178" x="8051800" y="5254625"/>
          <p14:tracePt t="92179" x="8045450" y="5260975"/>
          <p14:tracePt t="92180" x="8039100" y="5260975"/>
          <p14:tracePt t="92181" x="8032750" y="5260975"/>
          <p14:tracePt t="92182" x="8018463" y="5260975"/>
          <p14:tracePt t="92183" x="8012113" y="5260975"/>
          <p14:tracePt t="92184" x="8005763" y="5260975"/>
          <p14:tracePt t="92185" x="7991475" y="5268913"/>
          <p14:tracePt t="92186" x="7985125" y="5268913"/>
          <p14:tracePt t="92187" x="7978775" y="5268913"/>
          <p14:tracePt t="92188" x="7966075" y="5268913"/>
          <p14:tracePt t="92189" x="7958138" y="5268913"/>
          <p14:tracePt t="92190" x="7945438" y="5268913"/>
          <p14:tracePt t="92191" x="7932738" y="5268913"/>
          <p14:tracePt t="92192" x="7924800" y="5268913"/>
          <p14:tracePt t="92193" x="7912100" y="5268913"/>
          <p14:tracePt t="92194" x="7905750" y="5268913"/>
          <p14:tracePt t="92195" x="7893050" y="5268913"/>
          <p14:tracePt t="92196" x="7878763" y="5268913"/>
          <p14:tracePt t="92197" x="7872413" y="5268913"/>
          <p14:tracePt t="92198" x="7851775" y="5268913"/>
          <p14:tracePt t="92199" x="7845425" y="5268913"/>
          <p14:tracePt t="92201" x="7826375" y="5268913"/>
          <p14:tracePt t="92202" x="7812088" y="5268913"/>
          <p14:tracePt t="92203" x="7799388" y="5268913"/>
          <p14:tracePt t="92204" x="7785100" y="5268913"/>
          <p14:tracePt t="92205" x="7772400" y="5268913"/>
          <p14:tracePt t="92207" x="7759700" y="5268913"/>
          <p14:tracePt t="92208" x="7745413" y="5268913"/>
          <p14:tracePt t="92209" x="7739063" y="5268913"/>
          <p14:tracePt t="92210" x="7726363" y="5268913"/>
          <p14:tracePt t="92211" x="7712075" y="5268913"/>
          <p14:tracePt t="92213" x="7699375" y="5268913"/>
          <p14:tracePt t="92214" x="7693025" y="5268913"/>
          <p14:tracePt t="92215" x="7678738" y="5268913"/>
          <p14:tracePt t="92216" x="7666038" y="5268913"/>
          <p14:tracePt t="92217" x="7659688" y="5268913"/>
          <p14:tracePt t="92218" x="7651750" y="5268913"/>
          <p14:tracePt t="92219" x="7639050" y="5260975"/>
          <p14:tracePt t="92221" x="7626350" y="5260975"/>
          <p14:tracePt t="92222" x="7620000" y="5260975"/>
          <p14:tracePt t="92223" x="7612063" y="5260975"/>
          <p14:tracePt t="92224" x="7605713" y="5260975"/>
          <p14:tracePt t="92225" x="7599363" y="5260975"/>
          <p14:tracePt t="92226" x="7593013" y="5260975"/>
          <p14:tracePt t="92227" x="7578725" y="5260975"/>
          <p14:tracePt t="92229" x="7566025" y="5254625"/>
          <p14:tracePt t="92230" x="7559675" y="5254625"/>
          <p14:tracePt t="92231" x="7553325" y="5254625"/>
          <p14:tracePt t="92232" x="7545388" y="5254625"/>
          <p14:tracePt t="92233" x="7539038" y="5254625"/>
          <p14:tracePt t="92234" x="7532688" y="5254625"/>
          <p14:tracePt t="92235" x="7526338" y="5248275"/>
          <p14:tracePt t="92236" x="7519988" y="5248275"/>
          <p14:tracePt t="92237" x="7512050" y="5248275"/>
          <p14:tracePt t="92238" x="7505700" y="5248275"/>
          <p14:tracePt t="92240" x="7493000" y="5248275"/>
          <p14:tracePt t="92241" x="7486650" y="5241925"/>
          <p14:tracePt t="92243" x="7472363" y="5241925"/>
          <p14:tracePt t="92244" x="7466013" y="5241925"/>
          <p14:tracePt t="92246" x="7453313" y="5241925"/>
          <p14:tracePt t="92247" x="7445375" y="5241925"/>
          <p14:tracePt t="92248" x="7439025" y="5241925"/>
          <p14:tracePt t="92249" x="7432675" y="5241925"/>
          <p14:tracePt t="92250" x="7426325" y="5241925"/>
          <p14:tracePt t="92251" x="7419975" y="5241925"/>
          <p14:tracePt t="92252" x="7405688" y="5241925"/>
          <p14:tracePt t="92253" x="7399338" y="5241925"/>
          <p14:tracePt t="92254" x="7392988" y="5241925"/>
          <p14:tracePt t="92255" x="7386638" y="5241925"/>
          <p14:tracePt t="92256" x="7372350" y="5241925"/>
          <p14:tracePt t="92257" x="7359650" y="5241925"/>
          <p14:tracePt t="92259" x="7345363" y="5241925"/>
          <p14:tracePt t="92260" x="7339013" y="5241925"/>
          <p14:tracePt t="92261" x="7326313" y="5241925"/>
          <p14:tracePt t="92262" x="7313613" y="5241925"/>
          <p14:tracePt t="92263" x="7305675" y="5241925"/>
          <p14:tracePt t="92264" x="7292975" y="5241925"/>
          <p14:tracePt t="92265" x="7280275" y="5241925"/>
          <p14:tracePt t="92266" x="7265988" y="5241925"/>
          <p14:tracePt t="92267" x="7253288" y="5241925"/>
          <p14:tracePt t="92268" x="7239000" y="5241925"/>
          <p14:tracePt t="92269" x="7226300" y="5241925"/>
          <p14:tracePt t="92270" x="7205663" y="5241925"/>
          <p14:tracePt t="92271" x="7199313" y="5241925"/>
          <p14:tracePt t="92272" x="7180263" y="5241925"/>
          <p14:tracePt t="92273" x="7159625" y="5241925"/>
          <p14:tracePt t="92274" x="7146925" y="5241925"/>
          <p14:tracePt t="92275" x="7126288" y="5241925"/>
          <p14:tracePt t="92276" x="7113588" y="5241925"/>
          <p14:tracePt t="92277" x="7092950" y="5241925"/>
          <p14:tracePt t="92278" x="7080250" y="5241925"/>
          <p14:tracePt t="92279" x="7053263" y="5241925"/>
          <p14:tracePt t="92280" x="7046913" y="5241925"/>
          <p14:tracePt t="92281" x="7019925" y="5241925"/>
          <p14:tracePt t="92282" x="6999288" y="5248275"/>
          <p14:tracePt t="92283" x="6973888" y="5248275"/>
          <p14:tracePt t="92284" x="6965950" y="5248275"/>
          <p14:tracePt t="92285" x="6946900" y="5254625"/>
          <p14:tracePt t="92286" x="6919913" y="5254625"/>
          <p14:tracePt t="92287" x="6907213" y="5254625"/>
          <p14:tracePt t="92288" x="6880225" y="5260975"/>
          <p14:tracePt t="92289" x="6853238" y="5260975"/>
          <p14:tracePt t="92290" x="6832600" y="5260975"/>
          <p14:tracePt t="92291" x="6813550" y="5268913"/>
          <p14:tracePt t="92292" x="6792913" y="5268913"/>
          <p14:tracePt t="92293" x="6765925" y="5268913"/>
          <p14:tracePt t="92294" x="6746875" y="5275263"/>
          <p14:tracePt t="92295" x="6726238" y="5275263"/>
          <p14:tracePt t="92296" x="6700838" y="5275263"/>
          <p14:tracePt t="92297" x="6673850" y="5281613"/>
          <p14:tracePt t="92298" x="6646863" y="5281613"/>
          <p14:tracePt t="92299" x="6626225" y="5287963"/>
          <p14:tracePt t="92301" x="6586538" y="5287963"/>
          <p14:tracePt t="92302" x="6567488" y="5294313"/>
          <p14:tracePt t="92303" x="6540500" y="5294313"/>
          <p14:tracePt t="92304" x="6513513" y="5294313"/>
          <p14:tracePt t="92305" x="6480175" y="5302250"/>
          <p14:tracePt t="92307" x="6453188" y="5302250"/>
          <p14:tracePt t="92308" x="6427788" y="5308600"/>
          <p14:tracePt t="92309" x="6413500" y="5308600"/>
          <p14:tracePt t="92310" x="6394450" y="5314950"/>
          <p14:tracePt t="92311" x="6373813" y="5314950"/>
          <p14:tracePt t="92312" x="6361113" y="5314950"/>
          <p14:tracePt t="92313" x="6340475" y="5321300"/>
          <p14:tracePt t="92314" x="6319838" y="5321300"/>
          <p14:tracePt t="92315" x="6313488" y="5321300"/>
          <p14:tracePt t="92316" x="6294438" y="5327650"/>
          <p14:tracePt t="92317" x="6273800" y="5327650"/>
          <p14:tracePt t="92318" x="6267450" y="5327650"/>
          <p14:tracePt t="92319" x="6246813" y="5334000"/>
          <p14:tracePt t="92320" x="6234113" y="5334000"/>
          <p14:tracePt t="92321" x="6227763" y="5334000"/>
          <p14:tracePt t="92322" x="6213475" y="5341938"/>
          <p14:tracePt t="92323" x="6200775" y="5341938"/>
          <p14:tracePt t="92324" x="6194425" y="5341938"/>
          <p14:tracePt t="92325" x="6180138" y="5341938"/>
          <p14:tracePt t="92326" x="6167438" y="5341938"/>
          <p14:tracePt t="92327" x="6161088" y="5341938"/>
          <p14:tracePt t="92328" x="6146800" y="5341938"/>
          <p14:tracePt t="92329" x="6140450" y="5341938"/>
          <p14:tracePt t="92330" x="6134100" y="5348288"/>
          <p14:tracePt t="92331" x="6121400" y="5348288"/>
          <p14:tracePt t="92333" x="6107113" y="5354638"/>
          <p14:tracePt t="92334" x="6100763" y="5354638"/>
          <p14:tracePt t="92336" x="6088063" y="5354638"/>
          <p14:tracePt t="92337" x="6080125" y="5360988"/>
          <p14:tracePt t="92339" x="6073775" y="5360988"/>
          <p14:tracePt t="92340" x="6067425" y="5360988"/>
          <p14:tracePt t="92342" x="6061075" y="5360988"/>
          <p14:tracePt t="92343" x="6054725" y="5360988"/>
          <p14:tracePt t="92344" x="6046788" y="5360988"/>
          <p14:tracePt t="92345" x="6040438" y="5360988"/>
          <p14:tracePt t="92346" x="6034088" y="5360988"/>
          <p14:tracePt t="92347" x="6034088" y="5367338"/>
          <p14:tracePt t="92349" x="6027738" y="5367338"/>
          <p14:tracePt t="92350" x="6021388" y="5367338"/>
          <p14:tracePt t="92351" x="6013450" y="5367338"/>
          <p14:tracePt t="92352" x="6013450" y="5375275"/>
          <p14:tracePt t="92353" x="6007100" y="5375275"/>
          <p14:tracePt t="92354" x="6000750" y="5375275"/>
          <p14:tracePt t="92356" x="5994400" y="5375275"/>
          <p14:tracePt t="92357" x="5988050" y="5375275"/>
          <p14:tracePt t="92358" x="5980113" y="5375275"/>
          <p14:tracePt t="92360" x="5973763" y="5381625"/>
          <p14:tracePt t="92361" x="5967413" y="5381625"/>
          <p14:tracePt t="92363" x="5961063" y="5381625"/>
          <p14:tracePt t="92364" x="5954713" y="5387975"/>
          <p14:tracePt t="92365" x="5946775" y="5387975"/>
          <p14:tracePt t="92367" x="5940425" y="5387975"/>
          <p14:tracePt t="92368" x="5934075" y="5394325"/>
          <p14:tracePt t="92370" x="5927725" y="5394325"/>
          <p14:tracePt t="92371" x="5921375" y="5394325"/>
          <p14:tracePt t="92372" x="5913438" y="5394325"/>
          <p14:tracePt t="92374" x="5907088" y="5394325"/>
          <p14:tracePt t="92375" x="5900738" y="5394325"/>
          <p14:tracePt t="92376" x="5900738" y="5400675"/>
          <p14:tracePt t="92377" x="5894388" y="5400675"/>
          <p14:tracePt t="92378" x="5888038" y="5400675"/>
          <p14:tracePt t="92379" x="5881688" y="5400675"/>
          <p14:tracePt t="92380" x="5873750" y="5400675"/>
          <p14:tracePt t="92381" x="5867400" y="5408613"/>
          <p14:tracePt t="92383" x="5861050" y="5408613"/>
          <p14:tracePt t="92384" x="5854700" y="5408613"/>
          <p14:tracePt t="92385" x="5848350" y="5408613"/>
          <p14:tracePt t="92386" x="5840413" y="5408613"/>
          <p14:tracePt t="92387" x="5834063" y="5408613"/>
          <p14:tracePt t="92388" x="5827713" y="5408613"/>
          <p14:tracePt t="92390" x="5815013" y="5414963"/>
          <p14:tracePt t="92391" x="5807075" y="5414963"/>
          <p14:tracePt t="92393" x="5800725" y="5421313"/>
          <p14:tracePt t="92394" x="5794375" y="5421313"/>
          <p14:tracePt t="92395" x="5788025" y="5421313"/>
          <p14:tracePt t="92396" x="5781675" y="5421313"/>
          <p14:tracePt t="92397" x="5773738" y="5421313"/>
          <p14:tracePt t="92398" x="5767388" y="5427663"/>
          <p14:tracePt t="92399" x="5754688" y="5427663"/>
          <p14:tracePt t="92401" x="5748338" y="5427663"/>
          <p14:tracePt t="92402" x="5734050" y="5427663"/>
          <p14:tracePt t="92403" x="5727700" y="5427663"/>
          <p14:tracePt t="92404" x="5721350" y="5427663"/>
          <p14:tracePt t="92405" x="5707063" y="5427663"/>
          <p14:tracePt t="92407" x="5700713" y="5427663"/>
          <p14:tracePt t="92408" x="5688013" y="5427663"/>
          <p14:tracePt t="92409" x="5681663" y="5434013"/>
          <p14:tracePt t="92411" x="5667375" y="5434013"/>
          <p14:tracePt t="92412" x="5661025" y="5434013"/>
          <p14:tracePt t="92413" x="5654675" y="5434013"/>
          <p14:tracePt t="92414" x="5640388" y="5441950"/>
          <p14:tracePt t="92416" x="5627688" y="5441950"/>
          <p14:tracePt t="92417" x="5621338" y="5448300"/>
          <p14:tracePt t="92418" x="5614988" y="5448300"/>
          <p14:tracePt t="92419" x="5600700" y="5448300"/>
          <p14:tracePt t="92420" x="5594350" y="5448300"/>
          <p14:tracePt t="92422" x="5581650" y="5454650"/>
          <p14:tracePt t="92423" x="5575300" y="5454650"/>
          <p14:tracePt t="92424" x="5567363" y="5454650"/>
          <p14:tracePt t="92425" x="5554663" y="5454650"/>
          <p14:tracePt t="92427" x="5541963" y="5454650"/>
          <p14:tracePt t="92428" x="5534025" y="5454650"/>
          <p14:tracePt t="92429" x="5527675" y="5461000"/>
          <p14:tracePt t="92430" x="5521325" y="5461000"/>
          <p14:tracePt t="92431" x="5514975" y="5461000"/>
          <p14:tracePt t="92432" x="5508625" y="5467350"/>
          <p14:tracePt t="92433" x="5494338" y="5467350"/>
          <p14:tracePt t="92435" x="5487988" y="5467350"/>
          <p14:tracePt t="92436" x="5475288" y="5475288"/>
          <p14:tracePt t="92438" x="5467350" y="5475288"/>
          <p14:tracePt t="92439" x="5454650" y="5475288"/>
          <p14:tracePt t="92441" x="5448300" y="5475288"/>
          <p14:tracePt t="92442" x="5441950" y="5475288"/>
          <p14:tracePt t="92443" x="5434013" y="5481638"/>
          <p14:tracePt t="92444" x="5427663" y="5481638"/>
          <p14:tracePt t="92445" x="5421313" y="5481638"/>
          <p14:tracePt t="92446" x="5421313" y="5487988"/>
          <p14:tracePt t="92447" x="5414963" y="5487988"/>
          <p14:tracePt t="92448" x="5408613" y="5487988"/>
          <p14:tracePt t="92449" x="5400675" y="5487988"/>
          <p14:tracePt t="92450" x="5394325" y="5487988"/>
          <p14:tracePt t="92451" x="5387975" y="5487988"/>
          <p14:tracePt t="92453" x="5381625" y="5494338"/>
          <p14:tracePt t="92454" x="5375275" y="5494338"/>
          <p14:tracePt t="92455" x="5367338" y="5494338"/>
          <p14:tracePt t="92457" x="5354638" y="5500688"/>
          <p14:tracePt t="92458" x="5348288" y="5500688"/>
          <p14:tracePt t="92460" x="5341938" y="5500688"/>
          <p14:tracePt t="92461" x="5334000" y="5500688"/>
          <p14:tracePt t="92462" x="5334000" y="5508625"/>
          <p14:tracePt t="92463" x="5321300" y="5508625"/>
          <p14:tracePt t="92464" x="5314950" y="5508625"/>
          <p14:tracePt t="92466" x="5308600" y="5508625"/>
          <p14:tracePt t="92467" x="5294313" y="5508625"/>
          <p14:tracePt t="92469" x="5287963" y="5508625"/>
          <p14:tracePt t="92470" x="5275263" y="5514975"/>
          <p14:tracePt t="92472" x="5260975" y="5514975"/>
          <p14:tracePt t="92474" x="5254625" y="5521325"/>
          <p14:tracePt t="92475" x="5241925" y="5521325"/>
          <p14:tracePt t="92476" x="5235575" y="5521325"/>
          <p14:tracePt t="92477" x="5227638" y="5521325"/>
          <p14:tracePt t="92478" x="5214938" y="5521325"/>
          <p14:tracePt t="92479" x="5214938" y="5527675"/>
          <p14:tracePt t="92480" x="5202238" y="5527675"/>
          <p14:tracePt t="92481" x="5194300" y="5527675"/>
          <p14:tracePt t="92482" x="5187950" y="5527675"/>
          <p14:tracePt t="92483" x="5175250" y="5527675"/>
          <p14:tracePt t="92484" x="5168900" y="5527675"/>
          <p14:tracePt t="92485" x="5154613" y="5527675"/>
          <p14:tracePt t="92486" x="5148263" y="5527675"/>
          <p14:tracePt t="92487" x="5135563" y="5534025"/>
          <p14:tracePt t="92488" x="5121275" y="5534025"/>
          <p14:tracePt t="92489" x="5114925" y="5534025"/>
          <p14:tracePt t="92490" x="5102225" y="5534025"/>
          <p14:tracePt t="92491" x="5087938" y="5541963"/>
          <p14:tracePt t="92492" x="5081588" y="5541963"/>
          <p14:tracePt t="92493" x="5068888" y="5541963"/>
          <p14:tracePt t="92494" x="5054600" y="5548313"/>
          <p14:tracePt t="92495" x="5048250" y="5548313"/>
          <p14:tracePt t="92496" x="5035550" y="5548313"/>
          <p14:tracePt t="92497" x="5029200" y="5554663"/>
          <p14:tracePt t="92498" x="5008563" y="5554663"/>
          <p14:tracePt t="92499" x="4995863" y="5554663"/>
          <p14:tracePt t="92501" x="4981575" y="5561013"/>
          <p14:tracePt t="92502" x="4968875" y="5561013"/>
          <p14:tracePt t="92503" x="4948238" y="5567363"/>
          <p14:tracePt t="92504" x="4941888" y="5567363"/>
          <p14:tracePt t="92505" x="4929188" y="5567363"/>
          <p14:tracePt t="92507" x="4908550" y="5575300"/>
          <p14:tracePt t="92508" x="4902200" y="5575300"/>
          <p14:tracePt t="92509" x="4887913" y="5575300"/>
          <p14:tracePt t="92510" x="4875213" y="5575300"/>
          <p14:tracePt t="92512" x="4862513" y="5581650"/>
          <p14:tracePt t="92513" x="4848225" y="5581650"/>
          <p14:tracePt t="92514" x="4841875" y="5588000"/>
          <p14:tracePt t="92515" x="4829175" y="5588000"/>
          <p14:tracePt t="92516" x="4814888" y="5594350"/>
          <p14:tracePt t="92518" x="4802188" y="5600700"/>
          <p14:tracePt t="92519" x="4795838" y="5600700"/>
          <p14:tracePt t="92520" x="4787900" y="5600700"/>
          <p14:tracePt t="92521" x="4775200" y="5600700"/>
          <p14:tracePt t="92523" x="4762500" y="5608638"/>
          <p14:tracePt t="92524" x="4754563" y="5608638"/>
          <p14:tracePt t="92525" x="4748213" y="5614988"/>
          <p14:tracePt t="92526" x="4741863" y="5614988"/>
          <p14:tracePt t="92527" x="4729163" y="5621338"/>
          <p14:tracePt t="92529" x="4722813" y="5621338"/>
          <p14:tracePt t="92530" x="4708525" y="5627688"/>
          <p14:tracePt t="92532" x="4702175" y="5627688"/>
          <p14:tracePt t="92533" x="4695825" y="5627688"/>
          <p14:tracePt t="92534" x="4689475" y="5634038"/>
          <p14:tracePt t="92535" x="4681538" y="5634038"/>
          <p14:tracePt t="92536" x="4675188" y="5634038"/>
          <p14:tracePt t="92537" x="4675188" y="5640388"/>
          <p14:tracePt t="92538" x="4662488" y="5640388"/>
          <p14:tracePt t="92539" x="4656138" y="5640388"/>
          <p14:tracePt t="92541" x="4648200" y="5640388"/>
          <p14:tracePt t="92542" x="4641850" y="5640388"/>
          <p14:tracePt t="92543" x="4641850" y="5648325"/>
          <p14:tracePt t="92544" x="4629150" y="5648325"/>
          <p14:tracePt t="92545" x="4622800" y="5648325"/>
          <p14:tracePt t="92546" x="4622800" y="5654675"/>
          <p14:tracePt t="92547" x="4614863" y="5654675"/>
          <p14:tracePt t="92548" x="4608513" y="5654675"/>
          <p14:tracePt t="92549" x="4602163" y="5661025"/>
          <p14:tracePt t="92550" x="4595813" y="5661025"/>
          <p14:tracePt t="92551" x="4589463" y="5661025"/>
          <p14:tracePt t="92553" x="4581525" y="5661025"/>
          <p14:tracePt t="92554" x="4568825" y="5661025"/>
          <p14:tracePt t="92556" x="4562475" y="5667375"/>
          <p14:tracePt t="92557" x="4548188" y="5667375"/>
          <p14:tracePt t="92559" x="4541838" y="5667375"/>
          <p14:tracePt t="92560" x="4529138" y="5673725"/>
          <p14:tracePt t="92561" x="4522788" y="5673725"/>
          <p14:tracePt t="92562" x="4514850" y="5673725"/>
          <p14:tracePt t="92563" x="4508500" y="5673725"/>
          <p14:tracePt t="92564" x="4502150" y="5681663"/>
          <p14:tracePt t="92565" x="4489450" y="5681663"/>
          <p14:tracePt t="92566" x="4481513" y="5681663"/>
          <p14:tracePt t="92567" x="4475163" y="5681663"/>
          <p14:tracePt t="92568" x="4468813" y="5681663"/>
          <p14:tracePt t="92569" x="4456113" y="5681663"/>
          <p14:tracePt t="92570" x="4449763" y="5681663"/>
          <p14:tracePt t="92571" x="4441825" y="5681663"/>
          <p14:tracePt t="92572" x="4429125" y="5681663"/>
          <p14:tracePt t="92573" x="4416425" y="5688013"/>
          <p14:tracePt t="92575" x="4402138" y="5688013"/>
          <p14:tracePt t="92576" x="4395788" y="5688013"/>
          <p14:tracePt t="92577" x="4389438" y="5688013"/>
          <p14:tracePt t="92578" x="4368800" y="5694363"/>
          <p14:tracePt t="92580" x="4356100" y="5694363"/>
          <p14:tracePt t="92581" x="4349750" y="5694363"/>
          <p14:tracePt t="92582" x="4335463" y="5694363"/>
          <p14:tracePt t="92583" x="4322763" y="5694363"/>
          <p14:tracePt t="92584" x="4316413" y="5694363"/>
          <p14:tracePt t="92585" x="4302125" y="5694363"/>
          <p14:tracePt t="92586" x="4289425" y="5700713"/>
          <p14:tracePt t="92587" x="4283075" y="5700713"/>
          <p14:tracePt t="92588" x="4268788" y="5700713"/>
          <p14:tracePt t="92589" x="4262438" y="5700713"/>
          <p14:tracePt t="92590" x="4249738" y="5700713"/>
          <p14:tracePt t="92591" x="4235450" y="5700713"/>
          <p14:tracePt t="92592" x="4229100" y="5700713"/>
          <p14:tracePt t="92593" x="4216400" y="5700713"/>
          <p14:tracePt t="92594" x="4208463" y="5700713"/>
          <p14:tracePt t="92595" x="4195763" y="5700713"/>
          <p14:tracePt t="92596" x="4183063" y="5700713"/>
          <p14:tracePt t="92598" x="4156075" y="5700713"/>
          <p14:tracePt t="92599" x="4149725" y="5700713"/>
          <p14:tracePt t="92601" x="4135438" y="5700713"/>
          <p14:tracePt t="92602" x="4129088" y="5700713"/>
          <p14:tracePt t="92603" x="4116388" y="5700713"/>
          <p14:tracePt t="92604" x="4102100" y="5700713"/>
          <p14:tracePt t="92605" x="4095750" y="5700713"/>
          <p14:tracePt t="92607" x="4083050" y="5700713"/>
          <p14:tracePt t="92608" x="4076700" y="5700713"/>
          <p14:tracePt t="92609" x="4068763" y="5700713"/>
          <p14:tracePt t="92610" x="4056063" y="5700713"/>
          <p14:tracePt t="92612" x="4043363" y="5700713"/>
          <p14:tracePt t="92613" x="4035425" y="5700713"/>
          <p14:tracePt t="92614" x="4029075" y="5700713"/>
          <p14:tracePt t="92615" x="4022725" y="5700713"/>
          <p14:tracePt t="92617" x="4016375" y="5700713"/>
          <p14:tracePt t="92618" x="4010025" y="5700713"/>
          <p14:tracePt t="92619" x="4002088" y="5700713"/>
          <p14:tracePt t="92620" x="3995738" y="5700713"/>
          <p14:tracePt t="92621" x="3989388" y="5700713"/>
          <p14:tracePt t="92622" x="3983038" y="5700713"/>
          <p14:tracePt t="92624" x="3976688" y="5700713"/>
          <p14:tracePt t="92625" x="3968750" y="5700713"/>
          <p14:tracePt t="92627" x="3962400" y="5700713"/>
          <p14:tracePt t="92628" x="3956050" y="5700713"/>
          <p14:tracePt t="92630" x="3949700" y="5700713"/>
          <p14:tracePt t="92631" x="3943350" y="5700713"/>
          <p14:tracePt t="92632" x="3935413" y="5700713"/>
          <p14:tracePt t="92634" x="3929063" y="5700713"/>
          <p14:tracePt t="92635" x="3922713" y="5700713"/>
          <p14:tracePt t="92637" x="3916363" y="5700713"/>
          <p14:tracePt t="92638" x="3910013" y="5700713"/>
          <p14:tracePt t="92639" x="3902075" y="5700713"/>
          <p14:tracePt t="92641" x="3895725" y="5700713"/>
          <p14:tracePt t="92642" x="3889375" y="5700713"/>
          <p14:tracePt t="92644" x="3883025" y="5707063"/>
          <p14:tracePt t="92645" x="3876675" y="5707063"/>
          <p14:tracePt t="92646" x="3870325" y="5707063"/>
          <p14:tracePt t="92648" x="3862388" y="5707063"/>
          <p14:tracePt t="92649" x="3856038" y="5707063"/>
          <p14:tracePt t="92651" x="3843338" y="5707063"/>
          <p14:tracePt t="92652" x="3836988" y="5707063"/>
          <p14:tracePt t="92654" x="3829050" y="5707063"/>
          <p14:tracePt t="92655" x="3822700" y="5707063"/>
          <p14:tracePt t="92657" x="3810000" y="5707063"/>
          <p14:tracePt t="92658" x="3803650" y="5707063"/>
          <p14:tracePt t="92660" x="3789363" y="5707063"/>
          <p14:tracePt t="92661" x="3783013" y="5707063"/>
          <p14:tracePt t="92662" x="3776663" y="5707063"/>
          <p14:tracePt t="92663" x="3770313" y="5707063"/>
          <p14:tracePt t="92664" x="3762375" y="5707063"/>
          <p14:tracePt t="92665" x="3756025" y="5707063"/>
          <p14:tracePt t="92666" x="3749675" y="5707063"/>
          <p14:tracePt t="92667" x="3743325" y="5707063"/>
          <p14:tracePt t="92668" x="3736975" y="5707063"/>
          <p14:tracePt t="92669" x="3722688" y="5707063"/>
          <p14:tracePt t="92670" x="3716338" y="5707063"/>
          <p14:tracePt t="92671" x="3709988" y="5707063"/>
          <p14:tracePt t="92672" x="3703638" y="5707063"/>
          <p14:tracePt t="92673" x="3695700" y="5707063"/>
          <p14:tracePt t="92674" x="3689350" y="5707063"/>
          <p14:tracePt t="92675" x="3683000" y="5707063"/>
          <p14:tracePt t="92676" x="3676650" y="5707063"/>
          <p14:tracePt t="92677" x="3662363" y="5707063"/>
          <p14:tracePt t="92679" x="3649663" y="5707063"/>
          <p14:tracePt t="92681" x="3636963" y="5707063"/>
          <p14:tracePt t="92682" x="3629025" y="5707063"/>
          <p14:tracePt t="92683" x="3622675" y="5707063"/>
          <p14:tracePt t="92684" x="3616325" y="5707063"/>
          <p14:tracePt t="92685" x="3609975" y="5707063"/>
          <p14:tracePt t="92686" x="3603625" y="5707063"/>
          <p14:tracePt t="92687" x="3597275" y="5707063"/>
          <p14:tracePt t="92688" x="3589338" y="5707063"/>
          <p14:tracePt t="92689" x="3582988" y="5707063"/>
          <p14:tracePt t="92690" x="3576638" y="5707063"/>
          <p14:tracePt t="92691" x="3570288" y="5707063"/>
          <p14:tracePt t="92693" x="3563938" y="5707063"/>
          <p14:tracePt t="92694" x="3556000" y="5707063"/>
          <p14:tracePt t="92696" x="3549650" y="5707063"/>
          <p14:tracePt t="92697" x="3543300" y="5707063"/>
          <p14:tracePt t="92699" x="3536950" y="5707063"/>
          <p14:tracePt t="92701" x="3530600" y="5707063"/>
          <p14:tracePt t="92702" x="3522663" y="5707063"/>
          <p14:tracePt t="92706" x="3516313" y="5707063"/>
          <p14:tracePt t="92709" x="3509963" y="5707063"/>
          <p14:tracePt t="92723" x="3503613" y="5707063"/>
          <p14:tracePt t="92731" x="3497263" y="5707063"/>
          <p14:tracePt t="92735" x="3489325" y="5707063"/>
          <p14:tracePt t="92743" x="3489325" y="5700713"/>
          <p14:tracePt t="92745" x="3482975" y="5700713"/>
          <p14:tracePt t="92748" x="3476625" y="5700713"/>
          <p14:tracePt t="92753" x="3470275" y="5700713"/>
          <p14:tracePt t="92755" x="3463925" y="5700713"/>
          <p14:tracePt t="92757" x="3455988" y="5700713"/>
          <p14:tracePt t="92761" x="3449638" y="5700713"/>
          <p14:tracePt t="92762" x="3449638" y="5694363"/>
          <p14:tracePt t="92763" x="3443288" y="5694363"/>
          <p14:tracePt t="92766" x="3436938" y="5694363"/>
          <p14:tracePt t="92767" x="3430588" y="5694363"/>
          <p14:tracePt t="92769" x="3422650" y="5694363"/>
          <p14:tracePt t="92770" x="3422650" y="5688013"/>
          <p14:tracePt t="92771" x="3416300" y="5688013"/>
          <p14:tracePt t="92772" x="3409950" y="5688013"/>
          <p14:tracePt t="92774" x="3403600" y="5688013"/>
          <p14:tracePt t="92776" x="3397250" y="5688013"/>
          <p14:tracePt t="92777" x="3389313" y="5688013"/>
          <p14:tracePt t="92779" x="3382963" y="5688013"/>
          <p14:tracePt t="92780" x="3376613" y="5688013"/>
          <p14:tracePt t="92782" x="3376613" y="5681663"/>
          <p14:tracePt t="92783" x="3370263" y="5681663"/>
          <p14:tracePt t="92784" x="3355975" y="5681663"/>
          <p14:tracePt t="92786" x="3349625" y="5681663"/>
          <p14:tracePt t="92787" x="3343275" y="5681663"/>
          <p14:tracePt t="92789" x="3336925" y="5681663"/>
          <p14:tracePt t="92790" x="3330575" y="5681663"/>
          <p14:tracePt t="92791" x="3322638" y="5681663"/>
          <p14:tracePt t="92793" x="3316288" y="5681663"/>
          <p14:tracePt t="92795" x="3309938" y="5681663"/>
          <p14:tracePt t="92797" x="3303588" y="5681663"/>
          <p14:tracePt t="92798" x="3297238" y="5681663"/>
          <p14:tracePt t="92799" x="3290888" y="5681663"/>
          <p14:tracePt t="92802" x="3282950" y="5681663"/>
          <p14:tracePt t="92803" x="3276600" y="5681663"/>
          <p14:tracePt t="92805" x="3270250" y="5681663"/>
          <p14:tracePt t="92806" x="3263900" y="5673725"/>
          <p14:tracePt t="92808" x="3257550" y="5673725"/>
          <p14:tracePt t="92810" x="3249613" y="5673725"/>
          <p14:tracePt t="92812" x="3243263" y="5673725"/>
          <p14:tracePt t="92816" x="3236913" y="5673725"/>
          <p14:tracePt t="92818" x="3230563" y="5673725"/>
          <p14:tracePt t="92819" x="3230563" y="5667375"/>
          <p14:tracePt t="92820" x="3224213" y="5667375"/>
          <p14:tracePt t="92823" x="3216275" y="5667375"/>
          <p14:tracePt t="92825" x="3209925" y="5667375"/>
          <p14:tracePt t="92829" x="3203575" y="5667375"/>
          <p14:tracePt t="92830" x="3197225" y="5667375"/>
          <p14:tracePt t="92832" x="3190875" y="5667375"/>
          <p14:tracePt t="92835" x="3182938" y="5667375"/>
          <p14:tracePt t="92836" x="3182938" y="5661025"/>
          <p14:tracePt t="92837" x="3176588" y="5661025"/>
          <p14:tracePt t="92839" x="3170238" y="5661025"/>
          <p14:tracePt t="92840" x="3163888" y="5654675"/>
          <p14:tracePt t="92841" x="3157538" y="5654675"/>
          <p14:tracePt t="92843" x="3149600" y="5654675"/>
          <p14:tracePt t="92845" x="3143250" y="5654675"/>
          <p14:tracePt t="92846" x="3143250" y="5648325"/>
          <p14:tracePt t="92847" x="3136900" y="5648325"/>
          <p14:tracePt t="92848" x="3130550" y="5648325"/>
          <p14:tracePt t="92849" x="3124200" y="5648325"/>
          <p14:tracePt t="92851" x="3116263" y="5648325"/>
          <p14:tracePt t="92852" x="3109913" y="5648325"/>
          <p14:tracePt t="92853" x="3109913" y="5640388"/>
          <p14:tracePt t="92854" x="3103563" y="5640388"/>
          <p14:tracePt t="92855" x="3097213" y="5640388"/>
          <p14:tracePt t="92856" x="3090863" y="5634038"/>
          <p14:tracePt t="92858" x="3082925" y="5634038"/>
          <p14:tracePt t="92859" x="3076575" y="5634038"/>
          <p14:tracePt t="92860" x="3070225" y="5634038"/>
          <p14:tracePt t="92861" x="3063875" y="5634038"/>
          <p14:tracePt t="92862" x="3057525" y="5634038"/>
          <p14:tracePt t="92863" x="3049588" y="5627688"/>
          <p14:tracePt t="92864" x="3043238" y="5627688"/>
          <p14:tracePt t="92865" x="3036888" y="5627688"/>
          <p14:tracePt t="92866" x="3036888" y="5621338"/>
          <p14:tracePt t="92867" x="3030538" y="5621338"/>
          <p14:tracePt t="92868" x="3017838" y="5621338"/>
          <p14:tracePt t="92869" x="3017838" y="5614988"/>
          <p14:tracePt t="92870" x="3009900" y="5614988"/>
          <p14:tracePt t="92871" x="3003550" y="5614988"/>
          <p14:tracePt t="92873" x="2997200" y="5614988"/>
          <p14:tracePt t="92874" x="2990850" y="5614988"/>
          <p14:tracePt t="92876" x="2984500" y="5608638"/>
          <p14:tracePt t="92877" x="2976563" y="5608638"/>
          <p14:tracePt t="92878" x="2970213" y="5608638"/>
          <p14:tracePt t="92880" x="2963863" y="5600700"/>
          <p14:tracePt t="92881" x="2957513" y="5600700"/>
          <p14:tracePt t="92883" x="2951163" y="5600700"/>
          <p14:tracePt t="92885" x="2943225" y="5600700"/>
          <p14:tracePt t="92886" x="2936875" y="5600700"/>
          <p14:tracePt t="92889" x="2936875" y="5594350"/>
          <p14:tracePt t="92890" x="2930525" y="5594350"/>
          <p14:tracePt t="92892" x="2924175" y="5594350"/>
          <p14:tracePt t="92897" x="2924175" y="5588000"/>
          <p14:tracePt t="92901" x="2917825" y="5588000"/>
          <p14:tracePt t="92907" x="2909888" y="5588000"/>
          <p14:tracePt t="92912" x="2909888" y="5581650"/>
          <p14:tracePt t="92913" x="2903538" y="5581650"/>
          <p14:tracePt t="92920" x="2897188" y="5581650"/>
          <p14:tracePt t="92924" x="2890838" y="5581650"/>
          <p14:tracePt t="92927" x="2884488" y="5581650"/>
          <p14:tracePt t="92928" x="2876550" y="5581650"/>
          <p14:tracePt t="92930" x="2876550" y="5575300"/>
          <p14:tracePt t="92931" x="2870200" y="5575300"/>
          <p14:tracePt t="92934" x="2863850" y="5575300"/>
          <p14:tracePt t="92935" x="2857500" y="5575300"/>
          <p14:tracePt t="92936" x="2857500" y="5567363"/>
          <p14:tracePt t="92938" x="2851150" y="5567363"/>
          <p14:tracePt t="92940" x="2843213" y="5567363"/>
          <p14:tracePt t="92941" x="2836863" y="5567363"/>
          <p14:tracePt t="92943" x="2830513" y="5567363"/>
          <p14:tracePt t="92945" x="2824163" y="5561013"/>
          <p14:tracePt t="92947" x="2817813" y="5561013"/>
          <p14:tracePt t="92948" x="2809875" y="5561013"/>
          <p14:tracePt t="92949" x="2809875" y="5554663"/>
          <p14:tracePt t="92950" x="2803525" y="5554663"/>
          <p14:tracePt t="92952" x="2803525" y="5548313"/>
          <p14:tracePt t="92953" x="2797175" y="5548313"/>
          <p14:tracePt t="92954" x="2790825" y="5548313"/>
          <p14:tracePt t="92956" x="2784475" y="5548313"/>
          <p14:tracePt t="92957" x="2776538" y="5548313"/>
          <p14:tracePt t="92959" x="2776538" y="5541963"/>
          <p14:tracePt t="92960" x="2770188" y="5541963"/>
          <p14:tracePt t="92961" x="2763838" y="5541963"/>
          <p14:tracePt t="92962" x="2757488" y="5534025"/>
          <p14:tracePt t="92965" x="2751138" y="5534025"/>
          <p14:tracePt t="92966" x="2743200" y="5534025"/>
          <p14:tracePt t="92968" x="2743200" y="5527675"/>
          <p14:tracePt t="92969" x="2736850" y="5527675"/>
          <p14:tracePt t="92970" x="2730500" y="5527675"/>
          <p14:tracePt t="92971" x="2730500" y="5521325"/>
          <p14:tracePt t="92972" x="2724150" y="5521325"/>
          <p14:tracePt t="92974" x="2724150" y="5514975"/>
          <p14:tracePt t="92975" x="2717800" y="5514975"/>
          <p14:tracePt t="92976" x="2711450" y="5514975"/>
          <p14:tracePt t="92980" x="2703513" y="5514975"/>
          <p14:tracePt t="92981" x="2703513" y="5508625"/>
          <p14:tracePt t="92983" x="2697163" y="5508625"/>
          <p14:tracePt t="92984" x="2697163" y="5500688"/>
          <p14:tracePt t="92986" x="2690813" y="5500688"/>
          <p14:tracePt t="92996" x="2684463" y="5500688"/>
          <p14:tracePt t="92999" x="2684463" y="5494338"/>
          <p14:tracePt t="93007" x="2678113" y="5494338"/>
          <p14:tracePt t="93009" x="2678113" y="5487988"/>
          <p14:tracePt t="93039" x="2678113" y="5481638"/>
          <p14:tracePt t="93046" x="2678113" y="5475288"/>
          <p14:tracePt t="93050" x="2678113" y="5467350"/>
          <p14:tracePt t="93058" x="2678113" y="5461000"/>
          <p14:tracePt t="93062" x="2678113" y="5454650"/>
          <p14:tracePt t="93068" x="2678113" y="5448300"/>
          <p14:tracePt t="93072" x="2678113" y="5441950"/>
          <p14:tracePt t="93074" x="2678113" y="5434013"/>
          <p14:tracePt t="93080" x="2678113" y="5427663"/>
          <p14:tracePt t="93083" x="2678113" y="5421313"/>
          <p14:tracePt t="93084" x="2684463" y="5421313"/>
          <p14:tracePt t="93089" x="2684463" y="5414963"/>
          <p14:tracePt t="93094" x="2684463" y="5408613"/>
          <p14:tracePt t="93097" x="2690813" y="5408613"/>
          <p14:tracePt t="93098" x="2690813" y="5400675"/>
          <p14:tracePt t="93107" x="2697163" y="5400675"/>
          <p14:tracePt t="93113" x="2697163" y="5394325"/>
          <p14:tracePt t="93117" x="2703513" y="5394325"/>
          <p14:tracePt t="93132" x="2711450" y="5394325"/>
          <p14:tracePt t="93133" x="2711450" y="5387975"/>
          <p14:tracePt t="93137" x="2717800" y="5387975"/>
          <p14:tracePt t="93145" x="2724150" y="5387975"/>
          <p14:tracePt t="93148" x="2730500" y="5387975"/>
          <p14:tracePt t="93151" x="2736850" y="5387975"/>
          <p14:tracePt t="93157" x="2743200" y="5387975"/>
          <p14:tracePt t="93159" x="2751138" y="5387975"/>
          <p14:tracePt t="93163" x="2757488" y="5387975"/>
          <p14:tracePt t="93165" x="2763838" y="5387975"/>
          <p14:tracePt t="93166" x="2770188" y="5387975"/>
          <p14:tracePt t="93170" x="2776538" y="5387975"/>
          <p14:tracePt t="93172" x="2784475" y="5387975"/>
          <p14:tracePt t="93175" x="2790825" y="5387975"/>
          <p14:tracePt t="93177" x="2797175" y="5387975"/>
          <p14:tracePt t="93181" x="2803525" y="5387975"/>
          <p14:tracePt t="93182" x="2809875" y="5387975"/>
          <p14:tracePt t="93183" x="2817813" y="5387975"/>
          <p14:tracePt t="93187" x="2824163" y="5387975"/>
          <p14:tracePt t="93189" x="2830513" y="5387975"/>
          <p14:tracePt t="93190" x="2830513" y="5394325"/>
          <p14:tracePt t="93193" x="2836863" y="5394325"/>
          <p14:tracePt t="93195" x="2843213" y="5394325"/>
          <p14:tracePt t="93198" x="2851150" y="5394325"/>
          <p14:tracePt t="93199" x="2851150" y="5400675"/>
          <p14:tracePt t="93203" x="2857500" y="5400675"/>
          <p14:tracePt t="93205" x="2863850" y="5408613"/>
          <p14:tracePt t="93210" x="2863850" y="5414963"/>
          <p14:tracePt t="93212" x="2870200" y="5414963"/>
          <p14:tracePt t="93218" x="2876550" y="5414963"/>
          <p14:tracePt t="93225" x="2876550" y="5421313"/>
          <p14:tracePt t="93236" x="2876550" y="5427663"/>
          <p14:tracePt t="93251" x="2876550" y="5434013"/>
          <p14:tracePt t="93256" x="2876550" y="5441950"/>
          <p14:tracePt t="93257" x="2870200" y="5441950"/>
          <p14:tracePt t="93260" x="2870200" y="5448300"/>
          <p14:tracePt t="93265" x="2863850" y="5448300"/>
          <p14:tracePt t="93266" x="2863850" y="5454650"/>
          <p14:tracePt t="93268" x="2857500" y="5461000"/>
          <p14:tracePt t="93273" x="2857500" y="5467350"/>
          <p14:tracePt t="93274" x="2851150" y="5467350"/>
          <p14:tracePt t="93276" x="2851150" y="5475288"/>
          <p14:tracePt t="93278" x="2851150" y="5481638"/>
          <p14:tracePt t="93279" x="2843213" y="5481638"/>
          <p14:tracePt t="93280" x="2836863" y="5481638"/>
          <p14:tracePt t="93282" x="2836863" y="5487988"/>
          <p14:tracePt t="93285" x="2836863" y="5494338"/>
          <p14:tracePt t="93286" x="2830513" y="5494338"/>
          <p14:tracePt t="93290" x="2824163" y="5494338"/>
          <p14:tracePt t="93291" x="2824163" y="5500688"/>
          <p14:tracePt t="93294" x="2824163" y="5508625"/>
          <p14:tracePt t="93298" x="2817813" y="5508625"/>
          <p14:tracePt t="93303" x="2809875" y="5508625"/>
          <p14:tracePt t="93305" x="2809875" y="5514975"/>
          <p14:tracePt t="93308" x="2803525" y="5514975"/>
          <p14:tracePt t="93322" x="2797175" y="5514975"/>
          <p14:tracePt t="93330" x="2790825" y="5514975"/>
          <p14:tracePt t="93347" x="2784475" y="5514975"/>
          <p14:tracePt t="93355" x="2776538" y="5514975"/>
          <p14:tracePt t="93364" x="2776538" y="5508625"/>
          <p14:tracePt t="93373" x="2776538" y="5500688"/>
          <p14:tracePt t="93389" x="2776538" y="5494338"/>
          <p14:tracePt t="93396" x="2776538" y="5487988"/>
          <p14:tracePt t="93411" x="2776538" y="5481638"/>
          <p14:tracePt t="93421" x="2776538" y="5475288"/>
          <p14:tracePt t="93429" x="2784475" y="5475288"/>
          <p14:tracePt t="93430" x="2784475" y="5467350"/>
          <p14:tracePt t="93765" x="2784475" y="5461000"/>
          <p14:tracePt t="93818" x="2790825" y="5461000"/>
          <p14:tracePt t="93855" x="2797175" y="5461000"/>
          <p14:tracePt t="93876" x="2797175" y="5454650"/>
          <p14:tracePt t="93881" x="2803525" y="5454650"/>
          <p14:tracePt t="93890" x="2809875" y="5454650"/>
          <p14:tracePt t="93896" x="2817813" y="5454650"/>
          <p14:tracePt t="93907" x="2824163" y="5454650"/>
          <p14:tracePt t="93910" x="2830513" y="5454650"/>
          <p14:tracePt t="93916" x="2830513" y="5448300"/>
          <p14:tracePt t="93919" x="2836863" y="5448300"/>
          <p14:tracePt t="93922" x="2843213" y="5448300"/>
          <p14:tracePt t="93927" x="2851150" y="5448300"/>
          <p14:tracePt t="93928" x="2851150" y="5441950"/>
          <p14:tracePt t="93935" x="2857500" y="5441950"/>
          <p14:tracePt t="93939" x="2863850" y="5441950"/>
          <p14:tracePt t="93949" x="2870200" y="5441950"/>
          <p14:tracePt t="93955" x="2870200" y="5434013"/>
          <p14:tracePt t="93957" x="2876550" y="5434013"/>
          <p14:tracePt t="93968" x="2884488" y="5434013"/>
          <p14:tracePt t="94007" x="2890838" y="5434013"/>
          <p14:tracePt t="94018" x="2897188" y="5434013"/>
          <p14:tracePt t="94035" x="2903538" y="5434013"/>
          <p14:tracePt t="94042" x="2909888" y="5434013"/>
          <p14:tracePt t="94048" x="2917825" y="5434013"/>
          <p14:tracePt t="94057" x="2917825" y="5427663"/>
          <p14:tracePt t="94060" x="2924175" y="5427663"/>
          <p14:tracePt t="94067" x="2930525" y="5427663"/>
          <p14:tracePt t="94083" x="2936875" y="5427663"/>
          <p14:tracePt t="94091" x="2943225" y="5427663"/>
          <p14:tracePt t="94096" x="2943225" y="5421313"/>
          <p14:tracePt t="94105" x="2951163" y="5421313"/>
          <p14:tracePt t="94127" x="2957513" y="5421313"/>
          <p14:tracePt t="94136" x="2963863" y="5421313"/>
          <p14:tracePt t="94154" x="2970213" y="5421313"/>
          <p14:tracePt t="94163" x="2976563" y="5421313"/>
          <p14:tracePt t="94172" x="2984500" y="5421313"/>
          <p14:tracePt t="94191" x="2990850" y="5421313"/>
          <p14:tracePt t="94208" x="2997200" y="5421313"/>
          <p14:tracePt t="94234" x="3003550" y="5421313"/>
          <p14:tracePt t="94242" x="3009900" y="5421313"/>
          <p14:tracePt t="94255" x="3017838" y="5421313"/>
          <p14:tracePt t="94260" x="3024188" y="5421313"/>
          <p14:tracePt t="94266" x="3030538" y="5421313"/>
          <p14:tracePt t="94276" x="3036888" y="5421313"/>
          <p14:tracePt t="94281" x="3043238" y="5421313"/>
          <p14:tracePt t="94295" x="3049588" y="5421313"/>
          <p14:tracePt t="94304" x="3057525" y="5421313"/>
          <p14:tracePt t="94312" x="3063875" y="5421313"/>
          <p14:tracePt t="94332" x="3070225" y="5421313"/>
          <p14:tracePt t="94341" x="3076575" y="5421313"/>
          <p14:tracePt t="94350" x="3076575" y="5427663"/>
          <p14:tracePt t="94355" x="3082925" y="5427663"/>
          <p14:tracePt t="94361" x="3090863" y="5427663"/>
          <p14:tracePt t="94366" x="3097213" y="5427663"/>
          <p14:tracePt t="94375" x="3103563" y="5427663"/>
          <p14:tracePt t="94380" x="3109913" y="5427663"/>
          <p14:tracePt t="94389" x="3116263" y="5427663"/>
          <p14:tracePt t="94393" x="3124200" y="5427663"/>
          <p14:tracePt t="94400" x="3130550" y="5427663"/>
          <p14:tracePt t="94411" x="3136900" y="5427663"/>
          <p14:tracePt t="94418" x="3143250" y="5427663"/>
          <p14:tracePt t="94436" x="3149600" y="5427663"/>
          <p14:tracePt t="94445" x="3157538" y="5427663"/>
          <p14:tracePt t="94457" x="3163888" y="5427663"/>
          <p14:tracePt t="94460" x="3163888" y="5421313"/>
          <p14:tracePt t="94475" x="3170238" y="5421313"/>
          <p14:tracePt t="94484" x="3176588" y="5421313"/>
          <p14:tracePt t="94505" x="3182938" y="5421313"/>
          <p14:tracePt t="94516" x="3190875" y="5421313"/>
          <p14:tracePt t="94526" x="3197225" y="5421313"/>
          <p14:tracePt t="94543" x="3203575" y="5421313"/>
          <p14:tracePt t="94552" x="3209925" y="5421313"/>
          <p14:tracePt t="94577" x="3216275" y="5421313"/>
          <p14:tracePt t="94610" x="3224213" y="5421313"/>
          <p14:tracePt t="94696" x="3230563" y="5421313"/>
          <p14:tracePt t="94733" x="3236913" y="5421313"/>
          <p14:tracePt t="94768" x="3243263" y="5421313"/>
          <p14:tracePt t="94959" x="3249613" y="5421313"/>
          <p14:tracePt t="95006" x="3257550" y="5421313"/>
          <p14:tracePt t="95017" x="3263900" y="5421313"/>
          <p14:tracePt t="95020" x="3270250" y="5421313"/>
          <p14:tracePt t="95023" x="3276600" y="5421313"/>
          <p14:tracePt t="95028" x="3282950" y="5421313"/>
          <p14:tracePt t="95030" x="3290888" y="5421313"/>
          <p14:tracePt t="95034" x="3297238" y="5421313"/>
          <p14:tracePt t="95036" x="3303588" y="5421313"/>
          <p14:tracePt t="95038" x="3309938" y="5421313"/>
          <p14:tracePt t="95041" x="3316288" y="5421313"/>
          <p14:tracePt t="95043" x="3322638" y="5421313"/>
          <p14:tracePt t="95046" x="3330575" y="5421313"/>
          <p14:tracePt t="95048" x="3336925" y="5421313"/>
          <p14:tracePt t="95049" x="3343275" y="5421313"/>
          <p14:tracePt t="95051" x="3349625" y="5421313"/>
          <p14:tracePt t="95052" x="3355975" y="5421313"/>
          <p14:tracePt t="95055" x="3363913" y="5421313"/>
          <p14:tracePt t="95056" x="3370263" y="5421313"/>
          <p14:tracePt t="95057" x="3376613" y="5421313"/>
          <p14:tracePt t="95059" x="3382963" y="5421313"/>
          <p14:tracePt t="95060" x="3389313" y="5421313"/>
          <p14:tracePt t="95062" x="3397250" y="5421313"/>
          <p14:tracePt t="95063" x="3403600" y="5421313"/>
          <p14:tracePt t="95064" x="3409950" y="5421313"/>
          <p14:tracePt t="95066" x="3416300" y="5421313"/>
          <p14:tracePt t="95067" x="3422650" y="5421313"/>
          <p14:tracePt t="95069" x="3430588" y="5421313"/>
          <p14:tracePt t="95070" x="3436938" y="5421313"/>
          <p14:tracePt t="95072" x="3443288" y="5421313"/>
          <p14:tracePt t="95073" x="3449638" y="5421313"/>
          <p14:tracePt t="95074" x="3455988" y="5421313"/>
          <p14:tracePt t="95075" x="3463925" y="5421313"/>
          <p14:tracePt t="95076" x="3470275" y="5421313"/>
          <p14:tracePt t="95077" x="3476625" y="5421313"/>
          <p14:tracePt t="95079" x="3482975" y="5421313"/>
          <p14:tracePt t="95080" x="3489325" y="5421313"/>
          <p14:tracePt t="95082" x="3497263" y="5421313"/>
          <p14:tracePt t="95083" x="3503613" y="5421313"/>
          <p14:tracePt t="95084" x="3509963" y="5421313"/>
          <p14:tracePt t="95085" x="3516313" y="5421313"/>
          <p14:tracePt t="95086" x="3522663" y="5421313"/>
          <p14:tracePt t="95088" x="3530600" y="5421313"/>
          <p14:tracePt t="95089" x="3536950" y="5421313"/>
          <p14:tracePt t="95090" x="3543300" y="5421313"/>
          <p14:tracePt t="95092" x="3549650" y="5421313"/>
          <p14:tracePt t="95093" x="3556000" y="5421313"/>
          <p14:tracePt t="95095" x="3563938" y="5421313"/>
          <p14:tracePt t="95096" x="3570288" y="5421313"/>
          <p14:tracePt t="95097" x="3576638" y="5421313"/>
          <p14:tracePt t="95100" x="3582988" y="5421313"/>
          <p14:tracePt t="95101" x="3589338" y="5421313"/>
          <p14:tracePt t="95103" x="3597275" y="5421313"/>
          <p14:tracePt t="95105" x="3603625" y="5421313"/>
          <p14:tracePt t="95106" x="3609975" y="5421313"/>
          <p14:tracePt t="95108" x="3616325" y="5421313"/>
          <p14:tracePt t="95109" x="3622675" y="5421313"/>
          <p14:tracePt t="95112" x="3629025" y="5421313"/>
          <p14:tracePt t="95114" x="3636963" y="5421313"/>
          <p14:tracePt t="95115" x="3643313" y="5421313"/>
          <p14:tracePt t="95118" x="3649663" y="5421313"/>
          <p14:tracePt t="95119" x="3649663" y="5427663"/>
          <p14:tracePt t="95120" x="3656013" y="5427663"/>
          <p14:tracePt t="95124" x="3662363" y="5427663"/>
          <p14:tracePt t="95125" x="3670300" y="5427663"/>
          <p14:tracePt t="95127" x="3676650" y="5427663"/>
          <p14:tracePt t="95130" x="3683000" y="5427663"/>
          <p14:tracePt t="95131" x="3689350" y="5427663"/>
          <p14:tracePt t="95134" x="3695700" y="5427663"/>
          <p14:tracePt t="95135" x="3703638" y="5427663"/>
          <p14:tracePt t="95137" x="3703638" y="5434013"/>
          <p14:tracePt t="95138" x="3709988" y="5434013"/>
          <p14:tracePt t="95139" x="3716338" y="5434013"/>
          <p14:tracePt t="95140" x="3722688" y="5434013"/>
          <p14:tracePt t="95142" x="3729038" y="5434013"/>
          <p14:tracePt t="95143" x="3736975" y="5441950"/>
          <p14:tracePt t="95145" x="3743325" y="5441950"/>
          <p14:tracePt t="95146" x="3756025" y="5441950"/>
          <p14:tracePt t="95148" x="3770313" y="5448300"/>
          <p14:tracePt t="95149" x="3776663" y="5448300"/>
          <p14:tracePt t="95150" x="3783013" y="5448300"/>
          <p14:tracePt t="95151" x="3795713" y="5448300"/>
          <p14:tracePt t="95152" x="3803650" y="5448300"/>
          <p14:tracePt t="95153" x="3810000" y="5448300"/>
          <p14:tracePt t="95154" x="3822700" y="5448300"/>
          <p14:tracePt t="95155" x="3836988" y="5448300"/>
          <p14:tracePt t="95156" x="3849688" y="5454650"/>
          <p14:tracePt t="95157" x="3862388" y="5454650"/>
          <p14:tracePt t="95158" x="3870325" y="5454650"/>
          <p14:tracePt t="95159" x="3889375" y="5454650"/>
          <p14:tracePt t="95160" x="3902075" y="5461000"/>
          <p14:tracePt t="95161" x="3910013" y="5461000"/>
          <p14:tracePt t="95162" x="3929063" y="5461000"/>
          <p14:tracePt t="95163" x="3949700" y="5467350"/>
          <p14:tracePt t="95164" x="3962400" y="5467350"/>
          <p14:tracePt t="95165" x="3983038" y="5467350"/>
          <p14:tracePt t="95166" x="4002088" y="5475288"/>
          <p14:tracePt t="95167" x="4016375" y="5475288"/>
          <p14:tracePt t="95168" x="4035425" y="5475288"/>
          <p14:tracePt t="95169" x="4056063" y="5481638"/>
          <p14:tracePt t="95170" x="4068763" y="5481638"/>
          <p14:tracePt t="95171" x="4095750" y="5481638"/>
          <p14:tracePt t="95172" x="4116388" y="5487988"/>
          <p14:tracePt t="95173" x="4143375" y="5487988"/>
          <p14:tracePt t="95174" x="4156075" y="5494338"/>
          <p14:tracePt t="95175" x="4183063" y="5494338"/>
          <p14:tracePt t="95176" x="4202113" y="5500688"/>
          <p14:tracePt t="95177" x="4229100" y="5500688"/>
          <p14:tracePt t="95178" x="4249738" y="5500688"/>
          <p14:tracePt t="95179" x="4262438" y="5500688"/>
          <p14:tracePt t="95180" x="4289425" y="5500688"/>
          <p14:tracePt t="95181" x="4316413" y="5508625"/>
          <p14:tracePt t="95182" x="4329113" y="5508625"/>
          <p14:tracePt t="95183" x="4356100" y="5508625"/>
          <p14:tracePt t="95184" x="4383088" y="5514975"/>
          <p14:tracePt t="95185" x="4402138" y="5521325"/>
          <p14:tracePt t="95186" x="4422775" y="5521325"/>
          <p14:tracePt t="95187" x="4449763" y="5521325"/>
          <p14:tracePt t="95188" x="4468813" y="5527675"/>
          <p14:tracePt t="95189" x="4495800" y="5527675"/>
          <p14:tracePt t="95190" x="4508500" y="5527675"/>
          <p14:tracePt t="95191" x="4535488" y="5534025"/>
          <p14:tracePt t="95192" x="4556125" y="5534025"/>
          <p14:tracePt t="95193" x="4575175" y="5541963"/>
          <p14:tracePt t="95194" x="4589463" y="5541963"/>
          <p14:tracePt t="95195" x="4614863" y="5548313"/>
          <p14:tracePt t="95196" x="4635500" y="5548313"/>
          <p14:tracePt t="95197" x="4641850" y="5548313"/>
          <p14:tracePt t="95198" x="4668838" y="5548313"/>
          <p14:tracePt t="95199" x="4689475" y="5554663"/>
          <p14:tracePt t="95201" x="4714875" y="5554663"/>
          <p14:tracePt t="95202" x="4729163" y="5561013"/>
          <p14:tracePt t="95203" x="4741863" y="5561013"/>
          <p14:tracePt t="95204" x="4762500" y="5561013"/>
          <p14:tracePt t="95205" x="4768850" y="5561013"/>
          <p14:tracePt t="95207" x="4787900" y="5567363"/>
          <p14:tracePt t="95208" x="4795838" y="5567363"/>
          <p14:tracePt t="95209" x="4808538" y="5567363"/>
          <p14:tracePt t="95210" x="4821238" y="5567363"/>
          <p14:tracePt t="95212" x="4835525" y="5567363"/>
          <p14:tracePt t="95213" x="4841875" y="5567363"/>
          <p14:tracePt t="95215" x="4848225" y="5567363"/>
          <p14:tracePt t="95216" x="4854575" y="5567363"/>
          <p14:tracePt t="95218" x="4862513" y="5567363"/>
          <p14:tracePt t="95219" x="4868863" y="5567363"/>
          <p14:tracePt t="95220" x="4875213" y="5567363"/>
          <p14:tracePt t="95223" x="4881563" y="5567363"/>
          <p14:tracePt t="95225" x="4887913" y="5567363"/>
          <p14:tracePt t="95242" x="4895850" y="5567363"/>
          <p14:tracePt t="95252" x="4902200" y="5567363"/>
          <p14:tracePt t="95257" x="4908550" y="5567363"/>
          <p14:tracePt t="95264" x="4914900" y="5567363"/>
          <p14:tracePt t="95266" x="4921250" y="5567363"/>
          <p14:tracePt t="95269" x="4929188" y="5567363"/>
          <p14:tracePt t="95270" x="4935538" y="5567363"/>
          <p14:tracePt t="95271" x="4941888" y="5567363"/>
          <p14:tracePt t="95274" x="4948238" y="5575300"/>
          <p14:tracePt t="95275" x="4954588" y="5575300"/>
          <p14:tracePt t="95277" x="4962525" y="5575300"/>
          <p14:tracePt t="95278" x="4968875" y="5575300"/>
          <p14:tracePt t="95279" x="4975225" y="5575300"/>
          <p14:tracePt t="95281" x="4981575" y="5575300"/>
          <p14:tracePt t="95282" x="4987925" y="5575300"/>
          <p14:tracePt t="95283" x="4995863" y="5581650"/>
          <p14:tracePt t="95284" x="5002213" y="5581650"/>
          <p14:tracePt t="95285" x="5008563" y="5581650"/>
          <p14:tracePt t="95286" x="5021263" y="5581650"/>
          <p14:tracePt t="95287" x="5029200" y="5581650"/>
          <p14:tracePt t="95288" x="5035550" y="5581650"/>
          <p14:tracePt t="95289" x="5041900" y="5588000"/>
          <p14:tracePt t="95290" x="5048250" y="5588000"/>
          <p14:tracePt t="95291" x="5060950" y="5588000"/>
          <p14:tracePt t="95292" x="5075238" y="5588000"/>
          <p14:tracePt t="95294" x="5087938" y="5588000"/>
          <p14:tracePt t="95295" x="5094288" y="5588000"/>
          <p14:tracePt t="95296" x="5102225" y="5588000"/>
          <p14:tracePt t="95297" x="5114925" y="5594350"/>
          <p14:tracePt t="95298" x="5127625" y="5594350"/>
          <p14:tracePt t="95299" x="5141913" y="5594350"/>
          <p14:tracePt t="95301" x="5154613" y="5600700"/>
          <p14:tracePt t="95302" x="5160963" y="5600700"/>
          <p14:tracePt t="95303" x="5175250" y="5600700"/>
          <p14:tracePt t="95304" x="5187950" y="5600700"/>
          <p14:tracePt t="95305" x="5194300" y="5608638"/>
          <p14:tracePt t="95307" x="5208588" y="5608638"/>
          <p14:tracePt t="95308" x="5214938" y="5608638"/>
          <p14:tracePt t="95309" x="5221288" y="5608638"/>
          <p14:tracePt t="95310" x="5235575" y="5614988"/>
          <p14:tracePt t="95312" x="5241925" y="5614988"/>
          <p14:tracePt t="95313" x="5254625" y="5614988"/>
          <p14:tracePt t="95315" x="5260975" y="5614988"/>
          <p14:tracePt t="95316" x="5268913" y="5614988"/>
          <p14:tracePt t="95318" x="5275263" y="5614988"/>
          <p14:tracePt t="95319" x="5281613" y="5614988"/>
          <p14:tracePt t="95320" x="5287963" y="5614988"/>
          <p14:tracePt t="95322" x="5294313" y="5614988"/>
          <p14:tracePt t="95323" x="5302250" y="5614988"/>
          <p14:tracePt t="95327" x="5308600" y="5614988"/>
          <p14:tracePt t="95329" x="5314950" y="5614988"/>
          <p14:tracePt t="95334" x="5321300" y="5614988"/>
          <p14:tracePt t="95401" x="5327650" y="5614988"/>
          <p14:tracePt t="95408" x="5334000" y="5614988"/>
          <p14:tracePt t="95428" x="5341938" y="5614988"/>
          <p14:tracePt t="95442" x="5348288" y="5614988"/>
          <p14:tracePt t="95458" x="5354638" y="5614988"/>
          <p14:tracePt t="95482" x="5360988" y="5614988"/>
          <p14:tracePt t="95489" x="5367338" y="5614988"/>
          <p14:tracePt t="95500" x="5375275" y="5614988"/>
          <p14:tracePt t="95504" x="5381625" y="5614988"/>
          <p14:tracePt t="95507" x="5387975" y="5614988"/>
          <p14:tracePt t="95513" x="5394325" y="5614988"/>
          <p14:tracePt t="95517" x="5400675" y="5614988"/>
          <p14:tracePt t="95522" x="5408613" y="5614988"/>
          <p14:tracePt t="95525" x="5414963" y="5614988"/>
          <p14:tracePt t="95527" x="5421313" y="5614988"/>
          <p14:tracePt t="95532" x="5427663" y="5614988"/>
          <p14:tracePt t="95535" x="5434013" y="5614988"/>
          <p14:tracePt t="95541" x="5441950" y="5614988"/>
          <p14:tracePt t="95544" x="5448300" y="5614988"/>
          <p14:tracePt t="95553" x="5454650" y="5614988"/>
          <p14:tracePt t="95560" x="5461000" y="5614988"/>
          <p14:tracePt t="95575" x="5467350" y="5614988"/>
          <p14:tracePt t="95580" x="5467350" y="5608638"/>
          <p14:tracePt t="95664" x="5461000" y="5608638"/>
          <p14:tracePt t="95668" x="5454650" y="5608638"/>
          <p14:tracePt t="95671" x="5454650" y="5600700"/>
          <p14:tracePt t="95675" x="5448300" y="5600700"/>
          <p14:tracePt t="95678" x="5441950" y="5600700"/>
          <p14:tracePt t="95685" x="5441950" y="5594350"/>
          <p14:tracePt t="95686" x="5434013" y="5594350"/>
          <p14:tracePt t="95688" x="5427663" y="5594350"/>
          <p14:tracePt t="95693" x="5427663" y="5588000"/>
          <p14:tracePt t="95696" x="5421313" y="5588000"/>
          <p14:tracePt t="95700" x="5414963" y="5588000"/>
          <p14:tracePt t="95704" x="5408613" y="5588000"/>
          <p14:tracePt t="95713" x="5400675" y="5588000"/>
          <p14:tracePt t="95716" x="5400675" y="5581650"/>
          <p14:tracePt t="95719" x="5394325" y="5581650"/>
          <p14:tracePt t="95730" x="5387975" y="5581650"/>
          <p14:tracePt t="95736" x="5381625" y="5581650"/>
          <p14:tracePt t="95741" x="5375275" y="5581650"/>
          <p14:tracePt t="95748" x="5367338" y="5581650"/>
          <p14:tracePt t="95751" x="5360988" y="5581650"/>
          <p14:tracePt t="95755" x="5354638" y="5581650"/>
          <p14:tracePt t="95757" x="5348288" y="5581650"/>
          <p14:tracePt t="95759" x="5341938" y="5581650"/>
          <p14:tracePt t="95763" x="5334000" y="5581650"/>
          <p14:tracePt t="95764" x="5327650" y="5581650"/>
          <p14:tracePt t="95767" x="5321300" y="5581650"/>
          <p14:tracePt t="95768" x="5314950" y="5581650"/>
          <p14:tracePt t="95770" x="5308600" y="5581650"/>
          <p14:tracePt t="95773" x="5302250" y="5581650"/>
          <p14:tracePt t="95775" x="5294313" y="5581650"/>
          <p14:tracePt t="95777" x="5287963" y="5581650"/>
          <p14:tracePt t="95778" x="5281613" y="5581650"/>
          <p14:tracePt t="95780" x="5275263" y="5581650"/>
          <p14:tracePt t="95781" x="5275263" y="5588000"/>
          <p14:tracePt t="95783" x="5268913" y="5588000"/>
          <p14:tracePt t="95784" x="5260975" y="5588000"/>
          <p14:tracePt t="95786" x="5254625" y="5588000"/>
          <p14:tracePt t="95787" x="5248275" y="5588000"/>
          <p14:tracePt t="95788" x="5241925" y="5588000"/>
          <p14:tracePt t="95789" x="5241925" y="5594350"/>
          <p14:tracePt t="95791" x="5235575" y="5594350"/>
          <p14:tracePt t="95792" x="5227638" y="5594350"/>
          <p14:tracePt t="95795" x="5221288" y="5594350"/>
          <p14:tracePt t="95796" x="5214938" y="5594350"/>
          <p14:tracePt t="95799" x="5208588" y="5594350"/>
          <p14:tracePt t="95801" x="5202238" y="5594350"/>
          <p14:tracePt t="95803" x="5194300" y="5594350"/>
          <p14:tracePt t="95805" x="5187950" y="5594350"/>
          <p14:tracePt t="95806" x="5187950" y="5600700"/>
          <p14:tracePt t="95808" x="5181600" y="5600700"/>
          <p14:tracePt t="95810" x="5175250" y="5600700"/>
          <p14:tracePt t="95811" x="5168900" y="5600700"/>
          <p14:tracePt t="95813" x="5160963" y="5600700"/>
          <p14:tracePt t="95816" x="5154613" y="5600700"/>
          <p14:tracePt t="95818" x="5148263" y="5600700"/>
          <p14:tracePt t="95821" x="5141913" y="5600700"/>
          <p14:tracePt t="95823" x="5135563" y="5608638"/>
          <p14:tracePt t="95825" x="5127625" y="5608638"/>
          <p14:tracePt t="95828" x="5121275" y="5608638"/>
          <p14:tracePt t="95830" x="5114925" y="5608638"/>
          <p14:tracePt t="95834" x="5108575" y="5608638"/>
          <p14:tracePt t="95835" x="5102225" y="5608638"/>
          <p14:tracePt t="95837" x="5094288" y="5608638"/>
          <p14:tracePt t="95840" x="5087938" y="5608638"/>
          <p14:tracePt t="95842" x="5081588" y="5608638"/>
          <p14:tracePt t="95845" x="5075238" y="5608638"/>
          <p14:tracePt t="95846" x="5068888" y="5608638"/>
          <p14:tracePt t="95848" x="5060950" y="5608638"/>
          <p14:tracePt t="95850" x="5054600" y="5608638"/>
          <p14:tracePt t="95852" x="5048250" y="5608638"/>
          <p14:tracePt t="95855" x="5041900" y="5608638"/>
          <p14:tracePt t="95856" x="5035550" y="5608638"/>
          <p14:tracePt t="95857" x="5029200" y="5608638"/>
          <p14:tracePt t="95860" x="5021263" y="5608638"/>
          <p14:tracePt t="95861" x="5014913" y="5608638"/>
          <p14:tracePt t="95863" x="5008563" y="5608638"/>
          <p14:tracePt t="95864" x="5002213" y="5614988"/>
          <p14:tracePt t="95867" x="4995863" y="5614988"/>
          <p14:tracePt t="95868" x="4987925" y="5614988"/>
          <p14:tracePt t="95869" x="4981575" y="5614988"/>
          <p14:tracePt t="95872" x="4975225" y="5614988"/>
          <p14:tracePt t="95873" x="4968875" y="5614988"/>
          <p14:tracePt t="95876" x="4962525" y="5614988"/>
          <p14:tracePt t="95877" x="4954588" y="5614988"/>
          <p14:tracePt t="95879" x="4948238" y="5614988"/>
          <p14:tracePt t="95882" x="4941888" y="5614988"/>
          <p14:tracePt t="95884" x="4935538" y="5614988"/>
          <p14:tracePt t="95887" x="4929188" y="5614988"/>
          <p14:tracePt t="95889" x="4921250" y="5614988"/>
          <p14:tracePt t="95891" x="4914900" y="5614988"/>
          <p14:tracePt t="95896" x="4908550" y="5614988"/>
          <p14:tracePt t="95900" x="4902200" y="5614988"/>
          <p14:tracePt t="95907" x="4895850" y="5614988"/>
          <p14:tracePt t="95911" x="4887913" y="5614988"/>
          <p14:tracePt t="95915" x="4887913" y="5621338"/>
          <p14:tracePt t="95916" x="4881563" y="5621338"/>
          <p14:tracePt t="95928" x="4875213" y="5621338"/>
          <p14:tracePt t="95932" x="4868863" y="5621338"/>
          <p14:tracePt t="95943" x="4862513" y="5621338"/>
          <p14:tracePt t="95951" x="4854575" y="5621338"/>
          <p14:tracePt t="95957" x="4848225" y="5621338"/>
          <p14:tracePt t="95987" x="4841875" y="5621338"/>
          <p14:tracePt t="96003" x="4841875" y="5627688"/>
          <p14:tracePt t="96029" x="4835525" y="5627688"/>
          <p14:tracePt t="96057" x="4829175" y="5627688"/>
          <p14:tracePt t="96200" x="4835525" y="5627688"/>
          <p14:tracePt t="96206" x="4841875" y="5627688"/>
          <p14:tracePt t="96216" x="4848225" y="5627688"/>
          <p14:tracePt t="96220" x="4854575" y="5627688"/>
          <p14:tracePt t="96224" x="4862513" y="5627688"/>
          <p14:tracePt t="96232" x="4868863" y="5627688"/>
          <p14:tracePt t="96235" x="4875213" y="5627688"/>
          <p14:tracePt t="96242" x="4881563" y="5627688"/>
          <p14:tracePt t="96243" x="4881563" y="5621338"/>
          <p14:tracePt t="96244" x="4887913" y="5621338"/>
          <p14:tracePt t="96247" x="4895850" y="5621338"/>
          <p14:tracePt t="96253" x="4902200" y="5621338"/>
          <p14:tracePt t="96255" x="4908550" y="5621338"/>
          <p14:tracePt t="96259" x="4908550" y="5614988"/>
          <p14:tracePt t="96261" x="4914900" y="5614988"/>
          <p14:tracePt t="96263" x="4921250" y="5614988"/>
          <p14:tracePt t="96266" x="4929188" y="5608638"/>
          <p14:tracePt t="96271" x="4935538" y="5608638"/>
          <p14:tracePt t="96272" x="4935538" y="5600700"/>
          <p14:tracePt t="96273" x="4941888" y="5600700"/>
          <p14:tracePt t="96278" x="4948238" y="5600700"/>
          <p14:tracePt t="96280" x="4954588" y="5600700"/>
          <p14:tracePt t="96283" x="4962525" y="5600700"/>
          <p14:tracePt t="96286" x="4968875" y="5600700"/>
          <p14:tracePt t="96289" x="4975225" y="5600700"/>
          <p14:tracePt t="96290" x="4975225" y="5594350"/>
          <p14:tracePt t="96293" x="4981575" y="5594350"/>
          <p14:tracePt t="96295" x="4987925" y="5594350"/>
          <p14:tracePt t="96297" x="4995863" y="5594350"/>
          <p14:tracePt t="96299" x="4995863" y="5588000"/>
          <p14:tracePt t="96301" x="5002213" y="5588000"/>
          <p14:tracePt t="96304" x="5008563" y="5588000"/>
          <p14:tracePt t="96307" x="5014913" y="5588000"/>
          <p14:tracePt t="96309" x="5021263" y="5588000"/>
          <p14:tracePt t="96314" x="5029200" y="5588000"/>
          <p14:tracePt t="96316" x="5035550" y="5588000"/>
          <p14:tracePt t="96319" x="5041900" y="5588000"/>
          <p14:tracePt t="96325" x="5048250" y="5588000"/>
          <p14:tracePt t="96329" x="5054600" y="5588000"/>
          <p14:tracePt t="96334" x="5054600" y="5581650"/>
          <p14:tracePt t="96337" x="5060950" y="5581650"/>
          <p14:tracePt t="96342" x="5068888" y="5581650"/>
          <p14:tracePt t="96347" x="5075238" y="5581650"/>
          <p14:tracePt t="96358" x="5081588" y="5581650"/>
          <p14:tracePt t="96363" x="5087938" y="5581650"/>
          <p14:tracePt t="96370" x="5094288" y="5581650"/>
          <p14:tracePt t="96373" x="5102225" y="5581650"/>
          <p14:tracePt t="96375" x="5108575" y="5581650"/>
          <p14:tracePt t="96380" x="5114925" y="5581650"/>
          <p14:tracePt t="96382" x="5121275" y="5581650"/>
          <p14:tracePt t="96386" x="5127625" y="5581650"/>
          <p14:tracePt t="96388" x="5135563" y="5581650"/>
          <p14:tracePt t="96390" x="5141913" y="5581650"/>
          <p14:tracePt t="96394" x="5148263" y="5581650"/>
          <p14:tracePt t="96395" x="5154613" y="5581650"/>
          <p14:tracePt t="96399" x="5160963" y="5581650"/>
          <p14:tracePt t="96401" x="5168900" y="5581650"/>
          <p14:tracePt t="96402" x="5175250" y="5581650"/>
          <p14:tracePt t="96405" x="5181600" y="5581650"/>
          <p14:tracePt t="96407" x="5187950" y="5581650"/>
          <p14:tracePt t="96409" x="5194300" y="5581650"/>
          <p14:tracePt t="96410" x="5202238" y="5581650"/>
          <p14:tracePt t="96412" x="5208588" y="5581650"/>
          <p14:tracePt t="96415" x="5214938" y="5581650"/>
          <p14:tracePt t="96416" x="5221288" y="5581650"/>
          <p14:tracePt t="96419" x="5227638" y="5581650"/>
          <p14:tracePt t="96421" x="5235575" y="5581650"/>
          <p14:tracePt t="96424" x="5241925" y="5581650"/>
          <p14:tracePt t="96426" x="5248275" y="5581650"/>
          <p14:tracePt t="96428" x="5254625" y="5581650"/>
          <p14:tracePt t="96432" x="5260975" y="5581650"/>
          <p14:tracePt t="96434" x="5268913" y="5581650"/>
          <p14:tracePt t="96439" x="5275263" y="5581650"/>
          <p14:tracePt t="96441" x="5281613" y="5581650"/>
          <p14:tracePt t="96443" x="5287963" y="5581650"/>
          <p14:tracePt t="96448" x="5294313" y="5581650"/>
          <p14:tracePt t="96451" x="5302250" y="5581650"/>
          <p14:tracePt t="96457" x="5308600" y="5581650"/>
          <p14:tracePt t="96460" x="5314950" y="5581650"/>
          <p14:tracePt t="96462" x="5314950" y="5575300"/>
          <p14:tracePt t="96463" x="5321300" y="5575300"/>
          <p14:tracePt t="96469" x="5327650" y="5575300"/>
          <p14:tracePt t="96472" x="5334000" y="5575300"/>
          <p14:tracePt t="96478" x="5341938" y="5575300"/>
          <p14:tracePt t="96481" x="5348288" y="5575300"/>
          <p14:tracePt t="96483" x="5354638" y="5575300"/>
          <p14:tracePt t="96485" x="5354638" y="5567363"/>
          <p14:tracePt t="96489" x="5360988" y="5567363"/>
          <p14:tracePt t="96491" x="5367338" y="5567363"/>
          <p14:tracePt t="96497" x="5375275" y="5567363"/>
          <p14:tracePt t="96500" x="5381625" y="5567363"/>
          <p14:tracePt t="96503" x="5387975" y="5567363"/>
          <p14:tracePt t="96507" x="5394325" y="5567363"/>
          <p14:tracePt t="96510" x="5400675" y="5567363"/>
          <p14:tracePt t="96515" x="5408613" y="5567363"/>
          <p14:tracePt t="96518" x="5414963" y="5567363"/>
          <p14:tracePt t="96521" x="5421313" y="5567363"/>
          <p14:tracePt t="96527" x="5427663" y="5567363"/>
          <p14:tracePt t="96530" x="5434013" y="5567363"/>
          <p14:tracePt t="96536" x="5441950" y="5567363"/>
          <p14:tracePt t="96538" x="5448300" y="5567363"/>
          <p14:tracePt t="96544" x="5454650" y="5567363"/>
          <p14:tracePt t="96546" x="5461000" y="5567363"/>
          <p14:tracePt t="96549" x="5467350" y="5567363"/>
          <p14:tracePt t="96555" x="5475288" y="5567363"/>
          <p14:tracePt t="96558" x="5481638" y="5567363"/>
          <p14:tracePt t="96563" x="5487988" y="5567363"/>
          <p14:tracePt t="96566" x="5494338" y="5567363"/>
          <p14:tracePt t="96569" x="5500688" y="5567363"/>
          <p14:tracePt t="96574" x="5508625" y="5567363"/>
          <p14:tracePt t="96576" x="5508625" y="5561013"/>
          <p14:tracePt t="96577" x="5514975" y="5561013"/>
          <p14:tracePt t="96582" x="5521325" y="5561013"/>
          <p14:tracePt t="96584" x="5527675" y="5561013"/>
          <p14:tracePt t="96586" x="5534025" y="5561013"/>
          <p14:tracePt t="96590" x="5541963" y="5561013"/>
          <p14:tracePt t="96592" x="5548313" y="5561013"/>
          <p14:tracePt t="96593" x="5548313" y="5554663"/>
          <p14:tracePt t="96596" x="5554663" y="5554663"/>
          <p14:tracePt t="96598" x="5561013" y="5554663"/>
          <p14:tracePt t="96599" x="5567363" y="5554663"/>
          <p14:tracePt t="96603" x="5575300" y="5554663"/>
          <p14:tracePt t="96604" x="5581650" y="5554663"/>
          <p14:tracePt t="96608" x="5588000" y="5554663"/>
          <p14:tracePt t="96609" x="5594350" y="5554663"/>
          <p14:tracePt t="96610" x="5600700" y="5554663"/>
          <p14:tracePt t="96613" x="5608638" y="5554663"/>
          <p14:tracePt t="96614" x="5614988" y="5554663"/>
          <p14:tracePt t="96617" x="5621338" y="5554663"/>
          <p14:tracePt t="96618" x="5627688" y="5554663"/>
          <p14:tracePt t="96619" x="5634038" y="5554663"/>
          <p14:tracePt t="96622" x="5640388" y="5554663"/>
          <p14:tracePt t="96623" x="5648325" y="5554663"/>
          <p14:tracePt t="96626" x="5654675" y="5554663"/>
          <p14:tracePt t="96628" x="5661025" y="5554663"/>
          <p14:tracePt t="96631" x="5667375" y="5554663"/>
          <p14:tracePt t="96632" x="5673725" y="5554663"/>
          <p14:tracePt t="96634" x="5681663" y="5554663"/>
          <p14:tracePt t="96638" x="5688013" y="5554663"/>
          <p14:tracePt t="96640" x="5694363" y="5554663"/>
          <p14:tracePt t="96644" x="5700713" y="5554663"/>
          <p14:tracePt t="96646" x="5707063" y="5554663"/>
          <p14:tracePt t="96648" x="5715000" y="5554663"/>
          <p14:tracePt t="96654" x="5721350" y="5554663"/>
          <p14:tracePt t="96658" x="5727700" y="5554663"/>
          <p14:tracePt t="96664" x="5734050" y="5554663"/>
          <p14:tracePt t="96667" x="5740400" y="5554663"/>
          <p14:tracePt t="96670" x="5748338" y="5554663"/>
          <p14:tracePt t="96676" x="5754688" y="5554663"/>
          <p14:tracePt t="96679" x="5761038" y="5554663"/>
          <p14:tracePt t="96683" x="5767388" y="5554663"/>
          <p14:tracePt t="96685" x="5773738" y="5554663"/>
          <p14:tracePt t="96687" x="5781675" y="5554663"/>
          <p14:tracePt t="96691" x="5788025" y="5554663"/>
          <p14:tracePt t="96693" x="5794375" y="5554663"/>
          <p14:tracePt t="96695" x="5800725" y="5554663"/>
          <p14:tracePt t="96696" x="5807075" y="5554663"/>
          <p14:tracePt t="96698" x="5815013" y="5554663"/>
          <p14:tracePt t="96701" x="5821363" y="5554663"/>
          <p14:tracePt t="96702" x="5834063" y="5554663"/>
          <p14:tracePt t="96704" x="5840413" y="5554663"/>
          <p14:tracePt t="96705" x="5848350" y="5554663"/>
          <p14:tracePt t="96707" x="5854700" y="5554663"/>
          <p14:tracePt t="96708" x="5867400" y="5554663"/>
          <p14:tracePt t="96710" x="5873750" y="5561013"/>
          <p14:tracePt t="96711" x="5888038" y="5561013"/>
          <p14:tracePt t="96713" x="5900738" y="5561013"/>
          <p14:tracePt t="96714" x="5907088" y="5561013"/>
          <p14:tracePt t="96715" x="5913438" y="5561013"/>
          <p14:tracePt t="96716" x="5927725" y="5561013"/>
          <p14:tracePt t="96718" x="5940425" y="5561013"/>
          <p14:tracePt t="96719" x="5946775" y="5561013"/>
          <p14:tracePt t="96720" x="5954713" y="5561013"/>
          <p14:tracePt t="96721" x="5967413" y="5567363"/>
          <p14:tracePt t="96722" x="5973763" y="5567363"/>
          <p14:tracePt t="96723" x="5988050" y="5567363"/>
          <p14:tracePt t="96724" x="5994400" y="5567363"/>
          <p14:tracePt t="96725" x="6000750" y="5567363"/>
          <p14:tracePt t="96726" x="6013450" y="5567363"/>
          <p14:tracePt t="96727" x="6021388" y="5567363"/>
          <p14:tracePt t="96728" x="6027738" y="5567363"/>
          <p14:tracePt t="96729" x="6040438" y="5567363"/>
          <p14:tracePt t="96730" x="6046788" y="5567363"/>
          <p14:tracePt t="96731" x="6061075" y="5567363"/>
          <p14:tracePt t="96732" x="6067425" y="5567363"/>
          <p14:tracePt t="96733" x="6073775" y="5567363"/>
          <p14:tracePt t="96734" x="6088063" y="5567363"/>
          <p14:tracePt t="96735" x="6094413" y="5567363"/>
          <p14:tracePt t="96736" x="6100763" y="5567363"/>
          <p14:tracePt t="96737" x="6107113" y="5567363"/>
          <p14:tracePt t="96738" x="6121400" y="5567363"/>
          <p14:tracePt t="96739" x="6127750" y="5567363"/>
          <p14:tracePt t="96740" x="6134100" y="5567363"/>
          <p14:tracePt t="96741" x="6140450" y="5567363"/>
          <p14:tracePt t="96742" x="6146800" y="5567363"/>
          <p14:tracePt t="96743" x="6154738" y="5567363"/>
          <p14:tracePt t="96744" x="6161088" y="5567363"/>
          <p14:tracePt t="96745" x="6167438" y="5567363"/>
          <p14:tracePt t="96746" x="6173788" y="5567363"/>
          <p14:tracePt t="96747" x="6180138" y="5567363"/>
          <p14:tracePt t="96748" x="6188075" y="5567363"/>
          <p14:tracePt t="96750" x="6194425" y="5567363"/>
          <p14:tracePt t="96751" x="6200775" y="5567363"/>
          <p14:tracePt t="96753" x="6207125" y="5567363"/>
          <p14:tracePt t="96754" x="6213475" y="5567363"/>
          <p14:tracePt t="96755" x="6219825" y="5567363"/>
          <p14:tracePt t="96759" x="6227763" y="5567363"/>
          <p14:tracePt t="96761" x="6227763" y="5561013"/>
          <p14:tracePt t="96762" x="6234113" y="5561013"/>
          <p14:tracePt t="96812" x="6240463" y="5561013"/>
          <p14:tracePt t="96825" x="6246813" y="5561013"/>
          <p14:tracePt t="96832" x="6253163" y="5561013"/>
          <p14:tracePt t="96840" x="6261100" y="5561013"/>
          <p14:tracePt t="96843" x="6267450" y="5561013"/>
          <p14:tracePt t="96850" x="6273800" y="5561013"/>
          <p14:tracePt t="96853" x="6280150" y="5561013"/>
          <p14:tracePt t="96859" x="6286500" y="5561013"/>
          <p14:tracePt t="96862" x="6294438" y="5561013"/>
          <p14:tracePt t="96865" x="6300788" y="5561013"/>
          <p14:tracePt t="96874" x="6307138" y="5561013"/>
          <p14:tracePt t="96878" x="6313488" y="5561013"/>
          <p14:tracePt t="96892" x="6319838" y="5561013"/>
          <p14:tracePt t="96968" x="6313488" y="5561013"/>
          <p14:tracePt t="96973" x="6307138" y="5561013"/>
          <p14:tracePt t="96979" x="6300788" y="5561013"/>
          <p14:tracePt t="96982" x="6294438" y="5561013"/>
          <p14:tracePt t="96984" x="6286500" y="5561013"/>
          <p14:tracePt t="96989" x="6280150" y="5561013"/>
          <p14:tracePt t="96992" x="6273800" y="5561013"/>
          <p14:tracePt t="96996" x="6267450" y="5561013"/>
          <p14:tracePt t="97000" x="6261100" y="5561013"/>
          <p14:tracePt t="97005" x="6261100" y="5567363"/>
          <p14:tracePt t="97006" x="6253163" y="5567363"/>
          <p14:tracePt t="97008" x="6246813" y="5567363"/>
          <p14:tracePt t="97012" x="6240463" y="5567363"/>
          <p14:tracePt t="97019" x="6234113" y="5567363"/>
          <p14:tracePt t="97022" x="6227763" y="5567363"/>
          <p14:tracePt t="97025" x="6227763" y="5575300"/>
          <p14:tracePt t="97030" x="6219825" y="5575300"/>
          <p14:tracePt t="97035" x="6213475" y="5575300"/>
          <p14:tracePt t="97038" x="6207125" y="5575300"/>
          <p14:tracePt t="97039" x="6207125" y="5581650"/>
          <p14:tracePt t="97044" x="6200775" y="5581650"/>
          <p14:tracePt t="97047" x="6194425" y="5581650"/>
          <p14:tracePt t="97052" x="6188075" y="5581650"/>
          <p14:tracePt t="97054" x="6180138" y="5581650"/>
          <p14:tracePt t="97057" x="6173788" y="5581650"/>
          <p14:tracePt t="97063" x="6167438" y="5581650"/>
          <p14:tracePt t="97065" x="6161088" y="5581650"/>
          <p14:tracePt t="97071" x="6154738" y="5581650"/>
          <p14:tracePt t="97076" x="6146800" y="5581650"/>
          <p14:tracePt t="97082" x="6140450" y="5581650"/>
          <p14:tracePt t="97161" x="6146800" y="5581650"/>
          <p14:tracePt t="97170" x="6154738" y="5581650"/>
          <p14:tracePt t="97182" x="6161088" y="5581650"/>
          <p14:tracePt t="97187" x="6167438" y="5581650"/>
          <p14:tracePt t="97193" x="6173788" y="5581650"/>
          <p14:tracePt t="97196" x="6180138" y="5581650"/>
          <p14:tracePt t="97199" x="6188075" y="5581650"/>
          <p14:tracePt t="97204" x="6194425" y="5581650"/>
          <p14:tracePt t="97206" x="6200775" y="5581650"/>
          <p14:tracePt t="97209" x="6207125" y="5581650"/>
          <p14:tracePt t="97211" x="6213475" y="5581650"/>
          <p14:tracePt t="97212" x="6219825" y="5581650"/>
          <p14:tracePt t="97216" x="6227763" y="5581650"/>
          <p14:tracePt t="97217" x="6234113" y="5581650"/>
          <p14:tracePt t="97220" x="6240463" y="5581650"/>
          <p14:tracePt t="97221" x="6246813" y="5581650"/>
          <p14:tracePt t="97223" x="6253163" y="5581650"/>
          <p14:tracePt t="97225" x="6261100" y="5581650"/>
          <p14:tracePt t="97227" x="6267450" y="5581650"/>
          <p14:tracePt t="97229" x="6273800" y="5581650"/>
          <p14:tracePt t="97230" x="6280150" y="5581650"/>
          <p14:tracePt t="97233" x="6286500" y="5581650"/>
          <p14:tracePt t="97234" x="6294438" y="5581650"/>
          <p14:tracePt t="97235" x="6300788" y="5581650"/>
          <p14:tracePt t="97238" x="6307138" y="5581650"/>
          <p14:tracePt t="97239" x="6313488" y="5581650"/>
          <p14:tracePt t="97242" x="6319838" y="5581650"/>
          <p14:tracePt t="97243" x="6327775" y="5581650"/>
          <p14:tracePt t="97244" x="6334125" y="5581650"/>
          <p14:tracePt t="97247" x="6340475" y="5581650"/>
          <p14:tracePt t="97248" x="6346825" y="5581650"/>
          <p14:tracePt t="97250" x="6353175" y="5581650"/>
          <p14:tracePt t="97251" x="6361113" y="5581650"/>
          <p14:tracePt t="97252" x="6367463" y="5581650"/>
          <p14:tracePt t="97255" x="6373813" y="5581650"/>
          <p14:tracePt t="97256" x="6380163" y="5581650"/>
          <p14:tracePt t="97259" x="6386513" y="5581650"/>
          <p14:tracePt t="97261" x="6394450" y="5581650"/>
          <p14:tracePt t="97262" x="6400800" y="5581650"/>
          <p14:tracePt t="97267" x="6407150" y="5581650"/>
          <p14:tracePt t="97269" x="6413500" y="5581650"/>
          <p14:tracePt t="97275" x="6419850" y="5581650"/>
          <p14:tracePt t="97278" x="6427788" y="5581650"/>
          <p14:tracePt t="97283" x="6434138" y="5581650"/>
          <p14:tracePt t="97292" x="6440488" y="5581650"/>
          <p14:tracePt t="97296" x="6446838" y="5581650"/>
          <p14:tracePt t="97302" x="6453188" y="5581650"/>
          <p14:tracePt t="97304" x="6461125" y="5581650"/>
          <p14:tracePt t="97306" x="6467475" y="5581650"/>
          <p14:tracePt t="97309" x="6473825" y="5581650"/>
          <p14:tracePt t="97310" x="6480175" y="5581650"/>
          <p14:tracePt t="97313" x="6486525" y="5581650"/>
          <p14:tracePt t="97314" x="6492875" y="5581650"/>
          <p14:tracePt t="97317" x="6500813" y="5581650"/>
          <p14:tracePt t="97318" x="6507163" y="5581650"/>
          <p14:tracePt t="97319" x="6513513" y="5581650"/>
          <p14:tracePt t="97321" x="6519863" y="5581650"/>
          <p14:tracePt t="97322" x="6526213" y="5581650"/>
          <p14:tracePt t="97324" x="6534150" y="5581650"/>
          <p14:tracePt t="97325" x="6540500" y="5581650"/>
          <p14:tracePt t="97326" x="6546850" y="5581650"/>
          <p14:tracePt t="97328" x="6559550" y="5581650"/>
          <p14:tracePt t="97329" x="6567488" y="5581650"/>
          <p14:tracePt t="97331" x="6580188" y="5581650"/>
          <p14:tracePt t="97333" x="6586538" y="5588000"/>
          <p14:tracePt t="97334" x="6600825" y="5588000"/>
          <p14:tracePt t="97336" x="6607175" y="5588000"/>
          <p14:tracePt t="97337" x="6619875" y="5588000"/>
          <p14:tracePt t="97338" x="6619875" y="5594350"/>
          <p14:tracePt t="97339" x="6626225" y="5594350"/>
          <p14:tracePt t="97340" x="6640513" y="5594350"/>
          <p14:tracePt t="97342" x="6646863" y="5600700"/>
          <p14:tracePt t="97343" x="6653213" y="5600700"/>
          <p14:tracePt t="97344" x="6659563" y="5600700"/>
          <p14:tracePt t="97345" x="6667500" y="5600700"/>
          <p14:tracePt t="97346" x="6673850" y="5600700"/>
          <p14:tracePt t="97347" x="6680200" y="5600700"/>
          <p14:tracePt t="97348" x="6686550" y="5600700"/>
          <p14:tracePt t="97349" x="6692900" y="5600700"/>
          <p14:tracePt t="97351" x="6700838" y="5600700"/>
          <p14:tracePt t="97352" x="6707188" y="5608638"/>
          <p14:tracePt t="97354" x="6713538" y="5608638"/>
          <p14:tracePt t="97355" x="6719888" y="5608638"/>
          <p14:tracePt t="97356" x="6726238" y="5608638"/>
          <p14:tracePt t="97358" x="6726238" y="5614988"/>
          <p14:tracePt t="97359" x="6734175" y="5614988"/>
          <p14:tracePt t="97360" x="6740525" y="5614988"/>
          <p14:tracePt t="97365" x="6746875" y="5614988"/>
          <p14:tracePt t="97367" x="6753225" y="5614988"/>
          <p14:tracePt t="97384" x="6759575" y="5614988"/>
          <p14:tracePt t="97455" x="6765925" y="5614988"/>
          <p14:tracePt t="97471" x="6773863" y="5614988"/>
          <p14:tracePt t="97495" x="6780213" y="5614988"/>
          <p14:tracePt t="97503" x="6786563" y="5614988"/>
          <p14:tracePt t="97510" x="6792913" y="5614988"/>
          <p14:tracePt t="97512" x="6799263" y="5614988"/>
          <p14:tracePt t="97515" x="6807200" y="5614988"/>
          <p14:tracePt t="97520" x="6813550" y="5614988"/>
          <p14:tracePt t="97522" x="6819900" y="5614988"/>
          <p14:tracePt t="97526" x="6826250" y="5614988"/>
          <p14:tracePt t="97529" x="6832600" y="5614988"/>
          <p14:tracePt t="97531" x="6840538" y="5614988"/>
          <p14:tracePt t="97535" x="6846888" y="5614988"/>
          <p14:tracePt t="97537" x="6853238" y="5614988"/>
          <p14:tracePt t="97540" x="6853238" y="5621338"/>
          <p14:tracePt t="97542" x="6859588" y="5621338"/>
          <p14:tracePt t="97544" x="6865938" y="5621338"/>
          <p14:tracePt t="97547" x="6873875" y="5621338"/>
          <p14:tracePt t="97556" x="6880225" y="5621338"/>
          <p14:tracePt t="97569" x="6886575" y="5621338"/>
          <p14:tracePt t="97618" x="6892925" y="5621338"/>
          <p14:tracePt t="97623" x="6899275" y="5621338"/>
          <p14:tracePt t="97628" x="6907213" y="5621338"/>
          <p14:tracePt t="97636" x="6913563" y="5621338"/>
          <p14:tracePt t="97640" x="6919913" y="5621338"/>
          <p14:tracePt t="97649" x="6926263" y="5621338"/>
          <p14:tracePt t="97654" x="6932613" y="5621338"/>
          <p14:tracePt t="97660" x="6940550" y="5621338"/>
          <p14:tracePt t="97693" x="6946900" y="5621338"/>
          <p14:tracePt t="98086" x="6953250" y="5621338"/>
          <p14:tracePt t="98094" x="6959600" y="5621338"/>
          <p14:tracePt t="98096" x="6965950" y="5621338"/>
          <p14:tracePt t="98097" x="6965950" y="5627688"/>
          <p14:tracePt t="98099" x="6973888" y="5627688"/>
          <p14:tracePt t="98102" x="6973888" y="5634038"/>
          <p14:tracePt t="98103" x="6980238" y="5634038"/>
          <p14:tracePt t="98104" x="6986588" y="5634038"/>
          <p14:tracePt t="98108" x="6992938" y="5634038"/>
          <p14:tracePt t="98109" x="6999288" y="5634038"/>
          <p14:tracePt t="98111" x="6999288" y="5640388"/>
          <p14:tracePt t="98112" x="7007225" y="5640388"/>
          <p14:tracePt t="98113" x="7013575" y="5640388"/>
          <p14:tracePt t="98114" x="7019925" y="5648325"/>
          <p14:tracePt t="98117" x="7026275" y="5648325"/>
          <p14:tracePt t="98118" x="7032625" y="5648325"/>
          <p14:tracePt t="98121" x="7040563" y="5648325"/>
          <p14:tracePt t="98122" x="7046913" y="5648325"/>
          <p14:tracePt t="98123" x="7053263" y="5648325"/>
          <p14:tracePt t="98124" x="7053263" y="5654675"/>
          <p14:tracePt t="98125" x="7059613" y="5654675"/>
          <p14:tracePt t="98126" x="7065963" y="5654675"/>
          <p14:tracePt t="98129" x="7072313" y="5654675"/>
          <p14:tracePt t="98130" x="7080250" y="5661025"/>
          <p14:tracePt t="98131" x="7086600" y="5661025"/>
          <p14:tracePt t="98133" x="7092950" y="5661025"/>
          <p14:tracePt t="98134" x="7099300" y="5661025"/>
          <p14:tracePt t="98136" x="7105650" y="5661025"/>
          <p14:tracePt t="98137" x="7113588" y="5661025"/>
          <p14:tracePt t="98138" x="7119938" y="5661025"/>
          <p14:tracePt t="98140" x="7126288" y="5661025"/>
          <p14:tracePt t="98141" x="7132638" y="5661025"/>
          <p14:tracePt t="98143" x="7138988" y="5661025"/>
          <p14:tracePt t="98144" x="7146925" y="5667375"/>
          <p14:tracePt t="98145" x="7153275" y="5667375"/>
          <p14:tracePt t="98146" x="7159625" y="5667375"/>
          <p14:tracePt t="98147" x="7165975" y="5667375"/>
          <p14:tracePt t="98149" x="7172325" y="5667375"/>
          <p14:tracePt t="98150" x="7186613" y="5673725"/>
          <p14:tracePt t="98152" x="7192963" y="5673725"/>
          <p14:tracePt t="98153" x="7199313" y="5673725"/>
          <p14:tracePt t="98154" x="7205663" y="5673725"/>
          <p14:tracePt t="98155" x="7213600" y="5673725"/>
          <p14:tracePt t="98156" x="7219950" y="5673725"/>
          <p14:tracePt t="98157" x="7226300" y="5673725"/>
          <p14:tracePt t="98158" x="7232650" y="5681663"/>
          <p14:tracePt t="98159" x="7246938" y="5681663"/>
          <p14:tracePt t="98161" x="7259638" y="5681663"/>
          <p14:tracePt t="98163" x="7272338" y="5681663"/>
          <p14:tracePt t="98164" x="7280275" y="5681663"/>
          <p14:tracePt t="98165" x="7286625" y="5681663"/>
          <p14:tracePt t="98166" x="7299325" y="5681663"/>
          <p14:tracePt t="98167" x="7305675" y="5681663"/>
          <p14:tracePt t="98168" x="7313613" y="5681663"/>
          <p14:tracePt t="98169" x="7326313" y="5681663"/>
          <p14:tracePt t="98171" x="7339013" y="5688013"/>
          <p14:tracePt t="98172" x="7345363" y="5688013"/>
          <p14:tracePt t="98173" x="7359650" y="5688013"/>
          <p14:tracePt t="98174" x="7366000" y="5688013"/>
          <p14:tracePt t="98175" x="7372350" y="5688013"/>
          <p14:tracePt t="98176" x="7386638" y="5688013"/>
          <p14:tracePt t="98177" x="7399338" y="5688013"/>
          <p14:tracePt t="98178" x="7405688" y="5688013"/>
          <p14:tracePt t="98179" x="7412038" y="5688013"/>
          <p14:tracePt t="98180" x="7419975" y="5688013"/>
          <p14:tracePt t="98181" x="7432675" y="5688013"/>
          <p14:tracePt t="98182" x="7445375" y="5688013"/>
          <p14:tracePt t="98183" x="7453313" y="5694363"/>
          <p14:tracePt t="98184" x="7459663" y="5694363"/>
          <p14:tracePt t="98185" x="7466013" y="5694363"/>
          <p14:tracePt t="98186" x="7478713" y="5694363"/>
          <p14:tracePt t="98187" x="7493000" y="5694363"/>
          <p14:tracePt t="98189" x="7505700" y="5694363"/>
          <p14:tracePt t="98190" x="7512050" y="5694363"/>
          <p14:tracePt t="98191" x="7519988" y="5694363"/>
          <p14:tracePt t="98192" x="7526338" y="5694363"/>
          <p14:tracePt t="98193" x="7532688" y="5694363"/>
          <p14:tracePt t="98194" x="7545388" y="5694363"/>
          <p14:tracePt t="98195" x="7553325" y="5694363"/>
          <p14:tracePt t="98197" x="7566025" y="5694363"/>
          <p14:tracePt t="98198" x="7572375" y="5694363"/>
          <p14:tracePt t="98199" x="7586663" y="5700713"/>
          <p14:tracePt t="98201" x="7593013" y="5700713"/>
          <p14:tracePt t="98202" x="7599363" y="5700713"/>
          <p14:tracePt t="98203" x="7605713" y="5700713"/>
          <p14:tracePt t="98204" x="7620000" y="5700713"/>
          <p14:tracePt t="98207" x="7626350" y="5700713"/>
          <p14:tracePt t="98208" x="7632700" y="5700713"/>
          <p14:tracePt t="98210" x="7639050" y="5700713"/>
          <p14:tracePt t="98211" x="7645400" y="5700713"/>
          <p14:tracePt t="98212" x="7651750" y="5700713"/>
          <p14:tracePt t="98214" x="7659688" y="5700713"/>
          <p14:tracePt t="98215" x="7666038" y="5700713"/>
          <p14:tracePt t="98219" x="7672388" y="5700713"/>
          <p14:tracePt t="98220" x="7678738" y="5700713"/>
          <p14:tracePt t="98222" x="7685088" y="5700713"/>
          <p14:tracePt t="98225" x="7693025" y="5700713"/>
          <p14:tracePt t="98226" x="7693025" y="5707063"/>
          <p14:tracePt t="98228" x="7699375" y="5707063"/>
          <p14:tracePt t="98231" x="7705725" y="5707063"/>
          <p14:tracePt t="98233" x="7712075" y="5707063"/>
          <p14:tracePt t="98235" x="7718425" y="5707063"/>
          <p14:tracePt t="98238" x="7726363" y="5707063"/>
          <p14:tracePt t="98239" x="7732713" y="5707063"/>
          <p14:tracePt t="98242" x="7739063" y="5707063"/>
          <p14:tracePt t="98243" x="7745413" y="5707063"/>
          <p14:tracePt t="98244" x="7751763" y="5707063"/>
          <p14:tracePt t="98246" x="7759700" y="5707063"/>
          <p14:tracePt t="98248" x="7766050" y="5707063"/>
          <p14:tracePt t="98249" x="7766050" y="5715000"/>
          <p14:tracePt t="98250" x="7772400" y="5715000"/>
          <p14:tracePt t="98251" x="7778750" y="5715000"/>
          <p14:tracePt t="98252" x="7785100" y="5715000"/>
          <p14:tracePt t="98254" x="7793038" y="5715000"/>
          <p14:tracePt t="98255" x="7799388" y="5715000"/>
          <p14:tracePt t="98256" x="7799388" y="5721350"/>
          <p14:tracePt t="98257" x="7805738" y="5721350"/>
          <p14:tracePt t="98258" x="7818438" y="5721350"/>
          <p14:tracePt t="98260" x="7826375" y="5721350"/>
          <p14:tracePt t="98261" x="7839075" y="5721350"/>
          <p14:tracePt t="98263" x="7845425" y="5721350"/>
          <p14:tracePt t="98264" x="7851775" y="5721350"/>
          <p14:tracePt t="98265" x="7859713" y="5721350"/>
          <p14:tracePt t="98266" x="7866063" y="5721350"/>
          <p14:tracePt t="98267" x="7872413" y="5727700"/>
          <p14:tracePt t="98268" x="7878763" y="5727700"/>
          <p14:tracePt t="98269" x="7893050" y="5727700"/>
          <p14:tracePt t="98271" x="7905750" y="5734050"/>
          <p14:tracePt t="98272" x="7918450" y="5734050"/>
          <p14:tracePt t="98274" x="7932738" y="5734050"/>
          <p14:tracePt t="98276" x="7945438" y="5734050"/>
          <p14:tracePt t="98277" x="7951788" y="5734050"/>
          <p14:tracePt t="98278" x="7958138" y="5740400"/>
          <p14:tracePt t="98279" x="7972425" y="5740400"/>
          <p14:tracePt t="98280" x="7978775" y="5740400"/>
          <p14:tracePt t="98281" x="7985125" y="5740400"/>
          <p14:tracePt t="98282" x="7991475" y="5740400"/>
          <p14:tracePt t="98283" x="7999413" y="5740400"/>
          <p14:tracePt t="98284" x="8005763" y="5740400"/>
          <p14:tracePt t="98285" x="8018463" y="5740400"/>
          <p14:tracePt t="98287" x="8032750" y="5740400"/>
          <p14:tracePt t="98288" x="8032750" y="5748338"/>
          <p14:tracePt t="98289" x="8039100" y="5748338"/>
          <p14:tracePt t="98290" x="8051800" y="5748338"/>
          <p14:tracePt t="98292" x="8058150" y="5748338"/>
          <p14:tracePt t="98293" x="8072438" y="5748338"/>
          <p14:tracePt t="98295" x="8078788" y="5748338"/>
          <p14:tracePt t="98296" x="8085138" y="5748338"/>
          <p14:tracePt t="98298" x="8099425" y="5748338"/>
          <p14:tracePt t="98299" x="8112125" y="5748338"/>
          <p14:tracePt t="98302" x="8118475" y="5748338"/>
          <p14:tracePt t="98303" x="8124825" y="5748338"/>
          <p14:tracePt t="98305" x="8132763" y="5748338"/>
          <p14:tracePt t="98307" x="8139113" y="5748338"/>
          <p14:tracePt t="98308" x="8145463" y="5748338"/>
          <p14:tracePt t="98310" x="8151813" y="5748338"/>
          <p14:tracePt t="98312" x="8158163" y="5748338"/>
          <p14:tracePt t="98316" x="8166100" y="5748338"/>
          <p14:tracePt t="98318" x="8172450" y="5748338"/>
          <p14:tracePt t="98319" x="8172450" y="5740400"/>
          <p14:tracePt t="98321" x="8178800" y="5740400"/>
          <p14:tracePt t="98327" x="8178800" y="5734050"/>
          <p14:tracePt t="98328" x="8185150" y="5734050"/>
          <p14:tracePt t="98331" x="8191500" y="5734050"/>
          <p14:tracePt t="98337" x="8199438" y="5734050"/>
          <p14:tracePt t="98339" x="8205788" y="5734050"/>
          <p14:tracePt t="98342" x="8205788" y="5727700"/>
          <p14:tracePt t="98343" x="8212138" y="5727700"/>
          <p14:tracePt t="98345" x="8218488" y="5727700"/>
          <p14:tracePt t="98347" x="8224838" y="5727700"/>
          <p14:tracePt t="98350" x="8231188" y="5727700"/>
          <p14:tracePt t="98351" x="8231188" y="5721350"/>
          <p14:tracePt t="98352" x="8239125" y="5721350"/>
          <p14:tracePt t="98354" x="8245475" y="5721350"/>
          <p14:tracePt t="98355" x="8251825" y="5721350"/>
          <p14:tracePt t="98356" x="8258175" y="5721350"/>
          <p14:tracePt t="98358" x="8264525" y="5721350"/>
          <p14:tracePt t="98360" x="8278813" y="5721350"/>
          <p14:tracePt t="98362" x="8285163" y="5721350"/>
          <p14:tracePt t="98363" x="8291513" y="5721350"/>
          <p14:tracePt t="98365" x="8297863" y="5721350"/>
          <p14:tracePt t="98366" x="8305800" y="5715000"/>
          <p14:tracePt t="98367" x="8312150" y="5715000"/>
          <p14:tracePt t="98369" x="8318500" y="5715000"/>
          <p14:tracePt t="98370" x="8324850" y="5715000"/>
          <p14:tracePt t="98372" x="8331200" y="5715000"/>
          <p14:tracePt t="98373" x="8339138" y="5715000"/>
          <p14:tracePt t="98374" x="8345488" y="5715000"/>
          <p14:tracePt t="98375" x="8351838" y="5707063"/>
          <p14:tracePt t="98376" x="8358188" y="5707063"/>
          <p14:tracePt t="98378" x="8364538" y="5707063"/>
          <p14:tracePt t="98379" x="8372475" y="5707063"/>
          <p14:tracePt t="98380" x="8378825" y="5700713"/>
          <p14:tracePt t="98381" x="8385175" y="5700713"/>
          <p14:tracePt t="98382" x="8391525" y="5700713"/>
          <p14:tracePt t="98383" x="8397875" y="5700713"/>
          <p14:tracePt t="98385" x="8405813" y="5700713"/>
          <p14:tracePt t="98386" x="8412163" y="5700713"/>
          <p14:tracePt t="98388" x="8418513" y="5700713"/>
          <p14:tracePt t="98389" x="8424863" y="5700713"/>
          <p14:tracePt t="98390" x="8431213" y="5694363"/>
          <p14:tracePt t="98392" x="8439150" y="5694363"/>
          <p14:tracePt t="98393" x="8445500" y="5694363"/>
          <p14:tracePt t="98394" x="8445500" y="5688013"/>
          <p14:tracePt t="98395" x="8451850" y="5688013"/>
          <p14:tracePt t="98396" x="8458200" y="5688013"/>
          <p14:tracePt t="98397" x="8464550" y="5688013"/>
          <p14:tracePt t="98399" x="8472488" y="5681663"/>
          <p14:tracePt t="98401" x="8485188" y="5681663"/>
          <p14:tracePt t="98404" x="8491538" y="5681663"/>
          <p14:tracePt t="98407" x="8497888" y="5681663"/>
          <p14:tracePt t="98408" x="8497888" y="5673725"/>
          <p14:tracePt t="98409" x="8504238" y="5673725"/>
          <p14:tracePt t="98416" x="8512175" y="5673725"/>
          <p14:tracePt t="98417" x="8512175" y="5667375"/>
          <p14:tracePt t="98422" x="8518525" y="5667375"/>
          <p14:tracePt t="98434" x="8524875" y="5667375"/>
          <p14:tracePt t="98435" x="8524875" y="5661025"/>
          <p14:tracePt t="98436" x="8531225" y="5661025"/>
          <p14:tracePt t="98441" x="8531225" y="5654675"/>
          <p14:tracePt t="98442" x="8537575" y="5654675"/>
          <p14:tracePt t="98444" x="8545513" y="5654675"/>
          <p14:tracePt t="98445" x="8551863" y="5654675"/>
          <p14:tracePt t="98446" x="8551863" y="5648325"/>
          <p14:tracePt t="98448" x="8558213" y="5648325"/>
          <p14:tracePt t="98450" x="8564563" y="5648325"/>
          <p14:tracePt t="98452" x="8570913" y="5648325"/>
          <p14:tracePt t="98453" x="8578850" y="5648325"/>
          <p14:tracePt t="98454" x="8585200" y="5648325"/>
          <p14:tracePt t="98455" x="8585200" y="5640388"/>
          <p14:tracePt t="98457" x="8591550" y="5640388"/>
          <p14:tracePt t="98458" x="8597900" y="5640388"/>
          <p14:tracePt t="98460" x="8604250" y="5634038"/>
          <p14:tracePt t="98461" x="8612188" y="5634038"/>
          <p14:tracePt t="98462" x="8618538" y="5634038"/>
          <p14:tracePt t="98464" x="8624888" y="5634038"/>
          <p14:tracePt t="98465" x="8631238" y="5634038"/>
          <p14:tracePt t="98467" x="8645525" y="5634038"/>
          <p14:tracePt t="98468" x="8651875" y="5634038"/>
          <p14:tracePt t="98470" x="8658225" y="5634038"/>
          <p14:tracePt t="98471" x="8664575" y="5634038"/>
          <p14:tracePt t="98472" x="8664575" y="5627688"/>
          <p14:tracePt t="98473" x="8670925" y="5627688"/>
          <p14:tracePt t="98474" x="8685213" y="5627688"/>
          <p14:tracePt t="98476" x="8691563" y="5627688"/>
          <p14:tracePt t="98477" x="8697913" y="5621338"/>
          <p14:tracePt t="98478" x="8704263" y="5621338"/>
          <p14:tracePt t="98480" x="8712200" y="5621338"/>
          <p14:tracePt t="98481" x="8718550" y="5621338"/>
          <p14:tracePt t="98482" x="8718550" y="5614988"/>
          <p14:tracePt t="98483" x="8724900" y="5614988"/>
          <p14:tracePt t="98484" x="8731250" y="5614988"/>
          <p14:tracePt t="98485" x="8737600" y="5614988"/>
          <p14:tracePt t="98487" x="8745538" y="5614988"/>
          <p14:tracePt t="98488" x="8751888" y="5614988"/>
          <p14:tracePt t="98490" x="8758238" y="5614988"/>
          <p14:tracePt t="98491" x="8758238" y="5608638"/>
          <p14:tracePt t="98492" x="8764588" y="5608638"/>
          <p14:tracePt t="98493" x="8770938" y="5608638"/>
          <p14:tracePt t="98496" x="8778875" y="5608638"/>
          <p14:tracePt t="98498" x="8778875" y="5600700"/>
          <p14:tracePt t="98499" x="8785225" y="5600700"/>
          <p14:tracePt t="98504" x="8791575" y="5600700"/>
          <p14:tracePt t="98510" x="8797925" y="5600700"/>
          <p14:tracePt t="98534" x="8797925" y="5594350"/>
          <p14:tracePt t="98651" x="8791575" y="5594350"/>
          <p14:tracePt t="98657" x="8785225" y="5594350"/>
          <p14:tracePt t="98659" x="8778875" y="5594350"/>
          <p14:tracePt t="98663" x="8770938" y="5594350"/>
          <p14:tracePt t="98665" x="8764588" y="5594350"/>
          <p14:tracePt t="98666" x="8758238" y="5594350"/>
          <p14:tracePt t="98669" x="8751888" y="5594350"/>
          <p14:tracePt t="98671" x="8745538" y="5594350"/>
          <p14:tracePt t="98674" x="8737600" y="5594350"/>
          <p14:tracePt t="98675" x="8731250" y="5594350"/>
          <p14:tracePt t="98676" x="8724900" y="5594350"/>
          <p14:tracePt t="98679" x="8718550" y="5594350"/>
          <p14:tracePt t="98681" x="8712200" y="5594350"/>
          <p14:tracePt t="98683" x="8704263" y="5594350"/>
          <p14:tracePt t="98685" x="8697913" y="5594350"/>
          <p14:tracePt t="98686" x="8691563" y="5594350"/>
          <p14:tracePt t="98688" x="8685213" y="5594350"/>
          <p14:tracePt t="98690" x="8678863" y="5594350"/>
          <p14:tracePt t="98692" x="8670925" y="5594350"/>
          <p14:tracePt t="98693" x="8664575" y="5594350"/>
          <p14:tracePt t="98695" x="8658225" y="5594350"/>
          <p14:tracePt t="98698" x="8651875" y="5594350"/>
          <p14:tracePt t="98699" x="8645525" y="5594350"/>
          <p14:tracePt t="98702" x="8637588" y="5594350"/>
          <p14:tracePt t="98703" x="8631238" y="5594350"/>
          <p14:tracePt t="98705" x="8624888" y="5594350"/>
          <p14:tracePt t="98708" x="8618538" y="5594350"/>
          <p14:tracePt t="98710" x="8612188" y="5594350"/>
          <p14:tracePt t="98713" x="8604250" y="5594350"/>
          <p14:tracePt t="98715" x="8597900" y="5594350"/>
          <p14:tracePt t="98718" x="8591550" y="5594350"/>
          <p14:tracePt t="98723" x="8585200" y="5594350"/>
          <p14:tracePt t="98725" x="8578850" y="5594350"/>
          <p14:tracePt t="98732" x="8570913" y="5594350"/>
          <p14:tracePt t="98736" x="8564563" y="5594350"/>
          <p14:tracePt t="98890" x="8570913" y="5594350"/>
          <p14:tracePt t="98901" x="8578850" y="5594350"/>
          <p14:tracePt t="98907" x="8585200" y="5594350"/>
          <p14:tracePt t="99562" x="8591550" y="5594350"/>
          <p14:tracePt t="103722" x="8597900" y="5594350"/>
          <p14:tracePt t="104297" x="8591550" y="5594350"/>
          <p14:tracePt t="104303" x="8585200" y="5594350"/>
          <p14:tracePt t="104304" x="8578850" y="5594350"/>
          <p14:tracePt t="104306" x="8570913" y="5594350"/>
          <p14:tracePt t="104307" x="8564563" y="5594350"/>
          <p14:tracePt t="104309" x="8558213" y="5594350"/>
          <p14:tracePt t="104310" x="8551863" y="5594350"/>
          <p14:tracePt t="104311" x="8545513" y="5594350"/>
          <p14:tracePt t="104313" x="8537575" y="5594350"/>
          <p14:tracePt t="104314" x="8531225" y="5600700"/>
          <p14:tracePt t="104315" x="8524875" y="5600700"/>
          <p14:tracePt t="104316" x="8512175" y="5600700"/>
          <p14:tracePt t="104317" x="8504238" y="5600700"/>
          <p14:tracePt t="104319" x="8491538" y="5600700"/>
          <p14:tracePt t="104320" x="8485188" y="5600700"/>
          <p14:tracePt t="104321" x="8472488" y="5608638"/>
          <p14:tracePt t="104322" x="8464550" y="5608638"/>
          <p14:tracePt t="104323" x="8458200" y="5608638"/>
          <p14:tracePt t="104324" x="8445500" y="5608638"/>
          <p14:tracePt t="104325" x="8431213" y="5608638"/>
          <p14:tracePt t="104326" x="8424863" y="5608638"/>
          <p14:tracePt t="104327" x="8412163" y="5608638"/>
          <p14:tracePt t="104328" x="8405813" y="5608638"/>
          <p14:tracePt t="104329" x="8391525" y="5614988"/>
          <p14:tracePt t="104330" x="8378825" y="5614988"/>
          <p14:tracePt t="104331" x="8364538" y="5614988"/>
          <p14:tracePt t="104332" x="8351838" y="5614988"/>
          <p14:tracePt t="104333" x="8331200" y="5621338"/>
          <p14:tracePt t="104334" x="8324850" y="5621338"/>
          <p14:tracePt t="104335" x="8305800" y="5621338"/>
          <p14:tracePt t="104336" x="8291513" y="5621338"/>
          <p14:tracePt t="104337" x="8278813" y="5621338"/>
          <p14:tracePt t="104338" x="8264525" y="5627688"/>
          <p14:tracePt t="104339" x="8245475" y="5627688"/>
          <p14:tracePt t="104340" x="8239125" y="5627688"/>
          <p14:tracePt t="104341" x="8218488" y="5627688"/>
          <p14:tracePt t="104342" x="8205788" y="5627688"/>
          <p14:tracePt t="104343" x="8191500" y="5627688"/>
          <p14:tracePt t="104344" x="8172450" y="5627688"/>
          <p14:tracePt t="104345" x="8166100" y="5627688"/>
          <p14:tracePt t="104346" x="8145463" y="5627688"/>
          <p14:tracePt t="104347" x="8124825" y="5634038"/>
          <p14:tracePt t="104348" x="8112125" y="5634038"/>
          <p14:tracePt t="104349" x="8099425" y="5634038"/>
          <p14:tracePt t="104350" x="8085138" y="5634038"/>
          <p14:tracePt t="104351" x="8066088" y="5640388"/>
          <p14:tracePt t="104352" x="8051800" y="5640388"/>
          <p14:tracePt t="104353" x="8039100" y="5640388"/>
          <p14:tracePt t="104354" x="8018463" y="5648325"/>
          <p14:tracePt t="104355" x="8005763" y="5648325"/>
          <p14:tracePt t="104356" x="7991475" y="5648325"/>
          <p14:tracePt t="104357" x="7978775" y="5648325"/>
          <p14:tracePt t="104358" x="7966075" y="5654675"/>
          <p14:tracePt t="104359" x="7945438" y="5654675"/>
          <p14:tracePt t="104360" x="7939088" y="5654675"/>
          <p14:tracePt t="104361" x="7918450" y="5661025"/>
          <p14:tracePt t="104362" x="7899400" y="5661025"/>
          <p14:tracePt t="104363" x="7893050" y="5661025"/>
          <p14:tracePt t="104364" x="7872413" y="5667375"/>
          <p14:tracePt t="104365" x="7851775" y="5667375"/>
          <p14:tracePt t="104366" x="7832725" y="5667375"/>
          <p14:tracePt t="104367" x="7826375" y="5673725"/>
          <p14:tracePt t="104368" x="7805738" y="5673725"/>
          <p14:tracePt t="104369" x="7785100" y="5681663"/>
          <p14:tracePt t="104370" x="7772400" y="5681663"/>
          <p14:tracePt t="104371" x="7751763" y="5681663"/>
          <p14:tracePt t="104372" x="7732713" y="5681663"/>
          <p14:tracePt t="104373" x="7718425" y="5681663"/>
          <p14:tracePt t="104374" x="7699375" y="5688013"/>
          <p14:tracePt t="104375" x="7678738" y="5694363"/>
          <p14:tracePt t="104376" x="7659688" y="5694363"/>
          <p14:tracePt t="104377" x="7645400" y="5694363"/>
          <p14:tracePt t="104378" x="7632700" y="5700713"/>
          <p14:tracePt t="104379" x="7605713" y="5707063"/>
          <p14:tracePt t="104380" x="7599363" y="5707063"/>
          <p14:tracePt t="104381" x="7578725" y="5707063"/>
          <p14:tracePt t="104382" x="7553325" y="5715000"/>
          <p14:tracePt t="104383" x="7532688" y="5715000"/>
          <p14:tracePt t="104384" x="7519988" y="5721350"/>
          <p14:tracePt t="104385" x="7499350" y="5721350"/>
          <p14:tracePt t="104386" x="7472363" y="5727700"/>
          <p14:tracePt t="104387" x="7453313" y="5734050"/>
          <p14:tracePt t="104388" x="7439025" y="5734050"/>
          <p14:tracePt t="104389" x="7419975" y="5740400"/>
          <p14:tracePt t="104390" x="7392988" y="5740400"/>
          <p14:tracePt t="104391" x="7366000" y="5748338"/>
          <p14:tracePt t="104392" x="7353300" y="5754688"/>
          <p14:tracePt t="104393" x="7326313" y="5754688"/>
          <p14:tracePt t="104394" x="7305675" y="5761038"/>
          <p14:tracePt t="104395" x="7280275" y="5767388"/>
          <p14:tracePt t="104396" x="7259638" y="5767388"/>
          <p14:tracePt t="104397" x="7232650" y="5767388"/>
          <p14:tracePt t="104398" x="7199313" y="5767388"/>
          <p14:tracePt t="104399" x="7159625" y="5781675"/>
          <p14:tracePt t="104401" x="7126288" y="5788025"/>
          <p14:tracePt t="104402" x="7080250" y="5794375"/>
          <p14:tracePt t="104403" x="7053263" y="5794375"/>
          <p14:tracePt t="104404" x="7013575" y="5800725"/>
          <p14:tracePt t="104405" x="6965950" y="5807075"/>
          <p14:tracePt t="104407" x="6919913" y="5815013"/>
          <p14:tracePt t="104408" x="6873875" y="5815013"/>
          <p14:tracePt t="104409" x="6846888" y="5821363"/>
          <p14:tracePt t="104410" x="6813550" y="5821363"/>
          <p14:tracePt t="104411" x="6773863" y="5827713"/>
          <p14:tracePt t="104412" x="6740525" y="5827713"/>
          <p14:tracePt t="104413" x="6692900" y="5834063"/>
          <p14:tracePt t="104414" x="6659563" y="5834063"/>
          <p14:tracePt t="104415" x="6613525" y="5848350"/>
          <p14:tracePt t="104416" x="6567488" y="5848350"/>
          <p14:tracePt t="104417" x="6534150" y="5854700"/>
          <p14:tracePt t="104418" x="6500813" y="5854700"/>
          <p14:tracePt t="104419" x="6461125" y="5861050"/>
          <p14:tracePt t="104420" x="6413500" y="5861050"/>
          <p14:tracePt t="104421" x="6367463" y="5867400"/>
          <p14:tracePt t="104422" x="6327775" y="5867400"/>
          <p14:tracePt t="104423" x="6280150" y="5873750"/>
          <p14:tracePt t="104424" x="6219825" y="5873750"/>
          <p14:tracePt t="104425" x="6173788" y="5873750"/>
          <p14:tracePt t="104426" x="6127750" y="5881688"/>
          <p14:tracePt t="104427" x="6088063" y="5881688"/>
          <p14:tracePt t="104428" x="6027738" y="5894388"/>
          <p14:tracePt t="104429" x="5980113" y="5894388"/>
          <p14:tracePt t="104430" x="5934075" y="5900738"/>
          <p14:tracePt t="104431" x="5881688" y="5900738"/>
          <p14:tracePt t="104432" x="5834063" y="5900738"/>
          <p14:tracePt t="104433" x="5788025" y="5907088"/>
          <p14:tracePt t="104434" x="5734050" y="5907088"/>
          <p14:tracePt t="104435" x="5688013" y="5913438"/>
          <p14:tracePt t="104436" x="5640388" y="5913438"/>
          <p14:tracePt t="104437" x="5581650" y="5913438"/>
          <p14:tracePt t="104438" x="5561013" y="5921375"/>
          <p14:tracePt t="104439" x="5514975" y="5921375"/>
          <p14:tracePt t="104440" x="5454650" y="5921375"/>
          <p14:tracePt t="104441" x="5408613" y="5927725"/>
          <p14:tracePt t="104442" x="5367338" y="5927725"/>
          <p14:tracePt t="104443" x="5327650" y="5927725"/>
          <p14:tracePt t="104444" x="5281613" y="5934075"/>
          <p14:tracePt t="104445" x="5241925" y="5934075"/>
          <p14:tracePt t="104446" x="5202238" y="5940425"/>
          <p14:tracePt t="104447" x="5154613" y="5940425"/>
          <p14:tracePt t="104448" x="5114925" y="5940425"/>
          <p14:tracePt t="104449" x="5075238" y="5954713"/>
          <p14:tracePt t="104450" x="5041900" y="5954713"/>
          <p14:tracePt t="104451" x="5008563" y="5961063"/>
          <p14:tracePt t="104452" x="4962525" y="5961063"/>
          <p14:tracePt t="104453" x="4935538" y="5961063"/>
          <p14:tracePt t="104454" x="4902200" y="5967413"/>
          <p14:tracePt t="104455" x="4868863" y="5967413"/>
          <p14:tracePt t="104456" x="4848225" y="5967413"/>
          <p14:tracePt t="104457" x="4814888" y="5967413"/>
          <p14:tracePt t="104458" x="4787900" y="5973763"/>
          <p14:tracePt t="104459" x="4768850" y="5973763"/>
          <p14:tracePt t="104460" x="4741863" y="5973763"/>
          <p14:tracePt t="104461" x="4714875" y="5973763"/>
          <p14:tracePt t="104462" x="4695825" y="5973763"/>
          <p14:tracePt t="104463" x="4675188" y="5980113"/>
          <p14:tracePt t="104464" x="4656138" y="5980113"/>
          <p14:tracePt t="104465" x="4629150" y="5980113"/>
          <p14:tracePt t="104466" x="4614863" y="5980113"/>
          <p14:tracePt t="104467" x="4589463" y="5988050"/>
          <p14:tracePt t="104468" x="4568825" y="5988050"/>
          <p14:tracePt t="104469" x="4548188" y="5988050"/>
          <p14:tracePt t="104470" x="4541838" y="5988050"/>
          <p14:tracePt t="104471" x="4522788" y="5988050"/>
          <p14:tracePt t="104472" x="4502150" y="5988050"/>
          <p14:tracePt t="104473" x="4495800" y="5988050"/>
          <p14:tracePt t="104474" x="4475163" y="5988050"/>
          <p14:tracePt t="104475" x="4468813" y="5988050"/>
          <p14:tracePt t="104476" x="4456113" y="5988050"/>
          <p14:tracePt t="104477" x="4435475" y="5988050"/>
          <p14:tracePt t="104479" x="4416425" y="5988050"/>
          <p14:tracePt t="104480" x="4402138" y="5994400"/>
          <p14:tracePt t="104481" x="4395788" y="5994400"/>
          <p14:tracePt t="104482" x="4383088" y="5994400"/>
          <p14:tracePt t="104484" x="4368800" y="5994400"/>
          <p14:tracePt t="104485" x="4356100" y="5994400"/>
          <p14:tracePt t="104486" x="4349750" y="5994400"/>
          <p14:tracePt t="104487" x="4335463" y="5994400"/>
          <p14:tracePt t="104488" x="4329113" y="5994400"/>
          <p14:tracePt t="104489" x="4322763" y="5994400"/>
          <p14:tracePt t="104490" x="4308475" y="6000750"/>
          <p14:tracePt t="104491" x="4302125" y="6000750"/>
          <p14:tracePt t="104492" x="4295775" y="6000750"/>
          <p14:tracePt t="104493" x="4283075" y="6000750"/>
          <p14:tracePt t="104495" x="4268788" y="6000750"/>
          <p14:tracePt t="104497" x="4262438" y="6000750"/>
          <p14:tracePt t="104498" x="4241800" y="6000750"/>
          <p14:tracePt t="104501" x="4229100" y="6000750"/>
          <p14:tracePt t="104502" x="4222750" y="6007100"/>
          <p14:tracePt t="104503" x="4216400" y="6007100"/>
          <p14:tracePt t="104504" x="4202113" y="6007100"/>
          <p14:tracePt t="104505" x="4195763" y="6007100"/>
          <p14:tracePt t="104507" x="4183063" y="6007100"/>
          <p14:tracePt t="104508" x="4175125" y="6007100"/>
          <p14:tracePt t="104509" x="4168775" y="6007100"/>
          <p14:tracePt t="104510" x="4162425" y="6007100"/>
          <p14:tracePt t="104511" x="4156075" y="6007100"/>
          <p14:tracePt t="104512" x="4149725" y="6007100"/>
          <p14:tracePt t="104513" x="4135438" y="6007100"/>
          <p14:tracePt t="104514" x="4135438" y="6013450"/>
          <p14:tracePt t="104515" x="4122738" y="6013450"/>
          <p14:tracePt t="104516" x="4116388" y="6013450"/>
          <p14:tracePt t="104517" x="4110038" y="6013450"/>
          <p14:tracePt t="104518" x="4102100" y="6013450"/>
          <p14:tracePt t="104519" x="4095750" y="6013450"/>
          <p14:tracePt t="104520" x="4089400" y="6013450"/>
          <p14:tracePt t="104521" x="4076700" y="6013450"/>
          <p14:tracePt t="104523" x="4062413" y="6013450"/>
          <p14:tracePt t="104524" x="4056063" y="6013450"/>
          <p14:tracePt t="104525" x="4043363" y="6013450"/>
          <p14:tracePt t="104526" x="4029075" y="6013450"/>
          <p14:tracePt t="104528" x="4016375" y="6013450"/>
          <p14:tracePt t="104529" x="4010025" y="6013450"/>
          <p14:tracePt t="104530" x="3995738" y="6013450"/>
          <p14:tracePt t="104531" x="3983038" y="6013450"/>
          <p14:tracePt t="104532" x="3976688" y="6013450"/>
          <p14:tracePt t="104533" x="3962400" y="6013450"/>
          <p14:tracePt t="104534" x="3956050" y="6013450"/>
          <p14:tracePt t="104535" x="3949700" y="6013450"/>
          <p14:tracePt t="104536" x="3935413" y="6013450"/>
          <p14:tracePt t="104537" x="3929063" y="6013450"/>
          <p14:tracePt t="104538" x="3916363" y="6013450"/>
          <p14:tracePt t="104539" x="3910013" y="6013450"/>
          <p14:tracePt t="104540" x="3895725" y="6013450"/>
          <p14:tracePt t="104541" x="3883025" y="6013450"/>
          <p14:tracePt t="104543" x="3870325" y="6013450"/>
          <p14:tracePt t="104544" x="3856038" y="6013450"/>
          <p14:tracePt t="104545" x="3849688" y="6013450"/>
          <p14:tracePt t="104546" x="3836988" y="6013450"/>
          <p14:tracePt t="104547" x="3829050" y="6013450"/>
          <p14:tracePt t="104548" x="3816350" y="6013450"/>
          <p14:tracePt t="104549" x="3803650" y="6013450"/>
          <p14:tracePt t="104550" x="3795713" y="6013450"/>
          <p14:tracePt t="104551" x="3783013" y="6013450"/>
          <p14:tracePt t="104552" x="3776663" y="6013450"/>
          <p14:tracePt t="104553" x="3762375" y="6013450"/>
          <p14:tracePt t="104554" x="3749675" y="6013450"/>
          <p14:tracePt t="104555" x="3743325" y="6013450"/>
          <p14:tracePt t="104556" x="3736975" y="6013450"/>
          <p14:tracePt t="104557" x="3729038" y="6013450"/>
          <p14:tracePt t="104558" x="3716338" y="6013450"/>
          <p14:tracePt t="104559" x="3703638" y="6013450"/>
          <p14:tracePt t="104560" x="3695700" y="6013450"/>
          <p14:tracePt t="104561" x="3683000" y="6013450"/>
          <p14:tracePt t="104562" x="3676650" y="6013450"/>
          <p14:tracePt t="104563" x="3662363" y="6013450"/>
          <p14:tracePt t="104564" x="3649663" y="6013450"/>
          <p14:tracePt t="104565" x="3643313" y="6013450"/>
          <p14:tracePt t="104566" x="3629025" y="6013450"/>
          <p14:tracePt t="104567" x="3622675" y="6013450"/>
          <p14:tracePt t="104568" x="3609975" y="6013450"/>
          <p14:tracePt t="104569" x="3597275" y="6013450"/>
          <p14:tracePt t="104570" x="3589338" y="6013450"/>
          <p14:tracePt t="104571" x="3576638" y="6013450"/>
          <p14:tracePt t="104572" x="3570288" y="6007100"/>
          <p14:tracePt t="104573" x="3556000" y="6007100"/>
          <p14:tracePt t="104574" x="3536950" y="6007100"/>
          <p14:tracePt t="104576" x="3522663" y="6007100"/>
          <p14:tracePt t="104577" x="3503613" y="6007100"/>
          <p14:tracePt t="104578" x="3497263" y="6007100"/>
          <p14:tracePt t="104579" x="3482975" y="6007100"/>
          <p14:tracePt t="104580" x="3463925" y="6007100"/>
          <p14:tracePt t="104581" x="3455988" y="6007100"/>
          <p14:tracePt t="104582" x="3443288" y="6007100"/>
          <p14:tracePt t="104583" x="3430588" y="6007100"/>
          <p14:tracePt t="104584" x="3416300" y="6007100"/>
          <p14:tracePt t="104585" x="3397250" y="6007100"/>
          <p14:tracePt t="104586" x="3389313" y="6007100"/>
          <p14:tracePt t="104587" x="3370263" y="6007100"/>
          <p14:tracePt t="104588" x="3355975" y="6007100"/>
          <p14:tracePt t="104589" x="3343275" y="6007100"/>
          <p14:tracePt t="104590" x="3322638" y="6007100"/>
          <p14:tracePt t="104591" x="3316288" y="6007100"/>
          <p14:tracePt t="104592" x="3297238" y="6007100"/>
          <p14:tracePt t="104593" x="3282950" y="6007100"/>
          <p14:tracePt t="104594" x="3270250" y="6007100"/>
          <p14:tracePt t="104595" x="3257550" y="6007100"/>
          <p14:tracePt t="104596" x="3236913" y="6007100"/>
          <p14:tracePt t="104597" x="3224213" y="6007100"/>
          <p14:tracePt t="104598" x="3197225" y="6013450"/>
          <p14:tracePt t="104599" x="3176588" y="6013450"/>
          <p14:tracePt t="104601" x="3149600" y="6013450"/>
          <p14:tracePt t="104602" x="3136900" y="6013450"/>
          <p14:tracePt t="104603" x="3116263" y="6013450"/>
          <p14:tracePt t="104604" x="3090863" y="6013450"/>
          <p14:tracePt t="104605" x="3076575" y="6013450"/>
          <p14:tracePt t="104607" x="3057525" y="6021388"/>
          <p14:tracePt t="104608" x="3030538" y="6021388"/>
          <p14:tracePt t="104609" x="3009900" y="6021388"/>
          <p14:tracePt t="104610" x="2997200" y="6021388"/>
          <p14:tracePt t="104611" x="2976563" y="6021388"/>
          <p14:tracePt t="104612" x="2957513" y="6021388"/>
          <p14:tracePt t="104613" x="2943225" y="6027738"/>
          <p14:tracePt t="104614" x="2930525" y="6027738"/>
          <p14:tracePt t="104615" x="2909888" y="6027738"/>
          <p14:tracePt t="104616" x="2897188" y="6027738"/>
          <p14:tracePt t="104617" x="2884488" y="6027738"/>
          <p14:tracePt t="104618" x="2863850" y="6027738"/>
          <p14:tracePt t="104619" x="2851150" y="6027738"/>
          <p14:tracePt t="104620" x="2830513" y="6027738"/>
          <p14:tracePt t="104621" x="2809875" y="6027738"/>
          <p14:tracePt t="104622" x="2797175" y="6027738"/>
          <p14:tracePt t="104623" x="2784475" y="6034088"/>
          <p14:tracePt t="104624" x="2763838" y="6034088"/>
          <p14:tracePt t="104625" x="2751138" y="6034088"/>
          <p14:tracePt t="104626" x="2736850" y="6034088"/>
          <p14:tracePt t="104627" x="2717800" y="6034088"/>
          <p14:tracePt t="104628" x="2711450" y="6034088"/>
          <p14:tracePt t="104629" x="2690813" y="6034088"/>
          <p14:tracePt t="104630" x="2684463" y="6034088"/>
          <p14:tracePt t="104631" x="2663825" y="6034088"/>
          <p14:tracePt t="104632" x="2651125" y="6034088"/>
          <p14:tracePt t="104633" x="2644775" y="6034088"/>
          <p14:tracePt t="104634" x="2630488" y="6034088"/>
          <p14:tracePt t="104635" x="2624138" y="6034088"/>
          <p14:tracePt t="104636" x="2611438" y="6034088"/>
          <p14:tracePt t="104637" x="2597150" y="6034088"/>
          <p14:tracePt t="104638" x="2590800" y="6034088"/>
          <p14:tracePt t="104639" x="2578100" y="6034088"/>
          <p14:tracePt t="104640" x="2570163" y="6034088"/>
          <p14:tracePt t="104641" x="2557463" y="6034088"/>
          <p14:tracePt t="104642" x="2551113" y="6034088"/>
          <p14:tracePt t="104643" x="2544763" y="6034088"/>
          <p14:tracePt t="104644" x="2536825" y="6034088"/>
          <p14:tracePt t="104645" x="2524125" y="6034088"/>
          <p14:tracePt t="104646" x="2517775" y="6034088"/>
          <p14:tracePt t="104647" x="2511425" y="6034088"/>
          <p14:tracePt t="104648" x="2503488" y="6034088"/>
          <p14:tracePt t="104650" x="2490788" y="6034088"/>
          <p14:tracePt t="104652" x="2484438" y="6034088"/>
          <p14:tracePt t="104653" x="2478088" y="6034088"/>
          <p14:tracePt t="104654" x="2470150" y="6034088"/>
          <p14:tracePt t="104656" x="2463800" y="6034088"/>
          <p14:tracePt t="104657" x="2457450" y="6034088"/>
          <p14:tracePt t="104659" x="2451100" y="6034088"/>
          <p14:tracePt t="104660" x="2444750" y="6034088"/>
          <p14:tracePt t="104661" x="2438400" y="6034088"/>
          <p14:tracePt t="104663" x="2430463" y="6034088"/>
          <p14:tracePt t="104664" x="2424113" y="6034088"/>
          <p14:tracePt t="104666" x="2417763" y="6034088"/>
          <p14:tracePt t="104667" x="2411413" y="6034088"/>
          <p14:tracePt t="104668" x="2405063" y="6034088"/>
          <p14:tracePt t="104670" x="2397125" y="6034088"/>
          <p14:tracePt t="104671" x="2390775" y="6034088"/>
          <p14:tracePt t="104673" x="2384425" y="6034088"/>
          <p14:tracePt t="104674" x="2378075" y="6034088"/>
          <p14:tracePt t="104675" x="2371725" y="6034088"/>
          <p14:tracePt t="104677" x="2363788" y="6034088"/>
          <p14:tracePt t="104678" x="2357438" y="6034088"/>
          <p14:tracePt t="104679" x="2351088" y="6034088"/>
          <p14:tracePt t="104680" x="2344738" y="6034088"/>
          <p14:tracePt t="104681" x="2338388" y="6034088"/>
          <p14:tracePt t="104682" x="2330450" y="6034088"/>
          <p14:tracePt t="104683" x="2317750" y="6034088"/>
          <p14:tracePt t="104685" x="2305050" y="6034088"/>
          <p14:tracePt t="104686" x="2297113" y="6034088"/>
          <p14:tracePt t="104687" x="2290763" y="6034088"/>
          <p14:tracePt t="104688" x="2278063" y="6034088"/>
          <p14:tracePt t="104690" x="2263775" y="6034088"/>
          <p14:tracePt t="104691" x="2257425" y="6034088"/>
          <p14:tracePt t="104692" x="2251075" y="6034088"/>
          <p14:tracePt t="104693" x="2238375" y="6034088"/>
          <p14:tracePt t="104694" x="2230438" y="6034088"/>
          <p14:tracePt t="104695" x="2217738" y="6034088"/>
          <p14:tracePt t="104696" x="2205038" y="6034088"/>
          <p14:tracePt t="104697" x="2197100" y="6034088"/>
          <p14:tracePt t="104699" x="2171700" y="6034088"/>
          <p14:tracePt t="104700" x="2163763" y="6034088"/>
          <p14:tracePt t="104701" x="2144713" y="6034088"/>
          <p14:tracePt t="104702" x="2132013" y="6034088"/>
          <p14:tracePt t="104703" x="2117725" y="6034088"/>
          <p14:tracePt t="104705" x="2105025" y="6034088"/>
          <p14:tracePt t="104706" x="2084388" y="6034088"/>
          <p14:tracePt t="104707" x="2078038" y="6034088"/>
          <p14:tracePt t="104708" x="2057400" y="6034088"/>
          <p14:tracePt t="104709" x="2051050" y="6034088"/>
          <p14:tracePt t="104710" x="2044700" y="6034088"/>
          <p14:tracePt t="104711" x="2038350" y="6034088"/>
          <p14:tracePt t="104712" x="2024063" y="6034088"/>
          <p14:tracePt t="104713" x="2011363" y="6034088"/>
          <p14:tracePt t="104714" x="2005013" y="6034088"/>
          <p14:tracePt t="104715" x="1990725" y="6034088"/>
          <p14:tracePt t="104716" x="1978025" y="6034088"/>
          <p14:tracePt t="104717" x="1971675" y="6034088"/>
          <p14:tracePt t="104718" x="1957388" y="6034088"/>
          <p14:tracePt t="104719" x="1944688" y="6034088"/>
          <p14:tracePt t="104720" x="1938338" y="6034088"/>
          <p14:tracePt t="104721" x="1931988" y="6034088"/>
          <p14:tracePt t="104722" x="1924050" y="6034088"/>
          <p14:tracePt t="104723" x="1911350" y="6034088"/>
          <p14:tracePt t="104724" x="1898650" y="6034088"/>
          <p14:tracePt t="104726" x="1884363" y="6034088"/>
          <p14:tracePt t="104727" x="1878013" y="6034088"/>
          <p14:tracePt t="104728" x="1878013" y="6027738"/>
          <p14:tracePt t="104729" x="1865313" y="6027738"/>
          <p14:tracePt t="104731" x="1858963" y="6027738"/>
          <p14:tracePt t="104732" x="1851025" y="6027738"/>
          <p14:tracePt t="104733" x="1844675" y="6027738"/>
          <p14:tracePt t="104735" x="1838325" y="6027738"/>
          <p14:tracePt t="104736" x="1831975" y="6027738"/>
          <p14:tracePt t="104737" x="1831975" y="6021388"/>
          <p14:tracePt t="104739" x="1825625" y="6021388"/>
          <p14:tracePt t="104744" x="1817688" y="6021388"/>
          <p14:tracePt t="104824" x="1811338" y="6021388"/>
          <p14:tracePt t="104826" x="1811338" y="6013450"/>
          <p14:tracePt t="104881" x="1817688" y="6013450"/>
          <p14:tracePt t="104882" x="1817688" y="6007100"/>
          <p14:tracePt t="104886" x="1825625" y="6007100"/>
          <p14:tracePt t="104893" x="1825625" y="6000750"/>
          <p14:tracePt t="104894" x="1831975" y="6000750"/>
          <p14:tracePt t="104898" x="1838325" y="6000750"/>
          <p14:tracePt t="104904" x="1844675" y="6000750"/>
          <p14:tracePt t="104905" x="1844675" y="5994400"/>
          <p14:tracePt t="104906" x="1851025" y="5994400"/>
          <p14:tracePt t="104908" x="1858963" y="5994400"/>
          <p14:tracePt t="104909" x="1858963" y="5988050"/>
          <p14:tracePt t="104912" x="1865313" y="5988050"/>
          <p14:tracePt t="104915" x="1871663" y="5988050"/>
          <p14:tracePt t="104917" x="1871663" y="5980113"/>
          <p14:tracePt t="104918" x="1878013" y="5980113"/>
          <p14:tracePt t="104920" x="1884363" y="5980113"/>
          <p14:tracePt t="104921" x="1884363" y="5973763"/>
          <p14:tracePt t="104922" x="1890713" y="5973763"/>
          <p14:tracePt t="104924" x="1890713" y="5967413"/>
          <p14:tracePt t="104925" x="1898650" y="5967413"/>
          <p14:tracePt t="104926" x="1905000" y="5967413"/>
          <p14:tracePt t="104928" x="1911350" y="5967413"/>
          <p14:tracePt t="104930" x="1917700" y="5967413"/>
          <p14:tracePt t="104932" x="1924050" y="5967413"/>
          <p14:tracePt t="104933" x="1931988" y="5961063"/>
          <p14:tracePt t="104934" x="1938338" y="5961063"/>
          <p14:tracePt t="104936" x="1951038" y="5954713"/>
          <p14:tracePt t="104937" x="1957388" y="5954713"/>
          <p14:tracePt t="104939" x="1971675" y="5946775"/>
          <p14:tracePt t="104940" x="1978025" y="5946775"/>
          <p14:tracePt t="104941" x="1984375" y="5946775"/>
          <p14:tracePt t="104942" x="1990725" y="5946775"/>
          <p14:tracePt t="104943" x="1998663" y="5946775"/>
          <p14:tracePt t="104944" x="2011363" y="5946775"/>
          <p14:tracePt t="104945" x="2024063" y="5940425"/>
          <p14:tracePt t="104947" x="2044700" y="5940425"/>
          <p14:tracePt t="104948" x="2044700" y="5934075"/>
          <p14:tracePt t="104949" x="2057400" y="5934075"/>
          <p14:tracePt t="104950" x="2071688" y="5934075"/>
          <p14:tracePt t="104951" x="2078038" y="5934075"/>
          <p14:tracePt t="104952" x="2098675" y="5927725"/>
          <p14:tracePt t="104953" x="2111375" y="5927725"/>
          <p14:tracePt t="104954" x="2117725" y="5927725"/>
          <p14:tracePt t="104955" x="2132013" y="5921375"/>
          <p14:tracePt t="104956" x="2151063" y="5921375"/>
          <p14:tracePt t="104957" x="2157413" y="5921375"/>
          <p14:tracePt t="104958" x="2171700" y="5921375"/>
          <p14:tracePt t="104959" x="2184400" y="5913438"/>
          <p14:tracePt t="104960" x="2197100" y="5913438"/>
          <p14:tracePt t="104961" x="2211388" y="5913438"/>
          <p14:tracePt t="104962" x="2224088" y="5913438"/>
          <p14:tracePt t="104963" x="2238375" y="5913438"/>
          <p14:tracePt t="104964" x="2251075" y="5913438"/>
          <p14:tracePt t="104965" x="2263775" y="5913438"/>
          <p14:tracePt t="104966" x="2271713" y="5913438"/>
          <p14:tracePt t="104967" x="2284413" y="5913438"/>
          <p14:tracePt t="104968" x="2297113" y="5913438"/>
          <p14:tracePt t="104969" x="2311400" y="5913438"/>
          <p14:tracePt t="104970" x="2317750" y="5913438"/>
          <p14:tracePt t="104971" x="2330450" y="5913438"/>
          <p14:tracePt t="104972" x="2338388" y="5913438"/>
          <p14:tracePt t="104973" x="2344738" y="5913438"/>
          <p14:tracePt t="104974" x="2357438" y="5907088"/>
          <p14:tracePt t="104975" x="2363788" y="5907088"/>
          <p14:tracePt t="104976" x="2371725" y="5907088"/>
          <p14:tracePt t="104977" x="2384425" y="5907088"/>
          <p14:tracePt t="104979" x="2390775" y="5907088"/>
          <p14:tracePt t="104980" x="2397125" y="5907088"/>
          <p14:tracePt t="104981" x="2405063" y="5907088"/>
          <p14:tracePt t="104982" x="2411413" y="5907088"/>
          <p14:tracePt t="104983" x="2417763" y="5907088"/>
          <p14:tracePt t="104985" x="2424113" y="5907088"/>
          <p14:tracePt t="104986" x="2430463" y="5907088"/>
          <p14:tracePt t="104989" x="2438400" y="5907088"/>
          <p14:tracePt t="104991" x="2444750" y="5907088"/>
          <p14:tracePt t="104993" x="2451100" y="5907088"/>
          <p14:tracePt t="105000" x="2457450" y="5900738"/>
          <p14:tracePt t="105006" x="2463800" y="5900738"/>
          <p14:tracePt t="105027" x="2470150" y="5900738"/>
          <p14:tracePt t="105035" x="2478088" y="5900738"/>
          <p14:tracePt t="105040" x="2484438" y="5900738"/>
          <p14:tracePt t="105047" x="2490788" y="5900738"/>
          <p14:tracePt t="105050" x="2497138" y="5900738"/>
          <p14:tracePt t="105055" x="2503488" y="5900738"/>
          <p14:tracePt t="105056" x="2511425" y="5900738"/>
          <p14:tracePt t="105059" x="2517775" y="5900738"/>
          <p14:tracePt t="105062" x="2524125" y="5900738"/>
          <p14:tracePt t="105063" x="2530475" y="5900738"/>
          <p14:tracePt t="105066" x="2536825" y="5900738"/>
          <p14:tracePt t="105068" x="2544763" y="5900738"/>
          <p14:tracePt t="105071" x="2551113" y="5900738"/>
          <p14:tracePt t="105073" x="2557463" y="5900738"/>
          <p14:tracePt t="105074" x="2557463" y="5907088"/>
          <p14:tracePt t="105075" x="2563813" y="5907088"/>
          <p14:tracePt t="105078" x="2570163" y="5907088"/>
          <p14:tracePt t="105080" x="2578100" y="5907088"/>
          <p14:tracePt t="105084" x="2584450" y="5907088"/>
          <p14:tracePt t="105086" x="2590800" y="5907088"/>
          <p14:tracePt t="105088" x="2597150" y="5907088"/>
          <p14:tracePt t="105093" x="2603500" y="5907088"/>
          <p14:tracePt t="105096" x="2611438" y="5907088"/>
          <p14:tracePt t="105101" x="2617788" y="5907088"/>
          <p14:tracePt t="105105" x="2624138" y="5907088"/>
          <p14:tracePt t="105107" x="2630488" y="5907088"/>
          <p14:tracePt t="105111" x="2636838" y="5907088"/>
          <p14:tracePt t="105113" x="2644775" y="5907088"/>
          <p14:tracePt t="105117" x="2651125" y="5907088"/>
          <p14:tracePt t="105119" x="2657475" y="5907088"/>
          <p14:tracePt t="105121" x="2663825" y="5907088"/>
          <p14:tracePt t="105124" x="2670175" y="5907088"/>
          <p14:tracePt t="105126" x="2678113" y="5907088"/>
          <p14:tracePt t="105129" x="2684463" y="5907088"/>
          <p14:tracePt t="105130" x="2690813" y="5907088"/>
          <p14:tracePt t="105132" x="2697163" y="5907088"/>
          <p14:tracePt t="105134" x="2703513" y="5907088"/>
          <p14:tracePt t="105135" x="2711450" y="5907088"/>
          <p14:tracePt t="105138" x="2717800" y="5907088"/>
          <p14:tracePt t="105140" x="2724150" y="5907088"/>
          <p14:tracePt t="105141" x="2730500" y="5907088"/>
          <p14:tracePt t="105143" x="2730500" y="5900738"/>
          <p14:tracePt t="105145" x="2736850" y="5900738"/>
          <p14:tracePt t="105146" x="2743200" y="5900738"/>
          <p14:tracePt t="105150" x="2751138" y="5900738"/>
          <p14:tracePt t="105152" x="2757488" y="5900738"/>
          <p14:tracePt t="105158" x="2757488" y="5894388"/>
          <p14:tracePt t="105159" x="2763838" y="5894388"/>
          <p14:tracePt t="105164" x="2770188" y="5894388"/>
          <p14:tracePt t="105209" x="2776538" y="5894388"/>
          <p14:tracePt t="105223" x="2784475" y="5894388"/>
          <p14:tracePt t="105227" x="2790825" y="5894388"/>
          <p14:tracePt t="105233" x="2797175" y="5894388"/>
          <p14:tracePt t="105236" x="2803525" y="5894388"/>
          <p14:tracePt t="105237" x="2803525" y="5900738"/>
          <p14:tracePt t="105238" x="2809875" y="5900738"/>
          <p14:tracePt t="105242" x="2817813" y="5900738"/>
          <p14:tracePt t="105244" x="2824163" y="5900738"/>
          <p14:tracePt t="105247" x="2830513" y="5900738"/>
          <p14:tracePt t="105249" x="2836863" y="5900738"/>
          <p14:tracePt t="105250" x="2836863" y="5907088"/>
          <p14:tracePt t="105251" x="2843213" y="5907088"/>
          <p14:tracePt t="105254" x="2851150" y="5907088"/>
          <p14:tracePt t="105256" x="2857500" y="5907088"/>
          <p14:tracePt t="105259" x="2863850" y="5907088"/>
          <p14:tracePt t="105261" x="2870200" y="5907088"/>
          <p14:tracePt t="105263" x="2876550" y="5907088"/>
          <p14:tracePt t="105269" x="2884488" y="5907088"/>
          <p14:tracePt t="105278" x="2890838" y="5907088"/>
          <p14:tracePt t="105347" x="2897188" y="5907088"/>
          <p14:tracePt t="105351" x="2903538" y="5907088"/>
          <p14:tracePt t="105356" x="2909888" y="5907088"/>
          <p14:tracePt t="105361" x="2917825" y="5907088"/>
          <p14:tracePt t="105363" x="2924175" y="5907088"/>
          <p14:tracePt t="105367" x="2930525" y="5907088"/>
          <p14:tracePt t="105369" x="2936875" y="5907088"/>
          <p14:tracePt t="105371" x="2943225" y="5907088"/>
          <p14:tracePt t="105374" x="2951163" y="5907088"/>
          <p14:tracePt t="105376" x="2957513" y="5907088"/>
          <p14:tracePt t="105380" x="2963863" y="5907088"/>
          <p14:tracePt t="105382" x="2970213" y="5907088"/>
          <p14:tracePt t="105385" x="2976563" y="5900738"/>
          <p14:tracePt t="105388" x="2984500" y="5900738"/>
          <p14:tracePt t="105390" x="2990850" y="5900738"/>
          <p14:tracePt t="105396" x="2997200" y="5900738"/>
          <p14:tracePt t="105401" x="3003550" y="5894388"/>
          <p14:tracePt t="105417" x="3009900" y="5894388"/>
          <p14:tracePt t="105424" x="3017838" y="5894388"/>
          <p14:tracePt t="105430" x="3024188" y="5894388"/>
          <p14:tracePt t="105435" x="3024188" y="5888038"/>
          <p14:tracePt t="105437" x="3030538" y="5888038"/>
          <p14:tracePt t="105440" x="3036888" y="5888038"/>
          <p14:tracePt t="105445" x="3043238" y="5888038"/>
          <p14:tracePt t="105446" x="3043238" y="5881688"/>
          <p14:tracePt t="105447" x="3049588" y="5881688"/>
          <p14:tracePt t="105449" x="3057525" y="5881688"/>
          <p14:tracePt t="105452" x="3063875" y="5881688"/>
          <p14:tracePt t="105454" x="3070225" y="5881688"/>
          <p14:tracePt t="105457" x="3076575" y="5881688"/>
          <p14:tracePt t="105458" x="3082925" y="5881688"/>
          <p14:tracePt t="105459" x="3090863" y="5881688"/>
          <p14:tracePt t="105462" x="3097213" y="5881688"/>
          <p14:tracePt t="105463" x="3103563" y="5881688"/>
          <p14:tracePt t="105466" x="3109913" y="5881688"/>
          <p14:tracePt t="105467" x="3116263" y="5881688"/>
          <p14:tracePt t="105468" x="3124200" y="5881688"/>
          <p14:tracePt t="105471" x="3130550" y="5881688"/>
          <p14:tracePt t="105472" x="3130550" y="5873750"/>
          <p14:tracePt t="105473" x="3136900" y="5873750"/>
          <p14:tracePt t="105475" x="3143250" y="5873750"/>
          <p14:tracePt t="105477" x="3149600" y="5873750"/>
          <p14:tracePt t="105479" x="3157538" y="5873750"/>
          <p14:tracePt t="105484" x="3163888" y="5873750"/>
          <p14:tracePt t="105487" x="3170238" y="5873750"/>
          <p14:tracePt t="105499" x="3170238" y="5867400"/>
          <p14:tracePt t="105545" x="3176588" y="5867400"/>
          <p14:tracePt t="105553" x="3182938" y="5867400"/>
          <p14:tracePt t="105561" x="3190875" y="5867400"/>
          <p14:tracePt t="105564" x="3197225" y="5867400"/>
          <p14:tracePt t="105566" x="3203575" y="5867400"/>
          <p14:tracePt t="105570" x="3209925" y="5867400"/>
          <p14:tracePt t="105571" x="3216275" y="5867400"/>
          <p14:tracePt t="105574" x="3224213" y="5867400"/>
          <p14:tracePt t="105575" x="3230563" y="5867400"/>
          <p14:tracePt t="105576" x="3236913" y="5867400"/>
          <p14:tracePt t="105578" x="3243263" y="5867400"/>
          <p14:tracePt t="105580" x="3249613" y="5867400"/>
          <p14:tracePt t="105582" x="3257550" y="5867400"/>
          <p14:tracePt t="105583" x="3263900" y="5867400"/>
          <p14:tracePt t="105584" x="3270250" y="5867400"/>
          <p14:tracePt t="105585" x="3276600" y="5873750"/>
          <p14:tracePt t="105586" x="3282950" y="5873750"/>
          <p14:tracePt t="105587" x="3290888" y="5873750"/>
          <p14:tracePt t="105588" x="3297238" y="5873750"/>
          <p14:tracePt t="105589" x="3309938" y="5873750"/>
          <p14:tracePt t="105591" x="3322638" y="5873750"/>
          <p14:tracePt t="105592" x="3330575" y="5873750"/>
          <p14:tracePt t="105593" x="3336925" y="5873750"/>
          <p14:tracePt t="105594" x="3343275" y="5873750"/>
          <p14:tracePt t="105595" x="3349625" y="5873750"/>
          <p14:tracePt t="105596" x="3355975" y="5873750"/>
          <p14:tracePt t="105597" x="3363913" y="5881688"/>
          <p14:tracePt t="105598" x="3376613" y="5881688"/>
          <p14:tracePt t="105599" x="3382963" y="5881688"/>
          <p14:tracePt t="105601" x="3389313" y="5881688"/>
          <p14:tracePt t="105602" x="3397250" y="5881688"/>
          <p14:tracePt t="105603" x="3409950" y="5881688"/>
          <p14:tracePt t="105604" x="3409950" y="5888038"/>
          <p14:tracePt t="105605" x="3422650" y="5888038"/>
          <p14:tracePt t="105607" x="3430588" y="5888038"/>
          <p14:tracePt t="105609" x="3436938" y="5888038"/>
          <p14:tracePt t="105610" x="3443288" y="5888038"/>
          <p14:tracePt t="105612" x="3449638" y="5888038"/>
          <p14:tracePt t="105613" x="3455988" y="5894388"/>
          <p14:tracePt t="105614" x="3463925" y="5894388"/>
          <p14:tracePt t="105616" x="3470275" y="5894388"/>
          <p14:tracePt t="105619" x="3476625" y="5894388"/>
          <p14:tracePt t="105622" x="3482975" y="5894388"/>
          <p14:tracePt t="105625" x="3489325" y="5894388"/>
          <p14:tracePt t="105634" x="3497263" y="5894388"/>
          <p14:tracePt t="105651" x="3503613" y="5894388"/>
          <p14:tracePt t="105674" x="3509963" y="5894388"/>
          <p14:tracePt t="105689" x="3516313" y="5894388"/>
          <p14:tracePt t="105693" x="3522663" y="5894388"/>
          <p14:tracePt t="105702" x="3530600" y="5894388"/>
          <p14:tracePt t="105705" x="3536950" y="5894388"/>
          <p14:tracePt t="105708" x="3543300" y="5894388"/>
          <p14:tracePt t="105713" x="3549650" y="5894388"/>
          <p14:tracePt t="105716" x="3556000" y="5894388"/>
          <p14:tracePt t="105721" x="3563938" y="5894388"/>
          <p14:tracePt t="105723" x="3570288" y="5894388"/>
          <p14:tracePt t="105725" x="3576638" y="5894388"/>
          <p14:tracePt t="105729" x="3582988" y="5894388"/>
          <p14:tracePt t="105731" x="3589338" y="5894388"/>
          <p14:tracePt t="105735" x="3597275" y="5894388"/>
          <p14:tracePt t="105737" x="3603625" y="5894388"/>
          <p14:tracePt t="105739" x="3609975" y="5894388"/>
          <p14:tracePt t="105742" x="3616325" y="5894388"/>
          <p14:tracePt t="105743" x="3622675" y="5894388"/>
          <p14:tracePt t="105746" x="3629025" y="5894388"/>
          <p14:tracePt t="105747" x="3636963" y="5894388"/>
          <p14:tracePt t="105748" x="3643313" y="5894388"/>
          <p14:tracePt t="105751" x="3649663" y="5894388"/>
          <p14:tracePt t="105752" x="3656013" y="5894388"/>
          <p14:tracePt t="105755" x="3662363" y="5894388"/>
          <p14:tracePt t="105756" x="3662363" y="5900738"/>
          <p14:tracePt t="105757" x="3670300" y="5900738"/>
          <p14:tracePt t="105758" x="3676650" y="5900738"/>
          <p14:tracePt t="105760" x="3683000" y="5900738"/>
          <p14:tracePt t="105761" x="3689350" y="5900738"/>
          <p14:tracePt t="105763" x="3695700" y="5900738"/>
          <p14:tracePt t="105764" x="3709988" y="5900738"/>
          <p14:tracePt t="105765" x="3709988" y="5907088"/>
          <p14:tracePt t="105766" x="3716338" y="5907088"/>
          <p14:tracePt t="105767" x="3722688" y="5907088"/>
          <p14:tracePt t="105769" x="3729038" y="5907088"/>
          <p14:tracePt t="105770" x="3736975" y="5907088"/>
          <p14:tracePt t="105771" x="3743325" y="5907088"/>
          <p14:tracePt t="105772" x="3749675" y="5907088"/>
          <p14:tracePt t="105773" x="3756025" y="5907088"/>
          <p14:tracePt t="105774" x="3762375" y="5907088"/>
          <p14:tracePt t="105776" x="3770313" y="5907088"/>
          <p14:tracePt t="105777" x="3776663" y="5907088"/>
          <p14:tracePt t="105778" x="3776663" y="5913438"/>
          <p14:tracePt t="105779" x="3783013" y="5913438"/>
          <p14:tracePt t="105780" x="3789363" y="5913438"/>
          <p14:tracePt t="105781" x="3795713" y="5913438"/>
          <p14:tracePt t="105782" x="3803650" y="5913438"/>
          <p14:tracePt t="105783" x="3810000" y="5913438"/>
          <p14:tracePt t="105785" x="3810000" y="5921375"/>
          <p14:tracePt t="105786" x="3816350" y="5921375"/>
          <p14:tracePt t="105787" x="3822700" y="5921375"/>
          <p14:tracePt t="105788" x="3829050" y="5921375"/>
          <p14:tracePt t="105790" x="3836988" y="5921375"/>
          <p14:tracePt t="105791" x="3843338" y="5927725"/>
          <p14:tracePt t="105793" x="3849688" y="5927725"/>
          <p14:tracePt t="105794" x="3856038" y="5927725"/>
          <p14:tracePt t="105795" x="3862388" y="5927725"/>
          <p14:tracePt t="105799" x="3870325" y="5927725"/>
          <p14:tracePt t="105801" x="3876675" y="5927725"/>
          <p14:tracePt t="105805" x="3883025" y="5927725"/>
          <p14:tracePt t="105807" x="3889375" y="5927725"/>
          <p14:tracePt t="105809" x="3895725" y="5927725"/>
          <p14:tracePt t="105815" x="3895725" y="5934075"/>
          <p14:tracePt t="105819" x="3902075" y="5934075"/>
          <p14:tracePt t="105831" x="3910013" y="5934075"/>
          <p14:tracePt t="105860" x="3916363" y="5934075"/>
          <p14:tracePt t="105869" x="3922713" y="5934075"/>
          <p14:tracePt t="105880" x="3929063" y="5934075"/>
          <p14:tracePt t="105891" x="3929063" y="5940425"/>
          <p14:tracePt t="105899" x="3935413" y="5940425"/>
          <p14:tracePt t="105907" x="3943350" y="5940425"/>
          <p14:tracePt t="105922" x="3949700" y="5940425"/>
          <p14:tracePt t="105931" x="3956050" y="5940425"/>
          <p14:tracePt t="105937" x="3962400" y="5940425"/>
          <p14:tracePt t="105953" x="3968750" y="5940425"/>
          <p14:tracePt t="105960" x="3976688" y="5940425"/>
          <p14:tracePt t="105973" x="3983038" y="5940425"/>
          <p14:tracePt t="105978" x="3989388" y="5940425"/>
          <p14:tracePt t="105987" x="3995738" y="5940425"/>
          <p14:tracePt t="105992" x="4002088" y="5940425"/>
          <p14:tracePt t="105996" x="4010025" y="5940425"/>
          <p14:tracePt t="106004" x="4016375" y="5940425"/>
          <p14:tracePt t="106007" x="4022725" y="5940425"/>
          <p14:tracePt t="106014" x="4029075" y="5940425"/>
          <p14:tracePt t="106017" x="4035425" y="5940425"/>
          <p14:tracePt t="106022" x="4043363" y="5940425"/>
          <p14:tracePt t="106033" x="4049713" y="5940425"/>
          <p14:tracePt t="106039" x="4056063" y="5940425"/>
          <p14:tracePt t="106063" x="4062413" y="5940425"/>
          <p14:tracePt t="106075" x="4068763" y="5940425"/>
          <p14:tracePt t="106082" x="4076700" y="5940425"/>
          <p14:tracePt t="106094" x="4083050" y="5940425"/>
          <p14:tracePt t="106099" x="4089400" y="5940425"/>
          <p14:tracePt t="106107" x="4095750" y="5940425"/>
          <p14:tracePt t="106110" x="4102100" y="5940425"/>
          <p14:tracePt t="106114" x="4110038" y="5940425"/>
          <p14:tracePt t="106122" x="4116388" y="5940425"/>
          <p14:tracePt t="106126" x="4122738" y="5940425"/>
          <p14:tracePt t="106136" x="4129088" y="5940425"/>
          <p14:tracePt t="106147" x="4135438" y="5940425"/>
          <p14:tracePt t="106162" x="4143375" y="5940425"/>
          <p14:tracePt t="106209" x="4149725" y="5940425"/>
          <p14:tracePt t="106226" x="4156075" y="5940425"/>
          <p14:tracePt t="106248" x="4149725" y="5940425"/>
          <p14:tracePt t="106253" x="4143375" y="5940425"/>
          <p14:tracePt t="106255" x="4135438" y="5940425"/>
          <p14:tracePt t="106256" x="4129088" y="5940425"/>
          <p14:tracePt t="106260" x="4122738" y="5940425"/>
          <p14:tracePt t="106261" x="4116388" y="5940425"/>
          <p14:tracePt t="106263" x="4110038" y="5940425"/>
          <p14:tracePt t="106264" x="4110038" y="5946775"/>
          <p14:tracePt t="106265" x="4102100" y="5946775"/>
          <p14:tracePt t="106266" x="4095750" y="5946775"/>
          <p14:tracePt t="106268" x="4089400" y="5946775"/>
          <p14:tracePt t="106269" x="4083050" y="5954713"/>
          <p14:tracePt t="106271" x="4076700" y="5954713"/>
          <p14:tracePt t="106272" x="4068763" y="5954713"/>
          <p14:tracePt t="106273" x="4062413" y="5954713"/>
          <p14:tracePt t="106274" x="4056063" y="5954713"/>
          <p14:tracePt t="106275" x="4049713" y="5954713"/>
          <p14:tracePt t="106277" x="4043363" y="5961063"/>
          <p14:tracePt t="106278" x="4035425" y="5961063"/>
          <p14:tracePt t="106279" x="4029075" y="5961063"/>
          <p14:tracePt t="106281" x="4022725" y="5967413"/>
          <p14:tracePt t="106282" x="4016375" y="5967413"/>
          <p14:tracePt t="106283" x="4016375" y="5973763"/>
          <p14:tracePt t="106284" x="4010025" y="5973763"/>
          <p14:tracePt t="106285" x="4002088" y="5973763"/>
          <p14:tracePt t="106286" x="3995738" y="5980113"/>
          <p14:tracePt t="106287" x="3995738" y="5988050"/>
          <p14:tracePt t="106288" x="3989388" y="5988050"/>
          <p14:tracePt t="106289" x="3983038" y="5988050"/>
          <p14:tracePt t="106290" x="3976688" y="5994400"/>
          <p14:tracePt t="106292" x="3968750" y="6000750"/>
          <p14:tracePt t="106293" x="3962400" y="6000750"/>
          <p14:tracePt t="106294" x="3956050" y="6007100"/>
          <p14:tracePt t="106296" x="3949700" y="6007100"/>
          <p14:tracePt t="106297" x="3943350" y="6007100"/>
          <p14:tracePt t="106298" x="3935413" y="6007100"/>
          <p14:tracePt t="106299" x="3922713" y="6007100"/>
          <p14:tracePt t="106306" x="3916363" y="6007100"/>
          <p14:tracePt t="106307" x="3910013" y="6007100"/>
          <p14:tracePt t="106308" x="3902075" y="6007100"/>
          <p14:tracePt t="106310" x="3895725" y="6007100"/>
          <p14:tracePt t="106517" x="3895725" y="6000750"/>
          <p14:tracePt t="106527" x="3902075" y="6000750"/>
          <p14:tracePt t="106529" x="3910013" y="6000750"/>
          <p14:tracePt t="106530" x="3916363" y="6000750"/>
          <p14:tracePt t="106532" x="3922713" y="5994400"/>
          <p14:tracePt t="106533" x="3929063" y="5994400"/>
          <p14:tracePt t="106534" x="3929063" y="5988050"/>
          <p14:tracePt t="106535" x="3935413" y="5988050"/>
          <p14:tracePt t="106537" x="3943350" y="5988050"/>
          <p14:tracePt t="106538" x="3943350" y="5980113"/>
          <p14:tracePt t="106539" x="3949700" y="5980113"/>
          <p14:tracePt t="106542" x="3956050" y="5980113"/>
          <p14:tracePt t="106544" x="3962400" y="5980113"/>
          <p14:tracePt t="106550" x="3968750" y="5980113"/>
          <p14:tracePt t="106556" x="3976688" y="5980113"/>
          <p14:tracePt t="106578" x="3983038" y="5980113"/>
          <p14:tracePt t="106584" x="3983038" y="5988050"/>
          <p14:tracePt t="106592" x="3983038" y="5994400"/>
          <p14:tracePt t="106613" x="3983038" y="6000750"/>
          <p14:tracePt t="106620" x="3983038" y="6007100"/>
          <p14:tracePt t="106630" x="3983038" y="6013450"/>
          <p14:tracePt t="106632" x="3989388" y="6013450"/>
          <p14:tracePt t="106634" x="3989388" y="6021388"/>
          <p14:tracePt t="106638" x="3989388" y="6027738"/>
          <p14:tracePt t="106645" x="3995738" y="6027738"/>
          <p14:tracePt t="106653" x="3995738" y="6034088"/>
          <p14:tracePt t="106655" x="4002088" y="6034088"/>
          <p14:tracePt t="106658" x="4010025" y="6034088"/>
          <p14:tracePt t="106660" x="4016375" y="6034088"/>
          <p14:tracePt t="106664" x="4022725" y="6034088"/>
          <p14:tracePt t="106665" x="4029075" y="6034088"/>
          <p14:tracePt t="106668" x="4035425" y="6034088"/>
          <p14:tracePt t="106670" x="4043363" y="6034088"/>
          <p14:tracePt t="106671" x="4049713" y="6034088"/>
          <p14:tracePt t="106674" x="4056063" y="6034088"/>
          <p14:tracePt t="106676" x="4062413" y="6034088"/>
          <p14:tracePt t="106679" x="4068763" y="6034088"/>
          <p14:tracePt t="106681" x="4076700" y="6034088"/>
          <p14:tracePt t="106684" x="4083050" y="6034088"/>
          <p14:tracePt t="106686" x="4089400" y="6034088"/>
          <p14:tracePt t="106688" x="4095750" y="6034088"/>
          <p14:tracePt t="106693" x="4102100" y="6034088"/>
          <p14:tracePt t="106695" x="4110038" y="6034088"/>
          <p14:tracePt t="106700" x="4116388" y="6034088"/>
          <p14:tracePt t="106703" x="4122738" y="6034088"/>
          <p14:tracePt t="106705" x="4129088" y="6034088"/>
          <p14:tracePt t="106711" x="4135438" y="6034088"/>
          <p14:tracePt t="106713" x="4143375" y="6034088"/>
          <p14:tracePt t="106720" x="4149725" y="6034088"/>
          <p14:tracePt t="106723" x="4156075" y="6034088"/>
          <p14:tracePt t="106727" x="4162425" y="6034088"/>
          <p14:tracePt t="106734" x="4168775" y="6034088"/>
          <p14:tracePt t="106738" x="4175125" y="6034088"/>
          <p14:tracePt t="106745" x="4183063" y="6034088"/>
          <p14:tracePt t="106748" x="4189413" y="6034088"/>
          <p14:tracePt t="106752" x="4195763" y="6034088"/>
          <p14:tracePt t="106761" x="4202113" y="6034088"/>
          <p14:tracePt t="106766" x="4208463" y="6034088"/>
          <p14:tracePt t="106788" x="4216400" y="6034088"/>
          <p14:tracePt t="106813" x="4222750" y="6034088"/>
          <p14:tracePt t="106839" x="4229100" y="6034088"/>
          <p14:tracePt t="106866" x="4235450" y="6034088"/>
          <p14:tracePt t="106874" x="4241800" y="6034088"/>
          <p14:tracePt t="106893" x="4249738" y="6034088"/>
          <p14:tracePt t="106904" x="4256088" y="6034088"/>
          <p14:tracePt t="106911" x="4256088" y="6027738"/>
          <p14:tracePt t="106915" x="4262438" y="6027738"/>
          <p14:tracePt t="106946" x="4268788" y="6027738"/>
          <p14:tracePt t="106953" x="4268788" y="6021388"/>
          <p14:tracePt t="106955" x="4275138" y="6021388"/>
          <p14:tracePt t="106974" x="4283075" y="6021388"/>
          <p14:tracePt t="106975" x="4283075" y="6013450"/>
          <p14:tracePt t="106983" x="4289425" y="6013450"/>
          <p14:tracePt t="107004" x="4295775" y="6013450"/>
          <p14:tracePt t="107011" x="4295775" y="6007100"/>
          <p14:tracePt t="107016" x="4302125" y="6007100"/>
          <p14:tracePt t="107140" x="4308475" y="6007100"/>
          <p14:tracePt t="107499" x="4308475" y="6000750"/>
          <p14:tracePt t="107529" x="4308475" y="5994400"/>
          <p14:tracePt t="107535" x="4308475" y="5988050"/>
          <p14:tracePt t="107538" x="4316413" y="5988050"/>
          <p14:tracePt t="107546" x="4316413" y="5980113"/>
          <p14:tracePt t="107552" x="4322763" y="5980113"/>
          <p14:tracePt t="107575" x="4322763" y="5973763"/>
          <p14:tracePt t="107590" x="4322763" y="5967413"/>
          <p14:tracePt t="107618" x="4322763" y="5961063"/>
          <p14:tracePt t="107621" x="4329113" y="5961063"/>
          <p14:tracePt t="107632" x="4329113" y="5954713"/>
          <p14:tracePt t="107652" x="4335463" y="5954713"/>
          <p14:tracePt t="107653" x="4335463" y="5946775"/>
          <p14:tracePt t="108130" x="4341813" y="5946775"/>
          <p14:tracePt t="108152" x="4349750" y="5946775"/>
          <p14:tracePt t="108154" x="4349750" y="5940425"/>
          <p14:tracePt t="108161" x="4356100" y="5940425"/>
          <p14:tracePt t="108174" x="4356100" y="5934075"/>
          <p14:tracePt t="108175" x="4362450" y="5934075"/>
          <p14:tracePt t="108179" x="4368800" y="5934075"/>
          <p14:tracePt t="108184" x="4375150" y="5934075"/>
          <p14:tracePt t="108191" x="4383088" y="5934075"/>
          <p14:tracePt t="108194" x="4389438" y="5934075"/>
          <p14:tracePt t="108196" x="4389438" y="5927725"/>
          <p14:tracePt t="108200" x="4395788" y="5927725"/>
          <p14:tracePt t="108202" x="4402138" y="5927725"/>
          <p14:tracePt t="108204" x="4408488" y="5927725"/>
          <p14:tracePt t="108206" x="4408488" y="5921375"/>
          <p14:tracePt t="108208" x="4416425" y="5921375"/>
          <p14:tracePt t="108210" x="4422775" y="5921375"/>
          <p14:tracePt t="108212" x="4422775" y="5913438"/>
          <p14:tracePt t="108213" x="4429125" y="5913438"/>
          <p14:tracePt t="108214" x="4435475" y="5913438"/>
          <p14:tracePt t="108215" x="4441825" y="5913438"/>
          <p14:tracePt t="108218" x="4449763" y="5913438"/>
          <p14:tracePt t="108220" x="4456113" y="5913438"/>
          <p14:tracePt t="108222" x="4462463" y="5913438"/>
          <p14:tracePt t="108224" x="4468813" y="5913438"/>
          <p14:tracePt t="108225" x="4475163" y="5913438"/>
          <p14:tracePt t="108227" x="4481513" y="5913438"/>
          <p14:tracePt t="108228" x="4489450" y="5913438"/>
          <p14:tracePt t="108231" x="4495800" y="5913438"/>
          <p14:tracePt t="108232" x="4502150" y="5913438"/>
          <p14:tracePt t="108234" x="4508500" y="5913438"/>
          <p14:tracePt t="108235" x="4514850" y="5913438"/>
          <p14:tracePt t="108236" x="4514850" y="5907088"/>
          <p14:tracePt t="108237" x="4522788" y="5907088"/>
          <p14:tracePt t="108239" x="4529138" y="5907088"/>
          <p14:tracePt t="108240" x="4535488" y="5907088"/>
          <p14:tracePt t="108242" x="4541838" y="5907088"/>
          <p14:tracePt t="108243" x="4548188" y="5907088"/>
          <p14:tracePt t="108245" x="4556125" y="5907088"/>
          <p14:tracePt t="108247" x="4562475" y="5907088"/>
          <p14:tracePt t="108248" x="4568825" y="5907088"/>
          <p14:tracePt t="108250" x="4575175" y="5907088"/>
          <p14:tracePt t="108252" x="4581525" y="5907088"/>
          <p14:tracePt t="108253" x="4589463" y="5907088"/>
          <p14:tracePt t="108255" x="4595813" y="5907088"/>
          <p14:tracePt t="108257" x="4602163" y="5907088"/>
          <p14:tracePt t="108260" x="4608513" y="5907088"/>
          <p14:tracePt t="108261" x="4608513" y="5900738"/>
          <p14:tracePt t="108262" x="4614863" y="5900738"/>
          <p14:tracePt t="108263" x="4622800" y="5900738"/>
          <p14:tracePt t="108267" x="4629150" y="5900738"/>
          <p14:tracePt t="108268" x="4635500" y="5900738"/>
          <p14:tracePt t="108272" x="4641850" y="5900738"/>
          <p14:tracePt t="108274" x="4648200" y="5900738"/>
          <p14:tracePt t="108276" x="4656138" y="5900738"/>
          <p14:tracePt t="108279" x="4662488" y="5900738"/>
          <p14:tracePt t="108281" x="4668838" y="5900738"/>
          <p14:tracePt t="108285" x="4675188" y="5900738"/>
          <p14:tracePt t="108286" x="4681538" y="5900738"/>
          <p14:tracePt t="108288" x="4689475" y="5900738"/>
          <p14:tracePt t="108291" x="4695825" y="5900738"/>
          <p14:tracePt t="108292" x="4702175" y="5900738"/>
          <p14:tracePt t="108294" x="4708525" y="5900738"/>
          <p14:tracePt t="108295" x="4714875" y="5900738"/>
          <p14:tracePt t="108297" x="4722813" y="5900738"/>
          <p14:tracePt t="108299" x="4735513" y="5900738"/>
          <p14:tracePt t="108301" x="4748213" y="5900738"/>
          <p14:tracePt t="108302" x="4762500" y="5900738"/>
          <p14:tracePt t="108304" x="4768850" y="5900738"/>
          <p14:tracePt t="108305" x="4781550" y="5900738"/>
          <p14:tracePt t="108306" x="4787900" y="5900738"/>
          <p14:tracePt t="108307" x="4808538" y="5900738"/>
          <p14:tracePt t="108308" x="4829175" y="5900738"/>
          <p14:tracePt t="108310" x="4841875" y="5900738"/>
          <p14:tracePt t="108311" x="4854575" y="5900738"/>
          <p14:tracePt t="108312" x="4868863" y="5900738"/>
          <p14:tracePt t="108313" x="4887913" y="5900738"/>
          <p14:tracePt t="108314" x="4908550" y="5900738"/>
          <p14:tracePt t="108315" x="4921250" y="5900738"/>
          <p14:tracePt t="108316" x="4941888" y="5900738"/>
          <p14:tracePt t="108317" x="4962525" y="5900738"/>
          <p14:tracePt t="108318" x="4975225" y="5900738"/>
          <p14:tracePt t="108319" x="5002213" y="5900738"/>
          <p14:tracePt t="108320" x="5021263" y="5900738"/>
          <p14:tracePt t="108321" x="5035550" y="5900738"/>
          <p14:tracePt t="108322" x="5060950" y="5900738"/>
          <p14:tracePt t="108323" x="5087938" y="5907088"/>
          <p14:tracePt t="108324" x="5114925" y="5907088"/>
          <p14:tracePt t="108325" x="5135563" y="5907088"/>
          <p14:tracePt t="108326" x="5160963" y="5907088"/>
          <p14:tracePt t="108327" x="5187950" y="5907088"/>
          <p14:tracePt t="108328" x="5214938" y="5913438"/>
          <p14:tracePt t="108329" x="5235575" y="5913438"/>
          <p14:tracePt t="108330" x="5260975" y="5913438"/>
          <p14:tracePt t="108331" x="5287963" y="5913438"/>
          <p14:tracePt t="108332" x="5314950" y="5913438"/>
          <p14:tracePt t="108333" x="5348288" y="5913438"/>
          <p14:tracePt t="108334" x="5367338" y="5913438"/>
          <p14:tracePt t="108335" x="5408613" y="5921375"/>
          <p14:tracePt t="108336" x="5421313" y="5921375"/>
          <p14:tracePt t="108337" x="5467350" y="5921375"/>
          <p14:tracePt t="108338" x="5481638" y="5921375"/>
          <p14:tracePt t="108339" x="5527675" y="5921375"/>
          <p14:tracePt t="108340" x="5548313" y="5927725"/>
          <p14:tracePt t="108341" x="5575300" y="5927725"/>
          <p14:tracePt t="108342" x="5608638" y="5927725"/>
          <p14:tracePt t="108343" x="5640388" y="5927725"/>
          <p14:tracePt t="108344" x="5673725" y="5927725"/>
          <p14:tracePt t="108345" x="5715000" y="5927725"/>
          <p14:tracePt t="108346" x="5734050" y="5934075"/>
          <p14:tracePt t="108347" x="5773738" y="5934075"/>
          <p14:tracePt t="108348" x="5807075" y="5934075"/>
          <p14:tracePt t="108349" x="5827713" y="5934075"/>
          <p14:tracePt t="108350" x="5861050" y="5934075"/>
          <p14:tracePt t="108351" x="5900738" y="5934075"/>
          <p14:tracePt t="108352" x="5921375" y="5934075"/>
          <p14:tracePt t="108353" x="5954713" y="5934075"/>
          <p14:tracePt t="108354" x="5980113" y="5940425"/>
          <p14:tracePt t="108355" x="6007100" y="5940425"/>
          <p14:tracePt t="108356" x="6027738" y="5940425"/>
          <p14:tracePt t="108357" x="6067425" y="5940425"/>
          <p14:tracePt t="108358" x="6088063" y="5946775"/>
          <p14:tracePt t="108359" x="6107113" y="5946775"/>
          <p14:tracePt t="108360" x="6134100" y="5946775"/>
          <p14:tracePt t="108361" x="6161088" y="5946775"/>
          <p14:tracePt t="108362" x="6180138" y="5946775"/>
          <p14:tracePt t="108363" x="6200775" y="5946775"/>
          <p14:tracePt t="108364" x="6227763" y="5946775"/>
          <p14:tracePt t="108365" x="6246813" y="5954713"/>
          <p14:tracePt t="108366" x="6273800" y="5954713"/>
          <p14:tracePt t="108367" x="6286500" y="5954713"/>
          <p14:tracePt t="108368" x="6313488" y="5954713"/>
          <p14:tracePt t="108369" x="6334125" y="5954713"/>
          <p14:tracePt t="108370" x="6340475" y="5954713"/>
          <p14:tracePt t="108371" x="6361113" y="5954713"/>
          <p14:tracePt t="108372" x="6380163" y="5954713"/>
          <p14:tracePt t="108373" x="6386513" y="5954713"/>
          <p14:tracePt t="108374" x="6400800" y="5954713"/>
          <p14:tracePt t="108375" x="6413500" y="5954713"/>
          <p14:tracePt t="108376" x="6427788" y="5954713"/>
          <p14:tracePt t="108377" x="6440488" y="5954713"/>
          <p14:tracePt t="108378" x="6446838" y="5954713"/>
          <p14:tracePt t="108379" x="6461125" y="5954713"/>
          <p14:tracePt t="108380" x="6467475" y="5954713"/>
          <p14:tracePt t="108381" x="6473825" y="5954713"/>
          <p14:tracePt t="108382" x="6480175" y="5954713"/>
          <p14:tracePt t="108383" x="6486525" y="5954713"/>
          <p14:tracePt t="108384" x="6492875" y="5954713"/>
          <p14:tracePt t="108385" x="6500813" y="5954713"/>
          <p14:tracePt t="108387" x="6507163" y="5954713"/>
          <p14:tracePt t="108388" x="6513513" y="5954713"/>
          <p14:tracePt t="108389" x="6519863" y="5954713"/>
          <p14:tracePt t="108391" x="6526213" y="5954713"/>
          <p14:tracePt t="108394" x="6534150" y="5954713"/>
          <p14:tracePt t="108415" x="6540500" y="5954713"/>
          <p14:tracePt t="108418" x="6540500" y="5946775"/>
          <p14:tracePt t="108423" x="6546850" y="5946775"/>
          <p14:tracePt t="108428" x="6553200" y="5946775"/>
          <p14:tracePt t="108430" x="6553200" y="5940425"/>
          <p14:tracePt t="108433" x="6559550" y="5940425"/>
          <p14:tracePt t="108436" x="6567488" y="5940425"/>
          <p14:tracePt t="108437" x="6567488" y="5934075"/>
          <p14:tracePt t="108439" x="6573838" y="5934075"/>
          <p14:tracePt t="108440" x="6580188" y="5934075"/>
          <p14:tracePt t="108442" x="6586538" y="5934075"/>
          <p14:tracePt t="108444" x="6592888" y="5934075"/>
          <p14:tracePt t="108446" x="6600825" y="5934075"/>
          <p14:tracePt t="108448" x="6613525" y="5934075"/>
          <p14:tracePt t="108449" x="6619875" y="5934075"/>
          <p14:tracePt t="108451" x="6626225" y="5934075"/>
          <p14:tracePt t="108452" x="6634163" y="5934075"/>
          <p14:tracePt t="108453" x="6640513" y="5927725"/>
          <p14:tracePt t="108454" x="6646863" y="5927725"/>
          <p14:tracePt t="108455" x="6653213" y="5927725"/>
          <p14:tracePt t="108457" x="6659563" y="5927725"/>
          <p14:tracePt t="108458" x="6673850" y="5927725"/>
          <p14:tracePt t="108460" x="6686550" y="5927725"/>
          <p14:tracePt t="108461" x="6692900" y="5927725"/>
          <p14:tracePt t="108463" x="6707188" y="5927725"/>
          <p14:tracePt t="108465" x="6719888" y="5927725"/>
          <p14:tracePt t="108466" x="6726238" y="5927725"/>
          <p14:tracePt t="108467" x="6726238" y="5921375"/>
          <p14:tracePt t="108468" x="6734175" y="5921375"/>
          <p14:tracePt t="108469" x="6746875" y="5921375"/>
          <p14:tracePt t="108471" x="6753225" y="5921375"/>
          <p14:tracePt t="108472" x="6765925" y="5921375"/>
          <p14:tracePt t="108474" x="6773863" y="5921375"/>
          <p14:tracePt t="108475" x="6780213" y="5921375"/>
          <p14:tracePt t="108476" x="6786563" y="5921375"/>
          <p14:tracePt t="108477" x="6792913" y="5921375"/>
          <p14:tracePt t="108478" x="6799263" y="5921375"/>
          <p14:tracePt t="108480" x="6813550" y="5921375"/>
          <p14:tracePt t="108481" x="6819900" y="5921375"/>
          <p14:tracePt t="108483" x="6826250" y="5921375"/>
          <p14:tracePt t="108484" x="6840538" y="5921375"/>
          <p14:tracePt t="108486" x="6846888" y="5921375"/>
          <p14:tracePt t="108487" x="6853238" y="5921375"/>
          <p14:tracePt t="108488" x="6859588" y="5921375"/>
          <p14:tracePt t="108489" x="6865938" y="5921375"/>
          <p14:tracePt t="108490" x="6873875" y="5921375"/>
          <p14:tracePt t="108492" x="6880225" y="5913438"/>
          <p14:tracePt t="108493" x="6886575" y="5913438"/>
          <p14:tracePt t="108494" x="6892925" y="5913438"/>
          <p14:tracePt t="108495" x="6899275" y="5913438"/>
          <p14:tracePt t="108496" x="6907213" y="5913438"/>
          <p14:tracePt t="108497" x="6913563" y="5913438"/>
          <p14:tracePt t="108498" x="6926263" y="5913438"/>
          <p14:tracePt t="108499" x="6932613" y="5913438"/>
          <p14:tracePt t="108501" x="6946900" y="5913438"/>
          <p14:tracePt t="108502" x="6953250" y="5913438"/>
          <p14:tracePt t="108503" x="6959600" y="5913438"/>
          <p14:tracePt t="108504" x="6973888" y="5913438"/>
          <p14:tracePt t="108505" x="6980238" y="5913438"/>
          <p14:tracePt t="108507" x="6992938" y="5913438"/>
          <p14:tracePt t="108508" x="6999288" y="5913438"/>
          <p14:tracePt t="108509" x="7007225" y="5913438"/>
          <p14:tracePt t="108510" x="7013575" y="5907088"/>
          <p14:tracePt t="108511" x="7026275" y="5907088"/>
          <p14:tracePt t="108512" x="7032625" y="5907088"/>
          <p14:tracePt t="108513" x="7040563" y="5907088"/>
          <p14:tracePt t="108514" x="7046913" y="5907088"/>
          <p14:tracePt t="108515" x="7059613" y="5907088"/>
          <p14:tracePt t="108516" x="7065963" y="5907088"/>
          <p14:tracePt t="108517" x="7072313" y="5900738"/>
          <p14:tracePt t="108518" x="7080250" y="5900738"/>
          <p14:tracePt t="108519" x="7086600" y="5900738"/>
          <p14:tracePt t="108520" x="7099300" y="5894388"/>
          <p14:tracePt t="108521" x="7105650" y="5894388"/>
          <p14:tracePt t="108522" x="7113588" y="5894388"/>
          <p14:tracePt t="108523" x="7119938" y="5894388"/>
          <p14:tracePt t="108524" x="7126288" y="5894388"/>
          <p14:tracePt t="108525" x="7138988" y="5894388"/>
          <p14:tracePt t="108526" x="7146925" y="5894388"/>
          <p14:tracePt t="108527" x="7153275" y="5894388"/>
          <p14:tracePt t="108528" x="7159625" y="5894388"/>
          <p14:tracePt t="108529" x="7172325" y="5894388"/>
          <p14:tracePt t="108530" x="7172325" y="5888038"/>
          <p14:tracePt t="108531" x="7186613" y="5888038"/>
          <p14:tracePt t="108532" x="7192963" y="5888038"/>
          <p14:tracePt t="108533" x="7199313" y="5881688"/>
          <p14:tracePt t="108534" x="7205663" y="5881688"/>
          <p14:tracePt t="108535" x="7213600" y="5881688"/>
          <p14:tracePt t="108536" x="7226300" y="5873750"/>
          <p14:tracePt t="108537" x="7232650" y="5873750"/>
          <p14:tracePt t="108539" x="7246938" y="5873750"/>
          <p14:tracePt t="108540" x="7253288" y="5873750"/>
          <p14:tracePt t="108541" x="7259638" y="5867400"/>
          <p14:tracePt t="108542" x="7265988" y="5867400"/>
          <p14:tracePt t="108543" x="7280275" y="5867400"/>
          <p14:tracePt t="108545" x="7286625" y="5867400"/>
          <p14:tracePt t="108546" x="7292975" y="5867400"/>
          <p14:tracePt t="108547" x="7299325" y="5861050"/>
          <p14:tracePt t="108548" x="7305675" y="5861050"/>
          <p14:tracePt t="108549" x="7313613" y="5861050"/>
          <p14:tracePt t="108551" x="7326313" y="5854700"/>
          <p14:tracePt t="108552" x="7332663" y="5854700"/>
          <p14:tracePt t="108554" x="7345363" y="5848350"/>
          <p14:tracePt t="108555" x="7353300" y="5848350"/>
          <p14:tracePt t="108557" x="7359650" y="5848350"/>
          <p14:tracePt t="108558" x="7366000" y="5848350"/>
          <p14:tracePt t="108559" x="7372350" y="5848350"/>
          <p14:tracePt t="108560" x="7378700" y="5840413"/>
          <p14:tracePt t="108561" x="7386638" y="5840413"/>
          <p14:tracePt t="108562" x="7392988" y="5840413"/>
          <p14:tracePt t="108563" x="7399338" y="5834063"/>
          <p14:tracePt t="108564" x="7405688" y="5834063"/>
          <p14:tracePt t="108565" x="7412038" y="5834063"/>
          <p14:tracePt t="108566" x="7419975" y="5834063"/>
          <p14:tracePt t="108567" x="7426325" y="5834063"/>
          <p14:tracePt t="108568" x="7432675" y="5834063"/>
          <p14:tracePt t="108569" x="7439025" y="5827713"/>
          <p14:tracePt t="108571" x="7453313" y="5827713"/>
          <p14:tracePt t="108572" x="7459663" y="5821363"/>
          <p14:tracePt t="108573" x="7466013" y="5821363"/>
          <p14:tracePt t="108574" x="7472363" y="5821363"/>
          <p14:tracePt t="108575" x="7478713" y="5815013"/>
          <p14:tracePt t="108576" x="7486650" y="5815013"/>
          <p14:tracePt t="108577" x="7499350" y="5815013"/>
          <p14:tracePt t="108579" x="7512050" y="5815013"/>
          <p14:tracePt t="108580" x="7526338" y="5815013"/>
          <p14:tracePt t="108581" x="7532688" y="5807075"/>
          <p14:tracePt t="108582" x="7539038" y="5807075"/>
          <p14:tracePt t="108583" x="7545388" y="5807075"/>
          <p14:tracePt t="108584" x="7559675" y="5800725"/>
          <p14:tracePt t="108585" x="7572375" y="5800725"/>
          <p14:tracePt t="108586" x="7578725" y="5800725"/>
          <p14:tracePt t="108587" x="7586663" y="5800725"/>
          <p14:tracePt t="108588" x="7599363" y="5794375"/>
          <p14:tracePt t="108589" x="7605713" y="5794375"/>
          <p14:tracePt t="108590" x="7620000" y="5794375"/>
          <p14:tracePt t="108591" x="7639050" y="5788025"/>
          <p14:tracePt t="108592" x="7645400" y="5788025"/>
          <p14:tracePt t="108593" x="7659688" y="5788025"/>
          <p14:tracePt t="108594" x="7666038" y="5781675"/>
          <p14:tracePt t="108595" x="7685088" y="5781675"/>
          <p14:tracePt t="108596" x="7705725" y="5781675"/>
          <p14:tracePt t="108597" x="7712075" y="5781675"/>
          <p14:tracePt t="108598" x="7739063" y="5781675"/>
          <p14:tracePt t="108599" x="7766050" y="5781675"/>
          <p14:tracePt t="108601" x="7778750" y="5781675"/>
          <p14:tracePt t="108602" x="7799388" y="5781675"/>
          <p14:tracePt t="108603" x="7818438" y="5781675"/>
          <p14:tracePt t="108604" x="7839075" y="5773738"/>
          <p14:tracePt t="108605" x="7866063" y="5773738"/>
          <p14:tracePt t="108607" x="7872413" y="5773738"/>
          <p14:tracePt t="108608" x="7899400" y="5767388"/>
          <p14:tracePt t="108609" x="7912100" y="5767388"/>
          <p14:tracePt t="108610" x="7918450" y="5767388"/>
          <p14:tracePt t="108611" x="7939088" y="5761038"/>
          <p14:tracePt t="108612" x="7958138" y="5761038"/>
          <p14:tracePt t="108613" x="7966075" y="5761038"/>
          <p14:tracePt t="108614" x="7985125" y="5761038"/>
          <p14:tracePt t="108615" x="7999413" y="5754688"/>
          <p14:tracePt t="108616" x="8012113" y="5754688"/>
          <p14:tracePt t="108617" x="8024813" y="5754688"/>
          <p14:tracePt t="108618" x="8045450" y="5748338"/>
          <p14:tracePt t="108619" x="8051800" y="5748338"/>
          <p14:tracePt t="108620" x="8072438" y="5748338"/>
          <p14:tracePt t="108621" x="8085138" y="5740400"/>
          <p14:tracePt t="108622" x="8099425" y="5740400"/>
          <p14:tracePt t="108623" x="8112125" y="5740400"/>
          <p14:tracePt t="108624" x="8124825" y="5734050"/>
          <p14:tracePt t="108625" x="8132763" y="5734050"/>
          <p14:tracePt t="108626" x="8145463" y="5734050"/>
          <p14:tracePt t="108627" x="8158163" y="5727700"/>
          <p14:tracePt t="108628" x="8172450" y="5727700"/>
          <p14:tracePt t="108629" x="8185150" y="5727700"/>
          <p14:tracePt t="108630" x="8191500" y="5721350"/>
          <p14:tracePt t="108631" x="8205788" y="5721350"/>
          <p14:tracePt t="108632" x="8224838" y="5721350"/>
          <p14:tracePt t="108633" x="8231188" y="5721350"/>
          <p14:tracePt t="108634" x="8245475" y="5715000"/>
          <p14:tracePt t="108635" x="8258175" y="5715000"/>
          <p14:tracePt t="108636" x="8264525" y="5715000"/>
          <p14:tracePt t="108637" x="8278813" y="5707063"/>
          <p14:tracePt t="108638" x="8291513" y="5707063"/>
          <p14:tracePt t="108639" x="8305800" y="5700713"/>
          <p14:tracePt t="108640" x="8318500" y="5700713"/>
          <p14:tracePt t="108641" x="8331200" y="5694363"/>
          <p14:tracePt t="108642" x="8339138" y="5688013"/>
          <p14:tracePt t="108643" x="8351838" y="5688013"/>
          <p14:tracePt t="108644" x="8372475" y="5681663"/>
          <p14:tracePt t="108645" x="8378825" y="5681663"/>
          <p14:tracePt t="108646" x="8385175" y="5681663"/>
          <p14:tracePt t="108647" x="8397875" y="5681663"/>
          <p14:tracePt t="108648" x="8412163" y="5673725"/>
          <p14:tracePt t="108649" x="8424863" y="5673725"/>
          <p14:tracePt t="108650" x="8431213" y="5667375"/>
          <p14:tracePt t="108651" x="8451850" y="5667375"/>
          <p14:tracePt t="108652" x="8464550" y="5661025"/>
          <p14:tracePt t="108653" x="8472488" y="5661025"/>
          <p14:tracePt t="108654" x="8491538" y="5654675"/>
          <p14:tracePt t="108655" x="8504238" y="5648325"/>
          <p14:tracePt t="108656" x="8512175" y="5640388"/>
          <p14:tracePt t="108657" x="8531225" y="5640388"/>
          <p14:tracePt t="108658" x="8545513" y="5640388"/>
          <p14:tracePt t="108659" x="8551863" y="5640388"/>
          <p14:tracePt t="108660" x="8570913" y="5634038"/>
          <p14:tracePt t="108661" x="8585200" y="5634038"/>
          <p14:tracePt t="108662" x="8597900" y="5627688"/>
          <p14:tracePt t="108663" x="8604250" y="5627688"/>
          <p14:tracePt t="108664" x="8624888" y="5621338"/>
          <p14:tracePt t="108665" x="8631238" y="5621338"/>
          <p14:tracePt t="108666" x="8645525" y="5614988"/>
          <p14:tracePt t="108667" x="8658225" y="5614988"/>
          <p14:tracePt t="108668" x="8664575" y="5608638"/>
          <p14:tracePt t="108669" x="8685213" y="5608638"/>
          <p14:tracePt t="108670" x="8697913" y="5600700"/>
          <p14:tracePt t="108671" x="8704263" y="5600700"/>
          <p14:tracePt t="108672" x="8724900" y="5594350"/>
          <p14:tracePt t="108673" x="8737600" y="5594350"/>
          <p14:tracePt t="108674" x="8751888" y="5594350"/>
          <p14:tracePt t="108675" x="8758238" y="5594350"/>
          <p14:tracePt t="108676" x="8770938" y="5588000"/>
          <p14:tracePt t="108677" x="8778875" y="5588000"/>
          <p14:tracePt t="108678" x="8797925" y="5588000"/>
          <p14:tracePt t="108679" x="8810625" y="5581650"/>
          <p14:tracePt t="108680" x="8818563" y="5581650"/>
          <p14:tracePt t="108681" x="8831263" y="5575300"/>
          <p14:tracePt t="108682" x="8843963" y="5575300"/>
          <p14:tracePt t="108683" x="8843963" y="5567363"/>
          <p14:tracePt t="108684" x="8858250" y="5567363"/>
          <p14:tracePt t="108685" x="8870950" y="5561013"/>
          <p14:tracePt t="108686" x="8877300" y="5561013"/>
          <p14:tracePt t="108687" x="8891588" y="5561013"/>
          <p14:tracePt t="108688" x="8897938" y="5561013"/>
          <p14:tracePt t="108689" x="8904288" y="5554663"/>
          <p14:tracePt t="108690" x="8918575" y="5554663"/>
          <p14:tracePt t="108691" x="8924925" y="5554663"/>
          <p14:tracePt t="108692" x="8931275" y="5548313"/>
          <p14:tracePt t="108693" x="8943975" y="5548313"/>
          <p14:tracePt t="108694" x="8951913" y="5541963"/>
          <p14:tracePt t="108695" x="8964613" y="5541963"/>
          <p14:tracePt t="108696" x="8977313" y="5534025"/>
          <p14:tracePt t="108697" x="8985250" y="5534025"/>
          <p14:tracePt t="108698" x="8997950" y="5534025"/>
          <p14:tracePt t="108699" x="9010650" y="5527675"/>
          <p14:tracePt t="108701" x="9018588" y="5521325"/>
          <p14:tracePt t="108702" x="9037638" y="5514975"/>
          <p14:tracePt t="108703" x="9051925" y="5508625"/>
          <p14:tracePt t="108704" x="9058275" y="5500688"/>
          <p14:tracePt t="108705" x="9070975" y="5500688"/>
          <p14:tracePt t="108707" x="9091613" y="5494338"/>
          <p14:tracePt t="108708" x="9110663" y="5487988"/>
          <p14:tracePt t="108710" x="9124950" y="5481638"/>
          <p14:tracePt t="108711" x="9137650" y="5475288"/>
          <p14:tracePt t="108712" x="9144000" y="5467350"/>
          <p14:tracePt t="108713" x="9164638" y="5461000"/>
          <p14:tracePt t="108714" x="9177338" y="5454650"/>
          <p14:tracePt t="108715" x="9183688" y="5448300"/>
          <p14:tracePt t="108716" x="9204325" y="5441950"/>
          <p14:tracePt t="108717" x="9217025" y="5441950"/>
          <p14:tracePt t="108718" x="9231313" y="5427663"/>
          <p14:tracePt t="108719" x="9244013" y="5421313"/>
          <p14:tracePt t="108720" x="9264650" y="5414963"/>
          <p14:tracePt t="108721" x="9283700" y="5408613"/>
          <p14:tracePt t="108722" x="9297988" y="5400675"/>
          <p14:tracePt t="108723" x="9310688" y="5387975"/>
          <p14:tracePt t="108724" x="9324975" y="5387975"/>
          <p14:tracePt t="108725" x="9344025" y="5381625"/>
          <p14:tracePt t="108726" x="9364663" y="5375275"/>
          <p14:tracePt t="108727" x="9377363" y="5360988"/>
          <p14:tracePt t="108728" x="9404350" y="5354638"/>
          <p14:tracePt t="108729" x="9423400" y="5348288"/>
          <p14:tracePt t="108730" x="9444038" y="5341938"/>
          <p14:tracePt t="108731" x="9464675" y="5334000"/>
          <p14:tracePt t="108732" x="9477375" y="5321300"/>
          <p14:tracePt t="108733" x="9504363" y="5314950"/>
          <p14:tracePt t="108734" x="9523413" y="5308600"/>
          <p14:tracePt t="108735" x="9550400" y="5302250"/>
          <p14:tracePt t="108736" x="9571038" y="5294313"/>
          <p14:tracePt t="108737" x="9590088" y="5287963"/>
          <p14:tracePt t="108738" x="9610725" y="5281613"/>
          <p14:tracePt t="108739" x="9637713" y="5275263"/>
          <p14:tracePt t="108740" x="9650413" y="5268913"/>
          <p14:tracePt t="108741" x="9683750" y="5254625"/>
          <p14:tracePt t="108742" x="9704388" y="5254625"/>
          <p14:tracePt t="108743" x="9729788" y="5241925"/>
          <p14:tracePt t="108744" x="9744075" y="5235575"/>
          <p14:tracePt t="108745" x="9763125" y="5227638"/>
          <p14:tracePt t="108746" x="9790113" y="5221288"/>
          <p14:tracePt t="108747" x="9817100" y="5214938"/>
          <p14:tracePt t="108748" x="9837738" y="5208588"/>
          <p14:tracePt t="108749" x="9856788" y="5202238"/>
          <p14:tracePt t="108750" x="9883775" y="5194300"/>
          <p14:tracePt t="108751" x="9904413" y="5187950"/>
          <p14:tracePt t="108752" x="9929813" y="5181600"/>
          <p14:tracePt t="108753" x="9950450" y="5175250"/>
          <p14:tracePt t="108754" x="9969500" y="5168900"/>
          <p14:tracePt t="108755" x="9990138" y="5168900"/>
          <p14:tracePt t="108756" x="10017125" y="5160963"/>
          <p14:tracePt t="108757" x="10036175" y="5154613"/>
          <p14:tracePt t="108758" x="10056813" y="5154613"/>
          <p14:tracePt t="108759" x="10077450" y="5148263"/>
          <p14:tracePt t="108760" x="10096500" y="5141913"/>
          <p14:tracePt t="108761" x="10123488" y="5135563"/>
          <p14:tracePt t="108762" x="10136188" y="5127625"/>
          <p14:tracePt t="108763" x="10156825" y="5127625"/>
          <p14:tracePt t="108764" x="10177463" y="5121275"/>
          <p14:tracePt t="108765" x="10196513" y="5114925"/>
          <p14:tracePt t="108766" x="10217150" y="5108575"/>
          <p14:tracePt t="108767" x="10229850" y="5102225"/>
          <p14:tracePt t="108768" x="10256838" y="5094288"/>
          <p14:tracePt t="108769" x="10275888" y="5094288"/>
          <p14:tracePt t="108770" x="10290175" y="5087938"/>
          <p14:tracePt t="108771" x="10309225" y="5087938"/>
          <p14:tracePt t="108772" x="10329863" y="5081588"/>
          <p14:tracePt t="108773" x="10342563" y="5081588"/>
          <p14:tracePt t="108774" x="10356850" y="50752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C43B89-30C4-4991-BA82-350B71A4D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B1C9D1-D504-4E36-AEAB-30705697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請大家多生小孩 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否則，少子化的問題，將會重創台灣 </a:t>
            </a:r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F47023ED-2FDB-4A7F-B178-778FE9CB5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3438" y="71326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8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62"/>
    </mc:Choice>
    <mc:Fallback>
      <p:transition spd="slow" advTm="19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0" x="10323513" y="3989388"/>
          <p14:tracePt t="410" x="10296525" y="3995738"/>
          <p14:tracePt t="411" x="10290175" y="3995738"/>
          <p14:tracePt t="412" x="10269538" y="3995738"/>
          <p14:tracePt t="413" x="10250488" y="3995738"/>
          <p14:tracePt t="414" x="10242550" y="3995738"/>
          <p14:tracePt t="415" x="10223500" y="3995738"/>
          <p14:tracePt t="416" x="10202863" y="3995738"/>
          <p14:tracePt t="417" x="10196513" y="4002088"/>
          <p14:tracePt t="418" x="10177463" y="4002088"/>
          <p14:tracePt t="419" x="10169525" y="4002088"/>
          <p14:tracePt t="420" x="10150475" y="4002088"/>
          <p14:tracePt t="421" x="10136188" y="4002088"/>
          <p14:tracePt t="422" x="10123488" y="4002088"/>
          <p14:tracePt t="423" x="10110788" y="4002088"/>
          <p14:tracePt t="424" x="10096500" y="4002088"/>
          <p14:tracePt t="425" x="10083800" y="4010025"/>
          <p14:tracePt t="426" x="10069513" y="4010025"/>
          <p14:tracePt t="427" x="10050463" y="4010025"/>
          <p14:tracePt t="428" x="10044113" y="4010025"/>
          <p14:tracePt t="429" x="10023475" y="4010025"/>
          <p14:tracePt t="430" x="10010775" y="4010025"/>
          <p14:tracePt t="431" x="9996488" y="4010025"/>
          <p14:tracePt t="432" x="9977438" y="4016375"/>
          <p14:tracePt t="433" x="9963150" y="4016375"/>
          <p14:tracePt t="434" x="9950450" y="4016375"/>
          <p14:tracePt t="435" x="9936163" y="4016375"/>
          <p14:tracePt t="436" x="9923463" y="4016375"/>
          <p14:tracePt t="437" x="9896475" y="4022725"/>
          <p14:tracePt t="438" x="9877425" y="4022725"/>
          <p14:tracePt t="440" x="9856788" y="4022725"/>
          <p14:tracePt t="441" x="9837738" y="4022725"/>
          <p14:tracePt t="442" x="9817100" y="4022725"/>
          <p14:tracePt t="443" x="9796463" y="4029075"/>
          <p14:tracePt t="444" x="9771063" y="4029075"/>
          <p14:tracePt t="446" x="9756775" y="4029075"/>
          <p14:tracePt t="447" x="9729788" y="4029075"/>
          <p14:tracePt t="448" x="9717088" y="4029075"/>
          <p14:tracePt t="449" x="9704388" y="4035425"/>
          <p14:tracePt t="450" x="9683750" y="4035425"/>
          <p14:tracePt t="451" x="9663113" y="4035425"/>
          <p14:tracePt t="452" x="9650413" y="4035425"/>
          <p14:tracePt t="453" x="9631363" y="4035425"/>
          <p14:tracePt t="454" x="9604375" y="4043363"/>
          <p14:tracePt t="455" x="9590088" y="4043363"/>
          <p14:tracePt t="456" x="9571038" y="4043363"/>
          <p14:tracePt t="457" x="9544050" y="4043363"/>
          <p14:tracePt t="458" x="9523413" y="4049713"/>
          <p14:tracePt t="459" x="9510713" y="4049713"/>
          <p14:tracePt t="460" x="9483725" y="4049713"/>
          <p14:tracePt t="461" x="9464675" y="4049713"/>
          <p14:tracePt t="462" x="9444038" y="4049713"/>
          <p14:tracePt t="463" x="9431338" y="4049713"/>
          <p14:tracePt t="464" x="9404350" y="4056063"/>
          <p14:tracePt t="465" x="9383713" y="4056063"/>
          <p14:tracePt t="466" x="9364663" y="4056063"/>
          <p14:tracePt t="467" x="9337675" y="4056063"/>
          <p14:tracePt t="468" x="9310688" y="4056063"/>
          <p14:tracePt t="469" x="9297988" y="4062413"/>
          <p14:tracePt t="470" x="9271000" y="4062413"/>
          <p14:tracePt t="471" x="9244013" y="4062413"/>
          <p14:tracePt t="472" x="9217025" y="4062413"/>
          <p14:tracePt t="473" x="9204325" y="4062413"/>
          <p14:tracePt t="474" x="9177338" y="4068763"/>
          <p14:tracePt t="475" x="9150350" y="4068763"/>
          <p14:tracePt t="476" x="9124950" y="4068763"/>
          <p14:tracePt t="477" x="9104313" y="4068763"/>
          <p14:tracePt t="478" x="9077325" y="4068763"/>
          <p14:tracePt t="479" x="9051925" y="4068763"/>
          <p14:tracePt t="480" x="9024938" y="4076700"/>
          <p14:tracePt t="481" x="9010650" y="4076700"/>
          <p14:tracePt t="482" x="8977313" y="4076700"/>
          <p14:tracePt t="483" x="8958263" y="4076700"/>
          <p14:tracePt t="484" x="8931275" y="4076700"/>
          <p14:tracePt t="485" x="8904288" y="4076700"/>
          <p14:tracePt t="486" x="8885238" y="4076700"/>
          <p14:tracePt t="487" x="8858250" y="4076700"/>
          <p14:tracePt t="488" x="8831263" y="4076700"/>
          <p14:tracePt t="489" x="8804275" y="4083050"/>
          <p14:tracePt t="490" x="8785225" y="4083050"/>
          <p14:tracePt t="491" x="8751888" y="4083050"/>
          <p14:tracePt t="492" x="8731250" y="4083050"/>
          <p14:tracePt t="493" x="8704263" y="4089400"/>
          <p14:tracePt t="494" x="8678863" y="4089400"/>
          <p14:tracePt t="495" x="8658225" y="4089400"/>
          <p14:tracePt t="496" x="8631238" y="4089400"/>
          <p14:tracePt t="497" x="8604250" y="4089400"/>
          <p14:tracePt t="498" x="8578850" y="4095750"/>
          <p14:tracePt t="499" x="8564563" y="4095750"/>
          <p14:tracePt t="500" x="8537575" y="4095750"/>
          <p14:tracePt t="501" x="8518525" y="4095750"/>
          <p14:tracePt t="502" x="8491538" y="4102100"/>
          <p14:tracePt t="503" x="8478838" y="4102100"/>
          <p14:tracePt t="504" x="8458200" y="4102100"/>
          <p14:tracePt t="505" x="8431213" y="4102100"/>
          <p14:tracePt t="506" x="8418513" y="4102100"/>
          <p14:tracePt t="507" x="8391525" y="4102100"/>
          <p14:tracePt t="508" x="8372475" y="4110038"/>
          <p14:tracePt t="509" x="8345488" y="4110038"/>
          <p14:tracePt t="510" x="8331200" y="4110038"/>
          <p14:tracePt t="511" x="8312150" y="4110038"/>
          <p14:tracePt t="512" x="8291513" y="4110038"/>
          <p14:tracePt t="513" x="8272463" y="4116388"/>
          <p14:tracePt t="514" x="8251825" y="4116388"/>
          <p14:tracePt t="515" x="8231188" y="4116388"/>
          <p14:tracePt t="516" x="8218488" y="4116388"/>
          <p14:tracePt t="517" x="8199438" y="4116388"/>
          <p14:tracePt t="518" x="8185150" y="4122738"/>
          <p14:tracePt t="519" x="8172450" y="4122738"/>
          <p14:tracePt t="520" x="8151813" y="4122738"/>
          <p14:tracePt t="521" x="8139113" y="4122738"/>
          <p14:tracePt t="522" x="8124825" y="4122738"/>
          <p14:tracePt t="523" x="8112125" y="4122738"/>
          <p14:tracePt t="524" x="8091488" y="4129088"/>
          <p14:tracePt t="525" x="8078788" y="4129088"/>
          <p14:tracePt t="526" x="8066088" y="4129088"/>
          <p14:tracePt t="527" x="8045450" y="4129088"/>
          <p14:tracePt t="528" x="8039100" y="4129088"/>
          <p14:tracePt t="529" x="8018463" y="4129088"/>
          <p14:tracePt t="530" x="8005763" y="4135438"/>
          <p14:tracePt t="531" x="7999413" y="4135438"/>
          <p14:tracePt t="532" x="7978775" y="4135438"/>
          <p14:tracePt t="533" x="7966075" y="4135438"/>
          <p14:tracePt t="534" x="7951788" y="4135438"/>
          <p14:tracePt t="535" x="7939088" y="4143375"/>
          <p14:tracePt t="536" x="7918450" y="4143375"/>
          <p14:tracePt t="537" x="7905750" y="4143375"/>
          <p14:tracePt t="538" x="7893050" y="4143375"/>
          <p14:tracePt t="540" x="7866063" y="4143375"/>
          <p14:tracePt t="541" x="7859713" y="4143375"/>
          <p14:tracePt t="542" x="7832725" y="4143375"/>
          <p14:tracePt t="543" x="7818438" y="4143375"/>
          <p14:tracePt t="544" x="7805738" y="4143375"/>
          <p14:tracePt t="546" x="7785100" y="4149725"/>
          <p14:tracePt t="547" x="7766050" y="4149725"/>
          <p14:tracePt t="548" x="7759700" y="4149725"/>
          <p14:tracePt t="549" x="7745413" y="4149725"/>
          <p14:tracePt t="550" x="7726363" y="4149725"/>
          <p14:tracePt t="551" x="7712075" y="4149725"/>
          <p14:tracePt t="552" x="7699375" y="4149725"/>
          <p14:tracePt t="553" x="7678738" y="4156075"/>
          <p14:tracePt t="554" x="7666038" y="4156075"/>
          <p14:tracePt t="555" x="7651750" y="4156075"/>
          <p14:tracePt t="556" x="7632700" y="4156075"/>
          <p14:tracePt t="557" x="7620000" y="4156075"/>
          <p14:tracePt t="558" x="7605713" y="4162425"/>
          <p14:tracePt t="559" x="7586663" y="4162425"/>
          <p14:tracePt t="560" x="7572375" y="4162425"/>
          <p14:tracePt t="561" x="7559675" y="4162425"/>
          <p14:tracePt t="562" x="7539038" y="4162425"/>
          <p14:tracePt t="563" x="7526338" y="4162425"/>
          <p14:tracePt t="564" x="7505700" y="4162425"/>
          <p14:tracePt t="565" x="7499350" y="4162425"/>
          <p14:tracePt t="566" x="7478713" y="4162425"/>
          <p14:tracePt t="567" x="7459663" y="4168775"/>
          <p14:tracePt t="568" x="7439025" y="4168775"/>
          <p14:tracePt t="569" x="7426325" y="4168775"/>
          <p14:tracePt t="570" x="7405688" y="4168775"/>
          <p14:tracePt t="571" x="7386638" y="4168775"/>
          <p14:tracePt t="572" x="7372350" y="4168775"/>
          <p14:tracePt t="573" x="7353300" y="4168775"/>
          <p14:tracePt t="574" x="7332663" y="4175125"/>
          <p14:tracePt t="575" x="7319963" y="4175125"/>
          <p14:tracePt t="576" x="7305675" y="4175125"/>
          <p14:tracePt t="577" x="7286625" y="4175125"/>
          <p14:tracePt t="578" x="7272338" y="4175125"/>
          <p14:tracePt t="579" x="7259638" y="4175125"/>
          <p14:tracePt t="580" x="7232650" y="4175125"/>
          <p14:tracePt t="581" x="7226300" y="4183063"/>
          <p14:tracePt t="582" x="7205663" y="4183063"/>
          <p14:tracePt t="583" x="7192963" y="4183063"/>
          <p14:tracePt t="584" x="7180263" y="4183063"/>
          <p14:tracePt t="585" x="7159625" y="4183063"/>
          <p14:tracePt t="586" x="7146925" y="4183063"/>
          <p14:tracePt t="587" x="7132638" y="4183063"/>
          <p14:tracePt t="588" x="7113588" y="4183063"/>
          <p14:tracePt t="589" x="7092950" y="4189413"/>
          <p14:tracePt t="590" x="7086600" y="4189413"/>
          <p14:tracePt t="591" x="7065963" y="4189413"/>
          <p14:tracePt t="592" x="7046913" y="4189413"/>
          <p14:tracePt t="593" x="7040563" y="4189413"/>
          <p14:tracePt t="594" x="7019925" y="4189413"/>
          <p14:tracePt t="595" x="7007225" y="4195763"/>
          <p14:tracePt t="596" x="6992938" y="4195763"/>
          <p14:tracePt t="597" x="6980238" y="4195763"/>
          <p14:tracePt t="598" x="6965950" y="4195763"/>
          <p14:tracePt t="599" x="6953250" y="4195763"/>
          <p14:tracePt t="600" x="6940550" y="4195763"/>
          <p14:tracePt t="601" x="6926263" y="4202113"/>
          <p14:tracePt t="602" x="6913563" y="4202113"/>
          <p14:tracePt t="603" x="6892925" y="4202113"/>
          <p14:tracePt t="604" x="6886575" y="4202113"/>
          <p14:tracePt t="605" x="6873875" y="4202113"/>
          <p14:tracePt t="606" x="6853238" y="4202113"/>
          <p14:tracePt t="607" x="6846888" y="4202113"/>
          <p14:tracePt t="608" x="6826250" y="4202113"/>
          <p14:tracePt t="609" x="6813550" y="4202113"/>
          <p14:tracePt t="610" x="6807200" y="4208463"/>
          <p14:tracePt t="611" x="6786563" y="4208463"/>
          <p14:tracePt t="612" x="6773863" y="4208463"/>
          <p14:tracePt t="613" x="6765925" y="4208463"/>
          <p14:tracePt t="614" x="6746875" y="4216400"/>
          <p14:tracePt t="615" x="6740525" y="4216400"/>
          <p14:tracePt t="616" x="6719888" y="4216400"/>
          <p14:tracePt t="617" x="6707188" y="4216400"/>
          <p14:tracePt t="618" x="6700838" y="4222750"/>
          <p14:tracePt t="619" x="6680200" y="4222750"/>
          <p14:tracePt t="620" x="6659563" y="4222750"/>
          <p14:tracePt t="621" x="6653213" y="4229100"/>
          <p14:tracePt t="622" x="6634163" y="4229100"/>
          <p14:tracePt t="623" x="6613525" y="4229100"/>
          <p14:tracePt t="624" x="6600825" y="4235450"/>
          <p14:tracePt t="625" x="6586538" y="4235450"/>
          <p14:tracePt t="626" x="6567488" y="4235450"/>
          <p14:tracePt t="627" x="6546850" y="4241800"/>
          <p14:tracePt t="628" x="6540500" y="4241800"/>
          <p14:tracePt t="629" x="6519863" y="4241800"/>
          <p14:tracePt t="630" x="6500813" y="4241800"/>
          <p14:tracePt t="631" x="6486525" y="4249738"/>
          <p14:tracePt t="632" x="6467475" y="4249738"/>
          <p14:tracePt t="633" x="6446838" y="4249738"/>
          <p14:tracePt t="634" x="6434138" y="4249738"/>
          <p14:tracePt t="635" x="6419850" y="4249738"/>
          <p14:tracePt t="636" x="6400800" y="4249738"/>
          <p14:tracePt t="637" x="6380163" y="4249738"/>
          <p14:tracePt t="638" x="6361113" y="4256088"/>
          <p14:tracePt t="640" x="6334125" y="4256088"/>
          <p14:tracePt t="641" x="6307138" y="4256088"/>
          <p14:tracePt t="642" x="6286500" y="4256088"/>
          <p14:tracePt t="643" x="6267450" y="4262438"/>
          <p14:tracePt t="644" x="6246813" y="4262438"/>
          <p14:tracePt t="646" x="6219825" y="4262438"/>
          <p14:tracePt t="647" x="6200775" y="4262438"/>
          <p14:tracePt t="648" x="6188075" y="4268788"/>
          <p14:tracePt t="649" x="6167438" y="4268788"/>
          <p14:tracePt t="650" x="6146800" y="4268788"/>
          <p14:tracePt t="651" x="6134100" y="4268788"/>
          <p14:tracePt t="652" x="6113463" y="4268788"/>
          <p14:tracePt t="653" x="6088063" y="4275138"/>
          <p14:tracePt t="654" x="6080125" y="4275138"/>
          <p14:tracePt t="655" x="6054725" y="4275138"/>
          <p14:tracePt t="656" x="6046788" y="4275138"/>
          <p14:tracePt t="657" x="6027738" y="4275138"/>
          <p14:tracePt t="658" x="6007100" y="4275138"/>
          <p14:tracePt t="659" x="5988050" y="4283075"/>
          <p14:tracePt t="660" x="5973763" y="4283075"/>
          <p14:tracePt t="661" x="5954713" y="4283075"/>
          <p14:tracePt t="662" x="5934075" y="4283075"/>
          <p14:tracePt t="663" x="5921375" y="4283075"/>
          <p14:tracePt t="664" x="5907088" y="4283075"/>
          <p14:tracePt t="665" x="5894388" y="4283075"/>
          <p14:tracePt t="666" x="5873750" y="4283075"/>
          <p14:tracePt t="667" x="5854700" y="4283075"/>
          <p14:tracePt t="668" x="5840413" y="4283075"/>
          <p14:tracePt t="669" x="5827713" y="4283075"/>
          <p14:tracePt t="670" x="5807075" y="4283075"/>
          <p14:tracePt t="671" x="5794375" y="4283075"/>
          <p14:tracePt t="672" x="5781675" y="4283075"/>
          <p14:tracePt t="673" x="5761038" y="4283075"/>
          <p14:tracePt t="674" x="5754688" y="4283075"/>
          <p14:tracePt t="675" x="5740400" y="4283075"/>
          <p14:tracePt t="676" x="5721350" y="4283075"/>
          <p14:tracePt t="678" x="5700713" y="4283075"/>
          <p14:tracePt t="679" x="5694363" y="4283075"/>
          <p14:tracePt t="680" x="5681663" y="4283075"/>
          <p14:tracePt t="681" x="5673725" y="4283075"/>
          <p14:tracePt t="682" x="5661025" y="4283075"/>
          <p14:tracePt t="683" x="5648325" y="4283075"/>
          <p14:tracePt t="684" x="5640388" y="4283075"/>
          <p14:tracePt t="685" x="5627688" y="4283075"/>
          <p14:tracePt t="686" x="5621338" y="4283075"/>
          <p14:tracePt t="687" x="5608638" y="4283075"/>
          <p14:tracePt t="688" x="5594350" y="4283075"/>
          <p14:tracePt t="690" x="5581650" y="4283075"/>
          <p14:tracePt t="691" x="5575300" y="4283075"/>
          <p14:tracePt t="692" x="5567363" y="4283075"/>
          <p14:tracePt t="693" x="5554663" y="4283075"/>
          <p14:tracePt t="694" x="5548313" y="4283075"/>
          <p14:tracePt t="695" x="5541963" y="4283075"/>
          <p14:tracePt t="696" x="5534025" y="4283075"/>
          <p14:tracePt t="697" x="5527675" y="4283075"/>
          <p14:tracePt t="698" x="5521325" y="4283075"/>
          <p14:tracePt t="699" x="5514975" y="4283075"/>
          <p14:tracePt t="700" x="5508625" y="4283075"/>
          <p14:tracePt t="701" x="5494338" y="4283075"/>
          <p14:tracePt t="703" x="5481638" y="4283075"/>
          <p14:tracePt t="704" x="5475288" y="4283075"/>
          <p14:tracePt t="706" x="5461000" y="4283075"/>
          <p14:tracePt t="707" x="5454650" y="4283075"/>
          <p14:tracePt t="709" x="5441950" y="4283075"/>
          <p14:tracePt t="711" x="5427663" y="4283075"/>
          <p14:tracePt t="712" x="5421313" y="4283075"/>
          <p14:tracePt t="713" x="5414963" y="4283075"/>
          <p14:tracePt t="714" x="5408613" y="4283075"/>
          <p14:tracePt t="715" x="5400675" y="4283075"/>
          <p14:tracePt t="716" x="5394325" y="4283075"/>
          <p14:tracePt t="717" x="5387975" y="4283075"/>
          <p14:tracePt t="718" x="5381625" y="4283075"/>
          <p14:tracePt t="719" x="5375275" y="4283075"/>
          <p14:tracePt t="720" x="5367338" y="4283075"/>
          <p14:tracePt t="721" x="5360988" y="4283075"/>
          <p14:tracePt t="722" x="5348288" y="4283075"/>
          <p14:tracePt t="723" x="5341938" y="4283075"/>
          <p14:tracePt t="724" x="5334000" y="4283075"/>
          <p14:tracePt t="725" x="5327650" y="4283075"/>
          <p14:tracePt t="726" x="5321300" y="4283075"/>
          <p14:tracePt t="727" x="5308600" y="4283075"/>
          <p14:tracePt t="728" x="5302250" y="4283075"/>
          <p14:tracePt t="729" x="5294313" y="4283075"/>
          <p14:tracePt t="730" x="5281613" y="4283075"/>
          <p14:tracePt t="731" x="5275263" y="4283075"/>
          <p14:tracePt t="732" x="5268913" y="4283075"/>
          <p14:tracePt t="733" x="5254625" y="4283075"/>
          <p14:tracePt t="734" x="5248275" y="4283075"/>
          <p14:tracePt t="735" x="5235575" y="4283075"/>
          <p14:tracePt t="736" x="5227638" y="4283075"/>
          <p14:tracePt t="737" x="5214938" y="4283075"/>
          <p14:tracePt t="738" x="5202238" y="4283075"/>
          <p14:tracePt t="740" x="5194300" y="4283075"/>
          <p14:tracePt t="741" x="5181600" y="4275138"/>
          <p14:tracePt t="742" x="5160963" y="4275138"/>
          <p14:tracePt t="743" x="5154613" y="4275138"/>
          <p14:tracePt t="744" x="5135563" y="4275138"/>
          <p14:tracePt t="746" x="5127625" y="4275138"/>
          <p14:tracePt t="747" x="5114925" y="4275138"/>
          <p14:tracePt t="748" x="5102225" y="4275138"/>
          <p14:tracePt t="749" x="5094288" y="4275138"/>
          <p14:tracePt t="750" x="5081588" y="4275138"/>
          <p14:tracePt t="751" x="5075238" y="4275138"/>
          <p14:tracePt t="752" x="5060950" y="4275138"/>
          <p14:tracePt t="753" x="5048250" y="4268788"/>
          <p14:tracePt t="754" x="5041900" y="4268788"/>
          <p14:tracePt t="755" x="5029200" y="4268788"/>
          <p14:tracePt t="756" x="5008563" y="4268788"/>
          <p14:tracePt t="757" x="5002213" y="4268788"/>
          <p14:tracePt t="758" x="4987925" y="4268788"/>
          <p14:tracePt t="759" x="4981575" y="4268788"/>
          <p14:tracePt t="760" x="4968875" y="4268788"/>
          <p14:tracePt t="761" x="4948238" y="4268788"/>
          <p14:tracePt t="762" x="4941888" y="4268788"/>
          <p14:tracePt t="763" x="4929188" y="4268788"/>
          <p14:tracePt t="764" x="4914900" y="4268788"/>
          <p14:tracePt t="765" x="4902200" y="4268788"/>
          <p14:tracePt t="766" x="4887913" y="4268788"/>
          <p14:tracePt t="767" x="4868863" y="4268788"/>
          <p14:tracePt t="768" x="4862513" y="4268788"/>
          <p14:tracePt t="769" x="4848225" y="4268788"/>
          <p14:tracePt t="770" x="4841875" y="4268788"/>
          <p14:tracePt t="771" x="4821238" y="4268788"/>
          <p14:tracePt t="772" x="4808538" y="4268788"/>
          <p14:tracePt t="773" x="4802188" y="4268788"/>
          <p14:tracePt t="774" x="4781550" y="4262438"/>
          <p14:tracePt t="775" x="4768850" y="4262438"/>
          <p14:tracePt t="776" x="4762500" y="4262438"/>
          <p14:tracePt t="777" x="4741863" y="4262438"/>
          <p14:tracePt t="778" x="4735513" y="4262438"/>
          <p14:tracePt t="779" x="4714875" y="4262438"/>
          <p14:tracePt t="780" x="4702175" y="4262438"/>
          <p14:tracePt t="781" x="4689475" y="4262438"/>
          <p14:tracePt t="782" x="4675188" y="4262438"/>
          <p14:tracePt t="783" x="4656138" y="4262438"/>
          <p14:tracePt t="784" x="4648200" y="4262438"/>
          <p14:tracePt t="785" x="4629150" y="4262438"/>
          <p14:tracePt t="786" x="4622800" y="4262438"/>
          <p14:tracePt t="787" x="4602163" y="4262438"/>
          <p14:tracePt t="788" x="4581525" y="4262438"/>
          <p14:tracePt t="789" x="4575175" y="4262438"/>
          <p14:tracePt t="790" x="4556125" y="4262438"/>
          <p14:tracePt t="791" x="4535488" y="4262438"/>
          <p14:tracePt t="792" x="4529138" y="4262438"/>
          <p14:tracePt t="793" x="4514850" y="4256088"/>
          <p14:tracePt t="794" x="4495800" y="4256088"/>
          <p14:tracePt t="795" x="4489450" y="4256088"/>
          <p14:tracePt t="796" x="4468813" y="4256088"/>
          <p14:tracePt t="797" x="4456113" y="4256088"/>
          <p14:tracePt t="798" x="4441825" y="4256088"/>
          <p14:tracePt t="799" x="4422775" y="4256088"/>
          <p14:tracePt t="800" x="4408488" y="4256088"/>
          <p14:tracePt t="801" x="4395788" y="4256088"/>
          <p14:tracePt t="802" x="4375150" y="4256088"/>
          <p14:tracePt t="803" x="4356100" y="4256088"/>
          <p14:tracePt t="804" x="4349750" y="4256088"/>
          <p14:tracePt t="805" x="4329113" y="4249738"/>
          <p14:tracePt t="806" x="4308475" y="4249738"/>
          <p14:tracePt t="807" x="4302125" y="4249738"/>
          <p14:tracePt t="808" x="4283075" y="4249738"/>
          <p14:tracePt t="809" x="4268788" y="4249738"/>
          <p14:tracePt t="810" x="4249738" y="4249738"/>
          <p14:tracePt t="811" x="4235450" y="4249738"/>
          <p14:tracePt t="812" x="4222750" y="4249738"/>
          <p14:tracePt t="813" x="4202113" y="4249738"/>
          <p14:tracePt t="814" x="4189413" y="4249738"/>
          <p14:tracePt t="815" x="4183063" y="4241800"/>
          <p14:tracePt t="816" x="4162425" y="4241800"/>
          <p14:tracePt t="817" x="4143375" y="4241800"/>
          <p14:tracePt t="818" x="4135438" y="4241800"/>
          <p14:tracePt t="819" x="4116388" y="4241800"/>
          <p14:tracePt t="820" x="4095750" y="4241800"/>
          <p14:tracePt t="821" x="4089400" y="4241800"/>
          <p14:tracePt t="822" x="4076700" y="4235450"/>
          <p14:tracePt t="823" x="4056063" y="4235450"/>
          <p14:tracePt t="824" x="4049713" y="4235450"/>
          <p14:tracePt t="825" x="4029075" y="4235450"/>
          <p14:tracePt t="826" x="4016375" y="4235450"/>
          <p14:tracePt t="827" x="4010025" y="4235450"/>
          <p14:tracePt t="828" x="3989388" y="4235450"/>
          <p14:tracePt t="829" x="3983038" y="4235450"/>
          <p14:tracePt t="830" x="3968750" y="4235450"/>
          <p14:tracePt t="831" x="3956050" y="4229100"/>
          <p14:tracePt t="832" x="3949700" y="4229100"/>
          <p14:tracePt t="833" x="3929063" y="4229100"/>
          <p14:tracePt t="834" x="3916363" y="4229100"/>
          <p14:tracePt t="835" x="3910013" y="4229100"/>
          <p14:tracePt t="836" x="3895725" y="4229100"/>
          <p14:tracePt t="837" x="3883025" y="4229100"/>
          <p14:tracePt t="838" x="3870325" y="4229100"/>
          <p14:tracePt t="840" x="3849688" y="4229100"/>
          <p14:tracePt t="841" x="3843338" y="4229100"/>
          <p14:tracePt t="842" x="3829050" y="4229100"/>
          <p14:tracePt t="843" x="3810000" y="4229100"/>
          <p14:tracePt t="844" x="3803650" y="4229100"/>
          <p14:tracePt t="846" x="3789363" y="4229100"/>
          <p14:tracePt t="847" x="3783013" y="4229100"/>
          <p14:tracePt t="848" x="3770313" y="4222750"/>
          <p14:tracePt t="849" x="3756025" y="4222750"/>
          <p14:tracePt t="850" x="3749675" y="4222750"/>
          <p14:tracePt t="851" x="3743325" y="4222750"/>
          <p14:tracePt t="852" x="3722688" y="4222750"/>
          <p14:tracePt t="854" x="3709988" y="4222750"/>
          <p14:tracePt t="856" x="3695700" y="4222750"/>
          <p14:tracePt t="857" x="3683000" y="4222750"/>
          <p14:tracePt t="858" x="3676650" y="4216400"/>
          <p14:tracePt t="859" x="3662363" y="4216400"/>
          <p14:tracePt t="860" x="3656013" y="4216400"/>
          <p14:tracePt t="861" x="3643313" y="4216400"/>
          <p14:tracePt t="862" x="3636963" y="4216400"/>
          <p14:tracePt t="863" x="3629025" y="4216400"/>
          <p14:tracePt t="864" x="3616325" y="4216400"/>
          <p14:tracePt t="865" x="3609975" y="4216400"/>
          <p14:tracePt t="866" x="3603625" y="4216400"/>
          <p14:tracePt t="867" x="3589338" y="4216400"/>
          <p14:tracePt t="868" x="3582988" y="4216400"/>
          <p14:tracePt t="869" x="3570288" y="4216400"/>
          <p14:tracePt t="870" x="3556000" y="4216400"/>
          <p14:tracePt t="872" x="3536950" y="4216400"/>
          <p14:tracePt t="873" x="3536950" y="4208463"/>
          <p14:tracePt t="874" x="3522663" y="4208463"/>
          <p14:tracePt t="875" x="3516313" y="4208463"/>
          <p14:tracePt t="876" x="3509963" y="4208463"/>
          <p14:tracePt t="877" x="3497263" y="4208463"/>
          <p14:tracePt t="878" x="3489325" y="4208463"/>
          <p14:tracePt t="879" x="3476625" y="4208463"/>
          <p14:tracePt t="880" x="3470275" y="4208463"/>
          <p14:tracePt t="881" x="3463925" y="4208463"/>
          <p14:tracePt t="882" x="3455988" y="4208463"/>
          <p14:tracePt t="883" x="3449638" y="4208463"/>
          <p14:tracePt t="884" x="3436938" y="4208463"/>
          <p14:tracePt t="885" x="3422650" y="4208463"/>
          <p14:tracePt t="887" x="3409950" y="4208463"/>
          <p14:tracePt t="888" x="3403600" y="4208463"/>
          <p14:tracePt t="889" x="3397250" y="4208463"/>
          <p14:tracePt t="890" x="3389313" y="4208463"/>
          <p14:tracePt t="891" x="3382963" y="4208463"/>
          <p14:tracePt t="892" x="3376613" y="4208463"/>
          <p14:tracePt t="893" x="3370263" y="4208463"/>
          <p14:tracePt t="894" x="3363913" y="4208463"/>
          <p14:tracePt t="895" x="3355975" y="4208463"/>
          <p14:tracePt t="896" x="3349625" y="4208463"/>
          <p14:tracePt t="897" x="3343275" y="4208463"/>
          <p14:tracePt t="898" x="3336925" y="4208463"/>
          <p14:tracePt t="899" x="3330575" y="4208463"/>
          <p14:tracePt t="900" x="3322638" y="4208463"/>
          <p14:tracePt t="901" x="3316288" y="4208463"/>
          <p14:tracePt t="903" x="3309938" y="4208463"/>
          <p14:tracePt t="904" x="3303588" y="4208463"/>
          <p14:tracePt t="905" x="3297238" y="4208463"/>
          <p14:tracePt t="907" x="3290888" y="4208463"/>
          <p14:tracePt t="908" x="3282950" y="4208463"/>
          <p14:tracePt t="910" x="3276600" y="4208463"/>
          <p14:tracePt t="912" x="3270250" y="4208463"/>
          <p14:tracePt t="913" x="3263900" y="4208463"/>
          <p14:tracePt t="918" x="3257550" y="4208463"/>
          <p14:tracePt t="920" x="3249613" y="4208463"/>
          <p14:tracePt t="927" x="3243263" y="4208463"/>
          <p14:tracePt t="933" x="3236913" y="4208463"/>
          <p14:tracePt t="937" x="3230563" y="4208463"/>
          <p14:tracePt t="951" x="3224213" y="4208463"/>
          <p14:tracePt t="952" x="3216275" y="4208463"/>
          <p14:tracePt t="961" x="3209925" y="4208463"/>
          <p14:tracePt t="965" x="3203575" y="4208463"/>
          <p14:tracePt t="969" x="3197225" y="4208463"/>
          <p14:tracePt t="977" x="3190875" y="4208463"/>
          <p14:tracePt t="980" x="3182938" y="4208463"/>
          <p14:tracePt t="989" x="3176588" y="4208463"/>
          <p14:tracePt t="995" x="3170238" y="4208463"/>
          <p14:tracePt t="1004" x="3163888" y="4208463"/>
          <p14:tracePt t="1048" x="3157538" y="4208463"/>
          <p14:tracePt t="1054" x="3157538" y="4202113"/>
          <p14:tracePt t="1060" x="3149600" y="4202113"/>
          <p14:tracePt t="1077" x="3143250" y="4202113"/>
          <p14:tracePt t="1084" x="3136900" y="4202113"/>
          <p14:tracePt t="1092" x="3130550" y="4202113"/>
          <p14:tracePt t="1238" x="3124200" y="4202113"/>
          <p14:tracePt t="1258" x="3116263" y="4202113"/>
          <p14:tracePt t="1301" x="3109913" y="4202113"/>
          <p14:tracePt t="1328" x="3103563" y="4202113"/>
          <p14:tracePt t="1346" x="3097213" y="4202113"/>
          <p14:tracePt t="1351" x="3090863" y="4202113"/>
          <p14:tracePt t="1353" x="3090863" y="4195763"/>
          <p14:tracePt t="1357" x="3082925" y="4195763"/>
          <p14:tracePt t="1365" x="3082925" y="4189413"/>
          <p14:tracePt t="1369" x="3076575" y="4189413"/>
          <p14:tracePt t="1385" x="3070225" y="4189413"/>
          <p14:tracePt t="1418" x="3063875" y="4189413"/>
          <p14:tracePt t="1419" x="3063875" y="4183063"/>
          <p14:tracePt t="1427" x="3057525" y="4183063"/>
          <p14:tracePt t="1438" x="3049588" y="4183063"/>
          <p14:tracePt t="1449" x="3043238" y="4183063"/>
          <p14:tracePt t="1450" x="3043238" y="4175125"/>
          <p14:tracePt t="1453" x="3036888" y="4175125"/>
          <p14:tracePt t="1472" x="3030538" y="4175125"/>
          <p14:tracePt t="1487" x="3024188" y="4175125"/>
          <p14:tracePt t="1488" x="3024188" y="4168775"/>
          <p14:tracePt t="1497" x="3017838" y="4168775"/>
          <p14:tracePt t="1510" x="3009900" y="4168775"/>
          <p14:tracePt t="1515" x="3003550" y="4168775"/>
          <p14:tracePt t="1521" x="2997200" y="4168775"/>
          <p14:tracePt t="1524" x="2990850" y="4168775"/>
          <p14:tracePt t="1527" x="2984500" y="4168775"/>
          <p14:tracePt t="1534" x="2976563" y="4168775"/>
          <p14:tracePt t="1539" x="2970213" y="4168775"/>
          <p14:tracePt t="1563" x="2963863" y="4168775"/>
          <p14:tracePt t="1585" x="2957513" y="4168775"/>
          <p14:tracePt t="1593" x="2951163" y="4168775"/>
          <p14:tracePt t="1596" x="2951163" y="4162425"/>
          <p14:tracePt t="1602" x="2943225" y="4162425"/>
          <p14:tracePt t="1605" x="2936875" y="4162425"/>
          <p14:tracePt t="1610" x="2930525" y="4156075"/>
          <p14:tracePt t="1612" x="2924175" y="4156075"/>
          <p14:tracePt t="1614" x="2917825" y="4156075"/>
          <p14:tracePt t="1617" x="2909888" y="4156075"/>
          <p14:tracePt t="1618" x="2903538" y="4156075"/>
          <p14:tracePt t="1621" x="2897188" y="4156075"/>
          <p14:tracePt t="1622" x="2890838" y="4156075"/>
          <p14:tracePt t="1624" x="2884488" y="4156075"/>
          <p14:tracePt t="1626" x="2876550" y="4156075"/>
          <p14:tracePt t="1627" x="2870200" y="4156075"/>
          <p14:tracePt t="1628" x="2870200" y="4149725"/>
          <p14:tracePt t="1630" x="2863850" y="4149725"/>
          <p14:tracePt t="1631" x="2857500" y="4149725"/>
          <p14:tracePt t="1634" x="2851150" y="4149725"/>
          <p14:tracePt t="1635" x="2843213" y="4149725"/>
          <p14:tracePt t="1636" x="2836863" y="4149725"/>
          <p14:tracePt t="1637" x="2836863" y="4143375"/>
          <p14:tracePt t="1640" x="2830513" y="4143375"/>
          <p14:tracePt t="1641" x="2824163" y="4143375"/>
          <p14:tracePt t="1643" x="2817813" y="4143375"/>
          <p14:tracePt t="1646" x="2809875" y="4143375"/>
          <p14:tracePt t="1647" x="2803525" y="4143375"/>
          <p14:tracePt t="1650" x="2803525" y="4135438"/>
          <p14:tracePt t="1651" x="2797175" y="4135438"/>
          <p14:tracePt t="1654" x="2790825" y="4135438"/>
          <p14:tracePt t="1661" x="2784475" y="4135438"/>
          <p14:tracePt t="1667" x="2776538" y="4135438"/>
          <p14:tracePt t="1673" x="2770188" y="4135438"/>
          <p14:tracePt t="1681" x="2763838" y="4135438"/>
          <p14:tracePt t="1685" x="2757488" y="4135438"/>
          <p14:tracePt t="1689" x="2751138" y="4135438"/>
          <p14:tracePt t="1691" x="2743200" y="4135438"/>
          <p14:tracePt t="1693" x="2736850" y="4135438"/>
          <p14:tracePt t="1696" x="2730500" y="4135438"/>
          <p14:tracePt t="1697" x="2724150" y="4135438"/>
          <p14:tracePt t="1700" x="2717800" y="4135438"/>
          <p14:tracePt t="1701" x="2711450" y="4135438"/>
          <p14:tracePt t="1702" x="2703513" y="4135438"/>
          <p14:tracePt t="1705" x="2697163" y="4135438"/>
          <p14:tracePt t="1706" x="2690813" y="4135438"/>
          <p14:tracePt t="1708" x="2684463" y="4135438"/>
          <p14:tracePt t="1709" x="2678113" y="4135438"/>
          <p14:tracePt t="1711" x="2670175" y="4135438"/>
          <p14:tracePt t="1712" x="2663825" y="4135438"/>
          <p14:tracePt t="1713" x="2657475" y="4135438"/>
          <p14:tracePt t="1714" x="2651125" y="4135438"/>
          <p14:tracePt t="1715" x="2644775" y="4135438"/>
          <p14:tracePt t="1716" x="2636838" y="4135438"/>
          <p14:tracePt t="1717" x="2630488" y="4135438"/>
          <p14:tracePt t="1718" x="2624138" y="4135438"/>
          <p14:tracePt t="1719" x="2617788" y="4135438"/>
          <p14:tracePt t="1720" x="2611438" y="4135438"/>
          <p14:tracePt t="1721" x="2597150" y="4135438"/>
          <p14:tracePt t="1723" x="2584450" y="4135438"/>
          <p14:tracePt t="1725" x="2578100" y="4135438"/>
          <p14:tracePt t="1726" x="2563813" y="4135438"/>
          <p14:tracePt t="1727" x="2557463" y="4135438"/>
          <p14:tracePt t="1728" x="2551113" y="4135438"/>
          <p14:tracePt t="1729" x="2536825" y="4135438"/>
          <p14:tracePt t="1731" x="2524125" y="4135438"/>
          <p14:tracePt t="1732" x="2517775" y="4135438"/>
          <p14:tracePt t="1733" x="2511425" y="4135438"/>
          <p14:tracePt t="1734" x="2503488" y="4135438"/>
          <p14:tracePt t="1736" x="2490788" y="4135438"/>
          <p14:tracePt t="1737" x="2478088" y="4135438"/>
          <p14:tracePt t="1740" x="2463800" y="4135438"/>
          <p14:tracePt t="1741" x="2457450" y="4135438"/>
          <p14:tracePt t="1742" x="2451100" y="4135438"/>
          <p14:tracePt t="1743" x="2444750" y="4135438"/>
          <p14:tracePt t="1746" x="2438400" y="4135438"/>
          <p14:tracePt t="1747" x="2424113" y="4135438"/>
          <p14:tracePt t="1749" x="2417763" y="4135438"/>
          <p14:tracePt t="1750" x="2411413" y="4135438"/>
          <p14:tracePt t="1751" x="2405063" y="4135438"/>
          <p14:tracePt t="1753" x="2397125" y="4135438"/>
          <p14:tracePt t="1754" x="2390775" y="4135438"/>
          <p14:tracePt t="1757" x="2384425" y="4135438"/>
          <p14:tracePt t="1758" x="2378075" y="4135438"/>
          <p14:tracePt t="1761" x="2371725" y="4135438"/>
          <p14:tracePt t="1762" x="2363788" y="4135438"/>
          <p14:tracePt t="1764" x="2357438" y="4135438"/>
          <p14:tracePt t="1768" x="2351088" y="4135438"/>
          <p14:tracePt t="1769" x="2344738" y="4135438"/>
          <p14:tracePt t="1773" x="2338388" y="4135438"/>
          <p14:tracePt t="1776" x="2330450" y="4135438"/>
          <p14:tracePt t="1778" x="2324100" y="4135438"/>
          <p14:tracePt t="1784" x="2317750" y="4135438"/>
          <p14:tracePt t="1787" x="2311400" y="4135438"/>
          <p14:tracePt t="1794" x="2305050" y="4135438"/>
          <p14:tracePt t="1797" x="2297113" y="4135438"/>
          <p14:tracePt t="1799" x="2290763" y="4135438"/>
          <p14:tracePt t="1805" x="2284413" y="4135438"/>
          <p14:tracePt t="1807" x="2278063" y="4135438"/>
          <p14:tracePt t="1813" x="2271713" y="4135438"/>
          <p14:tracePt t="1815" x="2263775" y="4135438"/>
          <p14:tracePt t="1819" x="2257425" y="4135438"/>
          <p14:tracePt t="1826" x="2251075" y="4135438"/>
          <p14:tracePt t="1830" x="2244725" y="4135438"/>
          <p14:tracePt t="1839" x="2238375" y="4135438"/>
          <p14:tracePt t="1849" x="2230438" y="4135438"/>
          <p14:tracePt t="1861" x="2224088" y="4135438"/>
          <p14:tracePt t="1871" x="2217738" y="4135438"/>
          <p14:tracePt t="1874" x="2211388" y="4135438"/>
          <p14:tracePt t="1879" x="2205038" y="4135438"/>
          <p14:tracePt t="1880" x="2197100" y="4135438"/>
          <p14:tracePt t="1883" x="2190750" y="4135438"/>
          <p14:tracePt t="1886" x="2184400" y="4135438"/>
          <p14:tracePt t="1887" x="2178050" y="4135438"/>
          <p14:tracePt t="1889" x="2178050" y="4129088"/>
          <p14:tracePt t="1890" x="2171700" y="4129088"/>
          <p14:tracePt t="1891" x="2163763" y="4129088"/>
          <p14:tracePt t="1893" x="2157413" y="4129088"/>
          <p14:tracePt t="1894" x="2151063" y="4129088"/>
          <p14:tracePt t="1895" x="2144713" y="4129088"/>
          <p14:tracePt t="1897" x="2132013" y="4122738"/>
          <p14:tracePt t="1898" x="2124075" y="4122738"/>
          <p14:tracePt t="1900" x="2117725" y="4122738"/>
          <p14:tracePt t="1901" x="2105025" y="4122738"/>
          <p14:tracePt t="1903" x="2098675" y="4122738"/>
          <p14:tracePt t="1904" x="2090738" y="4116388"/>
          <p14:tracePt t="1905" x="2084388" y="4116388"/>
          <p14:tracePt t="1906" x="2078038" y="4116388"/>
          <p14:tracePt t="1907" x="2071688" y="4116388"/>
          <p14:tracePt t="1908" x="2065338" y="4116388"/>
          <p14:tracePt t="1909" x="2057400" y="4116388"/>
          <p14:tracePt t="1910" x="2051050" y="4116388"/>
          <p14:tracePt t="1911" x="2044700" y="4116388"/>
          <p14:tracePt t="1912" x="2038350" y="4116388"/>
          <p14:tracePt t="1913" x="2032000" y="4116388"/>
          <p14:tracePt t="1914" x="2024063" y="4116388"/>
          <p14:tracePt t="1915" x="2017713" y="4116388"/>
          <p14:tracePt t="1916" x="2011363" y="4110038"/>
          <p14:tracePt t="1917" x="2005013" y="4110038"/>
          <p14:tracePt t="1918" x="1998663" y="4110038"/>
          <p14:tracePt t="1920" x="1990725" y="4110038"/>
          <p14:tracePt t="1921" x="1978025" y="4102100"/>
          <p14:tracePt t="1923" x="1971675" y="4102100"/>
          <p14:tracePt t="1924" x="1965325" y="4102100"/>
          <p14:tracePt t="1925" x="1957388" y="4102100"/>
          <p14:tracePt t="1927" x="1951038" y="4102100"/>
          <p14:tracePt t="1928" x="1944688" y="4102100"/>
          <p14:tracePt t="1929" x="1944688" y="4095750"/>
          <p14:tracePt t="1931" x="1938338" y="4095750"/>
          <p14:tracePt t="1933" x="1931988" y="4095750"/>
          <p14:tracePt t="1937" x="1924050" y="4095750"/>
          <p14:tracePt t="1965" x="1917700" y="4095750"/>
          <p14:tracePt t="1971" x="1911350" y="4095750"/>
          <p14:tracePt t="1979" x="1905000" y="4095750"/>
          <p14:tracePt t="1981" x="1898650" y="4095750"/>
          <p14:tracePt t="1984" x="1890713" y="4095750"/>
          <p14:tracePt t="1988" x="1884363" y="4095750"/>
          <p14:tracePt t="1990" x="1878013" y="4095750"/>
          <p14:tracePt t="1993" x="1871663" y="4095750"/>
          <p14:tracePt t="1995" x="1865313" y="4089400"/>
          <p14:tracePt t="1996" x="1858963" y="4089400"/>
          <p14:tracePt t="1999" x="1851025" y="4089400"/>
          <p14:tracePt t="2000" x="1844675" y="4089400"/>
          <p14:tracePt t="2002" x="1838325" y="4089400"/>
          <p14:tracePt t="2003" x="1831975" y="4089400"/>
          <p14:tracePt t="2005" x="1825625" y="4089400"/>
          <p14:tracePt t="2007" x="1817688" y="4089400"/>
          <p14:tracePt t="2008" x="1811338" y="4089400"/>
          <p14:tracePt t="2010" x="1804988" y="4089400"/>
          <p14:tracePt t="2011" x="1798638" y="4089400"/>
          <p14:tracePt t="2013" x="1792288" y="4089400"/>
          <p14:tracePt t="2014" x="1784350" y="4089400"/>
          <p14:tracePt t="2016" x="1778000" y="4089400"/>
          <p14:tracePt t="2018" x="1771650" y="4089400"/>
          <p14:tracePt t="2020" x="1765300" y="4089400"/>
          <p14:tracePt t="2021" x="1765300" y="4083050"/>
          <p14:tracePt t="2023" x="1758950" y="4083050"/>
          <p14:tracePt t="2024" x="1751013" y="4083050"/>
          <p14:tracePt t="2026" x="1744663" y="4083050"/>
          <p14:tracePt t="2030" x="1738313" y="4083050"/>
          <p14:tracePt t="2033" x="1731963" y="4083050"/>
          <p14:tracePt t="2041" x="1725613" y="4083050"/>
          <p14:tracePt t="2046" x="1717675" y="4076700"/>
          <p14:tracePt t="2049" x="1711325" y="4076700"/>
          <p14:tracePt t="2057" x="1704975" y="4076700"/>
          <p14:tracePt t="2059" x="1698625" y="4076700"/>
          <p14:tracePt t="2064" x="1692275" y="4076700"/>
          <p14:tracePt t="2066" x="1684338" y="4076700"/>
          <p14:tracePt t="2068" x="1677988" y="4076700"/>
          <p14:tracePt t="2069" x="1677988" y="4068763"/>
          <p14:tracePt t="2071" x="1671638" y="4068763"/>
          <p14:tracePt t="2072" x="1665288" y="4068763"/>
          <p14:tracePt t="2073" x="1665288" y="4062413"/>
          <p14:tracePt t="2075" x="1658938" y="4062413"/>
          <p14:tracePt t="2076" x="1651000" y="4062413"/>
          <p14:tracePt t="2078" x="1644650" y="4062413"/>
          <p14:tracePt t="2080" x="1638300" y="4062413"/>
          <p14:tracePt t="2081" x="1631950" y="4056063"/>
          <p14:tracePt t="2083" x="1625600" y="4049713"/>
          <p14:tracePt t="2084" x="1617663" y="4049713"/>
          <p14:tracePt t="2086" x="1611313" y="4049713"/>
          <p14:tracePt t="2087" x="1604963" y="4049713"/>
          <p14:tracePt t="2088" x="1598613" y="4049713"/>
          <p14:tracePt t="2089" x="1598613" y="4043363"/>
          <p14:tracePt t="2090" x="1584325" y="4043363"/>
          <p14:tracePt t="2091" x="1577975" y="4035425"/>
          <p14:tracePt t="2093" x="1571625" y="4035425"/>
          <p14:tracePt t="2094" x="1565275" y="4029075"/>
          <p14:tracePt t="2096" x="1558925" y="4029075"/>
          <p14:tracePt t="2097" x="1544638" y="4029075"/>
          <p14:tracePt t="2099" x="1538288" y="4029075"/>
          <p14:tracePt t="2100" x="1531938" y="4022725"/>
          <p14:tracePt t="2101" x="1525588" y="4022725"/>
          <p14:tracePt t="2103" x="1519238" y="4016375"/>
          <p14:tracePt t="2104" x="1511300" y="4016375"/>
          <p14:tracePt t="2106" x="1504950" y="4016375"/>
          <p14:tracePt t="2107" x="1498600" y="4010025"/>
          <p14:tracePt t="2109" x="1492250" y="4010025"/>
          <p14:tracePt t="2110" x="1485900" y="4010025"/>
          <p14:tracePt t="2111" x="1477963" y="4010025"/>
          <p14:tracePt t="2113" x="1471613" y="4010025"/>
          <p14:tracePt t="2114" x="1465263" y="4010025"/>
          <p14:tracePt t="2117" x="1465263" y="4002088"/>
          <p14:tracePt t="2118" x="1458913" y="4002088"/>
          <p14:tracePt t="2120" x="1452563" y="4002088"/>
          <p14:tracePt t="2122" x="1452563" y="3995738"/>
          <p14:tracePt t="2123" x="1444625" y="3995738"/>
          <p14:tracePt t="2128" x="1438275" y="3995738"/>
          <p14:tracePt t="2132" x="1431925" y="3995738"/>
          <p14:tracePt t="2143" x="1425575" y="3995738"/>
          <p14:tracePt t="2147" x="1419225" y="3995738"/>
          <p14:tracePt t="2151" x="1411288" y="3995738"/>
          <p14:tracePt t="2158" x="1404938" y="3995738"/>
          <p14:tracePt t="2160" x="1404938" y="3989388"/>
          <p14:tracePt t="2161" x="1398588" y="3989388"/>
          <p14:tracePt t="2165" x="1392238" y="3989388"/>
          <p14:tracePt t="2166" x="1385888" y="3989388"/>
          <p14:tracePt t="2167" x="1385888" y="3983038"/>
          <p14:tracePt t="2168" x="1377950" y="3983038"/>
          <p14:tracePt t="2171" x="1371600" y="3983038"/>
          <p14:tracePt t="2172" x="1365250" y="3976688"/>
          <p14:tracePt t="2174" x="1358900" y="3976688"/>
          <p14:tracePt t="2175" x="1352550" y="3976688"/>
          <p14:tracePt t="2176" x="1344613" y="3976688"/>
          <p14:tracePt t="2177" x="1344613" y="3968750"/>
          <p14:tracePt t="2179" x="1338263" y="3968750"/>
          <p14:tracePt t="2180" x="1331913" y="3962400"/>
          <p14:tracePt t="2181" x="1325563" y="3962400"/>
          <p14:tracePt t="2182" x="1319213" y="3962400"/>
          <p14:tracePt t="2183" x="1311275" y="3962400"/>
          <p14:tracePt t="2184" x="1311275" y="3956050"/>
          <p14:tracePt t="2185" x="1298575" y="3956050"/>
          <p14:tracePt t="2186" x="1292225" y="3949700"/>
          <p14:tracePt t="2187" x="1285875" y="3949700"/>
          <p14:tracePt t="2188" x="1279525" y="3949700"/>
          <p14:tracePt t="2189" x="1271588" y="3943350"/>
          <p14:tracePt t="2190" x="1265238" y="3943350"/>
          <p14:tracePt t="2191" x="1258888" y="3935413"/>
          <p14:tracePt t="2192" x="1252538" y="3929063"/>
          <p14:tracePt t="2193" x="1238250" y="3929063"/>
          <p14:tracePt t="2194" x="1231900" y="3929063"/>
          <p14:tracePt t="2195" x="1225550" y="3929063"/>
          <p14:tracePt t="2196" x="1212850" y="3922713"/>
          <p14:tracePt t="2197" x="1198563" y="3916363"/>
          <p14:tracePt t="2199" x="1185863" y="3910013"/>
          <p14:tracePt t="2200" x="1179513" y="3910013"/>
          <p14:tracePt t="2201" x="1171575" y="3902075"/>
          <p14:tracePt t="2202" x="1158875" y="3902075"/>
          <p14:tracePt t="2204" x="1146175" y="3902075"/>
          <p14:tracePt t="2205" x="1138238" y="3895725"/>
          <p14:tracePt t="2206" x="1131888" y="3895725"/>
          <p14:tracePt t="2207" x="1125538" y="3889375"/>
          <p14:tracePt t="2208" x="1119188" y="3883025"/>
          <p14:tracePt t="2210" x="1104900" y="3883025"/>
          <p14:tracePt t="2211" x="1098550" y="3883025"/>
          <p14:tracePt t="2212" x="1092200" y="3883025"/>
          <p14:tracePt t="2213" x="1085850" y="3876675"/>
          <p14:tracePt t="2215" x="1079500" y="3870325"/>
          <p14:tracePt t="2216" x="1071563" y="3870325"/>
          <p14:tracePt t="2217" x="1065213" y="3870325"/>
          <p14:tracePt t="2219" x="1058863" y="3862388"/>
          <p14:tracePt t="2220" x="1052513" y="3862388"/>
          <p14:tracePt t="2223" x="1046163" y="3862388"/>
          <p14:tracePt t="2224" x="1038225" y="3862388"/>
          <p14:tracePt t="2225" x="1031875" y="3856038"/>
          <p14:tracePt t="2228" x="1025525" y="3856038"/>
          <p14:tracePt t="2230" x="1019175" y="3856038"/>
          <p14:tracePt t="2231" x="1019175" y="3849688"/>
          <p14:tracePt t="2234" x="1012825" y="3849688"/>
          <p14:tracePt t="2238" x="1006475" y="3849688"/>
          <p14:tracePt t="2240" x="998538" y="3849688"/>
          <p14:tracePt t="2245" x="998538" y="3843338"/>
          <p14:tracePt t="2247" x="992188" y="3843338"/>
          <p14:tracePt t="2249" x="985838" y="3843338"/>
          <p14:tracePt t="2253" x="985838" y="3836988"/>
          <p14:tracePt t="2255" x="979488" y="3836988"/>
          <p14:tracePt t="2257" x="973138" y="3836988"/>
          <p14:tracePt t="2259" x="965200" y="3836988"/>
          <p14:tracePt t="2263" x="965200" y="3829050"/>
          <p14:tracePt t="2264" x="958850" y="3829050"/>
          <p14:tracePt t="2266" x="952500" y="3829050"/>
          <p14:tracePt t="2268" x="952500" y="3822700"/>
          <p14:tracePt t="2270" x="946150" y="3822700"/>
          <p14:tracePt t="2272" x="939800" y="3822700"/>
          <p14:tracePt t="2273" x="939800" y="3816350"/>
          <p14:tracePt t="2274" x="931863" y="3816350"/>
          <p14:tracePt t="2278" x="925513" y="3816350"/>
          <p14:tracePt t="2280" x="919163" y="3816350"/>
          <p14:tracePt t="2281" x="919163" y="3810000"/>
          <p14:tracePt t="2283" x="912813" y="3810000"/>
          <p14:tracePt t="2284" x="906463" y="3810000"/>
          <p14:tracePt t="2285" x="906463" y="3803650"/>
          <p14:tracePt t="2286" x="898525" y="3803650"/>
          <p14:tracePt t="2290" x="892175" y="3803650"/>
          <p14:tracePt t="2291" x="885825" y="3803650"/>
          <p14:tracePt t="2292" x="885825" y="3795713"/>
          <p14:tracePt t="2294" x="879475" y="3795713"/>
          <p14:tracePt t="2295" x="879475" y="3789363"/>
          <p14:tracePt t="2296" x="873125" y="3789363"/>
          <p14:tracePt t="2299" x="865188" y="3789363"/>
          <p14:tracePt t="2300" x="865188" y="3783013"/>
          <p14:tracePt t="2301" x="858838" y="3783013"/>
          <p14:tracePt t="2304" x="852488" y="3783013"/>
          <p14:tracePt t="2309" x="846138" y="3783013"/>
          <p14:tracePt t="2310" x="846138" y="3776663"/>
          <p14:tracePt t="2313" x="839788" y="3776663"/>
          <p14:tracePt t="2315" x="839788" y="3770313"/>
          <p14:tracePt t="2332" x="831850" y="3770313"/>
          <p14:tracePt t="2335" x="831850" y="3762375"/>
          <p14:tracePt t="2340" x="825500" y="3762375"/>
          <p14:tracePt t="2342" x="825500" y="3756025"/>
          <p14:tracePt t="2345" x="825500" y="3749675"/>
          <p14:tracePt t="2348" x="819150" y="3749675"/>
          <p14:tracePt t="2351" x="819150" y="3743325"/>
          <p14:tracePt t="2353" x="819150" y="3736975"/>
          <p14:tracePt t="2356" x="819150" y="3729038"/>
          <p14:tracePt t="2357" x="812800" y="3729038"/>
          <p14:tracePt t="2358" x="812800" y="3722688"/>
          <p14:tracePt t="2360" x="812800" y="3716338"/>
          <p14:tracePt t="2361" x="806450" y="3716338"/>
          <p14:tracePt t="2363" x="806450" y="3709988"/>
          <p14:tracePt t="2365" x="806450" y="3703638"/>
          <p14:tracePt t="2367" x="798513" y="3703638"/>
          <p14:tracePt t="2368" x="798513" y="3695700"/>
          <p14:tracePt t="2369" x="792163" y="3689350"/>
          <p14:tracePt t="2370" x="792163" y="3683000"/>
          <p14:tracePt t="2371" x="785813" y="3683000"/>
          <p14:tracePt t="2373" x="785813" y="3676650"/>
          <p14:tracePt t="2375" x="785813" y="3670300"/>
          <p14:tracePt t="2376" x="779463" y="3670300"/>
          <p14:tracePt t="2377" x="779463" y="3662363"/>
          <p14:tracePt t="2378" x="773113" y="3662363"/>
          <p14:tracePt t="2379" x="773113" y="3656013"/>
          <p14:tracePt t="2380" x="773113" y="3649663"/>
          <p14:tracePt t="2382" x="765175" y="3649663"/>
          <p14:tracePt t="2383" x="765175" y="3643313"/>
          <p14:tracePt t="2384" x="758825" y="3643313"/>
          <p14:tracePt t="2385" x="758825" y="3636963"/>
          <p14:tracePt t="2387" x="752475" y="3636963"/>
          <p14:tracePt t="2388" x="752475" y="3629025"/>
          <p14:tracePt t="2390" x="752475" y="3622675"/>
          <p14:tracePt t="2391" x="746125" y="3622675"/>
          <p14:tracePt t="2393" x="739775" y="3616325"/>
          <p14:tracePt t="2395" x="739775" y="3609975"/>
          <p14:tracePt t="2396" x="731838" y="3609975"/>
          <p14:tracePt t="2397" x="731838" y="3603625"/>
          <p14:tracePt t="2398" x="725488" y="3603625"/>
          <p14:tracePt t="2401" x="719138" y="3603625"/>
          <p14:tracePt t="2402" x="719138" y="3597275"/>
          <p14:tracePt t="2407" x="719138" y="3589338"/>
          <p14:tracePt t="2409" x="712788" y="3589338"/>
          <p14:tracePt t="2449" x="712788" y="3582988"/>
          <p14:tracePt t="2454" x="712788" y="3576638"/>
          <p14:tracePt t="2456" x="712788" y="3570288"/>
          <p14:tracePt t="2460" x="712788" y="3563938"/>
          <p14:tracePt t="2462" x="712788" y="3556000"/>
          <p14:tracePt t="2466" x="712788" y="3549650"/>
          <p14:tracePt t="2468" x="712788" y="3543300"/>
          <p14:tracePt t="2469" x="712788" y="3536950"/>
          <p14:tracePt t="2472" x="712788" y="3530600"/>
          <p14:tracePt t="2473" x="712788" y="3522663"/>
          <p14:tracePt t="2476" x="712788" y="3516313"/>
          <p14:tracePt t="2478" x="712788" y="3509963"/>
          <p14:tracePt t="2479" x="712788" y="3503613"/>
          <p14:tracePt t="2481" x="712788" y="3497263"/>
          <p14:tracePt t="2482" x="712788" y="3489325"/>
          <p14:tracePt t="2485" x="712788" y="3482975"/>
          <p14:tracePt t="2486" x="719138" y="3482975"/>
          <p14:tracePt t="2487" x="719138" y="3476625"/>
          <p14:tracePt t="2488" x="719138" y="3470275"/>
          <p14:tracePt t="2490" x="719138" y="3463925"/>
          <p14:tracePt t="2491" x="719138" y="3455988"/>
          <p14:tracePt t="2494" x="719138" y="3449638"/>
          <p14:tracePt t="2495" x="719138" y="3443288"/>
          <p14:tracePt t="2496" x="719138" y="3436938"/>
          <p14:tracePt t="2499" x="719138" y="3430588"/>
          <p14:tracePt t="2501" x="719138" y="3422650"/>
          <p14:tracePt t="2504" x="719138" y="3416300"/>
          <p14:tracePt t="2506" x="719138" y="3409950"/>
          <p14:tracePt t="2511" x="719138" y="3403600"/>
          <p14:tracePt t="2513" x="719138" y="3397250"/>
          <p14:tracePt t="2514" x="725488" y="3397250"/>
          <p14:tracePt t="2516" x="725488" y="3389313"/>
          <p14:tracePt t="2521" x="725488" y="3382963"/>
          <p14:tracePt t="2524" x="725488" y="3376613"/>
          <p14:tracePt t="2531" x="725488" y="3370263"/>
          <p14:tracePt t="2533" x="731838" y="3370263"/>
          <p14:tracePt t="2536" x="731838" y="3363913"/>
          <p14:tracePt t="2540" x="731838" y="3355975"/>
          <p14:tracePt t="2548" x="731838" y="3349625"/>
          <p14:tracePt t="2552" x="731838" y="3343275"/>
          <p14:tracePt t="2553" x="739775" y="3343275"/>
          <p14:tracePt t="2558" x="746125" y="3343275"/>
          <p14:tracePt t="2559" x="746125" y="3336925"/>
          <p14:tracePt t="2562" x="746125" y="3330575"/>
          <p14:tracePt t="2565" x="746125" y="3322638"/>
          <p14:tracePt t="2567" x="752475" y="3322638"/>
          <p14:tracePt t="2569" x="752475" y="3316288"/>
          <p14:tracePt t="2570" x="758825" y="3316288"/>
          <p14:tracePt t="2571" x="758825" y="3309938"/>
          <p14:tracePt t="2572" x="765175" y="3309938"/>
          <p14:tracePt t="2574" x="765175" y="3303588"/>
          <p14:tracePt t="2576" x="765175" y="3297238"/>
          <p14:tracePt t="2577" x="773113" y="3297238"/>
          <p14:tracePt t="2578" x="773113" y="3290888"/>
          <p14:tracePt t="2579" x="779463" y="3290888"/>
          <p14:tracePt t="2582" x="779463" y="3282950"/>
          <p14:tracePt t="2583" x="785813" y="3276600"/>
          <p14:tracePt t="2585" x="792163" y="3276600"/>
          <p14:tracePt t="2586" x="792163" y="3270250"/>
          <p14:tracePt t="2587" x="798513" y="3263900"/>
          <p14:tracePt t="2588" x="798513" y="3257550"/>
          <p14:tracePt t="2590" x="806450" y="3257550"/>
          <p14:tracePt t="2591" x="806450" y="3249613"/>
          <p14:tracePt t="2592" x="812800" y="3249613"/>
          <p14:tracePt t="2593" x="812800" y="3243263"/>
          <p14:tracePt t="2595" x="812800" y="3236913"/>
          <p14:tracePt t="2596" x="819150" y="3236913"/>
          <p14:tracePt t="2597" x="819150" y="3230563"/>
          <p14:tracePt t="2598" x="825500" y="3224213"/>
          <p14:tracePt t="2601" x="831850" y="3224213"/>
          <p14:tracePt t="2602" x="831850" y="3216275"/>
          <p14:tracePt t="2603" x="831850" y="3209925"/>
          <p14:tracePt t="2606" x="831850" y="3203575"/>
          <p14:tracePt t="2607" x="839788" y="3203575"/>
          <p14:tracePt t="2608" x="839788" y="3197225"/>
          <p14:tracePt t="2609" x="846138" y="3197225"/>
          <p14:tracePt t="2611" x="846138" y="3190875"/>
          <p14:tracePt t="2613" x="846138" y="3182938"/>
          <p14:tracePt t="2616" x="846138" y="3176588"/>
          <p14:tracePt t="2617" x="852488" y="3176588"/>
          <p14:tracePt t="2620" x="852488" y="3170238"/>
          <p14:tracePt t="2622" x="858838" y="3170238"/>
          <p14:tracePt t="2623" x="858838" y="3163888"/>
          <p14:tracePt t="2628" x="865188" y="3163888"/>
          <p14:tracePt t="2630" x="865188" y="3157538"/>
          <p14:tracePt t="2634" x="865188" y="3149600"/>
          <p14:tracePt t="2640" x="865188" y="3143250"/>
          <p14:tracePt t="2645" x="873125" y="3143250"/>
          <p14:tracePt t="2650" x="873125" y="3136900"/>
          <p14:tracePt t="2652" x="879475" y="3136900"/>
          <p14:tracePt t="2654" x="879475" y="3130550"/>
          <p14:tracePt t="2661" x="879475" y="3124200"/>
          <p14:tracePt t="2662" x="885825" y="3124200"/>
          <p14:tracePt t="2664" x="892175" y="3124200"/>
          <p14:tracePt t="2665" x="892175" y="3116263"/>
          <p14:tracePt t="2666" x="892175" y="3109913"/>
          <p14:tracePt t="2669" x="898525" y="3109913"/>
          <p14:tracePt t="2671" x="898525" y="3103563"/>
          <p14:tracePt t="2672" x="906463" y="3103563"/>
          <p14:tracePt t="2673" x="912813" y="3097213"/>
          <p14:tracePt t="2676" x="912813" y="3090863"/>
          <p14:tracePt t="2677" x="919163" y="3090863"/>
          <p14:tracePt t="2678" x="925513" y="3082925"/>
          <p14:tracePt t="2679" x="925513" y="3076575"/>
          <p14:tracePt t="2681" x="931863" y="3076575"/>
          <p14:tracePt t="2682" x="939800" y="3070225"/>
          <p14:tracePt t="2683" x="946150" y="3063875"/>
          <p14:tracePt t="2685" x="952500" y="3063875"/>
          <p14:tracePt t="2686" x="952500" y="3057525"/>
          <p14:tracePt t="2687" x="958850" y="3057525"/>
          <p14:tracePt t="2688" x="958850" y="3049588"/>
          <p14:tracePt t="2689" x="958850" y="3043238"/>
          <p14:tracePt t="2690" x="965200" y="3043238"/>
          <p14:tracePt t="2691" x="973138" y="3043238"/>
          <p14:tracePt t="2692" x="979488" y="3036888"/>
          <p14:tracePt t="2693" x="979488" y="3030538"/>
          <p14:tracePt t="2694" x="985838" y="3030538"/>
          <p14:tracePt t="2695" x="992188" y="3030538"/>
          <p14:tracePt t="2696" x="992188" y="3024188"/>
          <p14:tracePt t="2697" x="992188" y="3017838"/>
          <p14:tracePt t="2698" x="998538" y="3017838"/>
          <p14:tracePt t="2699" x="1006475" y="3009900"/>
          <p14:tracePt t="2700" x="1012825" y="3009900"/>
          <p14:tracePt t="2702" x="1012825" y="3003550"/>
          <p14:tracePt t="2703" x="1019175" y="3003550"/>
          <p14:tracePt t="2704" x="1025525" y="2997200"/>
          <p14:tracePt t="2707" x="1031875" y="2990850"/>
          <p14:tracePt t="2708" x="1038225" y="2990850"/>
          <p14:tracePt t="2709" x="1038225" y="2984500"/>
          <p14:tracePt t="2710" x="1046163" y="2984500"/>
          <p14:tracePt t="2712" x="1052513" y="2984500"/>
          <p14:tracePt t="2713" x="1052513" y="2976563"/>
          <p14:tracePt t="2714" x="1058863" y="2976563"/>
          <p14:tracePt t="2715" x="1058863" y="2970213"/>
          <p14:tracePt t="2717" x="1065213" y="2963863"/>
          <p14:tracePt t="2718" x="1071563" y="2963863"/>
          <p14:tracePt t="2720" x="1079500" y="2963863"/>
          <p14:tracePt t="2721" x="1079500" y="2957513"/>
          <p14:tracePt t="2723" x="1079500" y="2951163"/>
          <p14:tracePt t="2724" x="1085850" y="2951163"/>
          <p14:tracePt t="2725" x="1092200" y="2951163"/>
          <p14:tracePt t="2728" x="1092200" y="2943225"/>
          <p14:tracePt t="2729" x="1098550" y="2943225"/>
          <p14:tracePt t="2731" x="1104900" y="2943225"/>
          <p14:tracePt t="2732" x="1104900" y="2936875"/>
          <p14:tracePt t="2735" x="1104900" y="2930525"/>
          <p14:tracePt t="2736" x="1112838" y="2930525"/>
          <p14:tracePt t="2738" x="1119188" y="2930525"/>
          <p14:tracePt t="2741" x="1125538" y="2930525"/>
          <p14:tracePt t="2743" x="1125538" y="2924175"/>
          <p14:tracePt t="2744" x="1131888" y="2924175"/>
          <p14:tracePt t="2746" x="1138238" y="2924175"/>
          <p14:tracePt t="2747" x="1138238" y="2917825"/>
          <p14:tracePt t="2751" x="1146175" y="2917825"/>
          <p14:tracePt t="2752" x="1152525" y="2917825"/>
          <p14:tracePt t="2754" x="1158875" y="2917825"/>
          <p14:tracePt t="2755" x="1158875" y="2909888"/>
          <p14:tracePt t="2758" x="1165225" y="2909888"/>
          <p14:tracePt t="2759" x="1165225" y="2903538"/>
          <p14:tracePt t="2760" x="1171575" y="2903538"/>
          <p14:tracePt t="2762" x="1171575" y="2897188"/>
          <p14:tracePt t="2763" x="1179513" y="2897188"/>
          <p14:tracePt t="2765" x="1185863" y="2897188"/>
          <p14:tracePt t="2766" x="1192213" y="2897188"/>
          <p14:tracePt t="2768" x="1192213" y="2890838"/>
          <p14:tracePt t="2769" x="1198563" y="2890838"/>
          <p14:tracePt t="2770" x="1204913" y="2890838"/>
          <p14:tracePt t="2771" x="1204913" y="2884488"/>
          <p14:tracePt t="2773" x="1212850" y="2884488"/>
          <p14:tracePt t="2775" x="1219200" y="2884488"/>
          <p14:tracePt t="2776" x="1225550" y="2884488"/>
          <p14:tracePt t="2778" x="1231900" y="2876550"/>
          <p14:tracePt t="2779" x="1238250" y="2876550"/>
          <p14:tracePt t="2780" x="1238250" y="2870200"/>
          <p14:tracePt t="2782" x="1246188" y="2870200"/>
          <p14:tracePt t="2783" x="1252538" y="2863850"/>
          <p14:tracePt t="2784" x="1258888" y="2863850"/>
          <p14:tracePt t="2786" x="1265238" y="2863850"/>
          <p14:tracePt t="2787" x="1271588" y="2863850"/>
          <p14:tracePt t="2788" x="1271588" y="2857500"/>
          <p14:tracePt t="2789" x="1279525" y="2857500"/>
          <p14:tracePt t="2790" x="1285875" y="2851150"/>
          <p14:tracePt t="2791" x="1292225" y="2851150"/>
          <p14:tracePt t="2793" x="1298575" y="2851150"/>
          <p14:tracePt t="2794" x="1304925" y="2843213"/>
          <p14:tracePt t="2796" x="1311275" y="2836863"/>
          <p14:tracePt t="2797" x="1325563" y="2836863"/>
          <p14:tracePt t="2798" x="1325563" y="2830513"/>
          <p14:tracePt t="2799" x="1331913" y="2830513"/>
          <p14:tracePt t="2800" x="1344613" y="2830513"/>
          <p14:tracePt t="2802" x="1352550" y="2824163"/>
          <p14:tracePt t="2803" x="1358900" y="2824163"/>
          <p14:tracePt t="2804" x="1365250" y="2817813"/>
          <p14:tracePt t="2805" x="1371600" y="2817813"/>
          <p14:tracePt t="2806" x="1377950" y="2809875"/>
          <p14:tracePt t="2808" x="1392238" y="2809875"/>
          <p14:tracePt t="2809" x="1398588" y="2809875"/>
          <p14:tracePt t="2811" x="1411288" y="2803525"/>
          <p14:tracePt t="2812" x="1419225" y="2803525"/>
          <p14:tracePt t="2813" x="1419225" y="2797175"/>
          <p14:tracePt t="2814" x="1425575" y="2797175"/>
          <p14:tracePt t="2815" x="1438275" y="2790825"/>
          <p14:tracePt t="2817" x="1444625" y="2790825"/>
          <p14:tracePt t="2818" x="1452563" y="2790825"/>
          <p14:tracePt t="2820" x="1465263" y="2784475"/>
          <p14:tracePt t="2821" x="1471613" y="2784475"/>
          <p14:tracePt t="2822" x="1471613" y="2776538"/>
          <p14:tracePt t="2823" x="1477963" y="2776538"/>
          <p14:tracePt t="2824" x="1485900" y="2776538"/>
          <p14:tracePt t="2825" x="1492250" y="2776538"/>
          <p14:tracePt t="2827" x="1498600" y="2776538"/>
          <p14:tracePt t="2828" x="1504950" y="2770188"/>
          <p14:tracePt t="2830" x="1511300" y="2770188"/>
          <p14:tracePt t="2831" x="1519238" y="2770188"/>
          <p14:tracePt t="2832" x="1525588" y="2763838"/>
          <p14:tracePt t="2834" x="1531938" y="2763838"/>
          <p14:tracePt t="2835" x="1538288" y="2757488"/>
          <p14:tracePt t="2838" x="1544638" y="2757488"/>
          <p14:tracePt t="2839" x="1552575" y="2757488"/>
          <p14:tracePt t="2840" x="1558925" y="2757488"/>
          <p14:tracePt t="2842" x="1565275" y="2757488"/>
          <p14:tracePt t="2845" x="1571625" y="2757488"/>
          <p14:tracePt t="2847" x="1577975" y="2757488"/>
          <p14:tracePt t="2849" x="1584325" y="2751138"/>
          <p14:tracePt t="2850" x="1592263" y="2751138"/>
          <p14:tracePt t="2854" x="1598613" y="2751138"/>
          <p14:tracePt t="2855" x="1604963" y="2751138"/>
          <p14:tracePt t="2859" x="1611313" y="2751138"/>
          <p14:tracePt t="2860" x="1617663" y="2751138"/>
          <p14:tracePt t="2862" x="1625600" y="2751138"/>
          <p14:tracePt t="2865" x="1625600" y="2743200"/>
          <p14:tracePt t="2866" x="1631950" y="2743200"/>
          <p14:tracePt t="2867" x="1638300" y="2743200"/>
          <p14:tracePt t="2869" x="1644650" y="2743200"/>
          <p14:tracePt t="2870" x="1651000" y="2743200"/>
          <p14:tracePt t="2872" x="1658938" y="2743200"/>
          <p14:tracePt t="2874" x="1665288" y="2743200"/>
          <p14:tracePt t="2876" x="1671638" y="2743200"/>
          <p14:tracePt t="2878" x="1677988" y="2743200"/>
          <p14:tracePt t="2879" x="1684338" y="2743200"/>
          <p14:tracePt t="2884" x="1704975" y="2743200"/>
          <p14:tracePt t="2886" x="1711325" y="2743200"/>
          <p14:tracePt t="2887" x="1717675" y="2743200"/>
          <p14:tracePt t="2889" x="1725613" y="2743200"/>
          <p14:tracePt t="2890" x="1731963" y="2743200"/>
          <p14:tracePt t="2891" x="1738313" y="2743200"/>
          <p14:tracePt t="2893" x="1751013" y="2743200"/>
          <p14:tracePt t="2894" x="1758950" y="2736850"/>
          <p14:tracePt t="2896" x="1765300" y="2736850"/>
          <p14:tracePt t="2897" x="1771650" y="2736850"/>
          <p14:tracePt t="2898" x="1778000" y="2736850"/>
          <p14:tracePt t="2899" x="1784350" y="2736850"/>
          <p14:tracePt t="2900" x="1792288" y="2730500"/>
          <p14:tracePt t="2902" x="1804988" y="2730500"/>
          <p14:tracePt t="2903" x="1811338" y="2730500"/>
          <p14:tracePt t="2905" x="1825625" y="2730500"/>
          <p14:tracePt t="2907" x="1838325" y="2724150"/>
          <p14:tracePt t="2908" x="1844675" y="2724150"/>
          <p14:tracePt t="2910" x="1858963" y="2724150"/>
          <p14:tracePt t="2911" x="1865313" y="2724150"/>
          <p14:tracePt t="2913" x="1878013" y="2724150"/>
          <p14:tracePt t="2914" x="1884363" y="2724150"/>
          <p14:tracePt t="2915" x="1890713" y="2724150"/>
          <p14:tracePt t="2916" x="1898650" y="2717800"/>
          <p14:tracePt t="2917" x="1905000" y="2717800"/>
          <p14:tracePt t="2918" x="1911350" y="2717800"/>
          <p14:tracePt t="2919" x="1924050" y="2717800"/>
          <p14:tracePt t="2920" x="1924050" y="2711450"/>
          <p14:tracePt t="2921" x="1931988" y="2711450"/>
          <p14:tracePt t="2922" x="1938338" y="2711450"/>
          <p14:tracePt t="2923" x="1944688" y="2711450"/>
          <p14:tracePt t="2924" x="1957388" y="2703513"/>
          <p14:tracePt t="2926" x="1971675" y="2703513"/>
          <p14:tracePt t="2927" x="1978025" y="2703513"/>
          <p14:tracePt t="2929" x="1984375" y="2703513"/>
          <p14:tracePt t="2930" x="1998663" y="2703513"/>
          <p14:tracePt t="2932" x="2011363" y="2703513"/>
          <p14:tracePt t="2933" x="2017713" y="2697163"/>
          <p14:tracePt t="2935" x="2024063" y="2697163"/>
          <p14:tracePt t="2936" x="2032000" y="2697163"/>
          <p14:tracePt t="2937" x="2038350" y="2690813"/>
          <p14:tracePt t="2938" x="2051050" y="2690813"/>
          <p14:tracePt t="2940" x="2057400" y="2690813"/>
          <p14:tracePt t="2942" x="2071688" y="2684463"/>
          <p14:tracePt t="2943" x="2078038" y="2684463"/>
          <p14:tracePt t="2944" x="2084388" y="2684463"/>
          <p14:tracePt t="2946" x="2090738" y="2684463"/>
          <p14:tracePt t="2948" x="2098675" y="2684463"/>
          <p14:tracePt t="2949" x="2105025" y="2684463"/>
          <p14:tracePt t="2950" x="2111375" y="2684463"/>
          <p14:tracePt t="2951" x="2117725" y="2678113"/>
          <p14:tracePt t="2952" x="2124075" y="2678113"/>
          <p14:tracePt t="2953" x="2132013" y="2678113"/>
          <p14:tracePt t="2955" x="2138363" y="2678113"/>
          <p14:tracePt t="2956" x="2144713" y="2678113"/>
          <p14:tracePt t="2957" x="2144713" y="2670175"/>
          <p14:tracePt t="2958" x="2151063" y="2670175"/>
          <p14:tracePt t="2959" x="2157413" y="2670175"/>
          <p14:tracePt t="2960" x="2163763" y="2670175"/>
          <p14:tracePt t="2962" x="2171700" y="2663825"/>
          <p14:tracePt t="2963" x="2178050" y="2663825"/>
          <p14:tracePt t="2965" x="2184400" y="2663825"/>
          <p14:tracePt t="2966" x="2190750" y="2663825"/>
          <p14:tracePt t="2967" x="2197100" y="2663825"/>
          <p14:tracePt t="2969" x="2205038" y="2663825"/>
          <p14:tracePt t="2970" x="2211388" y="2663825"/>
          <p14:tracePt t="2972" x="2217738" y="2663825"/>
          <p14:tracePt t="2973" x="2224088" y="2663825"/>
          <p14:tracePt t="2974" x="2230438" y="2663825"/>
          <p14:tracePt t="2975" x="2238375" y="2663825"/>
          <p14:tracePt t="2976" x="2244725" y="2663825"/>
          <p14:tracePt t="2978" x="2257425" y="2657475"/>
          <p14:tracePt t="2979" x="2263775" y="2657475"/>
          <p14:tracePt t="2981" x="2278063" y="2657475"/>
          <p14:tracePt t="2982" x="2284413" y="2657475"/>
          <p14:tracePt t="2984" x="2297113" y="2651125"/>
          <p14:tracePt t="2985" x="2305050" y="2651125"/>
          <p14:tracePt t="2986" x="2311400" y="2651125"/>
          <p14:tracePt t="2987" x="2317750" y="2651125"/>
          <p14:tracePt t="2988" x="2324100" y="2651125"/>
          <p14:tracePt t="2989" x="2330450" y="2651125"/>
          <p14:tracePt t="2990" x="2344738" y="2651125"/>
          <p14:tracePt t="2992" x="2357438" y="2651125"/>
          <p14:tracePt t="2993" x="2371725" y="2644775"/>
          <p14:tracePt t="2995" x="2384425" y="2644775"/>
          <p14:tracePt t="2996" x="2390775" y="2644775"/>
          <p14:tracePt t="2997" x="2405063" y="2644775"/>
          <p14:tracePt t="2998" x="2411413" y="2644775"/>
          <p14:tracePt t="2999" x="2417763" y="2644775"/>
          <p14:tracePt t="3000" x="2430463" y="2644775"/>
          <p14:tracePt t="3001" x="2438400" y="2644775"/>
          <p14:tracePt t="3002" x="2451100" y="2644775"/>
          <p14:tracePt t="3003" x="2463800" y="2644775"/>
          <p14:tracePt t="3004" x="2470150" y="2644775"/>
          <p14:tracePt t="3005" x="2478088" y="2644775"/>
          <p14:tracePt t="3006" x="2484438" y="2644775"/>
          <p14:tracePt t="3007" x="2497138" y="2644775"/>
          <p14:tracePt t="3008" x="2511425" y="2644775"/>
          <p14:tracePt t="3010" x="2524125" y="2644775"/>
          <p14:tracePt t="3011" x="2536825" y="2644775"/>
          <p14:tracePt t="3012" x="2544763" y="2644775"/>
          <p14:tracePt t="3013" x="2557463" y="2644775"/>
          <p14:tracePt t="3014" x="2563813" y="2644775"/>
          <p14:tracePt t="3015" x="2578100" y="2644775"/>
          <p14:tracePt t="3016" x="2590800" y="2644775"/>
          <p14:tracePt t="3018" x="2603500" y="2644775"/>
          <p14:tracePt t="3019" x="2611438" y="2644775"/>
          <p14:tracePt t="3020" x="2624138" y="2644775"/>
          <p14:tracePt t="3021" x="2630488" y="2644775"/>
          <p14:tracePt t="3022" x="2636838" y="2644775"/>
          <p14:tracePt t="3023" x="2651125" y="2636838"/>
          <p14:tracePt t="3024" x="2657475" y="2636838"/>
          <p14:tracePt t="3025" x="2663825" y="2636838"/>
          <p14:tracePt t="3026" x="2670175" y="2636838"/>
          <p14:tracePt t="3027" x="2678113" y="2636838"/>
          <p14:tracePt t="3028" x="2684463" y="2636838"/>
          <p14:tracePt t="3029" x="2697163" y="2636838"/>
          <p14:tracePt t="3030" x="2703513" y="2636838"/>
          <p14:tracePt t="3031" x="2711450" y="2636838"/>
          <p14:tracePt t="3032" x="2717800" y="2636838"/>
          <p14:tracePt t="3033" x="2724150" y="2636838"/>
          <p14:tracePt t="3034" x="2730500" y="2636838"/>
          <p14:tracePt t="3035" x="2736850" y="2636838"/>
          <p14:tracePt t="3036" x="2743200" y="2636838"/>
          <p14:tracePt t="3038" x="2757488" y="2636838"/>
          <p14:tracePt t="3039" x="2763838" y="2636838"/>
          <p14:tracePt t="3040" x="2770188" y="2636838"/>
          <p14:tracePt t="3041" x="2776538" y="2636838"/>
          <p14:tracePt t="3042" x="2784475" y="2636838"/>
          <p14:tracePt t="3044" x="2797175" y="2636838"/>
          <p14:tracePt t="3046" x="2803525" y="2636838"/>
          <p14:tracePt t="3047" x="2809875" y="2636838"/>
          <p14:tracePt t="3049" x="2817813" y="2636838"/>
          <p14:tracePt t="3050" x="2824163" y="2636838"/>
          <p14:tracePt t="3051" x="2824163" y="2630488"/>
          <p14:tracePt t="3052" x="2830513" y="2630488"/>
          <p14:tracePt t="3054" x="2836863" y="2630488"/>
          <p14:tracePt t="3055" x="2843213" y="2630488"/>
          <p14:tracePt t="3057" x="2851150" y="2630488"/>
          <p14:tracePt t="3058" x="2857500" y="2630488"/>
          <p14:tracePt t="3059" x="2863850" y="2630488"/>
          <p14:tracePt t="3062" x="2870200" y="2630488"/>
          <p14:tracePt t="3063" x="2876550" y="2630488"/>
          <p14:tracePt t="3066" x="2884488" y="2630488"/>
          <p14:tracePt t="3067" x="2890838" y="2630488"/>
          <p14:tracePt t="3070" x="2897188" y="2630488"/>
          <p14:tracePt t="3071" x="2903538" y="2630488"/>
          <p14:tracePt t="3072" x="2909888" y="2630488"/>
          <p14:tracePt t="3075" x="2917825" y="2630488"/>
          <p14:tracePt t="3076" x="2924175" y="2630488"/>
          <p14:tracePt t="3078" x="2930525" y="2630488"/>
          <p14:tracePt t="3080" x="2936875" y="2630488"/>
          <p14:tracePt t="3081" x="2943225" y="2630488"/>
          <p14:tracePt t="3083" x="2951163" y="2630488"/>
          <p14:tracePt t="3084" x="2957513" y="2630488"/>
          <p14:tracePt t="3086" x="2963863" y="2630488"/>
          <p14:tracePt t="3087" x="2970213" y="2630488"/>
          <p14:tracePt t="3088" x="2976563" y="2630488"/>
          <p14:tracePt t="3090" x="2990850" y="2630488"/>
          <p14:tracePt t="3091" x="2997200" y="2630488"/>
          <p14:tracePt t="3093" x="3009900" y="2630488"/>
          <p14:tracePt t="3095" x="3017838" y="2630488"/>
          <p14:tracePt t="3096" x="3030538" y="2630488"/>
          <p14:tracePt t="3097" x="3036888" y="2630488"/>
          <p14:tracePt t="3098" x="3043238" y="2630488"/>
          <p14:tracePt t="3099" x="3049588" y="2630488"/>
          <p14:tracePt t="3100" x="3057525" y="2630488"/>
          <p14:tracePt t="3101" x="3070225" y="2630488"/>
          <p14:tracePt t="3102" x="3076575" y="2630488"/>
          <p14:tracePt t="3103" x="3082925" y="2630488"/>
          <p14:tracePt t="3104" x="3097213" y="2630488"/>
          <p14:tracePt t="3106" x="3109913" y="2630488"/>
          <p14:tracePt t="3107" x="3116263" y="2630488"/>
          <p14:tracePt t="3108" x="3124200" y="2630488"/>
          <p14:tracePt t="3109" x="3136900" y="2630488"/>
          <p14:tracePt t="3110" x="3143250" y="2630488"/>
          <p14:tracePt t="3111" x="3157538" y="2630488"/>
          <p14:tracePt t="3113" x="3170238" y="2630488"/>
          <p14:tracePt t="3114" x="3182938" y="2630488"/>
          <p14:tracePt t="3116" x="3197225" y="2630488"/>
          <p14:tracePt t="3117" x="3203575" y="2630488"/>
          <p14:tracePt t="3118" x="3209925" y="2630488"/>
          <p14:tracePt t="3119" x="3224213" y="2630488"/>
          <p14:tracePt t="3120" x="3230563" y="2630488"/>
          <p14:tracePt t="3121" x="3236913" y="2630488"/>
          <p14:tracePt t="3122" x="3243263" y="2630488"/>
          <p14:tracePt t="3123" x="3249613" y="2630488"/>
          <p14:tracePt t="3124" x="3257550" y="2630488"/>
          <p14:tracePt t="3125" x="3263900" y="2630488"/>
          <p14:tracePt t="3126" x="3270250" y="2630488"/>
          <p14:tracePt t="3127" x="3276600" y="2630488"/>
          <p14:tracePt t="3128" x="3282950" y="2630488"/>
          <p14:tracePt t="3129" x="3290888" y="2630488"/>
          <p14:tracePt t="3130" x="3303588" y="2630488"/>
          <p14:tracePt t="3132" x="3309938" y="2630488"/>
          <p14:tracePt t="3133" x="3316288" y="2630488"/>
          <p14:tracePt t="3134" x="3322638" y="2630488"/>
          <p14:tracePt t="3135" x="3330575" y="2630488"/>
          <p14:tracePt t="3136" x="3336925" y="2630488"/>
          <p14:tracePt t="3138" x="3343275" y="2630488"/>
          <p14:tracePt t="3139" x="3349625" y="2630488"/>
          <p14:tracePt t="3140" x="3355975" y="2636838"/>
          <p14:tracePt t="3141" x="3363913" y="2636838"/>
          <p14:tracePt t="3142" x="3370263" y="2636838"/>
          <p14:tracePt t="3144" x="3376613" y="2636838"/>
          <p14:tracePt t="3146" x="3382963" y="2636838"/>
          <p14:tracePt t="3147" x="3389313" y="2636838"/>
          <p14:tracePt t="3150" x="3389313" y="2644775"/>
          <p14:tracePt t="3151" x="3397250" y="2644775"/>
          <p14:tracePt t="3152" x="3403600" y="2644775"/>
          <p14:tracePt t="3154" x="3409950" y="2644775"/>
          <p14:tracePt t="3155" x="3409950" y="2651125"/>
          <p14:tracePt t="3158" x="3416300" y="2651125"/>
          <p14:tracePt t="3160" x="3422650" y="2651125"/>
          <p14:tracePt t="3166" x="3430588" y="2651125"/>
          <p14:tracePt t="3168" x="3436938" y="2651125"/>
          <p14:tracePt t="3172" x="3436938" y="2657475"/>
          <p14:tracePt t="3174" x="3443288" y="2657475"/>
          <p14:tracePt t="3176" x="3449638" y="2657475"/>
          <p14:tracePt t="3177" x="3449638" y="2663825"/>
          <p14:tracePt t="3178" x="3455988" y="2663825"/>
          <p14:tracePt t="3183" x="3463925" y="2663825"/>
          <p14:tracePt t="3184" x="3470275" y="2663825"/>
          <p14:tracePt t="3185" x="3470275" y="2670175"/>
          <p14:tracePt t="3188" x="3476625" y="2670175"/>
          <p14:tracePt t="3189" x="3476625" y="2678113"/>
          <p14:tracePt t="3190" x="3482975" y="2678113"/>
          <p14:tracePt t="3191" x="3489325" y="2678113"/>
          <p14:tracePt t="3192" x="3489325" y="2684463"/>
          <p14:tracePt t="3194" x="3497263" y="2684463"/>
          <p14:tracePt t="3195" x="3503613" y="2684463"/>
          <p14:tracePt t="3197" x="3509963" y="2684463"/>
          <p14:tracePt t="3198" x="3516313" y="2690813"/>
          <p14:tracePt t="3199" x="3522663" y="2690813"/>
          <p14:tracePt t="3200" x="3522663" y="2697163"/>
          <p14:tracePt t="3201" x="3530600" y="2697163"/>
          <p14:tracePt t="3202" x="3536950" y="2697163"/>
          <p14:tracePt t="3203" x="3543300" y="2697163"/>
          <p14:tracePt t="3204" x="3543300" y="2703513"/>
          <p14:tracePt t="3205" x="3549650" y="2703513"/>
          <p14:tracePt t="3206" x="3556000" y="2711450"/>
          <p14:tracePt t="3207" x="3563938" y="2711450"/>
          <p14:tracePt t="3208" x="3570288" y="2717800"/>
          <p14:tracePt t="3209" x="3576638" y="2717800"/>
          <p14:tracePt t="3210" x="3582988" y="2717800"/>
          <p14:tracePt t="3211" x="3589338" y="2717800"/>
          <p14:tracePt t="3212" x="3597275" y="2724150"/>
          <p14:tracePt t="3213" x="3603625" y="2724150"/>
          <p14:tracePt t="3214" x="3609975" y="2730500"/>
          <p14:tracePt t="3215" x="3616325" y="2730500"/>
          <p14:tracePt t="3216" x="3622675" y="2730500"/>
          <p14:tracePt t="3217" x="3636963" y="2736850"/>
          <p14:tracePt t="3219" x="3649663" y="2736850"/>
          <p14:tracePt t="3220" x="3656013" y="2736850"/>
          <p14:tracePt t="3221" x="3662363" y="2743200"/>
          <p14:tracePt t="3222" x="3670300" y="2743200"/>
          <p14:tracePt t="3223" x="3676650" y="2751138"/>
          <p14:tracePt t="3224" x="3683000" y="2751138"/>
          <p14:tracePt t="3225" x="3695700" y="2751138"/>
          <p14:tracePt t="3226" x="3695700" y="2757488"/>
          <p14:tracePt t="3227" x="3709988" y="2757488"/>
          <p14:tracePt t="3228" x="3716338" y="2757488"/>
          <p14:tracePt t="3229" x="3722688" y="2757488"/>
          <p14:tracePt t="3230" x="3729038" y="2763838"/>
          <p14:tracePt t="3231" x="3736975" y="2763838"/>
          <p14:tracePt t="3232" x="3743325" y="2770188"/>
          <p14:tracePt t="3233" x="3756025" y="2770188"/>
          <p14:tracePt t="3234" x="3756025" y="2776538"/>
          <p14:tracePt t="3235" x="3770313" y="2776538"/>
          <p14:tracePt t="3236" x="3776663" y="2776538"/>
          <p14:tracePt t="3238" x="3789363" y="2784475"/>
          <p14:tracePt t="3239" x="3795713" y="2784475"/>
          <p14:tracePt t="3240" x="3803650" y="2784475"/>
          <p14:tracePt t="3241" x="3816350" y="2790825"/>
          <p14:tracePt t="3242" x="3829050" y="2790825"/>
          <p14:tracePt t="3244" x="3829050" y="2797175"/>
          <p14:tracePt t="3245" x="3843338" y="2797175"/>
          <p14:tracePt t="3247" x="3856038" y="2797175"/>
          <p14:tracePt t="3248" x="3856038" y="2803525"/>
          <p14:tracePt t="3249" x="3870325" y="2803525"/>
          <p14:tracePt t="3251" x="3876675" y="2809875"/>
          <p14:tracePt t="3252" x="3883025" y="2809875"/>
          <p14:tracePt t="3253" x="3889375" y="2817813"/>
          <p14:tracePt t="3254" x="3895725" y="2817813"/>
          <p14:tracePt t="3255" x="3902075" y="2817813"/>
          <p14:tracePt t="3257" x="3916363" y="2824163"/>
          <p14:tracePt t="3258" x="3922713" y="2824163"/>
          <p14:tracePt t="3259" x="3922713" y="2830513"/>
          <p14:tracePt t="3260" x="3929063" y="2830513"/>
          <p14:tracePt t="3261" x="3943350" y="2836863"/>
          <p14:tracePt t="3263" x="3949700" y="2836863"/>
          <p14:tracePt t="3264" x="3962400" y="2836863"/>
          <p14:tracePt t="3265" x="3962400" y="2843213"/>
          <p14:tracePt t="3266" x="3968750" y="2843213"/>
          <p14:tracePt t="3267" x="3976688" y="2851150"/>
          <p14:tracePt t="3268" x="3983038" y="2851150"/>
          <p14:tracePt t="3269" x="3989388" y="2851150"/>
          <p14:tracePt t="3270" x="3995738" y="2851150"/>
          <p14:tracePt t="3271" x="4002088" y="2857500"/>
          <p14:tracePt t="3272" x="4010025" y="2857500"/>
          <p14:tracePt t="3273" x="4016375" y="2863850"/>
          <p14:tracePt t="3275" x="4029075" y="2870200"/>
          <p14:tracePt t="3276" x="4035425" y="2870200"/>
          <p14:tracePt t="3278" x="4043363" y="2870200"/>
          <p14:tracePt t="3279" x="4056063" y="2876550"/>
          <p14:tracePt t="3281" x="4062413" y="2884488"/>
          <p14:tracePt t="3282" x="4068763" y="2890838"/>
          <p14:tracePt t="3284" x="4076700" y="2890838"/>
          <p14:tracePt t="3285" x="4089400" y="2890838"/>
          <p14:tracePt t="3286" x="4089400" y="2897188"/>
          <p14:tracePt t="3287" x="4095750" y="2897188"/>
          <p14:tracePt t="3288" x="4102100" y="2903538"/>
          <p14:tracePt t="3290" x="4110038" y="2903538"/>
          <p14:tracePt t="3291" x="4116388" y="2909888"/>
          <p14:tracePt t="3292" x="4122738" y="2909888"/>
          <p14:tracePt t="3293" x="4122738" y="2917825"/>
          <p14:tracePt t="3294" x="4129088" y="2917825"/>
          <p14:tracePt t="3295" x="4135438" y="2924175"/>
          <p14:tracePt t="3297" x="4143375" y="2924175"/>
          <p14:tracePt t="3298" x="4149725" y="2924175"/>
          <p14:tracePt t="3299" x="4156075" y="2930525"/>
          <p14:tracePt t="3300" x="4156075" y="2936875"/>
          <p14:tracePt t="3301" x="4162425" y="2936875"/>
          <p14:tracePt t="3302" x="4168775" y="2936875"/>
          <p14:tracePt t="3303" x="4168775" y="2943225"/>
          <p14:tracePt t="3304" x="4175125" y="2943225"/>
          <p14:tracePt t="3305" x="4175125" y="2951163"/>
          <p14:tracePt t="3306" x="4183063" y="2951163"/>
          <p14:tracePt t="3307" x="4189413" y="2957513"/>
          <p14:tracePt t="3309" x="4195763" y="2957513"/>
          <p14:tracePt t="3310" x="4202113" y="2957513"/>
          <p14:tracePt t="3311" x="4202113" y="2963863"/>
          <p14:tracePt t="3312" x="4202113" y="2970213"/>
          <p14:tracePt t="3313" x="4208463" y="2970213"/>
          <p14:tracePt t="3315" x="4216400" y="2970213"/>
          <p14:tracePt t="3316" x="4216400" y="2976563"/>
          <p14:tracePt t="3317" x="4222750" y="2976563"/>
          <p14:tracePt t="3318" x="4222750" y="2984500"/>
          <p14:tracePt t="3319" x="4222750" y="2990850"/>
          <p14:tracePt t="3320" x="4229100" y="2990850"/>
          <p14:tracePt t="3322" x="4235450" y="2990850"/>
          <p14:tracePt t="3323" x="4235450" y="2997200"/>
          <p14:tracePt t="3324" x="4241800" y="2997200"/>
          <p14:tracePt t="3325" x="4241800" y="3003550"/>
          <p14:tracePt t="3326" x="4249738" y="3003550"/>
          <p14:tracePt t="3327" x="4256088" y="3003550"/>
          <p14:tracePt t="3328" x="4256088" y="3009900"/>
          <p14:tracePt t="3330" x="4262438" y="3017838"/>
          <p14:tracePt t="3331" x="4262438" y="3024188"/>
          <p14:tracePt t="3332" x="4268788" y="3024188"/>
          <p14:tracePt t="3334" x="4268788" y="3030538"/>
          <p14:tracePt t="3335" x="4275138" y="3030538"/>
          <p14:tracePt t="3336" x="4283075" y="3036888"/>
          <p14:tracePt t="3337" x="4289425" y="3036888"/>
          <p14:tracePt t="3338" x="4289425" y="3043238"/>
          <p14:tracePt t="3340" x="4295775" y="3043238"/>
          <p14:tracePt t="3341" x="4302125" y="3049588"/>
          <p14:tracePt t="3343" x="4308475" y="3057525"/>
          <p14:tracePt t="3344" x="4316413" y="3063875"/>
          <p14:tracePt t="3346" x="4322763" y="3070225"/>
          <p14:tracePt t="3347" x="4329113" y="3070225"/>
          <p14:tracePt t="3348" x="4335463" y="3070225"/>
          <p14:tracePt t="3349" x="4335463" y="3076575"/>
          <p14:tracePt t="3350" x="4341813" y="3076575"/>
          <p14:tracePt t="3351" x="4341813" y="3082925"/>
          <p14:tracePt t="3352" x="4356100" y="3090863"/>
          <p14:tracePt t="3353" x="4362450" y="3090863"/>
          <p14:tracePt t="3355" x="4368800" y="3097213"/>
          <p14:tracePt t="3356" x="4375150" y="3103563"/>
          <p14:tracePt t="3358" x="4383088" y="3103563"/>
          <p14:tracePt t="3359" x="4389438" y="3109913"/>
          <p14:tracePt t="3360" x="4395788" y="3109913"/>
          <p14:tracePt t="3361" x="4395788" y="3116263"/>
          <p14:tracePt t="3362" x="4402138" y="3124200"/>
          <p14:tracePt t="3363" x="4408488" y="3124200"/>
          <p14:tracePt t="3365" x="4416425" y="3124200"/>
          <p14:tracePt t="3366" x="4422775" y="3130550"/>
          <p14:tracePt t="3367" x="4429125" y="3136900"/>
          <p14:tracePt t="3368" x="4435475" y="3136900"/>
          <p14:tracePt t="3369" x="4441825" y="3136900"/>
          <p14:tracePt t="3370" x="4441825" y="3143250"/>
          <p14:tracePt t="3371" x="4449763" y="3143250"/>
          <p14:tracePt t="3372" x="4456113" y="3149600"/>
          <p14:tracePt t="3373" x="4462463" y="3149600"/>
          <p14:tracePt t="3374" x="4462463" y="3157538"/>
          <p14:tracePt t="3375" x="4468813" y="3157538"/>
          <p14:tracePt t="3376" x="4475163" y="3157538"/>
          <p14:tracePt t="3378" x="4481513" y="3163888"/>
          <p14:tracePt t="3379" x="4489450" y="3163888"/>
          <p14:tracePt t="3380" x="4489450" y="3170238"/>
          <p14:tracePt t="3381" x="4495800" y="3170238"/>
          <p14:tracePt t="3383" x="4502150" y="3170238"/>
          <p14:tracePt t="3384" x="4508500" y="3170238"/>
          <p14:tracePt t="3385" x="4508500" y="3176588"/>
          <p14:tracePt t="3386" x="4514850" y="3182938"/>
          <p14:tracePt t="3387" x="4522788" y="3182938"/>
          <p14:tracePt t="3389" x="4529138" y="3190875"/>
          <p14:tracePt t="3392" x="4535488" y="3190875"/>
          <p14:tracePt t="3393" x="4541838" y="3190875"/>
          <p14:tracePt t="3394" x="4541838" y="3197225"/>
          <p14:tracePt t="3396" x="4541838" y="3203575"/>
          <p14:tracePt t="3397" x="4548188" y="3203575"/>
          <p14:tracePt t="3399" x="4556125" y="3203575"/>
          <p14:tracePt t="3401" x="4562475" y="3203575"/>
          <p14:tracePt t="3402" x="4562475" y="3209925"/>
          <p14:tracePt t="3405" x="4562475" y="3216275"/>
          <p14:tracePt t="3407" x="4568825" y="3216275"/>
          <p14:tracePt t="3408" x="4568825" y="3224213"/>
          <p14:tracePt t="3410" x="4575175" y="3224213"/>
          <p14:tracePt t="3414" x="4575175" y="3230563"/>
          <p14:tracePt t="3417" x="4581525" y="3230563"/>
          <p14:tracePt t="3418" x="4581525" y="3236913"/>
          <p14:tracePt t="3421" x="4589463" y="3236913"/>
          <p14:tracePt t="3423" x="4589463" y="3243263"/>
          <p14:tracePt t="3425" x="4595813" y="3243263"/>
          <p14:tracePt t="3426" x="4595813" y="3249613"/>
          <p14:tracePt t="3428" x="4595813" y="3257550"/>
          <p14:tracePt t="3433" x="4595813" y="3263900"/>
          <p14:tracePt t="3434" x="4602163" y="3263900"/>
          <p14:tracePt t="3435" x="4602163" y="3270250"/>
          <p14:tracePt t="3438" x="4608513" y="3270250"/>
          <p14:tracePt t="3439" x="4608513" y="3276600"/>
          <p14:tracePt t="3442" x="4608513" y="3282950"/>
          <p14:tracePt t="3444" x="4608513" y="3290888"/>
          <p14:tracePt t="3447" x="4614863" y="3290888"/>
          <p14:tracePt t="3448" x="4614863" y="3297238"/>
          <p14:tracePt t="3449" x="4614863" y="3303588"/>
          <p14:tracePt t="3450" x="4622800" y="3303588"/>
          <p14:tracePt t="3452" x="4622800" y="3309938"/>
          <p14:tracePt t="3454" x="4622800" y="3316288"/>
          <p14:tracePt t="3455" x="4629150" y="3316288"/>
          <p14:tracePt t="3456" x="4629150" y="3322638"/>
          <p14:tracePt t="3459" x="4629150" y="3330575"/>
          <p14:tracePt t="3460" x="4629150" y="3336925"/>
          <p14:tracePt t="3461" x="4635500" y="3336925"/>
          <p14:tracePt t="3463" x="4635500" y="3343275"/>
          <p14:tracePt t="3464" x="4635500" y="3349625"/>
          <p14:tracePt t="3465" x="4641850" y="3349625"/>
          <p14:tracePt t="3467" x="4641850" y="3355975"/>
          <p14:tracePt t="3469" x="4641850" y="3363913"/>
          <p14:tracePt t="3470" x="4641850" y="3370263"/>
          <p14:tracePt t="3471" x="4648200" y="3370263"/>
          <p14:tracePt t="3473" x="4648200" y="3376613"/>
          <p14:tracePt t="3474" x="4656138" y="3382963"/>
          <p14:tracePt t="3477" x="4656138" y="3389313"/>
          <p14:tracePt t="3478" x="4656138" y="3397250"/>
          <p14:tracePt t="3480" x="4662488" y="3397250"/>
          <p14:tracePt t="3481" x="4662488" y="3403600"/>
          <p14:tracePt t="3483" x="4668838" y="3403600"/>
          <p14:tracePt t="3484" x="4668838" y="3409950"/>
          <p14:tracePt t="3485" x="4668838" y="3416300"/>
          <p14:tracePt t="3486" x="4675188" y="3416300"/>
          <p14:tracePt t="3490" x="4675188" y="3422650"/>
          <p14:tracePt t="3492" x="4675188" y="3430588"/>
          <p14:tracePt t="3496" x="4675188" y="3436938"/>
          <p14:tracePt t="3497" x="4681538" y="3436938"/>
          <p14:tracePt t="3502" x="4689475" y="3436938"/>
          <p14:tracePt t="3503" x="4689475" y="3443288"/>
          <p14:tracePt t="3507" x="4689475" y="3449638"/>
          <p14:tracePt t="3520" x="4689475" y="3455988"/>
          <p14:tracePt t="3521" x="4695825" y="3455988"/>
          <p14:tracePt t="3527" x="4695825" y="3463925"/>
          <p14:tracePt t="3532" x="4695825" y="3470275"/>
          <p14:tracePt t="3533" x="4702175" y="3470275"/>
          <p14:tracePt t="3544" x="4708525" y="3476625"/>
          <p14:tracePt t="3547" x="4708525" y="3482975"/>
          <p14:tracePt t="3557" x="4708525" y="3489325"/>
          <p14:tracePt t="3561" x="4708525" y="3497263"/>
          <p14:tracePt t="3566" x="4708525" y="3503613"/>
          <p14:tracePt t="3569" x="4714875" y="3503613"/>
          <p14:tracePt t="3573" x="4714875" y="3509963"/>
          <p14:tracePt t="3578" x="4714875" y="3516313"/>
          <p14:tracePt t="3584" x="4714875" y="3522663"/>
          <p14:tracePt t="3586" x="4714875" y="3530600"/>
          <p14:tracePt t="3589" x="4714875" y="3536950"/>
          <p14:tracePt t="3595" x="4722813" y="3536950"/>
          <p14:tracePt t="3596" x="4722813" y="3543300"/>
          <p14:tracePt t="3598" x="4722813" y="3549650"/>
          <p14:tracePt t="3603" x="4722813" y="3556000"/>
          <p14:tracePt t="3607" x="4722813" y="3563938"/>
          <p14:tracePt t="3609" x="4722813" y="3570288"/>
          <p14:tracePt t="3615" x="4722813" y="3576638"/>
          <p14:tracePt t="3618" x="4722813" y="3582988"/>
          <p14:tracePt t="3623" x="4722813" y="3589338"/>
          <p14:tracePt t="3626" x="4722813" y="3597275"/>
          <p14:tracePt t="3632" x="4722813" y="3603625"/>
          <p14:tracePt t="3634" x="4722813" y="3609975"/>
          <p14:tracePt t="3637" x="4722813" y="3616325"/>
          <p14:tracePt t="3643" x="4722813" y="3622675"/>
          <p14:tracePt t="3645" x="4722813" y="3629025"/>
          <p14:tracePt t="3650" x="4722813" y="3636963"/>
          <p14:tracePt t="3653" x="4722813" y="3643313"/>
          <p14:tracePt t="3655" x="4722813" y="3649663"/>
          <p14:tracePt t="3660" x="4722813" y="3656013"/>
          <p14:tracePt t="3662" x="4722813" y="3662363"/>
          <p14:tracePt t="3667" x="4722813" y="3670300"/>
          <p14:tracePt t="3669" x="4722813" y="3676650"/>
          <p14:tracePt t="3672" x="4722813" y="3683000"/>
          <p14:tracePt t="3676" x="4722813" y="3689350"/>
          <p14:tracePt t="3678" x="4722813" y="3695700"/>
          <p14:tracePt t="3681" x="4714875" y="3695700"/>
          <p14:tracePt t="3682" x="4714875" y="3703638"/>
          <p14:tracePt t="3684" x="4714875" y="3709988"/>
          <p14:tracePt t="3686" x="4714875" y="3716338"/>
          <p14:tracePt t="3690" x="4714875" y="3722688"/>
          <p14:tracePt t="3692" x="4714875" y="3729038"/>
          <p14:tracePt t="3696" x="4714875" y="3736975"/>
          <p14:tracePt t="3698" x="4714875" y="3743325"/>
          <p14:tracePt t="3700" x="4714875" y="3749675"/>
          <p14:tracePt t="3701" x="4708525" y="3749675"/>
          <p14:tracePt t="3704" x="4708525" y="3756025"/>
          <p14:tracePt t="3706" x="4708525" y="3762375"/>
          <p14:tracePt t="3709" x="4708525" y="3770313"/>
          <p14:tracePt t="3712" x="4708525" y="3776663"/>
          <p14:tracePt t="3713" x="4702175" y="3776663"/>
          <p14:tracePt t="3714" x="4702175" y="3783013"/>
          <p14:tracePt t="3718" x="4702175" y="3789363"/>
          <p14:tracePt t="3721" x="4702175" y="3795713"/>
          <p14:tracePt t="3725" x="4695825" y="3795713"/>
          <p14:tracePt t="3726" x="4695825" y="3803650"/>
          <p14:tracePt t="3729" x="4695825" y="3810000"/>
          <p14:tracePt t="3737" x="4695825" y="3816350"/>
          <p14:tracePt t="3743" x="4695825" y="3822700"/>
          <p14:tracePt t="3753" x="4695825" y="3829050"/>
          <p14:tracePt t="3779" x="4695825" y="3836988"/>
          <p14:tracePt t="3784" x="4695825" y="3843338"/>
          <p14:tracePt t="3792" x="4695825" y="3849688"/>
          <p14:tracePt t="3795" x="4695825" y="3856038"/>
          <p14:tracePt t="3798" x="4695825" y="3862388"/>
          <p14:tracePt t="3804" x="4695825" y="3870325"/>
          <p14:tracePt t="3807" x="4695825" y="3876675"/>
          <p14:tracePt t="3809" x="4689475" y="3876675"/>
          <p14:tracePt t="3813" x="4689475" y="3883025"/>
          <p14:tracePt t="3815" x="4689475" y="3889375"/>
          <p14:tracePt t="3818" x="4689475" y="3895725"/>
          <p14:tracePt t="3820" x="4681538" y="3895725"/>
          <p14:tracePt t="3826" x="4681538" y="3902075"/>
          <p14:tracePt t="3830" x="4681538" y="3910013"/>
          <p14:tracePt t="3837" x="4681538" y="3916363"/>
          <p14:tracePt t="3843" x="4681538" y="3922713"/>
          <p14:tracePt t="3847" x="4681538" y="3929063"/>
          <p14:tracePt t="3855" x="4675188" y="3929063"/>
          <p14:tracePt t="3858" x="4675188" y="3935413"/>
          <p14:tracePt t="3863" x="4675188" y="3943350"/>
          <p14:tracePt t="3872" x="4668838" y="3943350"/>
          <p14:tracePt t="3873" x="4668838" y="3949700"/>
          <p14:tracePt t="3878" x="4668838" y="3956050"/>
          <p14:tracePt t="3882" x="4668838" y="3962400"/>
          <p14:tracePt t="3883" x="4662488" y="3962400"/>
          <p14:tracePt t="3891" x="4662488" y="3968750"/>
          <p14:tracePt t="3895" x="4662488" y="3976688"/>
          <p14:tracePt t="3903" x="4656138" y="3976688"/>
          <p14:tracePt t="3904" x="4656138" y="3983038"/>
          <p14:tracePt t="3909" x="4656138" y="3989388"/>
          <p14:tracePt t="3911" x="4648200" y="3989388"/>
          <p14:tracePt t="3912" x="4648200" y="3995738"/>
          <p14:tracePt t="3919" x="4648200" y="4002088"/>
          <p14:tracePt t="3923" x="4648200" y="4010025"/>
          <p14:tracePt t="3929" x="4641850" y="4010025"/>
          <p14:tracePt t="3931" x="4641850" y="4016375"/>
          <p14:tracePt t="3935" x="4641850" y="4022725"/>
          <p14:tracePt t="3939" x="4635500" y="4022725"/>
          <p14:tracePt t="3946" x="4635500" y="4029075"/>
          <p14:tracePt t="3952" x="4635500" y="4035425"/>
          <p14:tracePt t="3958" x="4635500" y="4043363"/>
          <p14:tracePt t="3962" x="4629150" y="4043363"/>
          <p14:tracePt t="3972" x="4622800" y="4043363"/>
          <p14:tracePt t="3974" x="4622800" y="4049713"/>
          <p14:tracePt t="3986" x="4622800" y="4056063"/>
          <p14:tracePt t="3991" x="4614863" y="4056063"/>
          <p14:tracePt t="4011" x="4614863" y="4062413"/>
          <p14:tracePt t="4018" x="4608513" y="4062413"/>
          <p14:tracePt t="4021" x="4608513" y="4068763"/>
          <p14:tracePt t="4028" x="4602163" y="4068763"/>
          <p14:tracePt t="4032" x="4602163" y="4076700"/>
          <p14:tracePt t="4048" x="4595813" y="4076700"/>
          <p14:tracePt t="4051" x="4595813" y="4083050"/>
          <p14:tracePt t="4058" x="4589463" y="4083050"/>
          <p14:tracePt t="4059" x="4589463" y="4089400"/>
          <p14:tracePt t="4065" x="4581525" y="4089400"/>
          <p14:tracePt t="4070" x="4581525" y="4095750"/>
          <p14:tracePt t="4074" x="4581525" y="4102100"/>
          <p14:tracePt t="4078" x="4575175" y="4102100"/>
          <p14:tracePt t="4079" x="4575175" y="4110038"/>
          <p14:tracePt t="4083" x="4568825" y="4110038"/>
          <p14:tracePt t="4086" x="4568825" y="4116388"/>
          <p14:tracePt t="4090" x="4568825" y="4122738"/>
          <p14:tracePt t="4092" x="4562475" y="4122738"/>
          <p14:tracePt t="4095" x="4556125" y="4122738"/>
          <p14:tracePt t="4097" x="4556125" y="4129088"/>
          <p14:tracePt t="4098" x="4548188" y="4129088"/>
          <p14:tracePt t="4099" x="4548188" y="4135438"/>
          <p14:tracePt t="4102" x="4548188" y="4143375"/>
          <p14:tracePt t="4104" x="4541838" y="4143375"/>
          <p14:tracePt t="4106" x="4535488" y="4143375"/>
          <p14:tracePt t="4108" x="4535488" y="4149725"/>
          <p14:tracePt t="4110" x="4535488" y="4156075"/>
          <p14:tracePt t="4111" x="4529138" y="4156075"/>
          <p14:tracePt t="4114" x="4522788" y="4156075"/>
          <p14:tracePt t="4115" x="4522788" y="4162425"/>
          <p14:tracePt t="4116" x="4514850" y="4162425"/>
          <p14:tracePt t="4118" x="4514850" y="4168775"/>
          <p14:tracePt t="4120" x="4514850" y="4175125"/>
          <p14:tracePt t="4121" x="4508500" y="4175125"/>
          <p14:tracePt t="4123" x="4502150" y="4175125"/>
          <p14:tracePt t="4127" x="4502150" y="4183063"/>
          <p14:tracePt t="4129" x="4495800" y="4183063"/>
          <p14:tracePt t="4130" x="4495800" y="4189413"/>
          <p14:tracePt t="4133" x="4489450" y="4189413"/>
          <p14:tracePt t="4138" x="4481513" y="4195763"/>
          <p14:tracePt t="4150" x="4481513" y="4202113"/>
          <p14:tracePt t="4536" x="4475163" y="4202113"/>
          <p14:tracePt t="4553" x="4468813" y="4202113"/>
          <p14:tracePt t="4563" x="4468813" y="4208463"/>
          <p14:tracePt t="4890" x="4462463" y="4208463"/>
          <p14:tracePt t="5807" x="4456113" y="4208463"/>
          <p14:tracePt t="5816" x="4449763" y="4208463"/>
          <p14:tracePt t="5830" x="4441825" y="4208463"/>
          <p14:tracePt t="5834" x="4435475" y="4208463"/>
          <p14:tracePt t="5841" x="4429125" y="4208463"/>
          <p14:tracePt t="5843" x="4422775" y="4208463"/>
          <p14:tracePt t="5847" x="4416425" y="4208463"/>
          <p14:tracePt t="5849" x="4408488" y="4208463"/>
          <p14:tracePt t="5851" x="4402138" y="4208463"/>
          <p14:tracePt t="5854" x="4402138" y="4216400"/>
          <p14:tracePt t="5855" x="4395788" y="4216400"/>
          <p14:tracePt t="5856" x="4389438" y="4216400"/>
          <p14:tracePt t="5858" x="4383088" y="4216400"/>
          <p14:tracePt t="5860" x="4375150" y="4216400"/>
          <p14:tracePt t="5861" x="4368800" y="4216400"/>
          <p14:tracePt t="5862" x="4368800" y="4222750"/>
          <p14:tracePt t="5864" x="4362450" y="4222750"/>
          <p14:tracePt t="5865" x="4356100" y="4222750"/>
          <p14:tracePt t="5867" x="4349750" y="4222750"/>
          <p14:tracePt t="5868" x="4341813" y="4222750"/>
          <p14:tracePt t="5869" x="4335463" y="4222750"/>
          <p14:tracePt t="5870" x="4329113" y="4222750"/>
          <p14:tracePt t="5871" x="4322763" y="4222750"/>
          <p14:tracePt t="5872" x="4316413" y="4229100"/>
          <p14:tracePt t="5876" x="4295775" y="4235450"/>
          <p14:tracePt t="5877" x="4283075" y="4235450"/>
          <p14:tracePt t="5878" x="4275138" y="4241800"/>
          <p14:tracePt t="5879" x="4268788" y="4241800"/>
          <p14:tracePt t="5880" x="4256088" y="4241800"/>
          <p14:tracePt t="5882" x="4241800" y="4241800"/>
          <p14:tracePt t="5883" x="4229100" y="4249738"/>
          <p14:tracePt t="5885" x="4216400" y="4249738"/>
          <p14:tracePt t="5886" x="4208463" y="4256088"/>
          <p14:tracePt t="5887" x="4195763" y="4262438"/>
          <p14:tracePt t="5888" x="4183063" y="4262438"/>
          <p14:tracePt t="5889" x="4175125" y="4262438"/>
          <p14:tracePt t="5890" x="4162425" y="4268788"/>
          <p14:tracePt t="5891" x="4149725" y="4275138"/>
          <p14:tracePt t="5892" x="4143375" y="4275138"/>
          <p14:tracePt t="5893" x="4129088" y="4275138"/>
          <p14:tracePt t="5894" x="4116388" y="4275138"/>
          <p14:tracePt t="5895" x="4110038" y="4283075"/>
          <p14:tracePt t="5896" x="4095750" y="4283075"/>
          <p14:tracePt t="5897" x="4083050" y="4289425"/>
          <p14:tracePt t="5898" x="4076700" y="4295775"/>
          <p14:tracePt t="5899" x="4056063" y="4295775"/>
          <p14:tracePt t="5900" x="4043363" y="4302125"/>
          <p14:tracePt t="5901" x="4035425" y="4308475"/>
          <p14:tracePt t="5902" x="4022725" y="4316413"/>
          <p14:tracePt t="5903" x="4002088" y="4316413"/>
          <p14:tracePt t="5904" x="3989388" y="4322763"/>
          <p14:tracePt t="5905" x="3983038" y="4322763"/>
          <p14:tracePt t="5906" x="3968750" y="4329113"/>
          <p14:tracePt t="5907" x="3956050" y="4335463"/>
          <p14:tracePt t="5908" x="3949700" y="4341813"/>
          <p14:tracePt t="5909" x="3929063" y="4349750"/>
          <p14:tracePt t="5910" x="3922713" y="4349750"/>
          <p14:tracePt t="5911" x="3910013" y="4356100"/>
          <p14:tracePt t="5912" x="3902075" y="4356100"/>
          <p14:tracePt t="5913" x="3889375" y="4362450"/>
          <p14:tracePt t="5914" x="3883025" y="4368800"/>
          <p14:tracePt t="5915" x="3870325" y="4368800"/>
          <p14:tracePt t="5916" x="3862388" y="4375150"/>
          <p14:tracePt t="5917" x="3849688" y="4383088"/>
          <p14:tracePt t="5918" x="3836988" y="4383088"/>
          <p14:tracePt t="5919" x="3829050" y="4389438"/>
          <p14:tracePt t="5920" x="3822700" y="4389438"/>
          <p14:tracePt t="5921" x="3810000" y="4395788"/>
          <p14:tracePt t="5922" x="3803650" y="4402138"/>
          <p14:tracePt t="5923" x="3795713" y="4408488"/>
          <p14:tracePt t="5924" x="3783013" y="4408488"/>
          <p14:tracePt t="5925" x="3776663" y="4408488"/>
          <p14:tracePt t="5926" x="3770313" y="4416425"/>
          <p14:tracePt t="5927" x="3756025" y="4422775"/>
          <p14:tracePt t="5929" x="3743325" y="4429125"/>
          <p14:tracePt t="5930" x="3736975" y="4429125"/>
          <p14:tracePt t="5931" x="3729038" y="4435475"/>
          <p14:tracePt t="5932" x="3722688" y="4435475"/>
          <p14:tracePt t="5933" x="3716338" y="4441825"/>
          <p14:tracePt t="5935" x="3703638" y="4449763"/>
          <p14:tracePt t="5936" x="3695700" y="4449763"/>
          <p14:tracePt t="5937" x="3689350" y="4456113"/>
          <p14:tracePt t="5938" x="3676650" y="4462463"/>
          <p14:tracePt t="5940" x="3662363" y="4462463"/>
          <p14:tracePt t="5941" x="3662363" y="4468813"/>
          <p14:tracePt t="5942" x="3649663" y="4475163"/>
          <p14:tracePt t="5944" x="3636963" y="4481513"/>
          <p14:tracePt t="5946" x="3622675" y="4489450"/>
          <p14:tracePt t="5948" x="3609975" y="4495800"/>
          <p14:tracePt t="5949" x="3603625" y="4495800"/>
          <p14:tracePt t="5950" x="3597275" y="4495800"/>
          <p14:tracePt t="5951" x="3589338" y="4502150"/>
          <p14:tracePt t="5952" x="3576638" y="4508500"/>
          <p14:tracePt t="5953" x="3576638" y="4514850"/>
          <p14:tracePt t="5954" x="3563938" y="4514850"/>
          <p14:tracePt t="5956" x="3549650" y="4522788"/>
          <p14:tracePt t="5957" x="3543300" y="4522788"/>
          <p14:tracePt t="5958" x="3536950" y="4529138"/>
          <p14:tracePt t="5959" x="3522663" y="4535488"/>
          <p14:tracePt t="5960" x="3509963" y="4535488"/>
          <p14:tracePt t="5962" x="3497263" y="4541838"/>
          <p14:tracePt t="5963" x="3482975" y="4548188"/>
          <p14:tracePt t="5965" x="3470275" y="4556125"/>
          <p14:tracePt t="5966" x="3455988" y="4562475"/>
          <p14:tracePt t="5967" x="3449638" y="4562475"/>
          <p14:tracePt t="5968" x="3436938" y="4568825"/>
          <p14:tracePt t="5969" x="3430588" y="4568825"/>
          <p14:tracePt t="5970" x="3416300" y="4575175"/>
          <p14:tracePt t="5971" x="3409950" y="4575175"/>
          <p14:tracePt t="5972" x="3403600" y="4581525"/>
          <p14:tracePt t="5973" x="3389313" y="4589463"/>
          <p14:tracePt t="5974" x="3376613" y="4595813"/>
          <p14:tracePt t="5975" x="3363913" y="4595813"/>
          <p14:tracePt t="5976" x="3349625" y="4595813"/>
          <p14:tracePt t="5977" x="3336925" y="4602163"/>
          <p14:tracePt t="5978" x="3322638" y="4608513"/>
          <p14:tracePt t="5979" x="3309938" y="4614863"/>
          <p14:tracePt t="5980" x="3297238" y="4622800"/>
          <p14:tracePt t="5981" x="3276600" y="4629150"/>
          <p14:tracePt t="5982" x="3270250" y="4635500"/>
          <p14:tracePt t="5983" x="3257550" y="4641850"/>
          <p14:tracePt t="5984" x="3236913" y="4641850"/>
          <p14:tracePt t="5985" x="3224213" y="4648200"/>
          <p14:tracePt t="5986" x="3209925" y="4656138"/>
          <p14:tracePt t="5987" x="3197225" y="4662488"/>
          <p14:tracePt t="5988" x="3176588" y="4668838"/>
          <p14:tracePt t="5989" x="3163888" y="4675188"/>
          <p14:tracePt t="5990" x="3157538" y="4681538"/>
          <p14:tracePt t="5991" x="3136900" y="4695825"/>
          <p14:tracePt t="5992" x="3116263" y="4702175"/>
          <p14:tracePt t="5993" x="3109913" y="4702175"/>
          <p14:tracePt t="5994" x="3090863" y="4708525"/>
          <p14:tracePt t="5995" x="3070225" y="4722813"/>
          <p14:tracePt t="5996" x="3057525" y="4729163"/>
          <p14:tracePt t="5997" x="3043238" y="4735513"/>
          <p14:tracePt t="5998" x="3030538" y="4748213"/>
          <p14:tracePt t="5999" x="3009900" y="4754563"/>
          <p14:tracePt t="6000" x="2990850" y="4762500"/>
          <p14:tracePt t="6001" x="2970213" y="4768850"/>
          <p14:tracePt t="6002" x="2963863" y="4775200"/>
          <p14:tracePt t="6003" x="2943225" y="4781550"/>
          <p14:tracePt t="6004" x="2924175" y="4795838"/>
          <p14:tracePt t="6005" x="2909888" y="4802188"/>
          <p14:tracePt t="6006" x="2897188" y="4814888"/>
          <p14:tracePt t="6007" x="2884488" y="4821238"/>
          <p14:tracePt t="6008" x="2863850" y="4835525"/>
          <p14:tracePt t="6009" x="2857500" y="4835525"/>
          <p14:tracePt t="6010" x="2843213" y="4848225"/>
          <p14:tracePt t="6011" x="2830513" y="4854575"/>
          <p14:tracePt t="6012" x="2817813" y="4862513"/>
          <p14:tracePt t="6013" x="2809875" y="4868863"/>
          <p14:tracePt t="6014" x="2797175" y="4881563"/>
          <p14:tracePt t="6015" x="2784475" y="4887913"/>
          <p14:tracePt t="6016" x="2776538" y="4902200"/>
          <p14:tracePt t="6017" x="2763838" y="4908550"/>
          <p14:tracePt t="6018" x="2751138" y="4914900"/>
          <p14:tracePt t="6019" x="2736850" y="4921250"/>
          <p14:tracePt t="6020" x="2730500" y="4935538"/>
          <p14:tracePt t="6021" x="2717800" y="4941888"/>
          <p14:tracePt t="6022" x="2711450" y="4948238"/>
          <p14:tracePt t="6023" x="2703513" y="4954588"/>
          <p14:tracePt t="6024" x="2697163" y="4962525"/>
          <p14:tracePt t="6025" x="2690813" y="4975225"/>
          <p14:tracePt t="6026" x="2684463" y="4975225"/>
          <p14:tracePt t="6027" x="2670175" y="4981575"/>
          <p14:tracePt t="6028" x="2670175" y="4987925"/>
          <p14:tracePt t="6029" x="2663825" y="4995863"/>
          <p14:tracePt t="6030" x="2657475" y="5002213"/>
          <p14:tracePt t="6031" x="2657475" y="5008563"/>
          <p14:tracePt t="6032" x="2651125" y="5014913"/>
          <p14:tracePt t="6033" x="2644775" y="5014913"/>
          <p14:tracePt t="6034" x="2644775" y="5029200"/>
          <p14:tracePt t="6035" x="2636838" y="5035550"/>
          <p14:tracePt t="6037" x="2630488" y="5041900"/>
          <p14:tracePt t="6038" x="2624138" y="5048250"/>
          <p14:tracePt t="6040" x="2624138" y="5054600"/>
          <p14:tracePt t="6041" x="2617788" y="5060950"/>
          <p14:tracePt t="6042" x="2611438" y="5068888"/>
          <p14:tracePt t="6043" x="2603500" y="5068888"/>
          <p14:tracePt t="6044" x="2603500" y="5075238"/>
          <p14:tracePt t="6046" x="2603500" y="5081588"/>
          <p14:tracePt t="6047" x="2597150" y="5087938"/>
          <p14:tracePt t="6048" x="2590800" y="5087938"/>
          <p14:tracePt t="6049" x="2590800" y="5094288"/>
          <p14:tracePt t="6051" x="2590800" y="5102225"/>
          <p14:tracePt t="6052" x="2584450" y="5102225"/>
          <p14:tracePt t="6054" x="2578100" y="5108575"/>
          <p14:tracePt t="6055" x="2570163" y="5108575"/>
          <p14:tracePt t="6056" x="2570163" y="5114925"/>
          <p14:tracePt t="6058" x="2570163" y="5121275"/>
          <p14:tracePt t="6059" x="2563813" y="5121275"/>
          <p14:tracePt t="6060" x="2557463" y="5121275"/>
          <p14:tracePt t="6061" x="2557463" y="5127625"/>
          <p14:tracePt t="6063" x="2551113" y="5135563"/>
          <p14:tracePt t="6064" x="2544763" y="5135563"/>
          <p14:tracePt t="6066" x="2536825" y="5135563"/>
          <p14:tracePt t="6068" x="2536825" y="5141913"/>
          <p14:tracePt t="6069" x="2530475" y="5141913"/>
          <p14:tracePt t="6070" x="2530475" y="5148263"/>
          <p14:tracePt t="6071" x="2524125" y="5148263"/>
          <p14:tracePt t="6073" x="2517775" y="5148263"/>
          <p14:tracePt t="6074" x="2511425" y="5154613"/>
          <p14:tracePt t="6075" x="2503488" y="5154613"/>
          <p14:tracePt t="6077" x="2503488" y="5160963"/>
          <p14:tracePt t="6078" x="2497138" y="5168900"/>
          <p14:tracePt t="6079" x="2490788" y="5168900"/>
          <p14:tracePt t="6081" x="2484438" y="5168900"/>
          <p14:tracePt t="6082" x="2478088" y="5168900"/>
          <p14:tracePt t="6083" x="2470150" y="5175250"/>
          <p14:tracePt t="6084" x="2463800" y="5175250"/>
          <p14:tracePt t="6085" x="2457450" y="5181600"/>
          <p14:tracePt t="6086" x="2451100" y="5181600"/>
          <p14:tracePt t="6087" x="2451100" y="5187950"/>
          <p14:tracePt t="6088" x="2444750" y="5187950"/>
          <p14:tracePt t="6089" x="2438400" y="5187950"/>
          <p14:tracePt t="6091" x="2430463" y="5187950"/>
          <p14:tracePt t="6092" x="2417763" y="5194300"/>
          <p14:tracePt t="6094" x="2411413" y="5202238"/>
          <p14:tracePt t="6095" x="2397125" y="5202238"/>
          <p14:tracePt t="6097" x="2390775" y="5202238"/>
          <p14:tracePt t="6098" x="2384425" y="5202238"/>
          <p14:tracePt t="6099" x="2378075" y="5208588"/>
          <p14:tracePt t="6100" x="2371725" y="5208588"/>
          <p14:tracePt t="6101" x="2357438" y="5214938"/>
          <p14:tracePt t="6103" x="2351088" y="5221288"/>
          <p14:tracePt t="6104" x="2344738" y="5221288"/>
          <p14:tracePt t="6105" x="2338388" y="5227638"/>
          <p14:tracePt t="6106" x="2330450" y="5227638"/>
          <p14:tracePt t="6107" x="2324100" y="5227638"/>
          <p14:tracePt t="6108" x="2317750" y="5227638"/>
          <p14:tracePt t="6109" x="2311400" y="5235575"/>
          <p14:tracePt t="6110" x="2305050" y="5235575"/>
          <p14:tracePt t="6111" x="2305050" y="5241925"/>
          <p14:tracePt t="6112" x="2290763" y="5241925"/>
          <p14:tracePt t="6113" x="2284413" y="5241925"/>
          <p14:tracePt t="6115" x="2278063" y="5248275"/>
          <p14:tracePt t="6116" x="2271713" y="5254625"/>
          <p14:tracePt t="6118" x="2263775" y="5254625"/>
          <p14:tracePt t="6119" x="2251075" y="5254625"/>
          <p14:tracePt t="6120" x="2251075" y="5260975"/>
          <p14:tracePt t="6121" x="2244725" y="5260975"/>
          <p14:tracePt t="6122" x="2238375" y="5268913"/>
          <p14:tracePt t="6123" x="2230438" y="5268913"/>
          <p14:tracePt t="6124" x="2230438" y="5275263"/>
          <p14:tracePt t="6125" x="2224088" y="5275263"/>
          <p14:tracePt t="6127" x="2217738" y="5275263"/>
          <p14:tracePt t="6128" x="2217738" y="5281613"/>
          <p14:tracePt t="6129" x="2211388" y="5281613"/>
          <p14:tracePt t="6130" x="2205038" y="5287963"/>
          <p14:tracePt t="6131" x="2197100" y="5287963"/>
          <p14:tracePt t="6135" x="2190750" y="5287963"/>
          <p14:tracePt t="6136" x="2190750" y="5294313"/>
          <p14:tracePt t="6137" x="2184400" y="5294313"/>
          <p14:tracePt t="6138" x="2184400" y="5302250"/>
          <p14:tracePt t="6143" x="2178050" y="5308600"/>
          <p14:tracePt t="6146" x="2171700" y="5308600"/>
          <p14:tracePt t="6150" x="2163763" y="5308600"/>
          <p14:tracePt t="6154" x="2163763" y="5314950"/>
          <p14:tracePt t="6160" x="2163763" y="5321300"/>
          <p14:tracePt t="6163" x="2157413" y="5321300"/>
          <p14:tracePt t="6168" x="2151063" y="5321300"/>
          <p14:tracePt t="6169" x="2151063" y="5327650"/>
          <p14:tracePt t="6173" x="2151063" y="5334000"/>
          <p14:tracePt t="6175" x="2144713" y="5334000"/>
          <p14:tracePt t="6176" x="2144713" y="5341938"/>
          <p14:tracePt t="6177" x="2138363" y="5341938"/>
          <p14:tracePt t="6180" x="2132013" y="5348288"/>
          <p14:tracePt t="6184" x="2132013" y="5354638"/>
          <p14:tracePt t="6185" x="2124075" y="5354638"/>
          <p14:tracePt t="6187" x="2124075" y="5360988"/>
          <p14:tracePt t="6188" x="2117725" y="5360988"/>
          <p14:tracePt t="6189" x="2117725" y="5367338"/>
          <p14:tracePt t="6191" x="2111375" y="5375275"/>
          <p14:tracePt t="6193" x="2105025" y="5375275"/>
          <p14:tracePt t="6194" x="2105025" y="5381625"/>
          <p14:tracePt t="6195" x="2098675" y="5381625"/>
          <p14:tracePt t="6196" x="2098675" y="5387975"/>
          <p14:tracePt t="6199" x="2090738" y="5387975"/>
          <p14:tracePt t="6200" x="2084388" y="5394325"/>
          <p14:tracePt t="6201" x="2084388" y="5400675"/>
          <p14:tracePt t="6203" x="2084388" y="5408613"/>
          <p14:tracePt t="6204" x="2078038" y="5408613"/>
          <p14:tracePt t="6205" x="2071688" y="5408613"/>
          <p14:tracePt t="6207" x="2065338" y="5408613"/>
          <p14:tracePt t="6208" x="2065338" y="5414963"/>
          <p14:tracePt t="6210" x="2065338" y="5421313"/>
          <p14:tracePt t="6211" x="2057400" y="5421313"/>
          <p14:tracePt t="6213" x="2051050" y="5421313"/>
          <p14:tracePt t="6215" x="2051050" y="5427663"/>
          <p14:tracePt t="6220" x="2044700" y="5427663"/>
          <p14:tracePt t="6221" x="2044700" y="5434013"/>
          <p14:tracePt t="6261" x="2038350" y="5434013"/>
          <p14:tracePt t="6289" x="2032000" y="5434013"/>
          <p14:tracePt t="6294" x="2024063" y="5434013"/>
          <p14:tracePt t="6297" x="2017713" y="5434013"/>
          <p14:tracePt t="6307" x="2011363" y="5434013"/>
          <p14:tracePt t="6313" x="2005013" y="5434013"/>
          <p14:tracePt t="6326" x="1998663" y="5434013"/>
          <p14:tracePt t="6335" x="1990725" y="5434013"/>
          <p14:tracePt t="6346" x="1984375" y="5434013"/>
          <p14:tracePt t="6392" x="1990725" y="5434013"/>
          <p14:tracePt t="6394" x="1998663" y="5434013"/>
          <p14:tracePt t="6398" x="1998663" y="5427663"/>
          <p14:tracePt t="6399" x="2005013" y="5427663"/>
          <p14:tracePt t="6401" x="2011363" y="5427663"/>
          <p14:tracePt t="6404" x="2017713" y="5427663"/>
          <p14:tracePt t="6406" x="2024063" y="5427663"/>
          <p14:tracePt t="6408" x="2032000" y="5427663"/>
          <p14:tracePt t="6409" x="2032000" y="5421313"/>
          <p14:tracePt t="6411" x="2038350" y="5421313"/>
          <p14:tracePt t="6413" x="2044700" y="5421313"/>
          <p14:tracePt t="6417" x="2051050" y="5421313"/>
          <p14:tracePt t="6418" x="2051050" y="5414963"/>
          <p14:tracePt t="6420" x="2057400" y="5414963"/>
          <p14:tracePt t="6424" x="2065338" y="5414963"/>
          <p14:tracePt t="6427" x="2071688" y="5414963"/>
          <p14:tracePt t="6429" x="2078038" y="5414963"/>
          <p14:tracePt t="6434" x="2084388" y="5414963"/>
          <p14:tracePt t="6437" x="2090738" y="5414963"/>
          <p14:tracePt t="6442" x="2098675" y="5414963"/>
          <p14:tracePt t="6444" x="2105025" y="5414963"/>
          <p14:tracePt t="6446" x="2111375" y="5414963"/>
          <p14:tracePt t="6450" x="2117725" y="5414963"/>
          <p14:tracePt t="6452" x="2124075" y="5414963"/>
          <p14:tracePt t="6455" x="2132013" y="5414963"/>
          <p14:tracePt t="6457" x="2138363" y="5414963"/>
          <p14:tracePt t="6459" x="2144713" y="5414963"/>
          <p14:tracePt t="6462" x="2151063" y="5414963"/>
          <p14:tracePt t="6463" x="2157413" y="5414963"/>
          <p14:tracePt t="6466" x="2163763" y="5414963"/>
          <p14:tracePt t="6467" x="2171700" y="5414963"/>
          <p14:tracePt t="6468" x="2178050" y="5414963"/>
          <p14:tracePt t="6471" x="2184400" y="5414963"/>
          <p14:tracePt t="6472" x="2190750" y="5414963"/>
          <p14:tracePt t="6474" x="2197100" y="5414963"/>
          <p14:tracePt t="6475" x="2205038" y="5414963"/>
          <p14:tracePt t="6476" x="2211388" y="5414963"/>
          <p14:tracePt t="6478" x="2217738" y="5414963"/>
          <p14:tracePt t="6479" x="2224088" y="5414963"/>
          <p14:tracePt t="6480" x="2230438" y="5414963"/>
          <p14:tracePt t="6481" x="2238375" y="5414963"/>
          <p14:tracePt t="6482" x="2244725" y="5414963"/>
          <p14:tracePt t="6483" x="2251075" y="5414963"/>
          <p14:tracePt t="6484" x="2257425" y="5414963"/>
          <p14:tracePt t="6485" x="2263775" y="5414963"/>
          <p14:tracePt t="6486" x="2271713" y="5414963"/>
          <p14:tracePt t="6487" x="2284413" y="5414963"/>
          <p14:tracePt t="6489" x="2297113" y="5414963"/>
          <p14:tracePt t="6490" x="2305050" y="5414963"/>
          <p14:tracePt t="6491" x="2311400" y="5414963"/>
          <p14:tracePt t="6492" x="2317750" y="5414963"/>
          <p14:tracePt t="6493" x="2324100" y="5414963"/>
          <p14:tracePt t="6494" x="2338388" y="5414963"/>
          <p14:tracePt t="6495" x="2344738" y="5414963"/>
          <p14:tracePt t="6497" x="2357438" y="5414963"/>
          <p14:tracePt t="6498" x="2371725" y="5414963"/>
          <p14:tracePt t="6500" x="2384425" y="5414963"/>
          <p14:tracePt t="6501" x="2390775" y="5414963"/>
          <p14:tracePt t="6502" x="2397125" y="5414963"/>
          <p14:tracePt t="6503" x="2411413" y="5414963"/>
          <p14:tracePt t="6504" x="2417763" y="5414963"/>
          <p14:tracePt t="6505" x="2424113" y="5414963"/>
          <p14:tracePt t="6506" x="2430463" y="5414963"/>
          <p14:tracePt t="6507" x="2438400" y="5414963"/>
          <p14:tracePt t="6508" x="2451100" y="5421313"/>
          <p14:tracePt t="6510" x="2463800" y="5421313"/>
          <p14:tracePt t="6511" x="2470150" y="5421313"/>
          <p14:tracePt t="6512" x="2478088" y="5421313"/>
          <p14:tracePt t="6513" x="2484438" y="5421313"/>
          <p14:tracePt t="6514" x="2490788" y="5421313"/>
          <p14:tracePt t="6515" x="2497138" y="5421313"/>
          <p14:tracePt t="6516" x="2503488" y="5421313"/>
          <p14:tracePt t="6517" x="2511425" y="5421313"/>
          <p14:tracePt t="6518" x="2517775" y="5427663"/>
          <p14:tracePt t="6519" x="2524125" y="5427663"/>
          <p14:tracePt t="6520" x="2530475" y="5427663"/>
          <p14:tracePt t="6521" x="2536825" y="5427663"/>
          <p14:tracePt t="6522" x="2544763" y="5427663"/>
          <p14:tracePt t="6524" x="2557463" y="5427663"/>
          <p14:tracePt t="6525" x="2563813" y="5427663"/>
          <p14:tracePt t="6527" x="2570163" y="5427663"/>
          <p14:tracePt t="6528" x="2578100" y="5427663"/>
          <p14:tracePt t="6529" x="2584450" y="5427663"/>
          <p14:tracePt t="6530" x="2590800" y="5427663"/>
          <p14:tracePt t="6531" x="2597150" y="5427663"/>
          <p14:tracePt t="6533" x="2603500" y="5427663"/>
          <p14:tracePt t="6534" x="2611438" y="5427663"/>
          <p14:tracePt t="6535" x="2617788" y="5427663"/>
          <p14:tracePt t="6536" x="2624138" y="5427663"/>
          <p14:tracePt t="6537" x="2636838" y="5427663"/>
          <p14:tracePt t="6540" x="2651125" y="5427663"/>
          <p14:tracePt t="6542" x="2663825" y="5427663"/>
          <p14:tracePt t="6543" x="2678113" y="5427663"/>
          <p14:tracePt t="6546" x="2690813" y="5427663"/>
          <p14:tracePt t="6547" x="2697163" y="5427663"/>
          <p14:tracePt t="6548" x="2703513" y="5427663"/>
          <p14:tracePt t="6549" x="2711450" y="5427663"/>
          <p14:tracePt t="6550" x="2717800" y="5427663"/>
          <p14:tracePt t="6551" x="2724150" y="5427663"/>
          <p14:tracePt t="6552" x="2730500" y="5427663"/>
          <p14:tracePt t="6553" x="2736850" y="5427663"/>
          <p14:tracePt t="6554" x="2751138" y="5427663"/>
          <p14:tracePt t="6556" x="2763838" y="5427663"/>
          <p14:tracePt t="6557" x="2770188" y="5427663"/>
          <p14:tracePt t="6558" x="2776538" y="5427663"/>
          <p14:tracePt t="6559" x="2784475" y="5427663"/>
          <p14:tracePt t="6560" x="2790825" y="5427663"/>
          <p14:tracePt t="6561" x="2797175" y="5427663"/>
          <p14:tracePt t="6562" x="2809875" y="5427663"/>
          <p14:tracePt t="6564" x="2824163" y="5427663"/>
          <p14:tracePt t="6565" x="2830513" y="5427663"/>
          <p14:tracePt t="6566" x="2836863" y="5427663"/>
          <p14:tracePt t="6567" x="2851150" y="5427663"/>
          <p14:tracePt t="6569" x="2857500" y="5427663"/>
          <p14:tracePt t="6570" x="2870200" y="5427663"/>
          <p14:tracePt t="6572" x="2884488" y="5427663"/>
          <p14:tracePt t="6574" x="2890838" y="5427663"/>
          <p14:tracePt t="6575" x="2903538" y="5427663"/>
          <p14:tracePt t="6577" x="2917825" y="5427663"/>
          <p14:tracePt t="6578" x="2924175" y="5427663"/>
          <p14:tracePt t="6580" x="2936875" y="5427663"/>
          <p14:tracePt t="6581" x="2943225" y="5427663"/>
          <p14:tracePt t="6582" x="2951163" y="5427663"/>
          <p14:tracePt t="6583" x="2957513" y="5427663"/>
          <p14:tracePt t="6584" x="2963863" y="5427663"/>
          <p14:tracePt t="6586" x="2976563" y="5427663"/>
          <p14:tracePt t="6588" x="2984500" y="5427663"/>
          <p14:tracePt t="6589" x="2990850" y="5427663"/>
          <p14:tracePt t="6590" x="2997200" y="5421313"/>
          <p14:tracePt t="6592" x="3003550" y="5421313"/>
          <p14:tracePt t="6593" x="3009900" y="5421313"/>
          <p14:tracePt t="6595" x="3017838" y="5421313"/>
          <p14:tracePt t="6596" x="3024188" y="5421313"/>
          <p14:tracePt t="6597" x="3030538" y="5421313"/>
          <p14:tracePt t="6598" x="3030538" y="5414963"/>
          <p14:tracePt t="6599" x="3036888" y="5414963"/>
          <p14:tracePt t="6600" x="3043238" y="5414963"/>
          <p14:tracePt t="6603" x="3049588" y="5414963"/>
          <p14:tracePt t="6604" x="3057525" y="5414963"/>
          <p14:tracePt t="6606" x="3063875" y="5414963"/>
          <p14:tracePt t="6610" x="3070225" y="5414963"/>
          <p14:tracePt t="6613" x="3076575" y="5414963"/>
          <p14:tracePt t="6618" x="3082925" y="5414963"/>
          <p14:tracePt t="6621" x="3090863" y="5414963"/>
          <p14:tracePt t="6623" x="3097213" y="5414963"/>
          <p14:tracePt t="6627" x="3103563" y="5414963"/>
          <p14:tracePt t="6630" x="3109913" y="5414963"/>
          <p14:tracePt t="6633" x="3116263" y="5414963"/>
          <p14:tracePt t="6634" x="3124200" y="5414963"/>
          <p14:tracePt t="6636" x="3130550" y="5414963"/>
          <p14:tracePt t="6638" x="3136900" y="5414963"/>
          <p14:tracePt t="6640" x="3143250" y="5414963"/>
          <p14:tracePt t="6642" x="3149600" y="5414963"/>
          <p14:tracePt t="6643" x="3163888" y="5414963"/>
          <p14:tracePt t="6646" x="3176588" y="5414963"/>
          <p14:tracePt t="6647" x="3182938" y="5414963"/>
          <p14:tracePt t="6649" x="3197225" y="5414963"/>
          <p14:tracePt t="6650" x="3203575" y="5414963"/>
          <p14:tracePt t="6651" x="3209925" y="5414963"/>
          <p14:tracePt t="6652" x="3224213" y="5414963"/>
          <p14:tracePt t="6653" x="3230563" y="5421313"/>
          <p14:tracePt t="6654" x="3243263" y="5421313"/>
          <p14:tracePt t="6655" x="3249613" y="5421313"/>
          <p14:tracePt t="6656" x="3257550" y="5421313"/>
          <p14:tracePt t="6657" x="3270250" y="5421313"/>
          <p14:tracePt t="6658" x="3276600" y="5421313"/>
          <p14:tracePt t="6659" x="3297238" y="5421313"/>
          <p14:tracePt t="6660" x="3309938" y="5427663"/>
          <p14:tracePt t="6661" x="3316288" y="5427663"/>
          <p14:tracePt t="6662" x="3330575" y="5427663"/>
          <p14:tracePt t="6663" x="3349625" y="5427663"/>
          <p14:tracePt t="6664" x="3355975" y="5427663"/>
          <p14:tracePt t="6665" x="3376613" y="5427663"/>
          <p14:tracePt t="6666" x="3382963" y="5427663"/>
          <p14:tracePt t="6667" x="3397250" y="5434013"/>
          <p14:tracePt t="6668" x="3416300" y="5434013"/>
          <p14:tracePt t="6669" x="3422650" y="5434013"/>
          <p14:tracePt t="6670" x="3443288" y="5434013"/>
          <p14:tracePt t="6671" x="3463925" y="5434013"/>
          <p14:tracePt t="6672" x="3470275" y="5434013"/>
          <p14:tracePt t="6673" x="3489325" y="5434013"/>
          <p14:tracePt t="6674" x="3509963" y="5434013"/>
          <p14:tracePt t="6675" x="3516313" y="5441950"/>
          <p14:tracePt t="6676" x="3536950" y="5441950"/>
          <p14:tracePt t="6677" x="3556000" y="5441950"/>
          <p14:tracePt t="6678" x="3563938" y="5441950"/>
          <p14:tracePt t="6679" x="3582988" y="5441950"/>
          <p14:tracePt t="6680" x="3597275" y="5441950"/>
          <p14:tracePt t="6681" x="3609975" y="5441950"/>
          <p14:tracePt t="6682" x="3622675" y="5441950"/>
          <p14:tracePt t="6683" x="3643313" y="5441950"/>
          <p14:tracePt t="6684" x="3649663" y="5441950"/>
          <p14:tracePt t="6685" x="3662363" y="5441950"/>
          <p14:tracePt t="6686" x="3676650" y="5441950"/>
          <p14:tracePt t="6687" x="3689350" y="5441950"/>
          <p14:tracePt t="6688" x="3703638" y="5441950"/>
          <p14:tracePt t="6689" x="3709988" y="5441950"/>
          <p14:tracePt t="6690" x="3722688" y="5441950"/>
          <p14:tracePt t="6691" x="3729038" y="5441950"/>
          <p14:tracePt t="6692" x="3743325" y="5441950"/>
          <p14:tracePt t="6693" x="3756025" y="5441950"/>
          <p14:tracePt t="6694" x="3762375" y="5441950"/>
          <p14:tracePt t="6695" x="3770313" y="5441950"/>
          <p14:tracePt t="6696" x="3776663" y="5441950"/>
          <p14:tracePt t="6697" x="3789363" y="5441950"/>
          <p14:tracePt t="6698" x="3795713" y="5441950"/>
          <p14:tracePt t="6699" x="3803650" y="5441950"/>
          <p14:tracePt t="6700" x="3810000" y="5441950"/>
          <p14:tracePt t="6701" x="3816350" y="5441950"/>
          <p14:tracePt t="6702" x="3822700" y="5434013"/>
          <p14:tracePt t="6703" x="3829050" y="5434013"/>
          <p14:tracePt t="6704" x="3836988" y="5434013"/>
          <p14:tracePt t="6706" x="3843338" y="5427663"/>
          <p14:tracePt t="6707" x="3849688" y="5427663"/>
          <p14:tracePt t="6708" x="3856038" y="5427663"/>
          <p14:tracePt t="6711" x="3862388" y="5421313"/>
          <p14:tracePt t="6712" x="3870325" y="5421313"/>
          <p14:tracePt t="6716" x="3876675" y="5421313"/>
          <p14:tracePt t="6719" x="3883025" y="5421313"/>
          <p14:tracePt t="6721" x="3883025" y="5414963"/>
          <p14:tracePt t="6723" x="3889375" y="5414963"/>
          <p14:tracePt t="6728" x="3889375" y="5408613"/>
          <p14:tracePt t="6736" x="3895725" y="5408613"/>
          <p14:tracePt t="6744" x="3902075" y="5408613"/>
          <p14:tracePt t="6746" x="3902075" y="5400675"/>
          <p14:tracePt t="6754" x="3902075" y="5394325"/>
          <p14:tracePt t="6756" x="3910013" y="5394325"/>
          <p14:tracePt t="6761" x="3916363" y="5387975"/>
          <p14:tracePt t="6764" x="3922713" y="5387975"/>
          <p14:tracePt t="6771" x="3929063" y="5387975"/>
          <p14:tracePt t="6773" x="3935413" y="5387975"/>
          <p14:tracePt t="6778" x="3943350" y="5387975"/>
          <p14:tracePt t="6779" x="3949700" y="5387975"/>
          <p14:tracePt t="6780" x="3949700" y="5381625"/>
          <p14:tracePt t="6781" x="3956050" y="5381625"/>
          <p14:tracePt t="6784" x="3962400" y="5381625"/>
          <p14:tracePt t="6786" x="3968750" y="5381625"/>
          <p14:tracePt t="6789" x="3976688" y="5381625"/>
          <p14:tracePt t="6791" x="3983038" y="5381625"/>
          <p14:tracePt t="6792" x="3989388" y="5381625"/>
          <p14:tracePt t="6795" x="3995738" y="5381625"/>
          <p14:tracePt t="6797" x="4002088" y="5381625"/>
          <p14:tracePt t="6800" x="4010025" y="5375275"/>
          <p14:tracePt t="6802" x="4016375" y="5375275"/>
          <p14:tracePt t="6805" x="4022725" y="5375275"/>
          <p14:tracePt t="6806" x="4029075" y="5375275"/>
          <p14:tracePt t="6808" x="4035425" y="5375275"/>
          <p14:tracePt t="6811" x="4043363" y="5375275"/>
          <p14:tracePt t="6813" x="4049713" y="5375275"/>
          <p14:tracePt t="6816" x="4056063" y="5375275"/>
          <p14:tracePt t="6818" x="4062413" y="5375275"/>
          <p14:tracePt t="6819" x="4068763" y="5375275"/>
          <p14:tracePt t="6823" x="4076700" y="5375275"/>
          <p14:tracePt t="6825" x="4083050" y="5375275"/>
          <p14:tracePt t="6829" x="4089400" y="5375275"/>
          <p14:tracePt t="6830" x="4095750" y="5375275"/>
          <p14:tracePt t="6832" x="4102100" y="5375275"/>
          <p14:tracePt t="6835" x="4110038" y="5375275"/>
          <p14:tracePt t="6837" x="4116388" y="5375275"/>
          <p14:tracePt t="6840" x="4122738" y="5375275"/>
          <p14:tracePt t="6841" x="4129088" y="5375275"/>
          <p14:tracePt t="6842" x="4135438" y="5375275"/>
          <p14:tracePt t="6846" x="4143375" y="5375275"/>
          <p14:tracePt t="6847" x="4149725" y="5375275"/>
          <p14:tracePt t="6849" x="4156075" y="5375275"/>
          <p14:tracePt t="6850" x="4162425" y="5375275"/>
          <p14:tracePt t="6852" x="4168775" y="5375275"/>
          <p14:tracePt t="6854" x="4175125" y="5375275"/>
          <p14:tracePt t="6855" x="4183063" y="5375275"/>
          <p14:tracePt t="6858" x="4189413" y="5375275"/>
          <p14:tracePt t="6859" x="4195763" y="5375275"/>
          <p14:tracePt t="6860" x="4202113" y="5375275"/>
          <p14:tracePt t="6862" x="4208463" y="5375275"/>
          <p14:tracePt t="6864" x="4216400" y="5375275"/>
          <p14:tracePt t="6866" x="4222750" y="5375275"/>
          <p14:tracePt t="6867" x="4229100" y="5375275"/>
          <p14:tracePt t="6870" x="4235450" y="5375275"/>
          <p14:tracePt t="6871" x="4241800" y="5375275"/>
          <p14:tracePt t="6872" x="4249738" y="5375275"/>
          <p14:tracePt t="6874" x="4256088" y="5375275"/>
          <p14:tracePt t="6876" x="4262438" y="5375275"/>
          <p14:tracePt t="6878" x="4268788" y="5375275"/>
          <p14:tracePt t="6879" x="4275138" y="5375275"/>
          <p14:tracePt t="6881" x="4283075" y="5375275"/>
          <p14:tracePt t="6883" x="4289425" y="5375275"/>
          <p14:tracePt t="6885" x="4295775" y="5375275"/>
          <p14:tracePt t="6888" x="4302125" y="5375275"/>
          <p14:tracePt t="6890" x="4308475" y="5375275"/>
          <p14:tracePt t="6891" x="4316413" y="5375275"/>
          <p14:tracePt t="6895" x="4322763" y="5375275"/>
          <p14:tracePt t="6898" x="4329113" y="5375275"/>
          <p14:tracePt t="6903" x="4335463" y="5375275"/>
          <p14:tracePt t="6907" x="4341813" y="5375275"/>
          <p14:tracePt t="6911" x="4349750" y="5375275"/>
          <p14:tracePt t="6919" x="4356100" y="5375275"/>
          <p14:tracePt t="6923" x="4362450" y="5375275"/>
          <p14:tracePt t="6930" x="4368800" y="5375275"/>
          <p14:tracePt t="6934" x="4375150" y="5375275"/>
          <p14:tracePt t="6937" x="4383088" y="5375275"/>
          <p14:tracePt t="6943" x="4389438" y="5375275"/>
          <p14:tracePt t="6945" x="4395788" y="5375275"/>
          <p14:tracePt t="6948" x="4402138" y="5375275"/>
          <p14:tracePt t="6949" x="4408488" y="5375275"/>
          <p14:tracePt t="6951" x="4416425" y="5375275"/>
          <p14:tracePt t="6954" x="4422775" y="5375275"/>
          <p14:tracePt t="6955" x="4429125" y="5375275"/>
          <p14:tracePt t="6958" x="4435475" y="5375275"/>
          <p14:tracePt t="6959" x="4441825" y="5375275"/>
          <p14:tracePt t="6961" x="4449763" y="5375275"/>
          <p14:tracePt t="6962" x="4456113" y="5375275"/>
          <p14:tracePt t="6963" x="4462463" y="5375275"/>
          <p14:tracePt t="6965" x="4468813" y="5375275"/>
          <p14:tracePt t="6966" x="4475163" y="5375275"/>
          <p14:tracePt t="6968" x="4481513" y="5375275"/>
          <p14:tracePt t="6969" x="4489450" y="5375275"/>
          <p14:tracePt t="6970" x="4495800" y="5375275"/>
          <p14:tracePt t="6972" x="4502150" y="5375275"/>
          <p14:tracePt t="6973" x="4514850" y="5375275"/>
          <p14:tracePt t="6975" x="4522788" y="5375275"/>
          <p14:tracePt t="6976" x="4529138" y="5375275"/>
          <p14:tracePt t="6978" x="4535488" y="5375275"/>
          <p14:tracePt t="6979" x="4548188" y="5375275"/>
          <p14:tracePt t="6981" x="4556125" y="5375275"/>
          <p14:tracePt t="6982" x="4562475" y="5375275"/>
          <p14:tracePt t="6984" x="4568825" y="5375275"/>
          <p14:tracePt t="6985" x="4575175" y="5375275"/>
          <p14:tracePt t="6986" x="4581525" y="5381625"/>
          <p14:tracePt t="6988" x="4589463" y="5381625"/>
          <p14:tracePt t="6989" x="4595813" y="5381625"/>
          <p14:tracePt t="6990" x="4602163" y="5381625"/>
          <p14:tracePt t="6991" x="4608513" y="5381625"/>
          <p14:tracePt t="6992" x="4614863" y="5381625"/>
          <p14:tracePt t="6994" x="4622800" y="5381625"/>
          <p14:tracePt t="6995" x="4629150" y="5381625"/>
          <p14:tracePt t="6997" x="4635500" y="5381625"/>
          <p14:tracePt t="6998" x="4641850" y="5381625"/>
          <p14:tracePt t="6999" x="4648200" y="5381625"/>
          <p14:tracePt t="7001" x="4656138" y="5381625"/>
          <p14:tracePt t="7002" x="4662488" y="5381625"/>
          <p14:tracePt t="7004" x="4668838" y="5381625"/>
          <p14:tracePt t="7005" x="4675188" y="5381625"/>
          <p14:tracePt t="7006" x="4681538" y="5381625"/>
          <p14:tracePt t="7008" x="4689475" y="5381625"/>
          <p14:tracePt t="7010" x="4695825" y="5381625"/>
          <p14:tracePt t="7013" x="4702175" y="5381625"/>
          <p14:tracePt t="7014" x="4708525" y="5381625"/>
          <p14:tracePt t="7016" x="4714875" y="5381625"/>
          <p14:tracePt t="7020" x="4722813" y="5381625"/>
          <p14:tracePt t="7022" x="4729163" y="5381625"/>
          <p14:tracePt t="7027" x="4735513" y="5381625"/>
          <p14:tracePt t="7031" x="4741863" y="5381625"/>
          <p14:tracePt t="7034" x="4748213" y="5381625"/>
          <p14:tracePt t="7043" x="4754563" y="5381625"/>
          <p14:tracePt t="7047" x="4762500" y="5381625"/>
          <p14:tracePt t="7055" x="4768850" y="5381625"/>
          <p14:tracePt t="7057" x="4768850" y="5387975"/>
          <p14:tracePt t="7059" x="4775200" y="5387975"/>
          <p14:tracePt t="7062" x="4781550" y="5387975"/>
          <p14:tracePt t="7068" x="4787900" y="5387975"/>
          <p14:tracePt t="7070" x="4795838" y="5387975"/>
          <p14:tracePt t="7073" x="4795838" y="5394325"/>
          <p14:tracePt t="7074" x="4802188" y="5394325"/>
          <p14:tracePt t="7076" x="4808538" y="5394325"/>
          <p14:tracePt t="7077" x="4814888" y="5394325"/>
          <p14:tracePt t="7081" x="4821238" y="5394325"/>
          <p14:tracePt t="7082" x="4829175" y="5394325"/>
          <p14:tracePt t="7084" x="4829175" y="5400675"/>
          <p14:tracePt t="7086" x="4835525" y="5400675"/>
          <p14:tracePt t="7087" x="4841875" y="5400675"/>
          <p14:tracePt t="7090" x="4848225" y="5400675"/>
          <p14:tracePt t="7091" x="4854575" y="5400675"/>
          <p14:tracePt t="7093" x="4862513" y="5400675"/>
          <p14:tracePt t="7095" x="4862513" y="5408613"/>
          <p14:tracePt t="7096" x="4868863" y="5408613"/>
          <p14:tracePt t="7097" x="4875213" y="5408613"/>
          <p14:tracePt t="7100" x="4881563" y="5408613"/>
          <p14:tracePt t="7101" x="4887913" y="5408613"/>
          <p14:tracePt t="7102" x="4887913" y="5414963"/>
          <p14:tracePt t="7103" x="4895850" y="5414963"/>
          <p14:tracePt t="7105" x="4902200" y="5414963"/>
          <p14:tracePt t="7106" x="4908550" y="5414963"/>
          <p14:tracePt t="7109" x="4914900" y="5414963"/>
          <p14:tracePt t="7110" x="4921250" y="5414963"/>
          <p14:tracePt t="7111" x="4929188" y="5414963"/>
          <p14:tracePt t="7112" x="4929188" y="5421313"/>
          <p14:tracePt t="7114" x="4935538" y="5421313"/>
          <p14:tracePt t="7115" x="4941888" y="5421313"/>
          <p14:tracePt t="7118" x="4948238" y="5421313"/>
          <p14:tracePt t="7119" x="4954588" y="5427663"/>
          <p14:tracePt t="7121" x="4962525" y="5427663"/>
          <p14:tracePt t="7126" x="4975225" y="5427663"/>
          <p14:tracePt t="7127" x="4975225" y="5434013"/>
          <p14:tracePt t="7128" x="4981575" y="5434013"/>
          <p14:tracePt t="7129" x="4987925" y="5434013"/>
          <p14:tracePt t="7130" x="4995863" y="5434013"/>
          <p14:tracePt t="7133" x="5002213" y="5434013"/>
          <p14:tracePt t="7134" x="5008563" y="5434013"/>
          <p14:tracePt t="7138" x="5014913" y="5434013"/>
          <p14:tracePt t="7140" x="5021263" y="5434013"/>
          <p14:tracePt t="7141" x="5029200" y="5434013"/>
          <p14:tracePt t="7144" x="5035550" y="5434013"/>
          <p14:tracePt t="7145" x="5041900" y="5434013"/>
          <p14:tracePt t="7148" x="5048250" y="5434013"/>
          <p14:tracePt t="7149" x="5054600" y="5434013"/>
          <p14:tracePt t="7150" x="5054600" y="5441950"/>
          <p14:tracePt t="7152" x="5060950" y="5441950"/>
          <p14:tracePt t="7153" x="5068888" y="5441950"/>
          <p14:tracePt t="7155" x="5075238" y="5441950"/>
          <p14:tracePt t="7157" x="5081588" y="5441950"/>
          <p14:tracePt t="7159" x="5087938" y="5441950"/>
          <p14:tracePt t="7162" x="5094288" y="5441950"/>
          <p14:tracePt t="7163" x="5102225" y="5441950"/>
          <p14:tracePt t="7164" x="5108575" y="5441950"/>
          <p14:tracePt t="7166" x="5108575" y="5448300"/>
          <p14:tracePt t="7167" x="5114925" y="5448300"/>
          <p14:tracePt t="7168" x="5121275" y="5448300"/>
          <p14:tracePt t="7170" x="5127625" y="5448300"/>
          <p14:tracePt t="7171" x="5135563" y="5448300"/>
          <p14:tracePt t="7173" x="5141913" y="5448300"/>
          <p14:tracePt t="7175" x="5148263" y="5448300"/>
          <p14:tracePt t="7176" x="5154613" y="5448300"/>
          <p14:tracePt t="7179" x="5160963" y="5448300"/>
          <p14:tracePt t="7180" x="5175250" y="5448300"/>
          <p14:tracePt t="7182" x="5181600" y="5448300"/>
          <p14:tracePt t="7183" x="5187950" y="5448300"/>
          <p14:tracePt t="7185" x="5194300" y="5448300"/>
          <p14:tracePt t="7186" x="5208588" y="5448300"/>
          <p14:tracePt t="7188" x="5214938" y="5448300"/>
          <p14:tracePt t="7189" x="5227638" y="5454650"/>
          <p14:tracePt t="7191" x="5235575" y="5454650"/>
          <p14:tracePt t="7192" x="5248275" y="5454650"/>
          <p14:tracePt t="7194" x="5260975" y="5454650"/>
          <p14:tracePt t="7195" x="5268913" y="5454650"/>
          <p14:tracePt t="7197" x="5281613" y="5454650"/>
          <p14:tracePt t="7198" x="5287963" y="5461000"/>
          <p14:tracePt t="7200" x="5302250" y="5461000"/>
          <p14:tracePt t="7202" x="5314950" y="5461000"/>
          <p14:tracePt t="7203" x="5321300" y="5461000"/>
          <p14:tracePt t="7204" x="5327650" y="5461000"/>
          <p14:tracePt t="7205" x="5334000" y="5461000"/>
          <p14:tracePt t="7206" x="5341938" y="5461000"/>
          <p14:tracePt t="7207" x="5348288" y="5461000"/>
          <p14:tracePt t="7208" x="5354638" y="5461000"/>
          <p14:tracePt t="7209" x="5360988" y="5467350"/>
          <p14:tracePt t="7211" x="5367338" y="5467350"/>
          <p14:tracePt t="7212" x="5375275" y="5467350"/>
          <p14:tracePt t="7213" x="5381625" y="5467350"/>
          <p14:tracePt t="7214" x="5387975" y="5467350"/>
          <p14:tracePt t="7215" x="5394325" y="5467350"/>
          <p14:tracePt t="7217" x="5400675" y="5467350"/>
          <p14:tracePt t="7218" x="5408613" y="5467350"/>
          <p14:tracePt t="7220" x="5414963" y="5467350"/>
          <p14:tracePt t="7221" x="5421313" y="5467350"/>
          <p14:tracePt t="7222" x="5427663" y="5467350"/>
          <p14:tracePt t="7224" x="5434013" y="5467350"/>
          <p14:tracePt t="7225" x="5441950" y="5467350"/>
          <p14:tracePt t="7228" x="5448300" y="5467350"/>
          <p14:tracePt t="7230" x="5454650" y="5467350"/>
          <p14:tracePt t="7232" x="5461000" y="5467350"/>
          <p14:tracePt t="7238" x="5467350" y="5467350"/>
          <p14:tracePt t="7242" x="5475288" y="5467350"/>
          <p14:tracePt t="7267" x="5481638" y="5467350"/>
          <p14:tracePt t="7276" x="5487988" y="5467350"/>
          <p14:tracePt t="7281" x="5494338" y="5467350"/>
          <p14:tracePt t="7287" x="5494338" y="5475288"/>
          <p14:tracePt t="7290" x="5500688" y="5475288"/>
          <p14:tracePt t="7294" x="5508625" y="5475288"/>
          <p14:tracePt t="7301" x="5514975" y="5475288"/>
          <p14:tracePt t="7303" x="5514975" y="5481638"/>
          <p14:tracePt t="7306" x="5521325" y="5481638"/>
          <p14:tracePt t="7310" x="5527675" y="5481638"/>
          <p14:tracePt t="7324" x="5534025" y="5481638"/>
          <p14:tracePt t="7340" x="5541963" y="5481638"/>
          <p14:tracePt t="7378" x="5548313" y="5481638"/>
          <p14:tracePt t="7388" x="5554663" y="5481638"/>
          <p14:tracePt t="7404" x="5561013" y="5481638"/>
          <p14:tracePt t="7405" x="5561013" y="5475288"/>
          <p14:tracePt t="7409" x="5567363" y="5475288"/>
          <p14:tracePt t="7419" x="5575300" y="5475288"/>
          <p14:tracePt t="7444" x="5581650" y="5475288"/>
          <p14:tracePt t="7471" x="5588000" y="5475288"/>
          <p14:tracePt t="7494" x="5594350" y="5475288"/>
          <p14:tracePt t="7500" x="5600700" y="5475288"/>
          <p14:tracePt t="7503" x="5608638" y="5475288"/>
          <p14:tracePt t="7511" x="5614988" y="5475288"/>
          <p14:tracePt t="7514" x="5621338" y="5475288"/>
          <p14:tracePt t="7521" x="5627688" y="5475288"/>
          <p14:tracePt t="7524" x="5634038" y="5475288"/>
          <p14:tracePt t="7528" x="5634038" y="5467350"/>
          <p14:tracePt t="7529" x="5640388" y="5467350"/>
          <p14:tracePt t="7537" x="5648325" y="5467350"/>
          <p14:tracePt t="7542" x="5654675" y="5467350"/>
          <p14:tracePt t="7545" x="5654675" y="5461000"/>
          <p14:tracePt t="7571" x="5661025" y="5461000"/>
          <p14:tracePt t="7597" x="5667375" y="5461000"/>
          <p14:tracePt t="7604" x="5673725" y="5461000"/>
          <p14:tracePt t="7612" x="5681663" y="5461000"/>
          <p14:tracePt t="7615" x="5688013" y="5461000"/>
          <p14:tracePt t="7621" x="5694363" y="5461000"/>
          <p14:tracePt t="7623" x="5700713" y="5461000"/>
          <p14:tracePt t="7625" x="5707063" y="5461000"/>
          <p14:tracePt t="7630" x="5715000" y="5461000"/>
          <p14:tracePt t="7632" x="5721350" y="5461000"/>
          <p14:tracePt t="7636" x="5727700" y="5461000"/>
          <p14:tracePt t="7638" x="5734050" y="5461000"/>
          <p14:tracePt t="7639" x="5740400" y="5461000"/>
          <p14:tracePt t="7644" x="5748338" y="5461000"/>
          <p14:tracePt t="7645" x="5754688" y="5467350"/>
          <p14:tracePt t="7649" x="5761038" y="5467350"/>
          <p14:tracePt t="7651" x="5767388" y="5467350"/>
          <p14:tracePt t="7655" x="5773738" y="5467350"/>
          <p14:tracePt t="7657" x="5781675" y="5467350"/>
          <p14:tracePt t="7659" x="5788025" y="5467350"/>
          <p14:tracePt t="7663" x="5794375" y="5467350"/>
          <p14:tracePt t="7666" x="5800725" y="5467350"/>
          <p14:tracePt t="7671" x="5807075" y="5467350"/>
          <p14:tracePt t="7674" x="5815013" y="5467350"/>
          <p14:tracePt t="7678" x="5821363" y="5467350"/>
          <p14:tracePt t="7684" x="5821363" y="5461000"/>
          <p14:tracePt t="7685" x="5827713" y="5461000"/>
          <p14:tracePt t="7687" x="5834063" y="5461000"/>
          <p14:tracePt t="7692" x="5834063" y="5454650"/>
          <p14:tracePt t="7693" x="5840413" y="5454650"/>
          <p14:tracePt t="7696" x="5848350" y="5454650"/>
          <p14:tracePt t="7698" x="5854700" y="5454650"/>
          <p14:tracePt t="7703" x="5861050" y="5454650"/>
          <p14:tracePt t="7705" x="5867400" y="5454650"/>
          <p14:tracePt t="7707" x="5867400" y="5448300"/>
          <p14:tracePt t="7710" x="5873750" y="5448300"/>
          <p14:tracePt t="7711" x="5881688" y="5448300"/>
          <p14:tracePt t="7713" x="5888038" y="5448300"/>
          <p14:tracePt t="7714" x="5888038" y="5441950"/>
          <p14:tracePt t="7717" x="5894388" y="5441950"/>
          <p14:tracePt t="7719" x="5900738" y="5441950"/>
          <p14:tracePt t="7722" x="5907088" y="5441950"/>
          <p14:tracePt t="7724" x="5913438" y="5441950"/>
          <p14:tracePt t="7726" x="5921375" y="5441950"/>
          <p14:tracePt t="7730" x="5921375" y="5434013"/>
          <p14:tracePt t="7731" x="5927725" y="5434013"/>
          <p14:tracePt t="7733" x="5934075" y="5434013"/>
          <p14:tracePt t="7737" x="5940425" y="5434013"/>
          <p14:tracePt t="7739" x="5946775" y="5434013"/>
          <p14:tracePt t="7743" x="5954713" y="5434013"/>
          <p14:tracePt t="7746" x="5954713" y="5427663"/>
          <p14:tracePt t="7749" x="5961063" y="5427663"/>
          <p14:tracePt t="7752" x="5967413" y="5427663"/>
          <p14:tracePt t="7766" x="5973763" y="5427663"/>
          <p14:tracePt t="7774" x="5980113" y="5427663"/>
          <p14:tracePt t="7785" x="5988050" y="5427663"/>
          <p14:tracePt t="7788" x="5994400" y="5427663"/>
          <p14:tracePt t="7792" x="6000750" y="5427663"/>
          <p14:tracePt t="7795" x="6007100" y="5427663"/>
          <p14:tracePt t="7797" x="6013450" y="5427663"/>
          <p14:tracePt t="7800" x="6021388" y="5427663"/>
          <p14:tracePt t="7801" x="6027738" y="5427663"/>
          <p14:tracePt t="7802" x="6034088" y="5427663"/>
          <p14:tracePt t="7804" x="6040438" y="5427663"/>
          <p14:tracePt t="7805" x="6040438" y="5434013"/>
          <p14:tracePt t="7806" x="6046788" y="5434013"/>
          <p14:tracePt t="7808" x="6054725" y="5434013"/>
          <p14:tracePt t="7809" x="6061075" y="5434013"/>
          <p14:tracePt t="7810" x="6067425" y="5434013"/>
          <p14:tracePt t="7811" x="6073775" y="5434013"/>
          <p14:tracePt t="7812" x="6080125" y="5434013"/>
          <p14:tracePt t="7813" x="6088063" y="5434013"/>
          <p14:tracePt t="7814" x="6094413" y="5434013"/>
          <p14:tracePt t="7815" x="6107113" y="5434013"/>
          <p14:tracePt t="7817" x="6121400" y="5434013"/>
          <p14:tracePt t="7818" x="6127750" y="5434013"/>
          <p14:tracePt t="7819" x="6134100" y="5434013"/>
          <p14:tracePt t="7820" x="6146800" y="5434013"/>
          <p14:tracePt t="7822" x="6161088" y="5434013"/>
          <p14:tracePt t="7823" x="6167438" y="5434013"/>
          <p14:tracePt t="7824" x="6173788" y="5434013"/>
          <p14:tracePt t="7825" x="6188075" y="5434013"/>
          <p14:tracePt t="7826" x="6194425" y="5434013"/>
          <p14:tracePt t="7827" x="6207125" y="5434013"/>
          <p14:tracePt t="7828" x="6213475" y="5434013"/>
          <p14:tracePt t="7829" x="6219825" y="5434013"/>
          <p14:tracePt t="7830" x="6234113" y="5434013"/>
          <p14:tracePt t="7831" x="6240463" y="5434013"/>
          <p14:tracePt t="7832" x="6253163" y="5434013"/>
          <p14:tracePt t="7833" x="6261100" y="5434013"/>
          <p14:tracePt t="7834" x="6273800" y="5434013"/>
          <p14:tracePt t="7835" x="6286500" y="5434013"/>
          <p14:tracePt t="7836" x="6294438" y="5434013"/>
          <p14:tracePt t="7837" x="6307138" y="5434013"/>
          <p14:tracePt t="7838" x="6313488" y="5434013"/>
          <p14:tracePt t="7840" x="6327775" y="5434013"/>
          <p14:tracePt t="7841" x="6340475" y="5434013"/>
          <p14:tracePt t="7842" x="6346825" y="5434013"/>
          <p14:tracePt t="7843" x="6361113" y="5434013"/>
          <p14:tracePt t="7844" x="6367463" y="5434013"/>
          <p14:tracePt t="7846" x="6380163" y="5434013"/>
          <p14:tracePt t="7847" x="6394450" y="5434013"/>
          <p14:tracePt t="7849" x="6407150" y="5434013"/>
          <p14:tracePt t="7850" x="6413500" y="5434013"/>
          <p14:tracePt t="7852" x="6419850" y="5434013"/>
          <p14:tracePt t="7853" x="6434138" y="5434013"/>
          <p14:tracePt t="7855" x="6440488" y="5434013"/>
          <p14:tracePt t="7856" x="6446838" y="5434013"/>
          <p14:tracePt t="7858" x="6453188" y="5434013"/>
          <p14:tracePt t="7859" x="6461125" y="5434013"/>
          <p14:tracePt t="7861" x="6467475" y="5434013"/>
          <p14:tracePt t="7862" x="6473825" y="5434013"/>
          <p14:tracePt t="7864" x="6480175" y="5434013"/>
          <p14:tracePt t="7867" x="6486525" y="5434013"/>
          <p14:tracePt t="7869" x="6492875" y="5434013"/>
          <p14:tracePt t="7876" x="6500813" y="5434013"/>
          <p14:tracePt t="7882" x="6507163" y="5434013"/>
          <p14:tracePt t="7887" x="6513513" y="5434013"/>
          <p14:tracePt t="7895" x="6519863" y="5434013"/>
          <p14:tracePt t="7898" x="6526213" y="5434013"/>
          <p14:tracePt t="7903" x="6534150" y="5434013"/>
          <p14:tracePt t="7904" x="6540500" y="5434013"/>
          <p14:tracePt t="7906" x="6546850" y="5434013"/>
          <p14:tracePt t="7909" x="6553200" y="5434013"/>
          <p14:tracePt t="7911" x="6559550" y="5434013"/>
          <p14:tracePt t="7912" x="6559550" y="5427663"/>
          <p14:tracePt t="7914" x="6567488" y="5427663"/>
          <p14:tracePt t="7915" x="6573838" y="5427663"/>
          <p14:tracePt t="7916" x="6580188" y="5427663"/>
          <p14:tracePt t="7919" x="6586538" y="5427663"/>
          <p14:tracePt t="7920" x="6592888" y="5427663"/>
          <p14:tracePt t="7923" x="6600825" y="5427663"/>
          <p14:tracePt t="7924" x="6607175" y="5427663"/>
          <p14:tracePt t="7926" x="6613525" y="5427663"/>
          <p14:tracePt t="7928" x="6619875" y="5427663"/>
          <p14:tracePt t="7929" x="6626225" y="5427663"/>
          <p14:tracePt t="7931" x="6634163" y="5427663"/>
          <p14:tracePt t="7933" x="6640513" y="5427663"/>
          <p14:tracePt t="7934" x="6646863" y="5427663"/>
          <p14:tracePt t="7937" x="6653213" y="5427663"/>
          <p14:tracePt t="7938" x="6659563" y="5427663"/>
          <p14:tracePt t="7941" x="6667500" y="5427663"/>
          <p14:tracePt t="7942" x="6673850" y="5427663"/>
          <p14:tracePt t="7945" x="6680200" y="5427663"/>
          <p14:tracePt t="7947" x="6686550" y="5427663"/>
          <p14:tracePt t="7948" x="6692900" y="5427663"/>
          <p14:tracePt t="7951" x="6700838" y="5427663"/>
          <p14:tracePt t="7953" x="6707188" y="5427663"/>
          <p14:tracePt t="7957" x="6713538" y="5427663"/>
          <p14:tracePt t="7958" x="6719888" y="5427663"/>
          <p14:tracePt t="7960" x="6726238" y="5427663"/>
          <p14:tracePt t="7964" x="6734175" y="5427663"/>
          <p14:tracePt t="7965" x="6740525" y="5427663"/>
          <p14:tracePt t="7968" x="6746875" y="5427663"/>
          <p14:tracePt t="7969" x="6753225" y="5427663"/>
          <p14:tracePt t="7970" x="6759575" y="5427663"/>
          <p14:tracePt t="7972" x="6765925" y="5427663"/>
          <p14:tracePt t="7973" x="6773863" y="5427663"/>
          <p14:tracePt t="7975" x="6780213" y="5427663"/>
          <p14:tracePt t="7976" x="6786563" y="5427663"/>
          <p14:tracePt t="7977" x="6792913" y="5427663"/>
          <p14:tracePt t="7979" x="6799263" y="5427663"/>
          <p14:tracePt t="7980" x="6807200" y="5427663"/>
          <p14:tracePt t="7982" x="6813550" y="5427663"/>
          <p14:tracePt t="7983" x="6826250" y="5427663"/>
          <p14:tracePt t="7984" x="6832600" y="5427663"/>
          <p14:tracePt t="7985" x="6840538" y="5427663"/>
          <p14:tracePt t="7986" x="6846888" y="5427663"/>
          <p14:tracePt t="7987" x="6859588" y="5427663"/>
          <p14:tracePt t="7988" x="6873875" y="5427663"/>
          <p14:tracePt t="7989" x="6880225" y="5427663"/>
          <p14:tracePt t="7990" x="6892925" y="5427663"/>
          <p14:tracePt t="7991" x="6899275" y="5427663"/>
          <p14:tracePt t="7992" x="6913563" y="5427663"/>
          <p14:tracePt t="7993" x="6926263" y="5427663"/>
          <p14:tracePt t="7994" x="6940550" y="5427663"/>
          <p14:tracePt t="7995" x="6946900" y="5427663"/>
          <p14:tracePt t="7996" x="6959600" y="5427663"/>
          <p14:tracePt t="7997" x="6973888" y="5427663"/>
          <p14:tracePt t="7998" x="6992938" y="5427663"/>
          <p14:tracePt t="7999" x="6999288" y="5427663"/>
          <p14:tracePt t="8000" x="7019925" y="5427663"/>
          <p14:tracePt t="8001" x="7032625" y="5427663"/>
          <p14:tracePt t="8002" x="7046913" y="5434013"/>
          <p14:tracePt t="8003" x="7065963" y="5434013"/>
          <p14:tracePt t="8004" x="7080250" y="5434013"/>
          <p14:tracePt t="8005" x="7092950" y="5434013"/>
          <p14:tracePt t="8006" x="7113588" y="5434013"/>
          <p14:tracePt t="8007" x="7132638" y="5434013"/>
          <p14:tracePt t="8008" x="7138988" y="5434013"/>
          <p14:tracePt t="8009" x="7159625" y="5441950"/>
          <p14:tracePt t="8010" x="7180263" y="5441950"/>
          <p14:tracePt t="8011" x="7192963" y="5441950"/>
          <p14:tracePt t="8012" x="7205663" y="5441950"/>
          <p14:tracePt t="8013" x="7226300" y="5441950"/>
          <p14:tracePt t="8014" x="7239000" y="5448300"/>
          <p14:tracePt t="8015" x="7253288" y="5448300"/>
          <p14:tracePt t="8016" x="7280275" y="5448300"/>
          <p14:tracePt t="8017" x="7286625" y="5448300"/>
          <p14:tracePt t="8018" x="7299325" y="5448300"/>
          <p14:tracePt t="8019" x="7319963" y="5448300"/>
          <p14:tracePt t="8020" x="7332663" y="5448300"/>
          <p14:tracePt t="8021" x="7345363" y="5448300"/>
          <p14:tracePt t="8022" x="7359650" y="5448300"/>
          <p14:tracePt t="8023" x="7378700" y="5448300"/>
          <p14:tracePt t="8024" x="7392988" y="5448300"/>
          <p14:tracePt t="8025" x="7405688" y="5448300"/>
          <p14:tracePt t="8026" x="7419975" y="5448300"/>
          <p14:tracePt t="8027" x="7439025" y="5448300"/>
          <p14:tracePt t="8028" x="7453313" y="5448300"/>
          <p14:tracePt t="8029" x="7466013" y="5448300"/>
          <p14:tracePt t="8030" x="7478713" y="5448300"/>
          <p14:tracePt t="8031" x="7493000" y="5448300"/>
          <p14:tracePt t="8032" x="7505700" y="5448300"/>
          <p14:tracePt t="8033" x="7512050" y="5448300"/>
          <p14:tracePt t="8034" x="7526338" y="5448300"/>
          <p14:tracePt t="8035" x="7539038" y="5448300"/>
          <p14:tracePt t="8036" x="7553325" y="5448300"/>
          <p14:tracePt t="8037" x="7566025" y="5448300"/>
          <p14:tracePt t="8038" x="7578725" y="5448300"/>
          <p14:tracePt t="8040" x="7593013" y="5448300"/>
          <p14:tracePt t="8041" x="7605713" y="5448300"/>
          <p14:tracePt t="8042" x="7612063" y="5441950"/>
          <p14:tracePt t="8043" x="7626350" y="5441950"/>
          <p14:tracePt t="8044" x="7632700" y="5441950"/>
          <p14:tracePt t="8046" x="7639050" y="5434013"/>
          <p14:tracePt t="8047" x="7651750" y="5434013"/>
          <p14:tracePt t="8048" x="7659688" y="5434013"/>
          <p14:tracePt t="8050" x="7666038" y="5434013"/>
          <p14:tracePt t="8051" x="7672388" y="5434013"/>
          <p14:tracePt t="8052" x="7678738" y="5434013"/>
          <p14:tracePt t="8053" x="7685088" y="5434013"/>
          <p14:tracePt t="8054" x="7685088" y="5427663"/>
          <p14:tracePt t="8055" x="7693025" y="5427663"/>
          <p14:tracePt t="8057" x="7699375" y="5427663"/>
          <p14:tracePt t="8058" x="7699375" y="5421313"/>
          <p14:tracePt t="8059" x="7705725" y="5421313"/>
          <p14:tracePt t="8062" x="7712075" y="5421313"/>
          <p14:tracePt t="8066" x="7718425" y="5421313"/>
          <p14:tracePt t="8074" x="7726363" y="5421313"/>
          <p14:tracePt t="8091" x="7726363" y="5414963"/>
          <p14:tracePt t="8109" x="7732713" y="5414963"/>
          <p14:tracePt t="8114" x="7739063" y="5414963"/>
          <p14:tracePt t="8119" x="7739063" y="5408613"/>
          <p14:tracePt t="8120" x="7745413" y="5408613"/>
          <p14:tracePt t="8123" x="7751763" y="5408613"/>
          <p14:tracePt t="8125" x="7759700" y="5408613"/>
          <p14:tracePt t="8129" x="7766050" y="5408613"/>
          <p14:tracePt t="8131" x="7772400" y="5408613"/>
          <p14:tracePt t="8135" x="7772400" y="5400675"/>
          <p14:tracePt t="8136" x="7778750" y="5400675"/>
          <p14:tracePt t="8138" x="7785100" y="5400675"/>
          <p14:tracePt t="8139" x="7793038" y="5400675"/>
          <p14:tracePt t="8144" x="7799388" y="5400675"/>
          <p14:tracePt t="8147" x="7805738" y="5400675"/>
          <p14:tracePt t="8152" x="7812088" y="5400675"/>
          <p14:tracePt t="8154" x="7818438" y="5400675"/>
          <p14:tracePt t="8157" x="7826375" y="5400675"/>
          <p14:tracePt t="8165" x="7832725" y="5400675"/>
          <p14:tracePt t="8166" x="7832725" y="5394325"/>
          <p14:tracePt t="8170" x="7839075" y="5394325"/>
          <p14:tracePt t="8190" x="7839075" y="5387975"/>
          <p14:tracePt t="8192" x="7845425" y="5387975"/>
          <p14:tracePt t="8199" x="7851775" y="5387975"/>
          <p14:tracePt t="8206" x="7859713" y="5387975"/>
          <p14:tracePt t="8213" x="7866063" y="5387975"/>
          <p14:tracePt t="8216" x="7872413" y="5387975"/>
          <p14:tracePt t="8218" x="7872413" y="5381625"/>
          <p14:tracePt t="8222" x="7878763" y="5381625"/>
          <p14:tracePt t="8225" x="7885113" y="5381625"/>
          <p14:tracePt t="8227" x="7885113" y="5375275"/>
          <p14:tracePt t="8230" x="7893050" y="5375275"/>
          <p14:tracePt t="8233" x="7899400" y="5375275"/>
          <p14:tracePt t="8235" x="7905750" y="5375275"/>
          <p14:tracePt t="8236" x="7905750" y="5367338"/>
          <p14:tracePt t="8242" x="7912100" y="5367338"/>
          <p14:tracePt t="8246" x="7918450" y="5367338"/>
          <p14:tracePt t="8317" x="7924800" y="5367338"/>
          <p14:tracePt t="8328" x="7932738" y="5367338"/>
          <p14:tracePt t="8333" x="7939088" y="5367338"/>
          <p14:tracePt t="8341" x="7945438" y="5360988"/>
          <p14:tracePt t="8344" x="7951788" y="5360988"/>
          <p14:tracePt t="8350" x="7958138" y="5360988"/>
          <p14:tracePt t="8352" x="7958138" y="5354638"/>
          <p14:tracePt t="8353" x="7966075" y="5354638"/>
          <p14:tracePt t="8357" x="7972425" y="5354638"/>
          <p14:tracePt t="8364" x="7978775" y="5354638"/>
          <p14:tracePt t="8369" x="7985125" y="5354638"/>
          <p14:tracePt t="8452" x="7991475" y="5354638"/>
          <p14:tracePt t="8453" x="7991475" y="5348288"/>
          <p14:tracePt t="8465" x="7999413" y="5348288"/>
          <p14:tracePt t="8474" x="8005763" y="5348288"/>
          <p14:tracePt t="8495" x="8012113" y="5348288"/>
          <p14:tracePt t="8507" x="8018463" y="5348288"/>
          <p14:tracePt t="8517" x="8018463" y="5341938"/>
          <p14:tracePt t="8530" x="8024813" y="5341938"/>
          <p14:tracePt t="8540" x="8032750" y="5341938"/>
          <p14:tracePt t="8548" x="8039100" y="5341938"/>
          <p14:tracePt t="8565" x="8045450" y="5341938"/>
          <p14:tracePt t="8576" x="8051800" y="5341938"/>
          <p14:tracePt t="8653" x="8058150" y="5341938"/>
          <p14:tracePt t="8669" x="8058150" y="5334000"/>
          <p14:tracePt t="8673" x="8066088" y="5334000"/>
          <p14:tracePt t="8684" x="8072438" y="5334000"/>
          <p14:tracePt t="8688" x="8072438" y="5327650"/>
          <p14:tracePt t="8706" x="8072438" y="5321300"/>
          <p14:tracePt t="8707" x="8078788" y="5321300"/>
          <p14:tracePt t="8729" x="8085138" y="5321300"/>
          <p14:tracePt t="8815" x="8091488" y="5321300"/>
          <p14:tracePt t="8816" x="8091488" y="5314950"/>
          <p14:tracePt t="8834" x="8099425" y="5314950"/>
          <p14:tracePt t="8843" x="8099425" y="5308600"/>
          <p14:tracePt t="9819" x="8105775" y="5308600"/>
          <p14:tracePt t="10683" x="8099425" y="5308600"/>
          <p14:tracePt t="10685" x="8091488" y="5308600"/>
          <p14:tracePt t="10688" x="8091488" y="5314950"/>
          <p14:tracePt t="10689" x="8085138" y="5314950"/>
          <p14:tracePt t="10690" x="8078788" y="5314950"/>
          <p14:tracePt t="10694" x="8072438" y="5314950"/>
          <p14:tracePt t="10695" x="8066088" y="5314950"/>
          <p14:tracePt t="10696" x="8058150" y="5314950"/>
          <p14:tracePt t="10698" x="8051800" y="5321300"/>
          <p14:tracePt t="10699" x="8045450" y="5321300"/>
          <p14:tracePt t="10701" x="8032750" y="5321300"/>
          <p14:tracePt t="10702" x="8024813" y="5327650"/>
          <p14:tracePt t="10703" x="8018463" y="5327650"/>
          <p14:tracePt t="10704" x="8012113" y="5327650"/>
          <p14:tracePt t="10705" x="8005763" y="5327650"/>
          <p14:tracePt t="10706" x="7991475" y="5334000"/>
          <p14:tracePt t="10707" x="7978775" y="5334000"/>
          <p14:tracePt t="10709" x="7958138" y="5334000"/>
          <p14:tracePt t="10710" x="7951788" y="5334000"/>
          <p14:tracePt t="10711" x="7945438" y="5334000"/>
          <p14:tracePt t="10712" x="7924800" y="5341938"/>
          <p14:tracePt t="10713" x="7912100" y="5341938"/>
          <p14:tracePt t="10714" x="7899400" y="5341938"/>
          <p14:tracePt t="10715" x="7878763" y="5348288"/>
          <p14:tracePt t="10716" x="7866063" y="5348288"/>
          <p14:tracePt t="10717" x="7845425" y="5354638"/>
          <p14:tracePt t="10718" x="7826375" y="5354638"/>
          <p14:tracePt t="10719" x="7799388" y="5360988"/>
          <p14:tracePt t="10720" x="7785100" y="5360988"/>
          <p14:tracePt t="10721" x="7759700" y="5367338"/>
          <p14:tracePt t="10722" x="7732713" y="5367338"/>
          <p14:tracePt t="10723" x="7705725" y="5375275"/>
          <p14:tracePt t="10724" x="7693025" y="5375275"/>
          <p14:tracePt t="10725" x="7666038" y="5375275"/>
          <p14:tracePt t="10726" x="7632700" y="5381625"/>
          <p14:tracePt t="10727" x="7605713" y="5381625"/>
          <p14:tracePt t="10728" x="7578725" y="5387975"/>
          <p14:tracePt t="10729" x="7566025" y="5387975"/>
          <p14:tracePt t="10730" x="7519988" y="5394325"/>
          <p14:tracePt t="10731" x="7499350" y="5394325"/>
          <p14:tracePt t="10732" x="7466013" y="5400675"/>
          <p14:tracePt t="10733" x="7445375" y="5400675"/>
          <p14:tracePt t="10734" x="7412038" y="5400675"/>
          <p14:tracePt t="10735" x="7372350" y="5408613"/>
          <p14:tracePt t="10736" x="7339013" y="5408613"/>
          <p14:tracePt t="10737" x="7280275" y="5414963"/>
          <p14:tracePt t="10738" x="7232650" y="5427663"/>
          <p14:tracePt t="10740" x="7192963" y="5427663"/>
          <p14:tracePt t="10741" x="7146925" y="5434013"/>
          <p14:tracePt t="10742" x="7086600" y="5434013"/>
          <p14:tracePt t="10743" x="7032625" y="5441950"/>
          <p14:tracePt t="10744" x="6992938" y="5441950"/>
          <p14:tracePt t="10746" x="6940550" y="5448300"/>
          <p14:tracePt t="10747" x="6880225" y="5448300"/>
          <p14:tracePt t="10748" x="6846888" y="5448300"/>
          <p14:tracePt t="10749" x="6792913" y="5454650"/>
          <p14:tracePt t="10750" x="6765925" y="5454650"/>
          <p14:tracePt t="10751" x="6726238" y="5454650"/>
          <p14:tracePt t="10752" x="6680200" y="5467350"/>
          <p14:tracePt t="10753" x="6634163" y="5467350"/>
          <p14:tracePt t="10754" x="6586538" y="5467350"/>
          <p14:tracePt t="10755" x="6540500" y="5475288"/>
          <p14:tracePt t="10756" x="6492875" y="5475288"/>
          <p14:tracePt t="10757" x="6446838" y="5475288"/>
          <p14:tracePt t="10758" x="6407150" y="5475288"/>
          <p14:tracePt t="10759" x="6361113" y="5481638"/>
          <p14:tracePt t="10760" x="6313488" y="5481638"/>
          <p14:tracePt t="10761" x="6267450" y="5481638"/>
          <p14:tracePt t="10762" x="6207125" y="5487988"/>
          <p14:tracePt t="10763" x="6167438" y="5487988"/>
          <p14:tracePt t="10764" x="6121400" y="5487988"/>
          <p14:tracePt t="10765" x="6073775" y="5494338"/>
          <p14:tracePt t="10766" x="6021388" y="5494338"/>
          <p14:tracePt t="10767" x="5973763" y="5494338"/>
          <p14:tracePt t="10768" x="5940425" y="5494338"/>
          <p14:tracePt t="10769" x="5894388" y="5500688"/>
          <p14:tracePt t="10770" x="5834063" y="5500688"/>
          <p14:tracePt t="10771" x="5788025" y="5500688"/>
          <p14:tracePt t="10772" x="5740400" y="5514975"/>
          <p14:tracePt t="10773" x="5700713" y="5514975"/>
          <p14:tracePt t="10774" x="5654675" y="5514975"/>
          <p14:tracePt t="10775" x="5594350" y="5514975"/>
          <p14:tracePt t="10776" x="5548313" y="5521325"/>
          <p14:tracePt t="10777" x="5508625" y="5521325"/>
          <p14:tracePt t="10778" x="5461000" y="5521325"/>
          <p14:tracePt t="10779" x="5414963" y="5527675"/>
          <p14:tracePt t="10780" x="5367338" y="5527675"/>
          <p14:tracePt t="10781" x="5321300" y="5527675"/>
          <p14:tracePt t="10782" x="5275263" y="5534025"/>
          <p14:tracePt t="10783" x="5227638" y="5534025"/>
          <p14:tracePt t="10784" x="5194300" y="5534025"/>
          <p14:tracePt t="10785" x="5148263" y="5541963"/>
          <p14:tracePt t="10786" x="5108575" y="5541963"/>
          <p14:tracePt t="10787" x="5060950" y="5541963"/>
          <p14:tracePt t="10788" x="5035550" y="5541963"/>
          <p14:tracePt t="10789" x="5002213" y="5548313"/>
          <p14:tracePt t="10790" x="4954588" y="5548313"/>
          <p14:tracePt t="10791" x="4921250" y="5548313"/>
          <p14:tracePt t="10792" x="4881563" y="5554663"/>
          <p14:tracePt t="10793" x="4848225" y="5554663"/>
          <p14:tracePt t="10794" x="4808538" y="5554663"/>
          <p14:tracePt t="10795" x="4768850" y="5554663"/>
          <p14:tracePt t="10796" x="4735513" y="5567363"/>
          <p14:tracePt t="10797" x="4702175" y="5567363"/>
          <p14:tracePt t="10798" x="4675188" y="5567363"/>
          <p14:tracePt t="10799" x="4641850" y="5567363"/>
          <p14:tracePt t="10800" x="4608513" y="5567363"/>
          <p14:tracePt t="10801" x="4581525" y="5567363"/>
          <p14:tracePt t="10802" x="4548188" y="5567363"/>
          <p14:tracePt t="10803" x="4522788" y="5567363"/>
          <p14:tracePt t="10804" x="4495800" y="5575300"/>
          <p14:tracePt t="10805" x="4462463" y="5575300"/>
          <p14:tracePt t="10806" x="4435475" y="5575300"/>
          <p14:tracePt t="10807" x="4422775" y="5575300"/>
          <p14:tracePt t="10808" x="4395788" y="5581650"/>
          <p14:tracePt t="10809" x="4368800" y="5581650"/>
          <p14:tracePt t="10810" x="4341813" y="5581650"/>
          <p14:tracePt t="10811" x="4322763" y="5588000"/>
          <p14:tracePt t="10812" x="4295775" y="5588000"/>
          <p14:tracePt t="10813" x="4268788" y="5588000"/>
          <p14:tracePt t="10814" x="4256088" y="5588000"/>
          <p14:tracePt t="10815" x="4229100" y="5594350"/>
          <p14:tracePt t="10816" x="4202113" y="5594350"/>
          <p14:tracePt t="10817" x="4183063" y="5594350"/>
          <p14:tracePt t="10818" x="4156075" y="5600700"/>
          <p14:tracePt t="10819" x="4135438" y="5600700"/>
          <p14:tracePt t="10820" x="4116388" y="5600700"/>
          <p14:tracePt t="10821" x="4095750" y="5608638"/>
          <p14:tracePt t="10822" x="4076700" y="5608638"/>
          <p14:tracePt t="10823" x="4056063" y="5608638"/>
          <p14:tracePt t="10824" x="4029075" y="5614988"/>
          <p14:tracePt t="10825" x="4016375" y="5614988"/>
          <p14:tracePt t="10826" x="3983038" y="5621338"/>
          <p14:tracePt t="10827" x="3976688" y="5621338"/>
          <p14:tracePt t="10828" x="3949700" y="5621338"/>
          <p14:tracePt t="10829" x="3929063" y="5627688"/>
          <p14:tracePt t="10830" x="3916363" y="5627688"/>
          <p14:tracePt t="10831" x="3895725" y="5627688"/>
          <p14:tracePt t="10832" x="3870325" y="5634038"/>
          <p14:tracePt t="10833" x="3849688" y="5634038"/>
          <p14:tracePt t="10834" x="3836988" y="5640388"/>
          <p14:tracePt t="10835" x="3816350" y="5640388"/>
          <p14:tracePt t="10836" x="3795713" y="5648325"/>
          <p14:tracePt t="10837" x="3762375" y="5654675"/>
          <p14:tracePt t="10838" x="3736975" y="5654675"/>
          <p14:tracePt t="10840" x="3722688" y="5661025"/>
          <p14:tracePt t="10841" x="3695700" y="5661025"/>
          <p14:tracePt t="10842" x="3670300" y="5667375"/>
          <p14:tracePt t="10843" x="3643313" y="5673725"/>
          <p14:tracePt t="10844" x="3622675" y="5673725"/>
          <p14:tracePt t="10846" x="3603625" y="5681663"/>
          <p14:tracePt t="10847" x="3576638" y="5688013"/>
          <p14:tracePt t="10848" x="3556000" y="5688013"/>
          <p14:tracePt t="10849" x="3536950" y="5694363"/>
          <p14:tracePt t="10850" x="3522663" y="5694363"/>
          <p14:tracePt t="10851" x="3503613" y="5700713"/>
          <p14:tracePt t="10852" x="3482975" y="5700713"/>
          <p14:tracePt t="10853" x="3470275" y="5700713"/>
          <p14:tracePt t="10854" x="3449638" y="5707063"/>
          <p14:tracePt t="10855" x="3430588" y="5707063"/>
          <p14:tracePt t="10856" x="3409950" y="5715000"/>
          <p14:tracePt t="10857" x="3397250" y="5721350"/>
          <p14:tracePt t="10858" x="3376613" y="5727700"/>
          <p14:tracePt t="10859" x="3355975" y="5727700"/>
          <p14:tracePt t="10860" x="3336925" y="5734050"/>
          <p14:tracePt t="10861" x="3322638" y="5740400"/>
          <p14:tracePt t="10862" x="3303588" y="5740400"/>
          <p14:tracePt t="10863" x="3276600" y="5748338"/>
          <p14:tracePt t="10864" x="3270250" y="5754688"/>
          <p14:tracePt t="10865" x="3243263" y="5754688"/>
          <p14:tracePt t="10866" x="3230563" y="5761038"/>
          <p14:tracePt t="10867" x="3209925" y="5761038"/>
          <p14:tracePt t="10868" x="3197225" y="5761038"/>
          <p14:tracePt t="10869" x="3176588" y="5761038"/>
          <p14:tracePt t="10870" x="3157538" y="5767388"/>
          <p14:tracePt t="10871" x="3136900" y="5773738"/>
          <p14:tracePt t="10872" x="3124200" y="5773738"/>
          <p14:tracePt t="10873" x="3103563" y="5781675"/>
          <p14:tracePt t="10874" x="3082925" y="5781675"/>
          <p14:tracePt t="10875" x="3070225" y="5788025"/>
          <p14:tracePt t="10876" x="3049588" y="5788025"/>
          <p14:tracePt t="10877" x="3030538" y="5794375"/>
          <p14:tracePt t="10878" x="3003550" y="5794375"/>
          <p14:tracePt t="10879" x="2990850" y="5800725"/>
          <p14:tracePt t="10880" x="2970213" y="5800725"/>
          <p14:tracePt t="10881" x="2951163" y="5807075"/>
          <p14:tracePt t="10882" x="2936875" y="5807075"/>
          <p14:tracePt t="10884" x="2897188" y="5815013"/>
          <p14:tracePt t="10885" x="2884488" y="5815013"/>
          <p14:tracePt t="10886" x="2863850" y="5815013"/>
          <p14:tracePt t="10887" x="2843213" y="5821363"/>
          <p14:tracePt t="10888" x="2824163" y="5821363"/>
          <p14:tracePt t="10889" x="2809875" y="5827713"/>
          <p14:tracePt t="10890" x="2790825" y="5827713"/>
          <p14:tracePt t="10891" x="2770188" y="5827713"/>
          <p14:tracePt t="10892" x="2757488" y="5834063"/>
          <p14:tracePt t="10893" x="2730500" y="5834063"/>
          <p14:tracePt t="10894" x="2711450" y="5834063"/>
          <p14:tracePt t="10895" x="2697163" y="5834063"/>
          <p14:tracePt t="10896" x="2678113" y="5834063"/>
          <p14:tracePt t="10897" x="2657475" y="5834063"/>
          <p14:tracePt t="10898" x="2636838" y="5840413"/>
          <p14:tracePt t="10899" x="2617788" y="5840413"/>
          <p14:tracePt t="10900" x="2597150" y="5840413"/>
          <p14:tracePt t="10901" x="2578100" y="5840413"/>
          <p14:tracePt t="10902" x="2563813" y="5848350"/>
          <p14:tracePt t="10903" x="2544763" y="5848350"/>
          <p14:tracePt t="10904" x="2524125" y="5848350"/>
          <p14:tracePt t="10905" x="2511425" y="5848350"/>
          <p14:tracePt t="10906" x="2490788" y="5854700"/>
          <p14:tracePt t="10907" x="2470150" y="5854700"/>
          <p14:tracePt t="10908" x="2451100" y="5854700"/>
          <p14:tracePt t="10909" x="2438400" y="5861050"/>
          <p14:tracePt t="10910" x="2417763" y="5861050"/>
          <p14:tracePt t="10911" x="2397125" y="5861050"/>
          <p14:tracePt t="10912" x="2378075" y="5861050"/>
          <p14:tracePt t="10913" x="2363788" y="5867400"/>
          <p14:tracePt t="10914" x="2344738" y="5867400"/>
          <p14:tracePt t="10915" x="2330450" y="5867400"/>
          <p14:tracePt t="10916" x="2311400" y="5873750"/>
          <p14:tracePt t="10917" x="2290763" y="5873750"/>
          <p14:tracePt t="10918" x="2284413" y="5873750"/>
          <p14:tracePt t="10919" x="2263775" y="5881688"/>
          <p14:tracePt t="10920" x="2251075" y="5881688"/>
          <p14:tracePt t="10921" x="2238375" y="5881688"/>
          <p14:tracePt t="10922" x="2224088" y="5888038"/>
          <p14:tracePt t="10923" x="2211388" y="5888038"/>
          <p14:tracePt t="10924" x="2197100" y="5888038"/>
          <p14:tracePt t="10925" x="2184400" y="5888038"/>
          <p14:tracePt t="10926" x="2171700" y="5894388"/>
          <p14:tracePt t="10927" x="2163763" y="5894388"/>
          <p14:tracePt t="10928" x="2151063" y="5894388"/>
          <p14:tracePt t="10929" x="2144713" y="5894388"/>
          <p14:tracePt t="10930" x="2132013" y="5894388"/>
          <p14:tracePt t="10931" x="2117725" y="5894388"/>
          <p14:tracePt t="10932" x="2111375" y="5894388"/>
          <p14:tracePt t="10933" x="2105025" y="5894388"/>
          <p14:tracePt t="10934" x="2090738" y="5894388"/>
          <p14:tracePt t="10935" x="2090738" y="5900738"/>
          <p14:tracePt t="10936" x="2078038" y="5900738"/>
          <p14:tracePt t="10937" x="2071688" y="5900738"/>
          <p14:tracePt t="10938" x="2057400" y="5900738"/>
          <p14:tracePt t="10940" x="2051050" y="5900738"/>
          <p14:tracePt t="10941" x="2051050" y="5907088"/>
          <p14:tracePt t="10942" x="2038350" y="5907088"/>
          <p14:tracePt t="10943" x="2032000" y="5907088"/>
          <p14:tracePt t="10946" x="2024063" y="5907088"/>
          <p14:tracePt t="10947" x="2017713" y="5907088"/>
          <p14:tracePt t="10948" x="2011363" y="5907088"/>
          <p14:tracePt t="10950" x="2011363" y="5913438"/>
          <p14:tracePt t="10951" x="2005013" y="5913438"/>
          <p14:tracePt t="10952" x="1998663" y="5913438"/>
          <p14:tracePt t="10956" x="1990725" y="5913438"/>
          <p14:tracePt t="10957" x="1984375" y="5913438"/>
          <p14:tracePt t="10959" x="1978025" y="5913438"/>
          <p14:tracePt t="10963" x="1971675" y="5913438"/>
          <p14:tracePt t="10964" x="1965325" y="5913438"/>
          <p14:tracePt t="10967" x="1957388" y="5913438"/>
          <p14:tracePt t="10968" x="1951038" y="5913438"/>
          <p14:tracePt t="10970" x="1944688" y="5913438"/>
          <p14:tracePt t="10971" x="1938338" y="5913438"/>
          <p14:tracePt t="10972" x="1938338" y="5921375"/>
          <p14:tracePt t="10973" x="1931988" y="5921375"/>
          <p14:tracePt t="10975" x="1924050" y="5921375"/>
          <p14:tracePt t="10976" x="1917700" y="5921375"/>
          <p14:tracePt t="10977" x="1911350" y="5921375"/>
          <p14:tracePt t="10978" x="1905000" y="5921375"/>
          <p14:tracePt t="10979" x="1898650" y="5927725"/>
          <p14:tracePt t="10980" x="1890713" y="5927725"/>
          <p14:tracePt t="10981" x="1884363" y="5927725"/>
          <p14:tracePt t="10982" x="1878013" y="5927725"/>
          <p14:tracePt t="10983" x="1871663" y="5927725"/>
          <p14:tracePt t="10984" x="1858963" y="5927725"/>
          <p14:tracePt t="10986" x="1844675" y="5927725"/>
          <p14:tracePt t="10987" x="1831975" y="5934075"/>
          <p14:tracePt t="10988" x="1825625" y="5934075"/>
          <p14:tracePt t="10989" x="1811338" y="5934075"/>
          <p14:tracePt t="10990" x="1804988" y="5934075"/>
          <p14:tracePt t="10991" x="1798638" y="5940425"/>
          <p14:tracePt t="10992" x="1784350" y="5940425"/>
          <p14:tracePt t="10993" x="1778000" y="5940425"/>
          <p14:tracePt t="10994" x="1765300" y="5940425"/>
          <p14:tracePt t="10995" x="1751013" y="5946775"/>
          <p14:tracePt t="10996" x="1744663" y="5946775"/>
          <p14:tracePt t="10997" x="1731963" y="5946775"/>
          <p14:tracePt t="10998" x="1717675" y="5954713"/>
          <p14:tracePt t="10999" x="1711325" y="5954713"/>
          <p14:tracePt t="11000" x="1698625" y="5961063"/>
          <p14:tracePt t="11001" x="1692275" y="5961063"/>
          <p14:tracePt t="11002" x="1671638" y="5967413"/>
          <p14:tracePt t="11003" x="1665288" y="5967413"/>
          <p14:tracePt t="11004" x="1651000" y="5967413"/>
          <p14:tracePt t="11005" x="1638300" y="5967413"/>
          <p14:tracePt t="11006" x="1625600" y="5973763"/>
          <p14:tracePt t="11007" x="1617663" y="5973763"/>
          <p14:tracePt t="11008" x="1598613" y="5980113"/>
          <p14:tracePt t="11009" x="1584325" y="5988050"/>
          <p14:tracePt t="11010" x="1577975" y="5988050"/>
          <p14:tracePt t="11011" x="1558925" y="5994400"/>
          <p14:tracePt t="11012" x="1544638" y="6000750"/>
          <p14:tracePt t="11013" x="1531938" y="6000750"/>
          <p14:tracePt t="11014" x="1519238" y="6007100"/>
          <p14:tracePt t="11015" x="1504950" y="6007100"/>
          <p14:tracePt t="11016" x="1498600" y="6007100"/>
          <p14:tracePt t="11017" x="1485900" y="6013450"/>
          <p14:tracePt t="11018" x="1471613" y="6021388"/>
          <p14:tracePt t="11019" x="1458913" y="6027738"/>
          <p14:tracePt t="11020" x="1452563" y="6027738"/>
          <p14:tracePt t="11021" x="1438275" y="6034088"/>
          <p14:tracePt t="11022" x="1425575" y="6040438"/>
          <p14:tracePt t="11024" x="1411288" y="6046788"/>
          <p14:tracePt t="11025" x="1404938" y="6046788"/>
          <p14:tracePt t="11026" x="1398588" y="6046788"/>
          <p14:tracePt t="11027" x="1392238" y="6054725"/>
          <p14:tracePt t="11028" x="1385888" y="6054725"/>
          <p14:tracePt t="11029" x="1385888" y="6061075"/>
          <p14:tracePt t="11030" x="1377950" y="6061075"/>
          <p14:tracePt t="11031" x="1371600" y="6061075"/>
          <p14:tracePt t="11033" x="1371600" y="6067425"/>
          <p14:tracePt t="11034" x="1365250" y="6067425"/>
          <p14:tracePt t="11035" x="1358900" y="6067425"/>
          <p14:tracePt t="11036" x="1358900" y="6073775"/>
          <p14:tracePt t="11038" x="1352550" y="6073775"/>
          <p14:tracePt t="11046" x="1352550" y="6080125"/>
          <p14:tracePt t="11108" x="1344613" y="6080125"/>
          <p14:tracePt t="11191" x="1352550" y="6080125"/>
          <p14:tracePt t="11214" x="1358900" y="6080125"/>
          <p14:tracePt t="11243" x="1365250" y="6080125"/>
          <p14:tracePt t="11292" x="1371600" y="6080125"/>
          <p14:tracePt t="11295" x="1377950" y="6080125"/>
          <p14:tracePt t="11301" x="1385888" y="6080125"/>
          <p14:tracePt t="11303" x="1392238" y="6080125"/>
          <p14:tracePt t="11304" x="1398588" y="6080125"/>
          <p14:tracePt t="11307" x="1398588" y="6073775"/>
          <p14:tracePt t="11308" x="1404938" y="6073775"/>
          <p14:tracePt t="11309" x="1411288" y="6073775"/>
          <p14:tracePt t="11312" x="1411288" y="6067425"/>
          <p14:tracePt t="11313" x="1419225" y="6067425"/>
          <p14:tracePt t="11314" x="1425575" y="6067425"/>
          <p14:tracePt t="11316" x="1431925" y="6067425"/>
          <p14:tracePt t="11318" x="1438275" y="6067425"/>
          <p14:tracePt t="11320" x="1444625" y="6067425"/>
          <p14:tracePt t="11321" x="1444625" y="6061075"/>
          <p14:tracePt t="11323" x="1452563" y="6061075"/>
          <p14:tracePt t="11324" x="1458913" y="6054725"/>
          <p14:tracePt t="11325" x="1465263" y="6054725"/>
          <p14:tracePt t="11329" x="1471613" y="6054725"/>
          <p14:tracePt t="11330" x="1477963" y="6054725"/>
          <p14:tracePt t="11331" x="1477963" y="6046788"/>
          <p14:tracePt t="11333" x="1485900" y="6046788"/>
          <p14:tracePt t="11334" x="1485900" y="6040438"/>
          <p14:tracePt t="11335" x="1492250" y="6040438"/>
          <p14:tracePt t="11337" x="1498600" y="6040438"/>
          <p14:tracePt t="11338" x="1498600" y="6034088"/>
          <p14:tracePt t="11342" x="1504950" y="6034088"/>
          <p14:tracePt t="11343" x="1511300" y="6034088"/>
          <p14:tracePt t="11347" x="1511300" y="6027738"/>
          <p14:tracePt t="11348" x="1519238" y="6027738"/>
          <p14:tracePt t="11349" x="1525588" y="6027738"/>
          <p14:tracePt t="11350" x="1525588" y="6021388"/>
          <p14:tracePt t="11351" x="1531938" y="6021388"/>
          <p14:tracePt t="11357" x="1538288" y="6021388"/>
          <p14:tracePt t="11359" x="1538288" y="6013450"/>
          <p14:tracePt t="11360" x="1544638" y="6013450"/>
          <p14:tracePt t="11364" x="1544638" y="6007100"/>
          <p14:tracePt t="11366" x="1552575" y="6007100"/>
          <p14:tracePt t="11368" x="1552575" y="6000750"/>
          <p14:tracePt t="11369" x="1558925" y="6000750"/>
          <p14:tracePt t="11375" x="1565275" y="6000750"/>
          <p14:tracePt t="11378" x="1571625" y="6000750"/>
          <p14:tracePt t="11381" x="1577975" y="6000750"/>
          <p14:tracePt t="11383" x="1577975" y="5994400"/>
          <p14:tracePt t="11388" x="1584325" y="5994400"/>
          <p14:tracePt t="11391" x="1592263" y="5994400"/>
          <p14:tracePt t="11392" x="1592263" y="5988050"/>
          <p14:tracePt t="11398" x="1598613" y="5988050"/>
          <p14:tracePt t="11405" x="1604963" y="5988050"/>
          <p14:tracePt t="11419" x="1611313" y="5988050"/>
          <p14:tracePt t="12943" x="1604963" y="5988050"/>
          <p14:tracePt t="13540" x="1598613" y="5988050"/>
          <p14:tracePt t="13675" x="1592263" y="5988050"/>
          <p14:tracePt t="13695" x="1584325" y="5988050"/>
          <p14:tracePt t="15948" x="1577975" y="5988050"/>
          <p14:tracePt t="16149" x="1571625" y="5988050"/>
          <p14:tracePt t="16841" x="1565275" y="5988050"/>
          <p14:tracePt t="17098" x="1558925" y="5988050"/>
          <p14:tracePt t="17135" x="1552575" y="5988050"/>
          <p14:tracePt t="17136" x="1552575" y="5980113"/>
          <p14:tracePt t="17157" x="1552575" y="5973763"/>
          <p14:tracePt t="17169" x="1544638" y="5967413"/>
          <p14:tracePt t="17176" x="1538288" y="5967413"/>
          <p14:tracePt t="17180" x="1538288" y="5961063"/>
          <p14:tracePt t="17183" x="1538288" y="5954713"/>
          <p14:tracePt t="17191" x="1531938" y="5954713"/>
          <p14:tracePt t="17192" x="1531938" y="5946775"/>
          <p14:tracePt t="17196" x="1531938" y="5940425"/>
          <p14:tracePt t="17197" x="1525588" y="5940425"/>
          <p14:tracePt t="17203" x="1525588" y="5934075"/>
          <p14:tracePt t="17205" x="1519238" y="5934075"/>
          <p14:tracePt t="17206" x="1519238" y="5927725"/>
          <p14:tracePt t="17208" x="1519238" y="5921375"/>
          <p14:tracePt t="17212" x="1519238" y="5913438"/>
          <p14:tracePt t="17213" x="1511300" y="5913438"/>
          <p14:tracePt t="17214" x="1511300" y="5907088"/>
          <p14:tracePt t="17217" x="1504950" y="5907088"/>
          <p14:tracePt t="17218" x="1504950" y="5900738"/>
          <p14:tracePt t="17219" x="1504950" y="5894388"/>
          <p14:tracePt t="17220" x="1504950" y="5888038"/>
          <p14:tracePt t="17223" x="1498600" y="5881688"/>
          <p14:tracePt t="17224" x="1498600" y="5873750"/>
          <p14:tracePt t="17226" x="1492250" y="5867400"/>
          <p14:tracePt t="17227" x="1492250" y="5861050"/>
          <p14:tracePt t="17228" x="1485900" y="5854700"/>
          <p14:tracePt t="17230" x="1485900" y="5848350"/>
          <p14:tracePt t="17231" x="1485900" y="5840413"/>
          <p14:tracePt t="17233" x="1477963" y="5827713"/>
          <p14:tracePt t="17234" x="1471613" y="5821363"/>
          <p14:tracePt t="17236" x="1465263" y="5807075"/>
          <p14:tracePt t="17237" x="1465263" y="5794375"/>
          <p14:tracePt t="17238" x="1465263" y="5788025"/>
          <p14:tracePt t="17240" x="1458913" y="5773738"/>
          <p14:tracePt t="17241" x="1458913" y="5761038"/>
          <p14:tracePt t="17242" x="1452563" y="5754688"/>
          <p14:tracePt t="17243" x="1444625" y="5740400"/>
          <p14:tracePt t="17244" x="1438275" y="5727700"/>
          <p14:tracePt t="17246" x="1431925" y="5721350"/>
          <p14:tracePt t="17247" x="1425575" y="5707063"/>
          <p14:tracePt t="17248" x="1425575" y="5694363"/>
          <p14:tracePt t="17249" x="1425575" y="5688013"/>
          <p14:tracePt t="17250" x="1419225" y="5673725"/>
          <p14:tracePt t="17251" x="1419225" y="5661025"/>
          <p14:tracePt t="17252" x="1411288" y="5654675"/>
          <p14:tracePt t="17253" x="1404938" y="5640388"/>
          <p14:tracePt t="17254" x="1398588" y="5627688"/>
          <p14:tracePt t="17255" x="1392238" y="5614988"/>
          <p14:tracePt t="17256" x="1385888" y="5600700"/>
          <p14:tracePt t="17257" x="1385888" y="5588000"/>
          <p14:tracePt t="17258" x="1377950" y="5575300"/>
          <p14:tracePt t="17259" x="1371600" y="5561013"/>
          <p14:tracePt t="17260" x="1365250" y="5541963"/>
          <p14:tracePt t="17261" x="1358900" y="5527675"/>
          <p14:tracePt t="17262" x="1344613" y="5508625"/>
          <p14:tracePt t="17263" x="1338263" y="5494338"/>
          <p14:tracePt t="17264" x="1331913" y="5475288"/>
          <p14:tracePt t="17265" x="1325563" y="5461000"/>
          <p14:tracePt t="17266" x="1319213" y="5441950"/>
          <p14:tracePt t="17267" x="1311275" y="5427663"/>
          <p14:tracePt t="17268" x="1298575" y="5408613"/>
          <p14:tracePt t="17269" x="1292225" y="5387975"/>
          <p14:tracePt t="17270" x="1279525" y="5367338"/>
          <p14:tracePt t="17271" x="1271588" y="5354638"/>
          <p14:tracePt t="17272" x="1258888" y="5327650"/>
          <p14:tracePt t="17273" x="1252538" y="5321300"/>
          <p14:tracePt t="17274" x="1238250" y="5302250"/>
          <p14:tracePt t="17275" x="1238250" y="5281613"/>
          <p14:tracePt t="17276" x="1225550" y="5260975"/>
          <p14:tracePt t="17277" x="1219200" y="5248275"/>
          <p14:tracePt t="17278" x="1204913" y="5227638"/>
          <p14:tracePt t="17279" x="1198563" y="5208588"/>
          <p14:tracePt t="17280" x="1185863" y="5187950"/>
          <p14:tracePt t="17281" x="1179513" y="5175250"/>
          <p14:tracePt t="17282" x="1165225" y="5154613"/>
          <p14:tracePt t="17283" x="1158875" y="5135563"/>
          <p14:tracePt t="17284" x="1152525" y="5114925"/>
          <p14:tracePt t="17285" x="1146175" y="5094288"/>
          <p14:tracePt t="17286" x="1131888" y="5081588"/>
          <p14:tracePt t="17287" x="1125538" y="5060950"/>
          <p14:tracePt t="17288" x="1112838" y="5041900"/>
          <p14:tracePt t="17289" x="1104900" y="5021263"/>
          <p14:tracePt t="17290" x="1092200" y="4995863"/>
          <p14:tracePt t="17291" x="1085850" y="4987925"/>
          <p14:tracePt t="17292" x="1079500" y="4948238"/>
          <p14:tracePt t="17293" x="1071563" y="4941888"/>
          <p14:tracePt t="17294" x="1058863" y="4914900"/>
          <p14:tracePt t="17295" x="1052513" y="4895850"/>
          <p14:tracePt t="17296" x="1046163" y="4868863"/>
          <p14:tracePt t="17297" x="1038225" y="4848225"/>
          <p14:tracePt t="17298" x="1031875" y="4829175"/>
          <p14:tracePt t="17299" x="1019175" y="4795838"/>
          <p14:tracePt t="17300" x="1012825" y="4775200"/>
          <p14:tracePt t="17301" x="1006475" y="4748213"/>
          <p14:tracePt t="17302" x="992188" y="4722813"/>
          <p14:tracePt t="17303" x="985838" y="4695825"/>
          <p14:tracePt t="17304" x="973138" y="4668838"/>
          <p14:tracePt t="17305" x="965200" y="4641850"/>
          <p14:tracePt t="17306" x="952500" y="4614863"/>
          <p14:tracePt t="17307" x="939800" y="4575175"/>
          <p14:tracePt t="17308" x="925513" y="4548188"/>
          <p14:tracePt t="17309" x="912813" y="4522788"/>
          <p14:tracePt t="17310" x="906463" y="4489450"/>
          <p14:tracePt t="17311" x="892175" y="4468813"/>
          <p14:tracePt t="17312" x="885825" y="4435475"/>
          <p14:tracePt t="17313" x="873125" y="4402138"/>
          <p14:tracePt t="17314" x="865188" y="4368800"/>
          <p14:tracePt t="17315" x="852488" y="4329113"/>
          <p14:tracePt t="17316" x="839788" y="4302125"/>
          <p14:tracePt t="17317" x="825500" y="4268788"/>
          <p14:tracePt t="17318" x="819150" y="4241800"/>
          <p14:tracePt t="17319" x="798513" y="4202113"/>
          <p14:tracePt t="17320" x="785813" y="4162425"/>
          <p14:tracePt t="17321" x="779463" y="4143375"/>
          <p14:tracePt t="17322" x="765175" y="4102100"/>
          <p14:tracePt t="17323" x="752475" y="4076700"/>
          <p14:tracePt t="17324" x="739775" y="4035425"/>
          <p14:tracePt t="17325" x="731838" y="4010025"/>
          <p14:tracePt t="17326" x="719138" y="3983038"/>
          <p14:tracePt t="17327" x="700088" y="3949700"/>
          <p14:tracePt t="17328" x="692150" y="3922713"/>
          <p14:tracePt t="17329" x="679450" y="3895725"/>
          <p14:tracePt t="17330" x="673100" y="3870325"/>
          <p14:tracePt t="17331" x="658813" y="3843338"/>
          <p14:tracePt t="17332" x="646113" y="3810000"/>
          <p14:tracePt t="17333" x="639763" y="3789363"/>
          <p14:tracePt t="17334" x="625475" y="3756025"/>
          <p14:tracePt t="17335" x="612775" y="3729038"/>
          <p14:tracePt t="17336" x="600075" y="3716338"/>
          <p14:tracePt t="17337" x="585788" y="3670300"/>
          <p14:tracePt t="17338" x="573088" y="3629025"/>
          <p14:tracePt t="17340" x="558800" y="3603625"/>
          <p14:tracePt t="17341" x="546100" y="3576638"/>
          <p14:tracePt t="17342" x="533400" y="3549650"/>
          <p14:tracePt t="17343" x="512763" y="3509963"/>
          <p14:tracePt t="17344" x="500063" y="3482975"/>
          <p14:tracePt t="17346" x="485775" y="3455988"/>
          <p14:tracePt t="17347" x="473075" y="3430588"/>
          <p14:tracePt t="17348" x="466725" y="3409950"/>
          <p14:tracePt t="17349" x="452438" y="3389313"/>
          <p14:tracePt t="17350" x="446088" y="3370263"/>
          <p14:tracePt t="17351" x="439738" y="3355975"/>
          <p14:tracePt t="17352" x="433388" y="3330575"/>
          <p14:tracePt t="17353" x="419100" y="3309938"/>
          <p14:tracePt t="17354" x="412750" y="3290888"/>
          <p14:tracePt t="17355" x="400050" y="3263900"/>
          <p14:tracePt t="17356" x="393700" y="3249613"/>
          <p14:tracePt t="17357" x="379413" y="3230563"/>
          <p14:tracePt t="17358" x="366713" y="3203575"/>
          <p14:tracePt t="17359" x="360363" y="3182938"/>
          <p14:tracePt t="17360" x="346075" y="3163888"/>
          <p14:tracePt t="17361" x="339725" y="3136900"/>
          <p14:tracePt t="17362" x="327025" y="3124200"/>
          <p14:tracePt t="17363" x="327025" y="3103563"/>
          <p14:tracePt t="17364" x="312738" y="3076575"/>
          <p14:tracePt t="17365" x="306388" y="3057525"/>
          <p14:tracePt t="17366" x="293688" y="3036888"/>
          <p14:tracePt t="17367" x="285750" y="3024188"/>
          <p14:tracePt t="17368" x="273050" y="2997200"/>
          <p14:tracePt t="17369" x="266700" y="2976563"/>
          <p14:tracePt t="17370" x="252413" y="2951163"/>
          <p14:tracePt t="17371" x="246063" y="2930525"/>
          <p14:tracePt t="17372" x="233363" y="2903538"/>
          <p14:tracePt t="17373" x="227013" y="2884488"/>
          <p14:tracePt t="17374" x="212725" y="2857500"/>
          <p14:tracePt t="17375" x="206375" y="2836863"/>
          <p14:tracePt t="17376" x="193675" y="2817813"/>
          <p14:tracePt t="17377" x="185738" y="2790825"/>
          <p14:tracePt t="17378" x="173038" y="2763838"/>
          <p14:tracePt t="17379" x="160338" y="2736850"/>
          <p14:tracePt t="17380" x="152400" y="2717800"/>
          <p14:tracePt t="17381" x="139700" y="2690813"/>
          <p14:tracePt t="17382" x="133350" y="2663825"/>
          <p14:tracePt t="17383" x="120650" y="2636838"/>
          <p14:tracePt t="17384" x="112713" y="2611438"/>
          <p14:tracePt t="17385" x="100013" y="2584450"/>
          <p14:tracePt t="17386" x="87313" y="2557463"/>
          <p14:tracePt t="17387" x="79375" y="2536825"/>
          <p14:tracePt t="17388" x="66675" y="2503488"/>
          <p14:tracePt t="17389" x="60325" y="2484438"/>
          <p14:tracePt t="17390" x="46038" y="2451100"/>
          <p14:tracePt t="17391" x="39688" y="2430463"/>
          <p14:tracePt t="17392" x="26988" y="2405063"/>
          <p14:tracePt t="17393" x="12700" y="2363788"/>
          <p14:tracePt t="17394" x="6350" y="23447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健保問題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全民健保總額於民國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年突破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七千億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大關，達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7140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億元，近年來總額雖持續增加，但健保收入成長卻不及花費速度，讓前年健保首度出現短絀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98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億元，去年更是負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257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億，因此各界就傳出「健保快面臨破產」的問題，而事實真的是這樣嗎？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健保今年開始赤字，預計三年內會把健保的二千億的準備金吃光，正式踏入破產。</a:t>
            </a:r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3D9D61AD-9A97-4ED1-AC3F-4DA6608DB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3438" y="71326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84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76"/>
    </mc:Choice>
    <mc:Fallback>
      <p:transition spd="slow" advTm="89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7" x="3157538" y="7270750"/>
          <p14:tracePt t="461" x="2730500" y="7751763"/>
          <p14:tracePt t="462" x="2736850" y="7739063"/>
          <p14:tracePt t="463" x="2736850" y="7718425"/>
          <p14:tracePt t="464" x="2743200" y="7712075"/>
          <p14:tracePt t="465" x="2751138" y="7699375"/>
          <p14:tracePt t="466" x="2751138" y="7678738"/>
          <p14:tracePt t="467" x="2757488" y="7659688"/>
          <p14:tracePt t="468" x="2763838" y="7651750"/>
          <p14:tracePt t="469" x="2763838" y="7632700"/>
          <p14:tracePt t="470" x="2763838" y="7612063"/>
          <p14:tracePt t="471" x="2770188" y="7605713"/>
          <p14:tracePt t="472" x="2770188" y="7586663"/>
          <p14:tracePt t="473" x="2776538" y="7566025"/>
          <p14:tracePt t="474" x="2784475" y="7545388"/>
          <p14:tracePt t="475" x="2790825" y="7532688"/>
          <p14:tracePt t="476" x="2790825" y="7512050"/>
          <p14:tracePt t="477" x="2797175" y="7493000"/>
          <p14:tracePt t="478" x="2803525" y="7466013"/>
          <p14:tracePt t="479" x="2809875" y="7453313"/>
          <p14:tracePt t="480" x="2817813" y="7432675"/>
          <p14:tracePt t="481" x="2817813" y="7405688"/>
          <p14:tracePt t="482" x="2824163" y="7386638"/>
          <p14:tracePt t="483" x="2830513" y="7366000"/>
          <p14:tracePt t="484" x="2830513" y="7345363"/>
          <p14:tracePt t="485" x="2836863" y="7319963"/>
          <p14:tracePt t="486" x="2843213" y="7292975"/>
          <p14:tracePt t="487" x="2843213" y="7265988"/>
          <p14:tracePt t="488" x="2843213" y="7246938"/>
          <p14:tracePt t="489" x="2851150" y="7219950"/>
          <p14:tracePt t="490" x="2851150" y="7192963"/>
          <p14:tracePt t="491" x="2857500" y="7165975"/>
          <p14:tracePt t="492" x="2857500" y="7146925"/>
          <p14:tracePt t="493" x="2863850" y="7119938"/>
          <p14:tracePt t="494" x="2863850" y="7086600"/>
          <p14:tracePt t="495" x="2863850" y="7059613"/>
          <p14:tracePt t="496" x="2870200" y="7026275"/>
          <p14:tracePt t="497" x="2870200" y="6986588"/>
          <p14:tracePt t="498" x="2870200" y="6965950"/>
          <p14:tracePt t="499" x="2876550" y="6932613"/>
          <p14:tracePt t="500" x="2876550" y="6892925"/>
          <p14:tracePt t="501" x="2876550" y="6873875"/>
          <p14:tracePt t="502" x="2876550" y="6840538"/>
          <p14:tracePt t="503" x="2876550" y="6807200"/>
          <p14:tracePt t="504" x="2876550" y="6780213"/>
          <p14:tracePt t="505" x="2876550" y="6746875"/>
          <p14:tracePt t="506" x="2876550" y="6713538"/>
          <p14:tracePt t="507" x="2876550" y="6686550"/>
          <p14:tracePt t="508" x="2876550" y="6653213"/>
          <p14:tracePt t="509" x="2876550" y="6619875"/>
          <p14:tracePt t="510" x="2876550" y="6600825"/>
          <p14:tracePt t="511" x="2876550" y="6567488"/>
          <p14:tracePt t="512" x="2876550" y="6534150"/>
          <p14:tracePt t="513" x="2876550" y="6507163"/>
          <p14:tracePt t="514" x="2870200" y="6473825"/>
          <p14:tracePt t="515" x="2870200" y="6440488"/>
          <p14:tracePt t="516" x="2870200" y="6413500"/>
          <p14:tracePt t="517" x="2863850" y="6353175"/>
          <p14:tracePt t="518" x="2863850" y="6319838"/>
          <p14:tracePt t="520" x="2857500" y="6273800"/>
          <p14:tracePt t="521" x="2857500" y="6240463"/>
          <p14:tracePt t="522" x="2857500" y="6200775"/>
          <p14:tracePt t="523" x="2851150" y="6154738"/>
          <p14:tracePt t="524" x="2851150" y="6113463"/>
          <p14:tracePt t="526" x="2851150" y="6080125"/>
          <p14:tracePt t="527" x="2843213" y="6034088"/>
          <p14:tracePt t="528" x="2843213" y="6007100"/>
          <p14:tracePt t="529" x="2843213" y="5980113"/>
          <p14:tracePt t="530" x="2836863" y="5940425"/>
          <p14:tracePt t="531" x="2836863" y="5913438"/>
          <p14:tracePt t="532" x="2836863" y="5888038"/>
          <p14:tracePt t="533" x="2830513" y="5854700"/>
          <p14:tracePt t="534" x="2830513" y="5821363"/>
          <p14:tracePt t="535" x="2830513" y="5788025"/>
          <p14:tracePt t="536" x="2824163" y="5748338"/>
          <p14:tracePt t="537" x="2824163" y="5715000"/>
          <p14:tracePt t="538" x="2824163" y="5681663"/>
          <p14:tracePt t="539" x="2809875" y="5640388"/>
          <p14:tracePt t="540" x="2809875" y="5608638"/>
          <p14:tracePt t="541" x="2809875" y="5575300"/>
          <p14:tracePt t="542" x="2809875" y="5541963"/>
          <p14:tracePt t="543" x="2803525" y="5508625"/>
          <p14:tracePt t="544" x="2803525" y="5467350"/>
          <p14:tracePt t="545" x="2803525" y="5434013"/>
          <p14:tracePt t="546" x="2803525" y="5387975"/>
          <p14:tracePt t="547" x="2803525" y="5367338"/>
          <p14:tracePt t="548" x="2797175" y="5321300"/>
          <p14:tracePt t="549" x="2797175" y="5302250"/>
          <p14:tracePt t="550" x="2797175" y="5248275"/>
          <p14:tracePt t="551" x="2790825" y="5221288"/>
          <p14:tracePt t="552" x="2790825" y="5187950"/>
          <p14:tracePt t="553" x="2790825" y="5154613"/>
          <p14:tracePt t="554" x="2784475" y="5108575"/>
          <p14:tracePt t="555" x="2784475" y="5075238"/>
          <p14:tracePt t="556" x="2784475" y="5035550"/>
          <p14:tracePt t="557" x="2776538" y="4987925"/>
          <p14:tracePt t="558" x="2776538" y="4954588"/>
          <p14:tracePt t="559" x="2776538" y="4921250"/>
          <p14:tracePt t="560" x="2770188" y="4887913"/>
          <p14:tracePt t="561" x="2770188" y="4841875"/>
          <p14:tracePt t="562" x="2770188" y="4808538"/>
          <p14:tracePt t="563" x="2763838" y="4768850"/>
          <p14:tracePt t="564" x="2763838" y="4735513"/>
          <p14:tracePt t="565" x="2763838" y="4689475"/>
          <p14:tracePt t="566" x="2763838" y="4656138"/>
          <p14:tracePt t="567" x="2757488" y="4635500"/>
          <p14:tracePt t="568" x="2757488" y="4589463"/>
          <p14:tracePt t="569" x="2757488" y="4568825"/>
          <p14:tracePt t="570" x="2751138" y="4535488"/>
          <p14:tracePt t="571" x="2751138" y="4502150"/>
          <p14:tracePt t="572" x="2743200" y="4462463"/>
          <p14:tracePt t="573" x="2743200" y="4441825"/>
          <p14:tracePt t="574" x="2736850" y="4402138"/>
          <p14:tracePt t="575" x="2736850" y="4383088"/>
          <p14:tracePt t="576" x="2730500" y="4349750"/>
          <p14:tracePt t="577" x="2730500" y="4322763"/>
          <p14:tracePt t="578" x="2724150" y="4295775"/>
          <p14:tracePt t="579" x="2724150" y="4268788"/>
          <p14:tracePt t="580" x="2717800" y="4241800"/>
          <p14:tracePt t="581" x="2717800" y="4222750"/>
          <p14:tracePt t="582" x="2711450" y="4195763"/>
          <p14:tracePt t="583" x="2711450" y="4175125"/>
          <p14:tracePt t="584" x="2703513" y="4149725"/>
          <p14:tracePt t="585" x="2697163" y="4135438"/>
          <p14:tracePt t="586" x="2697163" y="4116388"/>
          <p14:tracePt t="587" x="2690813" y="4095750"/>
          <p14:tracePt t="588" x="2690813" y="4083050"/>
          <p14:tracePt t="589" x="2684463" y="4062413"/>
          <p14:tracePt t="590" x="2678113" y="4043363"/>
          <p14:tracePt t="591" x="2678113" y="4022725"/>
          <p14:tracePt t="592" x="2670175" y="4016375"/>
          <p14:tracePt t="593" x="2670175" y="3995738"/>
          <p14:tracePt t="594" x="2663825" y="3976688"/>
          <p14:tracePt t="595" x="2663825" y="3968750"/>
          <p14:tracePt t="596" x="2657475" y="3956050"/>
          <p14:tracePt t="597" x="2657475" y="3935413"/>
          <p14:tracePt t="598" x="2651125" y="3922713"/>
          <p14:tracePt t="599" x="2644775" y="3916363"/>
          <p14:tracePt t="600" x="2644775" y="3895725"/>
          <p14:tracePt t="601" x="2636838" y="3883025"/>
          <p14:tracePt t="602" x="2630488" y="3876675"/>
          <p14:tracePt t="603" x="2630488" y="3862388"/>
          <p14:tracePt t="604" x="2624138" y="3849688"/>
          <p14:tracePt t="605" x="2624138" y="3843338"/>
          <p14:tracePt t="606" x="2624138" y="3829050"/>
          <p14:tracePt t="607" x="2617788" y="3822700"/>
          <p14:tracePt t="608" x="2617788" y="3816350"/>
          <p14:tracePt t="609" x="2611438" y="3803650"/>
          <p14:tracePt t="610" x="2603500" y="3789363"/>
          <p14:tracePt t="611" x="2603500" y="3783013"/>
          <p14:tracePt t="612" x="2597150" y="3770313"/>
          <p14:tracePt t="613" x="2597150" y="3762375"/>
          <p14:tracePt t="614" x="2590800" y="3749675"/>
          <p14:tracePt t="615" x="2590800" y="3736975"/>
          <p14:tracePt t="616" x="2590800" y="3729038"/>
          <p14:tracePt t="617" x="2584450" y="3716338"/>
          <p14:tracePt t="618" x="2584450" y="3703638"/>
          <p14:tracePt t="620" x="2578100" y="3689350"/>
          <p14:tracePt t="621" x="2578100" y="3676650"/>
          <p14:tracePt t="622" x="2570163" y="3656013"/>
          <p14:tracePt t="623" x="2563813" y="3649663"/>
          <p14:tracePt t="624" x="2563813" y="3636963"/>
          <p14:tracePt t="626" x="2557463" y="3616325"/>
          <p14:tracePt t="627" x="2557463" y="3609975"/>
          <p14:tracePt t="628" x="2557463" y="3597275"/>
          <p14:tracePt t="629" x="2557463" y="3582988"/>
          <p14:tracePt t="630" x="2557463" y="3576638"/>
          <p14:tracePt t="631" x="2551113" y="3563938"/>
          <p14:tracePt t="632" x="2551113" y="3543300"/>
          <p14:tracePt t="633" x="2551113" y="3536950"/>
          <p14:tracePt t="634" x="2544763" y="3516313"/>
          <p14:tracePt t="635" x="2544763" y="3503613"/>
          <p14:tracePt t="636" x="2544763" y="3489325"/>
          <p14:tracePt t="637" x="2536825" y="3476625"/>
          <p14:tracePt t="638" x="2536825" y="3455988"/>
          <p14:tracePt t="639" x="2536825" y="3449638"/>
          <p14:tracePt t="640" x="2536825" y="3430588"/>
          <p14:tracePt t="641" x="2530475" y="3409950"/>
          <p14:tracePt t="642" x="2530475" y="3403600"/>
          <p14:tracePt t="643" x="2530475" y="3382963"/>
          <p14:tracePt t="644" x="2530475" y="3363913"/>
          <p14:tracePt t="645" x="2530475" y="3355975"/>
          <p14:tracePt t="646" x="2524125" y="3336925"/>
          <p14:tracePt t="647" x="2524125" y="3316288"/>
          <p14:tracePt t="648" x="2524125" y="3303588"/>
          <p14:tracePt t="649" x="2517775" y="3282950"/>
          <p14:tracePt t="650" x="2517775" y="3263900"/>
          <p14:tracePt t="651" x="2517775" y="3249613"/>
          <p14:tracePt t="652" x="2517775" y="3230563"/>
          <p14:tracePt t="653" x="2517775" y="3209925"/>
          <p14:tracePt t="654" x="2517775" y="3197225"/>
          <p14:tracePt t="655" x="2517775" y="3176588"/>
          <p14:tracePt t="656" x="2511425" y="3157538"/>
          <p14:tracePt t="657" x="2511425" y="3136900"/>
          <p14:tracePt t="658" x="2511425" y="3124200"/>
          <p14:tracePt t="659" x="2511425" y="3097213"/>
          <p14:tracePt t="660" x="2511425" y="3082925"/>
          <p14:tracePt t="661" x="2503488" y="3063875"/>
          <p14:tracePt t="662" x="2503488" y="3043238"/>
          <p14:tracePt t="663" x="2503488" y="3030538"/>
          <p14:tracePt t="664" x="2503488" y="3009900"/>
          <p14:tracePt t="665" x="2503488" y="2990850"/>
          <p14:tracePt t="666" x="2503488" y="2970213"/>
          <p14:tracePt t="667" x="2503488" y="2957513"/>
          <p14:tracePt t="668" x="2503488" y="2936875"/>
          <p14:tracePt t="669" x="2503488" y="2917825"/>
          <p14:tracePt t="670" x="2503488" y="2903538"/>
          <p14:tracePt t="671" x="2503488" y="2876550"/>
          <p14:tracePt t="672" x="2503488" y="2857500"/>
          <p14:tracePt t="673" x="2503488" y="2843213"/>
          <p14:tracePt t="674" x="2503488" y="2824163"/>
          <p14:tracePt t="675" x="2503488" y="2803525"/>
          <p14:tracePt t="676" x="2503488" y="2790825"/>
          <p14:tracePt t="677" x="2503488" y="2770188"/>
          <p14:tracePt t="678" x="2503488" y="2751138"/>
          <p14:tracePt t="679" x="2503488" y="2736850"/>
          <p14:tracePt t="680" x="2503488" y="2717800"/>
          <p14:tracePt t="681" x="2503488" y="2703513"/>
          <p14:tracePt t="682" x="2503488" y="2690813"/>
          <p14:tracePt t="683" x="2503488" y="2678113"/>
          <p14:tracePt t="684" x="2503488" y="2651125"/>
          <p14:tracePt t="686" x="2503488" y="2630488"/>
          <p14:tracePt t="687" x="2503488" y="2624138"/>
          <p14:tracePt t="688" x="2503488" y="2611438"/>
          <p14:tracePt t="689" x="2503488" y="2590800"/>
          <p14:tracePt t="690" x="2503488" y="2584450"/>
          <p14:tracePt t="691" x="2503488" y="2570163"/>
          <p14:tracePt t="692" x="2503488" y="2557463"/>
          <p14:tracePt t="693" x="2503488" y="2551113"/>
          <p14:tracePt t="694" x="2511425" y="2536825"/>
          <p14:tracePt t="695" x="2511425" y="2530475"/>
          <p14:tracePt t="696" x="2511425" y="2517775"/>
          <p14:tracePt t="697" x="2511425" y="2503488"/>
          <p14:tracePt t="698" x="2511425" y="2497138"/>
          <p14:tracePt t="699" x="2511425" y="2484438"/>
          <p14:tracePt t="700" x="2517775" y="2478088"/>
          <p14:tracePt t="701" x="2517775" y="2470150"/>
          <p14:tracePt t="702" x="2517775" y="2457450"/>
          <p14:tracePt t="704" x="2517775" y="2444750"/>
          <p14:tracePt t="705" x="2517775" y="2438400"/>
          <p14:tracePt t="706" x="2524125" y="2430463"/>
          <p14:tracePt t="707" x="2524125" y="2417763"/>
          <p14:tracePt t="709" x="2524125" y="2405063"/>
          <p14:tracePt t="710" x="2524125" y="2397125"/>
          <p14:tracePt t="711" x="2524125" y="2390775"/>
          <p14:tracePt t="712" x="2524125" y="2378075"/>
          <p14:tracePt t="713" x="2530475" y="2371725"/>
          <p14:tracePt t="714" x="2530475" y="2363788"/>
          <p14:tracePt t="715" x="2530475" y="2357438"/>
          <p14:tracePt t="716" x="2530475" y="2351088"/>
          <p14:tracePt t="717" x="2536825" y="2338388"/>
          <p14:tracePt t="718" x="2536825" y="2324100"/>
          <p14:tracePt t="720" x="2544763" y="2317750"/>
          <p14:tracePt t="721" x="2544763" y="2305050"/>
          <p14:tracePt t="722" x="2544763" y="2297113"/>
          <p14:tracePt t="723" x="2544763" y="2290763"/>
          <p14:tracePt t="724" x="2551113" y="2278063"/>
          <p14:tracePt t="726" x="2557463" y="2263775"/>
          <p14:tracePt t="727" x="2563813" y="2257425"/>
          <p14:tracePt t="728" x="2563813" y="2244725"/>
          <p14:tracePt t="729" x="2570163" y="2230438"/>
          <p14:tracePt t="730" x="2578100" y="2230438"/>
          <p14:tracePt t="731" x="2578100" y="2217738"/>
          <p14:tracePt t="732" x="2584450" y="2205038"/>
          <p14:tracePt t="733" x="2590800" y="2197100"/>
          <p14:tracePt t="734" x="2597150" y="2184400"/>
          <p14:tracePt t="735" x="2603500" y="2171700"/>
          <p14:tracePt t="736" x="2611438" y="2163763"/>
          <p14:tracePt t="737" x="2611438" y="2151063"/>
          <p14:tracePt t="738" x="2617788" y="2138363"/>
          <p14:tracePt t="739" x="2630488" y="2124075"/>
          <p14:tracePt t="740" x="2636838" y="2117725"/>
          <p14:tracePt t="741" x="2644775" y="2098675"/>
          <p14:tracePt t="742" x="2657475" y="2090738"/>
          <p14:tracePt t="743" x="2657475" y="2078038"/>
          <p14:tracePt t="744" x="2670175" y="2065338"/>
          <p14:tracePt t="745" x="2678113" y="2051050"/>
          <p14:tracePt t="746" x="2690813" y="2032000"/>
          <p14:tracePt t="747" x="2703513" y="2017713"/>
          <p14:tracePt t="748" x="2717800" y="2011363"/>
          <p14:tracePt t="749" x="2717800" y="1990725"/>
          <p14:tracePt t="750" x="2730500" y="1978025"/>
          <p14:tracePt t="751" x="2751138" y="1957388"/>
          <p14:tracePt t="752" x="2757488" y="1944688"/>
          <p14:tracePt t="753" x="2776538" y="1938338"/>
          <p14:tracePt t="754" x="2784475" y="1917700"/>
          <p14:tracePt t="755" x="2803525" y="1905000"/>
          <p14:tracePt t="756" x="2809875" y="1884363"/>
          <p14:tracePt t="757" x="2824163" y="1871663"/>
          <p14:tracePt t="758" x="2836863" y="1865313"/>
          <p14:tracePt t="759" x="2851150" y="1851025"/>
          <p14:tracePt t="760" x="2863850" y="1838325"/>
          <p14:tracePt t="761" x="2876550" y="1825625"/>
          <p14:tracePt t="762" x="2890838" y="1811338"/>
          <p14:tracePt t="763" x="2903538" y="1804988"/>
          <p14:tracePt t="764" x="2917825" y="1792288"/>
          <p14:tracePt t="765" x="2924175" y="1778000"/>
          <p14:tracePt t="766" x="2943225" y="1765300"/>
          <p14:tracePt t="767" x="2957513" y="1751013"/>
          <p14:tracePt t="768" x="2970213" y="1744663"/>
          <p14:tracePt t="769" x="2990850" y="1731963"/>
          <p14:tracePt t="770" x="2997200" y="1725613"/>
          <p14:tracePt t="771" x="3009900" y="1711325"/>
          <p14:tracePt t="772" x="3024188" y="1698625"/>
          <p14:tracePt t="773" x="3043238" y="1692275"/>
          <p14:tracePt t="774" x="3049588" y="1684338"/>
          <p14:tracePt t="775" x="3063875" y="1677988"/>
          <p14:tracePt t="776" x="3082925" y="1665288"/>
          <p14:tracePt t="777" x="3097213" y="1658938"/>
          <p14:tracePt t="778" x="3103563" y="1651000"/>
          <p14:tracePt t="779" x="3116263" y="1638300"/>
          <p14:tracePt t="780" x="3130550" y="1638300"/>
          <p14:tracePt t="781" x="3143250" y="1625600"/>
          <p14:tracePt t="782" x="3149600" y="1617663"/>
          <p14:tracePt t="783" x="3170238" y="1611313"/>
          <p14:tracePt t="784" x="3182938" y="1604963"/>
          <p14:tracePt t="785" x="3197225" y="1592263"/>
          <p14:tracePt t="786" x="3203575" y="1592263"/>
          <p14:tracePt t="787" x="3216275" y="1584325"/>
          <p14:tracePt t="788" x="3224213" y="1577975"/>
          <p14:tracePt t="789" x="3230563" y="1571625"/>
          <p14:tracePt t="790" x="3243263" y="1558925"/>
          <p14:tracePt t="791" x="3257550" y="1558925"/>
          <p14:tracePt t="792" x="3263900" y="1552575"/>
          <p14:tracePt t="793" x="3270250" y="1544638"/>
          <p14:tracePt t="794" x="3282950" y="1538288"/>
          <p14:tracePt t="795" x="3290888" y="1531938"/>
          <p14:tracePt t="796" x="3297238" y="1531938"/>
          <p14:tracePt t="797" x="3309938" y="1525588"/>
          <p14:tracePt t="798" x="3309938" y="1519238"/>
          <p14:tracePt t="799" x="3316288" y="1511300"/>
          <p14:tracePt t="800" x="3330575" y="1511300"/>
          <p14:tracePt t="801" x="3330575" y="1504950"/>
          <p14:tracePt t="802" x="3343275" y="1498600"/>
          <p14:tracePt t="803" x="3349625" y="1498600"/>
          <p14:tracePt t="804" x="3349625" y="1492250"/>
          <p14:tracePt t="805" x="3363913" y="1492250"/>
          <p14:tracePt t="806" x="3370263" y="1485900"/>
          <p14:tracePt t="807" x="3376613" y="1477963"/>
          <p14:tracePt t="808" x="3382963" y="1471613"/>
          <p14:tracePt t="809" x="3389313" y="1471613"/>
          <p14:tracePt t="810" x="3397250" y="1465263"/>
          <p14:tracePt t="811" x="3403600" y="1458913"/>
          <p14:tracePt t="812" x="3409950" y="1458913"/>
          <p14:tracePt t="813" x="3416300" y="1452563"/>
          <p14:tracePt t="814" x="3422650" y="1444625"/>
          <p14:tracePt t="815" x="3430588" y="1438275"/>
          <p14:tracePt t="816" x="3436938" y="1438275"/>
          <p14:tracePt t="817" x="3449638" y="1431925"/>
          <p14:tracePt t="818" x="3463925" y="1419225"/>
          <p14:tracePt t="820" x="3470275" y="1411288"/>
          <p14:tracePt t="821" x="3482975" y="1404938"/>
          <p14:tracePt t="822" x="3489325" y="1404938"/>
          <p14:tracePt t="823" x="3497263" y="1392238"/>
          <p14:tracePt t="824" x="3509963" y="1385888"/>
          <p14:tracePt t="826" x="3522663" y="1371600"/>
          <p14:tracePt t="828" x="3536950" y="1371600"/>
          <p14:tracePt t="829" x="3543300" y="1358900"/>
          <p14:tracePt t="830" x="3556000" y="1352550"/>
          <p14:tracePt t="831" x="3556000" y="1344613"/>
          <p14:tracePt t="832" x="3570288" y="1338263"/>
          <p14:tracePt t="833" x="3582988" y="1338263"/>
          <p14:tracePt t="834" x="3582988" y="1331913"/>
          <p14:tracePt t="835" x="3589338" y="1325563"/>
          <p14:tracePt t="836" x="3603625" y="1319213"/>
          <p14:tracePt t="838" x="3609975" y="1311275"/>
          <p14:tracePt t="839" x="3622675" y="1304925"/>
          <p14:tracePt t="841" x="3636963" y="1298575"/>
          <p14:tracePt t="842" x="3643313" y="1292225"/>
          <p14:tracePt t="844" x="3656013" y="1285875"/>
          <p14:tracePt t="845" x="3662363" y="1285875"/>
          <p14:tracePt t="846" x="3662363" y="1279525"/>
          <p14:tracePt t="847" x="3676650" y="1271588"/>
          <p14:tracePt t="848" x="3676650" y="1265238"/>
          <p14:tracePt t="849" x="3683000" y="1265238"/>
          <p14:tracePt t="850" x="3689350" y="1258888"/>
          <p14:tracePt t="851" x="3695700" y="1252538"/>
          <p14:tracePt t="852" x="3703638" y="1252538"/>
          <p14:tracePt t="853" x="3709988" y="1246188"/>
          <p14:tracePt t="854" x="3716338" y="1246188"/>
          <p14:tracePt t="855" x="3716338" y="1238250"/>
          <p14:tracePt t="856" x="3722688" y="1231900"/>
          <p14:tracePt t="857" x="3729038" y="1231900"/>
          <p14:tracePt t="859" x="3736975" y="1225550"/>
          <p14:tracePt t="860" x="3743325" y="1225550"/>
          <p14:tracePt t="861" x="3749675" y="1219200"/>
          <p14:tracePt t="862" x="3749675" y="1212850"/>
          <p14:tracePt t="863" x="3756025" y="1212850"/>
          <p14:tracePt t="865" x="3762375" y="1212850"/>
          <p14:tracePt t="866" x="3762375" y="1204913"/>
          <p14:tracePt t="867" x="3770313" y="1204913"/>
          <p14:tracePt t="868" x="3770313" y="1198563"/>
          <p14:tracePt t="869" x="3776663" y="1198563"/>
          <p14:tracePt t="871" x="3783013" y="1198563"/>
          <p14:tracePt t="872" x="3783013" y="1192213"/>
          <p14:tracePt t="874" x="3789363" y="1192213"/>
          <p14:tracePt t="875" x="3789363" y="1185863"/>
          <p14:tracePt t="876" x="3795713" y="1185863"/>
          <p14:tracePt t="878" x="3795713" y="1179513"/>
          <p14:tracePt t="882" x="3803650" y="1179513"/>
          <p14:tracePt t="884" x="3810000" y="1179513"/>
          <p14:tracePt t="885" x="3810000" y="1171575"/>
          <p14:tracePt t="886" x="3816350" y="1171575"/>
          <p14:tracePt t="889" x="3816350" y="1165225"/>
          <p14:tracePt t="890" x="3822700" y="1165225"/>
          <p14:tracePt t="893" x="3829050" y="1165225"/>
          <p14:tracePt t="895" x="3829050" y="1158875"/>
          <p14:tracePt t="896" x="3836988" y="1158875"/>
          <p14:tracePt t="898" x="3843338" y="1158875"/>
          <p14:tracePt t="899" x="3843338" y="1152525"/>
          <p14:tracePt t="900" x="3849688" y="1152525"/>
          <p14:tracePt t="902" x="3849688" y="1146175"/>
          <p14:tracePt t="904" x="3856038" y="1146175"/>
          <p14:tracePt t="905" x="3862388" y="1146175"/>
          <p14:tracePt t="908" x="3870325" y="1146175"/>
          <p14:tracePt t="910" x="3870325" y="1138238"/>
          <p14:tracePt t="911" x="3876675" y="1138238"/>
          <p14:tracePt t="912" x="3883025" y="1138238"/>
          <p14:tracePt t="914" x="3883025" y="1131888"/>
          <p14:tracePt t="915" x="3889375" y="1131888"/>
          <p14:tracePt t="917" x="3895725" y="1131888"/>
          <p14:tracePt t="920" x="3902075" y="1125538"/>
          <p14:tracePt t="921" x="3910013" y="1125538"/>
          <p14:tracePt t="924" x="3916363" y="1119188"/>
          <p14:tracePt t="925" x="3922713" y="1119188"/>
          <p14:tracePt t="926" x="3922713" y="1112838"/>
          <p14:tracePt t="927" x="3929063" y="1112838"/>
          <p14:tracePt t="930" x="3935413" y="1112838"/>
          <p14:tracePt t="931" x="3943350" y="1112838"/>
          <p14:tracePt t="932" x="3943350" y="1104900"/>
          <p14:tracePt t="935" x="3949700" y="1098550"/>
          <p14:tracePt t="937" x="3956050" y="1098550"/>
          <p14:tracePt t="940" x="3962400" y="1098550"/>
          <p14:tracePt t="943" x="3962400" y="1092200"/>
          <p14:tracePt t="944" x="3968750" y="1092200"/>
          <p14:tracePt t="945" x="3976688" y="1092200"/>
          <p14:tracePt t="946" x="3976688" y="1085850"/>
          <p14:tracePt t="949" x="3983038" y="1085850"/>
          <p14:tracePt t="951" x="3989388" y="1085850"/>
          <p14:tracePt t="954" x="3995738" y="1079500"/>
          <p14:tracePt t="959" x="4002088" y="1079500"/>
          <p14:tracePt t="960" x="4002088" y="1071563"/>
          <p14:tracePt t="963" x="4010025" y="1071563"/>
          <p14:tracePt t="969" x="4010025" y="1065213"/>
          <p14:tracePt t="971" x="4016375" y="1065213"/>
          <p14:tracePt t="976" x="4022725" y="1065213"/>
          <p14:tracePt t="981" x="4029075" y="1065213"/>
          <p14:tracePt t="996" x="4035425" y="1065213"/>
          <p14:tracePt t="1002" x="4043363" y="1065213"/>
          <p14:tracePt t="1008" x="4043363" y="1058863"/>
          <p14:tracePt t="1013" x="4049713" y="1058863"/>
          <p14:tracePt t="1019" x="4056063" y="1058863"/>
          <p14:tracePt t="1026" x="4062413" y="1058863"/>
          <p14:tracePt t="1032" x="4062413" y="1052513"/>
          <p14:tracePt t="1038" x="4068763" y="1052513"/>
          <p14:tracePt t="1042" x="4076700" y="1052513"/>
          <p14:tracePt t="1049" x="4083050" y="1052513"/>
          <p14:tracePt t="1053" x="4089400" y="1052513"/>
          <p14:tracePt t="1055" x="4095750" y="1052513"/>
          <p14:tracePt t="1061" x="4102100" y="1052513"/>
          <p14:tracePt t="1064" x="4110038" y="1052513"/>
          <p14:tracePt t="1070" x="4116388" y="1052513"/>
          <p14:tracePt t="1073" x="4122738" y="1052513"/>
          <p14:tracePt t="1079" x="4129088" y="1052513"/>
          <p14:tracePt t="1083" x="4135438" y="1052513"/>
          <p14:tracePt t="1087" x="4143375" y="1052513"/>
          <p14:tracePt t="1111" x="4149725" y="1052513"/>
          <p14:tracePt t="1137" x="4156075" y="1052513"/>
          <p14:tracePt t="1155" x="4156075" y="1058863"/>
          <p14:tracePt t="1161" x="4162425" y="1058863"/>
          <p14:tracePt t="1164" x="4162425" y="1065213"/>
          <p14:tracePt t="1168" x="4168775" y="1065213"/>
          <p14:tracePt t="1169" x="4168775" y="1071563"/>
          <p14:tracePt t="1175" x="4168775" y="1079500"/>
          <p14:tracePt t="1176" x="4175125" y="1079500"/>
          <p14:tracePt t="1253" x="4183063" y="1079500"/>
          <p14:tracePt t="1261" x="4183063" y="1085850"/>
          <p14:tracePt t="1263" x="4189413" y="1085850"/>
          <p14:tracePt t="1265" x="4189413" y="1092200"/>
          <p14:tracePt t="1274" x="4189413" y="1098550"/>
          <p14:tracePt t="1276" x="4195763" y="1098550"/>
          <p14:tracePt t="1280" x="4195763" y="1104900"/>
          <p14:tracePt t="1284" x="4202113" y="1104900"/>
          <p14:tracePt t="1296" x="4208463" y="1104900"/>
          <p14:tracePt t="1301" x="4208463" y="1112838"/>
          <p14:tracePt t="1355" x="4208463" y="1119188"/>
          <p14:tracePt t="1365" x="4216400" y="1119188"/>
          <p14:tracePt t="1369" x="4216400" y="1125538"/>
          <p14:tracePt t="1375" x="4222750" y="1125538"/>
          <p14:tracePt t="1435" x="4229100" y="1125538"/>
          <p14:tracePt t="1443" x="4229100" y="1131888"/>
          <p14:tracePt t="1457" x="4235450" y="1131888"/>
          <p14:tracePt t="1458" x="4235450" y="1138238"/>
          <p14:tracePt t="1473" x="4241800" y="1138238"/>
          <p14:tracePt t="1479" x="4241800" y="1146175"/>
          <p14:tracePt t="1490" x="4241800" y="1152525"/>
          <p14:tracePt t="1503" x="4241800" y="1158875"/>
          <p14:tracePt t="1519" x="4249738" y="1158875"/>
          <p14:tracePt t="1524" x="4249738" y="1165225"/>
          <p14:tracePt t="1530" x="4256088" y="1165225"/>
          <p14:tracePt t="1531" x="4256088" y="1171575"/>
          <p14:tracePt t="1545" x="4256088" y="1179513"/>
          <p14:tracePt t="1548" x="4262438" y="1179513"/>
          <p14:tracePt t="1553" x="4262438" y="1185863"/>
          <p14:tracePt t="1560" x="4262438" y="1192213"/>
          <p14:tracePt t="1561" x="4268788" y="1192213"/>
          <p14:tracePt t="1575" x="4275138" y="1192213"/>
          <p14:tracePt t="1578" x="4275138" y="1198563"/>
          <p14:tracePt t="1586" x="4275138" y="1204913"/>
          <p14:tracePt t="1597" x="4275138" y="1212850"/>
          <p14:tracePt t="1601" x="4275138" y="1219200"/>
          <p14:tracePt t="1605" x="4275138" y="1225550"/>
          <p14:tracePt t="1612" x="4275138" y="1231900"/>
          <p14:tracePt t="1615" x="4283075" y="1231900"/>
          <p14:tracePt t="1616" x="4283075" y="1238250"/>
          <p14:tracePt t="1623" x="4283075" y="1246188"/>
          <p14:tracePt t="1627" x="4283075" y="1252538"/>
          <p14:tracePt t="1631" x="4283075" y="1258888"/>
          <p14:tracePt t="1632" x="4289425" y="1258888"/>
          <p14:tracePt t="1649" x="4289425" y="1265238"/>
          <p14:tracePt t="1675" x="4289425" y="1271588"/>
          <p14:tracePt t="1692" x="4295775" y="1271588"/>
          <p14:tracePt t="1699" x="4295775" y="1279525"/>
          <p14:tracePt t="1704" x="4295775" y="1285875"/>
          <p14:tracePt t="1706" x="4302125" y="1285875"/>
          <p14:tracePt t="1709" x="4302125" y="1292225"/>
          <p14:tracePt t="1712" x="4308475" y="1292225"/>
          <p14:tracePt t="1718" x="4308475" y="1298575"/>
          <p14:tracePt t="1721" x="4308475" y="1304925"/>
          <p14:tracePt t="1722" x="4316413" y="1304925"/>
          <p14:tracePt t="1724" x="4322763" y="1304925"/>
          <p14:tracePt t="1726" x="4322763" y="1311275"/>
          <p14:tracePt t="1730" x="4329113" y="1311275"/>
          <p14:tracePt t="1731" x="4329113" y="1319213"/>
          <p14:tracePt t="1732" x="4335463" y="1319213"/>
          <p14:tracePt t="1736" x="4341813" y="1319213"/>
          <p14:tracePt t="1737" x="4341813" y="1325563"/>
          <p14:tracePt t="1738" x="4349750" y="1325563"/>
          <p14:tracePt t="1740" x="4356100" y="1325563"/>
          <p14:tracePt t="1741" x="4356100" y="1331913"/>
          <p14:tracePt t="1744" x="4362450" y="1331913"/>
          <p14:tracePt t="1746" x="4368800" y="1331913"/>
          <p14:tracePt t="1747" x="4368800" y="1338263"/>
          <p14:tracePt t="1749" x="4375150" y="1338263"/>
          <p14:tracePt t="1751" x="4383088" y="1338263"/>
          <p14:tracePt t="1753" x="4389438" y="1338263"/>
          <p14:tracePt t="1756" x="4395788" y="1338263"/>
          <p14:tracePt t="1757" x="4395788" y="1344613"/>
          <p14:tracePt t="1758" x="4402138" y="1344613"/>
          <p14:tracePt t="1762" x="4408488" y="1344613"/>
          <p14:tracePt t="1764" x="4416425" y="1344613"/>
          <p14:tracePt t="1766" x="4422775" y="1344613"/>
          <p14:tracePt t="1768" x="4422775" y="1352550"/>
          <p14:tracePt t="1771" x="4429125" y="1352550"/>
          <p14:tracePt t="1775" x="4435475" y="1352550"/>
          <p14:tracePt t="1781" x="4441825" y="1352550"/>
          <p14:tracePt t="1786" x="4449763" y="1352550"/>
          <p14:tracePt t="1791" x="4456113" y="1352550"/>
          <p14:tracePt t="1802" x="4462463" y="1352550"/>
          <p14:tracePt t="1806" x="4468813" y="1352550"/>
          <p14:tracePt t="1812" x="4475163" y="1352550"/>
          <p14:tracePt t="1814" x="4481513" y="1352550"/>
          <p14:tracePt t="1816" x="4481513" y="1358900"/>
          <p14:tracePt t="1817" x="4489450" y="1358900"/>
          <p14:tracePt t="1821" x="4495800" y="1358900"/>
          <p14:tracePt t="1823" x="4502150" y="1358900"/>
          <p14:tracePt t="1824" x="4502150" y="1365250"/>
          <p14:tracePt t="1825" x="4508500" y="1365250"/>
          <p14:tracePt t="1827" x="4514850" y="1365250"/>
          <p14:tracePt t="1828" x="4522788" y="1365250"/>
          <p14:tracePt t="1831" x="4529138" y="1365250"/>
          <p14:tracePt t="1832" x="4535488" y="1365250"/>
          <p14:tracePt t="1833" x="4535488" y="1371600"/>
          <p14:tracePt t="1835" x="4541838" y="1371600"/>
          <p14:tracePt t="1836" x="4548188" y="1371600"/>
          <p14:tracePt t="1838" x="4556125" y="1371600"/>
          <p14:tracePt t="1839" x="4562475" y="1371600"/>
          <p14:tracePt t="1840" x="4568825" y="1371600"/>
          <p14:tracePt t="1841" x="4575175" y="1371600"/>
          <p14:tracePt t="1842" x="4581525" y="1371600"/>
          <p14:tracePt t="1843" x="4589463" y="1371600"/>
          <p14:tracePt t="1845" x="4595813" y="1377950"/>
          <p14:tracePt t="1846" x="4602163" y="1377950"/>
          <p14:tracePt t="1847" x="4608513" y="1377950"/>
          <p14:tracePt t="1848" x="4614863" y="1377950"/>
          <p14:tracePt t="1849" x="4622800" y="1377950"/>
          <p14:tracePt t="1851" x="4629150" y="1377950"/>
          <p14:tracePt t="1852" x="4641850" y="1385888"/>
          <p14:tracePt t="1854" x="4648200" y="1385888"/>
          <p14:tracePt t="1855" x="4656138" y="1385888"/>
          <p14:tracePt t="1856" x="4662488" y="1385888"/>
          <p14:tracePt t="1858" x="4668838" y="1385888"/>
          <p14:tracePt t="1859" x="4675188" y="1385888"/>
          <p14:tracePt t="1860" x="4681538" y="1385888"/>
          <p14:tracePt t="1861" x="4689475" y="1385888"/>
          <p14:tracePt t="1862" x="4695825" y="1385888"/>
          <p14:tracePt t="1864" x="4702175" y="1385888"/>
          <p14:tracePt t="1865" x="4708525" y="1385888"/>
          <p14:tracePt t="1867" x="4714875" y="1385888"/>
          <p14:tracePt t="1868" x="4722813" y="1385888"/>
          <p14:tracePt t="1869" x="4729163" y="1385888"/>
          <p14:tracePt t="1872" x="4735513" y="1392238"/>
          <p14:tracePt t="1873" x="4741863" y="1392238"/>
          <p14:tracePt t="1877" x="4748213" y="1392238"/>
          <p14:tracePt t="1878" x="4754563" y="1392238"/>
          <p14:tracePt t="1880" x="4762500" y="1392238"/>
          <p14:tracePt t="1886" x="4768850" y="1392238"/>
          <p14:tracePt t="1889" x="4775200" y="1392238"/>
          <p14:tracePt t="1897" x="4781550" y="1392238"/>
          <p14:tracePt t="1901" x="4787900" y="1392238"/>
          <p14:tracePt t="1908" x="4795838" y="1392238"/>
          <p14:tracePt t="1912" x="4802188" y="1392238"/>
          <p14:tracePt t="1914" x="4808538" y="1392238"/>
          <p14:tracePt t="1920" x="4814888" y="1392238"/>
          <p14:tracePt t="1922" x="4821238" y="1392238"/>
          <p14:tracePt t="1926" x="4829175" y="1392238"/>
          <p14:tracePt t="1927" x="4835525" y="1392238"/>
          <p14:tracePt t="1929" x="4841875" y="1392238"/>
          <p14:tracePt t="1932" x="4848225" y="1392238"/>
          <p14:tracePt t="1934" x="4854575" y="1392238"/>
          <p14:tracePt t="1937" x="4862513" y="1392238"/>
          <p14:tracePt t="1938" x="4868863" y="1392238"/>
          <p14:tracePt t="1939" x="4875213" y="1392238"/>
          <p14:tracePt t="1942" x="4881563" y="1392238"/>
          <p14:tracePt t="1944" x="4887913" y="1392238"/>
          <p14:tracePt t="1946" x="4895850" y="1392238"/>
          <p14:tracePt t="1948" x="4902200" y="1392238"/>
          <p14:tracePt t="1949" x="4908550" y="1392238"/>
          <p14:tracePt t="1952" x="4914900" y="1392238"/>
          <p14:tracePt t="1954" x="4921250" y="1392238"/>
          <p14:tracePt t="1957" x="4929188" y="1392238"/>
          <p14:tracePt t="1958" x="4935538" y="1392238"/>
          <p14:tracePt t="1960" x="4941888" y="1392238"/>
          <p14:tracePt t="1964" x="4948238" y="1392238"/>
          <p14:tracePt t="1966" x="4954588" y="1392238"/>
          <p14:tracePt t="1970" x="4962525" y="1392238"/>
          <p14:tracePt t="1972" x="4962525" y="1385888"/>
          <p14:tracePt t="1973" x="4968875" y="1385888"/>
          <p14:tracePt t="1974" x="4975225" y="1385888"/>
          <p14:tracePt t="1979" x="4981575" y="1385888"/>
          <p14:tracePt t="1981" x="4987925" y="1377950"/>
          <p14:tracePt t="1986" x="4995863" y="1377950"/>
          <p14:tracePt t="1988" x="5002213" y="1377950"/>
          <p14:tracePt t="1990" x="5008563" y="1377950"/>
          <p14:tracePt t="1995" x="5014913" y="1377950"/>
          <p14:tracePt t="1997" x="5021263" y="1377950"/>
          <p14:tracePt t="2001" x="5029200" y="1377950"/>
          <p14:tracePt t="2002" x="5035550" y="1377950"/>
          <p14:tracePt t="2005" x="5041900" y="1377950"/>
          <p14:tracePt t="2006" x="5048250" y="1377950"/>
          <p14:tracePt t="2008" x="5054600" y="1377950"/>
          <p14:tracePt t="2010" x="5060950" y="1377950"/>
          <p14:tracePt t="2011" x="5068888" y="1377950"/>
          <p14:tracePt t="2014" x="5075238" y="1377950"/>
          <p14:tracePt t="2015" x="5081588" y="1377950"/>
          <p14:tracePt t="2016" x="5087938" y="1377950"/>
          <p14:tracePt t="2018" x="5094288" y="1377950"/>
          <p14:tracePt t="2020" x="5108575" y="1377950"/>
          <p14:tracePt t="2022" x="5114925" y="1377950"/>
          <p14:tracePt t="2023" x="5121275" y="1377950"/>
          <p14:tracePt t="2024" x="5127625" y="1377950"/>
          <p14:tracePt t="2026" x="5141913" y="1377950"/>
          <p14:tracePt t="2028" x="5148263" y="1377950"/>
          <p14:tracePt t="2029" x="5154613" y="1377950"/>
          <p14:tracePt t="2030" x="5160963" y="1377950"/>
          <p14:tracePt t="2031" x="5168900" y="1377950"/>
          <p14:tracePt t="2032" x="5175250" y="1377950"/>
          <p14:tracePt t="2034" x="5181600" y="1377950"/>
          <p14:tracePt t="2035" x="5187950" y="1377950"/>
          <p14:tracePt t="2036" x="5194300" y="1377950"/>
          <p14:tracePt t="2038" x="5208588" y="1377950"/>
          <p14:tracePt t="2039" x="5214938" y="1377950"/>
          <p14:tracePt t="2041" x="5221288" y="1377950"/>
          <p14:tracePt t="2042" x="5227638" y="1377950"/>
          <p14:tracePt t="2044" x="5235575" y="1377950"/>
          <p14:tracePt t="2045" x="5241925" y="1371600"/>
          <p14:tracePt t="2046" x="5248275" y="1371600"/>
          <p14:tracePt t="2048" x="5254625" y="1371600"/>
          <p14:tracePt t="2049" x="5260975" y="1371600"/>
          <p14:tracePt t="2050" x="5268913" y="1371600"/>
          <p14:tracePt t="2051" x="5275263" y="1371600"/>
          <p14:tracePt t="2052" x="5281613" y="1371600"/>
          <p14:tracePt t="2054" x="5287963" y="1365250"/>
          <p14:tracePt t="2055" x="5294313" y="1365250"/>
          <p14:tracePt t="2057" x="5302250" y="1365250"/>
          <p14:tracePt t="2059" x="5308600" y="1365250"/>
          <p14:tracePt t="2060" x="5314950" y="1365250"/>
          <p14:tracePt t="2063" x="5321300" y="1365250"/>
          <p14:tracePt t="2064" x="5327650" y="1365250"/>
          <p14:tracePt t="2066" x="5334000" y="1365250"/>
          <p14:tracePt t="2067" x="5334000" y="1358900"/>
          <p14:tracePt t="2068" x="5341938" y="1358900"/>
          <p14:tracePt t="2069" x="5348288" y="1358900"/>
          <p14:tracePt t="2071" x="5354638" y="1358900"/>
          <p14:tracePt t="2072" x="5360988" y="1358900"/>
          <p14:tracePt t="2073" x="5360988" y="1352550"/>
          <p14:tracePt t="2074" x="5367338" y="1352550"/>
          <p14:tracePt t="2076" x="5375275" y="1352550"/>
          <p14:tracePt t="2078" x="5381625" y="1352550"/>
          <p14:tracePt t="2080" x="5387975" y="1352550"/>
          <p14:tracePt t="2081" x="5387975" y="1344613"/>
          <p14:tracePt t="2082" x="5394325" y="1344613"/>
          <p14:tracePt t="2085" x="5400675" y="1344613"/>
          <p14:tracePt t="2086" x="5408613" y="1344613"/>
          <p14:tracePt t="2089" x="5414963" y="1344613"/>
          <p14:tracePt t="2091" x="5421313" y="1344613"/>
          <p14:tracePt t="2092" x="5427663" y="1344613"/>
          <p14:tracePt t="2094" x="5434013" y="1344613"/>
          <p14:tracePt t="2096" x="5441950" y="1344613"/>
          <p14:tracePt t="2099" x="5448300" y="1344613"/>
          <p14:tracePt t="2100" x="5454650" y="1344613"/>
          <p14:tracePt t="2101" x="5461000" y="1344613"/>
          <p14:tracePt t="2103" x="5467350" y="1344613"/>
          <p14:tracePt t="2104" x="5475288" y="1344613"/>
          <p14:tracePt t="2107" x="5481638" y="1344613"/>
          <p14:tracePt t="2108" x="5487988" y="1344613"/>
          <p14:tracePt t="2109" x="5494338" y="1344613"/>
          <p14:tracePt t="2111" x="5500688" y="1344613"/>
          <p14:tracePt t="2112" x="5508625" y="1344613"/>
          <p14:tracePt t="2114" x="5514975" y="1344613"/>
          <p14:tracePt t="2115" x="5521325" y="1344613"/>
          <p14:tracePt t="2116" x="5527675" y="1344613"/>
          <p14:tracePt t="2117" x="5534025" y="1344613"/>
          <p14:tracePt t="2118" x="5541963" y="1344613"/>
          <p14:tracePt t="2120" x="5548313" y="1344613"/>
          <p14:tracePt t="2121" x="5554663" y="1344613"/>
          <p14:tracePt t="2122" x="5567363" y="1344613"/>
          <p14:tracePt t="2124" x="5581650" y="1344613"/>
          <p14:tracePt t="2127" x="5594350" y="1344613"/>
          <p14:tracePt t="2128" x="5600700" y="1344613"/>
          <p14:tracePt t="2130" x="5608638" y="1344613"/>
          <p14:tracePt t="2131" x="5621338" y="1344613"/>
          <p14:tracePt t="2133" x="5627688" y="1338263"/>
          <p14:tracePt t="2134" x="5634038" y="1338263"/>
          <p14:tracePt t="2136" x="5640388" y="1338263"/>
          <p14:tracePt t="2137" x="5648325" y="1338263"/>
          <p14:tracePt t="2138" x="5654675" y="1338263"/>
          <p14:tracePt t="2140" x="5667375" y="1338263"/>
          <p14:tracePt t="2141" x="5673725" y="1338263"/>
          <p14:tracePt t="2143" x="5681663" y="1331913"/>
          <p14:tracePt t="2144" x="5688013" y="1331913"/>
          <p14:tracePt t="2146" x="5694363" y="1331913"/>
          <p14:tracePt t="2147" x="5700713" y="1331913"/>
          <p14:tracePt t="2149" x="5707063" y="1331913"/>
          <p14:tracePt t="2150" x="5715000" y="1331913"/>
          <p14:tracePt t="2151" x="5721350" y="1331913"/>
          <p14:tracePt t="2153" x="5727700" y="1331913"/>
          <p14:tracePt t="2154" x="5734050" y="1331913"/>
          <p14:tracePt t="2155" x="5734050" y="1325563"/>
          <p14:tracePt t="2156" x="5740400" y="1325563"/>
          <p14:tracePt t="2157" x="5748338" y="1325563"/>
          <p14:tracePt t="2158" x="5754688" y="1325563"/>
          <p14:tracePt t="2160" x="5754688" y="1319213"/>
          <p14:tracePt t="2161" x="5761038" y="1319213"/>
          <p14:tracePt t="2162" x="5767388" y="1319213"/>
          <p14:tracePt t="2164" x="5773738" y="1319213"/>
          <p14:tracePt t="2166" x="5781675" y="1319213"/>
          <p14:tracePt t="2167" x="5788025" y="1319213"/>
          <p14:tracePt t="2169" x="5788025" y="1311275"/>
          <p14:tracePt t="2170" x="5794375" y="1311275"/>
          <p14:tracePt t="2171" x="5800725" y="1311275"/>
          <p14:tracePt t="2173" x="5800725" y="1304925"/>
          <p14:tracePt t="2175" x="5807075" y="1304925"/>
          <p14:tracePt t="2176" x="5815013" y="1304925"/>
          <p14:tracePt t="2177" x="5815013" y="1298575"/>
          <p14:tracePt t="2178" x="5821363" y="1298575"/>
          <p14:tracePt t="2182" x="5827713" y="1298575"/>
          <p14:tracePt t="2185" x="5834063" y="1298575"/>
          <p14:tracePt t="2189" x="5840413" y="1298575"/>
          <p14:tracePt t="2192" x="5840413" y="1292225"/>
          <p14:tracePt t="2193" x="5848350" y="1292225"/>
          <p14:tracePt t="2194" x="5854700" y="1292225"/>
          <p14:tracePt t="2199" x="5861050" y="1292225"/>
          <p14:tracePt t="2201" x="5867400" y="1292225"/>
          <p14:tracePt t="2202" x="5867400" y="1285875"/>
          <p14:tracePt t="2205" x="5873750" y="1285875"/>
          <p14:tracePt t="2207" x="5881688" y="1285875"/>
          <p14:tracePt t="2209" x="5888038" y="1285875"/>
          <p14:tracePt t="2211" x="5894388" y="1285875"/>
          <p14:tracePt t="2213" x="5900738" y="1285875"/>
          <p14:tracePt t="2216" x="5907088" y="1285875"/>
          <p14:tracePt t="2218" x="5913438" y="1285875"/>
          <p14:tracePt t="2220" x="5921375" y="1285875"/>
          <p14:tracePt t="2221" x="5927725" y="1285875"/>
          <p14:tracePt t="2222" x="5934075" y="1285875"/>
          <p14:tracePt t="2224" x="5940425" y="1285875"/>
          <p14:tracePt t="2225" x="5946775" y="1285875"/>
          <p14:tracePt t="2226" x="5954713" y="1285875"/>
          <p14:tracePt t="2228" x="5961063" y="1285875"/>
          <p14:tracePt t="2229" x="5967413" y="1285875"/>
          <p14:tracePt t="2231" x="5973763" y="1285875"/>
          <p14:tracePt t="2232" x="5980113" y="1285875"/>
          <p14:tracePt t="2233" x="5988050" y="1285875"/>
          <p14:tracePt t="2235" x="5994400" y="1285875"/>
          <p14:tracePt t="2236" x="6000750" y="1285875"/>
          <p14:tracePt t="2238" x="6007100" y="1285875"/>
          <p14:tracePt t="2239" x="6013450" y="1285875"/>
          <p14:tracePt t="2240" x="6021388" y="1285875"/>
          <p14:tracePt t="2242" x="6027738" y="1285875"/>
          <p14:tracePt t="2243" x="6034088" y="1285875"/>
          <p14:tracePt t="2245" x="6040438" y="1285875"/>
          <p14:tracePt t="2246" x="6046788" y="1285875"/>
          <p14:tracePt t="2248" x="6054725" y="1285875"/>
          <p14:tracePt t="2249" x="6061075" y="1285875"/>
          <p14:tracePt t="2250" x="6067425" y="1285875"/>
          <p14:tracePt t="2252" x="6073775" y="1285875"/>
          <p14:tracePt t="2254" x="6080125" y="1285875"/>
          <p14:tracePt t="2256" x="6088063" y="1285875"/>
          <p14:tracePt t="2257" x="6088063" y="1279525"/>
          <p14:tracePt t="2258" x="6094413" y="1279525"/>
          <p14:tracePt t="2259" x="6100763" y="1279525"/>
          <p14:tracePt t="2261" x="6107113" y="1279525"/>
          <p14:tracePt t="2262" x="6113463" y="1279525"/>
          <p14:tracePt t="2263" x="6113463" y="1271588"/>
          <p14:tracePt t="2265" x="6121400" y="1271588"/>
          <p14:tracePt t="2267" x="6127750" y="1271588"/>
          <p14:tracePt t="2268" x="6134100" y="1271588"/>
          <p14:tracePt t="2269" x="6134100" y="1265238"/>
          <p14:tracePt t="2271" x="6140450" y="1265238"/>
          <p14:tracePt t="2273" x="6146800" y="1265238"/>
          <p14:tracePt t="2277" x="6154738" y="1265238"/>
          <p14:tracePt t="2278" x="6161088" y="1265238"/>
          <p14:tracePt t="2280" x="6167438" y="1265238"/>
          <p14:tracePt t="2282" x="6167438" y="1258888"/>
          <p14:tracePt t="2285" x="6173788" y="1258888"/>
          <p14:tracePt t="2288" x="6180138" y="1258888"/>
          <p14:tracePt t="2289" x="6180138" y="1252538"/>
          <p14:tracePt t="2295" x="6188075" y="1252538"/>
          <p14:tracePt t="2301" x="6194425" y="1252538"/>
          <p14:tracePt t="2308" x="6200775" y="1252538"/>
          <p14:tracePt t="2320" x="6200775" y="1246188"/>
          <p14:tracePt t="2328" x="6207125" y="1246188"/>
          <p14:tracePt t="2335" x="6213475" y="1246188"/>
          <p14:tracePt t="2346" x="6213475" y="1238250"/>
          <p14:tracePt t="2347" x="6219825" y="1238250"/>
          <p14:tracePt t="2351" x="6227763" y="1238250"/>
          <p14:tracePt t="2356" x="6234113" y="1238250"/>
          <p14:tracePt t="2364" x="6234113" y="1231900"/>
          <p14:tracePt t="2366" x="6240463" y="1231900"/>
          <p14:tracePt t="2371" x="6246813" y="1231900"/>
          <p14:tracePt t="2387" x="6253163" y="1231900"/>
          <p14:tracePt t="3486" x="6246813" y="1231900"/>
          <p14:tracePt t="3523" x="6240463" y="1231900"/>
          <p14:tracePt t="3551" x="6234113" y="1231900"/>
          <p14:tracePt t="3555" x="6227763" y="1231900"/>
          <p14:tracePt t="3559" x="6219825" y="1231900"/>
          <p14:tracePt t="3563" x="6213475" y="1231900"/>
          <p14:tracePt t="3565" x="6207125" y="1231900"/>
          <p14:tracePt t="3569" x="6200775" y="1231900"/>
          <p14:tracePt t="3571" x="6194425" y="1231900"/>
          <p14:tracePt t="3572" x="6188075" y="1231900"/>
          <p14:tracePt t="3575" x="6180138" y="1231900"/>
          <p14:tracePt t="3577" x="6173788" y="1231900"/>
          <p14:tracePt t="3580" x="6167438" y="1231900"/>
          <p14:tracePt t="3581" x="6161088" y="1231900"/>
          <p14:tracePt t="3582" x="6154738" y="1231900"/>
          <p14:tracePt t="3585" x="6146800" y="1231900"/>
          <p14:tracePt t="3586" x="6140450" y="1231900"/>
          <p14:tracePt t="3589" x="6134100" y="1231900"/>
          <p14:tracePt t="3590" x="6127750" y="1231900"/>
          <p14:tracePt t="3592" x="6121400" y="1231900"/>
          <p14:tracePt t="3595" x="6113463" y="1231900"/>
          <p14:tracePt t="3596" x="6107113" y="1231900"/>
          <p14:tracePt t="3598" x="6100763" y="1231900"/>
          <p14:tracePt t="3599" x="6094413" y="1231900"/>
          <p14:tracePt t="3600" x="6088063" y="1231900"/>
          <p14:tracePt t="3602" x="6080125" y="1231900"/>
          <p14:tracePt t="3603" x="6073775" y="1231900"/>
          <p14:tracePt t="3605" x="6067425" y="1231900"/>
          <p14:tracePt t="3606" x="6067425" y="1238250"/>
          <p14:tracePt t="3607" x="6061075" y="1238250"/>
          <p14:tracePt t="3608" x="6054725" y="1238250"/>
          <p14:tracePt t="3610" x="6046788" y="1238250"/>
          <p14:tracePt t="3611" x="6040438" y="1238250"/>
          <p14:tracePt t="3612" x="6040438" y="1246188"/>
          <p14:tracePt t="3613" x="6027738" y="1246188"/>
          <p14:tracePt t="3614" x="6021388" y="1246188"/>
          <p14:tracePt t="3616" x="6013450" y="1246188"/>
          <p14:tracePt t="3618" x="6000750" y="1246188"/>
          <p14:tracePt t="3619" x="5988050" y="1252538"/>
          <p14:tracePt t="3620" x="5980113" y="1252538"/>
          <p14:tracePt t="3621" x="5973763" y="1252538"/>
          <p14:tracePt t="3622" x="5961063" y="1258888"/>
          <p14:tracePt t="3624" x="5946775" y="1258888"/>
          <p14:tracePt t="3625" x="5946775" y="1265238"/>
          <p14:tracePt t="3626" x="5934075" y="1265238"/>
          <p14:tracePt t="3627" x="5921375" y="1271588"/>
          <p14:tracePt t="3629" x="5907088" y="1271588"/>
          <p14:tracePt t="3630" x="5900738" y="1271588"/>
          <p14:tracePt t="3631" x="5894388" y="1271588"/>
          <p14:tracePt t="3632" x="5881688" y="1279525"/>
          <p14:tracePt t="3633" x="5873750" y="1279525"/>
          <p14:tracePt t="3634" x="5861050" y="1285875"/>
          <p14:tracePt t="3635" x="5854700" y="1285875"/>
          <p14:tracePt t="3636" x="5848350" y="1292225"/>
          <p14:tracePt t="3637" x="5834063" y="1292225"/>
          <p14:tracePt t="3638" x="5821363" y="1292225"/>
          <p14:tracePt t="3639" x="5815013" y="1298575"/>
          <p14:tracePt t="3640" x="5800725" y="1298575"/>
          <p14:tracePt t="3641" x="5788025" y="1298575"/>
          <p14:tracePt t="3642" x="5781675" y="1298575"/>
          <p14:tracePt t="3643" x="5767388" y="1298575"/>
          <p14:tracePt t="3644" x="5761038" y="1304925"/>
          <p14:tracePt t="3645" x="5740400" y="1304925"/>
          <p14:tracePt t="3646" x="5734050" y="1311275"/>
          <p14:tracePt t="3647" x="5721350" y="1311275"/>
          <p14:tracePt t="3648" x="5707063" y="1319213"/>
          <p14:tracePt t="3649" x="5694363" y="1319213"/>
          <p14:tracePt t="3650" x="5681663" y="1325563"/>
          <p14:tracePt t="3651" x="5667375" y="1325563"/>
          <p14:tracePt t="3652" x="5648325" y="1331913"/>
          <p14:tracePt t="3653" x="5640388" y="1331913"/>
          <p14:tracePt t="3654" x="5621338" y="1338263"/>
          <p14:tracePt t="3655" x="5600700" y="1338263"/>
          <p14:tracePt t="3656" x="5594350" y="1338263"/>
          <p14:tracePt t="3657" x="5575300" y="1338263"/>
          <p14:tracePt t="3658" x="5554663" y="1344613"/>
          <p14:tracePt t="3659" x="5541963" y="1344613"/>
          <p14:tracePt t="3660" x="5527675" y="1352550"/>
          <p14:tracePt t="3661" x="5508625" y="1352550"/>
          <p14:tracePt t="3662" x="5487988" y="1358900"/>
          <p14:tracePt t="3663" x="5475288" y="1358900"/>
          <p14:tracePt t="3664" x="5461000" y="1365250"/>
          <p14:tracePt t="3665" x="5441950" y="1365250"/>
          <p14:tracePt t="3666" x="5427663" y="1371600"/>
          <p14:tracePt t="3667" x="5408613" y="1371600"/>
          <p14:tracePt t="3668" x="5387975" y="1371600"/>
          <p14:tracePt t="3669" x="5381625" y="1377950"/>
          <p14:tracePt t="3670" x="5360988" y="1377950"/>
          <p14:tracePt t="3671" x="5334000" y="1385888"/>
          <p14:tracePt t="3672" x="5314950" y="1385888"/>
          <p14:tracePt t="3673" x="5302250" y="1392238"/>
          <p14:tracePt t="3674" x="5281613" y="1392238"/>
          <p14:tracePt t="3675" x="5260975" y="1398588"/>
          <p14:tracePt t="3676" x="5248275" y="1398588"/>
          <p14:tracePt t="3677" x="5221288" y="1404938"/>
          <p14:tracePt t="3678" x="5202238" y="1404938"/>
          <p14:tracePt t="3679" x="5181600" y="1404938"/>
          <p14:tracePt t="3680" x="5160963" y="1404938"/>
          <p14:tracePt t="3681" x="5141913" y="1411288"/>
          <p14:tracePt t="3682" x="5121275" y="1411288"/>
          <p14:tracePt t="3683" x="5108575" y="1411288"/>
          <p14:tracePt t="3684" x="5087938" y="1419225"/>
          <p14:tracePt t="3685" x="5068888" y="1419225"/>
          <p14:tracePt t="3686" x="5048250" y="1425575"/>
          <p14:tracePt t="3687" x="5029200" y="1425575"/>
          <p14:tracePt t="3688" x="5008563" y="1431925"/>
          <p14:tracePt t="3689" x="4987925" y="1431925"/>
          <p14:tracePt t="3690" x="4962525" y="1438275"/>
          <p14:tracePt t="3691" x="4948238" y="1438275"/>
          <p14:tracePt t="3692" x="4929188" y="1444625"/>
          <p14:tracePt t="3693" x="4908550" y="1444625"/>
          <p14:tracePt t="3694" x="4895850" y="1452563"/>
          <p14:tracePt t="3695" x="4868863" y="1452563"/>
          <p14:tracePt t="3696" x="4848225" y="1458913"/>
          <p14:tracePt t="3697" x="4829175" y="1458913"/>
          <p14:tracePt t="3698" x="4814888" y="1465263"/>
          <p14:tracePt t="3699" x="4787900" y="1465263"/>
          <p14:tracePt t="3700" x="4768850" y="1471613"/>
          <p14:tracePt t="3701" x="4748213" y="1471613"/>
          <p14:tracePt t="3702" x="4735513" y="1477963"/>
          <p14:tracePt t="3703" x="4714875" y="1477963"/>
          <p14:tracePt t="3704" x="4695825" y="1477963"/>
          <p14:tracePt t="3705" x="4681538" y="1477963"/>
          <p14:tracePt t="3706" x="4662488" y="1485900"/>
          <p14:tracePt t="3707" x="4641850" y="1492250"/>
          <p14:tracePt t="3708" x="4622800" y="1492250"/>
          <p14:tracePt t="3709" x="4608513" y="1498600"/>
          <p14:tracePt t="3710" x="4589463" y="1504950"/>
          <p14:tracePt t="3711" x="4568825" y="1504950"/>
          <p14:tracePt t="3712" x="4556125" y="1511300"/>
          <p14:tracePt t="3713" x="4535488" y="1519238"/>
          <p14:tracePt t="3714" x="4514850" y="1519238"/>
          <p14:tracePt t="3715" x="4495800" y="1525588"/>
          <p14:tracePt t="3716" x="4481513" y="1525588"/>
          <p14:tracePt t="3717" x="4456113" y="1531938"/>
          <p14:tracePt t="3718" x="4435475" y="1531938"/>
          <p14:tracePt t="3720" x="4408488" y="1538288"/>
          <p14:tracePt t="3721" x="4395788" y="1544638"/>
          <p14:tracePt t="3722" x="4375150" y="1544638"/>
          <p14:tracePt t="3723" x="4356100" y="1552575"/>
          <p14:tracePt t="3724" x="4341813" y="1552575"/>
          <p14:tracePt t="3726" x="4316413" y="1558925"/>
          <p14:tracePt t="3727" x="4302125" y="1558925"/>
          <p14:tracePt t="3728" x="4283075" y="1558925"/>
          <p14:tracePt t="3729" x="4275138" y="1558925"/>
          <p14:tracePt t="3730" x="4256088" y="1565275"/>
          <p14:tracePt t="3731" x="4241800" y="1565275"/>
          <p14:tracePt t="3732" x="4229100" y="1571625"/>
          <p14:tracePt t="3733" x="4216400" y="1571625"/>
          <p14:tracePt t="3734" x="4195763" y="1571625"/>
          <p14:tracePt t="3735" x="4189413" y="1577975"/>
          <p14:tracePt t="3736" x="4168775" y="1577975"/>
          <p14:tracePt t="3737" x="4149725" y="1577975"/>
          <p14:tracePt t="3738" x="4143375" y="1584325"/>
          <p14:tracePt t="3739" x="4129088" y="1584325"/>
          <p14:tracePt t="3740" x="4110038" y="1592263"/>
          <p14:tracePt t="3741" x="4102100" y="1592263"/>
          <p14:tracePt t="3742" x="4089400" y="1592263"/>
          <p14:tracePt t="3743" x="4068763" y="1598613"/>
          <p14:tracePt t="3744" x="4062413" y="1598613"/>
          <p14:tracePt t="3745" x="4049713" y="1598613"/>
          <p14:tracePt t="3746" x="4029075" y="1604963"/>
          <p14:tracePt t="3747" x="4022725" y="1604963"/>
          <p14:tracePt t="3748" x="4002088" y="1604963"/>
          <p14:tracePt t="3749" x="3989388" y="1611313"/>
          <p14:tracePt t="3750" x="3976688" y="1611313"/>
          <p14:tracePt t="3751" x="3962400" y="1611313"/>
          <p14:tracePt t="3752" x="3956050" y="1611313"/>
          <p14:tracePt t="3753" x="3935413" y="1611313"/>
          <p14:tracePt t="3754" x="3922713" y="1611313"/>
          <p14:tracePt t="3755" x="3916363" y="1617663"/>
          <p14:tracePt t="3756" x="3895725" y="1617663"/>
          <p14:tracePt t="3757" x="3883025" y="1617663"/>
          <p14:tracePt t="3758" x="3876675" y="1617663"/>
          <p14:tracePt t="3759" x="3862388" y="1625600"/>
          <p14:tracePt t="3760" x="3849688" y="1625600"/>
          <p14:tracePt t="3761" x="3843338" y="1625600"/>
          <p14:tracePt t="3762" x="3829050" y="1625600"/>
          <p14:tracePt t="3763" x="3822700" y="1625600"/>
          <p14:tracePt t="3764" x="3803650" y="1631950"/>
          <p14:tracePt t="3765" x="3789363" y="1631950"/>
          <p14:tracePt t="3766" x="3783013" y="1631950"/>
          <p14:tracePt t="3767" x="3770313" y="1631950"/>
          <p14:tracePt t="3768" x="3756025" y="1638300"/>
          <p14:tracePt t="3769" x="3749675" y="1638300"/>
          <p14:tracePt t="3770" x="3736975" y="1638300"/>
          <p14:tracePt t="3771" x="3722688" y="1638300"/>
          <p14:tracePt t="3773" x="3709988" y="1644650"/>
          <p14:tracePt t="3774" x="3703638" y="1644650"/>
          <p14:tracePt t="3775" x="3689350" y="1644650"/>
          <p14:tracePt t="3776" x="3676650" y="1644650"/>
          <p14:tracePt t="3777" x="3670300" y="1644650"/>
          <p14:tracePt t="3778" x="3662363" y="1644650"/>
          <p14:tracePt t="3779" x="3656013" y="1651000"/>
          <p14:tracePt t="3780" x="3649663" y="1651000"/>
          <p14:tracePt t="3781" x="3636963" y="1651000"/>
          <p14:tracePt t="3782" x="3629025" y="1651000"/>
          <p14:tracePt t="3783" x="3616325" y="1651000"/>
          <p14:tracePt t="3784" x="3609975" y="1651000"/>
          <p14:tracePt t="3785" x="3603625" y="1651000"/>
          <p14:tracePt t="3786" x="3589338" y="1651000"/>
          <p14:tracePt t="3787" x="3582988" y="1651000"/>
          <p14:tracePt t="3788" x="3576638" y="1651000"/>
          <p14:tracePt t="3789" x="3563938" y="1651000"/>
          <p14:tracePt t="3790" x="3556000" y="1658938"/>
          <p14:tracePt t="3791" x="3543300" y="1658938"/>
          <p14:tracePt t="3792" x="3536950" y="1658938"/>
          <p14:tracePt t="3793" x="3530600" y="1665288"/>
          <p14:tracePt t="3794" x="3516313" y="1665288"/>
          <p14:tracePt t="3795" x="3509963" y="1665288"/>
          <p14:tracePt t="3796" x="3503613" y="1665288"/>
          <p14:tracePt t="3797" x="3489325" y="1671638"/>
          <p14:tracePt t="3799" x="3476625" y="1671638"/>
          <p14:tracePt t="3800" x="3470275" y="1671638"/>
          <p14:tracePt t="3801" x="3463925" y="1671638"/>
          <p14:tracePt t="3802" x="3449638" y="1671638"/>
          <p14:tracePt t="3804" x="3443288" y="1671638"/>
          <p14:tracePt t="3805" x="3430588" y="1671638"/>
          <p14:tracePt t="3806" x="3430588" y="1677988"/>
          <p14:tracePt t="3807" x="3422650" y="1677988"/>
          <p14:tracePt t="3808" x="3416300" y="1677988"/>
          <p14:tracePt t="3809" x="3409950" y="1677988"/>
          <p14:tracePt t="3810" x="3403600" y="1684338"/>
          <p14:tracePt t="3811" x="3397250" y="1684338"/>
          <p14:tracePt t="3813" x="3389313" y="1684338"/>
          <p14:tracePt t="3814" x="3382963" y="1684338"/>
          <p14:tracePt t="3815" x="3382963" y="1692275"/>
          <p14:tracePt t="3816" x="3376613" y="1692275"/>
          <p14:tracePt t="3817" x="3370263" y="1692275"/>
          <p14:tracePt t="3818" x="3363913" y="1692275"/>
          <p14:tracePt t="3820" x="3355975" y="1692275"/>
          <p14:tracePt t="3821" x="3349625" y="1692275"/>
          <p14:tracePt t="3822" x="3343275" y="1698625"/>
          <p14:tracePt t="3823" x="3336925" y="1698625"/>
          <p14:tracePt t="3824" x="3322638" y="1704975"/>
          <p14:tracePt t="3827" x="3309938" y="1704975"/>
          <p14:tracePt t="3828" x="3303588" y="1711325"/>
          <p14:tracePt t="3830" x="3290888" y="1711325"/>
          <p14:tracePt t="3831" x="3282950" y="1711325"/>
          <p14:tracePt t="3832" x="3282950" y="1717675"/>
          <p14:tracePt t="3833" x="3276600" y="1717675"/>
          <p14:tracePt t="3834" x="3263900" y="1717675"/>
          <p14:tracePt t="3835" x="3263900" y="1725613"/>
          <p14:tracePt t="3836" x="3257550" y="1725613"/>
          <p14:tracePt t="3837" x="3249613" y="1725613"/>
          <p14:tracePt t="3838" x="3243263" y="1731963"/>
          <p14:tracePt t="3839" x="3236913" y="1731963"/>
          <p14:tracePt t="3840" x="3224213" y="1731963"/>
          <p14:tracePt t="3842" x="3209925" y="1738313"/>
          <p14:tracePt t="3843" x="3203575" y="1738313"/>
          <p14:tracePt t="3844" x="3197225" y="1744663"/>
          <p14:tracePt t="3845" x="3190875" y="1744663"/>
          <p14:tracePt t="3846" x="3182938" y="1751013"/>
          <p14:tracePt t="3847" x="3176588" y="1751013"/>
          <p14:tracePt t="3848" x="3163888" y="1751013"/>
          <p14:tracePt t="3849" x="3157538" y="1751013"/>
          <p14:tracePt t="3850" x="3149600" y="1751013"/>
          <p14:tracePt t="3851" x="3136900" y="1758950"/>
          <p14:tracePt t="3852" x="3130550" y="1765300"/>
          <p14:tracePt t="3853" x="3116263" y="1765300"/>
          <p14:tracePt t="3854" x="3109913" y="1771650"/>
          <p14:tracePt t="3855" x="3103563" y="1771650"/>
          <p14:tracePt t="3856" x="3090863" y="1778000"/>
          <p14:tracePt t="3858" x="3076575" y="1778000"/>
          <p14:tracePt t="3859" x="3063875" y="1784350"/>
          <p14:tracePt t="3860" x="3057525" y="1784350"/>
          <p14:tracePt t="3861" x="3043238" y="1784350"/>
          <p14:tracePt t="3862" x="3030538" y="1792288"/>
          <p14:tracePt t="3863" x="3024188" y="1792288"/>
          <p14:tracePt t="3864" x="3009900" y="1798638"/>
          <p14:tracePt t="3865" x="2997200" y="1798638"/>
          <p14:tracePt t="3866" x="2990850" y="1804988"/>
          <p14:tracePt t="3867" x="2970213" y="1804988"/>
          <p14:tracePt t="3868" x="2957513" y="1811338"/>
          <p14:tracePt t="3869" x="2951163" y="1811338"/>
          <p14:tracePt t="3870" x="2936875" y="1817688"/>
          <p14:tracePt t="3871" x="2924175" y="1817688"/>
          <p14:tracePt t="3872" x="2909888" y="1825625"/>
          <p14:tracePt t="3873" x="2897188" y="1825625"/>
          <p14:tracePt t="3874" x="2884488" y="1825625"/>
          <p14:tracePt t="3875" x="2876550" y="1825625"/>
          <p14:tracePt t="3876" x="2857500" y="1831975"/>
          <p14:tracePt t="3877" x="2843213" y="1831975"/>
          <p14:tracePt t="3878" x="2836863" y="1831975"/>
          <p14:tracePt t="3879" x="2817813" y="1838325"/>
          <p14:tracePt t="3880" x="2803525" y="1838325"/>
          <p14:tracePt t="3881" x="2790825" y="1844675"/>
          <p14:tracePt t="3882" x="2776538" y="1844675"/>
          <p14:tracePt t="3883" x="2757488" y="1844675"/>
          <p14:tracePt t="3884" x="2743200" y="1851025"/>
          <p14:tracePt t="3885" x="2730500" y="1851025"/>
          <p14:tracePt t="3886" x="2711450" y="1858963"/>
          <p14:tracePt t="3887" x="2703513" y="1858963"/>
          <p14:tracePt t="3888" x="2684463" y="1865313"/>
          <p14:tracePt t="3889" x="2670175" y="1865313"/>
          <p14:tracePt t="3890" x="2657475" y="1865313"/>
          <p14:tracePt t="3891" x="2636838" y="1871663"/>
          <p14:tracePt t="3892" x="2624138" y="1871663"/>
          <p14:tracePt t="3893" x="2617788" y="1878013"/>
          <p14:tracePt t="3894" x="2597150" y="1878013"/>
          <p14:tracePt t="3895" x="2584450" y="1878013"/>
          <p14:tracePt t="3896" x="2578100" y="1884363"/>
          <p14:tracePt t="3897" x="2563813" y="1884363"/>
          <p14:tracePt t="3898" x="2544763" y="1884363"/>
          <p14:tracePt t="3899" x="2536825" y="1884363"/>
          <p14:tracePt t="3900" x="2524125" y="1890713"/>
          <p14:tracePt t="3901" x="2511425" y="1890713"/>
          <p14:tracePt t="3902" x="2503488" y="1890713"/>
          <p14:tracePt t="3903" x="2490788" y="1898650"/>
          <p14:tracePt t="3904" x="2484438" y="1905000"/>
          <p14:tracePt t="3905" x="2478088" y="1905000"/>
          <p14:tracePt t="3906" x="2463800" y="1905000"/>
          <p14:tracePt t="3907" x="2457450" y="1911350"/>
          <p14:tracePt t="3908" x="2451100" y="1911350"/>
          <p14:tracePt t="3909" x="2444750" y="1911350"/>
          <p14:tracePt t="3910" x="2438400" y="1917700"/>
          <p14:tracePt t="3911" x="2430463" y="1917700"/>
          <p14:tracePt t="3912" x="2417763" y="1924050"/>
          <p14:tracePt t="3913" x="2417763" y="1931988"/>
          <p14:tracePt t="3914" x="2411413" y="1931988"/>
          <p14:tracePt t="3915" x="2405063" y="1931988"/>
          <p14:tracePt t="3916" x="2397125" y="1931988"/>
          <p14:tracePt t="3917" x="2384425" y="1938338"/>
          <p14:tracePt t="3918" x="2378075" y="1944688"/>
          <p14:tracePt t="3920" x="2371725" y="1951038"/>
          <p14:tracePt t="3921" x="2363788" y="1951038"/>
          <p14:tracePt t="3922" x="2351088" y="1957388"/>
          <p14:tracePt t="3924" x="2344738" y="1965325"/>
          <p14:tracePt t="3926" x="2330450" y="1971675"/>
          <p14:tracePt t="3928" x="2317750" y="1978025"/>
          <p14:tracePt t="3929" x="2311400" y="1984375"/>
          <p14:tracePt t="3931" x="2305050" y="1990725"/>
          <p14:tracePt t="3932" x="2290763" y="1990725"/>
          <p14:tracePt t="3934" x="2284413" y="1998663"/>
          <p14:tracePt t="3935" x="2278063" y="2005013"/>
          <p14:tracePt t="3936" x="2271713" y="2011363"/>
          <p14:tracePt t="3937" x="2263775" y="2011363"/>
          <p14:tracePt t="3938" x="2257425" y="2011363"/>
          <p14:tracePt t="3939" x="2257425" y="2017713"/>
          <p14:tracePt t="3940" x="2244725" y="2024063"/>
          <p14:tracePt t="3941" x="2238375" y="2032000"/>
          <p14:tracePt t="3942" x="2230438" y="2032000"/>
          <p14:tracePt t="3943" x="2224088" y="2032000"/>
          <p14:tracePt t="3944" x="2217738" y="2038350"/>
          <p14:tracePt t="3945" x="2211388" y="2044700"/>
          <p14:tracePt t="3946" x="2205038" y="2044700"/>
          <p14:tracePt t="3947" x="2197100" y="2044700"/>
          <p14:tracePt t="3948" x="2190750" y="2051050"/>
          <p14:tracePt t="3949" x="2178050" y="2057400"/>
          <p14:tracePt t="3950" x="2171700" y="2065338"/>
          <p14:tracePt t="3952" x="2157413" y="2071688"/>
          <p14:tracePt t="3953" x="2151063" y="2071688"/>
          <p14:tracePt t="3954" x="2144713" y="2071688"/>
          <p14:tracePt t="3955" x="2138363" y="2078038"/>
          <p14:tracePt t="3956" x="2132013" y="2078038"/>
          <p14:tracePt t="3957" x="2117725" y="2084388"/>
          <p14:tracePt t="3958" x="2105025" y="2090738"/>
          <p14:tracePt t="3959" x="2098675" y="2090738"/>
          <p14:tracePt t="3960" x="2090738" y="2098675"/>
          <p14:tracePt t="3961" x="2084388" y="2098675"/>
          <p14:tracePt t="3962" x="2078038" y="2098675"/>
          <p14:tracePt t="3963" x="2065338" y="2098675"/>
          <p14:tracePt t="3964" x="2051050" y="2105025"/>
          <p14:tracePt t="3965" x="2051050" y="2111375"/>
          <p14:tracePt t="3966" x="2038350" y="2111375"/>
          <p14:tracePt t="3967" x="2024063" y="2111375"/>
          <p14:tracePt t="3968" x="2017713" y="2117725"/>
          <p14:tracePt t="3969" x="2011363" y="2117725"/>
          <p14:tracePt t="3970" x="2005013" y="2124075"/>
          <p14:tracePt t="3971" x="1990725" y="2124075"/>
          <p14:tracePt t="3972" x="1984375" y="2124075"/>
          <p14:tracePt t="3973" x="1978025" y="2124075"/>
          <p14:tracePt t="3974" x="1965325" y="2124075"/>
          <p14:tracePt t="3975" x="1951038" y="2132013"/>
          <p14:tracePt t="3976" x="1944688" y="2132013"/>
          <p14:tracePt t="3977" x="1938338" y="2132013"/>
          <p14:tracePt t="3978" x="1924050" y="2138363"/>
          <p14:tracePt t="3979" x="1917700" y="2138363"/>
          <p14:tracePt t="3980" x="1905000" y="2144713"/>
          <p14:tracePt t="3981" x="1898650" y="2144713"/>
          <p14:tracePt t="3982" x="1890713" y="2144713"/>
          <p14:tracePt t="3983" x="1878013" y="2144713"/>
          <p14:tracePt t="3984" x="1871663" y="2151063"/>
          <p14:tracePt t="3985" x="1858963" y="2151063"/>
          <p14:tracePt t="3986" x="1851025" y="2151063"/>
          <p14:tracePt t="3987" x="1844675" y="2151063"/>
          <p14:tracePt t="3988" x="1831975" y="2151063"/>
          <p14:tracePt t="3989" x="1825625" y="2151063"/>
          <p14:tracePt t="3990" x="1817688" y="2157413"/>
          <p14:tracePt t="3991" x="1811338" y="2157413"/>
          <p14:tracePt t="3992" x="1804988" y="2157413"/>
          <p14:tracePt t="3993" x="1798638" y="2157413"/>
          <p14:tracePt t="3994" x="1792288" y="2163763"/>
          <p14:tracePt t="3995" x="1784350" y="2163763"/>
          <p14:tracePt t="3996" x="1778000" y="2163763"/>
          <p14:tracePt t="3997" x="1765300" y="2163763"/>
          <p14:tracePt t="3998" x="1765300" y="2171700"/>
          <p14:tracePt t="3999" x="1758950" y="2171700"/>
          <p14:tracePt t="4000" x="1751013" y="2171700"/>
          <p14:tracePt t="4001" x="1744663" y="2171700"/>
          <p14:tracePt t="4002" x="1738313" y="2171700"/>
          <p14:tracePt t="4003" x="1731963" y="2171700"/>
          <p14:tracePt t="4005" x="1725613" y="2171700"/>
          <p14:tracePt t="4006" x="1717675" y="2178050"/>
          <p14:tracePt t="4008" x="1711325" y="2178050"/>
          <p14:tracePt t="4009" x="1704975" y="2178050"/>
          <p14:tracePt t="4010" x="1698625" y="2184400"/>
          <p14:tracePt t="4012" x="1692275" y="2184400"/>
          <p14:tracePt t="4013" x="1692275" y="2190750"/>
          <p14:tracePt t="4014" x="1684338" y="2190750"/>
          <p14:tracePt t="4017" x="1677988" y="2190750"/>
          <p14:tracePt t="4020" x="1671638" y="2190750"/>
          <p14:tracePt t="4022" x="1665288" y="2190750"/>
          <p14:tracePt t="4023" x="1665288" y="2197100"/>
          <p14:tracePt t="4027" x="1658938" y="2197100"/>
          <p14:tracePt t="4028" x="1658938" y="2205038"/>
          <p14:tracePt t="4029" x="1651000" y="2205038"/>
          <p14:tracePt t="4034" x="1644650" y="2205038"/>
          <p14:tracePt t="4036" x="1638300" y="2205038"/>
          <p14:tracePt t="4039" x="1631950" y="2205038"/>
          <p14:tracePt t="4042" x="1631950" y="2211388"/>
          <p14:tracePt t="4050" x="1611313" y="2211388"/>
          <p14:tracePt t="4051" x="1604963" y="2211388"/>
          <p14:tracePt t="4052" x="1604963" y="2217738"/>
          <p14:tracePt t="4054" x="1598613" y="2217738"/>
          <p14:tracePt t="4055" x="1592263" y="2217738"/>
          <p14:tracePt t="4057" x="1584325" y="2217738"/>
          <p14:tracePt t="4058" x="1584325" y="2224088"/>
          <p14:tracePt t="4060" x="1577975" y="2224088"/>
          <p14:tracePt t="4061" x="1571625" y="2224088"/>
          <p14:tracePt t="4063" x="1565275" y="2224088"/>
          <p14:tracePt t="4064" x="1558925" y="2224088"/>
          <p14:tracePt t="4065" x="1552575" y="2224088"/>
          <p14:tracePt t="4066" x="1552575" y="2230438"/>
          <p14:tracePt t="4068" x="1544638" y="2230438"/>
          <p14:tracePt t="4069" x="1538288" y="2230438"/>
          <p14:tracePt t="4071" x="1531938" y="2238375"/>
          <p14:tracePt t="4072" x="1525588" y="2238375"/>
          <p14:tracePt t="4073" x="1519238" y="2238375"/>
          <p14:tracePt t="4075" x="1511300" y="2238375"/>
          <p14:tracePt t="4076" x="1504950" y="2238375"/>
          <p14:tracePt t="4077" x="1498600" y="2244725"/>
          <p14:tracePt t="4078" x="1492250" y="2244725"/>
          <p14:tracePt t="4079" x="1485900" y="2251075"/>
          <p14:tracePt t="4081" x="1477963" y="2257425"/>
          <p14:tracePt t="4082" x="1471613" y="2257425"/>
          <p14:tracePt t="4083" x="1465263" y="2257425"/>
          <p14:tracePt t="4084" x="1458913" y="2257425"/>
          <p14:tracePt t="4085" x="1458913" y="2263775"/>
          <p14:tracePt t="4086" x="1444625" y="2263775"/>
          <p14:tracePt t="4087" x="1444625" y="2271713"/>
          <p14:tracePt t="4088" x="1438275" y="2271713"/>
          <p14:tracePt t="4089" x="1431925" y="2271713"/>
          <p14:tracePt t="4091" x="1425575" y="2271713"/>
          <p14:tracePt t="4092" x="1419225" y="2278063"/>
          <p14:tracePt t="4093" x="1411288" y="2278063"/>
          <p14:tracePt t="4094" x="1411288" y="2284413"/>
          <p14:tracePt t="4095" x="1404938" y="2284413"/>
          <p14:tracePt t="4096" x="1398588" y="2284413"/>
          <p14:tracePt t="4097" x="1398588" y="2290763"/>
          <p14:tracePt t="4099" x="1392238" y="2290763"/>
          <p14:tracePt t="4100" x="1385888" y="2290763"/>
          <p14:tracePt t="4101" x="1377950" y="2290763"/>
          <p14:tracePt t="4102" x="1377950" y="2297113"/>
          <p14:tracePt t="4104" x="1371600" y="2297113"/>
          <p14:tracePt t="4106" x="1365250" y="2297113"/>
          <p14:tracePt t="4107" x="1365250" y="2305050"/>
          <p14:tracePt t="4110" x="1358900" y="2305050"/>
          <p14:tracePt t="4113" x="1352550" y="2305050"/>
          <p14:tracePt t="4118" x="1344613" y="2311400"/>
          <p14:tracePt t="4157" x="1338263" y="2311400"/>
          <p14:tracePt t="4166" x="1331913" y="2311400"/>
          <p14:tracePt t="4178" x="1325563" y="2311400"/>
          <p14:tracePt t="4184" x="1319213" y="2311400"/>
          <p14:tracePt t="4195" x="1311275" y="2311400"/>
          <p14:tracePt t="4200" x="1304925" y="2311400"/>
          <p14:tracePt t="4201" x="1304925" y="2317750"/>
          <p14:tracePt t="4206" x="1298575" y="2317750"/>
          <p14:tracePt t="4218" x="1292225" y="2317750"/>
          <p14:tracePt t="4224" x="1285875" y="2317750"/>
          <p14:tracePt t="4232" x="1279525" y="2317750"/>
          <p14:tracePt t="4236" x="1271588" y="2317750"/>
          <p14:tracePt t="4240" x="1265238" y="2317750"/>
          <p14:tracePt t="4246" x="1258888" y="2317750"/>
          <p14:tracePt t="4251" x="1252538" y="2317750"/>
          <p14:tracePt t="4259" x="1246188" y="2317750"/>
          <p14:tracePt t="4264" x="1238250" y="2317750"/>
          <p14:tracePt t="4271" x="1231900" y="2317750"/>
          <p14:tracePt t="4717" x="1231900" y="2311400"/>
          <p14:tracePt t="4734" x="1238250" y="2311400"/>
          <p14:tracePt t="4815" x="1246188" y="2311400"/>
          <p14:tracePt t="4859" x="1252538" y="2311400"/>
          <p14:tracePt t="4874" x="1258888" y="2311400"/>
          <p14:tracePt t="4891" x="1265238" y="2311400"/>
          <p14:tracePt t="4897" x="1271588" y="2311400"/>
          <p14:tracePt t="4901" x="1279525" y="2311400"/>
          <p14:tracePt t="4909" x="1285875" y="2311400"/>
          <p14:tracePt t="4914" x="1292225" y="2311400"/>
          <p14:tracePt t="4925" x="1298575" y="2311400"/>
          <p14:tracePt t="4931" x="1304925" y="2311400"/>
          <p14:tracePt t="4944" x="1311275" y="2311400"/>
          <p14:tracePt t="4975" x="1319213" y="2311400"/>
          <p14:tracePt t="4983" x="1325563" y="2311400"/>
          <p14:tracePt t="5000" x="1331913" y="2311400"/>
          <p14:tracePt t="5008" x="1338263" y="2311400"/>
          <p14:tracePt t="5023" x="1344613" y="2311400"/>
          <p14:tracePt t="5029" x="1352550" y="2311400"/>
          <p14:tracePt t="5037" x="1358900" y="2311400"/>
          <p14:tracePt t="5055" x="1365250" y="2311400"/>
          <p14:tracePt t="5062" x="1371600" y="2311400"/>
          <p14:tracePt t="5073" x="1377950" y="2311400"/>
          <p14:tracePt t="5079" x="1385888" y="2311400"/>
          <p14:tracePt t="5083" x="1392238" y="2311400"/>
          <p14:tracePt t="5092" x="1398588" y="2311400"/>
          <p14:tracePt t="5095" x="1404938" y="2311400"/>
          <p14:tracePt t="5103" x="1411288" y="2311400"/>
          <p14:tracePt t="5107" x="1419225" y="2311400"/>
          <p14:tracePt t="5111" x="1425575" y="2311400"/>
          <p14:tracePt t="5119" x="1431925" y="2311400"/>
          <p14:tracePt t="5126" x="1438275" y="2311400"/>
          <p14:tracePt t="5138" x="1444625" y="2311400"/>
          <p14:tracePt t="5146" x="1452563" y="2311400"/>
          <p14:tracePt t="5154" x="1458913" y="2311400"/>
          <p14:tracePt t="5166" x="1465263" y="2311400"/>
          <p14:tracePt t="5170" x="1471613" y="2311400"/>
          <p14:tracePt t="5176" x="1477963" y="2311400"/>
          <p14:tracePt t="5179" x="1485900" y="2311400"/>
          <p14:tracePt t="5182" x="1492250" y="2311400"/>
          <p14:tracePt t="5187" x="1498600" y="2311400"/>
          <p14:tracePt t="5190" x="1504950" y="2311400"/>
          <p14:tracePt t="5194" x="1511300" y="2311400"/>
          <p14:tracePt t="5197" x="1519238" y="2311400"/>
          <p14:tracePt t="5199" x="1525588" y="2311400"/>
          <p14:tracePt t="5204" x="1531938" y="2311400"/>
          <p14:tracePt t="5206" x="1538288" y="2311400"/>
          <p14:tracePt t="5211" x="1544638" y="2311400"/>
          <p14:tracePt t="5214" x="1552575" y="2311400"/>
          <p14:tracePt t="5221" x="1558925" y="2311400"/>
          <p14:tracePt t="5226" x="1565275" y="2311400"/>
          <p14:tracePt t="5228" x="1571625" y="2311400"/>
          <p14:tracePt t="5241" x="1577975" y="2311400"/>
          <p14:tracePt t="5247" x="1584325" y="2311400"/>
          <p14:tracePt t="5260" x="1592263" y="2311400"/>
          <p14:tracePt t="5267" x="1598613" y="2311400"/>
          <p14:tracePt t="5271" x="1604963" y="2311400"/>
          <p14:tracePt t="5273" x="1604963" y="2317750"/>
          <p14:tracePt t="5282" x="1611313" y="2317750"/>
          <p14:tracePt t="5288" x="1617663" y="2317750"/>
          <p14:tracePt t="5299" x="1625600" y="2317750"/>
          <p14:tracePt t="5303" x="1631950" y="2317750"/>
          <p14:tracePt t="5309" x="1638300" y="2317750"/>
          <p14:tracePt t="5318" x="1644650" y="2317750"/>
          <p14:tracePt t="5323" x="1651000" y="2317750"/>
          <p14:tracePt t="5331" x="1658938" y="2317750"/>
          <p14:tracePt t="5335" x="1665288" y="2317750"/>
          <p14:tracePt t="5339" x="1671638" y="2317750"/>
          <p14:tracePt t="5346" x="1677988" y="2317750"/>
          <p14:tracePt t="5350" x="1684338" y="2317750"/>
          <p14:tracePt t="5357" x="1692275" y="2317750"/>
          <p14:tracePt t="5360" x="1698625" y="2317750"/>
          <p14:tracePt t="5363" x="1704975" y="2317750"/>
          <p14:tracePt t="5369" x="1711325" y="2317750"/>
          <p14:tracePt t="5372" x="1717675" y="2317750"/>
          <p14:tracePt t="5378" x="1725613" y="2317750"/>
          <p14:tracePt t="5381" x="1731963" y="2317750"/>
          <p14:tracePt t="5385" x="1738313" y="2317750"/>
          <p14:tracePt t="5391" x="1744663" y="2317750"/>
          <p14:tracePt t="5394" x="1751013" y="2317750"/>
          <p14:tracePt t="5402" x="1758950" y="2317750"/>
          <p14:tracePt t="5406" x="1765300" y="2317750"/>
          <p14:tracePt t="5414" x="1771650" y="2317750"/>
          <p14:tracePt t="5418" x="1778000" y="2317750"/>
          <p14:tracePt t="5422" x="1784350" y="2317750"/>
          <p14:tracePt t="5427" x="1792288" y="2317750"/>
          <p14:tracePt t="5431" x="1798638" y="2317750"/>
          <p14:tracePt t="5436" x="1804988" y="2317750"/>
          <p14:tracePt t="5437" x="1811338" y="2317750"/>
          <p14:tracePt t="5440" x="1817688" y="2317750"/>
          <p14:tracePt t="5444" x="1825625" y="2317750"/>
          <p14:tracePt t="5445" x="1825625" y="2324100"/>
          <p14:tracePt t="5446" x="1831975" y="2324100"/>
          <p14:tracePt t="5449" x="1838325" y="2324100"/>
          <p14:tracePt t="5450" x="1844675" y="2324100"/>
          <p14:tracePt t="5452" x="1851025" y="2324100"/>
          <p14:tracePt t="5455" x="1858963" y="2324100"/>
          <p14:tracePt t="5456" x="1865313" y="2324100"/>
          <p14:tracePt t="5459" x="1871663" y="2324100"/>
          <p14:tracePt t="5460" x="1878013" y="2324100"/>
          <p14:tracePt t="5461" x="1884363" y="2324100"/>
          <p14:tracePt t="5464" x="1890713" y="2324100"/>
          <p14:tracePt t="5466" x="1898650" y="2324100"/>
          <p14:tracePt t="5469" x="1905000" y="2324100"/>
          <p14:tracePt t="5470" x="1911350" y="2324100"/>
          <p14:tracePt t="5471" x="1917700" y="2324100"/>
          <p14:tracePt t="5474" x="1924050" y="2324100"/>
          <p14:tracePt t="5475" x="1931988" y="2324100"/>
          <p14:tracePt t="5478" x="1938338" y="2324100"/>
          <p14:tracePt t="5480" x="1944688" y="2324100"/>
          <p14:tracePt t="5481" x="1951038" y="2324100"/>
          <p14:tracePt t="5482" x="1951038" y="2330450"/>
          <p14:tracePt t="5484" x="1957388" y="2330450"/>
          <p14:tracePt t="5487" x="1965325" y="2330450"/>
          <p14:tracePt t="5491" x="1971675" y="2330450"/>
          <p14:tracePt t="5493" x="1978025" y="2330450"/>
          <p14:tracePt t="5494" x="1978025" y="2338388"/>
          <p14:tracePt t="5497" x="1984375" y="2338388"/>
          <p14:tracePt t="5500" x="1990725" y="2338388"/>
          <p14:tracePt t="5502" x="1998663" y="2338388"/>
          <p14:tracePt t="5508" x="2005013" y="2338388"/>
          <p14:tracePt t="5511" x="2011363" y="2338388"/>
          <p14:tracePt t="5513" x="2011363" y="2344738"/>
          <p14:tracePt t="5517" x="2017713" y="2344738"/>
          <p14:tracePt t="5519" x="2024063" y="2344738"/>
          <p14:tracePt t="5522" x="2032000" y="2351088"/>
          <p14:tracePt t="5526" x="2038350" y="2351088"/>
          <p14:tracePt t="5528" x="2038350" y="2357438"/>
          <p14:tracePt t="5529" x="2044700" y="2357438"/>
          <p14:tracePt t="5532" x="2051050" y="2357438"/>
          <p14:tracePt t="5535" x="2057400" y="2357438"/>
          <p14:tracePt t="5536" x="2065338" y="2357438"/>
          <p14:tracePt t="5540" x="2071688" y="2357438"/>
          <p14:tracePt t="5541" x="2078038" y="2357438"/>
          <p14:tracePt t="5542" x="2078038" y="2363788"/>
          <p14:tracePt t="5544" x="2084388" y="2363788"/>
          <p14:tracePt t="5545" x="2090738" y="2363788"/>
          <p14:tracePt t="5547" x="2098675" y="2363788"/>
          <p14:tracePt t="5549" x="2105025" y="2363788"/>
          <p14:tracePt t="5550" x="2111375" y="2371725"/>
          <p14:tracePt t="5553" x="2117725" y="2371725"/>
          <p14:tracePt t="5554" x="2124075" y="2371725"/>
          <p14:tracePt t="5555" x="2132013" y="2371725"/>
          <p14:tracePt t="5557" x="2138363" y="2371725"/>
          <p14:tracePt t="5558" x="2144713" y="2371725"/>
          <p14:tracePt t="5560" x="2151063" y="2371725"/>
          <p14:tracePt t="5561" x="2157413" y="2371725"/>
          <p14:tracePt t="5562" x="2163763" y="2371725"/>
          <p14:tracePt t="5565" x="2171700" y="2371725"/>
          <p14:tracePt t="5566" x="2178050" y="2371725"/>
          <p14:tracePt t="5568" x="2184400" y="2371725"/>
          <p14:tracePt t="5569" x="2197100" y="2371725"/>
          <p14:tracePt t="5571" x="2205038" y="2371725"/>
          <p14:tracePt t="5572" x="2211388" y="2371725"/>
          <p14:tracePt t="5574" x="2217738" y="2371725"/>
          <p14:tracePt t="5575" x="2224088" y="2371725"/>
          <p14:tracePt t="5576" x="2230438" y="2371725"/>
          <p14:tracePt t="5578" x="2238375" y="2371725"/>
          <p14:tracePt t="5579" x="2244725" y="2371725"/>
          <p14:tracePt t="5581" x="2251075" y="2371725"/>
          <p14:tracePt t="5583" x="2257425" y="2371725"/>
          <p14:tracePt t="5584" x="2263775" y="2371725"/>
          <p14:tracePt t="5586" x="2271713" y="2371725"/>
          <p14:tracePt t="5588" x="2278063" y="2371725"/>
          <p14:tracePt t="5590" x="2284413" y="2371725"/>
          <p14:tracePt t="5592" x="2290763" y="2371725"/>
          <p14:tracePt t="5594" x="2297113" y="2371725"/>
          <p14:tracePt t="5597" x="2305050" y="2371725"/>
          <p14:tracePt t="5598" x="2305050" y="2378075"/>
          <p14:tracePt t="5599" x="2311400" y="2378075"/>
          <p14:tracePt t="5603" x="2317750" y="2378075"/>
          <p14:tracePt t="5605" x="2324100" y="2378075"/>
          <p14:tracePt t="5610" x="2330450" y="2378075"/>
          <p14:tracePt t="5613" x="2338388" y="2378075"/>
          <p14:tracePt t="5615" x="2344738" y="2378075"/>
          <p14:tracePt t="5621" x="2351088" y="2378075"/>
          <p14:tracePt t="5623" x="2357438" y="2378075"/>
          <p14:tracePt t="5627" x="2363788" y="2378075"/>
          <p14:tracePt t="5629" x="2371725" y="2378075"/>
          <p14:tracePt t="5631" x="2371725" y="2384425"/>
          <p14:tracePt t="5632" x="2378075" y="2384425"/>
          <p14:tracePt t="5635" x="2384425" y="2384425"/>
          <p14:tracePt t="5636" x="2390775" y="2384425"/>
          <p14:tracePt t="5640" x="2397125" y="2384425"/>
          <p14:tracePt t="5641" x="2405063" y="2384425"/>
          <p14:tracePt t="5642" x="2411413" y="2384425"/>
          <p14:tracePt t="5646" x="2417763" y="2384425"/>
          <p14:tracePt t="5647" x="2424113" y="2384425"/>
          <p14:tracePt t="5649" x="2430463" y="2384425"/>
          <p14:tracePt t="5650" x="2438400" y="2384425"/>
          <p14:tracePt t="5651" x="2444750" y="2384425"/>
          <p14:tracePt t="5653" x="2451100" y="2384425"/>
          <p14:tracePt t="5654" x="2457450" y="2384425"/>
          <p14:tracePt t="5657" x="2463800" y="2384425"/>
          <p14:tracePt t="5658" x="2463800" y="2390775"/>
          <p14:tracePt t="5659" x="2470150" y="2390775"/>
          <p14:tracePt t="5660" x="2478088" y="2390775"/>
          <p14:tracePt t="5662" x="2484438" y="2390775"/>
          <p14:tracePt t="5663" x="2490788" y="2390775"/>
          <p14:tracePt t="5665" x="2497138" y="2390775"/>
          <p14:tracePt t="5666" x="2503488" y="2390775"/>
          <p14:tracePt t="5667" x="2511425" y="2390775"/>
          <p14:tracePt t="5669" x="2517775" y="2390775"/>
          <p14:tracePt t="5671" x="2524125" y="2397125"/>
          <p14:tracePt t="5673" x="2530475" y="2397125"/>
          <p14:tracePt t="5674" x="2536825" y="2397125"/>
          <p14:tracePt t="5677" x="2544763" y="2397125"/>
          <p14:tracePt t="5678" x="2551113" y="2397125"/>
          <p14:tracePt t="5680" x="2557463" y="2397125"/>
          <p14:tracePt t="5683" x="2563813" y="2397125"/>
          <p14:tracePt t="5684" x="2570163" y="2397125"/>
          <p14:tracePt t="5687" x="2578100" y="2397125"/>
          <p14:tracePt t="5688" x="2578100" y="2405063"/>
          <p14:tracePt t="5689" x="2584450" y="2405063"/>
          <p14:tracePt t="5691" x="2590800" y="2405063"/>
          <p14:tracePt t="5695" x="2597150" y="2405063"/>
          <p14:tracePt t="5698" x="2603500" y="2405063"/>
          <p14:tracePt t="5703" x="2611438" y="2405063"/>
          <p14:tracePt t="5705" x="2617788" y="2405063"/>
          <p14:tracePt t="5707" x="2624138" y="2405063"/>
          <p14:tracePt t="5712" x="2630488" y="2405063"/>
          <p14:tracePt t="5714" x="2636838" y="2405063"/>
          <p14:tracePt t="5718" x="2644775" y="2405063"/>
          <p14:tracePt t="5719" x="2651125" y="2405063"/>
          <p14:tracePt t="5722" x="2657475" y="2405063"/>
          <p14:tracePt t="5724" x="2663825" y="2405063"/>
          <p14:tracePt t="5725" x="2670175" y="2405063"/>
          <p14:tracePt t="5728" x="2678113" y="2405063"/>
          <p14:tracePt t="5729" x="2684463" y="2405063"/>
          <p14:tracePt t="5730" x="2690813" y="2405063"/>
          <p14:tracePt t="5732" x="2697163" y="2405063"/>
          <p14:tracePt t="5733" x="2703513" y="2405063"/>
          <p14:tracePt t="5734" x="2703513" y="2411413"/>
          <p14:tracePt t="5736" x="2711450" y="2411413"/>
          <p14:tracePt t="5737" x="2717800" y="2411413"/>
          <p14:tracePt t="5738" x="2724150" y="2411413"/>
          <p14:tracePt t="5740" x="2730500" y="2411413"/>
          <p14:tracePt t="5741" x="2736850" y="2411413"/>
          <p14:tracePt t="5743" x="2743200" y="2411413"/>
          <p14:tracePt t="5744" x="2751138" y="2411413"/>
          <p14:tracePt t="5746" x="2757488" y="2411413"/>
          <p14:tracePt t="5747" x="2763838" y="2417763"/>
          <p14:tracePt t="5748" x="2770188" y="2417763"/>
          <p14:tracePt t="5750" x="2776538" y="2417763"/>
          <p14:tracePt t="5751" x="2784475" y="2417763"/>
          <p14:tracePt t="5753" x="2790825" y="2417763"/>
          <p14:tracePt t="5754" x="2797175" y="2417763"/>
          <p14:tracePt t="5755" x="2803525" y="2417763"/>
          <p14:tracePt t="5756" x="2809875" y="2417763"/>
          <p14:tracePt t="5757" x="2817813" y="2417763"/>
          <p14:tracePt t="5758" x="2824163" y="2417763"/>
          <p14:tracePt t="5760" x="2830513" y="2417763"/>
          <p14:tracePt t="5761" x="2836863" y="2417763"/>
          <p14:tracePt t="5763" x="2843213" y="2417763"/>
          <p14:tracePt t="5764" x="2851150" y="2417763"/>
          <p14:tracePt t="5765" x="2857500" y="2417763"/>
          <p14:tracePt t="5767" x="2863850" y="2417763"/>
          <p14:tracePt t="5768" x="2870200" y="2417763"/>
          <p14:tracePt t="5770" x="2876550" y="2417763"/>
          <p14:tracePt t="5771" x="2884488" y="2417763"/>
          <p14:tracePt t="5773" x="2890838" y="2417763"/>
          <p14:tracePt t="5774" x="2897188" y="2417763"/>
          <p14:tracePt t="5776" x="2903538" y="2417763"/>
          <p14:tracePt t="5778" x="2909888" y="2417763"/>
          <p14:tracePt t="5780" x="2917825" y="2417763"/>
          <p14:tracePt t="5783" x="2924175" y="2417763"/>
          <p14:tracePt t="5785" x="2930525" y="2417763"/>
          <p14:tracePt t="5787" x="2936875" y="2417763"/>
          <p14:tracePt t="5792" x="2943225" y="2417763"/>
          <p14:tracePt t="5794" x="2951163" y="2417763"/>
          <p14:tracePt t="5801" x="2957513" y="2417763"/>
          <p14:tracePt t="5805" x="2963863" y="2417763"/>
          <p14:tracePt t="5808" x="2970213" y="2417763"/>
          <p14:tracePt t="5817" x="2976563" y="2417763"/>
          <p14:tracePt t="5822" x="2984500" y="2417763"/>
          <p14:tracePt t="5827" x="2990850" y="2417763"/>
          <p14:tracePt t="5830" x="2997200" y="2417763"/>
          <p14:tracePt t="5834" x="3003550" y="2417763"/>
          <p14:tracePt t="5839" x="3009900" y="2417763"/>
          <p14:tracePt t="5842" x="3017838" y="2417763"/>
          <p14:tracePt t="5847" x="3024188" y="2417763"/>
          <p14:tracePt t="5850" x="3030538" y="2417763"/>
          <p14:tracePt t="5852" x="3036888" y="2417763"/>
          <p14:tracePt t="5857" x="3043238" y="2417763"/>
          <p14:tracePt t="5859" x="3049588" y="2417763"/>
          <p14:tracePt t="5863" x="3057525" y="2417763"/>
          <p14:tracePt t="5865" x="3063875" y="2417763"/>
          <p14:tracePt t="5868" x="3070225" y="2417763"/>
          <p14:tracePt t="5874" x="3076575" y="2417763"/>
          <p14:tracePt t="5875" x="3082925" y="2417763"/>
          <p14:tracePt t="5880" x="3090863" y="2417763"/>
          <p14:tracePt t="5883" x="3097213" y="2417763"/>
          <p14:tracePt t="5889" x="3103563" y="2417763"/>
          <p14:tracePt t="5893" x="3109913" y="2417763"/>
          <p14:tracePt t="5896" x="3116263" y="2417763"/>
          <p14:tracePt t="5903" x="3124200" y="2417763"/>
          <p14:tracePt t="5906" x="3130550" y="2417763"/>
          <p14:tracePt t="5913" x="3136900" y="2417763"/>
          <p14:tracePt t="5917" x="3143250" y="2417763"/>
          <p14:tracePt t="5919" x="3149600" y="2417763"/>
          <p14:tracePt t="5926" x="3157538" y="2417763"/>
          <p14:tracePt t="5928" x="3163888" y="2417763"/>
          <p14:tracePt t="5934" x="3170238" y="2417763"/>
          <p14:tracePt t="5936" x="3176588" y="2417763"/>
          <p14:tracePt t="5939" x="3182938" y="2417763"/>
          <p14:tracePt t="5944" x="3190875" y="2417763"/>
          <p14:tracePt t="5947" x="3197225" y="2417763"/>
          <p14:tracePt t="5952" x="3203575" y="2417763"/>
          <p14:tracePt t="5955" x="3209925" y="2417763"/>
          <p14:tracePt t="5958" x="3216275" y="2417763"/>
          <p14:tracePt t="5965" x="3224213" y="2417763"/>
          <p14:tracePt t="5969" x="3230563" y="2417763"/>
          <p14:tracePt t="5977" x="3236913" y="2417763"/>
          <p14:tracePt t="5980" x="3243263" y="2417763"/>
          <p14:tracePt t="5986" x="3249613" y="2417763"/>
          <p14:tracePt t="5996" x="3257550" y="2417763"/>
          <p14:tracePt t="6002" x="3263900" y="2417763"/>
          <p14:tracePt t="6015" x="3270250" y="2417763"/>
          <p14:tracePt t="6023" x="3276600" y="2417763"/>
          <p14:tracePt t="6028" x="3282950" y="2417763"/>
          <p14:tracePt t="6042" x="3290888" y="2417763"/>
          <p14:tracePt t="6050" x="3297238" y="2417763"/>
          <p14:tracePt t="6071" x="3303588" y="2417763"/>
          <p14:tracePt t="6083" x="3309938" y="2417763"/>
          <p14:tracePt t="6108" x="3316288" y="2417763"/>
          <p14:tracePt t="6124" x="3322638" y="2417763"/>
          <p14:tracePt t="6135" x="3330575" y="2417763"/>
          <p14:tracePt t="6174" x="3336925" y="2417763"/>
          <p14:tracePt t="6206" x="3343275" y="2417763"/>
          <p14:tracePt t="6239" x="3349625" y="2417763"/>
          <p14:tracePt t="6259" x="3355975" y="2417763"/>
          <p14:tracePt t="6351" x="3363913" y="2417763"/>
          <p14:tracePt t="6577" x="3370263" y="2417763"/>
          <p14:tracePt t="6674" x="3376613" y="2417763"/>
          <p14:tracePt t="6720" x="3382963" y="2417763"/>
          <p14:tracePt t="6738" x="3389313" y="2417763"/>
          <p14:tracePt t="6747" x="3397250" y="2417763"/>
          <p14:tracePt t="6757" x="3403600" y="2417763"/>
          <p14:tracePt t="6760" x="3409950" y="2417763"/>
          <p14:tracePt t="6764" x="3416300" y="2417763"/>
          <p14:tracePt t="6765" x="3422650" y="2417763"/>
          <p14:tracePt t="6767" x="3430588" y="2417763"/>
          <p14:tracePt t="6769" x="3436938" y="2417763"/>
          <p14:tracePt t="6770" x="3443288" y="2417763"/>
          <p14:tracePt t="6773" x="3449638" y="2417763"/>
          <p14:tracePt t="6774" x="3455988" y="2417763"/>
          <p14:tracePt t="6775" x="3463925" y="2417763"/>
          <p14:tracePt t="6776" x="3470275" y="2417763"/>
          <p14:tracePt t="6777" x="3476625" y="2417763"/>
          <p14:tracePt t="6778" x="3482975" y="2417763"/>
          <p14:tracePt t="6779" x="3497263" y="2417763"/>
          <p14:tracePt t="6780" x="3503613" y="2417763"/>
          <p14:tracePt t="6781" x="3516313" y="2424113"/>
          <p14:tracePt t="6782" x="3530600" y="2424113"/>
          <p14:tracePt t="6783" x="3536950" y="2424113"/>
          <p14:tracePt t="6784" x="3549650" y="2424113"/>
          <p14:tracePt t="6785" x="3570288" y="2424113"/>
          <p14:tracePt t="6786" x="3576638" y="2424113"/>
          <p14:tracePt t="6787" x="3597275" y="2424113"/>
          <p14:tracePt t="6788" x="3609975" y="2424113"/>
          <p14:tracePt t="6789" x="3622675" y="2424113"/>
          <p14:tracePt t="6790" x="3636963" y="2424113"/>
          <p14:tracePt t="6791" x="3649663" y="2424113"/>
          <p14:tracePt t="6792" x="3662363" y="2424113"/>
          <p14:tracePt t="6793" x="3683000" y="2424113"/>
          <p14:tracePt t="6794" x="3703638" y="2424113"/>
          <p14:tracePt t="6795" x="3709988" y="2424113"/>
          <p14:tracePt t="6796" x="3729038" y="2424113"/>
          <p14:tracePt t="6797" x="3743325" y="2424113"/>
          <p14:tracePt t="6798" x="3762375" y="2424113"/>
          <p14:tracePt t="6799" x="3776663" y="2424113"/>
          <p14:tracePt t="6800" x="3789363" y="2424113"/>
          <p14:tracePt t="6801" x="3810000" y="2430463"/>
          <p14:tracePt t="6802" x="3829050" y="2430463"/>
          <p14:tracePt t="6803" x="3843338" y="2430463"/>
          <p14:tracePt t="6804" x="3862388" y="2430463"/>
          <p14:tracePt t="6805" x="3883025" y="2430463"/>
          <p14:tracePt t="6806" x="3889375" y="2430463"/>
          <p14:tracePt t="6807" x="3910013" y="2430463"/>
          <p14:tracePt t="6808" x="3929063" y="2430463"/>
          <p14:tracePt t="6809" x="3943350" y="2430463"/>
          <p14:tracePt t="6810" x="3956050" y="2430463"/>
          <p14:tracePt t="6811" x="3976688" y="2430463"/>
          <p14:tracePt t="6812" x="3989388" y="2430463"/>
          <p14:tracePt t="6813" x="4002088" y="2430463"/>
          <p14:tracePt t="6814" x="4022725" y="2438400"/>
          <p14:tracePt t="6815" x="4035425" y="2438400"/>
          <p14:tracePt t="6816" x="4049713" y="2438400"/>
          <p14:tracePt t="6817" x="4076700" y="2438400"/>
          <p14:tracePt t="6818" x="4089400" y="2438400"/>
          <p14:tracePt t="6820" x="4110038" y="2438400"/>
          <p14:tracePt t="6821" x="4129088" y="2438400"/>
          <p14:tracePt t="6822" x="4135438" y="2438400"/>
          <p14:tracePt t="6823" x="4156075" y="2438400"/>
          <p14:tracePt t="6824" x="4175125" y="2438400"/>
          <p14:tracePt t="6826" x="4183063" y="2438400"/>
          <p14:tracePt t="6827" x="4195763" y="2438400"/>
          <p14:tracePt t="6828" x="4202113" y="2438400"/>
          <p14:tracePt t="6829" x="4216400" y="2438400"/>
          <p14:tracePt t="6830" x="4229100" y="2438400"/>
          <p14:tracePt t="6832" x="4241800" y="2438400"/>
          <p14:tracePt t="6833" x="4249738" y="2438400"/>
          <p14:tracePt t="6834" x="4256088" y="2438400"/>
          <p14:tracePt t="6835" x="4262438" y="2438400"/>
          <p14:tracePt t="6836" x="4268788" y="2438400"/>
          <p14:tracePt t="6837" x="4275138" y="2438400"/>
          <p14:tracePt t="6838" x="4283075" y="2438400"/>
          <p14:tracePt t="6840" x="4289425" y="2438400"/>
          <p14:tracePt t="6841" x="4295775" y="2438400"/>
          <p14:tracePt t="6842" x="4302125" y="2438400"/>
          <p14:tracePt t="6844" x="4308475" y="2438400"/>
          <p14:tracePt t="6845" x="4316413" y="2438400"/>
          <p14:tracePt t="6848" x="4322763" y="2438400"/>
          <p14:tracePt t="6850" x="4322763" y="2430463"/>
          <p14:tracePt t="6851" x="4329113" y="2430463"/>
          <p14:tracePt t="6853" x="4335463" y="2430463"/>
          <p14:tracePt t="6859" x="4341813" y="2424113"/>
          <p14:tracePt t="6862" x="4349750" y="2424113"/>
          <p14:tracePt t="6869" x="4356100" y="2424113"/>
          <p14:tracePt t="6873" x="4362450" y="2424113"/>
          <p14:tracePt t="6876" x="4368800" y="2424113"/>
          <p14:tracePt t="6881" x="4375150" y="2424113"/>
          <p14:tracePt t="6883" x="4375150" y="2417763"/>
          <p14:tracePt t="6884" x="4383088" y="2417763"/>
          <p14:tracePt t="6889" x="4389438" y="2417763"/>
          <p14:tracePt t="6891" x="4395788" y="2417763"/>
          <p14:tracePt t="6893" x="4402138" y="2417763"/>
          <p14:tracePt t="6897" x="4408488" y="2417763"/>
          <p14:tracePt t="6899" x="4416425" y="2417763"/>
          <p14:tracePt t="6902" x="4422775" y="2417763"/>
          <p14:tracePt t="6903" x="4422775" y="2411413"/>
          <p14:tracePt t="6904" x="4429125" y="2411413"/>
          <p14:tracePt t="6905" x="4435475" y="2411413"/>
          <p14:tracePt t="6908" x="4441825" y="2411413"/>
          <p14:tracePt t="6910" x="4449763" y="2411413"/>
          <p14:tracePt t="6913" x="4456113" y="2411413"/>
          <p14:tracePt t="6914" x="4462463" y="2411413"/>
          <p14:tracePt t="6918" x="4468813" y="2411413"/>
          <p14:tracePt t="6919" x="4475163" y="2411413"/>
          <p14:tracePt t="6920" x="4481513" y="2411413"/>
          <p14:tracePt t="6922" x="4489450" y="2411413"/>
          <p14:tracePt t="6925" x="4495800" y="2411413"/>
          <p14:tracePt t="6927" x="4502150" y="2411413"/>
          <p14:tracePt t="6928" x="4508500" y="2411413"/>
          <p14:tracePt t="6930" x="4514850" y="2411413"/>
          <p14:tracePt t="6932" x="4514850" y="2405063"/>
          <p14:tracePt t="6933" x="4522788" y="2405063"/>
          <p14:tracePt t="6934" x="4529138" y="2405063"/>
          <p14:tracePt t="6937" x="4535488" y="2405063"/>
          <p14:tracePt t="6939" x="4541838" y="2405063"/>
          <p14:tracePt t="6940" x="4548188" y="2405063"/>
          <p14:tracePt t="6944" x="4556125" y="2405063"/>
          <p14:tracePt t="6945" x="4562475" y="2405063"/>
          <p14:tracePt t="6948" x="4568825" y="2405063"/>
          <p14:tracePt t="6950" x="4575175" y="2405063"/>
          <p14:tracePt t="6951" x="4581525" y="2405063"/>
          <p14:tracePt t="6954" x="4589463" y="2405063"/>
          <p14:tracePt t="6956" x="4595813" y="2405063"/>
          <p14:tracePt t="6958" x="4602163" y="2405063"/>
          <p14:tracePt t="6959" x="4608513" y="2405063"/>
          <p14:tracePt t="6961" x="4614863" y="2397125"/>
          <p14:tracePt t="6963" x="4622800" y="2397125"/>
          <p14:tracePt t="6964" x="4629150" y="2397125"/>
          <p14:tracePt t="6967" x="4635500" y="2397125"/>
          <p14:tracePt t="6968" x="4641850" y="2397125"/>
          <p14:tracePt t="6969" x="4648200" y="2397125"/>
          <p14:tracePt t="6972" x="4656138" y="2397125"/>
          <p14:tracePt t="6973" x="4662488" y="2397125"/>
          <p14:tracePt t="6975" x="4668838" y="2397125"/>
          <p14:tracePt t="6977" x="4675188" y="2397125"/>
          <p14:tracePt t="6979" x="4681538" y="2397125"/>
          <p14:tracePt t="6980" x="4689475" y="2397125"/>
          <p14:tracePt t="6982" x="4695825" y="2397125"/>
          <p14:tracePt t="6984" x="4702175" y="2397125"/>
          <p14:tracePt t="6985" x="4708525" y="2397125"/>
          <p14:tracePt t="6988" x="4714875" y="2397125"/>
          <p14:tracePt t="6989" x="4722813" y="2397125"/>
          <p14:tracePt t="6991" x="4729163" y="2397125"/>
          <p14:tracePt t="6993" x="4735513" y="2397125"/>
          <p14:tracePt t="6995" x="4741863" y="2397125"/>
          <p14:tracePt t="6998" x="4748213" y="2397125"/>
          <p14:tracePt t="6999" x="4754563" y="2397125"/>
          <p14:tracePt t="7001" x="4762500" y="2397125"/>
          <p14:tracePt t="7004" x="4768850" y="2397125"/>
          <p14:tracePt t="7006" x="4775200" y="2397125"/>
          <p14:tracePt t="7010" x="4781550" y="2397125"/>
          <p14:tracePt t="7011" x="4787900" y="2397125"/>
          <p14:tracePt t="7013" x="4795838" y="2397125"/>
          <p14:tracePt t="7017" x="4802188" y="2397125"/>
          <p14:tracePt t="7019" x="4808538" y="2397125"/>
          <p14:tracePt t="7023" x="4814888" y="2397125"/>
          <p14:tracePt t="7025" x="4821238" y="2397125"/>
          <p14:tracePt t="7027" x="4829175" y="2397125"/>
          <p14:tracePt t="7030" x="4835525" y="2397125"/>
          <p14:tracePt t="7032" x="4841875" y="2397125"/>
          <p14:tracePt t="7035" x="4848225" y="2397125"/>
          <p14:tracePt t="7036" x="4854575" y="2397125"/>
          <p14:tracePt t="7037" x="4862513" y="2397125"/>
          <p14:tracePt t="7040" x="4868863" y="2397125"/>
          <p14:tracePt t="7041" x="4875213" y="2397125"/>
          <p14:tracePt t="7043" x="4881563" y="2397125"/>
          <p14:tracePt t="7044" x="4887913" y="2397125"/>
          <p14:tracePt t="7046" x="4895850" y="2397125"/>
          <p14:tracePt t="7047" x="4902200" y="2397125"/>
          <p14:tracePt t="7048" x="4908550" y="2397125"/>
          <p14:tracePt t="7050" x="4914900" y="2397125"/>
          <p14:tracePt t="7051" x="4929188" y="2397125"/>
          <p14:tracePt t="7053" x="4941888" y="2397125"/>
          <p14:tracePt t="7054" x="4948238" y="2397125"/>
          <p14:tracePt t="7055" x="4954588" y="2397125"/>
          <p14:tracePt t="7056" x="4968875" y="2397125"/>
          <p14:tracePt t="7058" x="4981575" y="2397125"/>
          <p14:tracePt t="7059" x="4987925" y="2397125"/>
          <p14:tracePt t="7060" x="5002213" y="2405063"/>
          <p14:tracePt t="7061" x="5014913" y="2405063"/>
          <p14:tracePt t="7062" x="5021263" y="2405063"/>
          <p14:tracePt t="7067" x="5068888" y="2411413"/>
          <p14:tracePt t="7067" x="5087938" y="2411413"/>
          <p14:tracePt t="7068" x="5094288" y="2411413"/>
          <p14:tracePt t="7069" x="5108575" y="2417763"/>
          <p14:tracePt t="7070" x="5127625" y="2417763"/>
          <p14:tracePt t="7071" x="5135563" y="2417763"/>
          <p14:tracePt t="7072" x="5154613" y="2417763"/>
          <p14:tracePt t="7073" x="5168900" y="2417763"/>
          <p14:tracePt t="7074" x="5181600" y="2417763"/>
          <p14:tracePt t="7075" x="5194300" y="2417763"/>
          <p14:tracePt t="7076" x="5208588" y="2417763"/>
          <p14:tracePt t="7077" x="5221288" y="2424113"/>
          <p14:tracePt t="7078" x="5241925" y="2424113"/>
          <p14:tracePt t="7079" x="5248275" y="2424113"/>
          <p14:tracePt t="7080" x="5260975" y="2424113"/>
          <p14:tracePt t="7081" x="5287963" y="2430463"/>
          <p14:tracePt t="7082" x="5294313" y="2430463"/>
          <p14:tracePt t="7083" x="5308600" y="2430463"/>
          <p14:tracePt t="7084" x="5321300" y="2438400"/>
          <p14:tracePt t="7085" x="5334000" y="2438400"/>
          <p14:tracePt t="7086" x="5348288" y="2438400"/>
          <p14:tracePt t="7087" x="5367338" y="2438400"/>
          <p14:tracePt t="7088" x="5375275" y="2444750"/>
          <p14:tracePt t="7089" x="5394325" y="2444750"/>
          <p14:tracePt t="7090" x="5408613" y="2444750"/>
          <p14:tracePt t="7091" x="5414963" y="2444750"/>
          <p14:tracePt t="7092" x="5434013" y="2451100"/>
          <p14:tracePt t="7093" x="5448300" y="2451100"/>
          <p14:tracePt t="7094" x="5454650" y="2451100"/>
          <p14:tracePt t="7095" x="5467350" y="2451100"/>
          <p14:tracePt t="7096" x="5475288" y="2457450"/>
          <p14:tracePt t="7097" x="5487988" y="2457450"/>
          <p14:tracePt t="7098" x="5508625" y="2457450"/>
          <p14:tracePt t="7100" x="5521325" y="2457450"/>
          <p14:tracePt t="7101" x="5534025" y="2463800"/>
          <p14:tracePt t="7103" x="5548313" y="2463800"/>
          <p14:tracePt t="7104" x="5554663" y="2463800"/>
          <p14:tracePt t="7105" x="5561013" y="2463800"/>
          <p14:tracePt t="7106" x="5575300" y="2463800"/>
          <p14:tracePt t="7108" x="5588000" y="2463800"/>
          <p14:tracePt t="7109" x="5594350" y="2463800"/>
          <p14:tracePt t="7111" x="5600700" y="2463800"/>
          <p14:tracePt t="7112" x="5608638" y="2463800"/>
          <p14:tracePt t="7113" x="5614988" y="2470150"/>
          <p14:tracePt t="7115" x="5621338" y="2470150"/>
          <p14:tracePt t="7116" x="5627688" y="2470150"/>
          <p14:tracePt t="7119" x="5634038" y="2470150"/>
          <p14:tracePt t="7120" x="5640388" y="2470150"/>
          <p14:tracePt t="7122" x="5648325" y="2470150"/>
          <p14:tracePt t="7124" x="5648325" y="2478088"/>
          <p14:tracePt t="7155" x="5654675" y="2478088"/>
          <p14:tracePt t="7169" x="5661025" y="2478088"/>
          <p14:tracePt t="7180" x="5667375" y="2478088"/>
          <p14:tracePt t="7184" x="5673725" y="2478088"/>
          <p14:tracePt t="7190" x="5681663" y="2478088"/>
          <p14:tracePt t="7194" x="5688013" y="2478088"/>
          <p14:tracePt t="7197" x="5694363" y="2478088"/>
          <p14:tracePt t="7204" x="5700713" y="2478088"/>
          <p14:tracePt t="7207" x="5707063" y="2478088"/>
          <p14:tracePt t="7209" x="5707063" y="2470150"/>
          <p14:tracePt t="7216" x="5715000" y="2470150"/>
          <p14:tracePt t="7222" x="5721350" y="2470150"/>
          <p14:tracePt t="7230" x="5727700" y="2470150"/>
          <p14:tracePt t="7233" x="5727700" y="2463800"/>
          <p14:tracePt t="7249" x="5727700" y="2457450"/>
          <p14:tracePt t="7251" x="5734050" y="2457450"/>
          <p14:tracePt t="7258" x="5740400" y="2457450"/>
          <p14:tracePt t="7265" x="5740400" y="2451100"/>
          <p14:tracePt t="7268" x="5748338" y="2451100"/>
          <p14:tracePt t="7272" x="5754688" y="2451100"/>
          <p14:tracePt t="7276" x="5761038" y="2451100"/>
          <p14:tracePt t="7284" x="5767388" y="2451100"/>
          <p14:tracePt t="7287" x="5773738" y="2451100"/>
          <p14:tracePt t="7289" x="5773738" y="2444750"/>
          <p14:tracePt t="7293" x="5781675" y="2444750"/>
          <p14:tracePt t="7297" x="5788025" y="2444750"/>
          <p14:tracePt t="7298" x="5788025" y="2438400"/>
          <p14:tracePt t="7300" x="5794375" y="2438400"/>
          <p14:tracePt t="7308" x="5800725" y="2438400"/>
          <p14:tracePt t="7312" x="5807075" y="2438400"/>
          <p14:tracePt t="7316" x="5807075" y="2430463"/>
          <p14:tracePt t="7324" x="5815013" y="2424113"/>
          <p14:tracePt t="7329" x="5821363" y="2424113"/>
          <p14:tracePt t="7341" x="5821363" y="2417763"/>
          <p14:tracePt t="7410" x="5827713" y="2417763"/>
          <p14:tracePt t="7835" x="5827713" y="2411413"/>
          <p14:tracePt t="7893" x="5827713" y="2405063"/>
          <p14:tracePt t="7991" x="5834063" y="2405063"/>
          <p14:tracePt t="8024" x="5840413" y="2405063"/>
          <p14:tracePt t="8158" x="5848350" y="2405063"/>
          <p14:tracePt t="8196" x="5854700" y="2405063"/>
          <p14:tracePt t="8257" x="5861050" y="2405063"/>
          <p14:tracePt t="8303" x="5867400" y="2405063"/>
          <p14:tracePt t="8324" x="5873750" y="2405063"/>
          <p14:tracePt t="8325" x="5873750" y="2397125"/>
          <p14:tracePt t="8359" x="5881688" y="2397125"/>
          <p14:tracePt t="8371" x="5888038" y="2397125"/>
          <p14:tracePt t="8376" x="5888038" y="2390775"/>
          <p14:tracePt t="8390" x="5894388" y="2390775"/>
          <p14:tracePt t="8399" x="5900738" y="2390775"/>
          <p14:tracePt t="8410" x="5907088" y="2390775"/>
          <p14:tracePt t="8432" x="5913438" y="2390775"/>
          <p14:tracePt t="8441" x="5921375" y="2390775"/>
          <p14:tracePt t="8455" x="5927725" y="2390775"/>
          <p14:tracePt t="8460" x="5934075" y="2390775"/>
          <p14:tracePt t="8464" x="5940425" y="2390775"/>
          <p14:tracePt t="8471" x="5946775" y="2390775"/>
          <p14:tracePt t="8474" x="5954713" y="2390775"/>
          <p14:tracePt t="8479" x="5961063" y="2390775"/>
          <p14:tracePt t="8482" x="5967413" y="2390775"/>
          <p14:tracePt t="8484" x="5973763" y="2390775"/>
          <p14:tracePt t="8489" x="5980113" y="2390775"/>
          <p14:tracePt t="8492" x="5988050" y="2390775"/>
          <p14:tracePt t="8498" x="5994400" y="2390775"/>
          <p14:tracePt t="8500" x="6000750" y="2390775"/>
          <p14:tracePt t="8503" x="6007100" y="2390775"/>
          <p14:tracePt t="8509" x="6013450" y="2390775"/>
          <p14:tracePt t="8512" x="6021388" y="2390775"/>
          <p14:tracePt t="8520" x="6027738" y="2390775"/>
          <p14:tracePt t="8524" x="6034088" y="2390775"/>
          <p14:tracePt t="8528" x="6040438" y="2390775"/>
          <p14:tracePt t="8537" x="6046788" y="2390775"/>
          <p14:tracePt t="8541" x="6054725" y="2390775"/>
          <p14:tracePt t="8547" x="6061075" y="2390775"/>
          <p14:tracePt t="8550" x="6067425" y="2390775"/>
          <p14:tracePt t="8552" x="6073775" y="2390775"/>
          <p14:tracePt t="8556" x="6080125" y="2390775"/>
          <p14:tracePt t="8558" x="6088063" y="2390775"/>
          <p14:tracePt t="8562" x="6094413" y="2390775"/>
          <p14:tracePt t="8563" x="6100763" y="2390775"/>
          <p14:tracePt t="8566" x="6107113" y="2390775"/>
          <p14:tracePt t="8567" x="6113463" y="2390775"/>
          <p14:tracePt t="8568" x="6121400" y="2390775"/>
          <p14:tracePt t="8571" x="6127750" y="2390775"/>
          <p14:tracePt t="8572" x="6134100" y="2390775"/>
          <p14:tracePt t="8574" x="6140450" y="2390775"/>
          <p14:tracePt t="8575" x="6146800" y="2390775"/>
          <p14:tracePt t="8576" x="6154738" y="2390775"/>
          <p14:tracePt t="8578" x="6161088" y="2390775"/>
          <p14:tracePt t="8579" x="6167438" y="2390775"/>
          <p14:tracePt t="8581" x="6173788" y="2390775"/>
          <p14:tracePt t="8582" x="6180138" y="2390775"/>
          <p14:tracePt t="8583" x="6188075" y="2390775"/>
          <p14:tracePt t="8585" x="6194425" y="2390775"/>
          <p14:tracePt t="8586" x="6200775" y="2390775"/>
          <p14:tracePt t="8588" x="6213475" y="2390775"/>
          <p14:tracePt t="8589" x="6219825" y="2390775"/>
          <p14:tracePt t="8591" x="6227763" y="2390775"/>
          <p14:tracePt t="8592" x="6234113" y="2390775"/>
          <p14:tracePt t="8593" x="6240463" y="2390775"/>
          <p14:tracePt t="8594" x="6246813" y="2390775"/>
          <p14:tracePt t="8595" x="6253163" y="2390775"/>
          <p14:tracePt t="8597" x="6261100" y="2390775"/>
          <p14:tracePt t="8598" x="6267450" y="2390775"/>
          <p14:tracePt t="8599" x="6273800" y="2390775"/>
          <p14:tracePt t="8601" x="6286500" y="2390775"/>
          <p14:tracePt t="8602" x="6294438" y="2397125"/>
          <p14:tracePt t="8604" x="6300788" y="2397125"/>
          <p14:tracePt t="8605" x="6307138" y="2397125"/>
          <p14:tracePt t="8607" x="6313488" y="2397125"/>
          <p14:tracePt t="8608" x="6319838" y="2397125"/>
          <p14:tracePt t="8609" x="6327775" y="2397125"/>
          <p14:tracePt t="8611" x="6334125" y="2397125"/>
          <p14:tracePt t="8612" x="6340475" y="2397125"/>
          <p14:tracePt t="8615" x="6346825" y="2397125"/>
          <p14:tracePt t="8616" x="6353175" y="2397125"/>
          <p14:tracePt t="8620" x="6361113" y="2397125"/>
          <p14:tracePt t="8622" x="6367463" y="2397125"/>
          <p14:tracePt t="8623" x="6373813" y="2397125"/>
          <p14:tracePt t="8627" x="6380163" y="2397125"/>
          <p14:tracePt t="8631" x="6386513" y="2397125"/>
          <p14:tracePt t="8648" x="6394450" y="2397125"/>
          <p14:tracePt t="8660" x="6400800" y="2397125"/>
          <p14:tracePt t="8667" x="6407150" y="2397125"/>
          <p14:tracePt t="8675" x="6413500" y="2397125"/>
          <p14:tracePt t="8678" x="6419850" y="2397125"/>
          <p14:tracePt t="8683" x="6427788" y="2397125"/>
          <p14:tracePt t="8685" x="6434138" y="2397125"/>
          <p14:tracePt t="8687" x="6440488" y="2397125"/>
          <p14:tracePt t="8691" x="6446838" y="2397125"/>
          <p14:tracePt t="8693" x="6453188" y="2397125"/>
          <p14:tracePt t="8697" x="6461125" y="2397125"/>
          <p14:tracePt t="8699" x="6467475" y="2397125"/>
          <p14:tracePt t="8700" x="6473825" y="2397125"/>
          <p14:tracePt t="8704" x="6480175" y="2397125"/>
          <p14:tracePt t="8705" x="6486525" y="2397125"/>
          <p14:tracePt t="8709" x="6492875" y="2397125"/>
          <p14:tracePt t="8711" x="6500813" y="2397125"/>
          <p14:tracePt t="8713" x="6507163" y="2397125"/>
          <p14:tracePt t="8717" x="6513513" y="2397125"/>
          <p14:tracePt t="8719" x="6519863" y="2397125"/>
          <p14:tracePt t="8725" x="6526213" y="2397125"/>
          <p14:tracePt t="8727" x="6534150" y="2397125"/>
          <p14:tracePt t="8731" x="6540500" y="2397125"/>
          <p14:tracePt t="8741" x="6546850" y="2397125"/>
          <p14:tracePt t="8747" x="6553200" y="2397125"/>
          <p14:tracePt t="8763" x="6559550" y="2397125"/>
          <p14:tracePt t="8768" x="6567488" y="2397125"/>
          <p14:tracePt t="8775" x="6573838" y="2397125"/>
          <p14:tracePt t="8777" x="6580188" y="2397125"/>
          <p14:tracePt t="8779" x="6586538" y="2397125"/>
          <p14:tracePt t="8783" x="6592888" y="2397125"/>
          <p14:tracePt t="8785" x="6600825" y="2397125"/>
          <p14:tracePt t="8788" x="6607175" y="2397125"/>
          <p14:tracePt t="8789" x="6613525" y="2397125"/>
          <p14:tracePt t="8791" x="6619875" y="2397125"/>
          <p14:tracePt t="8793" x="6626225" y="2397125"/>
          <p14:tracePt t="8795" x="6634163" y="2397125"/>
          <p14:tracePt t="8797" x="6640513" y="2397125"/>
          <p14:tracePt t="8798" x="6646863" y="2397125"/>
          <p14:tracePt t="8799" x="6653213" y="2397125"/>
          <p14:tracePt t="8801" x="6659563" y="2397125"/>
          <p14:tracePt t="8802" x="6667500" y="2397125"/>
          <p14:tracePt t="8805" x="6673850" y="2397125"/>
          <p14:tracePt t="8806" x="6680200" y="2397125"/>
          <p14:tracePt t="8807" x="6686550" y="2397125"/>
          <p14:tracePt t="8809" x="6692900" y="2397125"/>
          <p14:tracePt t="8810" x="6700838" y="2397125"/>
          <p14:tracePt t="8812" x="6707188" y="2397125"/>
          <p14:tracePt t="8814" x="6713538" y="2397125"/>
          <p14:tracePt t="8815" x="6719888" y="2397125"/>
          <p14:tracePt t="8818" x="6726238" y="2397125"/>
          <p14:tracePt t="8819" x="6734175" y="2397125"/>
          <p14:tracePt t="8821" x="6740525" y="2397125"/>
          <p14:tracePt t="8822" x="6746875" y="2397125"/>
          <p14:tracePt t="8825" x="6753225" y="2397125"/>
          <p14:tracePt t="8828" x="6759575" y="2397125"/>
          <p14:tracePt t="8829" x="6765925" y="2397125"/>
          <p14:tracePt t="8833" x="6773863" y="2397125"/>
          <p14:tracePt t="8835" x="6780213" y="2397125"/>
          <p14:tracePt t="8841" x="6786563" y="2397125"/>
          <p14:tracePt t="8844" x="6792913" y="2397125"/>
          <p14:tracePt t="8851" x="6799263" y="2397125"/>
          <p14:tracePt t="8869" x="6807200" y="2397125"/>
          <p14:tracePt t="8875" x="6813550" y="2397125"/>
          <p14:tracePt t="8886" x="6819900" y="2397125"/>
          <p14:tracePt t="8892" x="6826250" y="2397125"/>
          <p14:tracePt t="8896" x="6832600" y="2397125"/>
          <p14:tracePt t="8909" x="6840538" y="2397125"/>
          <p14:tracePt t="8923" x="6846888" y="2397125"/>
          <p14:tracePt t="8952" x="6846888" y="2390775"/>
          <p14:tracePt t="8953" x="6853238" y="2390775"/>
          <p14:tracePt t="8962" x="6859588" y="2390775"/>
          <p14:tracePt t="8968" x="6865938" y="2390775"/>
          <p14:tracePt t="8977" x="6873875" y="2390775"/>
          <p14:tracePt t="8981" x="6880225" y="2390775"/>
          <p14:tracePt t="8988" x="6886575" y="2390775"/>
          <p14:tracePt t="8992" x="6892925" y="2390775"/>
          <p14:tracePt t="8995" x="6899275" y="2390775"/>
          <p14:tracePt t="9002" x="6907213" y="2390775"/>
          <p14:tracePt t="9007" x="6913563" y="2390775"/>
          <p14:tracePt t="9021" x="6919913" y="2390775"/>
          <p14:tracePt t="9261" x="6926263" y="2390775"/>
          <p14:tracePt t="9306" x="6932613" y="2390775"/>
          <p14:tracePt t="9307" x="6932613" y="2384425"/>
          <p14:tracePt t="9323" x="6940550" y="2384425"/>
          <p14:tracePt t="9329" x="6946900" y="2384425"/>
          <p14:tracePt t="9347" x="6953250" y="2384425"/>
          <p14:tracePt t="9358" x="6959600" y="2384425"/>
          <p14:tracePt t="9368" x="6965950" y="2384425"/>
          <p14:tracePt t="9378" x="6973888" y="2384425"/>
          <p14:tracePt t="9381" x="6980238" y="2384425"/>
          <p14:tracePt t="9387" x="6986588" y="2384425"/>
          <p14:tracePt t="9390" x="6992938" y="2384425"/>
          <p14:tracePt t="9394" x="6999288" y="2384425"/>
          <p14:tracePt t="9396" x="7007225" y="2384425"/>
          <p14:tracePt t="9398" x="7013575" y="2384425"/>
          <p14:tracePt t="9402" x="7019925" y="2384425"/>
          <p14:tracePt t="9403" x="7026275" y="2384425"/>
          <p14:tracePt t="9406" x="7032625" y="2384425"/>
          <p14:tracePt t="9409" x="7040563" y="2384425"/>
          <p14:tracePt t="9410" x="7046913" y="2384425"/>
          <p14:tracePt t="9412" x="7053263" y="2384425"/>
          <p14:tracePt t="9414" x="7059613" y="2384425"/>
          <p14:tracePt t="9418" x="7065963" y="2384425"/>
          <p14:tracePt t="9419" x="7072313" y="2384425"/>
          <p14:tracePt t="9420" x="7080250" y="2384425"/>
          <p14:tracePt t="9422" x="7086600" y="2384425"/>
          <p14:tracePt t="9424" x="7092950" y="2384425"/>
          <p14:tracePt t="9427" x="7099300" y="2384425"/>
          <p14:tracePt t="9429" x="7105650" y="2384425"/>
          <p14:tracePt t="9430" x="7113588" y="2384425"/>
          <p14:tracePt t="9434" x="7119938" y="2384425"/>
          <p14:tracePt t="9435" x="7126288" y="2384425"/>
          <p14:tracePt t="9439" x="7132638" y="2384425"/>
          <p14:tracePt t="9441" x="7138988" y="2384425"/>
          <p14:tracePt t="9444" x="7146925" y="2384425"/>
          <p14:tracePt t="9449" x="7153275" y="2384425"/>
          <p14:tracePt t="9453" x="7159625" y="2384425"/>
          <p14:tracePt t="9460" x="7165975" y="2384425"/>
          <p14:tracePt t="9464" x="7172325" y="2384425"/>
          <p14:tracePt t="9468" x="7180263" y="2384425"/>
          <p14:tracePt t="9475" x="7186613" y="2384425"/>
          <p14:tracePt t="9478" x="7192963" y="2384425"/>
          <p14:tracePt t="9483" x="7199313" y="2384425"/>
          <p14:tracePt t="9486" x="7205663" y="2384425"/>
          <p14:tracePt t="9491" x="7213600" y="2384425"/>
          <p14:tracePt t="9494" x="7219950" y="2384425"/>
          <p14:tracePt t="9496" x="7226300" y="2384425"/>
          <p14:tracePt t="9500" x="7232650" y="2384425"/>
          <p14:tracePt t="9504" x="7239000" y="2384425"/>
          <p14:tracePt t="9508" x="7246938" y="2384425"/>
          <p14:tracePt t="9510" x="7253288" y="2384425"/>
          <p14:tracePt t="9512" x="7259638" y="2384425"/>
          <p14:tracePt t="9518" x="7265988" y="2384425"/>
          <p14:tracePt t="9520" x="7272338" y="2384425"/>
          <p14:tracePt t="9525" x="7280275" y="2384425"/>
          <p14:tracePt t="9527" x="7286625" y="2384425"/>
          <p14:tracePt t="9529" x="7292975" y="2384425"/>
          <p14:tracePt t="9533" x="7299325" y="2384425"/>
          <p14:tracePt t="9534" x="7305675" y="2384425"/>
          <p14:tracePt t="9538" x="7313613" y="2384425"/>
          <p14:tracePt t="9539" x="7319963" y="2384425"/>
          <p14:tracePt t="9541" x="7326313" y="2384425"/>
          <p14:tracePt t="9544" x="7332663" y="2384425"/>
          <p14:tracePt t="9545" x="7339013" y="2384425"/>
          <p14:tracePt t="9548" x="7345363" y="2384425"/>
          <p14:tracePt t="9549" x="7353300" y="2384425"/>
          <p14:tracePt t="9550" x="7359650" y="2384425"/>
          <p14:tracePt t="9552" x="7366000" y="2384425"/>
          <p14:tracePt t="9553" x="7372350" y="2384425"/>
          <p14:tracePt t="9555" x="7378700" y="2384425"/>
          <p14:tracePt t="9556" x="7386638" y="2384425"/>
          <p14:tracePt t="9557" x="7392988" y="2384425"/>
          <p14:tracePt t="9559" x="7399338" y="2384425"/>
          <p14:tracePt t="9560" x="7405688" y="2384425"/>
          <p14:tracePt t="9562" x="7412038" y="2384425"/>
          <p14:tracePt t="9563" x="7419975" y="2384425"/>
          <p14:tracePt t="9565" x="7426325" y="2384425"/>
          <p14:tracePt t="9566" x="7432675" y="2384425"/>
          <p14:tracePt t="9567" x="7439025" y="2384425"/>
          <p14:tracePt t="9569" x="7445375" y="2384425"/>
          <p14:tracePt t="9570" x="7453313" y="2384425"/>
          <p14:tracePt t="9572" x="7459663" y="2384425"/>
          <p14:tracePt t="9573" x="7466013" y="2384425"/>
          <p14:tracePt t="9574" x="7472363" y="2384425"/>
          <p14:tracePt t="9576" x="7478713" y="2384425"/>
          <p14:tracePt t="9577" x="7486650" y="2384425"/>
          <p14:tracePt t="9579" x="7493000" y="2384425"/>
          <p14:tracePt t="9580" x="7499350" y="2384425"/>
          <p14:tracePt t="9581" x="7505700" y="2384425"/>
          <p14:tracePt t="9583" x="7512050" y="2384425"/>
          <p14:tracePt t="9584" x="7519988" y="2390775"/>
          <p14:tracePt t="9586" x="7526338" y="2390775"/>
          <p14:tracePt t="9587" x="7532688" y="2390775"/>
          <p14:tracePt t="9588" x="7539038" y="2390775"/>
          <p14:tracePt t="9590" x="7545388" y="2390775"/>
          <p14:tracePt t="9591" x="7553325" y="2390775"/>
          <p14:tracePt t="9593" x="7559675" y="2390775"/>
          <p14:tracePt t="9594" x="7566025" y="2390775"/>
          <p14:tracePt t="9595" x="7572375" y="2390775"/>
          <p14:tracePt t="9598" x="7572375" y="2397125"/>
          <p14:tracePt t="9599" x="7578725" y="2397125"/>
          <p14:tracePt t="9600" x="7586663" y="2397125"/>
          <p14:tracePt t="9603" x="7593013" y="2397125"/>
          <p14:tracePt t="9604" x="7599363" y="2397125"/>
          <p14:tracePt t="9606" x="7605713" y="2397125"/>
          <p14:tracePt t="9610" x="7612063" y="2397125"/>
          <p14:tracePt t="9612" x="7620000" y="2397125"/>
          <p14:tracePt t="9616" x="7626350" y="2397125"/>
          <p14:tracePt t="9619" x="7632700" y="2397125"/>
          <p14:tracePt t="9624" x="7639050" y="2397125"/>
          <p14:tracePt t="9626" x="7639050" y="2405063"/>
          <p14:tracePt t="9627" x="7645400" y="2405063"/>
          <p14:tracePt t="9629" x="7651750" y="2405063"/>
          <p14:tracePt t="9634" x="7659688" y="2405063"/>
          <p14:tracePt t="9636" x="7666038" y="2405063"/>
          <p14:tracePt t="9641" x="7672388" y="2405063"/>
          <p14:tracePt t="9642" x="7672388" y="2411413"/>
          <p14:tracePt t="9644" x="7678738" y="2411413"/>
          <p14:tracePt t="9646" x="7685088" y="2411413"/>
          <p14:tracePt t="9651" x="7693025" y="2411413"/>
          <p14:tracePt t="9653" x="7699375" y="2411413"/>
          <p14:tracePt t="9659" x="7705725" y="2411413"/>
          <p14:tracePt t="9661" x="7712075" y="2411413"/>
          <p14:tracePt t="9664" x="7718425" y="2411413"/>
          <p14:tracePt t="9669" x="7726363" y="2411413"/>
          <p14:tracePt t="9673" x="7732713" y="2411413"/>
          <p14:tracePt t="9680" x="7739063" y="2411413"/>
          <p14:tracePt t="9684" x="7745413" y="2411413"/>
          <p14:tracePt t="9689" x="7751763" y="2411413"/>
          <p14:tracePt t="9698" x="7759700" y="2411413"/>
          <p14:tracePt t="9702" x="7766050" y="2411413"/>
          <p14:tracePt t="9707" x="7772400" y="2411413"/>
          <p14:tracePt t="9709" x="7778750" y="2411413"/>
          <p14:tracePt t="9711" x="7785100" y="2411413"/>
          <p14:tracePt t="9715" x="7793038" y="2411413"/>
          <p14:tracePt t="9717" x="7799388" y="2411413"/>
          <p14:tracePt t="9721" x="7805738" y="2411413"/>
          <p14:tracePt t="9722" x="7812088" y="2411413"/>
          <p14:tracePt t="9724" x="7818438" y="2411413"/>
          <p14:tracePt t="9727" x="7826375" y="2411413"/>
          <p14:tracePt t="9728" x="7832725" y="2411413"/>
          <p14:tracePt t="9730" x="7839075" y="2411413"/>
          <p14:tracePt t="9732" x="7845425" y="2411413"/>
          <p14:tracePt t="9734" x="7851775" y="2411413"/>
          <p14:tracePt t="9736" x="7859713" y="2411413"/>
          <p14:tracePt t="9737" x="7866063" y="2411413"/>
          <p14:tracePt t="9740" x="7872413" y="2411413"/>
          <p14:tracePt t="9741" x="7878763" y="2411413"/>
          <p14:tracePt t="9743" x="7885113" y="2411413"/>
          <p14:tracePt t="9745" x="7893050" y="2411413"/>
          <p14:tracePt t="9746" x="7899400" y="2411413"/>
          <p14:tracePt t="9749" x="7905750" y="2411413"/>
          <p14:tracePt t="9750" x="7912100" y="2411413"/>
          <p14:tracePt t="9753" x="7918450" y="2411413"/>
          <p14:tracePt t="9755" x="7924800" y="2411413"/>
          <p14:tracePt t="9757" x="7932738" y="2411413"/>
          <p14:tracePt t="9761" x="7939088" y="2411413"/>
          <p14:tracePt t="9763" x="7945438" y="2411413"/>
          <p14:tracePt t="9768" x="7951788" y="2411413"/>
          <p14:tracePt t="9772" x="7958138" y="2411413"/>
          <p14:tracePt t="9776" x="7966075" y="2411413"/>
          <p14:tracePt t="9804" x="7972425" y="2411413"/>
          <p14:tracePt t="9811" x="7978775" y="2411413"/>
          <p14:tracePt t="9819" x="7985125" y="2411413"/>
          <p14:tracePt t="9822" x="7991475" y="2411413"/>
          <p14:tracePt t="9824" x="7999413" y="2411413"/>
          <p14:tracePt t="9827" x="8005763" y="2411413"/>
          <p14:tracePt t="9829" x="8012113" y="2411413"/>
          <p14:tracePt t="9832" x="8018463" y="2411413"/>
          <p14:tracePt t="9834" x="8024813" y="2411413"/>
          <p14:tracePt t="9836" x="8032750" y="2411413"/>
          <p14:tracePt t="9839" x="8039100" y="2411413"/>
          <p14:tracePt t="9840" x="8045450" y="2411413"/>
          <p14:tracePt t="9843" x="8051800" y="2411413"/>
          <p14:tracePt t="9844" x="8058150" y="2411413"/>
          <p14:tracePt t="9847" x="8066088" y="2411413"/>
          <p14:tracePt t="9849" x="8072438" y="2411413"/>
          <p14:tracePt t="9850" x="8078788" y="2411413"/>
          <p14:tracePt t="9853" x="8085138" y="2411413"/>
          <p14:tracePt t="9854" x="8085138" y="2405063"/>
          <p14:tracePt t="9856" x="8091488" y="2405063"/>
          <p14:tracePt t="9859" x="8099425" y="2405063"/>
          <p14:tracePt t="9861" x="8105775" y="2405063"/>
          <p14:tracePt t="9863" x="8112125" y="2405063"/>
          <p14:tracePt t="9868" x="8118475" y="2405063"/>
          <p14:tracePt t="9871" x="8124825" y="2405063"/>
          <p14:tracePt t="9882" x="8132763" y="2405063"/>
          <p14:tracePt t="9895" x="8139113" y="2405063"/>
          <p14:tracePt t="9923" x="8145463" y="2405063"/>
          <p14:tracePt t="9936" x="8151813" y="2405063"/>
          <p14:tracePt t="9940" x="8158163" y="2405063"/>
          <p14:tracePt t="9950" x="8166100" y="2405063"/>
          <p14:tracePt t="9955" x="8172450" y="2405063"/>
          <p14:tracePt t="9959" x="8178800" y="2405063"/>
          <p14:tracePt t="9974" x="8185150" y="2405063"/>
          <p14:tracePt t="10009" x="8191500" y="2405063"/>
          <p14:tracePt t="10025" x="8199438" y="2405063"/>
          <p14:tracePt t="10027" x="8205788" y="2405063"/>
          <p14:tracePt t="10030" x="8212138" y="2405063"/>
          <p14:tracePt t="10035" x="8218488" y="2405063"/>
          <p14:tracePt t="10037" x="8224838" y="2405063"/>
          <p14:tracePt t="10042" x="8231188" y="2405063"/>
          <p14:tracePt t="10044" x="8239125" y="2405063"/>
          <p14:tracePt t="10046" x="8245475" y="2405063"/>
          <p14:tracePt t="10050" x="8251825" y="2405063"/>
          <p14:tracePt t="10052" x="8258175" y="2405063"/>
          <p14:tracePt t="10056" x="8264525" y="2405063"/>
          <p14:tracePt t="10057" x="8272463" y="2405063"/>
          <p14:tracePt t="10061" x="8278813" y="2405063"/>
          <p14:tracePt t="10063" x="8285163" y="2405063"/>
          <p14:tracePt t="10065" x="8291513" y="2405063"/>
          <p14:tracePt t="10070" x="8297863" y="2405063"/>
          <p14:tracePt t="10073" x="8305800" y="2405063"/>
          <p14:tracePt t="10079" x="8312150" y="2405063"/>
          <p14:tracePt t="10082" x="8318500" y="2405063"/>
          <p14:tracePt t="10086" x="8324850" y="2405063"/>
          <p14:tracePt t="10117" x="8331200" y="2405063"/>
          <p14:tracePt t="10154" x="8339138" y="2405063"/>
          <p14:tracePt t="10157" x="8339138" y="2411413"/>
          <p14:tracePt t="10184" x="8345488" y="2411413"/>
          <p14:tracePt t="10274" x="8351838" y="2411413"/>
          <p14:tracePt t="10418" x="8358188" y="2411413"/>
          <p14:tracePt t="10428" x="8364538" y="2411413"/>
          <p14:tracePt t="10430" x="8372475" y="2411413"/>
          <p14:tracePt t="10435" x="8378825" y="2411413"/>
          <p14:tracePt t="10436" x="8385175" y="2411413"/>
          <p14:tracePt t="10438" x="8391525" y="2411413"/>
          <p14:tracePt t="10441" x="8397875" y="2411413"/>
          <p14:tracePt t="10442" x="8405813" y="2411413"/>
          <p14:tracePt t="10445" x="8412163" y="2411413"/>
          <p14:tracePt t="10446" x="8418513" y="2411413"/>
          <p14:tracePt t="10447" x="8424863" y="2411413"/>
          <p14:tracePt t="10450" x="8431213" y="2411413"/>
          <p14:tracePt t="10451" x="8439150" y="2411413"/>
          <p14:tracePt t="10453" x="8445500" y="2411413"/>
          <p14:tracePt t="10454" x="8451850" y="2411413"/>
          <p14:tracePt t="10455" x="8458200" y="2411413"/>
          <p14:tracePt t="10456" x="8458200" y="2417763"/>
          <p14:tracePt t="10458" x="8464550" y="2417763"/>
          <p14:tracePt t="10459" x="8472488" y="2417763"/>
          <p14:tracePt t="10462" x="8478838" y="2417763"/>
          <p14:tracePt t="10463" x="8485188" y="2417763"/>
          <p14:tracePt t="10466" x="8491538" y="2417763"/>
          <p14:tracePt t="10468" x="8497888" y="2417763"/>
          <p14:tracePt t="10469" x="8504238" y="2417763"/>
          <p14:tracePt t="10471" x="8512175" y="2417763"/>
          <p14:tracePt t="10473" x="8518525" y="2417763"/>
          <p14:tracePt t="10476" x="8524875" y="2417763"/>
          <p14:tracePt t="10478" x="8531225" y="2417763"/>
          <p14:tracePt t="10480" x="8537575" y="2417763"/>
          <p14:tracePt t="10484" x="8545513" y="2417763"/>
          <p14:tracePt t="10487" x="8551863" y="2417763"/>
          <p14:tracePt t="10494" x="8558213" y="2417763"/>
          <p14:tracePt t="10501" x="8564563" y="2417763"/>
          <p14:tracePt t="10511" x="8570913" y="2417763"/>
          <p14:tracePt t="10524" x="8578850" y="2417763"/>
          <p14:tracePt t="10528" x="8585200" y="2417763"/>
          <p14:tracePt t="10537" x="8591550" y="2417763"/>
          <p14:tracePt t="10540" x="8597900" y="2417763"/>
          <p14:tracePt t="10544" x="8604250" y="2417763"/>
          <p14:tracePt t="10552" x="8604250" y="2411413"/>
          <p14:tracePt t="10553" x="8612188" y="2411413"/>
          <p14:tracePt t="10560" x="8618538" y="2411413"/>
          <p14:tracePt t="10685" x="8618538" y="2405063"/>
          <p14:tracePt t="10688" x="8612188" y="2405063"/>
          <p14:tracePt t="10699" x="8604250" y="2405063"/>
          <p14:tracePt t="10703" x="8597900" y="2405063"/>
          <p14:tracePt t="10705" x="8591550" y="2405063"/>
          <p14:tracePt t="10708" x="8591550" y="2397125"/>
          <p14:tracePt t="10709" x="8585200" y="2397125"/>
          <p14:tracePt t="10711" x="8578850" y="2397125"/>
          <p14:tracePt t="10715" x="8570913" y="2397125"/>
          <p14:tracePt t="10717" x="8564563" y="2390775"/>
          <p14:tracePt t="10718" x="8558213" y="2390775"/>
          <p14:tracePt t="10721" x="8551863" y="2390775"/>
          <p14:tracePt t="10722" x="8545513" y="2390775"/>
          <p14:tracePt t="10724" x="8537575" y="2390775"/>
          <p14:tracePt t="10726" x="8524875" y="2390775"/>
          <p14:tracePt t="10728" x="8518525" y="2390775"/>
          <p14:tracePt t="10729" x="8512175" y="2390775"/>
          <p14:tracePt t="10730" x="8504238" y="2390775"/>
          <p14:tracePt t="10732" x="8497888" y="2390775"/>
          <p14:tracePt t="10733" x="8491538" y="2390775"/>
          <p14:tracePt t="10734" x="8485188" y="2390775"/>
          <p14:tracePt t="10735" x="8478838" y="2390775"/>
          <p14:tracePt t="10736" x="8472488" y="2390775"/>
          <p14:tracePt t="10738" x="8458200" y="2390775"/>
          <p14:tracePt t="10739" x="8451850" y="2390775"/>
          <p14:tracePt t="10740" x="8445500" y="2390775"/>
          <p14:tracePt t="10741" x="8439150" y="2390775"/>
          <p14:tracePt t="10742" x="8431213" y="2390775"/>
          <p14:tracePt t="10743" x="8424863" y="2390775"/>
          <p14:tracePt t="10744" x="8418513" y="2390775"/>
          <p14:tracePt t="10745" x="8412163" y="2390775"/>
          <p14:tracePt t="10746" x="8397875" y="2390775"/>
          <p14:tracePt t="10748" x="8385175" y="2390775"/>
          <p14:tracePt t="10749" x="8372475" y="2390775"/>
          <p14:tracePt t="10751" x="8358188" y="2390775"/>
          <p14:tracePt t="10753" x="8345488" y="2390775"/>
          <p14:tracePt t="10754" x="8331200" y="2390775"/>
          <p14:tracePt t="10756" x="8318500" y="2390775"/>
          <p14:tracePt t="10758" x="8305800" y="2390775"/>
          <p14:tracePt t="10759" x="8291513" y="2390775"/>
          <p14:tracePt t="10761" x="8278813" y="2390775"/>
          <p14:tracePt t="10762" x="8272463" y="2390775"/>
          <p14:tracePt t="10763" x="8264525" y="2390775"/>
          <p14:tracePt t="10764" x="8251825" y="2390775"/>
          <p14:tracePt t="10765" x="8245475" y="2390775"/>
          <p14:tracePt t="10766" x="8239125" y="2390775"/>
          <p14:tracePt t="10767" x="8224838" y="2390775"/>
          <p14:tracePt t="10768" x="8218488" y="2390775"/>
          <p14:tracePt t="10769" x="8205788" y="2390775"/>
          <p14:tracePt t="10771" x="8191500" y="2397125"/>
          <p14:tracePt t="10772" x="8178800" y="2397125"/>
          <p14:tracePt t="10773" x="8172450" y="2397125"/>
          <p14:tracePt t="10774" x="8158163" y="2397125"/>
          <p14:tracePt t="10775" x="8151813" y="2405063"/>
          <p14:tracePt t="10776" x="8145463" y="2405063"/>
          <p14:tracePt t="10777" x="8132763" y="2405063"/>
          <p14:tracePt t="10778" x="8124825" y="2405063"/>
          <p14:tracePt t="10779" x="8112125" y="2405063"/>
          <p14:tracePt t="10780" x="8099425" y="2405063"/>
          <p14:tracePt t="10781" x="8091488" y="2405063"/>
          <p14:tracePt t="10782" x="8078788" y="2411413"/>
          <p14:tracePt t="10783" x="8072438" y="2411413"/>
          <p14:tracePt t="10784" x="8058150" y="2411413"/>
          <p14:tracePt t="10785" x="8045450" y="2411413"/>
          <p14:tracePt t="10786" x="8039100" y="2417763"/>
          <p14:tracePt t="10787" x="8018463" y="2417763"/>
          <p14:tracePt t="10788" x="8005763" y="2424113"/>
          <p14:tracePt t="10789" x="7991475" y="2424113"/>
          <p14:tracePt t="10790" x="7978775" y="2430463"/>
          <p14:tracePt t="10791" x="7958138" y="2430463"/>
          <p14:tracePt t="10792" x="7945438" y="2430463"/>
          <p14:tracePt t="10793" x="7932738" y="2438400"/>
          <p14:tracePt t="10794" x="7912100" y="2438400"/>
          <p14:tracePt t="10795" x="7899400" y="2444750"/>
          <p14:tracePt t="10796" x="7878763" y="2444750"/>
          <p14:tracePt t="10797" x="7866063" y="2444750"/>
          <p14:tracePt t="10798" x="7845425" y="2444750"/>
          <p14:tracePt t="10799" x="7832725" y="2451100"/>
          <p14:tracePt t="10800" x="7812088" y="2451100"/>
          <p14:tracePt t="10801" x="7785100" y="2457450"/>
          <p14:tracePt t="10802" x="7766050" y="2463800"/>
          <p14:tracePt t="10803" x="7745413" y="2463800"/>
          <p14:tracePt t="10804" x="7726363" y="2470150"/>
          <p14:tracePt t="10805" x="7699375" y="2470150"/>
          <p14:tracePt t="10806" x="7672388" y="2478088"/>
          <p14:tracePt t="10807" x="7645400" y="2484438"/>
          <p14:tracePt t="10808" x="7626350" y="2490788"/>
          <p14:tracePt t="10809" x="7599363" y="2490788"/>
          <p14:tracePt t="10810" x="7572375" y="2497138"/>
          <p14:tracePt t="10811" x="7539038" y="2503488"/>
          <p14:tracePt t="10812" x="7512050" y="2511425"/>
          <p14:tracePt t="10813" x="7486650" y="2511425"/>
          <p14:tracePt t="10814" x="7439025" y="2517775"/>
          <p14:tracePt t="10815" x="7426325" y="2524125"/>
          <p14:tracePt t="10816" x="7392988" y="2524125"/>
          <p14:tracePt t="10817" x="7332663" y="2536825"/>
          <p14:tracePt t="10818" x="7280275" y="2536825"/>
          <p14:tracePt t="10820" x="7226300" y="2557463"/>
          <p14:tracePt t="10821" x="7192963" y="2557463"/>
          <p14:tracePt t="10822" x="7138988" y="2563813"/>
          <p14:tracePt t="10823" x="7080250" y="2570163"/>
          <p14:tracePt t="10824" x="7019925" y="2584450"/>
          <p14:tracePt t="10826" x="6986588" y="2590800"/>
          <p14:tracePt t="10827" x="6919913" y="2590800"/>
          <p14:tracePt t="10828" x="6886575" y="2597150"/>
          <p14:tracePt t="10829" x="6832600" y="2603500"/>
          <p14:tracePt t="10830" x="6792913" y="2603500"/>
          <p14:tracePt t="10831" x="6746875" y="2611438"/>
          <p14:tracePt t="10832" x="6719888" y="2611438"/>
          <p14:tracePt t="10833" x="6659563" y="2617788"/>
          <p14:tracePt t="10834" x="6634163" y="2617788"/>
          <p14:tracePt t="10835" x="6580188" y="2624138"/>
          <p14:tracePt t="10836" x="6546850" y="2624138"/>
          <p14:tracePt t="10837" x="6513513" y="2630488"/>
          <p14:tracePt t="10838" x="6467475" y="2630488"/>
          <p14:tracePt t="10839" x="6419850" y="2644775"/>
          <p14:tracePt t="10840" x="6373813" y="2644775"/>
          <p14:tracePt t="10841" x="6327775" y="2644775"/>
          <p14:tracePt t="10842" x="6294438" y="2651125"/>
          <p14:tracePt t="10843" x="6261100" y="2651125"/>
          <p14:tracePt t="10844" x="6213475" y="2651125"/>
          <p14:tracePt t="10845" x="6180138" y="2651125"/>
          <p14:tracePt t="10846" x="6134100" y="2651125"/>
          <p14:tracePt t="10847" x="6100763" y="2657475"/>
          <p14:tracePt t="10848" x="6061075" y="2657475"/>
          <p14:tracePt t="10849" x="6027738" y="2657475"/>
          <p14:tracePt t="10850" x="5994400" y="2657475"/>
          <p14:tracePt t="10851" x="5967413" y="2657475"/>
          <p14:tracePt t="10852" x="5946775" y="2657475"/>
          <p14:tracePt t="10853" x="5913438" y="2657475"/>
          <p14:tracePt t="10854" x="5894388" y="2663825"/>
          <p14:tracePt t="10855" x="5861050" y="2663825"/>
          <p14:tracePt t="10856" x="5834063" y="2663825"/>
          <p14:tracePt t="10857" x="5815013" y="2663825"/>
          <p14:tracePt t="10858" x="5788025" y="2663825"/>
          <p14:tracePt t="10859" x="5767388" y="2663825"/>
          <p14:tracePt t="10860" x="5740400" y="2663825"/>
          <p14:tracePt t="10861" x="5721350" y="2663825"/>
          <p14:tracePt t="10862" x="5700713" y="2663825"/>
          <p14:tracePt t="10863" x="5681663" y="2663825"/>
          <p14:tracePt t="10864" x="5667375" y="2663825"/>
          <p14:tracePt t="10865" x="5648325" y="2663825"/>
          <p14:tracePt t="10866" x="5627688" y="2663825"/>
          <p14:tracePt t="10867" x="5621338" y="2663825"/>
          <p14:tracePt t="10868" x="5600700" y="2663825"/>
          <p14:tracePt t="10869" x="5588000" y="2663825"/>
          <p14:tracePt t="10870" x="5575300" y="2663825"/>
          <p14:tracePt t="10871" x="5561013" y="2663825"/>
          <p14:tracePt t="10872" x="5554663" y="2663825"/>
          <p14:tracePt t="10873" x="5548313" y="2663825"/>
          <p14:tracePt t="10874" x="5534025" y="2663825"/>
          <p14:tracePt t="10875" x="5527675" y="2663825"/>
          <p14:tracePt t="10876" x="5521325" y="2663825"/>
          <p14:tracePt t="10877" x="5508625" y="2663825"/>
          <p14:tracePt t="10878" x="5500688" y="2663825"/>
          <p14:tracePt t="10879" x="5494338" y="2663825"/>
          <p14:tracePt t="10880" x="5487988" y="2663825"/>
          <p14:tracePt t="10881" x="5481638" y="2663825"/>
          <p14:tracePt t="10882" x="5475288" y="2663825"/>
          <p14:tracePt t="10884" x="5467350" y="2663825"/>
          <p14:tracePt t="10885" x="5461000" y="2663825"/>
          <p14:tracePt t="10886" x="5454650" y="2663825"/>
          <p14:tracePt t="10888" x="5448300" y="2663825"/>
          <p14:tracePt t="10892" x="5434013" y="2663825"/>
          <p14:tracePt t="10892" x="5427663" y="2663825"/>
          <p14:tracePt t="10893" x="5421313" y="2663825"/>
          <p14:tracePt t="10895" x="5414963" y="2663825"/>
          <p14:tracePt t="10897" x="5414963" y="2670175"/>
          <p14:tracePt t="10898" x="5408613" y="2670175"/>
          <p14:tracePt t="10900" x="5400675" y="2670175"/>
          <p14:tracePt t="10901" x="5394325" y="2670175"/>
          <p14:tracePt t="10902" x="5387975" y="2670175"/>
          <p14:tracePt t="10904" x="5381625" y="2670175"/>
          <p14:tracePt t="10905" x="5381625" y="2678113"/>
          <p14:tracePt t="10906" x="5375275" y="2678113"/>
          <p14:tracePt t="10908" x="5367338" y="2678113"/>
          <p14:tracePt t="10909" x="5360988" y="2678113"/>
          <p14:tracePt t="10910" x="5354638" y="2678113"/>
          <p14:tracePt t="10911" x="5354638" y="2684463"/>
          <p14:tracePt t="10912" x="5348288" y="2684463"/>
          <p14:tracePt t="10913" x="5341938" y="2684463"/>
          <p14:tracePt t="10915" x="5334000" y="2684463"/>
          <p14:tracePt t="10916" x="5327650" y="2684463"/>
          <p14:tracePt t="10918" x="5314950" y="2684463"/>
          <p14:tracePt t="10919" x="5308600" y="2684463"/>
          <p14:tracePt t="10920" x="5302250" y="2684463"/>
          <p14:tracePt t="10921" x="5287963" y="2684463"/>
          <p14:tracePt t="10922" x="5275263" y="2684463"/>
          <p14:tracePt t="10924" x="5268913" y="2690813"/>
          <p14:tracePt t="10925" x="5254625" y="2690813"/>
          <p14:tracePt t="10926" x="5241925" y="2690813"/>
          <p14:tracePt t="10927" x="5235575" y="2697163"/>
          <p14:tracePt t="10928" x="5221288" y="2697163"/>
          <p14:tracePt t="10929" x="5214938" y="2697163"/>
          <p14:tracePt t="10930" x="5202238" y="2697163"/>
          <p14:tracePt t="10931" x="5194300" y="2697163"/>
          <p14:tracePt t="10932" x="5181600" y="2697163"/>
          <p14:tracePt t="10933" x="5168900" y="2703513"/>
          <p14:tracePt t="10934" x="5160963" y="2703513"/>
          <p14:tracePt t="10935" x="5141913" y="2703513"/>
          <p14:tracePt t="10936" x="5127625" y="2711450"/>
          <p14:tracePt t="10937" x="5114925" y="2711450"/>
          <p14:tracePt t="10938" x="5102225" y="2711450"/>
          <p14:tracePt t="10939" x="5081588" y="2711450"/>
          <p14:tracePt t="10940" x="5068888" y="2717800"/>
          <p14:tracePt t="10941" x="5054600" y="2717800"/>
          <p14:tracePt t="10942" x="5035550" y="2717800"/>
          <p14:tracePt t="10943" x="5021263" y="2717800"/>
          <p14:tracePt t="10944" x="5002213" y="2717800"/>
          <p14:tracePt t="10945" x="4981575" y="2724150"/>
          <p14:tracePt t="10946" x="4962525" y="2724150"/>
          <p14:tracePt t="10947" x="4948238" y="2724150"/>
          <p14:tracePt t="10948" x="4929188" y="2724150"/>
          <p14:tracePt t="10949" x="4921250" y="2724150"/>
          <p14:tracePt t="10950" x="4895850" y="2730500"/>
          <p14:tracePt t="10951" x="4881563" y="2730500"/>
          <p14:tracePt t="10952" x="4862513" y="2730500"/>
          <p14:tracePt t="10953" x="4848225" y="2730500"/>
          <p14:tracePt t="10954" x="4829175" y="2730500"/>
          <p14:tracePt t="10955" x="4808538" y="2730500"/>
          <p14:tracePt t="10956" x="4795838" y="2736850"/>
          <p14:tracePt t="10957" x="4775200" y="2736850"/>
          <p14:tracePt t="10958" x="4754563" y="2736850"/>
          <p14:tracePt t="10959" x="4741863" y="2736850"/>
          <p14:tracePt t="10960" x="4722813" y="2743200"/>
          <p14:tracePt t="10961" x="4702175" y="2743200"/>
          <p14:tracePt t="10962" x="4695825" y="2743200"/>
          <p14:tracePt t="10963" x="4675188" y="2743200"/>
          <p14:tracePt t="10964" x="4656138" y="2751138"/>
          <p14:tracePt t="10965" x="4641850" y="2751138"/>
          <p14:tracePt t="10966" x="4622800" y="2757488"/>
          <p14:tracePt t="10967" x="4602163" y="2757488"/>
          <p14:tracePt t="10968" x="4581525" y="2757488"/>
          <p14:tracePt t="10969" x="4575175" y="2757488"/>
          <p14:tracePt t="10970" x="4562475" y="2763838"/>
          <p14:tracePt t="10971" x="4541838" y="2763838"/>
          <p14:tracePt t="10972" x="4529138" y="2770188"/>
          <p14:tracePt t="10973" x="4508500" y="2770188"/>
          <p14:tracePt t="10974" x="4495800" y="2770188"/>
          <p14:tracePt t="10975" x="4481513" y="2776538"/>
          <p14:tracePt t="10976" x="4468813" y="2776538"/>
          <p14:tracePt t="10977" x="4449763" y="2776538"/>
          <p14:tracePt t="10978" x="4435475" y="2784475"/>
          <p14:tracePt t="10979" x="4422775" y="2784475"/>
          <p14:tracePt t="10980" x="4402138" y="2784475"/>
          <p14:tracePt t="10981" x="4395788" y="2790825"/>
          <p14:tracePt t="10982" x="4375150" y="2790825"/>
          <p14:tracePt t="10983" x="4362450" y="2790825"/>
          <p14:tracePt t="10984" x="4349750" y="2790825"/>
          <p14:tracePt t="10985" x="4335463" y="2790825"/>
          <p14:tracePt t="10986" x="4316413" y="2790825"/>
          <p14:tracePt t="10987" x="4308475" y="2797175"/>
          <p14:tracePt t="10988" x="4295775" y="2797175"/>
          <p14:tracePt t="10989" x="4275138" y="2797175"/>
          <p14:tracePt t="10990" x="4268788" y="2797175"/>
          <p14:tracePt t="10991" x="4249738" y="2797175"/>
          <p14:tracePt t="10992" x="4235450" y="2803525"/>
          <p14:tracePt t="10993" x="4222750" y="2803525"/>
          <p14:tracePt t="10994" x="4208463" y="2803525"/>
          <p14:tracePt t="10995" x="4189413" y="2809875"/>
          <p14:tracePt t="10996" x="4183063" y="2809875"/>
          <p14:tracePt t="10997" x="4162425" y="2809875"/>
          <p14:tracePt t="10998" x="4156075" y="2809875"/>
          <p14:tracePt t="10999" x="4135438" y="2809875"/>
          <p14:tracePt t="11000" x="4122738" y="2817813"/>
          <p14:tracePt t="11001" x="4110038" y="2817813"/>
          <p14:tracePt t="11002" x="4095750" y="2817813"/>
          <p14:tracePt t="11003" x="4076700" y="2824163"/>
          <p14:tracePt t="11004" x="4068763" y="2824163"/>
          <p14:tracePt t="11005" x="4049713" y="2824163"/>
          <p14:tracePt t="11006" x="4029075" y="2824163"/>
          <p14:tracePt t="11007" x="4010025" y="2830513"/>
          <p14:tracePt t="11008" x="4002088" y="2830513"/>
          <p14:tracePt t="11009" x="3989388" y="2830513"/>
          <p14:tracePt t="11010" x="3976688" y="2830513"/>
          <p14:tracePt t="11011" x="3956050" y="2836863"/>
          <p14:tracePt t="11012" x="3935413" y="2836863"/>
          <p14:tracePt t="11013" x="3922713" y="2836863"/>
          <p14:tracePt t="11014" x="3902075" y="2836863"/>
          <p14:tracePt t="11015" x="3883025" y="2843213"/>
          <p14:tracePt t="11016" x="3862388" y="2843213"/>
          <p14:tracePt t="11017" x="3843338" y="2851150"/>
          <p14:tracePt t="11018" x="3822700" y="2851150"/>
          <p14:tracePt t="11020" x="3803650" y="2851150"/>
          <p14:tracePt t="11021" x="3776663" y="2857500"/>
          <p14:tracePt t="11022" x="3756025" y="2857500"/>
          <p14:tracePt t="11023" x="3743325" y="2857500"/>
          <p14:tracePt t="11024" x="3716338" y="2857500"/>
          <p14:tracePt t="11026" x="3703638" y="2863850"/>
          <p14:tracePt t="11027" x="3683000" y="2863850"/>
          <p14:tracePt t="11028" x="3670300" y="2863850"/>
          <p14:tracePt t="11029" x="3649663" y="2870200"/>
          <p14:tracePt t="11030" x="3636963" y="2870200"/>
          <p14:tracePt t="11031" x="3622675" y="2870200"/>
          <p14:tracePt t="11032" x="3616325" y="2876550"/>
          <p14:tracePt t="11033" x="3597275" y="2876550"/>
          <p14:tracePt t="11034" x="3582988" y="2876550"/>
          <p14:tracePt t="11035" x="3570288" y="2884488"/>
          <p14:tracePt t="11036" x="3556000" y="2884488"/>
          <p14:tracePt t="11037" x="3543300" y="2890838"/>
          <p14:tracePt t="11038" x="3530600" y="2890838"/>
          <p14:tracePt t="11039" x="3516313" y="2890838"/>
          <p14:tracePt t="11040" x="3503613" y="2897188"/>
          <p14:tracePt t="11041" x="3497263" y="2897188"/>
          <p14:tracePt t="11042" x="3476625" y="2903538"/>
          <p14:tracePt t="11043" x="3463925" y="2903538"/>
          <p14:tracePt t="11044" x="3455988" y="2903538"/>
          <p14:tracePt t="11045" x="3449638" y="2903538"/>
          <p14:tracePt t="11046" x="3436938" y="2903538"/>
          <p14:tracePt t="11047" x="3430588" y="2909888"/>
          <p14:tracePt t="11048" x="3416300" y="2909888"/>
          <p14:tracePt t="11049" x="3409950" y="2909888"/>
          <p14:tracePt t="11050" x="3397250" y="2917825"/>
          <p14:tracePt t="11051" x="3382963" y="2917825"/>
          <p14:tracePt t="11052" x="3382963" y="2924175"/>
          <p14:tracePt t="11053" x="3370263" y="2924175"/>
          <p14:tracePt t="11054" x="3363913" y="2924175"/>
          <p14:tracePt t="11055" x="3355975" y="2924175"/>
          <p14:tracePt t="11056" x="3343275" y="2924175"/>
          <p14:tracePt t="11057" x="3343275" y="2930525"/>
          <p14:tracePt t="11058" x="3330575" y="2930525"/>
          <p14:tracePt t="11059" x="3322638" y="2936875"/>
          <p14:tracePt t="11061" x="3309938" y="2943225"/>
          <p14:tracePt t="11062" x="3303588" y="2943225"/>
          <p14:tracePt t="11064" x="3297238" y="2943225"/>
          <p14:tracePt t="11065" x="3290888" y="2943225"/>
          <p14:tracePt t="11066" x="3290888" y="2951163"/>
          <p14:tracePt t="11067" x="3282950" y="2951163"/>
          <p14:tracePt t="11068" x="3276600" y="2951163"/>
          <p14:tracePt t="11069" x="3270250" y="2957513"/>
          <p14:tracePt t="11071" x="3263900" y="2957513"/>
          <p14:tracePt t="11072" x="3257550" y="2963863"/>
          <p14:tracePt t="11074" x="3249613" y="2963863"/>
          <p14:tracePt t="11076" x="3243263" y="2963863"/>
          <p14:tracePt t="11077" x="3236913" y="2963863"/>
          <p14:tracePt t="11079" x="3230563" y="2970213"/>
          <p14:tracePt t="11080" x="3224213" y="2970213"/>
          <p14:tracePt t="11082" x="3216275" y="2976563"/>
          <p14:tracePt t="11083" x="3209925" y="2976563"/>
          <p14:tracePt t="11085" x="3203575" y="2976563"/>
          <p14:tracePt t="11088" x="3197225" y="2976563"/>
          <p14:tracePt t="11089" x="3190875" y="2976563"/>
          <p14:tracePt t="11090" x="3190875" y="2984500"/>
          <p14:tracePt t="11091" x="3176588" y="2984500"/>
          <p14:tracePt t="11092" x="3170238" y="2984500"/>
          <p14:tracePt t="11094" x="3163888" y="2984500"/>
          <p14:tracePt t="11095" x="3157538" y="2990850"/>
          <p14:tracePt t="11096" x="3149600" y="2990850"/>
          <p14:tracePt t="11097" x="3143250" y="2990850"/>
          <p14:tracePt t="11098" x="3130550" y="2997200"/>
          <p14:tracePt t="11100" x="3116263" y="2997200"/>
          <p14:tracePt t="11102" x="3103563" y="2997200"/>
          <p14:tracePt t="11103" x="3097213" y="2997200"/>
          <p14:tracePt t="11104" x="3090863" y="2997200"/>
          <p14:tracePt t="11105" x="3076575" y="2997200"/>
          <p14:tracePt t="11106" x="3070225" y="2997200"/>
          <p14:tracePt t="11107" x="3063875" y="3003550"/>
          <p14:tracePt t="11108" x="3049588" y="3003550"/>
          <p14:tracePt t="11109" x="3043238" y="3003550"/>
          <p14:tracePt t="11110" x="3030538" y="3003550"/>
          <p14:tracePt t="11111" x="3017838" y="3009900"/>
          <p14:tracePt t="11112" x="3009900" y="3009900"/>
          <p14:tracePt t="11113" x="2990850" y="3009900"/>
          <p14:tracePt t="11114" x="2976563" y="3009900"/>
          <p14:tracePt t="11115" x="2970213" y="3009900"/>
          <p14:tracePt t="11116" x="2957513" y="3017838"/>
          <p14:tracePt t="11117" x="2930525" y="3017838"/>
          <p14:tracePt t="11118" x="2924175" y="3017838"/>
          <p14:tracePt t="11120" x="2897188" y="3017838"/>
          <p14:tracePt t="11121" x="2876550" y="3017838"/>
          <p14:tracePt t="11122" x="2863850" y="3024188"/>
          <p14:tracePt t="11123" x="2843213" y="3024188"/>
          <p14:tracePt t="11124" x="2824163" y="3024188"/>
          <p14:tracePt t="11126" x="2809875" y="3024188"/>
          <p14:tracePt t="11127" x="2790825" y="3024188"/>
          <p14:tracePt t="11128" x="2776538" y="3024188"/>
          <p14:tracePt t="11129" x="2763838" y="3024188"/>
          <p14:tracePt t="11130" x="2743200" y="3024188"/>
          <p14:tracePt t="11131" x="2730500" y="3024188"/>
          <p14:tracePt t="11132" x="2717800" y="3024188"/>
          <p14:tracePt t="11133" x="2697163" y="3030538"/>
          <p14:tracePt t="11134" x="2684463" y="3030538"/>
          <p14:tracePt t="11135" x="2670175" y="3030538"/>
          <p14:tracePt t="11136" x="2657475" y="3030538"/>
          <p14:tracePt t="11137" x="2636838" y="3030538"/>
          <p14:tracePt t="11138" x="2630488" y="3030538"/>
          <p14:tracePt t="11139" x="2611438" y="3030538"/>
          <p14:tracePt t="11140" x="2603500" y="3030538"/>
          <p14:tracePt t="11141" x="2590800" y="3036888"/>
          <p14:tracePt t="11142" x="2570163" y="3036888"/>
          <p14:tracePt t="11143" x="2563813" y="3036888"/>
          <p14:tracePt t="11144" x="2551113" y="3036888"/>
          <p14:tracePt t="11145" x="2530475" y="3036888"/>
          <p14:tracePt t="11146" x="2524125" y="3036888"/>
          <p14:tracePt t="11147" x="2511425" y="3036888"/>
          <p14:tracePt t="11148" x="2497138" y="3036888"/>
          <p14:tracePt t="11149" x="2490788" y="3036888"/>
          <p14:tracePt t="11150" x="2478088" y="3036888"/>
          <p14:tracePt t="11151" x="2470150" y="3036888"/>
          <p14:tracePt t="11152" x="2457450" y="3043238"/>
          <p14:tracePt t="11153" x="2444750" y="3043238"/>
          <p14:tracePt t="11154" x="2438400" y="3043238"/>
          <p14:tracePt t="11155" x="2430463" y="3043238"/>
          <p14:tracePt t="11156" x="2417763" y="3049588"/>
          <p14:tracePt t="11157" x="2411413" y="3049588"/>
          <p14:tracePt t="11158" x="2405063" y="3049588"/>
          <p14:tracePt t="11159" x="2397125" y="3049588"/>
          <p14:tracePt t="11160" x="2390775" y="3057525"/>
          <p14:tracePt t="11161" x="2384425" y="3057525"/>
          <p14:tracePt t="11163" x="2378075" y="3057525"/>
          <p14:tracePt t="11164" x="2371725" y="3057525"/>
          <p14:tracePt t="11165" x="2363788" y="3057525"/>
          <p14:tracePt t="11167" x="2357438" y="3057525"/>
          <p14:tracePt t="11168" x="2351088" y="3057525"/>
          <p14:tracePt t="11169" x="2351088" y="3063875"/>
          <p14:tracePt t="11170" x="2344738" y="3063875"/>
          <p14:tracePt t="11171" x="2338388" y="3063875"/>
          <p14:tracePt t="11173" x="2330450" y="3063875"/>
          <p14:tracePt t="11174" x="2330450" y="3070225"/>
          <p14:tracePt t="11178" x="2324100" y="3070225"/>
          <p14:tracePt t="11180" x="2324100" y="3076575"/>
          <p14:tracePt t="11181" x="2317750" y="3076575"/>
          <p14:tracePt t="11188" x="2311400" y="3076575"/>
          <p14:tracePt t="11191" x="2305050" y="3076575"/>
          <p14:tracePt t="11194" x="2297113" y="3076575"/>
          <p14:tracePt t="11195" x="2297113" y="3082925"/>
          <p14:tracePt t="11199" x="2290763" y="3082925"/>
          <p14:tracePt t="11201" x="2284413" y="3082925"/>
          <p14:tracePt t="11204" x="2284413" y="3090863"/>
          <p14:tracePt t="11205" x="2278063" y="3090863"/>
          <p14:tracePt t="11206" x="2271713" y="3090863"/>
          <p14:tracePt t="11207" x="2263775" y="3090863"/>
          <p14:tracePt t="11211" x="2257425" y="3090863"/>
          <p14:tracePt t="11212" x="2251075" y="3090863"/>
          <p14:tracePt t="11214" x="2244725" y="3090863"/>
          <p14:tracePt t="11215" x="2238375" y="3090863"/>
          <p14:tracePt t="11216" x="2230438" y="3090863"/>
          <p14:tracePt t="11218" x="2217738" y="3097213"/>
          <p14:tracePt t="11219" x="2211388" y="3097213"/>
          <p14:tracePt t="11220" x="2205038" y="3097213"/>
          <p14:tracePt t="11221" x="2190750" y="3097213"/>
          <p14:tracePt t="11222" x="2184400" y="3103563"/>
          <p14:tracePt t="11224" x="2171700" y="3103563"/>
          <p14:tracePt t="11225" x="2157413" y="3103563"/>
          <p14:tracePt t="11226" x="2151063" y="3103563"/>
          <p14:tracePt t="11227" x="2138363" y="3103563"/>
          <p14:tracePt t="11228" x="2132013" y="3103563"/>
          <p14:tracePt t="11230" x="2117725" y="3103563"/>
          <p14:tracePt t="11231" x="2111375" y="3103563"/>
          <p14:tracePt t="11232" x="2098675" y="3103563"/>
          <p14:tracePt t="11233" x="2084388" y="3103563"/>
          <p14:tracePt t="11234" x="2078038" y="3103563"/>
          <p14:tracePt t="11235" x="2065338" y="3103563"/>
          <p14:tracePt t="11236" x="2057400" y="3103563"/>
          <p14:tracePt t="11237" x="2044700" y="3103563"/>
          <p14:tracePt t="11238" x="2032000" y="3103563"/>
          <p14:tracePt t="11240" x="2011363" y="3103563"/>
          <p14:tracePt t="11241" x="2005013" y="3103563"/>
          <p14:tracePt t="11242" x="1990725" y="3103563"/>
          <p14:tracePt t="11243" x="1978025" y="3103563"/>
          <p14:tracePt t="11244" x="1971675" y="3103563"/>
          <p14:tracePt t="11245" x="1957388" y="3103563"/>
          <p14:tracePt t="11246" x="1951038" y="3103563"/>
          <p14:tracePt t="11247" x="1938338" y="3103563"/>
          <p14:tracePt t="11248" x="1924050" y="3103563"/>
          <p14:tracePt t="11249" x="1917700" y="3103563"/>
          <p14:tracePt t="11250" x="1905000" y="3103563"/>
          <p14:tracePt t="11251" x="1898650" y="3103563"/>
          <p14:tracePt t="11252" x="1890713" y="3103563"/>
          <p14:tracePt t="11253" x="1878013" y="3103563"/>
          <p14:tracePt t="11254" x="1871663" y="3103563"/>
          <p14:tracePt t="11255" x="1858963" y="3103563"/>
          <p14:tracePt t="11257" x="1844675" y="3103563"/>
          <p14:tracePt t="11258" x="1838325" y="3103563"/>
          <p14:tracePt t="11260" x="1825625" y="3103563"/>
          <p14:tracePt t="11261" x="1817688" y="3103563"/>
          <p14:tracePt t="11263" x="1811338" y="3103563"/>
          <p14:tracePt t="11264" x="1804988" y="3103563"/>
          <p14:tracePt t="11266" x="1798638" y="3103563"/>
          <p14:tracePt t="11267" x="1792288" y="3103563"/>
          <p14:tracePt t="11268" x="1784350" y="3103563"/>
          <p14:tracePt t="11273" x="1778000" y="3103563"/>
          <p14:tracePt t="11305" x="1778000" y="3097213"/>
          <p14:tracePt t="11315" x="1771650" y="3097213"/>
          <p14:tracePt t="11323" x="1771650" y="3090863"/>
          <p14:tracePt t="11324" x="1765300" y="3090863"/>
          <p14:tracePt t="11326" x="1758950" y="3090863"/>
          <p14:tracePt t="11329" x="1751013" y="3090863"/>
          <p14:tracePt t="11333" x="1744663" y="3090863"/>
          <p14:tracePt t="11334" x="1744663" y="3082925"/>
          <p14:tracePt t="11335" x="1738313" y="3082925"/>
          <p14:tracePt t="11338" x="1738313" y="3076575"/>
          <p14:tracePt t="11339" x="1731963" y="3076575"/>
          <p14:tracePt t="11340" x="1725613" y="3076575"/>
          <p14:tracePt t="11341" x="1717675" y="3076575"/>
          <p14:tracePt t="11343" x="1717675" y="3070225"/>
          <p14:tracePt t="11344" x="1711325" y="3070225"/>
          <p14:tracePt t="11345" x="1704975" y="3070225"/>
          <p14:tracePt t="11348" x="1698625" y="3070225"/>
          <p14:tracePt t="11349" x="1692275" y="3070225"/>
          <p14:tracePt t="11351" x="1684338" y="3070225"/>
          <p14:tracePt t="11352" x="1684338" y="3063875"/>
          <p14:tracePt t="11353" x="1677988" y="3063875"/>
          <p14:tracePt t="11355" x="1671638" y="3063875"/>
          <p14:tracePt t="11357" x="1671638" y="3057525"/>
          <p14:tracePt t="11358" x="1665288" y="3057525"/>
          <p14:tracePt t="11359" x="1658938" y="3057525"/>
          <p14:tracePt t="11361" x="1651000" y="3057525"/>
          <p14:tracePt t="11365" x="1644650" y="3057525"/>
          <p14:tracePt t="11368" x="1638300" y="3057525"/>
          <p14:tracePt t="11374" x="1631950" y="3057525"/>
          <p14:tracePt t="11375" x="1631950" y="3049588"/>
          <p14:tracePt t="11380" x="1625600" y="3049588"/>
          <p14:tracePt t="11423" x="1625600" y="3043238"/>
          <p14:tracePt t="11429" x="1617663" y="3043238"/>
          <p14:tracePt t="11436" x="1611313" y="3043238"/>
          <p14:tracePt t="11440" x="1604963" y="3043238"/>
          <p14:tracePt t="11441" x="1604963" y="3036888"/>
          <p14:tracePt t="11446" x="1598613" y="3036888"/>
          <p14:tracePt t="11449" x="1592263" y="3036888"/>
          <p14:tracePt t="11453" x="1584325" y="3036888"/>
          <p14:tracePt t="11454" x="1577975" y="3036888"/>
          <p14:tracePt t="11455" x="1577975" y="3030538"/>
          <p14:tracePt t="11456" x="1571625" y="3030538"/>
          <p14:tracePt t="11459" x="1565275" y="3030538"/>
          <p14:tracePt t="11460" x="1565275" y="3024188"/>
          <p14:tracePt t="11461" x="1558925" y="3024188"/>
          <p14:tracePt t="11464" x="1552575" y="3024188"/>
          <p14:tracePt t="11466" x="1544638" y="3024188"/>
          <p14:tracePt t="11467" x="1538288" y="3024188"/>
          <p14:tracePt t="11468" x="1538288" y="3017838"/>
          <p14:tracePt t="11470" x="1531938" y="3017838"/>
          <p14:tracePt t="11471" x="1531938" y="3009900"/>
          <p14:tracePt t="11472" x="1525588" y="3009900"/>
          <p14:tracePt t="11476" x="1519238" y="3003550"/>
          <p14:tracePt t="11479" x="1511300" y="3003550"/>
          <p14:tracePt t="11483" x="1504950" y="3003550"/>
          <p14:tracePt t="11527" x="1504950" y="2997200"/>
          <p14:tracePt t="11537" x="1498600" y="2997200"/>
          <p14:tracePt t="11543" x="1492250" y="2997200"/>
          <p14:tracePt t="11546" x="1492250" y="2990850"/>
          <p14:tracePt t="11550" x="1485900" y="2990850"/>
          <p14:tracePt t="11554" x="1477963" y="2990850"/>
          <p14:tracePt t="11555" x="1471613" y="2990850"/>
          <p14:tracePt t="11559" x="1471613" y="2984500"/>
          <p14:tracePt t="11560" x="1465263" y="2984500"/>
          <p14:tracePt t="11561" x="1458913" y="2984500"/>
          <p14:tracePt t="11564" x="1458913" y="2976563"/>
          <p14:tracePt t="11565" x="1452563" y="2976563"/>
          <p14:tracePt t="11566" x="1444625" y="2976563"/>
          <p14:tracePt t="11567" x="1444625" y="2970213"/>
          <p14:tracePt t="11568" x="1438275" y="2970213"/>
          <p14:tracePt t="11570" x="1431925" y="2970213"/>
          <p14:tracePt t="11572" x="1425575" y="2970213"/>
          <p14:tracePt t="11574" x="1419225" y="2970213"/>
          <p14:tracePt t="11575" x="1419225" y="2963863"/>
          <p14:tracePt t="11576" x="1411288" y="2963863"/>
          <p14:tracePt t="11578" x="1404938" y="2957513"/>
          <p14:tracePt t="11579" x="1398588" y="2957513"/>
          <p14:tracePt t="11580" x="1392238" y="2957513"/>
          <p14:tracePt t="11583" x="1385888" y="2957513"/>
          <p14:tracePt t="11584" x="1377950" y="2957513"/>
          <p14:tracePt t="11585" x="1377950" y="2951163"/>
          <p14:tracePt t="11586" x="1371600" y="2951163"/>
          <p14:tracePt t="11588" x="1365250" y="2951163"/>
          <p14:tracePt t="11590" x="1358900" y="2951163"/>
          <p14:tracePt t="11591" x="1358900" y="2943225"/>
          <p14:tracePt t="11595" x="1352550" y="2943225"/>
          <p14:tracePt t="11618" x="1352550" y="2936875"/>
          <p14:tracePt t="11658" x="1344613" y="2936875"/>
          <p14:tracePt t="11667" x="1344613" y="2930525"/>
          <p14:tracePt t="11674" x="1344613" y="2924175"/>
          <p14:tracePt t="11693" x="1338263" y="2924175"/>
          <p14:tracePt t="11702" x="1338263" y="2917825"/>
          <p14:tracePt t="11782" x="1338263" y="2909888"/>
          <p14:tracePt t="11823" x="1338263" y="2903538"/>
          <p14:tracePt t="11846" x="1344613" y="2903538"/>
          <p14:tracePt t="11855" x="1352550" y="2903538"/>
          <p14:tracePt t="11856" x="1352550" y="2897188"/>
          <p14:tracePt t="11871" x="1358900" y="2897188"/>
          <p14:tracePt t="11879" x="1365250" y="2897188"/>
          <p14:tracePt t="11886" x="1365250" y="2890838"/>
          <p14:tracePt t="11892" x="1371600" y="2890838"/>
          <p14:tracePt t="11919" x="1377950" y="2890838"/>
          <p14:tracePt t="11930" x="1385888" y="2890838"/>
          <p14:tracePt t="11948" x="1392238" y="2890838"/>
          <p14:tracePt t="11957" x="1398588" y="2890838"/>
          <p14:tracePt t="11967" x="1404938" y="2890838"/>
          <p14:tracePt t="12002" x="1404938" y="2884488"/>
          <p14:tracePt t="12009" x="1411288" y="2884488"/>
          <p14:tracePt t="12023" x="1419225" y="2884488"/>
          <p14:tracePt t="12038" x="1425575" y="2884488"/>
          <p14:tracePt t="12043" x="1431925" y="2884488"/>
          <p14:tracePt t="12047" x="1431925" y="2876550"/>
          <p14:tracePt t="12051" x="1438275" y="2876550"/>
          <p14:tracePt t="12055" x="1444625" y="2876550"/>
          <p14:tracePt t="12058" x="1452563" y="2876550"/>
          <p14:tracePt t="12064" x="1458913" y="2876550"/>
          <p14:tracePt t="12067" x="1465263" y="2876550"/>
          <p14:tracePt t="12073" x="1471613" y="2876550"/>
          <p14:tracePt t="12075" x="1471613" y="2870200"/>
          <p14:tracePt t="12076" x="1477963" y="2870200"/>
          <p14:tracePt t="12079" x="1485900" y="2870200"/>
          <p14:tracePt t="12085" x="1492250" y="2870200"/>
          <p14:tracePt t="12087" x="1498600" y="2863850"/>
          <p14:tracePt t="12092" x="1504950" y="2863850"/>
          <p14:tracePt t="12095" x="1511300" y="2863850"/>
          <p14:tracePt t="12096" x="1511300" y="2857500"/>
          <p14:tracePt t="12097" x="1519238" y="2857500"/>
          <p14:tracePt t="12101" x="1525588" y="2857500"/>
          <p14:tracePt t="12104" x="1531938" y="2857500"/>
          <p14:tracePt t="12107" x="1538288" y="2857500"/>
          <p14:tracePt t="12108" x="1538288" y="2851150"/>
          <p14:tracePt t="12109" x="1544638" y="2851150"/>
          <p14:tracePt t="12111" x="1552575" y="2851150"/>
          <p14:tracePt t="12114" x="1558925" y="2851150"/>
          <p14:tracePt t="12115" x="1558925" y="2843213"/>
          <p14:tracePt t="12116" x="1565275" y="2843213"/>
          <p14:tracePt t="12118" x="1571625" y="2843213"/>
          <p14:tracePt t="12120" x="1577975" y="2843213"/>
          <p14:tracePt t="12121" x="1584325" y="2843213"/>
          <p14:tracePt t="12123" x="1592263" y="2843213"/>
          <p14:tracePt t="12124" x="1598613" y="2843213"/>
          <p14:tracePt t="12126" x="1598613" y="2836863"/>
          <p14:tracePt t="12127" x="1604963" y="2836863"/>
          <p14:tracePt t="12128" x="1611313" y="2836863"/>
          <p14:tracePt t="12129" x="1617663" y="2836863"/>
          <p14:tracePt t="12130" x="1617663" y="2830513"/>
          <p14:tracePt t="12132" x="1625600" y="2830513"/>
          <p14:tracePt t="12133" x="1631950" y="2830513"/>
          <p14:tracePt t="12135" x="1638300" y="2830513"/>
          <p14:tracePt t="12136" x="1644650" y="2830513"/>
          <p14:tracePt t="12138" x="1651000" y="2830513"/>
          <p14:tracePt t="12139" x="1658938" y="2824163"/>
          <p14:tracePt t="12141" x="1665288" y="2824163"/>
          <p14:tracePt t="12143" x="1671638" y="2824163"/>
          <p14:tracePt t="12144" x="1677988" y="2824163"/>
          <p14:tracePt t="12147" x="1684338" y="2824163"/>
          <p14:tracePt t="12149" x="1692275" y="2824163"/>
          <p14:tracePt t="12151" x="1698625" y="2824163"/>
          <p14:tracePt t="12154" x="1704975" y="2824163"/>
          <p14:tracePt t="12156" x="1711325" y="2824163"/>
          <p14:tracePt t="12162" x="1717675" y="2824163"/>
          <p14:tracePt t="12165" x="1725613" y="2824163"/>
          <p14:tracePt t="12171" x="1731963" y="2824163"/>
          <p14:tracePt t="12176" x="1731963" y="2817813"/>
          <p14:tracePt t="12187" x="1738313" y="2817813"/>
          <p14:tracePt t="12193" x="1744663" y="2817813"/>
          <p14:tracePt t="12207" x="1744663" y="2809875"/>
          <p14:tracePt t="12208" x="1751013" y="2809875"/>
          <p14:tracePt t="12213" x="1758950" y="2809875"/>
          <p14:tracePt t="12218" x="1765300" y="2809875"/>
          <p14:tracePt t="12224" x="1771650" y="2809875"/>
          <p14:tracePt t="12226" x="1778000" y="2809875"/>
          <p14:tracePt t="12231" x="1784350" y="2809875"/>
          <p14:tracePt t="12233" x="1792288" y="2809875"/>
          <p14:tracePt t="12235" x="1798638" y="2809875"/>
          <p14:tracePt t="12239" x="1804988" y="2809875"/>
          <p14:tracePt t="12241" x="1811338" y="2809875"/>
          <p14:tracePt t="12245" x="1817688" y="2809875"/>
          <p14:tracePt t="12246" x="1825625" y="2809875"/>
          <p14:tracePt t="12248" x="1831975" y="2809875"/>
          <p14:tracePt t="12251" x="1838325" y="2809875"/>
          <p14:tracePt t="12253" x="1844675" y="2809875"/>
          <p14:tracePt t="12256" x="1851025" y="2809875"/>
          <p14:tracePt t="12257" x="1858963" y="2809875"/>
          <p14:tracePt t="12261" x="1865313" y="2809875"/>
          <p14:tracePt t="12263" x="1871663" y="2809875"/>
          <p14:tracePt t="12265" x="1878013" y="2809875"/>
          <p14:tracePt t="12269" x="1884363" y="2809875"/>
          <p14:tracePt t="12271" x="1890713" y="2809875"/>
          <p14:tracePt t="12276" x="1898650" y="2809875"/>
          <p14:tracePt t="12278" x="1905000" y="2809875"/>
          <p14:tracePt t="12282" x="1911350" y="2809875"/>
          <p14:tracePt t="12290" x="1917700" y="2809875"/>
          <p14:tracePt t="12295" x="1924050" y="2809875"/>
          <p14:tracePt t="12306" x="1931988" y="2809875"/>
          <p14:tracePt t="12311" x="1938338" y="2809875"/>
          <p14:tracePt t="12315" x="1944688" y="2809875"/>
          <p14:tracePt t="12323" x="1951038" y="2809875"/>
          <p14:tracePt t="12327" x="1957388" y="2809875"/>
          <p14:tracePt t="12332" x="1965325" y="2809875"/>
          <p14:tracePt t="12334" x="1971675" y="2809875"/>
          <p14:tracePt t="12336" x="1978025" y="2809875"/>
          <p14:tracePt t="12340" x="1984375" y="2809875"/>
          <p14:tracePt t="12342" x="1990725" y="2809875"/>
          <p14:tracePt t="12345" x="1998663" y="2809875"/>
          <p14:tracePt t="12347" x="2005013" y="2809875"/>
          <p14:tracePt t="12348" x="2011363" y="2809875"/>
          <p14:tracePt t="12351" x="2017713" y="2809875"/>
          <p14:tracePt t="12353" x="2024063" y="2809875"/>
          <p14:tracePt t="12356" x="2032000" y="2809875"/>
          <p14:tracePt t="12357" x="2038350" y="2809875"/>
          <p14:tracePt t="12359" x="2044700" y="2809875"/>
          <p14:tracePt t="12362" x="2051050" y="2809875"/>
          <p14:tracePt t="12363" x="2057400" y="2809875"/>
          <p14:tracePt t="12366" x="2065338" y="2809875"/>
          <p14:tracePt t="12367" x="2071688" y="2809875"/>
          <p14:tracePt t="12370" x="2078038" y="2809875"/>
          <p14:tracePt t="12372" x="2084388" y="2809875"/>
          <p14:tracePt t="12374" x="2090738" y="2809875"/>
          <p14:tracePt t="12378" x="2098675" y="2809875"/>
          <p14:tracePt t="12380" x="2105025" y="2809875"/>
          <p14:tracePt t="12384" x="2111375" y="2809875"/>
          <p14:tracePt t="12387" x="2117725" y="2809875"/>
          <p14:tracePt t="12390" x="2124075" y="2809875"/>
          <p14:tracePt t="12397" x="2132013" y="2809875"/>
          <p14:tracePt t="12401" x="2138363" y="2809875"/>
          <p14:tracePt t="12411" x="2144713" y="2809875"/>
          <p14:tracePt t="12418" x="2151063" y="2809875"/>
          <p14:tracePt t="12424" x="2157413" y="2809875"/>
          <p14:tracePt t="12435" x="2163763" y="2809875"/>
          <p14:tracePt t="12439" x="2171700" y="2809875"/>
          <p14:tracePt t="12447" x="2178050" y="2809875"/>
          <p14:tracePt t="12449" x="2184400" y="2809875"/>
          <p14:tracePt t="12453" x="2190750" y="2809875"/>
          <p14:tracePt t="12459" x="2197100" y="2809875"/>
          <p14:tracePt t="12461" x="2205038" y="2809875"/>
          <p14:tracePt t="12468" x="2211388" y="2809875"/>
          <p14:tracePt t="12472" x="2217738" y="2809875"/>
          <p14:tracePt t="12475" x="2224088" y="2809875"/>
          <p14:tracePt t="12482" x="2230438" y="2809875"/>
          <p14:tracePt t="12486" x="2238375" y="2809875"/>
          <p14:tracePt t="12494" x="2244725" y="2809875"/>
          <p14:tracePt t="12498" x="2251075" y="2809875"/>
          <p14:tracePt t="12502" x="2257425" y="2809875"/>
          <p14:tracePt t="12510" x="2263775" y="2809875"/>
          <p14:tracePt t="12513" x="2271713" y="2809875"/>
          <p14:tracePt t="12520" x="2278063" y="2809875"/>
          <p14:tracePt t="12524" x="2284413" y="2809875"/>
          <p14:tracePt t="12529" x="2290763" y="2809875"/>
          <p14:tracePt t="12531" x="2297113" y="2809875"/>
          <p14:tracePt t="12533" x="2305050" y="2809875"/>
          <p14:tracePt t="12537" x="2311400" y="2809875"/>
          <p14:tracePt t="12538" x="2317750" y="2809875"/>
          <p14:tracePt t="12541" x="2324100" y="2809875"/>
          <p14:tracePt t="12543" x="2330450" y="2809875"/>
          <p14:tracePt t="12544" x="2338388" y="2809875"/>
          <p14:tracePt t="12547" x="2344738" y="2809875"/>
          <p14:tracePt t="12549" x="2351088" y="2809875"/>
          <p14:tracePt t="12553" x="2357438" y="2809875"/>
          <p14:tracePt t="12554" x="2363788" y="2809875"/>
          <p14:tracePt t="12556" x="2371725" y="2809875"/>
          <p14:tracePt t="12561" x="2378075" y="2809875"/>
          <p14:tracePt t="12563" x="2384425" y="2809875"/>
          <p14:tracePt t="12569" x="2390775" y="2809875"/>
          <p14:tracePt t="12573" x="2397125" y="2809875"/>
          <p14:tracePt t="12578" x="2405063" y="2809875"/>
          <p14:tracePt t="12593" x="2411413" y="2809875"/>
          <p14:tracePt t="12605" x="2417763" y="2809875"/>
          <p14:tracePt t="12628" x="2424113" y="2809875"/>
          <p14:tracePt t="12636" x="2430463" y="2809875"/>
          <p14:tracePt t="12650" x="2438400" y="2809875"/>
          <p14:tracePt t="12850" x="2444750" y="2809875"/>
          <p14:tracePt t="12957" x="2451100" y="2809875"/>
          <p14:tracePt t="13469" x="2457450" y="2809875"/>
          <p14:tracePt t="13484" x="2463800" y="2809875"/>
          <p14:tracePt t="13492" x="2470150" y="2809875"/>
          <p14:tracePt t="13499" x="2478088" y="2809875"/>
          <p14:tracePt t="13500" x="2478088" y="2803525"/>
          <p14:tracePt t="13502" x="2484438" y="2803525"/>
          <p14:tracePt t="13506" x="2490788" y="2803525"/>
          <p14:tracePt t="13507" x="2497138" y="2803525"/>
          <p14:tracePt t="13510" x="2503488" y="2803525"/>
          <p14:tracePt t="13511" x="2511425" y="2803525"/>
          <p14:tracePt t="13512" x="2517775" y="2803525"/>
          <p14:tracePt t="13514" x="2524125" y="2803525"/>
          <p14:tracePt t="13516" x="2530475" y="2803525"/>
          <p14:tracePt t="13518" x="2544763" y="2797175"/>
          <p14:tracePt t="13520" x="2551113" y="2797175"/>
          <p14:tracePt t="13522" x="2563813" y="2797175"/>
          <p14:tracePt t="13523" x="2570163" y="2797175"/>
          <p14:tracePt t="13524" x="2578100" y="2797175"/>
          <p14:tracePt t="13526" x="2584450" y="2797175"/>
          <p14:tracePt t="13527" x="2590800" y="2797175"/>
          <p14:tracePt t="13528" x="2597150" y="2797175"/>
          <p14:tracePt t="13529" x="2603500" y="2797175"/>
          <p14:tracePt t="13530" x="2611438" y="2797175"/>
          <p14:tracePt t="13531" x="2617788" y="2797175"/>
          <p14:tracePt t="13532" x="2624138" y="2797175"/>
          <p14:tracePt t="13533" x="2630488" y="2797175"/>
          <p14:tracePt t="13534" x="2636838" y="2797175"/>
          <p14:tracePt t="13535" x="2651125" y="2797175"/>
          <p14:tracePt t="13537" x="2657475" y="2797175"/>
          <p14:tracePt t="13538" x="2663825" y="2797175"/>
          <p14:tracePt t="13539" x="2670175" y="2797175"/>
          <p14:tracePt t="13540" x="2678113" y="2797175"/>
          <p14:tracePt t="13541" x="2684463" y="2797175"/>
          <p14:tracePt t="13542" x="2690813" y="2797175"/>
          <p14:tracePt t="13543" x="2697163" y="2797175"/>
          <p14:tracePt t="13544" x="2703513" y="2797175"/>
          <p14:tracePt t="13545" x="2711450" y="2797175"/>
          <p14:tracePt t="13546" x="2717800" y="2797175"/>
          <p14:tracePt t="13548" x="2730500" y="2797175"/>
          <p14:tracePt t="13549" x="2736850" y="2797175"/>
          <p14:tracePt t="13551" x="2751138" y="2797175"/>
          <p14:tracePt t="13552" x="2757488" y="2797175"/>
          <p14:tracePt t="13554" x="2763838" y="2797175"/>
          <p14:tracePt t="13555" x="2776538" y="2797175"/>
          <p14:tracePt t="13557" x="2784475" y="2797175"/>
          <p14:tracePt t="13558" x="2790825" y="2797175"/>
          <p14:tracePt t="13560" x="2797175" y="2797175"/>
          <p14:tracePt t="13561" x="2809875" y="2797175"/>
          <p14:tracePt t="13563" x="2817813" y="2797175"/>
          <p14:tracePt t="13564" x="2824163" y="2797175"/>
          <p14:tracePt t="13566" x="2836863" y="2797175"/>
          <p14:tracePt t="13567" x="2843213" y="2797175"/>
          <p14:tracePt t="13569" x="2851150" y="2797175"/>
          <p14:tracePt t="13570" x="2863850" y="2797175"/>
          <p14:tracePt t="13572" x="2870200" y="2797175"/>
          <p14:tracePt t="13573" x="2876550" y="2797175"/>
          <p14:tracePt t="13574" x="2884488" y="2797175"/>
          <p14:tracePt t="13575" x="2890838" y="2803525"/>
          <p14:tracePt t="13576" x="2897188" y="2803525"/>
          <p14:tracePt t="13578" x="2909888" y="2803525"/>
          <p14:tracePt t="13579" x="2917825" y="2803525"/>
          <p14:tracePt t="13580" x="2924175" y="2803525"/>
          <p14:tracePt t="13581" x="2930525" y="2803525"/>
          <p14:tracePt t="13582" x="2936875" y="2803525"/>
          <p14:tracePt t="13583" x="2951163" y="2803525"/>
          <p14:tracePt t="13584" x="2963863" y="2803525"/>
          <p14:tracePt t="13586" x="2976563" y="2803525"/>
          <p14:tracePt t="13587" x="2984500" y="2803525"/>
          <p14:tracePt t="13588" x="2997200" y="2803525"/>
          <p14:tracePt t="13589" x="3009900" y="2803525"/>
          <p14:tracePt t="13590" x="3017838" y="2809875"/>
          <p14:tracePt t="13591" x="3036888" y="2809875"/>
          <p14:tracePt t="13592" x="3049588" y="2809875"/>
          <p14:tracePt t="13593" x="3057525" y="2809875"/>
          <p14:tracePt t="13594" x="3070225" y="2817813"/>
          <p14:tracePt t="13595" x="3082925" y="2817813"/>
          <p14:tracePt t="13596" x="3097213" y="2817813"/>
          <p14:tracePt t="13597" x="3103563" y="2817813"/>
          <p14:tracePt t="13598" x="3116263" y="2817813"/>
          <p14:tracePt t="13599" x="3130550" y="2824163"/>
          <p14:tracePt t="13600" x="3143250" y="2824163"/>
          <p14:tracePt t="13601" x="3157538" y="2824163"/>
          <p14:tracePt t="13602" x="3170238" y="2824163"/>
          <p14:tracePt t="13603" x="3176588" y="2824163"/>
          <p14:tracePt t="13604" x="3197225" y="2830513"/>
          <p14:tracePt t="13605" x="3209925" y="2830513"/>
          <p14:tracePt t="13606" x="3230563" y="2830513"/>
          <p14:tracePt t="13607" x="3236913" y="2830513"/>
          <p14:tracePt t="13608" x="3249613" y="2836863"/>
          <p14:tracePt t="13609" x="3263900" y="2836863"/>
          <p14:tracePt t="13610" x="3276600" y="2836863"/>
          <p14:tracePt t="13611" x="3297238" y="2836863"/>
          <p14:tracePt t="13612" x="3303588" y="2836863"/>
          <p14:tracePt t="13613" x="3316288" y="2843213"/>
          <p14:tracePt t="13614" x="3336925" y="2843213"/>
          <p14:tracePt t="13616" x="3355975" y="2843213"/>
          <p14:tracePt t="13617" x="3376613" y="2843213"/>
          <p14:tracePt t="13618" x="3389313" y="2843213"/>
          <p14:tracePt t="13620" x="3409950" y="2843213"/>
          <p14:tracePt t="13621" x="3422650" y="2843213"/>
          <p14:tracePt t="13622" x="3436938" y="2843213"/>
          <p14:tracePt t="13623" x="3449638" y="2843213"/>
          <p14:tracePt t="13624" x="3463925" y="2843213"/>
          <p14:tracePt t="13626" x="3476625" y="2843213"/>
          <p14:tracePt t="13627" x="3489325" y="2843213"/>
          <p14:tracePt t="13628" x="3497263" y="2843213"/>
          <p14:tracePt t="13629" x="3509963" y="2843213"/>
          <p14:tracePt t="13630" x="3522663" y="2851150"/>
          <p14:tracePt t="13631" x="3530600" y="2851150"/>
          <p14:tracePt t="13632" x="3536950" y="2851150"/>
          <p14:tracePt t="13633" x="3543300" y="2851150"/>
          <p14:tracePt t="13634" x="3556000" y="2851150"/>
          <p14:tracePt t="13635" x="3570288" y="2851150"/>
          <p14:tracePt t="13637" x="3576638" y="2851150"/>
          <p14:tracePt t="13638" x="3589338" y="2851150"/>
          <p14:tracePt t="13639" x="3597275" y="2851150"/>
          <p14:tracePt t="13640" x="3603625" y="2851150"/>
          <p14:tracePt t="13641" x="3609975" y="2851150"/>
          <p14:tracePt t="13642" x="3622675" y="2851150"/>
          <p14:tracePt t="13643" x="3629025" y="2851150"/>
          <p14:tracePt t="13644" x="3636963" y="2851150"/>
          <p14:tracePt t="13645" x="3643313" y="2851150"/>
          <p14:tracePt t="13646" x="3649663" y="2851150"/>
          <p14:tracePt t="13647" x="3656013" y="2851150"/>
          <p14:tracePt t="13648" x="3670300" y="2851150"/>
          <p14:tracePt t="13650" x="3676650" y="2851150"/>
          <p14:tracePt t="13651" x="3689350" y="2851150"/>
          <p14:tracePt t="13653" x="3695700" y="2851150"/>
          <p14:tracePt t="13654" x="3703638" y="2851150"/>
          <p14:tracePt t="13656" x="3716338" y="2851150"/>
          <p14:tracePt t="13657" x="3722688" y="2851150"/>
          <p14:tracePt t="13658" x="3722688" y="2857500"/>
          <p14:tracePt t="13659" x="3736975" y="2857500"/>
          <p14:tracePt t="13660" x="3743325" y="2857500"/>
          <p14:tracePt t="13662" x="3756025" y="2857500"/>
          <p14:tracePt t="13663" x="3762375" y="2857500"/>
          <p14:tracePt t="13665" x="3770313" y="2857500"/>
          <p14:tracePt t="13666" x="3776663" y="2857500"/>
          <p14:tracePt t="13667" x="3783013" y="2857500"/>
          <p14:tracePt t="13668" x="3789363" y="2857500"/>
          <p14:tracePt t="13669" x="3795713" y="2857500"/>
          <p14:tracePt t="13671" x="3803650" y="2857500"/>
          <p14:tracePt t="13672" x="3810000" y="2857500"/>
          <p14:tracePt t="13674" x="3816350" y="2857500"/>
          <p14:tracePt t="13675" x="3822700" y="2863850"/>
          <p14:tracePt t="13676" x="3829050" y="2863850"/>
          <p14:tracePt t="13677" x="3836988" y="2863850"/>
          <p14:tracePt t="13678" x="3843338" y="2863850"/>
          <p14:tracePt t="13679" x="3849688" y="2863850"/>
          <p14:tracePt t="13681" x="3856038" y="2863850"/>
          <p14:tracePt t="13682" x="3862388" y="2863850"/>
          <p14:tracePt t="13683" x="3870325" y="2863850"/>
          <p14:tracePt t="13684" x="3876675" y="2863850"/>
          <p14:tracePt t="13685" x="3883025" y="2863850"/>
          <p14:tracePt t="13687" x="3889375" y="2863850"/>
          <p14:tracePt t="13688" x="3895725" y="2863850"/>
          <p14:tracePt t="13690" x="3902075" y="2863850"/>
          <p14:tracePt t="13691" x="3910013" y="2863850"/>
          <p14:tracePt t="13692" x="3916363" y="2863850"/>
          <p14:tracePt t="13694" x="3922713" y="2863850"/>
          <p14:tracePt t="13695" x="3929063" y="2863850"/>
          <p14:tracePt t="13697" x="3935413" y="2863850"/>
          <p14:tracePt t="13698" x="3943350" y="2863850"/>
          <p14:tracePt t="13699" x="3949700" y="2863850"/>
          <p14:tracePt t="13701" x="3956050" y="2863850"/>
          <p14:tracePt t="13702" x="3962400" y="2863850"/>
          <p14:tracePt t="13705" x="3968750" y="2863850"/>
          <p14:tracePt t="13706" x="3976688" y="2863850"/>
          <p14:tracePt t="13707" x="3983038" y="2863850"/>
          <p14:tracePt t="13710" x="3989388" y="2863850"/>
          <p14:tracePt t="13712" x="3995738" y="2863850"/>
          <p14:tracePt t="13715" x="4002088" y="2863850"/>
          <p14:tracePt t="13716" x="4010025" y="2863850"/>
          <p14:tracePt t="13718" x="4016375" y="2863850"/>
          <p14:tracePt t="13721" x="4022725" y="2863850"/>
          <p14:tracePt t="13722" x="4029075" y="2863850"/>
          <p14:tracePt t="13725" x="4035425" y="2863850"/>
          <p14:tracePt t="13727" x="4043363" y="2863850"/>
          <p14:tracePt t="13728" x="4049713" y="2863850"/>
          <p14:tracePt t="13730" x="4056063" y="2863850"/>
          <p14:tracePt t="13731" x="4062413" y="2863850"/>
          <p14:tracePt t="13733" x="4068763" y="2863850"/>
          <p14:tracePt t="13734" x="4076700" y="2863850"/>
          <p14:tracePt t="13737" x="4083050" y="2863850"/>
          <p14:tracePt t="13738" x="4089400" y="2863850"/>
          <p14:tracePt t="13739" x="4095750" y="2863850"/>
          <p14:tracePt t="13741" x="4102100" y="2863850"/>
          <p14:tracePt t="13742" x="4110038" y="2863850"/>
          <p14:tracePt t="13744" x="4116388" y="2863850"/>
          <p14:tracePt t="13745" x="4122738" y="2863850"/>
          <p14:tracePt t="13746" x="4129088" y="2863850"/>
          <p14:tracePt t="13747" x="4135438" y="2863850"/>
          <p14:tracePt t="13748" x="4143375" y="2863850"/>
          <p14:tracePt t="13749" x="4149725" y="2863850"/>
          <p14:tracePt t="13750" x="4156075" y="2863850"/>
          <p14:tracePt t="13751" x="4162425" y="2863850"/>
          <p14:tracePt t="13752" x="4168775" y="2863850"/>
          <p14:tracePt t="13753" x="4175125" y="2863850"/>
          <p14:tracePt t="13754" x="4183063" y="2863850"/>
          <p14:tracePt t="13755" x="4189413" y="2863850"/>
          <p14:tracePt t="13756" x="4202113" y="2863850"/>
          <p14:tracePt t="13757" x="4208463" y="2863850"/>
          <p14:tracePt t="13758" x="4216400" y="2863850"/>
          <p14:tracePt t="13759" x="4229100" y="2863850"/>
          <p14:tracePt t="13760" x="4235450" y="2863850"/>
          <p14:tracePt t="13761" x="4249738" y="2863850"/>
          <p14:tracePt t="13763" x="4262438" y="2863850"/>
          <p14:tracePt t="13764" x="4275138" y="2863850"/>
          <p14:tracePt t="13765" x="4283075" y="2863850"/>
          <p14:tracePt t="13766" x="4295775" y="2863850"/>
          <p14:tracePt t="13767" x="4302125" y="2863850"/>
          <p14:tracePt t="13768" x="4316413" y="2863850"/>
          <p14:tracePt t="13769" x="4329113" y="2863850"/>
          <p14:tracePt t="13770" x="4335463" y="2863850"/>
          <p14:tracePt t="13771" x="4349750" y="2863850"/>
          <p14:tracePt t="13772" x="4356100" y="2863850"/>
          <p14:tracePt t="13773" x="4368800" y="2863850"/>
          <p14:tracePt t="13774" x="4383088" y="2863850"/>
          <p14:tracePt t="13775" x="4389438" y="2870200"/>
          <p14:tracePt t="13776" x="4402138" y="2870200"/>
          <p14:tracePt t="13777" x="4408488" y="2870200"/>
          <p14:tracePt t="13778" x="4422775" y="2870200"/>
          <p14:tracePt t="13779" x="4435475" y="2870200"/>
          <p14:tracePt t="13780" x="4441825" y="2870200"/>
          <p14:tracePt t="13781" x="4456113" y="2870200"/>
          <p14:tracePt t="13782" x="4462463" y="2870200"/>
          <p14:tracePt t="13783" x="4475163" y="2870200"/>
          <p14:tracePt t="13784" x="4489450" y="2870200"/>
          <p14:tracePt t="13785" x="4495800" y="2870200"/>
          <p14:tracePt t="13786" x="4508500" y="2870200"/>
          <p14:tracePt t="13787" x="4522788" y="2876550"/>
          <p14:tracePt t="13788" x="4529138" y="2876550"/>
          <p14:tracePt t="13789" x="4535488" y="2876550"/>
          <p14:tracePt t="13790" x="4541838" y="2876550"/>
          <p14:tracePt t="13791" x="4556125" y="2876550"/>
          <p14:tracePt t="13792" x="4568825" y="2876550"/>
          <p14:tracePt t="13793" x="4575175" y="2876550"/>
          <p14:tracePt t="13794" x="4581525" y="2876550"/>
          <p14:tracePt t="13795" x="4589463" y="2876550"/>
          <p14:tracePt t="13796" x="4602163" y="2876550"/>
          <p14:tracePt t="13797" x="4608513" y="2876550"/>
          <p14:tracePt t="13798" x="4614863" y="2876550"/>
          <p14:tracePt t="13799" x="4622800" y="2876550"/>
          <p14:tracePt t="13800" x="4629150" y="2876550"/>
          <p14:tracePt t="13801" x="4635500" y="2876550"/>
          <p14:tracePt t="13802" x="4641850" y="2876550"/>
          <p14:tracePt t="13803" x="4648200" y="2876550"/>
          <p14:tracePt t="13804" x="4656138" y="2876550"/>
          <p14:tracePt t="13805" x="4662488" y="2876550"/>
          <p14:tracePt t="13806" x="4668838" y="2876550"/>
          <p14:tracePt t="13807" x="4675188" y="2876550"/>
          <p14:tracePt t="13808" x="4681538" y="2876550"/>
          <p14:tracePt t="13810" x="4689475" y="2876550"/>
          <p14:tracePt t="13811" x="4695825" y="2876550"/>
          <p14:tracePt t="13812" x="4702175" y="2876550"/>
          <p14:tracePt t="13815" x="4708525" y="2876550"/>
          <p14:tracePt t="13816" x="4714875" y="2876550"/>
          <p14:tracePt t="13819" x="4722813" y="2876550"/>
          <p14:tracePt t="13821" x="4729163" y="2876550"/>
          <p14:tracePt t="13823" x="4735513" y="2876550"/>
          <p14:tracePt t="13830" x="4741863" y="2876550"/>
          <p14:tracePt t="13854" x="4748213" y="2876550"/>
          <p14:tracePt t="13869" x="4748213" y="2870200"/>
          <p14:tracePt t="13876" x="4754563" y="2870200"/>
          <p14:tracePt t="13881" x="4762500" y="2870200"/>
          <p14:tracePt t="13884" x="4768850" y="2870200"/>
          <p14:tracePt t="13888" x="4768850" y="2863850"/>
          <p14:tracePt t="13889" x="4775200" y="2863850"/>
          <p14:tracePt t="13891" x="4781550" y="2863850"/>
          <p14:tracePt t="13895" x="4787900" y="2863850"/>
          <p14:tracePt t="13896" x="4795838" y="2863850"/>
          <p14:tracePt t="13898" x="4802188" y="2863850"/>
          <p14:tracePt t="13901" x="4808538" y="2863850"/>
          <p14:tracePt t="13902" x="4814888" y="2863850"/>
          <p14:tracePt t="13905" x="4821238" y="2863850"/>
          <p14:tracePt t="13906" x="4829175" y="2863850"/>
          <p14:tracePt t="13908" x="4835525" y="2857500"/>
          <p14:tracePt t="13911" x="4841875" y="2857500"/>
          <p14:tracePt t="13912" x="4848225" y="2857500"/>
          <p14:tracePt t="13915" x="4854575" y="2857500"/>
          <p14:tracePt t="13916" x="4854575" y="2851150"/>
          <p14:tracePt t="13917" x="4862513" y="2851150"/>
          <p14:tracePt t="13920" x="4868863" y="2851150"/>
          <p14:tracePt t="13921" x="4868863" y="2843213"/>
          <p14:tracePt t="13922" x="4875213" y="2843213"/>
          <p14:tracePt t="13923" x="4881563" y="2843213"/>
          <p14:tracePt t="13927" x="4887913" y="2843213"/>
          <p14:tracePt t="13929" x="4895850" y="2843213"/>
          <p14:tracePt t="13933" x="4895850" y="2836863"/>
          <p14:tracePt t="13936" x="4902200" y="2836863"/>
          <p14:tracePt t="13940" x="4908550" y="2836863"/>
          <p14:tracePt t="13944" x="4914900" y="2836863"/>
          <p14:tracePt t="13945" x="4914900" y="2830513"/>
          <p14:tracePt t="13981" x="4921250" y="2830513"/>
          <p14:tracePt t="14012" x="4929188" y="2830513"/>
          <p14:tracePt t="14016" x="4929188" y="2824163"/>
          <p14:tracePt t="14046" x="4935538" y="2824163"/>
          <p14:tracePt t="14069" x="4935538" y="2817813"/>
          <p14:tracePt t="14092" x="4941888" y="2817813"/>
          <p14:tracePt t="14477" x="4941888" y="2809875"/>
          <p14:tracePt t="14763" x="4941888" y="2803525"/>
          <p14:tracePt t="14848" x="4941888" y="2797175"/>
          <p14:tracePt t="14967" x="4941888" y="2790825"/>
          <p14:tracePt t="15529" x="4941888" y="2784475"/>
          <p14:tracePt t="15553" x="4941888" y="2776538"/>
          <p14:tracePt t="15577" x="4941888" y="2770188"/>
          <p14:tracePt t="16582" x="4941888" y="2763838"/>
          <p14:tracePt t="16587" x="4948238" y="2763838"/>
          <p14:tracePt t="16658" x="4954588" y="2763838"/>
          <p14:tracePt t="16675" x="4962525" y="2763838"/>
          <p14:tracePt t="16699" x="4962525" y="2757488"/>
          <p14:tracePt t="16703" x="4968875" y="2757488"/>
          <p14:tracePt t="16715" x="4975225" y="2757488"/>
          <p14:tracePt t="16725" x="4981575" y="2757488"/>
          <p14:tracePt t="16735" x="4981575" y="2751138"/>
          <p14:tracePt t="16738" x="4987925" y="2751138"/>
          <p14:tracePt t="16743" x="4995863" y="2751138"/>
          <p14:tracePt t="16752" x="5002213" y="2751138"/>
          <p14:tracePt t="16755" x="5008563" y="2751138"/>
          <p14:tracePt t="16759" x="5014913" y="2751138"/>
          <p14:tracePt t="16765" x="5021263" y="2751138"/>
          <p14:tracePt t="16768" x="5029200" y="2751138"/>
          <p14:tracePt t="16771" x="5029200" y="2743200"/>
          <p14:tracePt t="16774" x="5035550" y="2743200"/>
          <p14:tracePt t="16777" x="5041900" y="2743200"/>
          <p14:tracePt t="16780" x="5048250" y="2743200"/>
          <p14:tracePt t="16785" x="5048250" y="2736850"/>
          <p14:tracePt t="16786" x="5054600" y="2736850"/>
          <p14:tracePt t="16789" x="5060950" y="2736850"/>
          <p14:tracePt t="16797" x="5068888" y="2736850"/>
          <p14:tracePt t="16798" x="5068888" y="2730500"/>
          <p14:tracePt t="16801" x="5075238" y="2730500"/>
          <p14:tracePt t="16809" x="5081588" y="2730500"/>
          <p14:tracePt t="16814" x="5087938" y="2730500"/>
          <p14:tracePt t="16820" x="5094288" y="2730500"/>
          <p14:tracePt t="16827" x="5102225" y="2730500"/>
          <p14:tracePt t="16828" x="5102225" y="2724150"/>
          <p14:tracePt t="16831" x="5108575" y="2724150"/>
          <p14:tracePt t="16837" x="5114925" y="2724150"/>
          <p14:tracePt t="16839" x="5121275" y="2724150"/>
          <p14:tracePt t="16842" x="5127625" y="2724150"/>
          <p14:tracePt t="16845" x="5127625" y="2717800"/>
          <p14:tracePt t="16846" x="5135563" y="2717800"/>
          <p14:tracePt t="16847" x="5141913" y="2717800"/>
          <p14:tracePt t="16851" x="5148263" y="2717800"/>
          <p14:tracePt t="16853" x="5154613" y="2717800"/>
          <p14:tracePt t="16854" x="5160963" y="2717800"/>
          <p14:tracePt t="16857" x="5168900" y="2717800"/>
          <p14:tracePt t="16858" x="5175250" y="2717800"/>
          <p14:tracePt t="16861" x="5181600" y="2717800"/>
          <p14:tracePt t="16862" x="5187950" y="2717800"/>
          <p14:tracePt t="16864" x="5194300" y="2717800"/>
          <p14:tracePt t="16866" x="5202238" y="2717800"/>
          <p14:tracePt t="16867" x="5208588" y="2717800"/>
          <p14:tracePt t="16869" x="5208588" y="2711450"/>
          <p14:tracePt t="16870" x="5214938" y="2711450"/>
          <p14:tracePt t="16871" x="5221288" y="2711450"/>
          <p14:tracePt t="16872" x="5227638" y="2711450"/>
          <p14:tracePt t="16875" x="5235575" y="2711450"/>
          <p14:tracePt t="16876" x="5241925" y="2711450"/>
          <p14:tracePt t="16878" x="5248275" y="2711450"/>
          <p14:tracePt t="16879" x="5254625" y="2711450"/>
          <p14:tracePt t="16881" x="5260975" y="2711450"/>
          <p14:tracePt t="16883" x="5268913" y="2711450"/>
          <p14:tracePt t="16884" x="5275263" y="2711450"/>
          <p14:tracePt t="16887" x="5281613" y="2711450"/>
          <p14:tracePt t="16888" x="5287963" y="2711450"/>
          <p14:tracePt t="16891" x="5294313" y="2711450"/>
          <p14:tracePt t="16900" x="5327650" y="2711450"/>
          <p14:tracePt t="16901" x="5334000" y="2711450"/>
          <p14:tracePt t="16903" x="5341938" y="2711450"/>
          <p14:tracePt t="16907" x="5348288" y="2711450"/>
          <p14:tracePt t="16909" x="5354638" y="2711450"/>
          <p14:tracePt t="16919" x="5360988" y="2711450"/>
          <p14:tracePt t="16927" x="5367338" y="2711450"/>
          <p14:tracePt t="16943" x="5375275" y="2711450"/>
          <p14:tracePt t="16957" x="5381625" y="2711450"/>
          <p14:tracePt t="16961" x="5387975" y="2711450"/>
          <p14:tracePt t="16967" x="5394325" y="2711450"/>
          <p14:tracePt t="16969" x="5400675" y="2711450"/>
          <p14:tracePt t="16971" x="5408613" y="2711450"/>
          <p14:tracePt t="16975" x="5414963" y="2711450"/>
          <p14:tracePt t="16977" x="5421313" y="2711450"/>
          <p14:tracePt t="16980" x="5427663" y="2711450"/>
          <p14:tracePt t="16982" x="5434013" y="2711450"/>
          <p14:tracePt t="16983" x="5441950" y="2711450"/>
          <p14:tracePt t="16986" x="5448300" y="2711450"/>
          <p14:tracePt t="16987" x="5454650" y="2711450"/>
          <p14:tracePt t="16989" x="5461000" y="2711450"/>
          <p14:tracePt t="16990" x="5467350" y="2711450"/>
          <p14:tracePt t="16992" x="5475288" y="2711450"/>
          <p14:tracePt t="16994" x="5481638" y="2711450"/>
          <p14:tracePt t="16995" x="5487988" y="2711450"/>
          <p14:tracePt t="16997" x="5494338" y="2711450"/>
          <p14:tracePt t="16998" x="5500688" y="2711450"/>
          <p14:tracePt t="17000" x="5508625" y="2711450"/>
          <p14:tracePt t="17001" x="5514975" y="2711450"/>
          <p14:tracePt t="17002" x="5521325" y="2711450"/>
          <p14:tracePt t="17004" x="5527675" y="2711450"/>
          <p14:tracePt t="17005" x="5534025" y="2711450"/>
          <p14:tracePt t="17007" x="5541963" y="2711450"/>
          <p14:tracePt t="17008" x="5548313" y="2711450"/>
          <p14:tracePt t="17009" x="5554663" y="2711450"/>
          <p14:tracePt t="17011" x="5561013" y="2711450"/>
          <p14:tracePt t="17012" x="5567363" y="2711450"/>
          <p14:tracePt t="17014" x="5575300" y="2711450"/>
          <p14:tracePt t="17015" x="5581650" y="2711450"/>
          <p14:tracePt t="17017" x="5588000" y="2711450"/>
          <p14:tracePt t="17020" x="5594350" y="2711450"/>
          <p14:tracePt t="17021" x="5600700" y="2711450"/>
          <p14:tracePt t="17023" x="5608638" y="2711450"/>
          <p14:tracePt t="17024" x="5614988" y="2711450"/>
          <p14:tracePt t="17026" x="5621338" y="2711450"/>
          <p14:tracePt t="17028" x="5621338" y="2717800"/>
          <p14:tracePt t="17029" x="5627688" y="2717800"/>
          <p14:tracePt t="17030" x="5634038" y="2717800"/>
          <p14:tracePt t="17033" x="5640388" y="2717800"/>
          <p14:tracePt t="17035" x="5648325" y="2717800"/>
          <p14:tracePt t="17037" x="5654675" y="2717800"/>
          <p14:tracePt t="17040" x="5661025" y="2717800"/>
          <p14:tracePt t="17042" x="5667375" y="2717800"/>
          <p14:tracePt t="17045" x="5673725" y="2717800"/>
          <p14:tracePt t="17047" x="5681663" y="2717800"/>
          <p14:tracePt t="17048" x="5688013" y="2717800"/>
          <p14:tracePt t="17051" x="5694363" y="2717800"/>
          <p14:tracePt t="17052" x="5700713" y="2717800"/>
          <p14:tracePt t="17053" x="5700713" y="2724150"/>
          <p14:tracePt t="17055" x="5707063" y="2724150"/>
          <p14:tracePt t="17056" x="5715000" y="2724150"/>
          <p14:tracePt t="17058" x="5721350" y="2724150"/>
          <p14:tracePt t="17059" x="5727700" y="2724150"/>
          <p14:tracePt t="17060" x="5734050" y="2724150"/>
          <p14:tracePt t="17062" x="5740400" y="2724150"/>
          <p14:tracePt t="17063" x="5748338" y="2724150"/>
          <p14:tracePt t="17065" x="5761038" y="2724150"/>
          <p14:tracePt t="17066" x="5767388" y="2724150"/>
          <p14:tracePt t="17068" x="5781675" y="2724150"/>
          <p14:tracePt t="17069" x="5788025" y="2724150"/>
          <p14:tracePt t="17070" x="5794375" y="2724150"/>
          <p14:tracePt t="17071" x="5800725" y="2724150"/>
          <p14:tracePt t="17072" x="5807075" y="2724150"/>
          <p14:tracePt t="17073" x="5815013" y="2724150"/>
          <p14:tracePt t="17074" x="5827713" y="2724150"/>
          <p14:tracePt t="17076" x="5840413" y="2724150"/>
          <p14:tracePt t="17077" x="5848350" y="2724150"/>
          <p14:tracePt t="17078" x="5854700" y="2724150"/>
          <p14:tracePt t="17079" x="5867400" y="2724150"/>
          <p14:tracePt t="17081" x="5881688" y="2730500"/>
          <p14:tracePt t="17082" x="5888038" y="2730500"/>
          <p14:tracePt t="17083" x="5894388" y="2730500"/>
          <p14:tracePt t="17084" x="5907088" y="2730500"/>
          <p14:tracePt t="17085" x="5913438" y="2730500"/>
          <p14:tracePt t="17086" x="5927725" y="2730500"/>
          <p14:tracePt t="17087" x="5934075" y="2730500"/>
          <p14:tracePt t="17088" x="5940425" y="2730500"/>
          <p14:tracePt t="17089" x="5954713" y="2730500"/>
          <p14:tracePt t="17090" x="5954713" y="2736850"/>
          <p14:tracePt t="17091" x="5967413" y="2736850"/>
          <p14:tracePt t="17092" x="5973763" y="2736850"/>
          <p14:tracePt t="17094" x="5988050" y="2736850"/>
          <p14:tracePt t="17095" x="5994400" y="2736850"/>
          <p14:tracePt t="17096" x="6000750" y="2736850"/>
          <p14:tracePt t="17097" x="6007100" y="2736850"/>
          <p14:tracePt t="17098" x="6013450" y="2736850"/>
          <p14:tracePt t="17099" x="6021388" y="2736850"/>
          <p14:tracePt t="17100" x="6034088" y="2736850"/>
          <p14:tracePt t="17102" x="6040438" y="2736850"/>
          <p14:tracePt t="17103" x="6046788" y="2736850"/>
          <p14:tracePt t="17105" x="6061075" y="2736850"/>
          <p14:tracePt t="17106" x="6067425" y="2736850"/>
          <p14:tracePt t="17108" x="6073775" y="2736850"/>
          <p14:tracePt t="17109" x="6080125" y="2736850"/>
          <p14:tracePt t="17111" x="6088063" y="2736850"/>
          <p14:tracePt t="17112" x="6094413" y="2736850"/>
          <p14:tracePt t="17113" x="6100763" y="2736850"/>
          <p14:tracePt t="17117" x="6107113" y="2736850"/>
          <p14:tracePt t="17118" x="6113463" y="2743200"/>
          <p14:tracePt t="17124" x="6121400" y="2743200"/>
          <p14:tracePt t="17130" x="6127750" y="2743200"/>
          <p14:tracePt t="17159" x="6134100" y="2743200"/>
          <p14:tracePt t="17171" x="6140450" y="2743200"/>
          <p14:tracePt t="17174" x="6146800" y="2743200"/>
          <p14:tracePt t="17179" x="6154738" y="2743200"/>
          <p14:tracePt t="17181" x="6161088" y="2743200"/>
          <p14:tracePt t="17182" x="6167438" y="2743200"/>
          <p14:tracePt t="17185" x="6173788" y="2743200"/>
          <p14:tracePt t="17187" x="6180138" y="2743200"/>
          <p14:tracePt t="17190" x="6188075" y="2743200"/>
          <p14:tracePt t="17191" x="6194425" y="2743200"/>
          <p14:tracePt t="17192" x="6200775" y="2743200"/>
          <p14:tracePt t="17195" x="6207125" y="2743200"/>
          <p14:tracePt t="17196" x="6213475" y="2743200"/>
          <p14:tracePt t="17199" x="6219825" y="2743200"/>
          <p14:tracePt t="17200" x="6227763" y="2743200"/>
          <p14:tracePt t="17201" x="6234113" y="2743200"/>
          <p14:tracePt t="17204" x="6240463" y="2743200"/>
          <p14:tracePt t="17205" x="6246813" y="2743200"/>
          <p14:tracePt t="17208" x="6253163" y="2743200"/>
          <p14:tracePt t="17209" x="6261100" y="2743200"/>
          <p14:tracePt t="17211" x="6267450" y="2743200"/>
          <p14:tracePt t="17213" x="6273800" y="2743200"/>
          <p14:tracePt t="17214" x="6280150" y="2743200"/>
          <p14:tracePt t="17218" x="6286500" y="2743200"/>
          <p14:tracePt t="17219" x="6294438" y="2743200"/>
          <p14:tracePt t="17221" x="6300788" y="2743200"/>
          <p14:tracePt t="17224" x="6307138" y="2743200"/>
          <p14:tracePt t="17225" x="6313488" y="2743200"/>
          <p14:tracePt t="17228" x="6319838" y="2743200"/>
          <p14:tracePt t="17230" x="6327775" y="2743200"/>
          <p14:tracePt t="17234" x="6334125" y="2743200"/>
          <p14:tracePt t="17236" x="6340475" y="2743200"/>
          <p14:tracePt t="17238" x="6346825" y="2743200"/>
          <p14:tracePt t="17240" x="6346825" y="2751138"/>
          <p14:tracePt t="17242" x="6353175" y="2751138"/>
          <p14:tracePt t="17245" x="6361113" y="2751138"/>
          <p14:tracePt t="17252" x="6367463" y="2751138"/>
          <p14:tracePt t="17255" x="6373813" y="2751138"/>
          <p14:tracePt t="17259" x="6380163" y="2751138"/>
          <p14:tracePt t="17267" x="6386513" y="2751138"/>
          <p14:tracePt t="17273" x="6394450" y="2751138"/>
          <p14:tracePt t="17279" x="6394450" y="2757488"/>
          <p14:tracePt t="17283" x="6400800" y="2757488"/>
          <p14:tracePt t="17288" x="6407150" y="2757488"/>
          <p14:tracePt t="17294" x="6413500" y="2757488"/>
          <p14:tracePt t="17306" x="6419850" y="2757488"/>
          <p14:tracePt t="17313" x="6427788" y="2757488"/>
          <p14:tracePt t="17332" x="6434138" y="2757488"/>
          <p14:tracePt t="17344" x="6440488" y="2757488"/>
          <p14:tracePt t="17355" x="6446838" y="2757488"/>
          <p14:tracePt t="17369" x="6453188" y="2757488"/>
          <p14:tracePt t="17375" x="6461125" y="2757488"/>
          <p14:tracePt t="17386" x="6467475" y="2757488"/>
          <p14:tracePt t="17390" x="6473825" y="2757488"/>
          <p14:tracePt t="17401" x="6480175" y="2757488"/>
          <p14:tracePt t="17408" x="6486525" y="2757488"/>
          <p14:tracePt t="17414" x="6492875" y="2757488"/>
          <p14:tracePt t="17443" x="6500813" y="2757488"/>
          <p14:tracePt t="17470" x="6507163" y="2757488"/>
          <p14:tracePt t="17496" x="6513513" y="2757488"/>
          <p14:tracePt t="17507" x="6519863" y="2757488"/>
          <p14:tracePt t="17540" x="6526213" y="2757488"/>
          <p14:tracePt t="17771" x="6534150" y="2757488"/>
          <p14:tracePt t="17773" x="6540500" y="2757488"/>
          <p14:tracePt t="17777" x="6546850" y="2757488"/>
          <p14:tracePt t="17779" x="6553200" y="2757488"/>
          <p14:tracePt t="17781" x="6559550" y="2757488"/>
          <p14:tracePt t="17783" x="6567488" y="2757488"/>
          <p14:tracePt t="17785" x="6573838" y="2757488"/>
          <p14:tracePt t="17787" x="6580188" y="2757488"/>
          <p14:tracePt t="17788" x="6586538" y="2757488"/>
          <p14:tracePt t="17790" x="6592888" y="2757488"/>
          <p14:tracePt t="17792" x="6600825" y="2757488"/>
          <p14:tracePt t="17793" x="6607175" y="2757488"/>
          <p14:tracePt t="17795" x="6613525" y="2757488"/>
          <p14:tracePt t="17796" x="6619875" y="2757488"/>
          <p14:tracePt t="17797" x="6626225" y="2757488"/>
          <p14:tracePt t="17799" x="6634163" y="2757488"/>
          <p14:tracePt t="17800" x="6640513" y="2757488"/>
          <p14:tracePt t="17802" x="6646863" y="2757488"/>
          <p14:tracePt t="17803" x="6653213" y="2757488"/>
          <p14:tracePt t="17804" x="6659563" y="2757488"/>
          <p14:tracePt t="17805" x="6667500" y="2757488"/>
          <p14:tracePt t="17806" x="6673850" y="2757488"/>
          <p14:tracePt t="17808" x="6680200" y="2757488"/>
          <p14:tracePt t="17809" x="6692900" y="2757488"/>
          <p14:tracePt t="17811" x="6700838" y="2757488"/>
          <p14:tracePt t="17812" x="6707188" y="2757488"/>
          <p14:tracePt t="17813" x="6713538" y="2757488"/>
          <p14:tracePt t="17814" x="6719888" y="2757488"/>
          <p14:tracePt t="17815" x="6726238" y="2757488"/>
          <p14:tracePt t="17817" x="6740525" y="2757488"/>
          <p14:tracePt t="17818" x="6746875" y="2757488"/>
          <p14:tracePt t="17820" x="6753225" y="2757488"/>
          <p14:tracePt t="17821" x="6759575" y="2757488"/>
          <p14:tracePt t="17822" x="6765925" y="2757488"/>
          <p14:tracePt t="17823" x="6773863" y="2757488"/>
          <p14:tracePt t="17824" x="6780213" y="2757488"/>
          <p14:tracePt t="17826" x="6786563" y="2757488"/>
          <p14:tracePt t="17827" x="6792913" y="2757488"/>
          <p14:tracePt t="17828" x="6799263" y="2757488"/>
          <p14:tracePt t="17830" x="6807200" y="2757488"/>
          <p14:tracePt t="17831" x="6813550" y="2757488"/>
          <p14:tracePt t="17832" x="6819900" y="2757488"/>
          <p14:tracePt t="17833" x="6826250" y="2757488"/>
          <p14:tracePt t="17834" x="6832600" y="2757488"/>
          <p14:tracePt t="17835" x="6840538" y="2757488"/>
          <p14:tracePt t="17836" x="6846888" y="2757488"/>
          <p14:tracePt t="17837" x="6853238" y="2757488"/>
          <p14:tracePt t="17839" x="6865938" y="2757488"/>
          <p14:tracePt t="17840" x="6873875" y="2757488"/>
          <p14:tracePt t="17842" x="6880225" y="2757488"/>
          <p14:tracePt t="17843" x="6892925" y="2757488"/>
          <p14:tracePt t="17845" x="6907213" y="2757488"/>
          <p14:tracePt t="17846" x="6913563" y="2757488"/>
          <p14:tracePt t="17847" x="6919913" y="2757488"/>
          <p14:tracePt t="17848" x="6926263" y="2757488"/>
          <p14:tracePt t="17849" x="6932613" y="2757488"/>
          <p14:tracePt t="17850" x="6946900" y="2757488"/>
          <p14:tracePt t="17851" x="6953250" y="2757488"/>
          <p14:tracePt t="17852" x="6959600" y="2757488"/>
          <p14:tracePt t="17853" x="6973888" y="2757488"/>
          <p14:tracePt t="17854" x="6980238" y="2757488"/>
          <p14:tracePt t="17855" x="6992938" y="2757488"/>
          <p14:tracePt t="17856" x="7007225" y="2757488"/>
          <p14:tracePt t="17857" x="7013575" y="2757488"/>
          <p14:tracePt t="17858" x="7026275" y="2757488"/>
          <p14:tracePt t="17859" x="7032625" y="2757488"/>
          <p14:tracePt t="17860" x="7046913" y="2757488"/>
          <p14:tracePt t="17861" x="7059613" y="2757488"/>
          <p14:tracePt t="17863" x="7080250" y="2757488"/>
          <p14:tracePt t="17865" x="7092950" y="2757488"/>
          <p14:tracePt t="17866" x="7099300" y="2757488"/>
          <p14:tracePt t="17867" x="7113588" y="2757488"/>
          <p14:tracePt t="17868" x="7126288" y="2757488"/>
          <p14:tracePt t="17869" x="7132638" y="2757488"/>
          <p14:tracePt t="17870" x="7146925" y="2757488"/>
          <p14:tracePt t="17871" x="7153275" y="2757488"/>
          <p14:tracePt t="17872" x="7165975" y="2763838"/>
          <p14:tracePt t="17873" x="7180263" y="2763838"/>
          <p14:tracePt t="17874" x="7186613" y="2763838"/>
          <p14:tracePt t="17875" x="7192963" y="2763838"/>
          <p14:tracePt t="17876" x="7205663" y="2763838"/>
          <p14:tracePt t="17877" x="7213600" y="2763838"/>
          <p14:tracePt t="17878" x="7226300" y="2763838"/>
          <p14:tracePt t="17879" x="7232650" y="2763838"/>
          <p14:tracePt t="17880" x="7239000" y="2763838"/>
          <p14:tracePt t="17881" x="7253288" y="2763838"/>
          <p14:tracePt t="17882" x="7253288" y="2770188"/>
          <p14:tracePt t="17884" x="7265988" y="2770188"/>
          <p14:tracePt t="17884" x="7272338" y="2770188"/>
          <p14:tracePt t="17885" x="7280275" y="2770188"/>
          <p14:tracePt t="17886" x="7292975" y="2770188"/>
          <p14:tracePt t="17888" x="7305675" y="2770188"/>
          <p14:tracePt t="17889" x="7313613" y="2770188"/>
          <p14:tracePt t="17890" x="7319963" y="2770188"/>
          <p14:tracePt t="17891" x="7326313" y="2770188"/>
          <p14:tracePt t="17892" x="7332663" y="2770188"/>
          <p14:tracePt t="17893" x="7339013" y="2770188"/>
          <p14:tracePt t="17894" x="7345363" y="2770188"/>
          <p14:tracePt t="17895" x="7353300" y="2770188"/>
          <p14:tracePt t="17897" x="7366000" y="2770188"/>
          <p14:tracePt t="17899" x="7372350" y="2770188"/>
          <p14:tracePt t="17900" x="7378700" y="2770188"/>
          <p14:tracePt t="17901" x="7386638" y="2770188"/>
          <p14:tracePt t="17903" x="7392988" y="2770188"/>
          <p14:tracePt t="17904" x="7399338" y="2770188"/>
          <p14:tracePt t="17906" x="7405688" y="2770188"/>
          <p14:tracePt t="17908" x="7412038" y="2770188"/>
          <p14:tracePt t="17909" x="7419975" y="2770188"/>
          <p14:tracePt t="17913" x="7426325" y="2770188"/>
          <p14:tracePt t="17914" x="7432675" y="2770188"/>
          <p14:tracePt t="17919" x="7439025" y="2770188"/>
          <p14:tracePt t="17922" x="7445375" y="2770188"/>
          <p14:tracePt t="17925" x="7453313" y="2770188"/>
          <p14:tracePt t="17931" x="7459663" y="2770188"/>
          <p14:tracePt t="17936" x="7466013" y="2770188"/>
          <p14:tracePt t="17942" x="7466013" y="2763838"/>
          <p14:tracePt t="17945" x="7472363" y="2763838"/>
          <p14:tracePt t="17948" x="7478713" y="2763838"/>
          <p14:tracePt t="17951" x="7486650" y="2763838"/>
          <p14:tracePt t="17955" x="7493000" y="2763838"/>
          <p14:tracePt t="17958" x="7499350" y="2763838"/>
          <p14:tracePt t="17961" x="7505700" y="2763838"/>
          <p14:tracePt t="17963" x="7512050" y="2763838"/>
          <p14:tracePt t="17964" x="7519988" y="2763838"/>
          <p14:tracePt t="17968" x="7526338" y="2763838"/>
          <p14:tracePt t="17969" x="7532688" y="2763838"/>
          <p14:tracePt t="17972" x="7539038" y="2763838"/>
          <p14:tracePt t="17974" x="7545388" y="2763838"/>
          <p14:tracePt t="17977" x="7553325" y="2763838"/>
          <p14:tracePt t="17979" x="7559675" y="2763838"/>
          <p14:tracePt t="17980" x="7566025" y="2763838"/>
          <p14:tracePt t="17984" x="7572375" y="2763838"/>
          <p14:tracePt t="17985" x="7578725" y="2763838"/>
          <p14:tracePt t="17989" x="7586663" y="2763838"/>
          <p14:tracePt t="17991" x="7593013" y="2763838"/>
          <p14:tracePt t="17993" x="7599363" y="2763838"/>
          <p14:tracePt t="17998" x="7605713" y="2763838"/>
          <p14:tracePt t="18001" x="7612063" y="2763838"/>
          <p14:tracePt t="18007" x="7620000" y="2763838"/>
          <p14:tracePt t="18012" x="7626350" y="2763838"/>
          <p14:tracePt t="18017" x="7632700" y="2763838"/>
          <p14:tracePt t="18031" x="7639050" y="2763838"/>
          <p14:tracePt t="18036" x="7645400" y="2763838"/>
          <p14:tracePt t="18043" x="7651750" y="2763838"/>
          <p14:tracePt t="18046" x="7659688" y="2763838"/>
          <p14:tracePt t="18049" x="7666038" y="2763838"/>
          <p14:tracePt t="18053" x="7672388" y="2763838"/>
          <p14:tracePt t="18055" x="7678738" y="2763838"/>
          <p14:tracePt t="18059" x="7685088" y="2763838"/>
          <p14:tracePt t="18061" x="7693025" y="2763838"/>
          <p14:tracePt t="18063" x="7699375" y="2763838"/>
          <p14:tracePt t="18066" x="7705725" y="2763838"/>
          <p14:tracePt t="18068" x="7712075" y="2763838"/>
          <p14:tracePt t="18071" x="7718425" y="2763838"/>
          <p14:tracePt t="18073" x="7726363" y="2763838"/>
          <p14:tracePt t="18075" x="7732713" y="2763838"/>
          <p14:tracePt t="18078" x="7739063" y="2763838"/>
          <p14:tracePt t="18080" x="7745413" y="2763838"/>
          <p14:tracePt t="18083" x="7751763" y="2763838"/>
          <p14:tracePt t="18085" x="7759700" y="2763838"/>
          <p14:tracePt t="18089" x="7766050" y="2763838"/>
          <p14:tracePt t="18091" x="7772400" y="2763838"/>
          <p14:tracePt t="18093" x="7778750" y="2763838"/>
          <p14:tracePt t="18100" x="7785100" y="2763838"/>
          <p14:tracePt t="18104" x="7793038" y="2763838"/>
          <p14:tracePt t="18114" x="7799388" y="2763838"/>
          <p14:tracePt t="18121" x="7805738" y="2763838"/>
          <p14:tracePt t="18126" x="7812088" y="2763838"/>
          <p14:tracePt t="18137" x="7818438" y="2763838"/>
          <p14:tracePt t="18142" x="7826375" y="2763838"/>
          <p14:tracePt t="18150" x="7832725" y="2763838"/>
          <p14:tracePt t="18154" x="7839075" y="2763838"/>
          <p14:tracePt t="18157" x="7845425" y="2763838"/>
          <p14:tracePt t="18164" x="7851775" y="2763838"/>
          <p14:tracePt t="18167" x="7859713" y="2763838"/>
          <p14:tracePt t="18175" x="7866063" y="2763838"/>
          <p14:tracePt t="18179" x="7872413" y="2763838"/>
          <p14:tracePt t="18187" x="7878763" y="2763838"/>
          <p14:tracePt t="18240" x="7885113" y="2763838"/>
          <p14:tracePt t="18256" x="7893050" y="2763838"/>
          <p14:tracePt t="18274" x="7899400" y="2763838"/>
          <p14:tracePt t="18283" x="7905750" y="2763838"/>
          <p14:tracePt t="18291" x="7912100" y="2763838"/>
          <p14:tracePt t="18310" x="7918450" y="2763838"/>
          <p14:tracePt t="18354" x="7924800" y="2763838"/>
          <p14:tracePt t="18821" x="7924800" y="2757488"/>
          <p14:tracePt t="19139" x="7932738" y="2757488"/>
          <p14:tracePt t="19159" x="7939088" y="2757488"/>
          <p14:tracePt t="19162" x="7945438" y="2757488"/>
          <p14:tracePt t="19167" x="7951788" y="2757488"/>
          <p14:tracePt t="19168" x="7958138" y="2757488"/>
          <p14:tracePt t="19172" x="7966075" y="2757488"/>
          <p14:tracePt t="19173" x="7972425" y="2757488"/>
          <p14:tracePt t="19176" x="7978775" y="2763838"/>
          <p14:tracePt t="19177" x="7985125" y="2763838"/>
          <p14:tracePt t="19178" x="7991475" y="2763838"/>
          <p14:tracePt t="19180" x="7999413" y="2763838"/>
          <p14:tracePt t="19182" x="8005763" y="2763838"/>
          <p14:tracePt t="19184" x="8012113" y="2763838"/>
          <p14:tracePt t="19185" x="8018463" y="2763838"/>
          <p14:tracePt t="19186" x="8024813" y="2763838"/>
          <p14:tracePt t="19188" x="8032750" y="2763838"/>
          <p14:tracePt t="19189" x="8039100" y="2763838"/>
          <p14:tracePt t="19191" x="8045450" y="2763838"/>
          <p14:tracePt t="19192" x="8051800" y="2763838"/>
          <p14:tracePt t="19193" x="8058150" y="2763838"/>
          <p14:tracePt t="19195" x="8066088" y="2763838"/>
          <p14:tracePt t="19196" x="8072438" y="2763838"/>
          <p14:tracePt t="19198" x="8085138" y="2763838"/>
          <p14:tracePt t="19199" x="8091488" y="2763838"/>
          <p14:tracePt t="19201" x="8099425" y="2763838"/>
          <p14:tracePt t="19202" x="8105775" y="2763838"/>
          <p14:tracePt t="19203" x="8112125" y="2763838"/>
          <p14:tracePt t="19204" x="8118475" y="2763838"/>
          <p14:tracePt t="19205" x="8124825" y="2763838"/>
          <p14:tracePt t="19207" x="8132763" y="2763838"/>
          <p14:tracePt t="19208" x="8139113" y="2763838"/>
          <p14:tracePt t="19209" x="8145463" y="2770188"/>
          <p14:tracePt t="19211" x="8151813" y="2770188"/>
          <p14:tracePt t="19212" x="8158163" y="2770188"/>
          <p14:tracePt t="19214" x="8166100" y="2770188"/>
          <p14:tracePt t="19215" x="8172450" y="2770188"/>
          <p14:tracePt t="19216" x="8178800" y="2770188"/>
          <p14:tracePt t="19217" x="8185150" y="2770188"/>
          <p14:tracePt t="19218" x="8191500" y="2770188"/>
          <p14:tracePt t="19221" x="8199438" y="2770188"/>
          <p14:tracePt t="19222" x="8205788" y="2770188"/>
          <p14:tracePt t="19223" x="8212138" y="2770188"/>
          <p14:tracePt t="19227" x="8218488" y="2770188"/>
          <p14:tracePt t="19228" x="8224838" y="2770188"/>
          <p14:tracePt t="19231" x="8231188" y="2776538"/>
          <p14:tracePt t="19233" x="8239125" y="2776538"/>
          <p14:tracePt t="19235" x="8245475" y="2776538"/>
          <p14:tracePt t="19241" x="8251825" y="2776538"/>
          <p14:tracePt t="19246" x="8258175" y="2776538"/>
          <p14:tracePt t="19398" x="8264525" y="2776538"/>
          <p14:tracePt t="19510" x="8264525" y="2784475"/>
          <p14:tracePt t="19515" x="8264525" y="2790825"/>
          <p14:tracePt t="19521" x="8264525" y="2797175"/>
          <p14:tracePt t="19616" x="8272463" y="2797175"/>
          <p14:tracePt t="19619" x="8278813" y="2797175"/>
          <p14:tracePt t="19624" x="8285163" y="2797175"/>
          <p14:tracePt t="19627" x="8291513" y="2797175"/>
          <p14:tracePt t="19631" x="8297863" y="2797175"/>
          <p14:tracePt t="19633" x="8305800" y="2797175"/>
          <p14:tracePt t="19635" x="8312150" y="2797175"/>
          <p14:tracePt t="19640" x="8318500" y="2797175"/>
          <p14:tracePt t="19642" x="8324850" y="2797175"/>
          <p14:tracePt t="19646" x="8331200" y="2797175"/>
          <p14:tracePt t="19648" x="8339138" y="2797175"/>
          <p14:tracePt t="19650" x="8345488" y="2797175"/>
          <p14:tracePt t="19653" x="8351838" y="2797175"/>
          <p14:tracePt t="19655" x="8358188" y="2797175"/>
          <p14:tracePt t="19658" x="8364538" y="2797175"/>
          <p14:tracePt t="19660" x="8372475" y="2797175"/>
          <p14:tracePt t="19664" x="8378825" y="2797175"/>
          <p14:tracePt t="19666" x="8385175" y="2797175"/>
          <p14:tracePt t="19669" x="8391525" y="2797175"/>
          <p14:tracePt t="19674" x="8397875" y="2797175"/>
          <p14:tracePt t="19676" x="8405813" y="2797175"/>
          <p14:tracePt t="19680" x="8405813" y="2790825"/>
          <p14:tracePt t="19681" x="8412163" y="2790825"/>
          <p14:tracePt t="19684" x="8418513" y="2790825"/>
          <p14:tracePt t="19686" x="8424863" y="2790825"/>
          <p14:tracePt t="19690" x="8431213" y="2790825"/>
          <p14:tracePt t="19693" x="8439150" y="2790825"/>
          <p14:tracePt t="19696" x="8445500" y="2790825"/>
          <p14:tracePt t="19698" x="8451850" y="2790825"/>
          <p14:tracePt t="19699" x="8458200" y="2790825"/>
          <p14:tracePt t="19703" x="8464550" y="2790825"/>
          <p14:tracePt t="19704" x="8472488" y="2790825"/>
          <p14:tracePt t="19708" x="8478838" y="2790825"/>
          <p14:tracePt t="19709" x="8485188" y="2790825"/>
          <p14:tracePt t="19711" x="8491538" y="2790825"/>
          <p14:tracePt t="19714" x="8497888" y="2790825"/>
          <p14:tracePt t="19716" x="8504238" y="2790825"/>
          <p14:tracePt t="19719" x="8512175" y="2790825"/>
          <p14:tracePt t="19721" x="8518525" y="2790825"/>
          <p14:tracePt t="19723" x="8524875" y="2790825"/>
          <p14:tracePt t="19725" x="8531225" y="2790825"/>
          <p14:tracePt t="19727" x="8537575" y="2790825"/>
          <p14:tracePt t="19731" x="8545513" y="2790825"/>
          <p14:tracePt t="19733" x="8551863" y="2790825"/>
          <p14:tracePt t="19735" x="8558213" y="2790825"/>
          <p14:tracePt t="19740" x="8564563" y="2790825"/>
          <p14:tracePt t="19744" x="8570913" y="2790825"/>
          <p14:tracePt t="19746" x="8570913" y="2797175"/>
          <p14:tracePt t="19757" x="8578850" y="2797175"/>
          <p14:tracePt t="19791" x="8585200" y="2797175"/>
          <p14:tracePt t="19902" x="8591550" y="2797175"/>
          <p14:tracePt t="19912" x="8597900" y="2797175"/>
          <p14:tracePt t="19916" x="8597900" y="2803525"/>
          <p14:tracePt t="19919" x="8604250" y="2803525"/>
          <p14:tracePt t="19929" x="8612188" y="2803525"/>
          <p14:tracePt t="19933" x="8618538" y="2803525"/>
          <p14:tracePt t="19944" x="8624888" y="2803525"/>
          <p14:tracePt t="19952" x="8631238" y="2803525"/>
          <p14:tracePt t="19958" x="8637588" y="2803525"/>
          <p14:tracePt t="19966" x="8645525" y="2803525"/>
          <p14:tracePt t="19969" x="8651875" y="2803525"/>
          <p14:tracePt t="19974" x="8658225" y="2803525"/>
          <p14:tracePt t="19976" x="8664575" y="2803525"/>
          <p14:tracePt t="19978" x="8670925" y="2803525"/>
          <p14:tracePt t="19982" x="8678863" y="2803525"/>
          <p14:tracePt t="19983" x="8678863" y="2809875"/>
          <p14:tracePt t="19984" x="8685213" y="2809875"/>
          <p14:tracePt t="19986" x="8691563" y="2809875"/>
          <p14:tracePt t="19987" x="8697913" y="2809875"/>
          <p14:tracePt t="19988" x="8704263" y="2809875"/>
          <p14:tracePt t="19990" x="8712200" y="2809875"/>
          <p14:tracePt t="19991" x="8718550" y="2809875"/>
          <p14:tracePt t="19993" x="8724900" y="2809875"/>
          <p14:tracePt t="19994" x="8731250" y="2809875"/>
          <p14:tracePt t="19995" x="8737600" y="2809875"/>
          <p14:tracePt t="19998" x="8745538" y="2809875"/>
          <p14:tracePt t="19999" x="8751888" y="2809875"/>
          <p14:tracePt t="20000" x="8758238" y="2809875"/>
          <p14:tracePt t="20001" x="8770938" y="2809875"/>
          <p14:tracePt t="20003" x="8785225" y="2817813"/>
          <p14:tracePt t="20004" x="8791575" y="2817813"/>
          <p14:tracePt t="20006" x="8804275" y="2817813"/>
          <p14:tracePt t="20007" x="8810625" y="2817813"/>
          <p14:tracePt t="20008" x="8818563" y="2817813"/>
          <p14:tracePt t="20009" x="8824913" y="2817813"/>
          <p14:tracePt t="20010" x="8831263" y="2817813"/>
          <p14:tracePt t="20011" x="8837613" y="2817813"/>
          <p14:tracePt t="20012" x="8851900" y="2817813"/>
          <p14:tracePt t="20014" x="8858250" y="2817813"/>
          <p14:tracePt t="20015" x="8864600" y="2817813"/>
          <p14:tracePt t="20016" x="8870950" y="2817813"/>
          <p14:tracePt t="20017" x="8885238" y="2817813"/>
          <p14:tracePt t="20018" x="8891588" y="2817813"/>
          <p14:tracePt t="20020" x="8897938" y="2817813"/>
          <p14:tracePt t="20021" x="8910638" y="2817813"/>
          <p14:tracePt t="20023" x="8924925" y="2817813"/>
          <p14:tracePt t="20026" x="8937625" y="2817813"/>
          <p14:tracePt t="20027" x="8943975" y="2817813"/>
          <p14:tracePt t="20029" x="8951913" y="2817813"/>
          <p14:tracePt t="20030" x="8958263" y="2817813"/>
          <p14:tracePt t="20031" x="8964613" y="2817813"/>
          <p14:tracePt t="20033" x="8970963" y="2817813"/>
          <p14:tracePt t="20034" x="8977313" y="2817813"/>
          <p14:tracePt t="20036" x="8985250" y="2817813"/>
          <p14:tracePt t="20037" x="8991600" y="2817813"/>
          <p14:tracePt t="20039" x="8997950" y="2817813"/>
          <p14:tracePt t="20042" x="9004300" y="2817813"/>
          <p14:tracePt t="20044" x="9010650" y="2817813"/>
          <p14:tracePt t="20048" x="9018588" y="2817813"/>
          <p14:tracePt t="20051" x="9024938" y="2817813"/>
          <p14:tracePt t="20063" x="9031288" y="2817813"/>
          <p14:tracePt t="20069" x="9037638" y="2817813"/>
          <p14:tracePt t="20077" x="9043988" y="2817813"/>
          <p14:tracePt t="20087" x="9051925" y="2817813"/>
          <p14:tracePt t="20091" x="9058275" y="2817813"/>
          <p14:tracePt t="20100" x="9064625" y="2817813"/>
          <p14:tracePt t="20105" x="9070975" y="2817813"/>
          <p14:tracePt t="20110" x="9077325" y="2817813"/>
          <p14:tracePt t="20126" x="9083675" y="2817813"/>
          <p14:tracePt t="20140" x="9091613" y="2817813"/>
          <p14:tracePt t="20170" x="9097963" y="2817813"/>
          <p14:tracePt t="20177" x="9104313" y="2817813"/>
          <p14:tracePt t="20185" x="9110663" y="2817813"/>
          <p14:tracePt t="20195" x="9110663" y="2824163"/>
          <p14:tracePt t="20197" x="9117013" y="2824163"/>
          <p14:tracePt t="20203" x="9124950" y="2824163"/>
          <p14:tracePt t="20211" x="9124950" y="2830513"/>
          <p14:tracePt t="20215" x="9131300" y="2830513"/>
          <p14:tracePt t="20223" x="9137650" y="2830513"/>
          <p14:tracePt t="20228" x="9144000" y="2830513"/>
          <p14:tracePt t="20239" x="9150350" y="2830513"/>
          <p14:tracePt t="20243" x="9158288" y="2830513"/>
          <p14:tracePt t="20252" x="9164638" y="2830513"/>
          <p14:tracePt t="20257" x="9170988" y="2830513"/>
          <p14:tracePt t="20260" x="9177338" y="2830513"/>
          <p14:tracePt t="20269" x="9183688" y="2830513"/>
          <p14:tracePt t="20273" x="9191625" y="2830513"/>
          <p14:tracePt t="20277" x="9191625" y="2836863"/>
          <p14:tracePt t="20281" x="9197975" y="2836863"/>
          <p14:tracePt t="20285" x="9204325" y="2836863"/>
          <p14:tracePt t="20290" x="9210675" y="2836863"/>
          <p14:tracePt t="20301" x="9210675" y="2843213"/>
          <p14:tracePt t="20303" x="9217025" y="2843213"/>
          <p14:tracePt t="20323" x="9224963" y="2843213"/>
          <p14:tracePt t="20363" x="9231313" y="2843213"/>
          <p14:tracePt t="20371" x="9237663" y="2843213"/>
          <p14:tracePt t="20384" x="9244013" y="2843213"/>
          <p14:tracePt t="20392" x="9250363" y="2843213"/>
          <p14:tracePt t="20403" x="9258300" y="2843213"/>
          <p14:tracePt t="20783" x="9250363" y="2843213"/>
          <p14:tracePt t="20785" x="9244013" y="2843213"/>
          <p14:tracePt t="20789" x="9237663" y="2843213"/>
          <p14:tracePt t="20791" x="9231313" y="2851150"/>
          <p14:tracePt t="20794" x="9224963" y="2851150"/>
          <p14:tracePt t="20795" x="9217025" y="2851150"/>
          <p14:tracePt t="20798" x="9210675" y="2851150"/>
          <p14:tracePt t="20799" x="9204325" y="2851150"/>
          <p14:tracePt t="20801" x="9197975" y="2851150"/>
          <p14:tracePt t="20803" x="9191625" y="2851150"/>
          <p14:tracePt t="20804" x="9183688" y="2851150"/>
          <p14:tracePt t="20805" x="9183688" y="2857500"/>
          <p14:tracePt t="20806" x="9177338" y="2857500"/>
          <p14:tracePt t="20807" x="9170988" y="2857500"/>
          <p14:tracePt t="20808" x="9164638" y="2857500"/>
          <p14:tracePt t="20810" x="9158288" y="2857500"/>
          <p14:tracePt t="20811" x="9150350" y="2857500"/>
          <p14:tracePt t="20813" x="9144000" y="2857500"/>
          <p14:tracePt t="20814" x="9131300" y="2857500"/>
          <p14:tracePt t="20816" x="9117013" y="2863850"/>
          <p14:tracePt t="20817" x="9104313" y="2863850"/>
          <p14:tracePt t="20818" x="9091613" y="2863850"/>
          <p14:tracePt t="20820" x="9077325" y="2863850"/>
          <p14:tracePt t="20821" x="9064625" y="2863850"/>
          <p14:tracePt t="20822" x="9051925" y="2863850"/>
          <p14:tracePt t="20823" x="9031288" y="2870200"/>
          <p14:tracePt t="20824" x="9018588" y="2870200"/>
          <p14:tracePt t="20826" x="8997950" y="2870200"/>
          <p14:tracePt t="20827" x="8970963" y="2870200"/>
          <p14:tracePt t="20828" x="8958263" y="2870200"/>
          <p14:tracePt t="20829" x="8943975" y="2870200"/>
          <p14:tracePt t="20830" x="8924925" y="2870200"/>
          <p14:tracePt t="20831" x="8904288" y="2876550"/>
          <p14:tracePt t="20832" x="8885238" y="2876550"/>
          <p14:tracePt t="20833" x="8864600" y="2876550"/>
          <p14:tracePt t="20834" x="8837613" y="2876550"/>
          <p14:tracePt t="20835" x="8818563" y="2884488"/>
          <p14:tracePt t="20836" x="8797925" y="2884488"/>
          <p14:tracePt t="20837" x="8770938" y="2884488"/>
          <p14:tracePt t="20838" x="8751888" y="2884488"/>
          <p14:tracePt t="20839" x="8718550" y="2890838"/>
          <p14:tracePt t="20840" x="8691563" y="2890838"/>
          <p14:tracePt t="20841" x="8670925" y="2897188"/>
          <p14:tracePt t="20842" x="8631238" y="2897188"/>
          <p14:tracePt t="20843" x="8597900" y="2897188"/>
          <p14:tracePt t="20844" x="8564563" y="2903538"/>
          <p14:tracePt t="20845" x="8537575" y="2903538"/>
          <p14:tracePt t="20846" x="8504238" y="2903538"/>
          <p14:tracePt t="20847" x="8458200" y="2903538"/>
          <p14:tracePt t="20848" x="8424863" y="2909888"/>
          <p14:tracePt t="20849" x="8378825" y="2909888"/>
          <p14:tracePt t="20850" x="8345488" y="2909888"/>
          <p14:tracePt t="20851" x="8297863" y="2924175"/>
          <p14:tracePt t="20852" x="8264525" y="2924175"/>
          <p14:tracePt t="20853" x="8218488" y="2924175"/>
          <p14:tracePt t="20854" x="8172450" y="2930525"/>
          <p14:tracePt t="20855" x="8124825" y="2930525"/>
          <p14:tracePt t="20856" x="8072438" y="2930525"/>
          <p14:tracePt t="20857" x="8045450" y="2930525"/>
          <p14:tracePt t="20858" x="7991475" y="2936875"/>
          <p14:tracePt t="20859" x="7945438" y="2936875"/>
          <p14:tracePt t="20860" x="7893050" y="2936875"/>
          <p14:tracePt t="20861" x="7845425" y="2943225"/>
          <p14:tracePt t="20862" x="7793038" y="2943225"/>
          <p14:tracePt t="20863" x="7732713" y="2943225"/>
          <p14:tracePt t="20864" x="7678738" y="2943225"/>
          <p14:tracePt t="20865" x="7620000" y="2943225"/>
          <p14:tracePt t="20866" x="7566025" y="2943225"/>
          <p14:tracePt t="20867" x="7519988" y="2951163"/>
          <p14:tracePt t="20868" x="7466013" y="2951163"/>
          <p14:tracePt t="20869" x="7405688" y="2951163"/>
          <p14:tracePt t="20870" x="7353300" y="2951163"/>
          <p14:tracePt t="20871" x="7286625" y="2951163"/>
          <p14:tracePt t="20872" x="7226300" y="2951163"/>
          <p14:tracePt t="20873" x="7172325" y="2951163"/>
          <p14:tracePt t="20874" x="7119938" y="2951163"/>
          <p14:tracePt t="20875" x="7072313" y="2951163"/>
          <p14:tracePt t="20876" x="7007225" y="2951163"/>
          <p14:tracePt t="20877" x="6959600" y="2951163"/>
          <p14:tracePt t="20878" x="6907213" y="2951163"/>
          <p14:tracePt t="20879" x="6846888" y="2951163"/>
          <p14:tracePt t="20880" x="6792913" y="2951163"/>
          <p14:tracePt t="20881" x="6734175" y="2951163"/>
          <p14:tracePt t="20882" x="6680200" y="2951163"/>
          <p14:tracePt t="20883" x="6626225" y="2951163"/>
          <p14:tracePt t="20884" x="6567488" y="2951163"/>
          <p14:tracePt t="20885" x="6513513" y="2951163"/>
          <p14:tracePt t="20886" x="6453188" y="2951163"/>
          <p14:tracePt t="20887" x="6407150" y="2951163"/>
          <p14:tracePt t="20888" x="6353175" y="2951163"/>
          <p14:tracePt t="20889" x="6300788" y="2951163"/>
          <p14:tracePt t="20890" x="6253163" y="2951163"/>
          <p14:tracePt t="20891" x="6194425" y="2943225"/>
          <p14:tracePt t="20892" x="6146800" y="2943225"/>
          <p14:tracePt t="20900" x="5807075" y="2943225"/>
          <p14:tracePt t="20901" x="5767388" y="2943225"/>
          <p14:tracePt t="20902" x="5727700" y="2943225"/>
          <p14:tracePt t="20903" x="5688013" y="2943225"/>
          <p14:tracePt t="20904" x="5648325" y="2943225"/>
          <p14:tracePt t="20905" x="5614988" y="2943225"/>
          <p14:tracePt t="20906" x="5575300" y="2943225"/>
          <p14:tracePt t="20907" x="5534025" y="2936875"/>
          <p14:tracePt t="20908" x="5500688" y="2936875"/>
          <p14:tracePt t="20909" x="5467350" y="2936875"/>
          <p14:tracePt t="20910" x="5434013" y="2936875"/>
          <p14:tracePt t="20911" x="5394325" y="2936875"/>
          <p14:tracePt t="20912" x="5360988" y="2936875"/>
          <p14:tracePt t="20913" x="5341938" y="2936875"/>
          <p14:tracePt t="20914" x="5294313" y="2936875"/>
          <p14:tracePt t="20915" x="5281613" y="2936875"/>
          <p14:tracePt t="20916" x="5248275" y="2936875"/>
          <p14:tracePt t="20917" x="5187950" y="2936875"/>
          <p14:tracePt t="20918" x="5141913" y="2936875"/>
          <p14:tracePt t="20919" x="5102225" y="2936875"/>
          <p14:tracePt t="20921" x="5060950" y="2936875"/>
          <p14:tracePt t="20922" x="5029200" y="2930525"/>
          <p14:tracePt t="20923" x="4981575" y="2930525"/>
          <p14:tracePt t="20924" x="4941888" y="2930525"/>
          <p14:tracePt t="20926" x="4914900" y="2930525"/>
          <p14:tracePt t="20927" x="4868863" y="2930525"/>
          <p14:tracePt t="20928" x="4835525" y="2930525"/>
          <p14:tracePt t="20929" x="4814888" y="2930525"/>
          <p14:tracePt t="20930" x="4781550" y="2930525"/>
          <p14:tracePt t="20931" x="4754563" y="2924175"/>
          <p14:tracePt t="20932" x="4735513" y="2924175"/>
          <p14:tracePt t="20933" x="4695825" y="2924175"/>
          <p14:tracePt t="20934" x="4675188" y="2924175"/>
          <p14:tracePt t="20935" x="4641850" y="2924175"/>
          <p14:tracePt t="20936" x="4614863" y="2924175"/>
          <p14:tracePt t="20937" x="4595813" y="2924175"/>
          <p14:tracePt t="20938" x="4562475" y="2924175"/>
          <p14:tracePt t="20939" x="4535488" y="2924175"/>
          <p14:tracePt t="20940" x="4502150" y="2924175"/>
          <p14:tracePt t="20941" x="4475163" y="2917825"/>
          <p14:tracePt t="20942" x="4449763" y="2917825"/>
          <p14:tracePt t="20943" x="4416425" y="2917825"/>
          <p14:tracePt t="20944" x="4395788" y="2917825"/>
          <p14:tracePt t="20945" x="4368800" y="2917825"/>
          <p14:tracePt t="20946" x="4341813" y="2917825"/>
          <p14:tracePt t="20947" x="4316413" y="2917825"/>
          <p14:tracePt t="20948" x="4295775" y="2917825"/>
          <p14:tracePt t="20949" x="4262438" y="2917825"/>
          <p14:tracePt t="20950" x="4235450" y="2917825"/>
          <p14:tracePt t="20951" x="4208463" y="2917825"/>
          <p14:tracePt t="20952" x="4189413" y="2917825"/>
          <p14:tracePt t="20953" x="4168775" y="2917825"/>
          <p14:tracePt t="20954" x="4143375" y="2917825"/>
          <p14:tracePt t="20955" x="4122738" y="2917825"/>
          <p14:tracePt t="20956" x="4102100" y="2917825"/>
          <p14:tracePt t="20957" x="4076700" y="2917825"/>
          <p14:tracePt t="20958" x="4049713" y="2917825"/>
          <p14:tracePt t="20959" x="4029075" y="2917825"/>
          <p14:tracePt t="20960" x="4010025" y="2917825"/>
          <p14:tracePt t="20961" x="3983038" y="2917825"/>
          <p14:tracePt t="20962" x="3962400" y="2917825"/>
          <p14:tracePt t="20963" x="3943350" y="2917825"/>
          <p14:tracePt t="20964" x="3922713" y="2917825"/>
          <p14:tracePt t="20965" x="3902075" y="2917825"/>
          <p14:tracePt t="20966" x="3883025" y="2924175"/>
          <p14:tracePt t="20967" x="3870325" y="2924175"/>
          <p14:tracePt t="20968" x="3849688" y="2924175"/>
          <p14:tracePt t="20969" x="3829050" y="2930525"/>
          <p14:tracePt t="20970" x="3816350" y="2930525"/>
          <p14:tracePt t="20971" x="3795713" y="2936875"/>
          <p14:tracePt t="20972" x="3783013" y="2936875"/>
          <p14:tracePt t="20973" x="3762375" y="2943225"/>
          <p14:tracePt t="20974" x="3756025" y="2943225"/>
          <p14:tracePt t="20975" x="3736975" y="2951163"/>
          <p14:tracePt t="20976" x="3716338" y="2951163"/>
          <p14:tracePt t="20977" x="3709988" y="2951163"/>
          <p14:tracePt t="20978" x="3689350" y="2957513"/>
          <p14:tracePt t="20979" x="3676650" y="2963863"/>
          <p14:tracePt t="20980" x="3662363" y="2963863"/>
          <p14:tracePt t="20981" x="3649663" y="2970213"/>
          <p14:tracePt t="20982" x="3629025" y="2970213"/>
          <p14:tracePt t="20983" x="3622675" y="2976563"/>
          <p14:tracePt t="20984" x="3609975" y="2976563"/>
          <p14:tracePt t="20985" x="3597275" y="2976563"/>
          <p14:tracePt t="20986" x="3589338" y="2976563"/>
          <p14:tracePt t="20987" x="3570288" y="2984500"/>
          <p14:tracePt t="20988" x="3556000" y="2990850"/>
          <p14:tracePt t="20989" x="3549650" y="2990850"/>
          <p14:tracePt t="20990" x="3536950" y="2997200"/>
          <p14:tracePt t="20991" x="3530600" y="2997200"/>
          <p14:tracePt t="20992" x="3522663" y="3003550"/>
          <p14:tracePt t="20993" x="3509963" y="3009900"/>
          <p14:tracePt t="20994" x="3497263" y="3009900"/>
          <p14:tracePt t="20995" x="3489325" y="3017838"/>
          <p14:tracePt t="20996" x="3476625" y="3017838"/>
          <p14:tracePt t="20997" x="3463925" y="3017838"/>
          <p14:tracePt t="20998" x="3463925" y="3024188"/>
          <p14:tracePt t="20999" x="3449638" y="3024188"/>
          <p14:tracePt t="21000" x="3436938" y="3030538"/>
          <p14:tracePt t="21001" x="3430588" y="3036888"/>
          <p14:tracePt t="21002" x="3416300" y="3036888"/>
          <p14:tracePt t="21003" x="3409950" y="3036888"/>
          <p14:tracePt t="21004" x="3397250" y="3043238"/>
          <p14:tracePt t="21005" x="3382963" y="3043238"/>
          <p14:tracePt t="21006" x="3370263" y="3043238"/>
          <p14:tracePt t="21007" x="3363913" y="3049588"/>
          <p14:tracePt t="21008" x="3349625" y="3049588"/>
          <p14:tracePt t="21009" x="3343275" y="3049588"/>
          <p14:tracePt t="21010" x="3330575" y="3057525"/>
          <p14:tracePt t="21011" x="3316288" y="3057525"/>
          <p14:tracePt t="21012" x="3309938" y="3063875"/>
          <p14:tracePt t="21013" x="3297238" y="3063875"/>
          <p14:tracePt t="21014" x="3282950" y="3070225"/>
          <p14:tracePt t="21015" x="3276600" y="3070225"/>
          <p14:tracePt t="21016" x="3263900" y="3070225"/>
          <p14:tracePt t="21017" x="3243263" y="3076575"/>
          <p14:tracePt t="21018" x="3230563" y="3076575"/>
          <p14:tracePt t="21020" x="3216275" y="3082925"/>
          <p14:tracePt t="21021" x="3197225" y="3082925"/>
          <p14:tracePt t="21022" x="3182938" y="3090863"/>
          <p14:tracePt t="21023" x="3163888" y="3090863"/>
          <p14:tracePt t="21024" x="3143250" y="3090863"/>
          <p14:tracePt t="21026" x="3130550" y="3090863"/>
          <p14:tracePt t="21027" x="3109913" y="3090863"/>
          <p14:tracePt t="21028" x="3103563" y="3090863"/>
          <p14:tracePt t="21029" x="3090863" y="3097213"/>
          <p14:tracePt t="21030" x="3076575" y="3097213"/>
          <p14:tracePt t="21031" x="3057525" y="3097213"/>
          <p14:tracePt t="21032" x="3049588" y="3103563"/>
          <p14:tracePt t="21033" x="3030538" y="3103563"/>
          <p14:tracePt t="21034" x="3017838" y="3103563"/>
          <p14:tracePt t="21035" x="3003550" y="3109913"/>
          <p14:tracePt t="21036" x="2990850" y="3109913"/>
          <p14:tracePt t="21037" x="2970213" y="3109913"/>
          <p14:tracePt t="21038" x="2963863" y="3109913"/>
          <p14:tracePt t="21039" x="2943225" y="3109913"/>
          <p14:tracePt t="21040" x="2930525" y="3109913"/>
          <p14:tracePt t="21041" x="2917825" y="3116263"/>
          <p14:tracePt t="21042" x="2903538" y="3116263"/>
          <p14:tracePt t="21043" x="2884488" y="3116263"/>
          <p14:tracePt t="21044" x="2876550" y="3116263"/>
          <p14:tracePt t="21045" x="2857500" y="3116263"/>
          <p14:tracePt t="21046" x="2851150" y="3116263"/>
          <p14:tracePt t="21047" x="2836863" y="3116263"/>
          <p14:tracePt t="21048" x="2824163" y="3116263"/>
          <p14:tracePt t="21049" x="2809875" y="3124200"/>
          <p14:tracePt t="21050" x="2803525" y="3124200"/>
          <p14:tracePt t="21051" x="2790825" y="3124200"/>
          <p14:tracePt t="21052" x="2776538" y="3124200"/>
          <p14:tracePt t="21053" x="2763838" y="3124200"/>
          <p14:tracePt t="21054" x="2757488" y="3124200"/>
          <p14:tracePt t="21055" x="2743200" y="3124200"/>
          <p14:tracePt t="21056" x="2724150" y="3124200"/>
          <p14:tracePt t="21058" x="2711450" y="3130550"/>
          <p14:tracePt t="21059" x="2703513" y="3130550"/>
          <p14:tracePt t="21060" x="2690813" y="3130550"/>
          <p14:tracePt t="21061" x="2678113" y="3130550"/>
          <p14:tracePt t="21062" x="2670175" y="3130550"/>
          <p14:tracePt t="21063" x="2663825" y="3130550"/>
          <p14:tracePt t="21064" x="2657475" y="3130550"/>
          <p14:tracePt t="21065" x="2651125" y="3130550"/>
          <p14:tracePt t="21066" x="2644775" y="3130550"/>
          <p14:tracePt t="21067" x="2636838" y="3130550"/>
          <p14:tracePt t="21068" x="2630488" y="3130550"/>
          <p14:tracePt t="21069" x="2624138" y="3130550"/>
          <p14:tracePt t="21070" x="2617788" y="3130550"/>
          <p14:tracePt t="21071" x="2617788" y="3136900"/>
          <p14:tracePt t="21072" x="2611438" y="3136900"/>
          <p14:tracePt t="21073" x="2603500" y="3136900"/>
          <p14:tracePt t="21075" x="2597150" y="3136900"/>
          <p14:tracePt t="21076" x="2590800" y="3136900"/>
          <p14:tracePt t="21078" x="2590800" y="3143250"/>
          <p14:tracePt t="21115" x="2584450" y="3143250"/>
          <p14:tracePt t="21119" x="2584450" y="3149600"/>
          <p14:tracePt t="21123" x="2578100" y="3149600"/>
          <p14:tracePt t="21125" x="2570163" y="3149600"/>
          <p14:tracePt t="21129" x="2563813" y="3149600"/>
          <p14:tracePt t="21130" x="2563813" y="3157538"/>
          <p14:tracePt t="21131" x="2557463" y="3157538"/>
          <p14:tracePt t="21133" x="2557463" y="3163888"/>
          <p14:tracePt t="21134" x="2551113" y="3163888"/>
          <p14:tracePt t="21135" x="2544763" y="3163888"/>
          <p14:tracePt t="21136" x="2536825" y="3163888"/>
          <p14:tracePt t="21137" x="2530475" y="3163888"/>
          <p14:tracePt t="21138" x="2524125" y="3170238"/>
          <p14:tracePt t="21139" x="2517775" y="3170238"/>
          <p14:tracePt t="21140" x="2511425" y="3176588"/>
          <p14:tracePt t="21141" x="2503488" y="3176588"/>
          <p14:tracePt t="21142" x="2497138" y="3176588"/>
          <p14:tracePt t="21143" x="2490788" y="3182938"/>
          <p14:tracePt t="21144" x="2484438" y="3182938"/>
          <p14:tracePt t="21145" x="2478088" y="3182938"/>
          <p14:tracePt t="21146" x="2463800" y="3182938"/>
          <p14:tracePt t="21147" x="2457450" y="3182938"/>
          <p14:tracePt t="21148" x="2451100" y="3190875"/>
          <p14:tracePt t="21149" x="2444750" y="3190875"/>
          <p14:tracePt t="21150" x="2430463" y="3197225"/>
          <p14:tracePt t="21151" x="2424113" y="3197225"/>
          <p14:tracePt t="21152" x="2417763" y="3197225"/>
          <p14:tracePt t="21153" x="2411413" y="3203575"/>
          <p14:tracePt t="21154" x="2397125" y="3203575"/>
          <p14:tracePt t="21155" x="2390775" y="3209925"/>
          <p14:tracePt t="21156" x="2384425" y="3209925"/>
          <p14:tracePt t="21157" x="2371725" y="3209925"/>
          <p14:tracePt t="21158" x="2357438" y="3209925"/>
          <p14:tracePt t="21160" x="2344738" y="3216275"/>
          <p14:tracePt t="21161" x="2338388" y="3216275"/>
          <p14:tracePt t="21162" x="2324100" y="3216275"/>
          <p14:tracePt t="21163" x="2317750" y="3224213"/>
          <p14:tracePt t="21164" x="2311400" y="3224213"/>
          <p14:tracePt t="21165" x="2305050" y="3230563"/>
          <p14:tracePt t="21166" x="2297113" y="3230563"/>
          <p14:tracePt t="21167" x="2284413" y="3230563"/>
          <p14:tracePt t="21168" x="2278063" y="3230563"/>
          <p14:tracePt t="21169" x="2271713" y="3230563"/>
          <p14:tracePt t="21170" x="2257425" y="3236913"/>
          <p14:tracePt t="21171" x="2251075" y="3236913"/>
          <p14:tracePt t="21172" x="2244725" y="3243263"/>
          <p14:tracePt t="21173" x="2238375" y="3243263"/>
          <p14:tracePt t="21174" x="2230438" y="3243263"/>
          <p14:tracePt t="21175" x="2224088" y="3249613"/>
          <p14:tracePt t="21176" x="2217738" y="3249613"/>
          <p14:tracePt t="21177" x="2211388" y="3249613"/>
          <p14:tracePt t="21179" x="2197100" y="3249613"/>
          <p14:tracePt t="21180" x="2190750" y="3249613"/>
          <p14:tracePt t="21182" x="2190750" y="3257550"/>
          <p14:tracePt t="21183" x="2184400" y="3257550"/>
          <p14:tracePt t="21184" x="2178050" y="3257550"/>
          <p14:tracePt t="21186" x="2171700" y="3263900"/>
          <p14:tracePt t="21187" x="2163763" y="3263900"/>
          <p14:tracePt t="21189" x="2157413" y="3263900"/>
          <p14:tracePt t="21192" x="2157413" y="3270250"/>
          <p14:tracePt t="21195" x="2151063" y="3270250"/>
          <p14:tracePt t="21197" x="2144713" y="3270250"/>
          <p14:tracePt t="21211" x="2138363" y="3270250"/>
          <p14:tracePt t="21221" x="2132013" y="3270250"/>
          <p14:tracePt t="21225" x="2124075" y="3270250"/>
          <p14:tracePt t="21234" x="2117725" y="3270250"/>
          <p14:tracePt t="21240" x="2111375" y="3270250"/>
          <p14:tracePt t="21248" x="2105025" y="3270250"/>
          <p14:tracePt t="21251" x="2098675" y="3270250"/>
          <p14:tracePt t="21256" x="2090738" y="3270250"/>
          <p14:tracePt t="21263" x="2084388" y="3270250"/>
          <p14:tracePt t="21266" x="2078038" y="3270250"/>
          <p14:tracePt t="21269" x="2078038" y="3276600"/>
          <p14:tracePt t="21272" x="2071688" y="3276600"/>
          <p14:tracePt t="21275" x="2065338" y="3276600"/>
          <p14:tracePt t="21277" x="2057400" y="3276600"/>
          <p14:tracePt t="21282" x="2051050" y="3282950"/>
          <p14:tracePt t="21284" x="2044700" y="3282950"/>
          <p14:tracePt t="21288" x="2038350" y="3282950"/>
          <p14:tracePt t="21290" x="2032000" y="3282950"/>
          <p14:tracePt t="21292" x="2024063" y="3282950"/>
          <p14:tracePt t="21297" x="2017713" y="3282950"/>
          <p14:tracePt t="21299" x="2011363" y="3282950"/>
          <p14:tracePt t="21300" x="2011363" y="3290888"/>
          <p14:tracePt t="21305" x="2005013" y="3290888"/>
          <p14:tracePt t="21310" x="1998663" y="3290888"/>
          <p14:tracePt t="21317" x="1998663" y="3297238"/>
          <p14:tracePt t="21377" x="1990725" y="3297238"/>
          <p14:tracePt t="21412" x="1984375" y="3297238"/>
          <p14:tracePt t="21700" x="1984375" y="3290888"/>
          <p14:tracePt t="21716" x="1990725" y="3290888"/>
          <p14:tracePt t="21741" x="1990725" y="3282950"/>
          <p14:tracePt t="21759" x="1990725" y="3276600"/>
          <p14:tracePt t="21761" x="1998663" y="3276600"/>
          <p14:tracePt t="21766" x="2005013" y="3276600"/>
          <p14:tracePt t="21773" x="2011363" y="3276600"/>
          <p14:tracePt t="21775" x="2011363" y="3270250"/>
          <p14:tracePt t="21776" x="2017713" y="3270250"/>
          <p14:tracePt t="21780" x="2024063" y="3263900"/>
          <p14:tracePt t="21783" x="2032000" y="3263900"/>
          <p14:tracePt t="21784" x="2038350" y="3263900"/>
          <p14:tracePt t="21785" x="2038350" y="3257550"/>
          <p14:tracePt t="21788" x="2044700" y="3257550"/>
          <p14:tracePt t="21790" x="2051050" y="3257550"/>
          <p14:tracePt t="21793" x="2051050" y="3249613"/>
          <p14:tracePt t="21794" x="2057400" y="3249613"/>
          <p14:tracePt t="21795" x="2065338" y="3249613"/>
          <p14:tracePt t="21797" x="2071688" y="3249613"/>
          <p14:tracePt t="21798" x="2071688" y="3243263"/>
          <p14:tracePt t="21800" x="2078038" y="3243263"/>
          <p14:tracePt t="21802" x="2084388" y="3243263"/>
          <p14:tracePt t="21806" x="2090738" y="3243263"/>
          <p14:tracePt t="21807" x="2098675" y="3236913"/>
          <p14:tracePt t="21809" x="2105025" y="3236913"/>
          <p14:tracePt t="21812" x="2105025" y="3230563"/>
          <p14:tracePt t="21813" x="2111375" y="3230563"/>
          <p14:tracePt t="21814" x="2117725" y="3230563"/>
          <p14:tracePt t="21818" x="2124075" y="3224213"/>
          <p14:tracePt t="21820" x="2132013" y="3224213"/>
          <p14:tracePt t="21821" x="2138363" y="3224213"/>
          <p14:tracePt t="21825" x="2144713" y="3224213"/>
          <p14:tracePt t="21827" x="2151063" y="3224213"/>
          <p14:tracePt t="21830" x="2157413" y="3224213"/>
          <p14:tracePt t="21831" x="2157413" y="3216275"/>
          <p14:tracePt t="21832" x="2163763" y="3216275"/>
          <p14:tracePt t="21833" x="2171700" y="3216275"/>
          <p14:tracePt t="21837" x="2178050" y="3216275"/>
          <p14:tracePt t="21838" x="2178050" y="3209925"/>
          <p14:tracePt t="21839" x="2184400" y="3209925"/>
          <p14:tracePt t="21842" x="2190750" y="3209925"/>
          <p14:tracePt t="21844" x="2197100" y="3209925"/>
          <p14:tracePt t="21846" x="2205038" y="3209925"/>
          <p14:tracePt t="21849" x="2211388" y="3209925"/>
          <p14:tracePt t="21850" x="2217738" y="3209925"/>
          <p14:tracePt t="21854" x="2224088" y="3209925"/>
          <p14:tracePt t="21855" x="2230438" y="3209925"/>
          <p14:tracePt t="21858" x="2230438" y="3203575"/>
          <p14:tracePt t="21859" x="2238375" y="3203575"/>
          <p14:tracePt t="21860" x="2244725" y="3203575"/>
          <p14:tracePt t="21861" x="2251075" y="3203575"/>
          <p14:tracePt t="21864" x="2251075" y="3197225"/>
          <p14:tracePt t="21865" x="2257425" y="3197225"/>
          <p14:tracePt t="21866" x="2263775" y="3197225"/>
          <p14:tracePt t="21869" x="2271713" y="3197225"/>
          <p14:tracePt t="21870" x="2278063" y="3197225"/>
          <p14:tracePt t="21872" x="2284413" y="3197225"/>
          <p14:tracePt t="21875" x="2290763" y="3197225"/>
          <p14:tracePt t="21877" x="2297113" y="3197225"/>
          <p14:tracePt t="21878" x="2297113" y="3190875"/>
          <p14:tracePt t="21880" x="2305050" y="3190875"/>
          <p14:tracePt t="21882" x="2311400" y="3190875"/>
          <p14:tracePt t="21883" x="2317750" y="3190875"/>
          <p14:tracePt t="21884" x="2317750" y="3182938"/>
          <p14:tracePt t="21887" x="2324100" y="3182938"/>
          <p14:tracePt t="21889" x="2330450" y="3176588"/>
          <p14:tracePt t="21892" x="2338388" y="3176588"/>
          <p14:tracePt t="21894" x="2344738" y="3176588"/>
          <p14:tracePt t="21897" x="2351088" y="3176588"/>
          <p14:tracePt t="21901" x="2357438" y="3176588"/>
          <p14:tracePt t="21902" x="2357438" y="3170238"/>
          <p14:tracePt t="21903" x="2363788" y="3170238"/>
          <p14:tracePt t="21908" x="2371725" y="3163888"/>
          <p14:tracePt t="21911" x="2378075" y="3163888"/>
          <p14:tracePt t="21914" x="2384425" y="3163888"/>
          <p14:tracePt t="21920" x="2390775" y="3163888"/>
          <p14:tracePt t="21922" x="2397125" y="3163888"/>
          <p14:tracePt t="21927" x="2405063" y="3157538"/>
          <p14:tracePt t="21928" x="2411413" y="3157538"/>
          <p14:tracePt t="21931" x="2417763" y="3157538"/>
          <p14:tracePt t="21935" x="2424113" y="3157538"/>
          <p14:tracePt t="21937" x="2430463" y="3157538"/>
          <p14:tracePt t="21939" x="2430463" y="3149600"/>
          <p14:tracePt t="21940" x="2438400" y="3149600"/>
          <p14:tracePt t="21942" x="2444750" y="3149600"/>
          <p14:tracePt t="21944" x="2451100" y="3149600"/>
          <p14:tracePt t="21946" x="2457450" y="3149600"/>
          <p14:tracePt t="21947" x="2463800" y="3149600"/>
          <p14:tracePt t="21950" x="2470150" y="3149600"/>
          <p14:tracePt t="21951" x="2478088" y="3149600"/>
          <p14:tracePt t="21954" x="2484438" y="3149600"/>
          <p14:tracePt t="21955" x="2490788" y="3149600"/>
          <p14:tracePt t="21956" x="2497138" y="3149600"/>
          <p14:tracePt t="21958" x="2503488" y="3149600"/>
          <p14:tracePt t="21960" x="2511425" y="3149600"/>
          <p14:tracePt t="21962" x="2517775" y="3149600"/>
          <p14:tracePt t="21963" x="2524125" y="3149600"/>
          <p14:tracePt t="21964" x="2530475" y="3149600"/>
          <p14:tracePt t="21966" x="2536825" y="3149600"/>
          <p14:tracePt t="21967" x="2544763" y="3149600"/>
          <p14:tracePt t="21969" x="2551113" y="3149600"/>
          <p14:tracePt t="21970" x="2557463" y="3149600"/>
          <p14:tracePt t="21972" x="2563813" y="3149600"/>
          <p14:tracePt t="21974" x="2570163" y="3149600"/>
          <p14:tracePt t="21975" x="2578100" y="3149600"/>
          <p14:tracePt t="21978" x="2584450" y="3149600"/>
          <p14:tracePt t="21979" x="2590800" y="3149600"/>
          <p14:tracePt t="21980" x="2597150" y="3149600"/>
          <p14:tracePt t="21982" x="2603500" y="3149600"/>
          <p14:tracePt t="21983" x="2611438" y="3149600"/>
          <p14:tracePt t="21986" x="2617788" y="3149600"/>
          <p14:tracePt t="21987" x="2624138" y="3149600"/>
          <p14:tracePt t="21989" x="2630488" y="3149600"/>
          <p14:tracePt t="21992" x="2636838" y="3149600"/>
          <p14:tracePt t="21994" x="2644775" y="3149600"/>
          <p14:tracePt t="21999" x="2651125" y="3149600"/>
          <p14:tracePt t="22001" x="2657475" y="3149600"/>
          <p14:tracePt t="22008" x="2663825" y="3149600"/>
          <p14:tracePt t="22012" x="2670175" y="3149600"/>
          <p14:tracePt t="22019" x="2678113" y="3149600"/>
          <p14:tracePt t="22035" x="2684463" y="3149600"/>
          <p14:tracePt t="22041" x="2690813" y="3149600"/>
          <p14:tracePt t="22051" x="2697163" y="3149600"/>
          <p14:tracePt t="22055" x="2703513" y="3149600"/>
          <p14:tracePt t="22060" x="2711450" y="3149600"/>
          <p14:tracePt t="22069" x="2717800" y="3149600"/>
          <p14:tracePt t="22076" x="2724150" y="3149600"/>
          <p14:tracePt t="22118" x="2730500" y="3149600"/>
          <p14:tracePt t="22136" x="2736850" y="3149600"/>
          <p14:tracePt t="22146" x="2743200" y="3149600"/>
          <p14:tracePt t="22158" x="2743200" y="3157538"/>
          <p14:tracePt t="22159" x="2751138" y="3157538"/>
          <p14:tracePt t="22165" x="2757488" y="3157538"/>
          <p14:tracePt t="22183" x="2763838" y="3157538"/>
          <p14:tracePt t="22196" x="2770188" y="3157538"/>
          <p14:tracePt t="22205" x="2776538" y="3157538"/>
          <p14:tracePt t="22225" x="2784475" y="3157538"/>
          <p14:tracePt t="22232" x="2790825" y="3157538"/>
          <p14:tracePt t="22235" x="2790825" y="3163888"/>
          <p14:tracePt t="22240" x="2797175" y="3163888"/>
          <p14:tracePt t="22244" x="2803525" y="3163888"/>
          <p14:tracePt t="22247" x="2803525" y="3170238"/>
          <p14:tracePt t="22248" x="2809875" y="3170238"/>
          <p14:tracePt t="22256" x="2817813" y="3170238"/>
          <p14:tracePt t="22262" x="2824163" y="3170238"/>
          <p14:tracePt t="22427" x="2830513" y="3170238"/>
          <p14:tracePt t="22429" x="2830513" y="3176588"/>
          <p14:tracePt t="22435" x="2836863" y="3176588"/>
          <p14:tracePt t="22439" x="2843213" y="3176588"/>
          <p14:tracePt t="22445" x="2851150" y="3176588"/>
          <p14:tracePt t="22448" x="2857500" y="3176588"/>
          <p14:tracePt t="22452" x="2863850" y="3176588"/>
          <p14:tracePt t="22454" x="2870200" y="3176588"/>
          <p14:tracePt t="22455" x="2870200" y="3182938"/>
          <p14:tracePt t="22458" x="2876550" y="3182938"/>
          <p14:tracePt t="22460" x="2884488" y="3182938"/>
          <p14:tracePt t="22461" x="2890838" y="3182938"/>
          <p14:tracePt t="22465" x="2897188" y="3182938"/>
          <p14:tracePt t="22467" x="2903538" y="3182938"/>
          <p14:tracePt t="22468" x="2903538" y="3190875"/>
          <p14:tracePt t="22471" x="2909888" y="3190875"/>
          <p14:tracePt t="22473" x="2917825" y="3190875"/>
          <p14:tracePt t="22475" x="2924175" y="3190875"/>
          <p14:tracePt t="22477" x="2930525" y="3190875"/>
          <p14:tracePt t="22478" x="2936875" y="3190875"/>
          <p14:tracePt t="22481" x="2943225" y="3190875"/>
          <p14:tracePt t="22482" x="2951163" y="3197225"/>
          <p14:tracePt t="22483" x="2957513" y="3197225"/>
          <p14:tracePt t="22485" x="2963863" y="3197225"/>
          <p14:tracePt t="22486" x="2970213" y="3197225"/>
          <p14:tracePt t="22488" x="2970213" y="3203575"/>
          <p14:tracePt t="22489" x="2984500" y="3203575"/>
          <p14:tracePt t="22490" x="2990850" y="3203575"/>
          <p14:tracePt t="22492" x="2997200" y="3203575"/>
          <p14:tracePt t="22493" x="3003550" y="3203575"/>
          <p14:tracePt t="22495" x="3009900" y="3203575"/>
          <p14:tracePt t="22496" x="3017838" y="3203575"/>
          <p14:tracePt t="22497" x="3024188" y="3203575"/>
          <p14:tracePt t="22499" x="3030538" y="3203575"/>
          <p14:tracePt t="22500" x="3036888" y="3203575"/>
          <p14:tracePt t="22502" x="3043238" y="3203575"/>
          <p14:tracePt t="22503" x="3049588" y="3203575"/>
          <p14:tracePt t="22504" x="3057525" y="3209925"/>
          <p14:tracePt t="22506" x="3063875" y="3209925"/>
          <p14:tracePt t="22507" x="3070225" y="3209925"/>
          <p14:tracePt t="22510" x="3076575" y="3209925"/>
          <p14:tracePt t="22511" x="3082925" y="3209925"/>
          <p14:tracePt t="22512" x="3082925" y="3216275"/>
          <p14:tracePt t="22513" x="3090863" y="3216275"/>
          <p14:tracePt t="22515" x="3097213" y="3216275"/>
          <p14:tracePt t="22516" x="3103563" y="3216275"/>
          <p14:tracePt t="22518" x="3109913" y="3216275"/>
          <p14:tracePt t="22520" x="3116263" y="3216275"/>
          <p14:tracePt t="22521" x="3124200" y="3216275"/>
          <p14:tracePt t="22522" x="3130550" y="3216275"/>
          <p14:tracePt t="22523" x="3136900" y="3216275"/>
          <p14:tracePt t="22526" x="3149600" y="3216275"/>
          <p14:tracePt t="22527" x="3157538" y="3216275"/>
          <p14:tracePt t="22529" x="3163888" y="3224213"/>
          <p14:tracePt t="22530" x="3176588" y="3224213"/>
          <p14:tracePt t="22532" x="3182938" y="3224213"/>
          <p14:tracePt t="22533" x="3197225" y="3224213"/>
          <p14:tracePt t="22534" x="3197225" y="3230563"/>
          <p14:tracePt t="22535" x="3203575" y="3230563"/>
          <p14:tracePt t="22536" x="3216275" y="3230563"/>
          <p14:tracePt t="22537" x="3224213" y="3230563"/>
          <p14:tracePt t="22538" x="3230563" y="3230563"/>
          <p14:tracePt t="22539" x="3236913" y="3236913"/>
          <p14:tracePt t="22540" x="3243263" y="3236913"/>
          <p14:tracePt t="22541" x="3257550" y="3236913"/>
          <p14:tracePt t="22543" x="3270250" y="3236913"/>
          <p14:tracePt t="22544" x="3276600" y="3236913"/>
          <p14:tracePt t="22545" x="3290888" y="3236913"/>
          <p14:tracePt t="22546" x="3297238" y="3243263"/>
          <p14:tracePt t="22547" x="3303588" y="3243263"/>
          <p14:tracePt t="22548" x="3316288" y="3243263"/>
          <p14:tracePt t="22549" x="3322638" y="3243263"/>
          <p14:tracePt t="22550" x="3336925" y="3249613"/>
          <p14:tracePt t="22551" x="3349625" y="3249613"/>
          <p14:tracePt t="22552" x="3355975" y="3249613"/>
          <p14:tracePt t="22553" x="3363913" y="3257550"/>
          <p14:tracePt t="22554" x="3376613" y="3257550"/>
          <p14:tracePt t="22555" x="3382963" y="3257550"/>
          <p14:tracePt t="22556" x="3397250" y="3257550"/>
          <p14:tracePt t="22557" x="3403600" y="3257550"/>
          <p14:tracePt t="22558" x="3409950" y="3257550"/>
          <p14:tracePt t="22559" x="3422650" y="3257550"/>
          <p14:tracePt t="22560" x="3430588" y="3257550"/>
          <p14:tracePt t="22561" x="3436938" y="3257550"/>
          <p14:tracePt t="22562" x="3443288" y="3257550"/>
          <p14:tracePt t="22563" x="3455988" y="3263900"/>
          <p14:tracePt t="22564" x="3463925" y="3263900"/>
          <p14:tracePt t="22565" x="3470275" y="3263900"/>
          <p14:tracePt t="22566" x="3476625" y="3263900"/>
          <p14:tracePt t="22567" x="3489325" y="3270250"/>
          <p14:tracePt t="22569" x="3503613" y="3270250"/>
          <p14:tracePt t="22570" x="3509963" y="3270250"/>
          <p14:tracePt t="22572" x="3522663" y="3270250"/>
          <p14:tracePt t="22573" x="3530600" y="3270250"/>
          <p14:tracePt t="22574" x="3530600" y="3276600"/>
          <p14:tracePt t="22575" x="3536950" y="3276600"/>
          <p14:tracePt t="22576" x="3543300" y="3276600"/>
          <p14:tracePt t="22578" x="3549650" y="3276600"/>
          <p14:tracePt t="22579" x="3556000" y="3276600"/>
          <p14:tracePt t="22580" x="3563938" y="3276600"/>
          <p14:tracePt t="22583" x="3570288" y="3276600"/>
          <p14:tracePt t="22584" x="3576638" y="3276600"/>
          <p14:tracePt t="22590" x="3582988" y="3276600"/>
          <p14:tracePt t="22648" x="3589338" y="3276600"/>
          <p14:tracePt t="22653" x="3597275" y="3282950"/>
          <p14:tracePt t="22662" x="3603625" y="3282950"/>
          <p14:tracePt t="22666" x="3609975" y="3282950"/>
          <p14:tracePt t="22676" x="3616325" y="3282950"/>
          <p14:tracePt t="22682" x="3622675" y="3282950"/>
          <p14:tracePt t="22701" x="3629025" y="3282950"/>
          <p14:tracePt t="22714" x="3636963" y="3282950"/>
          <p14:tracePt t="22720" x="3643313" y="3282950"/>
          <p14:tracePt t="22729" x="3649663" y="3282950"/>
          <p14:tracePt t="22733" x="3656013" y="3282950"/>
          <p14:tracePt t="22738" x="3662363" y="3282950"/>
          <p14:tracePt t="22739" x="3670300" y="3282950"/>
          <p14:tracePt t="22741" x="3676650" y="3282950"/>
          <p14:tracePt t="22745" x="3683000" y="3282950"/>
          <p14:tracePt t="22746" x="3689350" y="3282950"/>
          <p14:tracePt t="22749" x="3695700" y="3282950"/>
          <p14:tracePt t="22750" x="3703638" y="3282950"/>
          <p14:tracePt t="22751" x="3709988" y="3282950"/>
          <p14:tracePt t="22754" x="3716338" y="3282950"/>
          <p14:tracePt t="22755" x="3722688" y="3282950"/>
          <p14:tracePt t="22757" x="3729038" y="3282950"/>
          <p14:tracePt t="22758" x="3736975" y="3282950"/>
          <p14:tracePt t="22759" x="3743325" y="3282950"/>
          <p14:tracePt t="22761" x="3749675" y="3282950"/>
          <p14:tracePt t="22762" x="3756025" y="3282950"/>
          <p14:tracePt t="22764" x="3762375" y="3282950"/>
          <p14:tracePt t="22765" x="3770313" y="3282950"/>
          <p14:tracePt t="22766" x="3776663" y="3282950"/>
          <p14:tracePt t="22768" x="3783013" y="3282950"/>
          <p14:tracePt t="22769" x="3789363" y="3282950"/>
          <p14:tracePt t="22771" x="3795713" y="3282950"/>
          <p14:tracePt t="22772" x="3803650" y="3282950"/>
          <p14:tracePt t="22773" x="3810000" y="3282950"/>
          <p14:tracePt t="22775" x="3816350" y="3282950"/>
          <p14:tracePt t="22776" x="3822700" y="3282950"/>
          <p14:tracePt t="22778" x="3829050" y="3282950"/>
          <p14:tracePt t="22779" x="3836988" y="3282950"/>
          <p14:tracePt t="22781" x="3843338" y="3282950"/>
          <p14:tracePt t="22782" x="3849688" y="3282950"/>
          <p14:tracePt t="22783" x="3856038" y="3282950"/>
          <p14:tracePt t="22785" x="3862388" y="3282950"/>
          <p14:tracePt t="22786" x="3870325" y="3282950"/>
          <p14:tracePt t="22789" x="3876675" y="3282950"/>
          <p14:tracePt t="22791" x="3883025" y="3282950"/>
          <p14:tracePt t="22792" x="3889375" y="3282950"/>
          <p14:tracePt t="22793" x="3889375" y="3290888"/>
          <p14:tracePt t="22795" x="3895725" y="3290888"/>
          <p14:tracePt t="22797" x="3902075" y="3290888"/>
          <p14:tracePt t="22801" x="3910013" y="3290888"/>
          <p14:tracePt t="22804" x="3916363" y="3290888"/>
          <p14:tracePt t="22807" x="3922713" y="3290888"/>
          <p14:tracePt t="22817" x="3929063" y="3290888"/>
          <p14:tracePt t="22826" x="3935413" y="3290888"/>
          <p14:tracePt t="22841" x="3943350" y="3290888"/>
          <p14:tracePt t="22845" x="3949700" y="3290888"/>
          <p14:tracePt t="22850" x="3956050" y="3290888"/>
          <p14:tracePt t="22857" x="3962400" y="3290888"/>
          <p14:tracePt t="22859" x="3968750" y="3290888"/>
          <p14:tracePt t="22864" x="3976688" y="3290888"/>
          <p14:tracePt t="22866" x="3983038" y="3290888"/>
          <p14:tracePt t="22868" x="3989388" y="3290888"/>
          <p14:tracePt t="22872" x="3995738" y="3290888"/>
          <p14:tracePt t="22874" x="4002088" y="3290888"/>
          <p14:tracePt t="22877" x="4010025" y="3290888"/>
          <p14:tracePt t="22879" x="4016375" y="3290888"/>
          <p14:tracePt t="22880" x="4022725" y="3290888"/>
          <p14:tracePt t="22883" x="4029075" y="3290888"/>
          <p14:tracePt t="22885" x="4035425" y="3290888"/>
          <p14:tracePt t="22888" x="4043363" y="3290888"/>
          <p14:tracePt t="22890" x="4049713" y="3290888"/>
          <p14:tracePt t="22894" x="4056063" y="3290888"/>
          <p14:tracePt t="22896" x="4062413" y="3290888"/>
          <p14:tracePt t="22898" x="4068763" y="3290888"/>
          <p14:tracePt t="22903" x="4076700" y="3290888"/>
          <p14:tracePt t="22906" x="4083050" y="3290888"/>
          <p14:tracePt t="22912" x="4089400" y="3290888"/>
          <p14:tracePt t="22917" x="4095750" y="3290888"/>
          <p14:tracePt t="22920" x="4102100" y="3290888"/>
          <p14:tracePt t="22929" x="4110038" y="3290888"/>
          <p14:tracePt t="22934" x="4116388" y="3290888"/>
          <p14:tracePt t="22941" x="4122738" y="3290888"/>
          <p14:tracePt t="22943" x="4129088" y="3290888"/>
          <p14:tracePt t="22947" x="4135438" y="3290888"/>
          <p14:tracePt t="22952" x="4143375" y="3290888"/>
          <p14:tracePt t="22954" x="4149725" y="3290888"/>
          <p14:tracePt t="22958" x="4156075" y="3290888"/>
          <p14:tracePt t="22960" x="4162425" y="3290888"/>
          <p14:tracePt t="22962" x="4168775" y="3290888"/>
          <p14:tracePt t="22966" x="4175125" y="3290888"/>
          <p14:tracePt t="22968" x="4183063" y="3290888"/>
          <p14:tracePt t="22971" x="4189413" y="3290888"/>
          <p14:tracePt t="22973" x="4195763" y="3290888"/>
          <p14:tracePt t="22975" x="4202113" y="3290888"/>
          <p14:tracePt t="22978" x="4208463" y="3290888"/>
          <p14:tracePt t="22980" x="4216400" y="3290888"/>
          <p14:tracePt t="22985" x="4222750" y="3290888"/>
          <p14:tracePt t="22987" x="4229100" y="3290888"/>
          <p14:tracePt t="22990" x="4235450" y="3290888"/>
          <p14:tracePt t="22997" x="4241800" y="3290888"/>
          <p14:tracePt t="23002" x="4249738" y="3290888"/>
          <p14:tracePt t="23024" x="4256088" y="3290888"/>
          <p14:tracePt t="23037" x="4262438" y="3290888"/>
          <p14:tracePt t="23049" x="4268788" y="3290888"/>
          <p14:tracePt t="23053" x="4275138" y="3290888"/>
          <p14:tracePt t="23056" x="4283075" y="3290888"/>
          <p14:tracePt t="23062" x="4289425" y="3290888"/>
          <p14:tracePt t="23064" x="4295775" y="3290888"/>
          <p14:tracePt t="23068" x="4302125" y="3290888"/>
          <p14:tracePt t="23070" x="4308475" y="3290888"/>
          <p14:tracePt t="23072" x="4316413" y="3290888"/>
          <p14:tracePt t="23075" x="4322763" y="3290888"/>
          <p14:tracePt t="23078" x="4329113" y="3290888"/>
          <p14:tracePt t="23081" x="4335463" y="3290888"/>
          <p14:tracePt t="23083" x="4341813" y="3290888"/>
          <p14:tracePt t="23085" x="4349750" y="3290888"/>
          <p14:tracePt t="23089" x="4356100" y="3290888"/>
          <p14:tracePt t="23091" x="4362450" y="3290888"/>
          <p14:tracePt t="23097" x="4368800" y="3290888"/>
          <p14:tracePt t="23100" x="4375150" y="3290888"/>
          <p14:tracePt t="23103" x="4383088" y="3290888"/>
          <p14:tracePt t="23114" x="4389438" y="3290888"/>
          <p14:tracePt t="23129" x="4395788" y="3290888"/>
          <p14:tracePt t="23166" x="4402138" y="3290888"/>
          <p14:tracePt t="23171" x="4408488" y="3290888"/>
          <p14:tracePt t="23178" x="4416425" y="3290888"/>
          <p14:tracePt t="23187" x="4422775" y="3290888"/>
          <p14:tracePt t="23191" x="4429125" y="3290888"/>
          <p14:tracePt t="23201" x="4435475" y="3290888"/>
          <p14:tracePt t="23207" x="4441825" y="3290888"/>
          <p14:tracePt t="23214" x="4449763" y="3290888"/>
          <p14:tracePt t="23237" x="4456113" y="3290888"/>
          <p14:tracePt t="23259" x="4462463" y="3290888"/>
          <p14:tracePt t="23277" x="4468813" y="3290888"/>
          <p14:tracePt t="23284" x="4475163" y="3290888"/>
          <p14:tracePt t="23294" x="4481513" y="3290888"/>
          <p14:tracePt t="23298" x="4489450" y="3290888"/>
          <p14:tracePt t="23302" x="4495800" y="3290888"/>
          <p14:tracePt t="23311" x="4502150" y="3290888"/>
          <p14:tracePt t="23318" x="4508500" y="3290888"/>
          <p14:tracePt t="23337" x="4514850" y="3290888"/>
          <p14:tracePt t="23423" x="4522788" y="3290888"/>
          <p14:tracePt t="23526" x="4529138" y="3290888"/>
          <p14:tracePt t="24125" x="4535488" y="3290888"/>
          <p14:tracePt t="24129" x="4541838" y="3290888"/>
          <p14:tracePt t="24133" x="4548188" y="3290888"/>
          <p14:tracePt t="24135" x="4556125" y="3290888"/>
          <p14:tracePt t="24137" x="4562475" y="3290888"/>
          <p14:tracePt t="24140" x="4568825" y="3290888"/>
          <p14:tracePt t="24142" x="4575175" y="3290888"/>
          <p14:tracePt t="24144" x="4581525" y="3290888"/>
          <p14:tracePt t="24145" x="4589463" y="3290888"/>
          <p14:tracePt t="24147" x="4595813" y="3290888"/>
          <p14:tracePt t="24149" x="4602163" y="3290888"/>
          <p14:tracePt t="24150" x="4608513" y="3290888"/>
          <p14:tracePt t="24152" x="4614863" y="3290888"/>
          <p14:tracePt t="24153" x="4622800" y="3290888"/>
          <p14:tracePt t="24154" x="4629150" y="3290888"/>
          <p14:tracePt t="24156" x="4635500" y="3290888"/>
          <p14:tracePt t="24157" x="4641850" y="3290888"/>
          <p14:tracePt t="24159" x="4648200" y="3290888"/>
          <p14:tracePt t="24161" x="4656138" y="3290888"/>
          <p14:tracePt t="24162" x="4662488" y="3290888"/>
          <p14:tracePt t="24163" x="4668838" y="3290888"/>
          <p14:tracePt t="24164" x="4675188" y="3290888"/>
          <p14:tracePt t="24166" x="4681538" y="3290888"/>
          <p14:tracePt t="24167" x="4695825" y="3290888"/>
          <p14:tracePt t="24169" x="4702175" y="3290888"/>
          <p14:tracePt t="24170" x="4714875" y="3290888"/>
          <p14:tracePt t="24172" x="4729163" y="3290888"/>
          <p14:tracePt t="24173" x="4735513" y="3290888"/>
          <p14:tracePt t="24174" x="4741863" y="3290888"/>
          <p14:tracePt t="24175" x="4754563" y="3290888"/>
          <p14:tracePt t="24176" x="4762500" y="3290888"/>
          <p14:tracePt t="24177" x="4768850" y="3290888"/>
          <p14:tracePt t="24178" x="4781550" y="3290888"/>
          <p14:tracePt t="24179" x="4787900" y="3290888"/>
          <p14:tracePt t="24180" x="4802188" y="3290888"/>
          <p14:tracePt t="24181" x="4814888" y="3290888"/>
          <p14:tracePt t="24182" x="4829175" y="3290888"/>
          <p14:tracePt t="24183" x="4835525" y="3290888"/>
          <p14:tracePt t="24184" x="4848225" y="3290888"/>
          <p14:tracePt t="24185" x="4868863" y="3290888"/>
          <p14:tracePt t="24186" x="4875213" y="3290888"/>
          <p14:tracePt t="24187" x="4887913" y="3290888"/>
          <p14:tracePt t="24188" x="4908550" y="3290888"/>
          <p14:tracePt t="24189" x="4914900" y="3290888"/>
          <p14:tracePt t="24190" x="4929188" y="3290888"/>
          <p14:tracePt t="24191" x="4941888" y="3290888"/>
          <p14:tracePt t="24192" x="4954588" y="3290888"/>
          <p14:tracePt t="24193" x="4975225" y="3290888"/>
          <p14:tracePt t="24194" x="4981575" y="3290888"/>
          <p14:tracePt t="24195" x="4995863" y="3290888"/>
          <p14:tracePt t="24196" x="5014913" y="3290888"/>
          <p14:tracePt t="24197" x="5021263" y="3290888"/>
          <p14:tracePt t="24198" x="5035550" y="3290888"/>
          <p14:tracePt t="24199" x="5048250" y="3290888"/>
          <p14:tracePt t="24200" x="5068888" y="3290888"/>
          <p14:tracePt t="24201" x="5081588" y="3290888"/>
          <p14:tracePt t="24202" x="5094288" y="3290888"/>
          <p14:tracePt t="24203" x="5108575" y="3290888"/>
          <p14:tracePt t="24204" x="5127625" y="3290888"/>
          <p14:tracePt t="24205" x="5141913" y="3290888"/>
          <p14:tracePt t="24206" x="5154613" y="3290888"/>
          <p14:tracePt t="24207" x="5175250" y="3290888"/>
          <p14:tracePt t="24208" x="5187950" y="3290888"/>
          <p14:tracePt t="24209" x="5208588" y="3290888"/>
          <p14:tracePt t="24210" x="5221288" y="3290888"/>
          <p14:tracePt t="24211" x="5235575" y="3290888"/>
          <p14:tracePt t="24212" x="5254625" y="3290888"/>
          <p14:tracePt t="24213" x="5275263" y="3290888"/>
          <p14:tracePt t="24214" x="5287963" y="3290888"/>
          <p14:tracePt t="24215" x="5302250" y="3290888"/>
          <p14:tracePt t="24216" x="5321300" y="3290888"/>
          <p14:tracePt t="24217" x="5341938" y="3290888"/>
          <p14:tracePt t="24218" x="5367338" y="3290888"/>
          <p14:tracePt t="24220" x="5387975" y="3290888"/>
          <p14:tracePt t="24221" x="5400675" y="3290888"/>
          <p14:tracePt t="24222" x="5427663" y="3290888"/>
          <p14:tracePt t="24223" x="5448300" y="3290888"/>
          <p14:tracePt t="24224" x="5475288" y="3290888"/>
          <p14:tracePt t="24226" x="5487988" y="3290888"/>
          <p14:tracePt t="24227" x="5508625" y="3290888"/>
          <p14:tracePt t="24228" x="5527675" y="3290888"/>
          <p14:tracePt t="24229" x="5541963" y="3290888"/>
          <p14:tracePt t="24230" x="5554663" y="3297238"/>
          <p14:tracePt t="24231" x="5575300" y="3297238"/>
          <p14:tracePt t="24232" x="5581650" y="3297238"/>
          <p14:tracePt t="24233" x="5600700" y="3297238"/>
          <p14:tracePt t="24234" x="5614988" y="3297238"/>
          <p14:tracePt t="24235" x="5621338" y="3297238"/>
          <p14:tracePt t="24236" x="5634038" y="3297238"/>
          <p14:tracePt t="24237" x="5640388" y="3297238"/>
          <p14:tracePt t="24238" x="5654675" y="3297238"/>
          <p14:tracePt t="24239" x="5667375" y="3297238"/>
          <p14:tracePt t="24240" x="5673725" y="3297238"/>
          <p14:tracePt t="24241" x="5688013" y="3297238"/>
          <p14:tracePt t="24242" x="5694363" y="3297238"/>
          <p14:tracePt t="24243" x="5707063" y="3297238"/>
          <p14:tracePt t="24244" x="5715000" y="3297238"/>
          <p14:tracePt t="24245" x="5721350" y="3297238"/>
          <p14:tracePt t="24246" x="5727700" y="3297238"/>
          <p14:tracePt t="24247" x="5734050" y="3297238"/>
          <p14:tracePt t="24248" x="5740400" y="3297238"/>
          <p14:tracePt t="24249" x="5748338" y="3297238"/>
          <p14:tracePt t="24250" x="5754688" y="3297238"/>
          <p14:tracePt t="24252" x="5761038" y="3297238"/>
          <p14:tracePt t="24253" x="5767388" y="3297238"/>
          <p14:tracePt t="24257" x="5773738" y="3297238"/>
          <p14:tracePt t="24307" x="5781675" y="3297238"/>
          <p14:tracePt t="24317" x="5788025" y="3297238"/>
          <p14:tracePt t="24319" x="5794375" y="3297238"/>
          <p14:tracePt t="24321" x="5800725" y="3297238"/>
          <p14:tracePt t="24324" x="5807075" y="3297238"/>
          <p14:tracePt t="24326" x="5821363" y="3297238"/>
          <p14:tracePt t="24329" x="5827713" y="3297238"/>
          <p14:tracePt t="24330" x="5827713" y="3290888"/>
          <p14:tracePt t="24331" x="5834063" y="3290888"/>
          <p14:tracePt t="24332" x="5840413" y="3290888"/>
          <p14:tracePt t="24333" x="5848350" y="3290888"/>
          <p14:tracePt t="24334" x="5854700" y="3290888"/>
          <p14:tracePt t="24336" x="5861050" y="3290888"/>
          <p14:tracePt t="24337" x="5867400" y="3290888"/>
          <p14:tracePt t="24339" x="5873750" y="3290888"/>
          <p14:tracePt t="24340" x="5881688" y="3290888"/>
          <p14:tracePt t="24341" x="5888038" y="3290888"/>
          <p14:tracePt t="24343" x="5894388" y="3290888"/>
          <p14:tracePt t="24344" x="5900738" y="3290888"/>
          <p14:tracePt t="24346" x="5907088" y="3290888"/>
          <p14:tracePt t="24347" x="5913438" y="3290888"/>
          <p14:tracePt t="24348" x="5921375" y="3290888"/>
          <p14:tracePt t="24350" x="5927725" y="3290888"/>
          <p14:tracePt t="24351" x="5934075" y="3290888"/>
          <p14:tracePt t="24353" x="5940425" y="3290888"/>
          <p14:tracePt t="24354" x="5946775" y="3290888"/>
          <p14:tracePt t="24355" x="5954713" y="3290888"/>
          <p14:tracePt t="24356" x="5954713" y="3282950"/>
          <p14:tracePt t="24358" x="5961063" y="3282950"/>
          <p14:tracePt t="24359" x="5967413" y="3282950"/>
          <p14:tracePt t="24361" x="5973763" y="3282950"/>
          <p14:tracePt t="24363" x="5980113" y="3282950"/>
          <p14:tracePt t="24365" x="5988050" y="3282950"/>
          <p14:tracePt t="24370" x="5994400" y="3282950"/>
          <p14:tracePt t="24373" x="6000750" y="3282950"/>
          <p14:tracePt t="24384" x="6007100" y="3282950"/>
          <p14:tracePt t="24390" x="6007100" y="3276600"/>
          <p14:tracePt t="26047" x="6007100" y="3270250"/>
          <p14:tracePt t="26058" x="6000750" y="3270250"/>
          <p14:tracePt t="26063" x="5994400" y="3270250"/>
          <p14:tracePt t="26070" x="5988050" y="3270250"/>
          <p14:tracePt t="26073" x="5980113" y="3270250"/>
          <p14:tracePt t="26075" x="5973763" y="3270250"/>
          <p14:tracePt t="26078" x="5967413" y="3270250"/>
          <p14:tracePt t="26081" x="5961063" y="3270250"/>
          <p14:tracePt t="26083" x="5954713" y="3276600"/>
          <p14:tracePt t="26084" x="5946775" y="3276600"/>
          <p14:tracePt t="26086" x="5940425" y="3276600"/>
          <p14:tracePt t="26088" x="5940425" y="3282950"/>
          <p14:tracePt t="26089" x="5934075" y="3282950"/>
          <p14:tracePt t="26090" x="5927725" y="3290888"/>
          <p14:tracePt t="26092" x="5907088" y="3290888"/>
          <p14:tracePt t="26093" x="5900738" y="3290888"/>
          <p14:tracePt t="26094" x="5900738" y="3297238"/>
          <p14:tracePt t="26095" x="5894388" y="3297238"/>
          <p14:tracePt t="26096" x="5881688" y="3303588"/>
          <p14:tracePt t="26098" x="5873750" y="3309938"/>
          <p14:tracePt t="26099" x="5867400" y="3309938"/>
          <p14:tracePt t="26100" x="5867400" y="3316288"/>
          <p14:tracePt t="26101" x="5854700" y="3322638"/>
          <p14:tracePt t="26102" x="5848350" y="3322638"/>
          <p14:tracePt t="26103" x="5848350" y="3330575"/>
          <p14:tracePt t="26105" x="5840413" y="3330575"/>
          <p14:tracePt t="26106" x="5834063" y="3330575"/>
          <p14:tracePt t="26107" x="5834063" y="3336925"/>
          <p14:tracePt t="26108" x="5834063" y="3343275"/>
          <p14:tracePt t="26109" x="5827713" y="3343275"/>
          <p14:tracePt t="26110" x="5788025" y="3343275"/>
          <p14:tracePt t="26111" x="5788025" y="3349625"/>
          <p14:tracePt t="26113" x="5781675" y="3355975"/>
          <p14:tracePt t="26114" x="5767388" y="3363913"/>
          <p14:tracePt t="26117" x="5707063" y="3409950"/>
          <p14:tracePt t="26118" x="5707063" y="3389313"/>
          <p14:tracePt t="26122" x="5700713" y="3389313"/>
          <p14:tracePt t="26330" x="5694363" y="3389313"/>
          <p14:tracePt t="26331" x="5694363" y="3397250"/>
          <p14:tracePt t="26332" x="5688013" y="3397250"/>
          <p14:tracePt t="26342" x="5681663" y="3397250"/>
          <p14:tracePt t="26344" x="5673725" y="3397250"/>
          <p14:tracePt t="26347" x="5667375" y="3397250"/>
          <p14:tracePt t="26349" x="5661025" y="3397250"/>
          <p14:tracePt t="26351" x="5654675" y="3397250"/>
          <p14:tracePt t="26357" x="5648325" y="3397250"/>
          <p14:tracePt t="26358" x="5648325" y="3403600"/>
          <p14:tracePt t="26361" x="5648325" y="3409950"/>
          <p14:tracePt t="26362" x="5648325" y="3416300"/>
          <p14:tracePt t="26363" x="5648325" y="3422650"/>
          <p14:tracePt t="26365" x="5648325" y="3430588"/>
          <p14:tracePt t="26366" x="5648325" y="3436938"/>
          <p14:tracePt t="26367" x="5640388" y="3436938"/>
          <p14:tracePt t="26369" x="5640388" y="3443288"/>
          <p14:tracePt t="26370" x="5640388" y="3449638"/>
          <p14:tracePt t="26372" x="5640388" y="3455988"/>
          <p14:tracePt t="26377" x="5640388" y="3463925"/>
          <p14:tracePt t="26385" x="5640388" y="3470275"/>
          <p14:tracePt t="26387" x="5648325" y="3470275"/>
          <p14:tracePt t="26390" x="5654675" y="3470275"/>
          <p14:tracePt t="26392" x="5661025" y="3470275"/>
          <p14:tracePt t="26393" x="5667375" y="3470275"/>
          <p14:tracePt t="26395" x="5673725" y="3470275"/>
          <p14:tracePt t="26396" x="5681663" y="3476625"/>
          <p14:tracePt t="26398" x="5688013" y="3476625"/>
          <p14:tracePt t="26399" x="5694363" y="3476625"/>
          <p14:tracePt t="26400" x="5700713" y="3476625"/>
          <p14:tracePt t="26402" x="5707063" y="3476625"/>
          <p14:tracePt t="26403" x="5715000" y="3476625"/>
          <p14:tracePt t="26405" x="5721350" y="3476625"/>
          <p14:tracePt t="26406" x="5727700" y="3476625"/>
          <p14:tracePt t="26407" x="5734050" y="3476625"/>
          <p14:tracePt t="26409" x="5740400" y="3476625"/>
          <p14:tracePt t="26411" x="5748338" y="3476625"/>
          <p14:tracePt t="26414" x="5754688" y="3476625"/>
          <p14:tracePt t="26415" x="5761038" y="3476625"/>
          <p14:tracePt t="26417" x="5767388" y="3476625"/>
          <p14:tracePt t="26422" x="5773738" y="3476625"/>
          <p14:tracePt t="26424" x="5781675" y="3476625"/>
          <p14:tracePt t="26431" x="5788025" y="3476625"/>
          <p14:tracePt t="26436" x="5794375" y="3476625"/>
          <p14:tracePt t="26450" x="5800725" y="3476625"/>
          <p14:tracePt t="26473" x="5807075" y="3476625"/>
          <p14:tracePt t="26478" x="5815013" y="3476625"/>
          <p14:tracePt t="26487" x="5821363" y="3476625"/>
          <p14:tracePt t="26491" x="5827713" y="3476625"/>
          <p14:tracePt t="26497" x="5834063" y="3476625"/>
          <p14:tracePt t="26499" x="5840413" y="3476625"/>
          <p14:tracePt t="26501" x="5848350" y="3476625"/>
          <p14:tracePt t="26506" x="5854700" y="3476625"/>
          <p14:tracePt t="26507" x="5861050" y="3476625"/>
          <p14:tracePt t="26511" x="5867400" y="3476625"/>
          <p14:tracePt t="26513" x="5873750" y="3476625"/>
          <p14:tracePt t="26514" x="5881688" y="3476625"/>
          <p14:tracePt t="26518" x="5888038" y="3470275"/>
          <p14:tracePt t="26519" x="5894388" y="3470275"/>
          <p14:tracePt t="26523" x="5900738" y="3470275"/>
          <p14:tracePt t="26524" x="5907088" y="3470275"/>
          <p14:tracePt t="26525" x="5913438" y="3463925"/>
          <p14:tracePt t="26528" x="5921375" y="3463925"/>
          <p14:tracePt t="26529" x="5927725" y="3463925"/>
          <p14:tracePt t="26533" x="5934075" y="3463925"/>
          <p14:tracePt t="26534" x="5940425" y="3463925"/>
          <p14:tracePt t="26535" x="5946775" y="3463925"/>
          <p14:tracePt t="26537" x="5946775" y="3455988"/>
          <p14:tracePt t="26538" x="5954713" y="3455988"/>
          <p14:tracePt t="26539" x="5961063" y="3455988"/>
          <p14:tracePt t="26542" x="5967413" y="3455988"/>
          <p14:tracePt t="26543" x="5973763" y="3455988"/>
          <p14:tracePt t="26544" x="5973763" y="3449638"/>
          <p14:tracePt t="26545" x="5980113" y="3449638"/>
          <p14:tracePt t="26547" x="5988050" y="3449638"/>
          <p14:tracePt t="26549" x="5994400" y="3449638"/>
          <p14:tracePt t="26550" x="5994400" y="3443288"/>
          <p14:tracePt t="26552" x="6000750" y="3443288"/>
          <p14:tracePt t="26553" x="6007100" y="3443288"/>
          <p14:tracePt t="26555" x="6013450" y="3443288"/>
          <p14:tracePt t="26558" x="6021388" y="3443288"/>
          <p14:tracePt t="26560" x="6027738" y="3443288"/>
          <p14:tracePt t="26564" x="6034088" y="3443288"/>
          <p14:tracePt t="26566" x="6040438" y="3443288"/>
          <p14:tracePt t="26570" x="6046788" y="3443288"/>
          <p14:tracePt t="26572" x="6054725" y="3443288"/>
          <p14:tracePt t="26573" x="6054725" y="3436938"/>
          <p14:tracePt t="26575" x="6061075" y="3436938"/>
          <p14:tracePt t="26579" x="6067425" y="3436938"/>
          <p14:tracePt t="26581" x="6073775" y="3436938"/>
          <p14:tracePt t="26586" x="6080125" y="3436938"/>
          <p14:tracePt t="26588" x="6088063" y="3436938"/>
          <p14:tracePt t="26589" x="6088063" y="3430588"/>
          <p14:tracePt t="26591" x="6094413" y="3430588"/>
          <p14:tracePt t="26595" x="6100763" y="3430588"/>
          <p14:tracePt t="26598" x="6107113" y="3430588"/>
          <p14:tracePt t="26604" x="6113463" y="3430588"/>
          <p14:tracePt t="26606" x="6121400" y="3430588"/>
          <p14:tracePt t="26609" x="6127750" y="3430588"/>
          <p14:tracePt t="26613" x="6127750" y="3422650"/>
          <p14:tracePt t="26614" x="6134100" y="3422650"/>
          <p14:tracePt t="26618" x="6140450" y="3422650"/>
          <p14:tracePt t="26623" x="6146800" y="3422650"/>
          <p14:tracePt t="26627" x="6154738" y="3422650"/>
          <p14:tracePt t="26628" x="6161088" y="3422650"/>
          <p14:tracePt t="26632" x="6161088" y="3416300"/>
          <p14:tracePt t="26634" x="6167438" y="3416300"/>
          <p14:tracePt t="26638" x="6173788" y="3416300"/>
          <p14:tracePt t="26643" x="6180138" y="3416300"/>
          <p14:tracePt t="26645" x="6188075" y="3416300"/>
          <p14:tracePt t="26648" x="6194425" y="3416300"/>
          <p14:tracePt t="26652" x="6200775" y="3416300"/>
          <p14:tracePt t="26654" x="6207125" y="3416300"/>
          <p14:tracePt t="26657" x="6213475" y="3416300"/>
          <p14:tracePt t="26659" x="6219825" y="3416300"/>
          <p14:tracePt t="26660" x="6219825" y="3409950"/>
          <p14:tracePt t="26661" x="6227763" y="3409950"/>
          <p14:tracePt t="26663" x="6234113" y="3409950"/>
          <p14:tracePt t="26665" x="6240463" y="3409950"/>
          <p14:tracePt t="26668" x="6246813" y="3409950"/>
          <p14:tracePt t="26669" x="6253163" y="3409950"/>
          <p14:tracePt t="26672" x="6261100" y="3409950"/>
          <p14:tracePt t="26673" x="6267450" y="3409950"/>
          <p14:tracePt t="26674" x="6273800" y="3409950"/>
          <p14:tracePt t="26677" x="6280150" y="3409950"/>
          <p14:tracePt t="26679" x="6286500" y="3409950"/>
          <p14:tracePt t="26681" x="6294438" y="3409950"/>
          <p14:tracePt t="26682" x="6300788" y="3409950"/>
          <p14:tracePt t="26683" x="6307138" y="3409950"/>
          <p14:tracePt t="26685" x="6313488" y="3409950"/>
          <p14:tracePt t="26686" x="6319838" y="3409950"/>
          <p14:tracePt t="26688" x="6327775" y="3409950"/>
          <p14:tracePt t="26689" x="6334125" y="3409950"/>
          <p14:tracePt t="26690" x="6340475" y="3409950"/>
          <p14:tracePt t="26692" x="6346825" y="3403600"/>
          <p14:tracePt t="26693" x="6361113" y="3403600"/>
          <p14:tracePt t="26695" x="6367463" y="3403600"/>
          <p14:tracePt t="26696" x="6373813" y="3403600"/>
          <p14:tracePt t="26698" x="6380163" y="3403600"/>
          <p14:tracePt t="26699" x="6386513" y="3403600"/>
          <p14:tracePt t="26701" x="6394450" y="3403600"/>
          <p14:tracePt t="26702" x="6400800" y="3403600"/>
          <p14:tracePt t="26703" x="6407150" y="3403600"/>
          <p14:tracePt t="26705" x="6413500" y="3403600"/>
          <p14:tracePt t="26706" x="6419850" y="3397250"/>
          <p14:tracePt t="26708" x="6427788" y="3397250"/>
          <p14:tracePt t="26709" x="6434138" y="3397250"/>
          <p14:tracePt t="26710" x="6440488" y="3397250"/>
          <p14:tracePt t="26712" x="6446838" y="3397250"/>
          <p14:tracePt t="26713" x="6453188" y="3397250"/>
          <p14:tracePt t="26715" x="6461125" y="3397250"/>
          <p14:tracePt t="26717" x="6467475" y="3397250"/>
          <p14:tracePt t="26718" x="6473825" y="3397250"/>
          <p14:tracePt t="26721" x="6480175" y="3397250"/>
          <p14:tracePt t="26722" x="6486525" y="3397250"/>
          <p14:tracePt t="26724" x="6492875" y="3397250"/>
          <p14:tracePt t="26726" x="6500813" y="3397250"/>
          <p14:tracePt t="26727" x="6507163" y="3397250"/>
          <p14:tracePt t="26730" x="6513513" y="3397250"/>
          <p14:tracePt t="26731" x="6519863" y="3397250"/>
          <p14:tracePt t="26734" x="6526213" y="3397250"/>
          <p14:tracePt t="26735" x="6534150" y="3397250"/>
          <p14:tracePt t="26737" x="6540500" y="3397250"/>
          <p14:tracePt t="26740" x="6546850" y="3397250"/>
          <p14:tracePt t="26741" x="6553200" y="3397250"/>
          <p14:tracePt t="26744" x="6559550" y="3397250"/>
          <p14:tracePt t="26745" x="6567488" y="3397250"/>
          <p14:tracePt t="26746" x="6573838" y="3397250"/>
          <p14:tracePt t="26749" x="6580188" y="3397250"/>
          <p14:tracePt t="26750" x="6586538" y="3397250"/>
          <p14:tracePt t="26753" x="6592888" y="3397250"/>
          <p14:tracePt t="26754" x="6600825" y="3397250"/>
          <p14:tracePt t="26757" x="6607175" y="3397250"/>
          <p14:tracePt t="26758" x="6613525" y="3397250"/>
          <p14:tracePt t="26759" x="6619875" y="3397250"/>
          <p14:tracePt t="26762" x="6626225" y="3397250"/>
          <p14:tracePt t="26763" x="6634163" y="3397250"/>
          <p14:tracePt t="26766" x="6640513" y="3397250"/>
          <p14:tracePt t="26767" x="6646863" y="3397250"/>
          <p14:tracePt t="26769" x="6653213" y="3397250"/>
          <p14:tracePt t="26772" x="6659563" y="3397250"/>
          <p14:tracePt t="26773" x="6667500" y="3397250"/>
          <p14:tracePt t="26776" x="6673850" y="3397250"/>
          <p14:tracePt t="26778" x="6680200" y="3397250"/>
          <p14:tracePt t="26780" x="6686550" y="3397250"/>
          <p14:tracePt t="26785" x="6692900" y="3397250"/>
          <p14:tracePt t="26789" x="6700838" y="3397250"/>
          <p14:tracePt t="26799" x="6707188" y="3397250"/>
          <p14:tracePt t="26810" x="6713538" y="3397250"/>
          <p14:tracePt t="26825" x="6719888" y="3397250"/>
          <p14:tracePt t="26838" x="6726238" y="3397250"/>
          <p14:tracePt t="26844" x="6734175" y="3397250"/>
          <p14:tracePt t="26851" x="6740525" y="3397250"/>
          <p14:tracePt t="26855" x="6746875" y="3397250"/>
          <p14:tracePt t="26859" x="6753225" y="3397250"/>
          <p14:tracePt t="26865" x="6759575" y="3397250"/>
          <p14:tracePt t="26870" x="6765925" y="3397250"/>
          <p14:tracePt t="26879" x="6773863" y="3397250"/>
          <p14:tracePt t="26885" x="6780213" y="3397250"/>
          <p14:tracePt t="26902" x="6786563" y="3397250"/>
          <p14:tracePt t="26929" x="6792913" y="3397250"/>
          <p14:tracePt t="26934" x="6799263" y="3397250"/>
          <p14:tracePt t="26941" x="6807200" y="3397250"/>
          <p14:tracePt t="26944" x="6813550" y="3397250"/>
          <p14:tracePt t="26948" x="6819900" y="3397250"/>
          <p14:tracePt t="26951" x="6826250" y="3397250"/>
          <p14:tracePt t="26952" x="6832600" y="3397250"/>
          <p14:tracePt t="26956" x="6840538" y="3397250"/>
          <p14:tracePt t="26957" x="6846888" y="3397250"/>
          <p14:tracePt t="26960" x="6853238" y="3397250"/>
          <p14:tracePt t="26962" x="6859588" y="3397250"/>
          <p14:tracePt t="26963" x="6865938" y="3397250"/>
          <p14:tracePt t="26966" x="6873875" y="3397250"/>
          <p14:tracePt t="26968" x="6880225" y="3397250"/>
          <p14:tracePt t="26971" x="6886575" y="3397250"/>
          <p14:tracePt t="26972" x="6892925" y="3397250"/>
          <p14:tracePt t="26973" x="6899275" y="3397250"/>
          <p14:tracePt t="26977" x="6907213" y="3397250"/>
          <p14:tracePt t="26978" x="6913563" y="3397250"/>
          <p14:tracePt t="26981" x="6913563" y="3389313"/>
          <p14:tracePt t="26982" x="6919913" y="3389313"/>
          <p14:tracePt t="26983" x="6926263" y="3389313"/>
          <p14:tracePt t="26984" x="6932613" y="3389313"/>
          <p14:tracePt t="26987" x="6940550" y="3389313"/>
          <p14:tracePt t="26988" x="6946900" y="3389313"/>
          <p14:tracePt t="26991" x="6953250" y="3389313"/>
          <p14:tracePt t="26993" x="6959600" y="3389313"/>
          <p14:tracePt t="26995" x="6965950" y="3389313"/>
          <p14:tracePt t="26998" x="6973888" y="3389313"/>
          <p14:tracePt t="27000" x="6980238" y="3389313"/>
          <p14:tracePt t="27005" x="6986588" y="3389313"/>
          <p14:tracePt t="27008" x="6992938" y="3389313"/>
          <p14:tracePt t="27011" x="6999288" y="3389313"/>
          <p14:tracePt t="27020" x="7007225" y="3389313"/>
          <p14:tracePt t="27024" x="7013575" y="3389313"/>
          <p14:tracePt t="27034" x="7019925" y="3389313"/>
          <p14:tracePt t="27037" x="7026275" y="3389313"/>
          <p14:tracePt t="27043" x="7032625" y="3389313"/>
          <p14:tracePt t="27045" x="7040563" y="3389313"/>
          <p14:tracePt t="27047" x="7046913" y="3389313"/>
          <p14:tracePt t="27051" x="7053263" y="3389313"/>
          <p14:tracePt t="27052" x="7059613" y="3389313"/>
          <p14:tracePt t="27054" x="7065963" y="3389313"/>
          <p14:tracePt t="27055" x="7072313" y="3389313"/>
          <p14:tracePt t="27056" x="7080250" y="3389313"/>
          <p14:tracePt t="27058" x="7086600" y="3389313"/>
          <p14:tracePt t="27059" x="7092950" y="3389313"/>
          <p14:tracePt t="27061" x="7099300" y="3389313"/>
          <p14:tracePt t="27062" x="7105650" y="3389313"/>
          <p14:tracePt t="27063" x="7113588" y="3389313"/>
          <p14:tracePt t="27065" x="7126288" y="3389313"/>
          <p14:tracePt t="27066" x="7132638" y="3389313"/>
          <p14:tracePt t="27067" x="7138988" y="3389313"/>
          <p14:tracePt t="27068" x="7153275" y="3389313"/>
          <p14:tracePt t="27070" x="7165975" y="3389313"/>
          <p14:tracePt t="27071" x="7172325" y="3389313"/>
          <p14:tracePt t="27072" x="7180263" y="3389313"/>
          <p14:tracePt t="27073" x="7192963" y="3389313"/>
          <p14:tracePt t="27074" x="7199313" y="3389313"/>
          <p14:tracePt t="27075" x="7213600" y="3389313"/>
          <p14:tracePt t="27076" x="7219950" y="3389313"/>
          <p14:tracePt t="27077" x="7226300" y="3389313"/>
          <p14:tracePt t="27078" x="7239000" y="3389313"/>
          <p14:tracePt t="27079" x="7246938" y="3389313"/>
          <p14:tracePt t="27080" x="7259638" y="3389313"/>
          <p14:tracePt t="27081" x="7265988" y="3389313"/>
          <p14:tracePt t="27082" x="7280275" y="3389313"/>
          <p14:tracePt t="27083" x="7292975" y="3389313"/>
          <p14:tracePt t="27084" x="7299325" y="3389313"/>
          <p14:tracePt t="27085" x="7305675" y="3389313"/>
          <p14:tracePt t="27086" x="7319963" y="3389313"/>
          <p14:tracePt t="27087" x="7326313" y="3389313"/>
          <p14:tracePt t="27088" x="7339013" y="3389313"/>
          <p14:tracePt t="27089" x="7345363" y="3389313"/>
          <p14:tracePt t="27090" x="7359650" y="3389313"/>
          <p14:tracePt t="27091" x="7366000" y="3389313"/>
          <p14:tracePt t="27092" x="7372350" y="3389313"/>
          <p14:tracePt t="27093" x="7386638" y="3389313"/>
          <p14:tracePt t="27095" x="7399338" y="3389313"/>
          <p14:tracePt t="27096" x="7412038" y="3389313"/>
          <p14:tracePt t="27098" x="7426325" y="3389313"/>
          <p14:tracePt t="27100" x="7432675" y="3389313"/>
          <p14:tracePt t="27101" x="7445375" y="3382963"/>
          <p14:tracePt t="27103" x="7459663" y="3382963"/>
          <p14:tracePt t="27104" x="7466013" y="3382963"/>
          <p14:tracePt t="27106" x="7478713" y="3382963"/>
          <p14:tracePt t="27107" x="7486650" y="3382963"/>
          <p14:tracePt t="27109" x="7493000" y="3382963"/>
          <p14:tracePt t="27110" x="7499350" y="3382963"/>
          <p14:tracePt t="27113" x="7505700" y="3382963"/>
          <p14:tracePt t="27114" x="7512050" y="3376613"/>
          <p14:tracePt t="27115" x="7519988" y="3376613"/>
          <p14:tracePt t="27118" x="7526338" y="3376613"/>
          <p14:tracePt t="27121" x="7532688" y="3376613"/>
          <p14:tracePt t="27126" x="7539038" y="3376613"/>
          <p14:tracePt t="27131" x="7545388" y="3376613"/>
          <p14:tracePt t="27143" x="7553325" y="3376613"/>
          <p14:tracePt t="27161" x="7559675" y="3376613"/>
          <p14:tracePt t="27165" x="7566025" y="3376613"/>
          <p14:tracePt t="27171" x="7572375" y="3376613"/>
          <p14:tracePt t="27173" x="7578725" y="3376613"/>
          <p14:tracePt t="27176" x="7586663" y="3376613"/>
          <p14:tracePt t="27180" x="7593013" y="3376613"/>
          <p14:tracePt t="27181" x="7599363" y="3376613"/>
          <p14:tracePt t="27185" x="7605713" y="3376613"/>
          <p14:tracePt t="27186" x="7612063" y="3376613"/>
          <p14:tracePt t="27188" x="7620000" y="3376613"/>
          <p14:tracePt t="27190" x="7626350" y="3376613"/>
          <p14:tracePt t="27192" x="7632700" y="3376613"/>
          <p14:tracePt t="27194" x="7639050" y="3376613"/>
          <p14:tracePt t="27196" x="7645400" y="3376613"/>
          <p14:tracePt t="27197" x="7651750" y="3376613"/>
          <p14:tracePt t="27200" x="7659688" y="3376613"/>
          <p14:tracePt t="27201" x="7666038" y="3376613"/>
          <p14:tracePt t="27203" x="7672388" y="3376613"/>
          <p14:tracePt t="27205" x="7678738" y="3376613"/>
          <p14:tracePt t="27207" x="7685088" y="3376613"/>
          <p14:tracePt t="27208" x="7693025" y="3376613"/>
          <p14:tracePt t="27210" x="7699375" y="3376613"/>
          <p14:tracePt t="27213" x="7705725" y="3376613"/>
          <p14:tracePt t="27214" x="7712075" y="3376613"/>
          <p14:tracePt t="27218" x="7718425" y="3376613"/>
          <p14:tracePt t="27219" x="7726363" y="3376613"/>
          <p14:tracePt t="27222" x="7732713" y="3376613"/>
          <p14:tracePt t="27224" x="7739063" y="3376613"/>
          <p14:tracePt t="27226" x="7745413" y="3376613"/>
          <p14:tracePt t="27231" x="7751763" y="3376613"/>
          <p14:tracePt t="27233" x="7759700" y="3376613"/>
          <p14:tracePt t="27236" x="7766050" y="3376613"/>
          <p14:tracePt t="27242" x="7772400" y="3376613"/>
          <p14:tracePt t="27245" x="7778750" y="3376613"/>
          <p14:tracePt t="27251" x="7785100" y="3376613"/>
          <p14:tracePt t="27254" x="7793038" y="3376613"/>
          <p14:tracePt t="27257" x="7799388" y="3376613"/>
          <p14:tracePt t="27262" x="7805738" y="3376613"/>
          <p14:tracePt t="27264" x="7812088" y="3376613"/>
          <p14:tracePt t="27268" x="7818438" y="3376613"/>
          <p14:tracePt t="27271" x="7826375" y="3376613"/>
          <p14:tracePt t="27272" x="7832725" y="3376613"/>
          <p14:tracePt t="27276" x="7839075" y="3376613"/>
          <p14:tracePt t="27278" x="7845425" y="3376613"/>
          <p14:tracePt t="27281" x="7851775" y="3376613"/>
          <p14:tracePt t="27283" x="7859713" y="3376613"/>
          <p14:tracePt t="27285" x="7866063" y="3376613"/>
          <p14:tracePt t="27289" x="7872413" y="3376613"/>
          <p14:tracePt t="27290" x="7878763" y="3376613"/>
          <p14:tracePt t="27294" x="7885113" y="3376613"/>
          <p14:tracePt t="27296" x="7893050" y="3376613"/>
          <p14:tracePt t="27301" x="7899400" y="3376613"/>
          <p14:tracePt t="27303" x="7905750" y="3376613"/>
          <p14:tracePt t="27306" x="7912100" y="3376613"/>
          <p14:tracePt t="27312" x="7918450" y="3376613"/>
          <p14:tracePt t="27315" x="7924800" y="3376613"/>
          <p14:tracePt t="27325" x="7932738" y="3376613"/>
          <p14:tracePt t="27329" x="7939088" y="3376613"/>
          <p14:tracePt t="27335" x="7945438" y="3376613"/>
          <p14:tracePt t="27348" x="7951788" y="3376613"/>
          <p14:tracePt t="27353" x="7958138" y="3376613"/>
          <p14:tracePt t="27362" x="7966075" y="3376613"/>
          <p14:tracePt t="27365" x="7972425" y="3376613"/>
          <p14:tracePt t="27368" x="7978775" y="3376613"/>
          <p14:tracePt t="27374" x="7985125" y="3376613"/>
          <p14:tracePt t="27376" x="7991475" y="3376613"/>
          <p14:tracePt t="27381" x="7999413" y="3376613"/>
          <p14:tracePt t="27383" x="8005763" y="3376613"/>
          <p14:tracePt t="27385" x="8012113" y="3376613"/>
          <p14:tracePt t="27388" x="8018463" y="3376613"/>
          <p14:tracePt t="27390" x="8024813" y="3376613"/>
          <p14:tracePt t="27394" x="8032750" y="3376613"/>
          <p14:tracePt t="27396" x="8039100" y="3376613"/>
          <p14:tracePt t="27398" x="8045450" y="3376613"/>
          <p14:tracePt t="27402" x="8051800" y="3376613"/>
          <p14:tracePt t="27405" x="8058150" y="3376613"/>
          <p14:tracePt t="27410" x="8066088" y="3376613"/>
          <p14:tracePt t="27413" x="8072438" y="3376613"/>
          <p14:tracePt t="27417" x="8078788" y="3376613"/>
          <p14:tracePt t="27424" x="8085138" y="3376613"/>
          <p14:tracePt t="27427" x="8091488" y="3376613"/>
          <p14:tracePt t="27436" x="8099425" y="3376613"/>
          <p14:tracePt t="27443" x="8105775" y="3376613"/>
          <p14:tracePt t="27451" x="8112125" y="3376613"/>
          <p14:tracePt t="27454" x="8118475" y="3376613"/>
          <p14:tracePt t="27457" x="8124825" y="3376613"/>
          <p14:tracePt t="27462" x="8132763" y="3376613"/>
          <p14:tracePt t="27463" x="8139113" y="3376613"/>
          <p14:tracePt t="27467" x="8145463" y="3376613"/>
          <p14:tracePt t="27468" x="8151813" y="3376613"/>
          <p14:tracePt t="27470" x="8158163" y="3376613"/>
          <p14:tracePt t="27472" x="8166100" y="3376613"/>
          <p14:tracePt t="27473" x="8172450" y="3376613"/>
          <p14:tracePt t="27476" x="8178800" y="3376613"/>
          <p14:tracePt t="27477" x="8185150" y="3376613"/>
          <p14:tracePt t="27478" x="8191500" y="3376613"/>
          <p14:tracePt t="27480" x="8199438" y="3376613"/>
          <p14:tracePt t="27481" x="8205788" y="3376613"/>
          <p14:tracePt t="27483" x="8212138" y="3376613"/>
          <p14:tracePt t="27484" x="8218488" y="3376613"/>
          <p14:tracePt t="27485" x="8224838" y="3376613"/>
          <p14:tracePt t="27487" x="8231188" y="3376613"/>
          <p14:tracePt t="27488" x="8239125" y="3376613"/>
          <p14:tracePt t="27490" x="8245475" y="3376613"/>
          <p14:tracePt t="27491" x="8251825" y="3376613"/>
          <p14:tracePt t="27492" x="8258175" y="3376613"/>
          <p14:tracePt t="27494" x="8264525" y="3376613"/>
          <p14:tracePt t="27495" x="8272463" y="3376613"/>
          <p14:tracePt t="27497" x="8278813" y="3376613"/>
          <p14:tracePt t="27498" x="8285163" y="3376613"/>
          <p14:tracePt t="27499" x="8291513" y="3376613"/>
          <p14:tracePt t="27501" x="8297863" y="3376613"/>
          <p14:tracePt t="27502" x="8305800" y="3376613"/>
          <p14:tracePt t="27504" x="8312150" y="3376613"/>
          <p14:tracePt t="27505" x="8318500" y="3382963"/>
          <p14:tracePt t="27507" x="8324850" y="3382963"/>
          <p14:tracePt t="27508" x="8331200" y="3382963"/>
          <p14:tracePt t="27509" x="8339138" y="3382963"/>
          <p14:tracePt t="27511" x="8345488" y="3382963"/>
          <p14:tracePt t="27513" x="8351838" y="3382963"/>
          <p14:tracePt t="27516" x="8358188" y="3382963"/>
          <p14:tracePt t="27518" x="8364538" y="3382963"/>
          <p14:tracePt t="27519" x="8372475" y="3382963"/>
          <p14:tracePt t="27522" x="8378825" y="3382963"/>
          <p14:tracePt t="27525" x="8385175" y="3382963"/>
          <p14:tracePt t="27528" x="8391525" y="3382963"/>
          <p14:tracePt t="27530" x="8397875" y="3382963"/>
          <p14:tracePt t="27533" x="8405813" y="3382963"/>
          <p14:tracePt t="27540" x="8412163" y="3382963"/>
          <p14:tracePt t="27546" x="8418513" y="3382963"/>
          <p14:tracePt t="27560" x="8424863" y="3382963"/>
          <p14:tracePt t="27565" x="8431213" y="3382963"/>
          <p14:tracePt t="27568" x="8439150" y="3382963"/>
          <p14:tracePt t="27575" x="8445500" y="3382963"/>
          <p14:tracePt t="27577" x="8451850" y="3382963"/>
          <p14:tracePt t="27582" x="8458200" y="3382963"/>
          <p14:tracePt t="27584" x="8464550" y="3382963"/>
          <p14:tracePt t="27587" x="8472488" y="3382963"/>
          <p14:tracePt t="27592" x="8478838" y="3382963"/>
          <p14:tracePt t="27594" x="8485188" y="3382963"/>
          <p14:tracePt t="27599" x="8491538" y="3382963"/>
          <p14:tracePt t="27601" x="8497888" y="3382963"/>
          <p14:tracePt t="27604" x="8504238" y="3382963"/>
          <p14:tracePt t="27610" x="8512175" y="3382963"/>
          <p14:tracePt t="27613" x="8518525" y="3382963"/>
          <p14:tracePt t="27620" x="8524875" y="3382963"/>
          <p14:tracePt t="27626" x="8531225" y="3382963"/>
          <p14:tracePt t="27639" x="8537575" y="3382963"/>
          <p14:tracePt t="27646" x="8545513" y="3382963"/>
          <p14:tracePt t="27652" x="8551863" y="3382963"/>
          <p14:tracePt t="27660" x="8558213" y="3382963"/>
          <p14:tracePt t="27663" x="8564563" y="3382963"/>
          <p14:tracePt t="27669" x="8570913" y="3382963"/>
          <p14:tracePt t="27671" x="8578850" y="3382963"/>
          <p14:tracePt t="27672" x="8585200" y="3382963"/>
          <p14:tracePt t="27676" x="8591550" y="3382963"/>
          <p14:tracePt t="27678" x="8597900" y="3382963"/>
          <p14:tracePt t="27681" x="8604250" y="3382963"/>
          <p14:tracePt t="27682" x="8612188" y="3382963"/>
          <p14:tracePt t="27683" x="8618538" y="3382963"/>
          <p14:tracePt t="27686" x="8624888" y="3382963"/>
          <p14:tracePt t="27688" x="8631238" y="3382963"/>
          <p14:tracePt t="27690" x="8637588" y="3382963"/>
          <p14:tracePt t="27691" x="8645525" y="3382963"/>
          <p14:tracePt t="27693" x="8651875" y="3382963"/>
          <p14:tracePt t="27695" x="8658225" y="3382963"/>
          <p14:tracePt t="27696" x="8664575" y="3382963"/>
          <p14:tracePt t="27699" x="8670925" y="3382963"/>
          <p14:tracePt t="27701" x="8678863" y="3382963"/>
          <p14:tracePt t="27702" x="8685213" y="3382963"/>
          <p14:tracePt t="27705" x="8691563" y="3382963"/>
          <p14:tracePt t="27707" x="8697913" y="3382963"/>
          <p14:tracePt t="27710" x="8704263" y="3382963"/>
          <p14:tracePt t="27712" x="8712200" y="3382963"/>
          <p14:tracePt t="27714" x="8718550" y="3382963"/>
          <p14:tracePt t="27719" x="8724900" y="3382963"/>
          <p14:tracePt t="27723" x="8731250" y="3382963"/>
          <p14:tracePt t="27731" x="8737600" y="3382963"/>
          <p14:tracePt t="27740" x="8745538" y="3382963"/>
          <p14:tracePt t="27799" x="8751888" y="3382963"/>
          <p14:tracePt t="27810" x="8758238" y="3382963"/>
          <p14:tracePt t="27825" x="8764588" y="3382963"/>
          <p14:tracePt t="27884" x="8770938" y="3382963"/>
          <p14:tracePt t="27893" x="8778875" y="3382963"/>
          <p14:tracePt t="27902" x="8785225" y="3382963"/>
          <p14:tracePt t="27906" x="8791575" y="3382963"/>
          <p14:tracePt t="27910" x="8797925" y="3382963"/>
          <p14:tracePt t="27917" x="8804275" y="3382963"/>
          <p14:tracePt t="27919" x="8810625" y="3382963"/>
          <p14:tracePt t="27926" x="8818563" y="3382963"/>
          <p14:tracePt t="27928" x="8818563" y="3376613"/>
          <p14:tracePt t="27929" x="8824913" y="3376613"/>
          <p14:tracePt t="27932" x="8831263" y="3376613"/>
          <p14:tracePt t="27938" x="8837613" y="3376613"/>
          <p14:tracePt t="27941" x="8843963" y="3376613"/>
          <p14:tracePt t="27949" x="8851900" y="3376613"/>
          <p14:tracePt t="27954" x="8858250" y="3376613"/>
          <p14:tracePt t="27959" x="8864600" y="3376613"/>
          <p14:tracePt t="27968" x="8870950" y="3376613"/>
          <p14:tracePt t="27972" x="8877300" y="3376613"/>
          <p14:tracePt t="27977" x="8885238" y="3376613"/>
          <p14:tracePt t="27979" x="8891588" y="3376613"/>
          <p14:tracePt t="27982" x="8897938" y="3376613"/>
          <p14:tracePt t="27985" x="8904288" y="3376613"/>
          <p14:tracePt t="27987" x="8910638" y="3376613"/>
          <p14:tracePt t="27990" x="8918575" y="3376613"/>
          <p14:tracePt t="27992" x="8924925" y="3376613"/>
          <p14:tracePt t="27993" x="8931275" y="3376613"/>
          <p14:tracePt t="27996" x="8937625" y="3376613"/>
          <p14:tracePt t="27997" x="8943975" y="3376613"/>
          <p14:tracePt t="28000" x="8951913" y="3376613"/>
          <p14:tracePt t="28002" x="8958263" y="3376613"/>
          <p14:tracePt t="28005" x="8964613" y="3376613"/>
          <p14:tracePt t="28007" x="8970963" y="3376613"/>
          <p14:tracePt t="28009" x="8977313" y="3376613"/>
          <p14:tracePt t="28012" x="8985250" y="3376613"/>
          <p14:tracePt t="28013" x="8991600" y="3376613"/>
          <p14:tracePt t="28014" x="8991600" y="3370263"/>
          <p14:tracePt t="28018" x="8997950" y="3370263"/>
          <p14:tracePt t="28019" x="9004300" y="3370263"/>
          <p14:tracePt t="28021" x="9010650" y="3370263"/>
          <p14:tracePt t="28025" x="9018588" y="3370263"/>
          <p14:tracePt t="28027" x="9024938" y="3363913"/>
          <p14:tracePt t="28031" x="9031288" y="3363913"/>
          <p14:tracePt t="28034" x="9037638" y="3363913"/>
          <p14:tracePt t="28037" x="9043988" y="3363913"/>
          <p14:tracePt t="28050" x="9051925" y="3363913"/>
          <p14:tracePt t="28053" x="9058275" y="3363913"/>
          <p14:tracePt t="28070" x="9058275" y="3355975"/>
          <p14:tracePt t="28076" x="9064625" y="3355975"/>
          <p14:tracePt t="28081" x="9070975" y="3355975"/>
          <p14:tracePt t="28086" x="9077325" y="3355975"/>
          <p14:tracePt t="28092" x="9083675" y="3355975"/>
          <p14:tracePt t="28095" x="9091613" y="3355975"/>
          <p14:tracePt t="28101" x="9097963" y="3355975"/>
          <p14:tracePt t="28104" x="9104313" y="3355975"/>
          <p14:tracePt t="28107" x="9110663" y="3355975"/>
          <p14:tracePt t="28113" x="9117013" y="3349625"/>
          <p14:tracePt t="28116" x="9124950" y="3349625"/>
          <p14:tracePt t="28125" x="9131300" y="3349625"/>
          <p14:tracePt t="28135" x="9137650" y="3349625"/>
          <p14:tracePt t="28383" x="9144000" y="3349625"/>
          <p14:tracePt t="28472" x="9144000" y="3343275"/>
          <p14:tracePt t="28914" x="9150350" y="3343275"/>
          <p14:tracePt t="28993" x="9144000" y="3343275"/>
          <p14:tracePt t="28995" x="9137650" y="3343275"/>
          <p14:tracePt t="28998" x="9131300" y="3343275"/>
          <p14:tracePt t="29001" x="9124950" y="3343275"/>
          <p14:tracePt t="29002" x="9117013" y="3343275"/>
          <p14:tracePt t="29005" x="9110663" y="3343275"/>
          <p14:tracePt t="29006" x="9104313" y="3343275"/>
          <p14:tracePt t="29007" x="9097963" y="3343275"/>
          <p14:tracePt t="29009" x="9091613" y="3343275"/>
          <p14:tracePt t="29010" x="9083675" y="3343275"/>
          <p14:tracePt t="29012" x="9077325" y="3343275"/>
          <p14:tracePt t="29013" x="9064625" y="3343275"/>
          <p14:tracePt t="29015" x="9051925" y="3343275"/>
          <p14:tracePt t="29016" x="9043988" y="3343275"/>
          <p14:tracePt t="29017" x="9031288" y="3343275"/>
          <p14:tracePt t="29018" x="9018588" y="3343275"/>
          <p14:tracePt t="29020" x="9010650" y="3349625"/>
          <p14:tracePt t="29021" x="8991600" y="3349625"/>
          <p14:tracePt t="29022" x="8970963" y="3349625"/>
          <p14:tracePt t="29023" x="8958263" y="3349625"/>
          <p14:tracePt t="29024" x="8937625" y="3355975"/>
          <p14:tracePt t="29026" x="8918575" y="3355975"/>
          <p14:tracePt t="29027" x="8897938" y="3355975"/>
          <p14:tracePt t="29028" x="8885238" y="3355975"/>
          <p14:tracePt t="29029" x="8864600" y="3363913"/>
          <p14:tracePt t="29030" x="8837613" y="3363913"/>
          <p14:tracePt t="29031" x="8824913" y="3363913"/>
          <p14:tracePt t="29032" x="8797925" y="3363913"/>
          <p14:tracePt t="29033" x="8770938" y="3370263"/>
          <p14:tracePt t="29034" x="8745538" y="3370263"/>
          <p14:tracePt t="29035" x="8724900" y="3370263"/>
          <p14:tracePt t="29036" x="8691563" y="3376613"/>
          <p14:tracePt t="29037" x="8664575" y="3376613"/>
          <p14:tracePt t="29038" x="8631238" y="3376613"/>
          <p14:tracePt t="29039" x="8604250" y="3382963"/>
          <p14:tracePt t="29040" x="8570913" y="3382963"/>
          <p14:tracePt t="29041" x="8537575" y="3382963"/>
          <p14:tracePt t="29042" x="8491538" y="3389313"/>
          <p14:tracePt t="29043" x="8458200" y="3389313"/>
          <p14:tracePt t="29044" x="8431213" y="3389313"/>
          <p14:tracePt t="29045" x="8385175" y="3389313"/>
          <p14:tracePt t="29046" x="8364538" y="3397250"/>
          <p14:tracePt t="29047" x="8324850" y="3397250"/>
          <p14:tracePt t="29048" x="8285163" y="3397250"/>
          <p14:tracePt t="29049" x="8245475" y="3403600"/>
          <p14:tracePt t="29050" x="8199438" y="3403600"/>
          <p14:tracePt t="29051" x="8158163" y="3403600"/>
          <p14:tracePt t="29052" x="8118475" y="3409950"/>
          <p14:tracePt t="29053" x="8072438" y="3409950"/>
          <p14:tracePt t="29054" x="8024813" y="3416300"/>
          <p14:tracePt t="29055" x="7985125" y="3416300"/>
          <p14:tracePt t="29056" x="7939088" y="3422650"/>
          <p14:tracePt t="29057" x="7893050" y="3422650"/>
          <p14:tracePt t="29058" x="7845425" y="3436938"/>
          <p14:tracePt t="29059" x="7799388" y="3436938"/>
          <p14:tracePt t="29060" x="7751763" y="3443288"/>
          <p14:tracePt t="29061" x="7705725" y="3443288"/>
          <p14:tracePt t="29062" x="7672388" y="3449638"/>
          <p14:tracePt t="29063" x="7612063" y="3455988"/>
          <p14:tracePt t="29064" x="7578725" y="3455988"/>
          <p14:tracePt t="29065" x="7545388" y="3463925"/>
          <p14:tracePt t="29066" x="7499350" y="3470275"/>
          <p14:tracePt t="29067" x="7453313" y="3470275"/>
          <p14:tracePt t="29068" x="7405688" y="3489325"/>
          <p14:tracePt t="29069" x="7359650" y="3489325"/>
          <p14:tracePt t="29070" x="7313613" y="3497263"/>
          <p14:tracePt t="29071" x="7272338" y="3503613"/>
          <p14:tracePt t="29072" x="7226300" y="3509963"/>
          <p14:tracePt t="29073" x="7192963" y="3516313"/>
          <p14:tracePt t="29074" x="7146925" y="3522663"/>
          <p14:tracePt t="29075" x="7113588" y="3530600"/>
          <p14:tracePt t="29076" x="7065963" y="3530600"/>
          <p14:tracePt t="29077" x="7026275" y="3543300"/>
          <p14:tracePt t="29078" x="6992938" y="3549650"/>
          <p14:tracePt t="29079" x="6959600" y="3556000"/>
          <p14:tracePt t="29080" x="6932613" y="3556000"/>
          <p14:tracePt t="29081" x="6880225" y="3563938"/>
          <p14:tracePt t="29082" x="6859588" y="3570288"/>
          <p14:tracePt t="29083" x="6819900" y="3576638"/>
          <p14:tracePt t="29084" x="6792913" y="3576638"/>
          <p14:tracePt t="29085" x="6759575" y="3582988"/>
          <p14:tracePt t="29086" x="6734175" y="3589338"/>
          <p14:tracePt t="29087" x="6700838" y="3597275"/>
          <p14:tracePt t="29088" x="6673850" y="3597275"/>
          <p14:tracePt t="29089" x="6646863" y="3603625"/>
          <p14:tracePt t="29090" x="6613525" y="3609975"/>
          <p14:tracePt t="29091" x="6586538" y="3609975"/>
          <p14:tracePt t="29092" x="6559550" y="3616325"/>
          <p14:tracePt t="29093" x="6534150" y="3622675"/>
          <p14:tracePt t="29094" x="6507163" y="3622675"/>
          <p14:tracePt t="29095" x="6486525" y="3629025"/>
          <p14:tracePt t="29096" x="6467475" y="3636963"/>
          <p14:tracePt t="29097" x="6440488" y="3636963"/>
          <p14:tracePt t="29098" x="6419850" y="3643313"/>
          <p14:tracePt t="29099" x="6400800" y="3643313"/>
          <p14:tracePt t="29100" x="6380163" y="3649663"/>
          <p14:tracePt t="29101" x="6353175" y="3649663"/>
          <p14:tracePt t="29102" x="6340475" y="3649663"/>
          <p14:tracePt t="29103" x="6319838" y="3649663"/>
          <p14:tracePt t="29104" x="6300788" y="3656013"/>
          <p14:tracePt t="29105" x="6280150" y="3662363"/>
          <p14:tracePt t="29106" x="6267450" y="3662363"/>
          <p14:tracePt t="29107" x="6246813" y="3662363"/>
          <p14:tracePt t="29108" x="6234113" y="3670300"/>
          <p14:tracePt t="29109" x="6219825" y="3670300"/>
          <p14:tracePt t="29110" x="6200775" y="3670300"/>
          <p14:tracePt t="29111" x="6188075" y="3676650"/>
          <p14:tracePt t="29112" x="6167438" y="3676650"/>
          <p14:tracePt t="29113" x="6161088" y="3676650"/>
          <p14:tracePt t="29114" x="6140450" y="3676650"/>
          <p14:tracePt t="29115" x="6127750" y="3683000"/>
          <p14:tracePt t="29116" x="6113463" y="3683000"/>
          <p14:tracePt t="29117" x="6100763" y="3683000"/>
          <p14:tracePt t="29118" x="6088063" y="3683000"/>
          <p14:tracePt t="29119" x="6067425" y="3689350"/>
          <p14:tracePt t="29121" x="6046788" y="3689350"/>
          <p14:tracePt t="29122" x="6040438" y="3689350"/>
          <p14:tracePt t="29123" x="6021388" y="3695700"/>
          <p14:tracePt t="29124" x="6007100" y="3695700"/>
          <p14:tracePt t="29126" x="5994400" y="3695700"/>
          <p14:tracePt t="29127" x="5973763" y="3703638"/>
          <p14:tracePt t="29128" x="5961063" y="3703638"/>
          <p14:tracePt t="29129" x="5954713" y="3703638"/>
          <p14:tracePt t="29130" x="5940425" y="3703638"/>
          <p14:tracePt t="29131" x="5927725" y="3703638"/>
          <p14:tracePt t="29132" x="5921375" y="3703638"/>
          <p14:tracePt t="29133" x="5907088" y="3703638"/>
          <p14:tracePt t="29134" x="5888038" y="3703638"/>
          <p14:tracePt t="29135" x="5881688" y="3703638"/>
          <p14:tracePt t="29136" x="5867400" y="3709988"/>
          <p14:tracePt t="29137" x="5848350" y="3709988"/>
          <p14:tracePt t="29138" x="5840413" y="3709988"/>
          <p14:tracePt t="29139" x="5827713" y="3709988"/>
          <p14:tracePt t="29140" x="5807075" y="3716338"/>
          <p14:tracePt t="29142" x="5788025" y="3716338"/>
          <p14:tracePt t="29143" x="5781675" y="3716338"/>
          <p14:tracePt t="29144" x="5767388" y="3716338"/>
          <p14:tracePt t="29145" x="5748338" y="3716338"/>
          <p14:tracePt t="29146" x="5734050" y="3716338"/>
          <p14:tracePt t="29147" x="5721350" y="3722688"/>
          <p14:tracePt t="29148" x="5715000" y="3722688"/>
          <p14:tracePt t="29149" x="5694363" y="3722688"/>
          <p14:tracePt t="29150" x="5681663" y="3722688"/>
          <p14:tracePt t="29151" x="5667375" y="3722688"/>
          <p14:tracePt t="29152" x="5654675" y="3722688"/>
          <p14:tracePt t="29153" x="5634038" y="3722688"/>
          <p14:tracePt t="29154" x="5627688" y="3729038"/>
          <p14:tracePt t="29155" x="5608638" y="3729038"/>
          <p14:tracePt t="29156" x="5594350" y="3729038"/>
          <p14:tracePt t="29157" x="5588000" y="3729038"/>
          <p14:tracePt t="29158" x="5561013" y="3729038"/>
          <p14:tracePt t="29159" x="5548313" y="3729038"/>
          <p14:tracePt t="29160" x="5534025" y="3729038"/>
          <p14:tracePt t="29161" x="5521325" y="3729038"/>
          <p14:tracePt t="29162" x="5500688" y="3729038"/>
          <p14:tracePt t="29163" x="5494338" y="3736975"/>
          <p14:tracePt t="29164" x="5475288" y="3736975"/>
          <p14:tracePt t="29165" x="5454650" y="3736975"/>
          <p14:tracePt t="29166" x="5448300" y="3736975"/>
          <p14:tracePt t="29167" x="5427663" y="3736975"/>
          <p14:tracePt t="29168" x="5421313" y="3736975"/>
          <p14:tracePt t="29169" x="5400675" y="3743325"/>
          <p14:tracePt t="29170" x="5387975" y="3743325"/>
          <p14:tracePt t="29171" x="5375275" y="3743325"/>
          <p14:tracePt t="29172" x="5360988" y="3743325"/>
          <p14:tracePt t="29173" x="5341938" y="3743325"/>
          <p14:tracePt t="29174" x="5334000" y="3749675"/>
          <p14:tracePt t="29175" x="5314950" y="3749675"/>
          <p14:tracePt t="29176" x="5302250" y="3749675"/>
          <p14:tracePt t="29177" x="5294313" y="3749675"/>
          <p14:tracePt t="29178" x="5281613" y="3749675"/>
          <p14:tracePt t="29179" x="5268913" y="3749675"/>
          <p14:tracePt t="29180" x="5260975" y="3756025"/>
          <p14:tracePt t="29181" x="5241925" y="3756025"/>
          <p14:tracePt t="29182" x="5227638" y="3756025"/>
          <p14:tracePt t="29183" x="5221288" y="3762375"/>
          <p14:tracePt t="29184" x="5208588" y="3762375"/>
          <p14:tracePt t="29185" x="5194300" y="3770313"/>
          <p14:tracePt t="29186" x="5187950" y="3770313"/>
          <p14:tracePt t="29187" x="5175250" y="3776663"/>
          <p14:tracePt t="29188" x="5160963" y="3776663"/>
          <p14:tracePt t="29189" x="5154613" y="3783013"/>
          <p14:tracePt t="29190" x="5141913" y="3783013"/>
          <p14:tracePt t="29191" x="5135563" y="3783013"/>
          <p14:tracePt t="29192" x="5121275" y="3783013"/>
          <p14:tracePt t="29193" x="5108575" y="3783013"/>
          <p14:tracePt t="29194" x="5108575" y="3789363"/>
          <p14:tracePt t="29195" x="5094288" y="3789363"/>
          <p14:tracePt t="29196" x="5081588" y="3795713"/>
          <p14:tracePt t="29198" x="5068888" y="3795713"/>
          <p14:tracePt t="29199" x="5054600" y="3803650"/>
          <p14:tracePt t="29201" x="5041900" y="3810000"/>
          <p14:tracePt t="29202" x="5035550" y="3810000"/>
          <p14:tracePt t="29203" x="5029200" y="3810000"/>
          <p14:tracePt t="29204" x="5014913" y="3810000"/>
          <p14:tracePt t="29206" x="5002213" y="3816350"/>
          <p14:tracePt t="29207" x="4995863" y="3816350"/>
          <p14:tracePt t="29208" x="4987925" y="3822700"/>
          <p14:tracePt t="29209" x="4975225" y="3822700"/>
          <p14:tracePt t="29210" x="4968875" y="3829050"/>
          <p14:tracePt t="29211" x="4962525" y="3829050"/>
          <p14:tracePt t="29212" x="4948238" y="3836988"/>
          <p14:tracePt t="29213" x="4941888" y="3836988"/>
          <p14:tracePt t="29214" x="4935538" y="3836988"/>
          <p14:tracePt t="29215" x="4921250" y="3836988"/>
          <p14:tracePt t="29216" x="4914900" y="3836988"/>
          <p14:tracePt t="29217" x="4902200" y="3843338"/>
          <p14:tracePt t="29218" x="4881563" y="3843338"/>
          <p14:tracePt t="29220" x="4875213" y="3849688"/>
          <p14:tracePt t="29221" x="4862513" y="3856038"/>
          <p14:tracePt t="29222" x="4841875" y="3856038"/>
          <p14:tracePt t="29223" x="4821238" y="3862388"/>
          <p14:tracePt t="29224" x="4808538" y="3862388"/>
          <p14:tracePt t="29226" x="4795838" y="3870325"/>
          <p14:tracePt t="29227" x="4775200" y="3870325"/>
          <p14:tracePt t="29228" x="4762500" y="3870325"/>
          <p14:tracePt t="29229" x="4748213" y="3876675"/>
          <p14:tracePt t="29230" x="4729163" y="3876675"/>
          <p14:tracePt t="29231" x="4722813" y="3876675"/>
          <p14:tracePt t="29232" x="4702175" y="3876675"/>
          <p14:tracePt t="29233" x="4681538" y="3876675"/>
          <p14:tracePt t="29234" x="4675188" y="3883025"/>
          <p14:tracePt t="29235" x="4656138" y="3883025"/>
          <p14:tracePt t="29236" x="4635500" y="3883025"/>
          <p14:tracePt t="29237" x="4622800" y="3889375"/>
          <p14:tracePt t="29238" x="4602163" y="3889375"/>
          <p14:tracePt t="29239" x="4581525" y="3889375"/>
          <p14:tracePt t="29240" x="4562475" y="3895725"/>
          <p14:tracePt t="29241" x="4548188" y="3895725"/>
          <p14:tracePt t="29242" x="4522788" y="3895725"/>
          <p14:tracePt t="29243" x="4502150" y="3895725"/>
          <p14:tracePt t="29244" x="4489450" y="3902075"/>
          <p14:tracePt t="29245" x="4468813" y="3902075"/>
          <p14:tracePt t="29246" x="4449763" y="3902075"/>
          <p14:tracePt t="29247" x="4429125" y="3902075"/>
          <p14:tracePt t="29248" x="4408488" y="3910013"/>
          <p14:tracePt t="29249" x="4383088" y="3910013"/>
          <p14:tracePt t="29250" x="4362450" y="3910013"/>
          <p14:tracePt t="29251" x="4341813" y="3910013"/>
          <p14:tracePt t="29252" x="4322763" y="3910013"/>
          <p14:tracePt t="29253" x="4302125" y="3910013"/>
          <p14:tracePt t="29254" x="4289425" y="3910013"/>
          <p14:tracePt t="29255" x="4262438" y="3916363"/>
          <p14:tracePt t="29256" x="4241800" y="3916363"/>
          <p14:tracePt t="29257" x="4216400" y="3916363"/>
          <p14:tracePt t="29258" x="4202113" y="3916363"/>
          <p14:tracePt t="29259" x="4175125" y="3916363"/>
          <p14:tracePt t="29260" x="4149725" y="3916363"/>
          <p14:tracePt t="29261" x="4135438" y="3916363"/>
          <p14:tracePt t="29262" x="4110038" y="3916363"/>
          <p14:tracePt t="29263" x="4083050" y="3916363"/>
          <p14:tracePt t="29264" x="4062413" y="3916363"/>
          <p14:tracePt t="29265" x="4043363" y="3916363"/>
          <p14:tracePt t="29266" x="4016375" y="3916363"/>
          <p14:tracePt t="29267" x="3995738" y="3916363"/>
          <p14:tracePt t="29268" x="3976688" y="3916363"/>
          <p14:tracePt t="29269" x="3956050" y="3916363"/>
          <p14:tracePt t="29270" x="3929063" y="3916363"/>
          <p14:tracePt t="29271" x="3922713" y="3916363"/>
          <p14:tracePt t="29272" x="3895725" y="3916363"/>
          <p14:tracePt t="29273" x="3876675" y="3916363"/>
          <p14:tracePt t="29274" x="3856038" y="3916363"/>
          <p14:tracePt t="29275" x="3843338" y="3916363"/>
          <p14:tracePt t="29276" x="3822700" y="3916363"/>
          <p14:tracePt t="29277" x="3803650" y="3916363"/>
          <p14:tracePt t="29278" x="3789363" y="3916363"/>
          <p14:tracePt t="29279" x="3770313" y="3916363"/>
          <p14:tracePt t="29280" x="3749675" y="3916363"/>
          <p14:tracePt t="29281" x="3736975" y="3916363"/>
          <p14:tracePt t="29282" x="3716338" y="3916363"/>
          <p14:tracePt t="29283" x="3709988" y="3916363"/>
          <p14:tracePt t="29284" x="3689350" y="3916363"/>
          <p14:tracePt t="29285" x="3670300" y="3916363"/>
          <p14:tracePt t="29286" x="3662363" y="3916363"/>
          <p14:tracePt t="29287" x="3649663" y="3916363"/>
          <p14:tracePt t="29288" x="3636963" y="3916363"/>
          <p14:tracePt t="29289" x="3629025" y="3916363"/>
          <p14:tracePt t="29290" x="3616325" y="3916363"/>
          <p14:tracePt t="29291" x="3609975" y="3916363"/>
          <p14:tracePt t="29292" x="3597275" y="3916363"/>
          <p14:tracePt t="29293" x="3589338" y="3916363"/>
          <p14:tracePt t="29294" x="3582988" y="3916363"/>
          <p14:tracePt t="29295" x="3570288" y="3916363"/>
          <p14:tracePt t="29296" x="3563938" y="3916363"/>
          <p14:tracePt t="29297" x="3563938" y="3922713"/>
          <p14:tracePt t="29298" x="3549650" y="3922713"/>
          <p14:tracePt t="29299" x="3543300" y="3922713"/>
          <p14:tracePt t="29301" x="3536950" y="3922713"/>
          <p14:tracePt t="29302" x="3530600" y="3922713"/>
          <p14:tracePt t="29304" x="3522663" y="3922713"/>
          <p14:tracePt t="29306" x="3516313" y="3922713"/>
          <p14:tracePt t="29309" x="3509963" y="3922713"/>
          <p14:tracePt t="29312" x="3503613" y="3922713"/>
          <p14:tracePt t="29315" x="3497263" y="3922713"/>
          <p14:tracePt t="29318" x="3497263" y="3929063"/>
          <p14:tracePt t="29322" x="3489325" y="3929063"/>
          <p14:tracePt t="29324" x="3482975" y="3929063"/>
          <p14:tracePt t="29327" x="3476625" y="3929063"/>
          <p14:tracePt t="29329" x="3470275" y="3929063"/>
          <p14:tracePt t="29330" x="3470275" y="3935413"/>
          <p14:tracePt t="29331" x="3463925" y="3935413"/>
          <p14:tracePt t="29333" x="3455988" y="3935413"/>
          <p14:tracePt t="29334" x="3449638" y="3935413"/>
          <p14:tracePt t="29337" x="3443288" y="3935413"/>
          <p14:tracePt t="29338" x="3436938" y="3935413"/>
          <p14:tracePt t="29339" x="3430588" y="3935413"/>
          <p14:tracePt t="29341" x="3422650" y="3935413"/>
          <p14:tracePt t="29342" x="3409950" y="3935413"/>
          <p14:tracePt t="29344" x="3403600" y="3935413"/>
          <p14:tracePt t="29345" x="3397250" y="3935413"/>
          <p14:tracePt t="29346" x="3382963" y="3935413"/>
          <p14:tracePt t="29347" x="3376613" y="3935413"/>
          <p14:tracePt t="29349" x="3355975" y="3935413"/>
          <p14:tracePt t="29350" x="3349625" y="3935413"/>
          <p14:tracePt t="29351" x="3343275" y="3935413"/>
          <p14:tracePt t="29352" x="3330575" y="3935413"/>
          <p14:tracePt t="29353" x="3322638" y="3935413"/>
          <p14:tracePt t="29354" x="3309938" y="3935413"/>
          <p14:tracePt t="29355" x="3303588" y="3935413"/>
          <p14:tracePt t="29356" x="3290888" y="3935413"/>
          <p14:tracePt t="29357" x="3270250" y="3935413"/>
          <p14:tracePt t="29358" x="3263900" y="3935413"/>
          <p14:tracePt t="29359" x="3243263" y="3935413"/>
          <p14:tracePt t="29360" x="3230563" y="3935413"/>
          <p14:tracePt t="29361" x="3224213" y="3935413"/>
          <p14:tracePt t="29362" x="3203575" y="3935413"/>
          <p14:tracePt t="29363" x="3182938" y="3935413"/>
          <p14:tracePt t="29364" x="3176588" y="3935413"/>
          <p14:tracePt t="29365" x="3157538" y="3935413"/>
          <p14:tracePt t="29366" x="3149600" y="3935413"/>
          <p14:tracePt t="29367" x="3130550" y="3935413"/>
          <p14:tracePt t="29368" x="3109913" y="3935413"/>
          <p14:tracePt t="29369" x="3097213" y="3935413"/>
          <p14:tracePt t="29370" x="3076575" y="3935413"/>
          <p14:tracePt t="29371" x="3063875" y="3935413"/>
          <p14:tracePt t="29372" x="3049588" y="3935413"/>
          <p14:tracePt t="29373" x="3030538" y="3935413"/>
          <p14:tracePt t="29374" x="3009900" y="3935413"/>
          <p14:tracePt t="29375" x="2997200" y="3935413"/>
          <p14:tracePt t="29376" x="2976563" y="3935413"/>
          <p14:tracePt t="29377" x="2957513" y="3935413"/>
          <p14:tracePt t="29378" x="2943225" y="3935413"/>
          <p14:tracePt t="29379" x="2924175" y="3935413"/>
          <p14:tracePt t="29380" x="2903538" y="3935413"/>
          <p14:tracePt t="29381" x="2890838" y="3935413"/>
          <p14:tracePt t="29382" x="2876550" y="3935413"/>
          <p14:tracePt t="29383" x="2857500" y="3935413"/>
          <p14:tracePt t="29384" x="2836863" y="3935413"/>
          <p14:tracePt t="29385" x="2824163" y="3935413"/>
          <p14:tracePt t="29386" x="2809875" y="3935413"/>
          <p14:tracePt t="29387" x="2797175" y="3935413"/>
          <p14:tracePt t="29388" x="2784475" y="3935413"/>
          <p14:tracePt t="29389" x="2770188" y="3929063"/>
          <p14:tracePt t="29390" x="2757488" y="3929063"/>
          <p14:tracePt t="29391" x="2743200" y="3929063"/>
          <p14:tracePt t="29392" x="2730500" y="3929063"/>
          <p14:tracePt t="29393" x="2717800" y="3929063"/>
          <p14:tracePt t="29394" x="2703513" y="3929063"/>
          <p14:tracePt t="29395" x="2690813" y="3929063"/>
          <p14:tracePt t="29396" x="2684463" y="3929063"/>
          <p14:tracePt t="29397" x="2670175" y="3922713"/>
          <p14:tracePt t="29398" x="2663825" y="3922713"/>
          <p14:tracePt t="29399" x="2651125" y="3922713"/>
          <p14:tracePt t="29400" x="2636838" y="3922713"/>
          <p14:tracePt t="29402" x="2624138" y="3922713"/>
          <p14:tracePt t="29403" x="2617788" y="3922713"/>
          <p14:tracePt t="29405" x="2603500" y="3922713"/>
          <p14:tracePt t="29407" x="2597150" y="3922713"/>
          <p14:tracePt t="29408" x="2590800" y="3916363"/>
          <p14:tracePt t="29409" x="2584450" y="3916363"/>
          <p14:tracePt t="29411" x="2578100" y="3916363"/>
          <p14:tracePt t="29412" x="2570163" y="3916363"/>
          <p14:tracePt t="29415" x="2563813" y="3916363"/>
          <p14:tracePt t="29417" x="2557463" y="3916363"/>
          <p14:tracePt t="29418" x="2551113" y="3916363"/>
          <p14:tracePt t="29424" x="2544763" y="3916363"/>
          <p14:tracePt t="29428" x="2536825" y="3916363"/>
          <p14:tracePt t="29436" x="2530475" y="3916363"/>
          <p14:tracePt t="29439" x="2524125" y="3916363"/>
          <p14:tracePt t="29440" x="2524125" y="3910013"/>
          <p14:tracePt t="29442" x="2517775" y="3910013"/>
          <p14:tracePt t="29447" x="2511425" y="3910013"/>
          <p14:tracePt t="29449" x="2503488" y="3910013"/>
          <p14:tracePt t="29452" x="2503488" y="3902075"/>
          <p14:tracePt t="29453" x="2497138" y="3902075"/>
          <p14:tracePt t="29454" x="2490788" y="3902075"/>
          <p14:tracePt t="29455" x="2484438" y="3902075"/>
          <p14:tracePt t="29458" x="2478088" y="3902075"/>
          <p14:tracePt t="29459" x="2470150" y="3895725"/>
          <p14:tracePt t="29461" x="2463800" y="3895725"/>
          <p14:tracePt t="29462" x="2457450" y="3895725"/>
          <p14:tracePt t="29463" x="2451100" y="3895725"/>
          <p14:tracePt t="29466" x="2438400" y="3895725"/>
          <p14:tracePt t="29468" x="2430463" y="3895725"/>
          <p14:tracePt t="29469" x="2424113" y="3895725"/>
          <p14:tracePt t="29470" x="2417763" y="3895725"/>
          <p14:tracePt t="29471" x="2411413" y="3895725"/>
          <p14:tracePt t="29472" x="2405063" y="3889375"/>
          <p14:tracePt t="29473" x="2397125" y="3889375"/>
          <p14:tracePt t="29474" x="2390775" y="3889375"/>
          <p14:tracePt t="29475" x="2378075" y="3889375"/>
          <p14:tracePt t="29477" x="2363788" y="3883025"/>
          <p14:tracePt t="29478" x="2357438" y="3883025"/>
          <p14:tracePt t="29479" x="2351088" y="3883025"/>
          <p14:tracePt t="29480" x="2344738" y="3883025"/>
          <p14:tracePt t="29482" x="2330450" y="3883025"/>
          <p14:tracePt t="29483" x="2324100" y="3876675"/>
          <p14:tracePt t="29484" x="2317750" y="3876675"/>
          <p14:tracePt t="29485" x="2311400" y="3876675"/>
          <p14:tracePt t="29486" x="2305050" y="3876675"/>
          <p14:tracePt t="29487" x="2297113" y="3876675"/>
          <p14:tracePt t="29488" x="2284413" y="3876675"/>
          <p14:tracePt t="29490" x="2271713" y="3876675"/>
          <p14:tracePt t="29491" x="2263775" y="3876675"/>
          <p14:tracePt t="29492" x="2263775" y="3870325"/>
          <p14:tracePt t="29493" x="2257425" y="3870325"/>
          <p14:tracePt t="29494" x="2251075" y="3870325"/>
          <p14:tracePt t="29495" x="2244725" y="3870325"/>
          <p14:tracePt t="29496" x="2238375" y="3862388"/>
          <p14:tracePt t="29497" x="2230438" y="3862388"/>
          <p14:tracePt t="29499" x="2224088" y="3862388"/>
          <p14:tracePt t="29500" x="2217738" y="3862388"/>
          <p14:tracePt t="29502" x="2211388" y="3862388"/>
          <p14:tracePt t="29503" x="2205038" y="3862388"/>
          <p14:tracePt t="29505" x="2197100" y="3862388"/>
          <p14:tracePt t="29508" x="2190750" y="3862388"/>
          <p14:tracePt t="29509" x="2190750" y="3856038"/>
          <p14:tracePt t="29511" x="2184400" y="3856038"/>
          <p14:tracePt t="29524" x="2184400" y="3849688"/>
          <p14:tracePt t="29535" x="2178050" y="3849688"/>
          <p14:tracePt t="29553" x="2171700" y="3849688"/>
          <p14:tracePt t="29562" x="2163763" y="3849688"/>
          <p14:tracePt t="29574" x="2157413" y="3849688"/>
          <p14:tracePt t="29580" x="2151063" y="3849688"/>
          <p14:tracePt t="29591" x="2144713" y="3849688"/>
          <p14:tracePt t="29596" x="2144713" y="3843338"/>
          <p14:tracePt t="29601" x="2138363" y="3843338"/>
          <p14:tracePt t="29668" x="2132013" y="3843338"/>
          <p14:tracePt t="30030" x="2132013" y="3836988"/>
          <p14:tracePt t="30358" x="2138363" y="3836988"/>
          <p14:tracePt t="30385" x="2144713" y="3836988"/>
          <p14:tracePt t="30392" x="2144713" y="3829050"/>
          <p14:tracePt t="30400" x="2151063" y="3829050"/>
          <p14:tracePt t="30403" x="2157413" y="3829050"/>
          <p14:tracePt t="30408" x="2157413" y="3822700"/>
          <p14:tracePt t="30409" x="2163763" y="3822700"/>
          <p14:tracePt t="30410" x="2171700" y="3822700"/>
          <p14:tracePt t="30412" x="2178050" y="3822700"/>
          <p14:tracePt t="30413" x="2178050" y="3816350"/>
          <p14:tracePt t="30416" x="2184400" y="3816350"/>
          <p14:tracePt t="30418" x="2190750" y="3816350"/>
          <p14:tracePt t="30422" x="2197100" y="3816350"/>
          <p14:tracePt t="30423" x="2205038" y="3816350"/>
          <p14:tracePt t="30424" x="2211388" y="3810000"/>
          <p14:tracePt t="30427" x="2217738" y="3810000"/>
          <p14:tracePt t="30429" x="2224088" y="3803650"/>
          <p14:tracePt t="30432" x="2230438" y="3803650"/>
          <p14:tracePt t="30433" x="2238375" y="3803650"/>
          <p14:tracePt t="30435" x="2238375" y="3795713"/>
          <p14:tracePt t="30436" x="2244725" y="3795713"/>
          <p14:tracePt t="30437" x="2251075" y="3795713"/>
          <p14:tracePt t="30438" x="2257425" y="3795713"/>
          <p14:tracePt t="30441" x="2263775" y="3795713"/>
          <p14:tracePt t="30442" x="2271713" y="3795713"/>
          <p14:tracePt t="30444" x="2278063" y="3795713"/>
          <p14:tracePt t="30445" x="2278063" y="3789363"/>
          <p14:tracePt t="30446" x="2284413" y="3789363"/>
          <p14:tracePt t="30447" x="2290763" y="3789363"/>
          <p14:tracePt t="30448" x="2290763" y="3783013"/>
          <p14:tracePt t="30449" x="2297113" y="3783013"/>
          <p14:tracePt t="30450" x="2305050" y="3783013"/>
          <p14:tracePt t="30452" x="2311400" y="3783013"/>
          <p14:tracePt t="30453" x="2317750" y="3783013"/>
          <p14:tracePt t="30454" x="2324100" y="3783013"/>
          <p14:tracePt t="30456" x="2330450" y="3776663"/>
          <p14:tracePt t="30457" x="2338388" y="3776663"/>
          <p14:tracePt t="30459" x="2344738" y="3776663"/>
          <p14:tracePt t="30460" x="2351088" y="3770313"/>
          <p14:tracePt t="30461" x="2357438" y="3770313"/>
          <p14:tracePt t="30462" x="2363788" y="3770313"/>
          <p14:tracePt t="30463" x="2371725" y="3770313"/>
          <p14:tracePt t="30464" x="2371725" y="3762375"/>
          <p14:tracePt t="30465" x="2378075" y="3762375"/>
          <p14:tracePt t="30466" x="2390775" y="3762375"/>
          <p14:tracePt t="30468" x="2397125" y="3762375"/>
          <p14:tracePt t="30469" x="2405063" y="3762375"/>
          <p14:tracePt t="30470" x="2411413" y="3762375"/>
          <p14:tracePt t="30471" x="2417763" y="3756025"/>
          <p14:tracePt t="30472" x="2424113" y="3756025"/>
          <p14:tracePt t="30473" x="2430463" y="3749675"/>
          <p14:tracePt t="30474" x="2438400" y="3749675"/>
          <p14:tracePt t="30475" x="2444750" y="3749675"/>
          <p14:tracePt t="30477" x="2451100" y="3749675"/>
          <p14:tracePt t="30478" x="2457450" y="3749675"/>
          <p14:tracePt t="30479" x="2463800" y="3749675"/>
          <p14:tracePt t="30480" x="2470150" y="3749675"/>
          <p14:tracePt t="30481" x="2478088" y="3743325"/>
          <p14:tracePt t="30482" x="2484438" y="3743325"/>
          <p14:tracePt t="30483" x="2490788" y="3743325"/>
          <p14:tracePt t="30484" x="2497138" y="3743325"/>
          <p14:tracePt t="30486" x="2511425" y="3736975"/>
          <p14:tracePt t="30487" x="2517775" y="3736975"/>
          <p14:tracePt t="30489" x="2530475" y="3736975"/>
          <p14:tracePt t="30490" x="2536825" y="3736975"/>
          <p14:tracePt t="30491" x="2536825" y="3729038"/>
          <p14:tracePt t="30492" x="2551113" y="3729038"/>
          <p14:tracePt t="30493" x="2557463" y="3729038"/>
          <p14:tracePt t="30495" x="2570163" y="3729038"/>
          <p14:tracePt t="30496" x="2578100" y="3729038"/>
          <p14:tracePt t="30498" x="2590800" y="3729038"/>
          <p14:tracePt t="30499" x="2597150" y="3729038"/>
          <p14:tracePt t="30500" x="2603500" y="3729038"/>
          <p14:tracePt t="30501" x="2611438" y="3722688"/>
          <p14:tracePt t="30502" x="2617788" y="3722688"/>
          <p14:tracePt t="30503" x="2624138" y="3722688"/>
          <p14:tracePt t="30504" x="2630488" y="3722688"/>
          <p14:tracePt t="30505" x="2636838" y="3722688"/>
          <p14:tracePt t="30506" x="2644775" y="3716338"/>
          <p14:tracePt t="30507" x="2651125" y="3716338"/>
          <p14:tracePt t="30508" x="2663825" y="3716338"/>
          <p14:tracePt t="30509" x="2670175" y="3716338"/>
          <p14:tracePt t="30511" x="2684463" y="3716338"/>
          <p14:tracePt t="30512" x="2690813" y="3716338"/>
          <p14:tracePt t="30513" x="2690813" y="3709988"/>
          <p14:tracePt t="30514" x="2697163" y="3709988"/>
          <p14:tracePt t="30515" x="2711450" y="3709988"/>
          <p14:tracePt t="30517" x="2724150" y="3709988"/>
          <p14:tracePt t="30518" x="2730500" y="3709988"/>
          <p14:tracePt t="30520" x="2736850" y="3709988"/>
          <p14:tracePt t="30521" x="2743200" y="3709988"/>
          <p14:tracePt t="30522" x="2751138" y="3709988"/>
          <p14:tracePt t="30523" x="2763838" y="3709988"/>
          <p14:tracePt t="30524" x="2770188" y="3709988"/>
          <p14:tracePt t="30527" x="2784475" y="3709988"/>
          <p14:tracePt t="30528" x="2790825" y="3709988"/>
          <p14:tracePt t="30530" x="2797175" y="3709988"/>
          <p14:tracePt t="30531" x="2803525" y="3709988"/>
          <p14:tracePt t="30533" x="2809875" y="3709988"/>
          <p14:tracePt t="30534" x="2817813" y="3709988"/>
          <p14:tracePt t="30535" x="2824163" y="3709988"/>
          <p14:tracePt t="30537" x="2830513" y="3709988"/>
          <p14:tracePt t="30539" x="2836863" y="3709988"/>
          <p14:tracePt t="30542" x="2843213" y="3709988"/>
          <p14:tracePt t="30543" x="2851150" y="3709988"/>
          <p14:tracePt t="30545" x="2857500" y="3709988"/>
          <p14:tracePt t="30546" x="2857500" y="3703638"/>
          <p14:tracePt t="30548" x="2863850" y="3703638"/>
          <p14:tracePt t="30550" x="2870200" y="3703638"/>
          <p14:tracePt t="30554" x="2876550" y="3703638"/>
          <p14:tracePt t="30557" x="2884488" y="3703638"/>
          <p14:tracePt t="30559" x="2890838" y="3703638"/>
          <p14:tracePt t="30564" x="2897188" y="3703638"/>
          <p14:tracePt t="30567" x="2903538" y="3703638"/>
          <p14:tracePt t="30570" x="2903538" y="3695700"/>
          <p14:tracePt t="30573" x="2909888" y="3695700"/>
          <p14:tracePt t="30576" x="2917825" y="3695700"/>
          <p14:tracePt t="30579" x="2924175" y="3695700"/>
          <p14:tracePt t="30586" x="2930525" y="3695700"/>
          <p14:tracePt t="30589" x="2936875" y="3695700"/>
          <p14:tracePt t="30594" x="2943225" y="3695700"/>
          <p14:tracePt t="30597" x="2951163" y="3695700"/>
          <p14:tracePt t="30602" x="2957513" y="3695700"/>
          <p14:tracePt t="30603" x="2963863" y="3695700"/>
          <p14:tracePt t="30606" x="2970213" y="3689350"/>
          <p14:tracePt t="30609" x="2976563" y="3689350"/>
          <p14:tracePt t="30610" x="2984500" y="3689350"/>
          <p14:tracePt t="30613" x="2990850" y="3689350"/>
          <p14:tracePt t="30615" x="2997200" y="3689350"/>
          <p14:tracePt t="30616" x="3003550" y="3689350"/>
          <p14:tracePt t="30617" x="3003550" y="3683000"/>
          <p14:tracePt t="30618" x="3017838" y="3683000"/>
          <p14:tracePt t="30620" x="3024188" y="3683000"/>
          <p14:tracePt t="30621" x="3030538" y="3683000"/>
          <p14:tracePt t="30622" x="3036888" y="3683000"/>
          <p14:tracePt t="30623" x="3043238" y="3683000"/>
          <p14:tracePt t="30624" x="3049588" y="3683000"/>
          <p14:tracePt t="30626" x="3057525" y="3683000"/>
          <p14:tracePt t="30627" x="3063875" y="3683000"/>
          <p14:tracePt t="30628" x="3070225" y="3683000"/>
          <p14:tracePt t="30629" x="3076575" y="3683000"/>
          <p14:tracePt t="30630" x="3082925" y="3683000"/>
          <p14:tracePt t="30631" x="3090863" y="3683000"/>
          <p14:tracePt t="30632" x="3097213" y="3683000"/>
          <p14:tracePt t="30633" x="3103563" y="3683000"/>
          <p14:tracePt t="30634" x="3109913" y="3683000"/>
          <p14:tracePt t="30636" x="3116263" y="3683000"/>
          <p14:tracePt t="30637" x="3130550" y="3683000"/>
          <p14:tracePt t="30639" x="3136900" y="3683000"/>
          <p14:tracePt t="30640" x="3149600" y="3683000"/>
          <p14:tracePt t="30642" x="3157538" y="3683000"/>
          <p14:tracePt t="30643" x="3163888" y="3683000"/>
          <p14:tracePt t="30645" x="3176588" y="3683000"/>
          <p14:tracePt t="30646" x="3182938" y="3683000"/>
          <p14:tracePt t="30648" x="3190875" y="3683000"/>
          <p14:tracePt t="30649" x="3197225" y="3683000"/>
          <p14:tracePt t="30650" x="3203575" y="3683000"/>
          <p14:tracePt t="30652" x="3209925" y="3683000"/>
          <p14:tracePt t="30653" x="3216275" y="3683000"/>
          <p14:tracePt t="30655" x="3224213" y="3683000"/>
          <p14:tracePt t="30656" x="3230563" y="3683000"/>
          <p14:tracePt t="30658" x="3236913" y="3683000"/>
          <p14:tracePt t="30661" x="3243263" y="3683000"/>
          <p14:tracePt t="30663" x="3249613" y="3683000"/>
          <p14:tracePt t="30667" x="3257550" y="3683000"/>
          <p14:tracePt t="30671" x="3263900" y="3683000"/>
          <p14:tracePt t="30678" x="3270250" y="3683000"/>
          <p14:tracePt t="30732" x="3276600" y="3683000"/>
          <p14:tracePt t="30740" x="3282950" y="3683000"/>
          <p14:tracePt t="30750" x="3290888" y="3683000"/>
          <p14:tracePt t="30754" x="3297238" y="3683000"/>
          <p14:tracePt t="30761" x="3303588" y="3683000"/>
          <p14:tracePt t="30763" x="3309938" y="3683000"/>
          <p14:tracePt t="30767" x="3316288" y="3683000"/>
          <p14:tracePt t="30773" x="3322638" y="3683000"/>
          <p14:tracePt t="30776" x="3330575" y="3683000"/>
          <p14:tracePt t="30784" x="3336925" y="3683000"/>
          <p14:tracePt t="30789" x="3343275" y="3683000"/>
          <p14:tracePt t="30796" x="3349625" y="3683000"/>
          <p14:tracePt t="30864" x="3355975" y="3683000"/>
          <p14:tracePt t="30893" x="3363913" y="3683000"/>
          <p14:tracePt t="30919" x="3370263" y="3683000"/>
          <p14:tracePt t="30929" x="3376613" y="3683000"/>
          <p14:tracePt t="30933" x="3376613" y="3676650"/>
          <p14:tracePt t="30937" x="3382963" y="3676650"/>
          <p14:tracePt t="30951" x="3389313" y="3676650"/>
          <p14:tracePt t="30956" x="3397250" y="3676650"/>
          <p14:tracePt t="30966" x="3403600" y="3676650"/>
          <p14:tracePt t="30970" x="3409950" y="3676650"/>
          <p14:tracePt t="30975" x="3416300" y="3676650"/>
          <p14:tracePt t="30983" x="3422650" y="3676650"/>
          <p14:tracePt t="30988" x="3430588" y="3676650"/>
          <p14:tracePt t="30997" x="3436938" y="3676650"/>
          <p14:tracePt t="31002" x="3443288" y="3676650"/>
          <p14:tracePt t="31007" x="3449638" y="3676650"/>
          <p14:tracePt t="31017" x="3455988" y="3676650"/>
          <p14:tracePt t="31022" x="3463925" y="3676650"/>
          <p14:tracePt t="31032" x="3470275" y="3676650"/>
          <p14:tracePt t="31036" x="3476625" y="3676650"/>
          <p14:tracePt t="31042" x="3482975" y="3676650"/>
          <p14:tracePt t="31048" x="3489325" y="3676650"/>
          <p14:tracePt t="31051" x="3497263" y="3676650"/>
          <p14:tracePt t="31057" x="3503613" y="3676650"/>
          <p14:tracePt t="31059" x="3509963" y="3676650"/>
          <p14:tracePt t="31064" x="3516313" y="3676650"/>
          <p14:tracePt t="31066" x="3522663" y="3676650"/>
          <p14:tracePt t="31068" x="3530600" y="3676650"/>
          <p14:tracePt t="31072" x="3536950" y="3676650"/>
          <p14:tracePt t="31074" x="3543300" y="3676650"/>
          <p14:tracePt t="31077" x="3549650" y="3676650"/>
          <p14:tracePt t="31079" x="3556000" y="3676650"/>
          <p14:tracePt t="31081" x="3563938" y="3676650"/>
          <p14:tracePt t="31084" x="3570288" y="3676650"/>
          <p14:tracePt t="31085" x="3576638" y="3676650"/>
          <p14:tracePt t="31087" x="3582988" y="3676650"/>
          <p14:tracePt t="31089" x="3589338" y="3676650"/>
          <p14:tracePt t="31090" x="3597275" y="3676650"/>
          <p14:tracePt t="31092" x="3603625" y="3676650"/>
          <p14:tracePt t="31093" x="3609975" y="3676650"/>
          <p14:tracePt t="31095" x="3616325" y="3676650"/>
          <p14:tracePt t="31096" x="3622675" y="3676650"/>
          <p14:tracePt t="31097" x="3629025" y="3676650"/>
          <p14:tracePt t="31099" x="3636963" y="3676650"/>
          <p14:tracePt t="31100" x="3643313" y="3676650"/>
          <p14:tracePt t="31102" x="3649663" y="3676650"/>
          <p14:tracePt t="31103" x="3656013" y="3676650"/>
          <p14:tracePt t="31104" x="3662363" y="3676650"/>
          <p14:tracePt t="31106" x="3662363" y="3683000"/>
          <p14:tracePt t="31107" x="3670300" y="3683000"/>
          <p14:tracePt t="31108" x="3676650" y="3683000"/>
          <p14:tracePt t="31110" x="3683000" y="3683000"/>
          <p14:tracePt t="31111" x="3689350" y="3683000"/>
          <p14:tracePt t="31112" x="3695700" y="3683000"/>
          <p14:tracePt t="31115" x="3703638" y="3683000"/>
          <p14:tracePt t="31117" x="3709988" y="3683000"/>
          <p14:tracePt t="31118" x="3709988" y="3689350"/>
          <p14:tracePt t="31119" x="3716338" y="3689350"/>
          <p14:tracePt t="31121" x="3722688" y="3689350"/>
          <p14:tracePt t="31124" x="3729038" y="3689350"/>
          <p14:tracePt t="31126" x="3736975" y="3689350"/>
          <p14:tracePt t="31128" x="3743325" y="3689350"/>
          <p14:tracePt t="31132" x="3749675" y="3689350"/>
          <p14:tracePt t="31134" x="3756025" y="3689350"/>
          <p14:tracePt t="31136" x="3756025" y="3695700"/>
          <p14:tracePt t="31139" x="3762375" y="3695700"/>
          <p14:tracePt t="31142" x="3770313" y="3695700"/>
          <p14:tracePt t="31145" x="3776663" y="3695700"/>
          <p14:tracePt t="31149" x="3776663" y="3703638"/>
          <p14:tracePt t="31150" x="3783013" y="3703638"/>
          <p14:tracePt t="31154" x="3789363" y="3703638"/>
          <p14:tracePt t="31160" x="3795713" y="3703638"/>
          <p14:tracePt t="31163" x="3803650" y="3703638"/>
          <p14:tracePt t="31166" x="3810000" y="3703638"/>
          <p14:tracePt t="31172" x="3810000" y="3709988"/>
          <p14:tracePt t="31173" x="3816350" y="3709988"/>
          <p14:tracePt t="31175" x="3822700" y="3709988"/>
          <p14:tracePt t="31181" x="3829050" y="3709988"/>
          <p14:tracePt t="31182" x="3829050" y="3716338"/>
          <p14:tracePt t="31184" x="3836988" y="3716338"/>
          <p14:tracePt t="31186" x="3843338" y="3716338"/>
          <p14:tracePt t="31192" x="3849688" y="3716338"/>
          <p14:tracePt t="31194" x="3856038" y="3716338"/>
          <p14:tracePt t="31199" x="3862388" y="3716338"/>
          <p14:tracePt t="31202" x="3870325" y="3716338"/>
          <p14:tracePt t="31205" x="3876675" y="3716338"/>
          <p14:tracePt t="31211" x="3883025" y="3716338"/>
          <p14:tracePt t="31214" x="3889375" y="3716338"/>
          <p14:tracePt t="31220" x="3895725" y="3716338"/>
          <p14:tracePt t="31224" x="3902075" y="3716338"/>
          <p14:tracePt t="31227" x="3910013" y="3716338"/>
          <p14:tracePt t="31233" x="3916363" y="3716338"/>
          <p14:tracePt t="31237" x="3922713" y="3716338"/>
          <p14:tracePt t="31244" x="3929063" y="3716338"/>
          <p14:tracePt t="31248" x="3935413" y="3716338"/>
          <p14:tracePt t="31254" x="3943350" y="3722688"/>
          <p14:tracePt t="31256" x="3949700" y="3722688"/>
          <p14:tracePt t="31260" x="3956050" y="3722688"/>
          <p14:tracePt t="31264" x="3962400" y="3722688"/>
          <p14:tracePt t="31267" x="3968750" y="3722688"/>
          <p14:tracePt t="31271" x="3976688" y="3722688"/>
          <p14:tracePt t="31273" x="3983038" y="3722688"/>
          <p14:tracePt t="31275" x="3989388" y="3722688"/>
          <p14:tracePt t="31278" x="3995738" y="3722688"/>
          <p14:tracePt t="31281" x="4002088" y="3722688"/>
          <p14:tracePt t="31282" x="4002088" y="3729038"/>
          <p14:tracePt t="31284" x="4010025" y="3729038"/>
          <p14:tracePt t="31286" x="4016375" y="3729038"/>
          <p14:tracePt t="31287" x="4022725" y="3729038"/>
          <p14:tracePt t="31289" x="4022725" y="3736975"/>
          <p14:tracePt t="31291" x="4029075" y="3736975"/>
          <p14:tracePt t="31292" x="4035425" y="3736975"/>
          <p14:tracePt t="31294" x="4043363" y="3736975"/>
          <p14:tracePt t="31296" x="4049713" y="3736975"/>
          <p14:tracePt t="31297" x="4056063" y="3736975"/>
          <p14:tracePt t="31300" x="4062413" y="3736975"/>
          <p14:tracePt t="31302" x="4068763" y="3736975"/>
          <p14:tracePt t="31304" x="4068763" y="3743325"/>
          <p14:tracePt t="31305" x="4076700" y="3743325"/>
          <p14:tracePt t="31306" x="4083050" y="3743325"/>
          <p14:tracePt t="31308" x="4089400" y="3743325"/>
          <p14:tracePt t="31311" x="4095750" y="3743325"/>
          <p14:tracePt t="31313" x="4102100" y="3743325"/>
          <p14:tracePt t="31315" x="4102100" y="3749675"/>
          <p14:tracePt t="31317" x="4110038" y="3749675"/>
          <p14:tracePt t="31318" x="4116388" y="3749675"/>
          <p14:tracePt t="31321" x="4122738" y="3749675"/>
          <p14:tracePt t="31325" x="4129088" y="3749675"/>
          <p14:tracePt t="31326" x="4135438" y="3749675"/>
          <p14:tracePt t="31331" x="4143375" y="3749675"/>
          <p14:tracePt t="31333" x="4149725" y="3749675"/>
          <p14:tracePt t="31338" x="4156075" y="3749675"/>
          <p14:tracePt t="31341" x="4162425" y="3749675"/>
          <p14:tracePt t="31343" x="4168775" y="3749675"/>
          <p14:tracePt t="31348" x="4175125" y="3749675"/>
          <p14:tracePt t="31351" x="4183063" y="3749675"/>
          <p14:tracePt t="31356" x="4189413" y="3749675"/>
          <p14:tracePt t="31358" x="4195763" y="3749675"/>
          <p14:tracePt t="31360" x="4202113" y="3749675"/>
          <p14:tracePt t="31365" x="4208463" y="3749675"/>
          <p14:tracePt t="31367" x="4216400" y="3749675"/>
          <p14:tracePt t="31370" x="4222750" y="3749675"/>
          <p14:tracePt t="31372" x="4229100" y="3749675"/>
          <p14:tracePt t="31374" x="4235450" y="3749675"/>
          <p14:tracePt t="31378" x="4241800" y="3749675"/>
          <p14:tracePt t="31380" x="4249738" y="3749675"/>
          <p14:tracePt t="31384" x="4256088" y="3749675"/>
          <p14:tracePt t="31386" x="4262438" y="3749675"/>
          <p14:tracePt t="31388" x="4268788" y="3749675"/>
          <p14:tracePt t="31392" x="4275138" y="3749675"/>
          <p14:tracePt t="31394" x="4283075" y="3749675"/>
          <p14:tracePt t="31399" x="4289425" y="3749675"/>
          <p14:tracePt t="31401" x="4295775" y="3749675"/>
          <p14:tracePt t="31404" x="4302125" y="3749675"/>
          <p14:tracePt t="31410" x="4308475" y="3749675"/>
          <p14:tracePt t="31413" x="4316413" y="3749675"/>
          <p14:tracePt t="31420" x="4322763" y="3749675"/>
          <p14:tracePt t="31425" x="4329113" y="3749675"/>
          <p14:tracePt t="31428" x="4335463" y="3749675"/>
          <p14:tracePt t="31437" x="4341813" y="3749675"/>
          <p14:tracePt t="31438" x="4341813" y="3756025"/>
          <p14:tracePt t="31441" x="4349750" y="3756025"/>
          <p14:tracePt t="31447" x="4356100" y="3756025"/>
          <p14:tracePt t="31450" x="4362450" y="3756025"/>
          <p14:tracePt t="31454" x="4368800" y="3756025"/>
          <p14:tracePt t="31457" x="4375150" y="3756025"/>
          <p14:tracePt t="31459" x="4383088" y="3756025"/>
          <p14:tracePt t="31463" x="4389438" y="3756025"/>
          <p14:tracePt t="31464" x="4395788" y="3756025"/>
          <p14:tracePt t="31468" x="4402138" y="3756025"/>
          <p14:tracePt t="31470" x="4408488" y="3756025"/>
          <p14:tracePt t="31472" x="4416425" y="3756025"/>
          <p14:tracePt t="31475" x="4422775" y="3756025"/>
          <p14:tracePt t="31476" x="4429125" y="3756025"/>
          <p14:tracePt t="31480" x="4435475" y="3756025"/>
          <p14:tracePt t="31481" x="4441825" y="3756025"/>
          <p14:tracePt t="31483" x="4449763" y="3756025"/>
          <p14:tracePt t="31484" x="4449763" y="3762375"/>
          <p14:tracePt t="31486" x="4456113" y="3762375"/>
          <p14:tracePt t="31488" x="4462463" y="3762375"/>
          <p14:tracePt t="31492" x="4468813" y="3762375"/>
          <p14:tracePt t="31493" x="4475163" y="3762375"/>
          <p14:tracePt t="31496" x="4481513" y="3762375"/>
          <p14:tracePt t="31500" x="4489450" y="3762375"/>
          <p14:tracePt t="31502" x="4495800" y="3762375"/>
          <p14:tracePt t="31508" x="4502150" y="3762375"/>
          <p14:tracePt t="31511" x="4508500" y="3762375"/>
          <p14:tracePt t="31514" x="4514850" y="3762375"/>
          <p14:tracePt t="31523" x="4522788" y="3762375"/>
          <p14:tracePt t="31529" x="4529138" y="3762375"/>
          <p14:tracePt t="31544" x="4535488" y="3762375"/>
          <p14:tracePt t="31552" x="4541838" y="3762375"/>
          <p14:tracePt t="31558" x="4548188" y="3762375"/>
          <p14:tracePt t="31570" x="4556125" y="3762375"/>
          <p14:tracePt t="31577" x="4562475" y="3762375"/>
          <p14:tracePt t="31589" x="4568825" y="3762375"/>
          <p14:tracePt t="31596" x="4575175" y="3762375"/>
          <p14:tracePt t="31614" x="4581525" y="3762375"/>
          <p14:tracePt t="31623" x="4589463" y="3762375"/>
          <p14:tracePt t="31624" x="4589463" y="3770313"/>
          <p14:tracePt t="31630" x="4595813" y="3770313"/>
          <p14:tracePt t="31639" x="4602163" y="3770313"/>
          <p14:tracePt t="31643" x="4608513" y="3770313"/>
          <p14:tracePt t="31649" x="4614863" y="3770313"/>
          <p14:tracePt t="31651" x="4622800" y="3770313"/>
          <p14:tracePt t="31654" x="4629150" y="3770313"/>
          <p14:tracePt t="31658" x="4635500" y="3770313"/>
          <p14:tracePt t="31660" x="4641850" y="3770313"/>
          <p14:tracePt t="31664" x="4648200" y="3770313"/>
          <p14:tracePt t="31666" x="4656138" y="3770313"/>
          <p14:tracePt t="31668" x="4662488" y="3770313"/>
          <p14:tracePt t="31671" x="4668838" y="3770313"/>
          <p14:tracePt t="31673" x="4675188" y="3770313"/>
          <p14:tracePt t="31676" x="4675188" y="3776663"/>
          <p14:tracePt t="31677" x="4681538" y="3776663"/>
          <p14:tracePt t="31678" x="4689475" y="3776663"/>
          <p14:tracePt t="31680" x="4695825" y="3776663"/>
          <p14:tracePt t="31684" x="4702175" y="3776663"/>
          <p14:tracePt t="31686" x="4708525" y="3776663"/>
          <p14:tracePt t="31690" x="4714875" y="3776663"/>
          <p14:tracePt t="31693" x="4722813" y="3776663"/>
          <p14:tracePt t="31696" x="4729163" y="3776663"/>
          <p14:tracePt t="31700" x="4729163" y="3783013"/>
          <p14:tracePt t="31704" x="4735513" y="3783013"/>
          <p14:tracePt t="31713" x="4741863" y="3783013"/>
          <p14:tracePt t="31759" x="4748213" y="3783013"/>
          <p14:tracePt t="31772" x="4754563" y="3783013"/>
          <p14:tracePt t="31781" x="4762500" y="3783013"/>
          <p14:tracePt t="31793" x="4762500" y="3789363"/>
          <p14:tracePt t="31799" x="4768850" y="3789363"/>
          <p14:tracePt t="31808" x="4775200" y="3789363"/>
          <p14:tracePt t="31832" x="4781550" y="3789363"/>
          <p14:tracePt t="31841" x="4787900" y="3789363"/>
          <p14:tracePt t="31850" x="4787900" y="3795713"/>
          <p14:tracePt t="31852" x="4795838" y="3795713"/>
          <p14:tracePt t="31857" x="4802188" y="3795713"/>
          <p14:tracePt t="31860" x="4808538" y="3795713"/>
          <p14:tracePt t="31863" x="4808538" y="3803650"/>
          <p14:tracePt t="31866" x="4814888" y="3803650"/>
          <p14:tracePt t="31868" x="4821238" y="3803650"/>
          <p14:tracePt t="31873" x="4829175" y="3803650"/>
          <p14:tracePt t="31875" x="4835525" y="3803650"/>
          <p14:tracePt t="31877" x="4841875" y="3803650"/>
          <p14:tracePt t="31880" x="4841875" y="3810000"/>
          <p14:tracePt t="31881" x="4848225" y="3810000"/>
          <p14:tracePt t="31882" x="4854575" y="3810000"/>
          <p14:tracePt t="31885" x="4862513" y="3810000"/>
          <p14:tracePt t="31886" x="4868863" y="3810000"/>
          <p14:tracePt t="31892" x="4887913" y="3816350"/>
          <p14:tracePt t="31895" x="4895850" y="3816350"/>
          <p14:tracePt t="31896" x="4902200" y="3816350"/>
          <p14:tracePt t="31898" x="4908550" y="3816350"/>
          <p14:tracePt t="31901" x="4914900" y="3816350"/>
          <p14:tracePt t="31902" x="4921250" y="3816350"/>
          <p14:tracePt t="31905" x="4929188" y="3816350"/>
          <p14:tracePt t="31906" x="4935538" y="3816350"/>
          <p14:tracePt t="31908" x="4941888" y="3816350"/>
          <p14:tracePt t="31911" x="4948238" y="3816350"/>
          <p14:tracePt t="31913" x="4954588" y="3816350"/>
          <p14:tracePt t="31917" x="4962525" y="3816350"/>
          <p14:tracePt t="31918" x="4968875" y="3816350"/>
          <p14:tracePt t="31921" x="4975225" y="3816350"/>
          <p14:tracePt t="31925" x="4981575" y="3816350"/>
          <p14:tracePt t="31927" x="4987925" y="3816350"/>
          <p14:tracePt t="31933" x="4995863" y="3816350"/>
          <p14:tracePt t="31936" x="5002213" y="3816350"/>
          <p14:tracePt t="31943" x="5008563" y="3816350"/>
          <p14:tracePt t="31947" x="5014913" y="3816350"/>
          <p14:tracePt t="31951" x="5021263" y="3816350"/>
          <p14:tracePt t="31958" x="5029200" y="3816350"/>
          <p14:tracePt t="31961" x="5035550" y="3816350"/>
          <p14:tracePt t="31966" x="5041900" y="3816350"/>
          <p14:tracePt t="31969" x="5048250" y="3816350"/>
          <p14:tracePt t="31972" x="5054600" y="3816350"/>
          <p14:tracePt t="31977" x="5060950" y="3816350"/>
          <p14:tracePt t="31979" x="5068888" y="3816350"/>
          <p14:tracePt t="31984" x="5075238" y="3816350"/>
          <p14:tracePt t="31986" x="5081588" y="3816350"/>
          <p14:tracePt t="31988" x="5087938" y="3816350"/>
          <p14:tracePt t="31994" x="5094288" y="3816350"/>
          <p14:tracePt t="31996" x="5102225" y="3816350"/>
          <p14:tracePt t="32003" x="5108575" y="3816350"/>
          <p14:tracePt t="32008" x="5114925" y="3816350"/>
          <p14:tracePt t="32013" x="5121275" y="3816350"/>
          <p14:tracePt t="32034" x="5127625" y="3816350"/>
          <p14:tracePt t="32041" x="5135563" y="3816350"/>
          <p14:tracePt t="32049" x="5141913" y="3816350"/>
          <p14:tracePt t="32052" x="5148263" y="3816350"/>
          <p14:tracePt t="32055" x="5154613" y="3816350"/>
          <p14:tracePt t="32060" x="5160963" y="3816350"/>
          <p14:tracePt t="32062" x="5168900" y="3816350"/>
          <p14:tracePt t="32067" x="5175250" y="3816350"/>
          <p14:tracePt t="32069" x="5181600" y="3816350"/>
          <p14:tracePt t="32070" x="5187950" y="3816350"/>
          <p14:tracePt t="32074" x="5194300" y="3816350"/>
          <p14:tracePt t="32076" x="5202238" y="3816350"/>
          <p14:tracePt t="32080" x="5208588" y="3816350"/>
          <p14:tracePt t="32081" x="5214938" y="3816350"/>
          <p14:tracePt t="32085" x="5221288" y="3816350"/>
          <p14:tracePt t="32087" x="5227638" y="3816350"/>
          <p14:tracePt t="32089" x="5235575" y="3816350"/>
          <p14:tracePt t="32092" x="5241925" y="3816350"/>
          <p14:tracePt t="32095" x="5248275" y="3816350"/>
          <p14:tracePt t="32099" x="5254625" y="3816350"/>
          <p14:tracePt t="32101" x="5260975" y="3816350"/>
          <p14:tracePt t="32104" x="5268913" y="3816350"/>
          <p14:tracePt t="32111" x="5275263" y="3816350"/>
          <p14:tracePt t="32116" x="5281613" y="3816350"/>
          <p14:tracePt t="32132" x="5287963" y="3816350"/>
          <p14:tracePt t="32148" x="5294313" y="3816350"/>
          <p14:tracePt t="32157" x="5302250" y="3816350"/>
          <p14:tracePt t="32168" x="5308600" y="3816350"/>
          <p14:tracePt t="32172" x="5314950" y="3816350"/>
          <p14:tracePt t="32179" x="5321300" y="3816350"/>
          <p14:tracePt t="32181" x="5327650" y="3816350"/>
          <p14:tracePt t="32185" x="5334000" y="3816350"/>
          <p14:tracePt t="32191" x="5341938" y="3816350"/>
          <p14:tracePt t="32193" x="5348288" y="3816350"/>
          <p14:tracePt t="32200" x="5354638" y="3816350"/>
          <p14:tracePt t="32205" x="5360988" y="3816350"/>
          <p14:tracePt t="32208" x="5367338" y="3816350"/>
          <p14:tracePt t="32223" x="5375275" y="3816350"/>
          <p14:tracePt t="32253" x="5381625" y="3816350"/>
          <p14:tracePt t="32354" x="5387975" y="3816350"/>
          <p14:tracePt t="32697" x="5394325" y="3816350"/>
          <p14:tracePt t="34320" x="5400675" y="3816350"/>
          <p14:tracePt t="34335" x="5408613" y="3816350"/>
          <p14:tracePt t="34337" x="5414963" y="3816350"/>
          <p14:tracePt t="34340" x="5421313" y="3816350"/>
          <p14:tracePt t="34342" x="5427663" y="3816350"/>
          <p14:tracePt t="34344" x="5434013" y="3816350"/>
          <p14:tracePt t="34345" x="5441950" y="3816350"/>
          <p14:tracePt t="34347" x="5448300" y="3816350"/>
          <p14:tracePt t="34349" x="5454650" y="3816350"/>
          <p14:tracePt t="34350" x="5461000" y="3816350"/>
          <p14:tracePt t="34352" x="5475288" y="3816350"/>
          <p14:tracePt t="34353" x="5481638" y="3816350"/>
          <p14:tracePt t="34355" x="5487988" y="3816350"/>
          <p14:tracePt t="34356" x="5500688" y="3816350"/>
          <p14:tracePt t="34358" x="5514975" y="3816350"/>
          <p14:tracePt t="34359" x="5521325" y="3816350"/>
          <p14:tracePt t="34360" x="5527675" y="3816350"/>
          <p14:tracePt t="34361" x="5534025" y="3816350"/>
          <p14:tracePt t="34362" x="5541963" y="3816350"/>
          <p14:tracePt t="34363" x="5554663" y="3816350"/>
          <p14:tracePt t="34364" x="5561013" y="3816350"/>
          <p14:tracePt t="34365" x="5567363" y="3816350"/>
          <p14:tracePt t="34366" x="5581650" y="3816350"/>
          <p14:tracePt t="34367" x="5588000" y="3816350"/>
          <p14:tracePt t="34368" x="5600700" y="3816350"/>
          <p14:tracePt t="34369" x="5614988" y="3816350"/>
          <p14:tracePt t="34371" x="5627688" y="3816350"/>
          <p14:tracePt t="34372" x="5634038" y="3816350"/>
          <p14:tracePt t="34373" x="5648325" y="3816350"/>
          <p14:tracePt t="34374" x="5661025" y="3816350"/>
          <p14:tracePt t="34375" x="5667375" y="3816350"/>
          <p14:tracePt t="34376" x="5681663" y="3816350"/>
          <p14:tracePt t="34377" x="5688013" y="3816350"/>
          <p14:tracePt t="34378" x="5700713" y="3816350"/>
          <p14:tracePt t="34379" x="5721350" y="3816350"/>
          <p14:tracePt t="34380" x="5727700" y="3816350"/>
          <p14:tracePt t="34381" x="5740400" y="3816350"/>
          <p14:tracePt t="34382" x="5761038" y="3816350"/>
          <p14:tracePt t="34383" x="5767388" y="3822700"/>
          <p14:tracePt t="34384" x="5781675" y="3822700"/>
          <p14:tracePt t="34385" x="5800725" y="3822700"/>
          <p14:tracePt t="34386" x="5807075" y="3829050"/>
          <p14:tracePt t="34387" x="5821363" y="3829050"/>
          <p14:tracePt t="34388" x="5840413" y="3829050"/>
          <p14:tracePt t="34390" x="5861050" y="3829050"/>
          <p14:tracePt t="34391" x="5867400" y="3829050"/>
          <p14:tracePt t="34392" x="5888038" y="3829050"/>
          <p14:tracePt t="34393" x="5894388" y="3836988"/>
          <p14:tracePt t="34394" x="5900738" y="3836988"/>
          <p14:tracePt t="34395" x="5921375" y="3836988"/>
          <p14:tracePt t="34396" x="5927725" y="3836988"/>
          <p14:tracePt t="34397" x="5940425" y="3843338"/>
          <p14:tracePt t="34398" x="5954713" y="3843338"/>
          <p14:tracePt t="34399" x="5961063" y="3843338"/>
          <p14:tracePt t="34400" x="5973763" y="3849688"/>
          <p14:tracePt t="34401" x="5988050" y="3849688"/>
          <p14:tracePt t="34402" x="5994400" y="3849688"/>
          <p14:tracePt t="34403" x="6007100" y="3849688"/>
          <p14:tracePt t="34404" x="6021388" y="3856038"/>
          <p14:tracePt t="34405" x="6027738" y="3856038"/>
          <p14:tracePt t="34406" x="6040438" y="3856038"/>
          <p14:tracePt t="34407" x="6046788" y="3856038"/>
          <p14:tracePt t="34408" x="6061075" y="3862388"/>
          <p14:tracePt t="34409" x="6067425" y="3862388"/>
          <p14:tracePt t="34410" x="6073775" y="3862388"/>
          <p14:tracePt t="34411" x="6088063" y="3862388"/>
          <p14:tracePt t="34412" x="6100763" y="3862388"/>
          <p14:tracePt t="34414" x="6113463" y="3862388"/>
          <p14:tracePt t="34415" x="6121400" y="3862388"/>
          <p14:tracePt t="34416" x="6134100" y="3862388"/>
          <p14:tracePt t="34417" x="6146800" y="3870325"/>
          <p14:tracePt t="34418" x="6161088" y="3870325"/>
          <p14:tracePt t="34420" x="6167438" y="3870325"/>
          <p14:tracePt t="34421" x="6188075" y="3870325"/>
          <p14:tracePt t="34422" x="6194425" y="3876675"/>
          <p14:tracePt t="34423" x="6207125" y="3876675"/>
          <p14:tracePt t="34424" x="6213475" y="3876675"/>
          <p14:tracePt t="34426" x="6219825" y="3876675"/>
          <p14:tracePt t="34427" x="6240463" y="3883025"/>
          <p14:tracePt t="34429" x="6246813" y="3883025"/>
          <p14:tracePt t="34430" x="6261100" y="3883025"/>
          <p14:tracePt t="34431" x="6267450" y="3883025"/>
          <p14:tracePt t="34432" x="6273800" y="3883025"/>
          <p14:tracePt t="34433" x="6280150" y="3889375"/>
          <p14:tracePt t="34434" x="6286500" y="3889375"/>
          <p14:tracePt t="34435" x="6300788" y="3889375"/>
          <p14:tracePt t="34437" x="6313488" y="3889375"/>
          <p14:tracePt t="34438" x="6319838" y="3889375"/>
          <p14:tracePt t="34439" x="6327775" y="3889375"/>
          <p14:tracePt t="34440" x="6334125" y="3889375"/>
          <p14:tracePt t="34441" x="6340475" y="3889375"/>
          <p14:tracePt t="34442" x="6346825" y="3889375"/>
          <p14:tracePt t="34443" x="6353175" y="3889375"/>
          <p14:tracePt t="34444" x="6361113" y="3889375"/>
          <p14:tracePt t="34445" x="6367463" y="3889375"/>
          <p14:tracePt t="34446" x="6373813" y="3889375"/>
          <p14:tracePt t="34447" x="6380163" y="3889375"/>
          <p14:tracePt t="34448" x="6386513" y="3889375"/>
          <p14:tracePt t="34449" x="6394450" y="3889375"/>
          <p14:tracePt t="34451" x="6400800" y="3889375"/>
          <p14:tracePt t="34452" x="6407150" y="3889375"/>
          <p14:tracePt t="34453" x="6413500" y="3889375"/>
          <p14:tracePt t="34454" x="6419850" y="3889375"/>
          <p14:tracePt t="34455" x="6427788" y="3889375"/>
          <p14:tracePt t="34457" x="6434138" y="3895725"/>
          <p14:tracePt t="34458" x="6440488" y="3895725"/>
          <p14:tracePt t="34460" x="6446838" y="3895725"/>
          <p14:tracePt t="34461" x="6453188" y="3895725"/>
          <p14:tracePt t="34462" x="6461125" y="3895725"/>
          <p14:tracePt t="34464" x="6467475" y="3895725"/>
          <p14:tracePt t="34465" x="6473825" y="3895725"/>
          <p14:tracePt t="34467" x="6480175" y="3895725"/>
          <p14:tracePt t="34469" x="6486525" y="3895725"/>
          <p14:tracePt t="34470" x="6492875" y="3895725"/>
          <p14:tracePt t="34473" x="6500813" y="3895725"/>
          <p14:tracePt t="34474" x="6507163" y="3895725"/>
          <p14:tracePt t="34478" x="6513513" y="3895725"/>
          <p14:tracePt t="34479" x="6519863" y="3895725"/>
          <p14:tracePt t="34480" x="6526213" y="3895725"/>
          <p14:tracePt t="34483" x="6534150" y="3895725"/>
          <p14:tracePt t="34485" x="6540500" y="3895725"/>
          <p14:tracePt t="34489" x="6546850" y="3895725"/>
          <p14:tracePt t="34491" x="6553200" y="3895725"/>
          <p14:tracePt t="34493" x="6559550" y="3895725"/>
          <p14:tracePt t="34496" x="6567488" y="3895725"/>
          <p14:tracePt t="34498" x="6573838" y="3895725"/>
          <p14:tracePt t="34501" x="6580188" y="3895725"/>
          <p14:tracePt t="34502" x="6586538" y="3895725"/>
          <p14:tracePt t="34504" x="6592888" y="3895725"/>
          <p14:tracePt t="34506" x="6600825" y="3895725"/>
          <p14:tracePt t="34507" x="6607175" y="3895725"/>
          <p14:tracePt t="34509" x="6613525" y="3895725"/>
          <p14:tracePt t="34510" x="6619875" y="3895725"/>
          <p14:tracePt t="34512" x="6626225" y="3895725"/>
          <p14:tracePt t="34513" x="6634163" y="3895725"/>
          <p14:tracePt t="34514" x="6640513" y="3895725"/>
          <p14:tracePt t="34516" x="6646863" y="3895725"/>
          <p14:tracePt t="34518" x="6659563" y="3895725"/>
          <p14:tracePt t="34519" x="6667500" y="3895725"/>
          <p14:tracePt t="34520" x="6673850" y="3895725"/>
          <p14:tracePt t="34521" x="6680200" y="3895725"/>
          <p14:tracePt t="34522" x="6692900" y="3895725"/>
          <p14:tracePt t="34524" x="6700838" y="3895725"/>
          <p14:tracePt t="34525" x="6707188" y="3895725"/>
          <p14:tracePt t="34526" x="6719888" y="3895725"/>
          <p14:tracePt t="34527" x="6726238" y="3895725"/>
          <p14:tracePt t="34529" x="6734175" y="3895725"/>
          <p14:tracePt t="34530" x="6746875" y="3895725"/>
          <p14:tracePt t="34532" x="6753225" y="3895725"/>
          <p14:tracePt t="34533" x="6759575" y="3895725"/>
          <p14:tracePt t="34534" x="6765925" y="3895725"/>
          <p14:tracePt t="34535" x="6780213" y="3895725"/>
          <p14:tracePt t="34537" x="6792913" y="3895725"/>
          <p14:tracePt t="34538" x="6799263" y="3895725"/>
          <p14:tracePt t="34539" x="6807200" y="3895725"/>
          <p14:tracePt t="34540" x="6813550" y="3895725"/>
          <p14:tracePt t="34541" x="6819900" y="3895725"/>
          <p14:tracePt t="34542" x="6826250" y="3895725"/>
          <p14:tracePt t="34543" x="6840538" y="3895725"/>
          <p14:tracePt t="34545" x="6846888" y="3895725"/>
          <p14:tracePt t="34546" x="6853238" y="3895725"/>
          <p14:tracePt t="34547" x="6859588" y="3895725"/>
          <p14:tracePt t="34548" x="6865938" y="3895725"/>
          <p14:tracePt t="34549" x="6873875" y="3895725"/>
          <p14:tracePt t="34550" x="6880225" y="3895725"/>
          <p14:tracePt t="34551" x="6886575" y="3895725"/>
          <p14:tracePt t="34552" x="6892925" y="3895725"/>
          <p14:tracePt t="34554" x="6907213" y="3895725"/>
          <p14:tracePt t="34555" x="6913563" y="3895725"/>
          <p14:tracePt t="34557" x="6919913" y="3895725"/>
          <p14:tracePt t="34558" x="6926263" y="3895725"/>
          <p14:tracePt t="34560" x="6932613" y="3895725"/>
          <p14:tracePt t="34561" x="6940550" y="3902075"/>
          <p14:tracePt t="34562" x="6946900" y="3902075"/>
          <p14:tracePt t="34564" x="6953250" y="3902075"/>
          <p14:tracePt t="34565" x="6959600" y="3902075"/>
          <p14:tracePt t="34567" x="6965950" y="3902075"/>
          <p14:tracePt t="34568" x="6973888" y="3902075"/>
          <p14:tracePt t="34570" x="6980238" y="3902075"/>
          <p14:tracePt t="34572" x="6986588" y="3902075"/>
          <p14:tracePt t="34574" x="6992938" y="3902075"/>
          <p14:tracePt t="34578" x="6999288" y="3902075"/>
          <p14:tracePt t="34581" x="7007225" y="3902075"/>
          <p14:tracePt t="34590" x="7013575" y="3902075"/>
          <p14:tracePt t="34598" x="7019925" y="3902075"/>
          <p14:tracePt t="34607" x="7026275" y="3902075"/>
          <p14:tracePt t="34616" x="7032625" y="3902075"/>
          <p14:tracePt t="34618" x="7040563" y="3902075"/>
          <p14:tracePt t="34623" x="7046913" y="3902075"/>
          <p14:tracePt t="34625" x="7053263" y="3902075"/>
          <p14:tracePt t="34627" x="7059613" y="3902075"/>
          <p14:tracePt t="34630" x="7065963" y="3902075"/>
          <p14:tracePt t="34632" x="7072313" y="3902075"/>
          <p14:tracePt t="34634" x="7080250" y="3902075"/>
          <p14:tracePt t="34636" x="7086600" y="3902075"/>
          <p14:tracePt t="34637" x="7092950" y="3902075"/>
          <p14:tracePt t="34640" x="7099300" y="3902075"/>
          <p14:tracePt t="34641" x="7105650" y="3902075"/>
          <p14:tracePt t="34643" x="7113588" y="3902075"/>
          <p14:tracePt t="34644" x="7119938" y="3895725"/>
          <p14:tracePt t="34645" x="7126288" y="3895725"/>
          <p14:tracePt t="34647" x="7132638" y="3895725"/>
          <p14:tracePt t="34649" x="7138988" y="3895725"/>
          <p14:tracePt t="34651" x="7146925" y="3895725"/>
          <p14:tracePt t="34652" x="7153275" y="3895725"/>
          <p14:tracePt t="34653" x="7159625" y="3895725"/>
          <p14:tracePt t="34655" x="7165975" y="3895725"/>
          <p14:tracePt t="34656" x="7172325" y="3895725"/>
          <p14:tracePt t="34658" x="7180263" y="3895725"/>
          <p14:tracePt t="34659" x="7186613" y="3895725"/>
          <p14:tracePt t="34662" x="7192963" y="3895725"/>
          <p14:tracePt t="34663" x="7199313" y="3895725"/>
          <p14:tracePt t="34664" x="7205663" y="3889375"/>
          <p14:tracePt t="34666" x="7213600" y="3889375"/>
          <p14:tracePt t="34668" x="7219950" y="3889375"/>
          <p14:tracePt t="34670" x="7226300" y="3889375"/>
          <p14:tracePt t="34672" x="7232650" y="3889375"/>
          <p14:tracePt t="34673" x="7239000" y="3889375"/>
          <p14:tracePt t="34676" x="7246938" y="3889375"/>
          <p14:tracePt t="34678" x="7253288" y="3889375"/>
          <p14:tracePt t="34682" x="7259638" y="3889375"/>
          <p14:tracePt t="34685" x="7265988" y="3889375"/>
          <p14:tracePt t="34688" x="7272338" y="3889375"/>
          <p14:tracePt t="34695" x="7272338" y="3883025"/>
          <p14:tracePt t="34702" x="7280275" y="3883025"/>
          <p14:tracePt t="34711" x="7286625" y="3883025"/>
          <p14:tracePt t="34720" x="7292975" y="3883025"/>
          <p14:tracePt t="34724" x="7299325" y="3883025"/>
          <p14:tracePt t="34725" x="7305675" y="3883025"/>
          <p14:tracePt t="34729" x="7313613" y="3883025"/>
          <p14:tracePt t="34731" x="7319963" y="3883025"/>
          <p14:tracePt t="34735" x="7326313" y="3883025"/>
          <p14:tracePt t="34736" x="7332663" y="3883025"/>
          <p14:tracePt t="34738" x="7339013" y="3883025"/>
          <p14:tracePt t="34740" x="7345363" y="3883025"/>
          <p14:tracePt t="34742" x="7353300" y="3883025"/>
          <p14:tracePt t="34744" x="7359650" y="3883025"/>
          <p14:tracePt t="34745" x="7366000" y="3883025"/>
          <p14:tracePt t="34746" x="7372350" y="3883025"/>
          <p14:tracePt t="34747" x="7372350" y="3876675"/>
          <p14:tracePt t="34749" x="7378700" y="3876675"/>
          <p14:tracePt t="34750" x="7386638" y="3876675"/>
          <p14:tracePt t="34752" x="7392988" y="3876675"/>
          <p14:tracePt t="34753" x="7399338" y="3876675"/>
          <p14:tracePt t="34756" x="7405688" y="3876675"/>
          <p14:tracePt t="34757" x="7405688" y="3870325"/>
          <p14:tracePt t="34758" x="7412038" y="3870325"/>
          <p14:tracePt t="34759" x="7419975" y="3870325"/>
          <p14:tracePt t="34761" x="7426325" y="3870325"/>
          <p14:tracePt t="34762" x="7432675" y="3870325"/>
          <p14:tracePt t="34765" x="7439025" y="3870325"/>
          <p14:tracePt t="34766" x="7445375" y="3870325"/>
          <p14:tracePt t="34767" x="7453313" y="3870325"/>
          <p14:tracePt t="34769" x="7453313" y="3862388"/>
          <p14:tracePt t="34770" x="7459663" y="3862388"/>
          <p14:tracePt t="34771" x="7466013" y="3862388"/>
          <p14:tracePt t="34774" x="7472363" y="3862388"/>
          <p14:tracePt t="34775" x="7478713" y="3862388"/>
          <p14:tracePt t="34777" x="7486650" y="3862388"/>
          <p14:tracePt t="34778" x="7486650" y="3856038"/>
          <p14:tracePt t="34782" x="7493000" y="3856038"/>
          <p14:tracePt t="34785" x="7499350" y="3856038"/>
          <p14:tracePt t="34790" x="7499350" y="3849688"/>
          <p14:tracePt t="34794" x="7505700" y="3849688"/>
          <p14:tracePt t="34816" x="7512050" y="3849688"/>
          <p14:tracePt t="34838" x="7519988" y="3849688"/>
          <p14:tracePt t="34859" x="7526338" y="3849688"/>
          <p14:tracePt t="34867" x="7532688" y="3849688"/>
          <p14:tracePt t="34871" x="7532688" y="3843338"/>
          <p14:tracePt t="34881" x="7539038" y="3843338"/>
          <p14:tracePt t="34888" x="7545388" y="3843338"/>
          <p14:tracePt t="34902" x="7545388" y="3836988"/>
          <p14:tracePt t="34921" x="7553325" y="3836988"/>
          <p14:tracePt t="34946" x="7559675" y="3836988"/>
          <p14:tracePt t="34953" x="7566025" y="3836988"/>
          <p14:tracePt t="34966" x="7572375" y="3836988"/>
          <p14:tracePt t="34974" x="7578725" y="3836988"/>
          <p14:tracePt t="34981" x="7586663" y="3836988"/>
          <p14:tracePt t="35007" x="7593013" y="3836988"/>
          <p14:tracePt t="35469" x="7599363" y="3836988"/>
          <p14:tracePt t="35549" x="7605713" y="3836988"/>
          <p14:tracePt t="35566" x="7612063" y="3836988"/>
          <p14:tracePt t="36054" x="7605713" y="3836988"/>
          <p14:tracePt t="36058" x="7599363" y="3836988"/>
          <p14:tracePt t="36061" x="7593013" y="3836988"/>
          <p14:tracePt t="36063" x="7586663" y="3836988"/>
          <p14:tracePt t="36064" x="7578725" y="3836988"/>
          <p14:tracePt t="36066" x="7572375" y="3836988"/>
          <p14:tracePt t="36068" x="7566025" y="3836988"/>
          <p14:tracePt t="36069" x="7559675" y="3836988"/>
          <p14:tracePt t="36072" x="7553325" y="3836988"/>
          <p14:tracePt t="36073" x="7545388" y="3836988"/>
          <p14:tracePt t="36074" x="7539038" y="3836988"/>
          <p14:tracePt t="36076" x="7532688" y="3836988"/>
          <p14:tracePt t="36077" x="7526338" y="3836988"/>
          <p14:tracePt t="36079" x="7519988" y="3836988"/>
          <p14:tracePt t="36080" x="7512050" y="3836988"/>
          <p14:tracePt t="36081" x="7505700" y="3836988"/>
          <p14:tracePt t="36083" x="7493000" y="3836988"/>
          <p14:tracePt t="36084" x="7486650" y="3836988"/>
          <p14:tracePt t="36086" x="7478713" y="3836988"/>
          <p14:tracePt t="36087" x="7472363" y="3836988"/>
          <p14:tracePt t="36088" x="7466013" y="3836988"/>
          <p14:tracePt t="36089" x="7453313" y="3836988"/>
          <p14:tracePt t="36091" x="7439025" y="3836988"/>
          <p14:tracePt t="36092" x="7432675" y="3836988"/>
          <p14:tracePt t="36093" x="7426325" y="3836988"/>
          <p14:tracePt t="36094" x="7412038" y="3836988"/>
          <p14:tracePt t="36095" x="7405688" y="3843338"/>
          <p14:tracePt t="36096" x="7392988" y="3843338"/>
          <p14:tracePt t="36097" x="7386638" y="3843338"/>
          <p14:tracePt t="36098" x="7378700" y="3843338"/>
          <p14:tracePt t="36099" x="7366000" y="3843338"/>
          <p14:tracePt t="36100" x="7359650" y="3843338"/>
          <p14:tracePt t="36101" x="7345363" y="3843338"/>
          <p14:tracePt t="36102" x="7332663" y="3843338"/>
          <p14:tracePt t="36104" x="7319963" y="3843338"/>
          <p14:tracePt t="36105" x="7313613" y="3843338"/>
          <p14:tracePt t="36106" x="7299325" y="3849688"/>
          <p14:tracePt t="36107" x="7286625" y="3849688"/>
          <p14:tracePt t="36108" x="7280275" y="3849688"/>
          <p14:tracePt t="36109" x="7265988" y="3849688"/>
          <p14:tracePt t="36110" x="7253288" y="3849688"/>
          <p14:tracePt t="36111" x="7246938" y="3849688"/>
          <p14:tracePt t="36112" x="7232650" y="3856038"/>
          <p14:tracePt t="36113" x="7226300" y="3856038"/>
          <p14:tracePt t="36114" x="7213600" y="3856038"/>
          <p14:tracePt t="36115" x="7192963" y="3856038"/>
          <p14:tracePt t="36116" x="7186613" y="3856038"/>
          <p14:tracePt t="36118" x="7159625" y="3862388"/>
          <p14:tracePt t="36119" x="7146925" y="3862388"/>
          <p14:tracePt t="36120" x="7132638" y="3862388"/>
          <p14:tracePt t="36121" x="7113588" y="3862388"/>
          <p14:tracePt t="36122" x="7092950" y="3862388"/>
          <p14:tracePt t="36124" x="7086600" y="3862388"/>
          <p14:tracePt t="36125" x="7065963" y="3862388"/>
          <p14:tracePt t="36126" x="7046913" y="3862388"/>
          <p14:tracePt t="36127" x="7032625" y="3862388"/>
          <p14:tracePt t="36128" x="7032625" y="3870325"/>
          <p14:tracePt t="36129" x="7013575" y="3870325"/>
          <p14:tracePt t="36130" x="7007225" y="3870325"/>
          <p14:tracePt t="36131" x="6986588" y="3870325"/>
          <p14:tracePt t="36132" x="6973888" y="3876675"/>
          <p14:tracePt t="36133" x="6953250" y="3876675"/>
          <p14:tracePt t="36134" x="6940550" y="3876675"/>
          <p14:tracePt t="36135" x="6926263" y="3883025"/>
          <p14:tracePt t="36136" x="6907213" y="3883025"/>
          <p14:tracePt t="36137" x="6892925" y="3883025"/>
          <p14:tracePt t="36138" x="6880225" y="3889375"/>
          <p14:tracePt t="36139" x="6859588" y="3889375"/>
          <p14:tracePt t="36140" x="6846888" y="3889375"/>
          <p14:tracePt t="36141" x="6832600" y="3889375"/>
          <p14:tracePt t="36142" x="6807200" y="3895725"/>
          <p14:tracePt t="36143" x="6792913" y="3895725"/>
          <p14:tracePt t="36144" x="6773863" y="3902075"/>
          <p14:tracePt t="36145" x="6753225" y="3902075"/>
          <p14:tracePt t="36146" x="6740525" y="3902075"/>
          <p14:tracePt t="36147" x="6719888" y="3910013"/>
          <p14:tracePt t="36148" x="6692900" y="3910013"/>
          <p14:tracePt t="36149" x="6673850" y="3910013"/>
          <p14:tracePt t="36150" x="6653213" y="3910013"/>
          <p14:tracePt t="36151" x="6634163" y="3916363"/>
          <p14:tracePt t="36152" x="6607175" y="3916363"/>
          <p14:tracePt t="36153" x="6580188" y="3922713"/>
          <p14:tracePt t="36154" x="6559550" y="3922713"/>
          <p14:tracePt t="36155" x="6534150" y="3922713"/>
          <p14:tracePt t="36156" x="6507163" y="3929063"/>
          <p14:tracePt t="36157" x="6480175" y="3929063"/>
          <p14:tracePt t="36158" x="6453188" y="3935413"/>
          <p14:tracePt t="36159" x="6419850" y="3935413"/>
          <p14:tracePt t="36160" x="6394450" y="3943350"/>
          <p14:tracePt t="36161" x="6380163" y="3943350"/>
          <p14:tracePt t="36162" x="6346825" y="3943350"/>
          <p14:tracePt t="36163" x="6307138" y="3949700"/>
          <p14:tracePt t="36164" x="6286500" y="3949700"/>
          <p14:tracePt t="36165" x="6246813" y="3956050"/>
          <p14:tracePt t="36166" x="6213475" y="3962400"/>
          <p14:tracePt t="36167" x="6180138" y="3962400"/>
          <p14:tracePt t="36168" x="6146800" y="3962400"/>
          <p14:tracePt t="36169" x="6107113" y="3968750"/>
          <p14:tracePt t="36170" x="6073775" y="3968750"/>
          <p14:tracePt t="36171" x="6027738" y="3983038"/>
          <p14:tracePt t="36172" x="5994400" y="3983038"/>
          <p14:tracePt t="36173" x="5954713" y="3989388"/>
          <p14:tracePt t="36174" x="5913438" y="3989388"/>
          <p14:tracePt t="36175" x="5873750" y="3995738"/>
          <p14:tracePt t="36176" x="5840413" y="3995738"/>
          <p14:tracePt t="36177" x="5794375" y="3995738"/>
          <p14:tracePt t="36178" x="5761038" y="4002088"/>
          <p14:tracePt t="36179" x="5734050" y="4002088"/>
          <p14:tracePt t="36180" x="5694363" y="4010025"/>
          <p14:tracePt t="36181" x="5667375" y="4010025"/>
          <p14:tracePt t="36182" x="5634038" y="4010025"/>
          <p14:tracePt t="36183" x="5588000" y="4010025"/>
          <p14:tracePt t="36184" x="5554663" y="4016375"/>
          <p14:tracePt t="36185" x="5521325" y="4016375"/>
          <p14:tracePt t="36186" x="5481638" y="4022725"/>
          <p14:tracePt t="36187" x="5448300" y="4022725"/>
          <p14:tracePt t="36188" x="5414963" y="4022725"/>
          <p14:tracePt t="36189" x="5375275" y="4029075"/>
          <p14:tracePt t="36190" x="5341938" y="4029075"/>
          <p14:tracePt t="36191" x="5321300" y="4029075"/>
          <p14:tracePt t="36192" x="5287963" y="4029075"/>
          <p14:tracePt t="36193" x="5260975" y="4035425"/>
          <p14:tracePt t="36194" x="5227638" y="4035425"/>
          <p14:tracePt t="36195" x="5202238" y="4035425"/>
          <p14:tracePt t="36196" x="5175250" y="4035425"/>
          <p14:tracePt t="36197" x="5148263" y="4035425"/>
          <p14:tracePt t="36198" x="5127625" y="4043363"/>
          <p14:tracePt t="36199" x="5108575" y="4043363"/>
          <p14:tracePt t="36200" x="5081588" y="4043363"/>
          <p14:tracePt t="36201" x="5060950" y="4043363"/>
          <p14:tracePt t="36202" x="5041900" y="4043363"/>
          <p14:tracePt t="36203" x="5021263" y="4043363"/>
          <p14:tracePt t="36204" x="5002213" y="4043363"/>
          <p14:tracePt t="36205" x="4987925" y="4049713"/>
          <p14:tracePt t="36206" x="4968875" y="4049713"/>
          <p14:tracePt t="36207" x="4948238" y="4049713"/>
          <p14:tracePt t="36208" x="4941888" y="4049713"/>
          <p14:tracePt t="36209" x="4921250" y="4049713"/>
          <p14:tracePt t="36210" x="4908550" y="4049713"/>
          <p14:tracePt t="36211" x="4902200" y="4049713"/>
          <p14:tracePt t="36212" x="4887913" y="4049713"/>
          <p14:tracePt t="36213" x="4881563" y="4049713"/>
          <p14:tracePt t="36214" x="4875213" y="4049713"/>
          <p14:tracePt t="36215" x="4862513" y="4049713"/>
          <p14:tracePt t="36216" x="4854575" y="4049713"/>
          <p14:tracePt t="36218" x="4841875" y="4056063"/>
          <p14:tracePt t="36219" x="4835525" y="4056063"/>
          <p14:tracePt t="36221" x="4829175" y="4056063"/>
          <p14:tracePt t="36222" x="4821238" y="4056063"/>
          <p14:tracePt t="36226" x="4814888" y="4056063"/>
          <p14:tracePt t="36230" x="4808538" y="4056063"/>
          <p14:tracePt t="36253" x="4802188" y="4056063"/>
          <p14:tracePt t="36263" x="4795838" y="4056063"/>
          <p14:tracePt t="36266" x="4787900" y="4056063"/>
          <p14:tracePt t="36267" x="4787900" y="4062413"/>
          <p14:tracePt t="36269" x="4781550" y="4062413"/>
          <p14:tracePt t="36271" x="4775200" y="4062413"/>
          <p14:tracePt t="36272" x="4768850" y="4062413"/>
          <p14:tracePt t="36274" x="4762500" y="4062413"/>
          <p14:tracePt t="36275" x="4754563" y="4062413"/>
          <p14:tracePt t="36277" x="4748213" y="4062413"/>
          <p14:tracePt t="36278" x="4741863" y="4062413"/>
          <p14:tracePt t="36279" x="4735513" y="4062413"/>
          <p14:tracePt t="36281" x="4722813" y="4062413"/>
          <p14:tracePt t="36282" x="4714875" y="4062413"/>
          <p14:tracePt t="36283" x="4708525" y="4062413"/>
          <p14:tracePt t="36284" x="4695825" y="4062413"/>
          <p14:tracePt t="36285" x="4689475" y="4062413"/>
          <p14:tracePt t="36286" x="4675188" y="4062413"/>
          <p14:tracePt t="36287" x="4668838" y="4062413"/>
          <p14:tracePt t="36288" x="4662488" y="4062413"/>
          <p14:tracePt t="36289" x="4648200" y="4062413"/>
          <p14:tracePt t="36290" x="4641850" y="4062413"/>
          <p14:tracePt t="36291" x="4629150" y="4068763"/>
          <p14:tracePt t="36292" x="4608513" y="4068763"/>
          <p14:tracePt t="36293" x="4602163" y="4068763"/>
          <p14:tracePt t="36294" x="4589463" y="4068763"/>
          <p14:tracePt t="36295" x="4581525" y="4068763"/>
          <p14:tracePt t="36296" x="4568825" y="4068763"/>
          <p14:tracePt t="36297" x="4548188" y="4068763"/>
          <p14:tracePt t="36298" x="4541838" y="4068763"/>
          <p14:tracePt t="36299" x="4529138" y="4068763"/>
          <p14:tracePt t="36300" x="4508500" y="4068763"/>
          <p14:tracePt t="36301" x="4502150" y="4076700"/>
          <p14:tracePt t="36302" x="4481513" y="4076700"/>
          <p14:tracePt t="36303" x="4468813" y="4076700"/>
          <p14:tracePt t="36304" x="4462463" y="4076700"/>
          <p14:tracePt t="36305" x="4441825" y="4076700"/>
          <p14:tracePt t="36306" x="4435475" y="4076700"/>
          <p14:tracePt t="36307" x="4422775" y="4076700"/>
          <p14:tracePt t="36308" x="4402138" y="4083050"/>
          <p14:tracePt t="36309" x="4395788" y="4083050"/>
          <p14:tracePt t="36310" x="4383088" y="4083050"/>
          <p14:tracePt t="36311" x="4368800" y="4083050"/>
          <p14:tracePt t="36312" x="4362450" y="4083050"/>
          <p14:tracePt t="36313" x="4341813" y="4083050"/>
          <p14:tracePt t="36314" x="4335463" y="4089400"/>
          <p14:tracePt t="36315" x="4322763" y="4089400"/>
          <p14:tracePt t="36316" x="4316413" y="4089400"/>
          <p14:tracePt t="36317" x="4295775" y="4089400"/>
          <p14:tracePt t="36318" x="4283075" y="4095750"/>
          <p14:tracePt t="36320" x="4275138" y="4095750"/>
          <p14:tracePt t="36321" x="4262438" y="4095750"/>
          <p14:tracePt t="36322" x="4256088" y="4095750"/>
          <p14:tracePt t="36323" x="4241800" y="4095750"/>
          <p14:tracePt t="36324" x="4222750" y="4102100"/>
          <p14:tracePt t="36326" x="4216400" y="4102100"/>
          <p14:tracePt t="36327" x="4208463" y="4102100"/>
          <p14:tracePt t="36328" x="4195763" y="4102100"/>
          <p14:tracePt t="36330" x="4183063" y="4102100"/>
          <p14:tracePt t="36331" x="4175125" y="4102100"/>
          <p14:tracePt t="36332" x="4168775" y="4102100"/>
          <p14:tracePt t="36333" x="4162425" y="4102100"/>
          <p14:tracePt t="36334" x="4156075" y="4102100"/>
          <p14:tracePt t="36336" x="4143375" y="4110038"/>
          <p14:tracePt t="36337" x="4135438" y="4110038"/>
          <p14:tracePt t="36339" x="4129088" y="4110038"/>
          <p14:tracePt t="36340" x="4122738" y="4116388"/>
          <p14:tracePt t="36342" x="4116388" y="4116388"/>
          <p14:tracePt t="36343" x="4110038" y="4116388"/>
          <p14:tracePt t="36344" x="4102100" y="4116388"/>
          <p14:tracePt t="36346" x="4095750" y="4122738"/>
          <p14:tracePt t="36347" x="4089400" y="4122738"/>
          <p14:tracePt t="36348" x="4083050" y="4122738"/>
          <p14:tracePt t="36349" x="4076700" y="4122738"/>
          <p14:tracePt t="36350" x="4068763" y="4122738"/>
          <p14:tracePt t="36352" x="4062413" y="4122738"/>
          <p14:tracePt t="36353" x="4056063" y="4122738"/>
          <p14:tracePt t="36355" x="4049713" y="4129088"/>
          <p14:tracePt t="36356" x="4043363" y="4129088"/>
          <p14:tracePt t="36357" x="4035425" y="4129088"/>
          <p14:tracePt t="36359" x="4029075" y="4129088"/>
          <p14:tracePt t="36360" x="4022725" y="4135438"/>
          <p14:tracePt t="36362" x="4016375" y="4135438"/>
          <p14:tracePt t="36363" x="4002088" y="4135438"/>
          <p14:tracePt t="36365" x="3995738" y="4135438"/>
          <p14:tracePt t="36366" x="3989388" y="4135438"/>
          <p14:tracePt t="36367" x="3983038" y="4135438"/>
          <p14:tracePt t="36368" x="3976688" y="4143375"/>
          <p14:tracePt t="36369" x="3968750" y="4143375"/>
          <p14:tracePt t="36370" x="3962400" y="4143375"/>
          <p14:tracePt t="36371" x="3956050" y="4143375"/>
          <p14:tracePt t="36372" x="3949700" y="4143375"/>
          <p14:tracePt t="36373" x="3943350" y="4149725"/>
          <p14:tracePt t="36374" x="3935413" y="4149725"/>
          <p14:tracePt t="36375" x="3929063" y="4149725"/>
          <p14:tracePt t="36376" x="3922713" y="4149725"/>
          <p14:tracePt t="36377" x="3910013" y="4156075"/>
          <p14:tracePt t="36379" x="3895725" y="4156075"/>
          <p14:tracePt t="36380" x="3883025" y="4156075"/>
          <p14:tracePt t="36382" x="3870325" y="4156075"/>
          <p14:tracePt t="36383" x="3862388" y="4156075"/>
          <p14:tracePt t="36384" x="3849688" y="4156075"/>
          <p14:tracePt t="36385" x="3843338" y="4156075"/>
          <p14:tracePt t="36386" x="3836988" y="4156075"/>
          <p14:tracePt t="36387" x="3822700" y="4162425"/>
          <p14:tracePt t="36388" x="3810000" y="4162425"/>
          <p14:tracePt t="36389" x="3803650" y="4162425"/>
          <p14:tracePt t="36390" x="3795713" y="4162425"/>
          <p14:tracePt t="36391" x="3789363" y="4162425"/>
          <p14:tracePt t="36392" x="3776663" y="4168775"/>
          <p14:tracePt t="36393" x="3762375" y="4168775"/>
          <p14:tracePt t="36394" x="3756025" y="4168775"/>
          <p14:tracePt t="36395" x="3743325" y="4168775"/>
          <p14:tracePt t="36396" x="3736975" y="4168775"/>
          <p14:tracePt t="36397" x="3729038" y="4175125"/>
          <p14:tracePt t="36398" x="3716338" y="4175125"/>
          <p14:tracePt t="36399" x="3709988" y="4175125"/>
          <p14:tracePt t="36400" x="3695700" y="4175125"/>
          <p14:tracePt t="36401" x="3676650" y="4175125"/>
          <p14:tracePt t="36402" x="3670300" y="4183063"/>
          <p14:tracePt t="36403" x="3656013" y="4183063"/>
          <p14:tracePt t="36404" x="3643313" y="4183063"/>
          <p14:tracePt t="36405" x="3636963" y="4183063"/>
          <p14:tracePt t="36406" x="3622675" y="4183063"/>
          <p14:tracePt t="36407" x="3616325" y="4189413"/>
          <p14:tracePt t="36408" x="3603625" y="4189413"/>
          <p14:tracePt t="36409" x="3589338" y="4189413"/>
          <p14:tracePt t="36410" x="3582988" y="4189413"/>
          <p14:tracePt t="36411" x="3570288" y="4189413"/>
          <p14:tracePt t="36412" x="3563938" y="4189413"/>
          <p14:tracePt t="36413" x="3549650" y="4195763"/>
          <p14:tracePt t="36414" x="3536950" y="4195763"/>
          <p14:tracePt t="36415" x="3530600" y="4195763"/>
          <p14:tracePt t="36416" x="3522663" y="4195763"/>
          <p14:tracePt t="36417" x="3503613" y="4195763"/>
          <p14:tracePt t="36418" x="3497263" y="4195763"/>
          <p14:tracePt t="36420" x="3482975" y="4195763"/>
          <p14:tracePt t="36421" x="3476625" y="4195763"/>
          <p14:tracePt t="36422" x="3455988" y="4202113"/>
          <p14:tracePt t="36423" x="3443288" y="4202113"/>
          <p14:tracePt t="36426" x="3422650" y="4202113"/>
          <p14:tracePt t="36427" x="3409950" y="4208463"/>
          <p14:tracePt t="36429" x="3397250" y="4208463"/>
          <p14:tracePt t="36431" x="3382963" y="4216400"/>
          <p14:tracePt t="36432" x="3376613" y="4216400"/>
          <p14:tracePt t="36433" x="3370263" y="4216400"/>
          <p14:tracePt t="36434" x="3355975" y="4216400"/>
          <p14:tracePt t="36435" x="3349625" y="4216400"/>
          <p14:tracePt t="36436" x="3349625" y="4222750"/>
          <p14:tracePt t="36437" x="3336925" y="4222750"/>
          <p14:tracePt t="36439" x="3330575" y="4222750"/>
          <p14:tracePt t="36440" x="3316288" y="4222750"/>
          <p14:tracePt t="36442" x="3309938" y="4222750"/>
          <p14:tracePt t="36443" x="3297238" y="4222750"/>
          <p14:tracePt t="36444" x="3297238" y="4229100"/>
          <p14:tracePt t="36445" x="3290888" y="4229100"/>
          <p14:tracePt t="36446" x="3282950" y="4229100"/>
          <p14:tracePt t="36447" x="3276600" y="4229100"/>
          <p14:tracePt t="36449" x="3270250" y="4235450"/>
          <p14:tracePt t="36450" x="3263900" y="4235450"/>
          <p14:tracePt t="36452" x="3257550" y="4235450"/>
          <p14:tracePt t="36453" x="3249613" y="4241800"/>
          <p14:tracePt t="36454" x="3243263" y="4241800"/>
          <p14:tracePt t="36455" x="3236913" y="4241800"/>
          <p14:tracePt t="36456" x="3230563" y="4241800"/>
          <p14:tracePt t="36458" x="3224213" y="4241800"/>
          <p14:tracePt t="36459" x="3216275" y="4241800"/>
          <p14:tracePt t="36460" x="3209925" y="4241800"/>
          <p14:tracePt t="36461" x="3203575" y="4241800"/>
          <p14:tracePt t="36462" x="3197225" y="4249738"/>
          <p14:tracePt t="36463" x="3190875" y="4249738"/>
          <p14:tracePt t="36465" x="3176588" y="4249738"/>
          <p14:tracePt t="36467" x="3170238" y="4256088"/>
          <p14:tracePt t="36468" x="3163888" y="4256088"/>
          <p14:tracePt t="36469" x="3157538" y="4256088"/>
          <p14:tracePt t="36470" x="3149600" y="4256088"/>
          <p14:tracePt t="36471" x="3136900" y="4256088"/>
          <p14:tracePt t="36473" x="3124200" y="4256088"/>
          <p14:tracePt t="36474" x="3116263" y="4256088"/>
          <p14:tracePt t="36475" x="3109913" y="4262438"/>
          <p14:tracePt t="36476" x="3097213" y="4262438"/>
          <p14:tracePt t="36477" x="3090863" y="4262438"/>
          <p14:tracePt t="36478" x="3082925" y="4262438"/>
          <p14:tracePt t="36479" x="3070225" y="4268788"/>
          <p14:tracePt t="36480" x="3063875" y="4268788"/>
          <p14:tracePt t="36481" x="3049588" y="4268788"/>
          <p14:tracePt t="36482" x="3043238" y="4268788"/>
          <p14:tracePt t="36483" x="3030538" y="4275138"/>
          <p14:tracePt t="36484" x="3017838" y="4275138"/>
          <p14:tracePt t="36485" x="3009900" y="4275138"/>
          <p14:tracePt t="36486" x="2997200" y="4275138"/>
          <p14:tracePt t="36487" x="2976563" y="4283075"/>
          <p14:tracePt t="36489" x="2963863" y="4283075"/>
          <p14:tracePt t="36490" x="2943225" y="4283075"/>
          <p14:tracePt t="36491" x="2936875" y="4283075"/>
          <p14:tracePt t="36492" x="2924175" y="4289425"/>
          <p14:tracePt t="36493" x="2903538" y="4289425"/>
          <p14:tracePt t="36494" x="2897188" y="4289425"/>
          <p14:tracePt t="36495" x="2884488" y="4289425"/>
          <p14:tracePt t="36496" x="2870200" y="4289425"/>
          <p14:tracePt t="36497" x="2857500" y="4289425"/>
          <p14:tracePt t="36498" x="2836863" y="4289425"/>
          <p14:tracePt t="36499" x="2830513" y="4289425"/>
          <p14:tracePt t="36500" x="2817813" y="4289425"/>
          <p14:tracePt t="36501" x="2797175" y="4289425"/>
          <p14:tracePt t="36502" x="2790825" y="4289425"/>
          <p14:tracePt t="36503" x="2770188" y="4289425"/>
          <p14:tracePt t="36504" x="2763838" y="4289425"/>
          <p14:tracePt t="36505" x="2751138" y="4289425"/>
          <p14:tracePt t="36506" x="2736850" y="4289425"/>
          <p14:tracePt t="36507" x="2724150" y="4289425"/>
          <p14:tracePt t="36508" x="2711450" y="4289425"/>
          <p14:tracePt t="36509" x="2697163" y="4289425"/>
          <p14:tracePt t="36510" x="2690813" y="4289425"/>
          <p14:tracePt t="36511" x="2678113" y="4289425"/>
          <p14:tracePt t="36512" x="2670175" y="4295775"/>
          <p14:tracePt t="36513" x="2657475" y="4295775"/>
          <p14:tracePt t="36514" x="2644775" y="4295775"/>
          <p14:tracePt t="36515" x="2636838" y="4295775"/>
          <p14:tracePt t="36516" x="2624138" y="4295775"/>
          <p14:tracePt t="36517" x="2611438" y="4295775"/>
          <p14:tracePt t="36518" x="2603500" y="4295775"/>
          <p14:tracePt t="36520" x="2590800" y="4295775"/>
          <p14:tracePt t="36521" x="2584450" y="4295775"/>
          <p14:tracePt t="36522" x="2570163" y="4295775"/>
          <p14:tracePt t="36523" x="2563813" y="4295775"/>
          <p14:tracePt t="36524" x="2557463" y="4295775"/>
          <p14:tracePt t="36526" x="2551113" y="4295775"/>
          <p14:tracePt t="36527" x="2544763" y="4295775"/>
          <p14:tracePt t="36528" x="2536825" y="4295775"/>
          <p14:tracePt t="36529" x="2530475" y="4295775"/>
          <p14:tracePt t="36531" x="2524125" y="4295775"/>
          <p14:tracePt t="36533" x="2517775" y="4295775"/>
          <p14:tracePt t="36534" x="2511425" y="4295775"/>
          <p14:tracePt t="36544" x="2503488" y="4295775"/>
          <p14:tracePt t="36558" x="2497138" y="4295775"/>
          <p14:tracePt t="36568" x="2490788" y="4295775"/>
          <p14:tracePt t="36572" x="2484438" y="4295775"/>
          <p14:tracePt t="36574" x="2478088" y="4295775"/>
          <p14:tracePt t="36578" x="2470150" y="4295775"/>
          <p14:tracePt t="36579" x="2463800" y="4295775"/>
          <p14:tracePt t="36581" x="2457450" y="4295775"/>
          <p14:tracePt t="36583" x="2451100" y="4295775"/>
          <p14:tracePt t="36584" x="2444750" y="4295775"/>
          <p14:tracePt t="36586" x="2438400" y="4295775"/>
          <p14:tracePt t="36587" x="2430463" y="4295775"/>
          <p14:tracePt t="36589" x="2424113" y="4295775"/>
          <p14:tracePt t="36590" x="2417763" y="4295775"/>
          <p14:tracePt t="36591" x="2411413" y="4295775"/>
          <p14:tracePt t="36593" x="2405063" y="4295775"/>
          <p14:tracePt t="36594" x="2397125" y="4295775"/>
          <p14:tracePt t="36596" x="2390775" y="4295775"/>
          <p14:tracePt t="36597" x="2378075" y="4295775"/>
          <p14:tracePt t="36599" x="2371725" y="4295775"/>
          <p14:tracePt t="36600" x="2357438" y="4295775"/>
          <p14:tracePt t="36602" x="2351088" y="4295775"/>
          <p14:tracePt t="36603" x="2344738" y="4295775"/>
          <p14:tracePt t="36604" x="2330450" y="4295775"/>
          <p14:tracePt t="36605" x="2324100" y="4295775"/>
          <p14:tracePt t="36606" x="2317750" y="4295775"/>
          <p14:tracePt t="36607" x="2311400" y="4295775"/>
          <p14:tracePt t="36608" x="2297113" y="4295775"/>
          <p14:tracePt t="36609" x="2290763" y="4295775"/>
          <p14:tracePt t="36610" x="2284413" y="4295775"/>
          <p14:tracePt t="36611" x="2278063" y="4295775"/>
          <p14:tracePt t="36612" x="2263775" y="4295775"/>
          <p14:tracePt t="36613" x="2251075" y="4295775"/>
          <p14:tracePt t="36614" x="2244725" y="4295775"/>
          <p14:tracePt t="36615" x="2238375" y="4295775"/>
          <p14:tracePt t="36616" x="2230438" y="4295775"/>
          <p14:tracePt t="36617" x="2211388" y="4295775"/>
          <p14:tracePt t="36618" x="2205038" y="4295775"/>
          <p14:tracePt t="36620" x="2197100" y="4295775"/>
          <p14:tracePt t="36621" x="2178050" y="4295775"/>
          <p14:tracePt t="36622" x="2163763" y="4295775"/>
          <p14:tracePt t="36624" x="2151063" y="4295775"/>
          <p14:tracePt t="36626" x="2144713" y="4295775"/>
          <p14:tracePt t="36627" x="2132013" y="4295775"/>
          <p14:tracePt t="36628" x="2124075" y="4295775"/>
          <p14:tracePt t="36630" x="2111375" y="4295775"/>
          <p14:tracePt t="36631" x="2105025" y="4295775"/>
          <p14:tracePt t="36633" x="2098675" y="4295775"/>
          <p14:tracePt t="36634" x="2090738" y="4295775"/>
          <p14:tracePt t="36636" x="2084388" y="4295775"/>
          <p14:tracePt t="36637" x="2078038" y="4295775"/>
          <p14:tracePt t="36638" x="2071688" y="4295775"/>
          <p14:tracePt t="36640" x="2065338" y="4295775"/>
          <p14:tracePt t="36643" x="2057400" y="4295775"/>
          <p14:tracePt t="36648" x="2051050" y="4295775"/>
          <p14:tracePt t="36651" x="2044700" y="4295775"/>
          <p14:tracePt t="36658" x="2038350" y="4295775"/>
          <p14:tracePt t="36673" x="2032000" y="4295775"/>
          <p14:tracePt t="36677" x="2024063" y="4295775"/>
          <p14:tracePt t="36684" x="2017713" y="4295775"/>
          <p14:tracePt t="36685" x="2017713" y="4289425"/>
          <p14:tracePt t="36687" x="2011363" y="4289425"/>
          <p14:tracePt t="36689" x="2005013" y="4289425"/>
          <p14:tracePt t="36693" x="1998663" y="4289425"/>
          <p14:tracePt t="36695" x="1990725" y="4289425"/>
          <p14:tracePt t="36698" x="1984375" y="4289425"/>
          <p14:tracePt t="36699" x="1978025" y="4283075"/>
          <p14:tracePt t="36701" x="1971675" y="4283075"/>
          <p14:tracePt t="36703" x="1965325" y="4283075"/>
          <p14:tracePt t="36705" x="1957388" y="4283075"/>
          <p14:tracePt t="36707" x="1951038" y="4283075"/>
          <p14:tracePt t="36708" x="1944688" y="4283075"/>
          <p14:tracePt t="36710" x="1938338" y="4283075"/>
          <p14:tracePt t="36712" x="1931988" y="4283075"/>
          <p14:tracePt t="36713" x="1924050" y="4283075"/>
          <p14:tracePt t="36716" x="1917700" y="4283075"/>
          <p14:tracePt t="36718" x="1911350" y="4283075"/>
          <p14:tracePt t="36721" x="1905000" y="4283075"/>
          <p14:tracePt t="36722" x="1898650" y="4283075"/>
          <p14:tracePt t="36725" x="1890713" y="4283075"/>
          <p14:tracePt t="36730" x="1884363" y="4283075"/>
          <p14:tracePt t="36734" x="1878013" y="4283075"/>
          <p14:tracePt t="36781" x="1871663" y="4283075"/>
          <p14:tracePt t="36787" x="1865313" y="4283075"/>
          <p14:tracePt t="36792" x="1858963" y="4283075"/>
          <p14:tracePt t="36798" x="1851025" y="4283075"/>
          <p14:tracePt t="36801" x="1844675" y="4283075"/>
          <p14:tracePt t="36805" x="1838325" y="4283075"/>
          <p14:tracePt t="36807" x="1831975" y="4283075"/>
          <p14:tracePt t="36809" x="1825625" y="4283075"/>
          <p14:tracePt t="36813" x="1817688" y="4283075"/>
          <p14:tracePt t="36815" x="1811338" y="4283075"/>
          <p14:tracePt t="36819" x="1804988" y="4283075"/>
          <p14:tracePt t="36823" x="1798638" y="4283075"/>
          <p14:tracePt t="36824" x="1792288" y="4283075"/>
          <p14:tracePt t="36829" x="1784350" y="4283075"/>
          <p14:tracePt t="36833" x="1778000" y="4283075"/>
          <p14:tracePt t="36845" x="1771650" y="4283075"/>
          <p14:tracePt t="36867" x="1765300" y="4283075"/>
          <p14:tracePt t="36878" x="1758950" y="4283075"/>
          <p14:tracePt t="36887" x="1751013" y="4283075"/>
          <p14:tracePt t="36890" x="1744663" y="4283075"/>
          <p14:tracePt t="36894" x="1738313" y="4283075"/>
          <p14:tracePt t="36896" x="1731963" y="4283075"/>
          <p14:tracePt t="36897" x="1725613" y="4283075"/>
          <p14:tracePt t="36901" x="1717675" y="4283075"/>
          <p14:tracePt t="36902" x="1711325" y="4283075"/>
          <p14:tracePt t="36905" x="1704975" y="4283075"/>
          <p14:tracePt t="36906" x="1698625" y="4283075"/>
          <p14:tracePt t="36908" x="1692275" y="4283075"/>
          <p14:tracePt t="36909" x="1692275" y="4275138"/>
          <p14:tracePt t="36910" x="1684338" y="4275138"/>
          <p14:tracePt t="36911" x="1677988" y="4275138"/>
          <p14:tracePt t="36913" x="1671638" y="4275138"/>
          <p14:tracePt t="36914" x="1658938" y="4275138"/>
          <p14:tracePt t="36916" x="1651000" y="4275138"/>
          <p14:tracePt t="36917" x="1644650" y="4275138"/>
          <p14:tracePt t="36918" x="1638300" y="4275138"/>
          <p14:tracePt t="36920" x="1631950" y="4275138"/>
          <p14:tracePt t="36921" x="1625600" y="4275138"/>
          <p14:tracePt t="36922" x="1617663" y="4275138"/>
          <p14:tracePt t="36923" x="1604963" y="4275138"/>
          <p14:tracePt t="36926" x="1598613" y="4275138"/>
          <p14:tracePt t="36927" x="1592263" y="4268788"/>
          <p14:tracePt t="36929" x="1584325" y="4268788"/>
          <p14:tracePt t="36930" x="1577975" y="4268788"/>
          <p14:tracePt t="36931" x="1571625" y="4268788"/>
          <p14:tracePt t="36934" x="1565275" y="4268788"/>
          <p14:tracePt t="36936" x="1558925" y="4268788"/>
          <p14:tracePt t="36943" x="1552575" y="4268788"/>
          <p14:tracePt t="36993" x="1544638" y="4268788"/>
          <p14:tracePt t="37018" x="1538288" y="4268788"/>
          <p14:tracePt t="37035" x="1531938" y="4268788"/>
          <p14:tracePt t="37074" x="1525588" y="4268788"/>
          <p14:tracePt t="37126" x="1519238" y="4268788"/>
          <p14:tracePt t="37135" x="1511300" y="4268788"/>
          <p14:tracePt t="37145" x="1504950" y="4268788"/>
          <p14:tracePt t="37168" x="1498600" y="4268788"/>
          <p14:tracePt t="37186" x="1492250" y="4268788"/>
          <p14:tracePt t="37203" x="1485900" y="4268788"/>
          <p14:tracePt t="37209" x="1477963" y="4268788"/>
          <p14:tracePt t="37213" x="1471613" y="4268788"/>
          <p14:tracePt t="37222" x="1465263" y="4268788"/>
          <p14:tracePt t="37226" x="1458913" y="4268788"/>
          <p14:tracePt t="37233" x="1452563" y="4268788"/>
          <p14:tracePt t="37237" x="1444625" y="4268788"/>
          <p14:tracePt t="37243" x="1438275" y="4268788"/>
          <p14:tracePt t="37254" x="1431925" y="4268788"/>
          <p14:tracePt t="37261" x="1425575" y="4268788"/>
          <p14:tracePt t="37276" x="1419225" y="4268788"/>
          <p14:tracePt t="37285" x="1411288" y="4268788"/>
          <p14:tracePt t="37296" x="1404938" y="4268788"/>
          <p14:tracePt t="37325" x="1398588" y="4268788"/>
          <p14:tracePt t="37336" x="1392238" y="4268788"/>
          <p14:tracePt t="37355" x="1385888" y="4268788"/>
          <p14:tracePt t="37363" x="1377950" y="4268788"/>
          <p14:tracePt t="37451" x="1377950" y="4262438"/>
          <p14:tracePt t="37456" x="1385888" y="4262438"/>
          <p14:tracePt t="37460" x="1392238" y="4262438"/>
          <p14:tracePt t="37462" x="1398588" y="4262438"/>
          <p14:tracePt t="37466" x="1404938" y="4262438"/>
          <p14:tracePt t="37467" x="1411288" y="4262438"/>
          <p14:tracePt t="37468" x="1419225" y="4262438"/>
          <p14:tracePt t="37470" x="1425575" y="4262438"/>
          <p14:tracePt t="37471" x="1425575" y="4256088"/>
          <p14:tracePt t="37472" x="1431925" y="4256088"/>
          <p14:tracePt t="37474" x="1438275" y="4256088"/>
          <p14:tracePt t="37475" x="1444625" y="4256088"/>
          <p14:tracePt t="37476" x="1452563" y="4256088"/>
          <p14:tracePt t="37478" x="1458913" y="4256088"/>
          <p14:tracePt t="37479" x="1465263" y="4256088"/>
          <p14:tracePt t="37480" x="1471613" y="4256088"/>
          <p14:tracePt t="37481" x="1477963" y="4256088"/>
          <p14:tracePt t="37482" x="1485900" y="4256088"/>
          <p14:tracePt t="37484" x="1498600" y="4249738"/>
          <p14:tracePt t="37485" x="1504950" y="4249738"/>
          <p14:tracePt t="37487" x="1519238" y="4249738"/>
          <p14:tracePt t="37488" x="1525588" y="4249738"/>
          <p14:tracePt t="37489" x="1525588" y="4241800"/>
          <p14:tracePt t="37490" x="1538288" y="4241800"/>
          <p14:tracePt t="37491" x="1544638" y="4241800"/>
          <p14:tracePt t="37493" x="1558925" y="4241800"/>
          <p14:tracePt t="37495" x="1565275" y="4235450"/>
          <p14:tracePt t="37496" x="1577975" y="4235450"/>
          <p14:tracePt t="37498" x="1584325" y="4235450"/>
          <p14:tracePt t="37499" x="1598613" y="4235450"/>
          <p14:tracePt t="37501" x="1604963" y="4235450"/>
          <p14:tracePt t="37502" x="1611313" y="4235450"/>
          <p14:tracePt t="37504" x="1617663" y="4235450"/>
          <p14:tracePt t="37505" x="1625600" y="4235450"/>
          <p14:tracePt t="37506" x="1631950" y="4235450"/>
          <p14:tracePt t="37507" x="1638300" y="4235450"/>
          <p14:tracePt t="37508" x="1644650" y="4235450"/>
          <p14:tracePt t="37509" x="1651000" y="4235450"/>
          <p14:tracePt t="37511" x="1658938" y="4235450"/>
          <p14:tracePt t="37512" x="1665288" y="4235450"/>
          <p14:tracePt t="37514" x="1671638" y="4235450"/>
          <p14:tracePt t="37515" x="1677988" y="4235450"/>
          <p14:tracePt t="37516" x="1684338" y="4235450"/>
          <p14:tracePt t="37518" x="1692275" y="4235450"/>
          <p14:tracePt t="37520" x="1698625" y="4229100"/>
          <p14:tracePt t="37521" x="1704975" y="4229100"/>
          <p14:tracePt t="37522" x="1711325" y="4229100"/>
          <p14:tracePt t="37523" x="1717675" y="4229100"/>
          <p14:tracePt t="37526" x="1725613" y="4229100"/>
          <p14:tracePt t="37527" x="1731963" y="4229100"/>
          <p14:tracePt t="37529" x="1738313" y="4229100"/>
          <p14:tracePt t="37530" x="1744663" y="4222750"/>
          <p14:tracePt t="37532" x="1751013" y="4222750"/>
          <p14:tracePt t="37534" x="1758950" y="4222750"/>
          <p14:tracePt t="37536" x="1765300" y="4222750"/>
          <p14:tracePt t="37539" x="1771650" y="4222750"/>
          <p14:tracePt t="37540" x="1778000" y="4222750"/>
          <p14:tracePt t="37542" x="1784350" y="4222750"/>
          <p14:tracePt t="37545" x="1792288" y="4216400"/>
          <p14:tracePt t="37546" x="1798638" y="4216400"/>
          <p14:tracePt t="37549" x="1804988" y="4216400"/>
          <p14:tracePt t="37550" x="1811338" y="4216400"/>
          <p14:tracePt t="37551" x="1817688" y="4216400"/>
          <p14:tracePt t="37554" x="1825625" y="4216400"/>
          <p14:tracePt t="37555" x="1831975" y="4216400"/>
          <p14:tracePt t="37557" x="1838325" y="4216400"/>
          <p14:tracePt t="37558" x="1844675" y="4216400"/>
          <p14:tracePt t="37560" x="1851025" y="4216400"/>
          <p14:tracePt t="37561" x="1851025" y="4208463"/>
          <p14:tracePt t="37562" x="1858963" y="4208463"/>
          <p14:tracePt t="37563" x="1865313" y="4208463"/>
          <p14:tracePt t="37565" x="1871663" y="4208463"/>
          <p14:tracePt t="37566" x="1871663" y="4202113"/>
          <p14:tracePt t="37567" x="1884363" y="4202113"/>
          <p14:tracePt t="37569" x="1890713" y="4202113"/>
          <p14:tracePt t="37570" x="1898650" y="4202113"/>
          <p14:tracePt t="37572" x="1905000" y="4202113"/>
          <p14:tracePt t="37573" x="1911350" y="4202113"/>
          <p14:tracePt t="37574" x="1917700" y="4202113"/>
          <p14:tracePt t="37575" x="1924050" y="4202113"/>
          <p14:tracePt t="37576" x="1931988" y="4195763"/>
          <p14:tracePt t="37577" x="1938338" y="4195763"/>
          <p14:tracePt t="37578" x="1944688" y="4195763"/>
          <p14:tracePt t="37579" x="1951038" y="4195763"/>
          <p14:tracePt t="37580" x="1957388" y="4195763"/>
          <p14:tracePt t="37581" x="1965325" y="4195763"/>
          <p14:tracePt t="37582" x="1978025" y="4189413"/>
          <p14:tracePt t="37584" x="1990725" y="4189413"/>
          <p14:tracePt t="37586" x="2005013" y="4183063"/>
          <p14:tracePt t="37587" x="2017713" y="4183063"/>
          <p14:tracePt t="37588" x="2024063" y="4183063"/>
          <p14:tracePt t="37589" x="2038350" y="4183063"/>
          <p14:tracePt t="37590" x="2044700" y="4183063"/>
          <p14:tracePt t="37591" x="2051050" y="4183063"/>
          <p14:tracePt t="37592" x="2065338" y="4175125"/>
          <p14:tracePt t="37593" x="2071688" y="4175125"/>
          <p14:tracePt t="37594" x="2084388" y="4175125"/>
          <p14:tracePt t="37595" x="2098675" y="4175125"/>
          <p14:tracePt t="37596" x="2105025" y="4175125"/>
          <p14:tracePt t="37597" x="2111375" y="4175125"/>
          <p14:tracePt t="37598" x="2124075" y="4175125"/>
          <p14:tracePt t="37599" x="2132013" y="4175125"/>
          <p14:tracePt t="37600" x="2138363" y="4175125"/>
          <p14:tracePt t="37601" x="2151063" y="4175125"/>
          <p14:tracePt t="37602" x="2163763" y="4175125"/>
          <p14:tracePt t="37603" x="2178050" y="4175125"/>
          <p14:tracePt t="37604" x="2190750" y="4175125"/>
          <p14:tracePt t="37605" x="2205038" y="4175125"/>
          <p14:tracePt t="37606" x="2211388" y="4175125"/>
          <p14:tracePt t="37607" x="2224088" y="4175125"/>
          <p14:tracePt t="37608" x="2230438" y="4175125"/>
          <p14:tracePt t="37609" x="2244725" y="4175125"/>
          <p14:tracePt t="37610" x="2257425" y="4175125"/>
          <p14:tracePt t="37611" x="2263775" y="4175125"/>
          <p14:tracePt t="37612" x="2278063" y="4175125"/>
          <p14:tracePt t="37613" x="2284413" y="4175125"/>
          <p14:tracePt t="37614" x="2297113" y="4175125"/>
          <p14:tracePt t="37615" x="2311400" y="4175125"/>
          <p14:tracePt t="37618" x="2330450" y="4175125"/>
          <p14:tracePt t="37619" x="2338388" y="4175125"/>
          <p14:tracePt t="37620" x="2351088" y="4175125"/>
          <p14:tracePt t="37621" x="2363788" y="4175125"/>
          <p14:tracePt t="37624" x="2378075" y="4175125"/>
          <p14:tracePt t="37625" x="2384425" y="4175125"/>
          <p14:tracePt t="37626" x="2390775" y="4175125"/>
          <p14:tracePt t="37627" x="2397125" y="4175125"/>
          <p14:tracePt t="37628" x="2405063" y="4175125"/>
          <p14:tracePt t="37630" x="2411413" y="4175125"/>
          <p14:tracePt t="37631" x="2417763" y="4175125"/>
          <p14:tracePt t="37633" x="2424113" y="4175125"/>
          <p14:tracePt t="37634" x="2430463" y="4175125"/>
          <p14:tracePt t="37635" x="2438400" y="4175125"/>
          <p14:tracePt t="37638" x="2444750" y="4175125"/>
          <p14:tracePt t="37641" x="2451100" y="4175125"/>
          <p14:tracePt t="37646" x="2457450" y="4175125"/>
          <p14:tracePt t="37651" x="2463800" y="4175125"/>
          <p14:tracePt t="37672" x="2470150" y="4175125"/>
          <p14:tracePt t="37680" x="2478088" y="4175125"/>
          <p14:tracePt t="37683" x="2484438" y="4175125"/>
          <p14:tracePt t="37688" x="2490788" y="4175125"/>
          <p14:tracePt t="37690" x="2497138" y="4175125"/>
          <p14:tracePt t="37693" x="2503488" y="4175125"/>
          <p14:tracePt t="37695" x="2511425" y="4175125"/>
          <p14:tracePt t="37696" x="2517775" y="4175125"/>
          <p14:tracePt t="37698" x="2524125" y="4175125"/>
          <p14:tracePt t="37699" x="2530475" y="4175125"/>
          <p14:tracePt t="37701" x="2536825" y="4175125"/>
          <p14:tracePt t="37702" x="2544763" y="4175125"/>
          <p14:tracePt t="37703" x="2551113" y="4175125"/>
          <p14:tracePt t="37705" x="2557463" y="4175125"/>
          <p14:tracePt t="37706" x="2563813" y="4175125"/>
          <p14:tracePt t="37708" x="2578100" y="4175125"/>
          <p14:tracePt t="37709" x="2584450" y="4175125"/>
          <p14:tracePt t="37710" x="2590800" y="4175125"/>
          <p14:tracePt t="37711" x="2597150" y="4175125"/>
          <p14:tracePt t="37712" x="2603500" y="4175125"/>
          <p14:tracePt t="37713" x="2617788" y="4175125"/>
          <p14:tracePt t="37714" x="2624138" y="4175125"/>
          <p14:tracePt t="37715" x="2630488" y="4175125"/>
          <p14:tracePt t="37716" x="2644775" y="4175125"/>
          <p14:tracePt t="37717" x="2657475" y="4175125"/>
          <p14:tracePt t="37718" x="2678113" y="4175125"/>
          <p14:tracePt t="37720" x="2697163" y="4175125"/>
          <p14:tracePt t="37721" x="2703513" y="4175125"/>
          <p14:tracePt t="37722" x="2724150" y="4175125"/>
          <p14:tracePt t="37723" x="2743200" y="4175125"/>
          <p14:tracePt t="37724" x="2757488" y="4175125"/>
          <p14:tracePt t="37726" x="2776538" y="4175125"/>
          <p14:tracePt t="37727" x="2790825" y="4175125"/>
          <p14:tracePt t="37728" x="2803525" y="4175125"/>
          <p14:tracePt t="37729" x="2809875" y="4175125"/>
          <p14:tracePt t="37730" x="2830513" y="4175125"/>
          <p14:tracePt t="37731" x="2836863" y="4175125"/>
          <p14:tracePt t="37732" x="2851150" y="4175125"/>
          <p14:tracePt t="37733" x="2863850" y="4175125"/>
          <p14:tracePt t="37734" x="2876550" y="4175125"/>
          <p14:tracePt t="37735" x="2884488" y="4175125"/>
          <p14:tracePt t="37736" x="2897188" y="4175125"/>
          <p14:tracePt t="37737" x="2903538" y="4175125"/>
          <p14:tracePt t="37738" x="2917825" y="4175125"/>
          <p14:tracePt t="37739" x="2930525" y="4175125"/>
          <p14:tracePt t="37740" x="2936875" y="4175125"/>
          <p14:tracePt t="37741" x="2943225" y="4175125"/>
          <p14:tracePt t="37742" x="2951163" y="4175125"/>
          <p14:tracePt t="37743" x="2963863" y="4175125"/>
          <p14:tracePt t="37744" x="2970213" y="4175125"/>
          <p14:tracePt t="37745" x="2976563" y="4175125"/>
          <p14:tracePt t="37746" x="2984500" y="4175125"/>
          <p14:tracePt t="37747" x="2990850" y="4175125"/>
          <p14:tracePt t="37749" x="2997200" y="4175125"/>
          <p14:tracePt t="37750" x="3003550" y="4175125"/>
          <p14:tracePt t="37751" x="3009900" y="4175125"/>
          <p14:tracePt t="37754" x="3017838" y="4175125"/>
          <p14:tracePt t="37756" x="3024188" y="4175125"/>
          <p14:tracePt t="37859" x="3017838" y="4175125"/>
          <p14:tracePt t="37865" x="3017838" y="4183063"/>
          <p14:tracePt t="37866" x="3009900" y="4183063"/>
          <p14:tracePt t="37870" x="3003550" y="4183063"/>
          <p14:tracePt t="37872" x="2997200" y="4183063"/>
          <p14:tracePt t="37877" x="2990850" y="4183063"/>
          <p14:tracePt t="37879" x="2984500" y="4183063"/>
          <p14:tracePt t="37882" x="2984500" y="4189413"/>
          <p14:tracePt t="37883" x="2976563" y="4189413"/>
          <p14:tracePt t="37884" x="2970213" y="4189413"/>
          <p14:tracePt t="37892" x="2951163" y="4202113"/>
          <p14:tracePt t="37893" x="2943225" y="4202113"/>
          <p14:tracePt t="37895" x="2936875" y="4202113"/>
          <p14:tracePt t="37897" x="2930525" y="4202113"/>
          <p14:tracePt t="37899" x="2924175" y="4202113"/>
          <p14:tracePt t="37900" x="2917825" y="4208463"/>
          <p14:tracePt t="37902" x="2909888" y="4208463"/>
          <p14:tracePt t="37903" x="2903538" y="4208463"/>
          <p14:tracePt t="37904" x="2903538" y="4216400"/>
          <p14:tracePt t="37906" x="2897188" y="4216400"/>
          <p14:tracePt t="37907" x="2890838" y="4216400"/>
          <p14:tracePt t="37908" x="2884488" y="4216400"/>
          <p14:tracePt t="37910" x="2876550" y="4216400"/>
          <p14:tracePt t="37911" x="2870200" y="4222750"/>
          <p14:tracePt t="37913" x="2863850" y="4222750"/>
          <p14:tracePt t="37914" x="2857500" y="4222750"/>
          <p14:tracePt t="37915" x="2851150" y="4222750"/>
          <p14:tracePt t="37916" x="2851150" y="4229100"/>
          <p14:tracePt t="37917" x="2836863" y="4229100"/>
          <p14:tracePt t="37918" x="2830513" y="4235450"/>
          <p14:tracePt t="37920" x="2824163" y="4235450"/>
          <p14:tracePt t="37921" x="2817813" y="4235450"/>
          <p14:tracePt t="37922" x="2809875" y="4235450"/>
          <p14:tracePt t="37923" x="2797175" y="4235450"/>
          <p14:tracePt t="37924" x="2790825" y="4235450"/>
          <p14:tracePt t="37926" x="2784475" y="4241800"/>
          <p14:tracePt t="37927" x="2770188" y="4241800"/>
          <p14:tracePt t="37928" x="2763838" y="4241800"/>
          <p14:tracePt t="37929" x="2757488" y="4241800"/>
          <p14:tracePt t="37930" x="2743200" y="4249738"/>
          <p14:tracePt t="37932" x="2730500" y="4249738"/>
          <p14:tracePt t="37933" x="2724150" y="4249738"/>
          <p14:tracePt t="37934" x="2717800" y="4249738"/>
          <p14:tracePt t="37935" x="2703513" y="4249738"/>
          <p14:tracePt t="37936" x="2697163" y="4256088"/>
          <p14:tracePt t="37937" x="2684463" y="4256088"/>
          <p14:tracePt t="37938" x="2670175" y="4256088"/>
          <p14:tracePt t="37940" x="2657475" y="4256088"/>
          <p14:tracePt t="37941" x="2644775" y="4256088"/>
          <p14:tracePt t="37942" x="2636838" y="4262438"/>
          <p14:tracePt t="37943" x="2624138" y="4262438"/>
          <p14:tracePt t="37944" x="2617788" y="4262438"/>
          <p14:tracePt t="37945" x="2603500" y="4262438"/>
          <p14:tracePt t="37946" x="2590800" y="4262438"/>
          <p14:tracePt t="37947" x="2584450" y="4262438"/>
          <p14:tracePt t="37948" x="2578100" y="4262438"/>
          <p14:tracePt t="37949" x="2570163" y="4262438"/>
          <p14:tracePt t="37950" x="2557463" y="4262438"/>
          <p14:tracePt t="37951" x="2544763" y="4262438"/>
          <p14:tracePt t="37952" x="2536825" y="4262438"/>
          <p14:tracePt t="37953" x="2524125" y="4262438"/>
          <p14:tracePt t="37954" x="2511425" y="4262438"/>
          <p14:tracePt t="37955" x="2503488" y="4262438"/>
          <p14:tracePt t="37956" x="2490788" y="4262438"/>
          <p14:tracePt t="37957" x="2484438" y="4262438"/>
          <p14:tracePt t="37958" x="2470150" y="4262438"/>
          <p14:tracePt t="37959" x="2463800" y="4262438"/>
          <p14:tracePt t="37960" x="2451100" y="4262438"/>
          <p14:tracePt t="37961" x="2444750" y="4262438"/>
          <p14:tracePt t="37962" x="2438400" y="4262438"/>
          <p14:tracePt t="37963" x="2430463" y="4262438"/>
          <p14:tracePt t="37964" x="2424113" y="4262438"/>
          <p14:tracePt t="37965" x="2411413" y="4262438"/>
          <p14:tracePt t="37966" x="2405063" y="4262438"/>
          <p14:tracePt t="37967" x="2397125" y="4262438"/>
          <p14:tracePt t="37968" x="2390775" y="4262438"/>
          <p14:tracePt t="37969" x="2378075" y="4262438"/>
          <p14:tracePt t="37971" x="2371725" y="4262438"/>
          <p14:tracePt t="37972" x="2363788" y="4262438"/>
          <p14:tracePt t="37973" x="2357438" y="4262438"/>
          <p14:tracePt t="37974" x="2351088" y="4268788"/>
          <p14:tracePt t="37975" x="2344738" y="4268788"/>
          <p14:tracePt t="37977" x="2338388" y="4268788"/>
          <p14:tracePt t="37978" x="2330450" y="4268788"/>
          <p14:tracePt t="37980" x="2324100" y="4268788"/>
          <p14:tracePt t="37982" x="2317750" y="4268788"/>
          <p14:tracePt t="37983" x="2311400" y="4268788"/>
          <p14:tracePt t="37988" x="2305050" y="4268788"/>
          <p14:tracePt t="37994" x="2297113" y="4268788"/>
          <p14:tracePt t="38025" x="2290763" y="4268788"/>
          <p14:tracePt t="38031" x="2284413" y="4268788"/>
          <p14:tracePt t="38035" x="2278063" y="4268788"/>
          <p14:tracePt t="38042" x="2271713" y="4268788"/>
          <p14:tracePt t="38045" x="2263775" y="4268788"/>
          <p14:tracePt t="38053" x="2257425" y="4268788"/>
          <p14:tracePt t="38057" x="2251075" y="4268788"/>
          <p14:tracePt t="38061" x="2244725" y="4268788"/>
          <p14:tracePt t="38128" x="2251075" y="4268788"/>
          <p14:tracePt t="38132" x="2257425" y="4268788"/>
          <p14:tracePt t="38138" x="2257425" y="4262438"/>
          <p14:tracePt t="38140" x="2263775" y="4262438"/>
          <p14:tracePt t="38142" x="2271713" y="4262438"/>
          <p14:tracePt t="38146" x="2278063" y="4262438"/>
          <p14:tracePt t="38148" x="2284413" y="4262438"/>
          <p14:tracePt t="38149" x="2290763" y="4262438"/>
          <p14:tracePt t="38152" x="2297113" y="4262438"/>
          <p14:tracePt t="38153" x="2305050" y="4262438"/>
          <p14:tracePt t="38155" x="2311400" y="4262438"/>
          <p14:tracePt t="38156" x="2317750" y="4262438"/>
          <p14:tracePt t="38157" x="2324100" y="4262438"/>
          <p14:tracePt t="38159" x="2330450" y="4262438"/>
          <p14:tracePt t="38160" x="2338388" y="4262438"/>
          <p14:tracePt t="38162" x="2351088" y="4262438"/>
          <p14:tracePt t="38163" x="2357438" y="4262438"/>
          <p14:tracePt t="38164" x="2363788" y="4268788"/>
          <p14:tracePt t="38165" x="2378075" y="4268788"/>
          <p14:tracePt t="38166" x="2384425" y="4268788"/>
          <p14:tracePt t="38167" x="2397125" y="4268788"/>
          <p14:tracePt t="38168" x="2411413" y="4268788"/>
          <p14:tracePt t="38170" x="2430463" y="4275138"/>
          <p14:tracePt t="38171" x="2438400" y="4275138"/>
          <p14:tracePt t="38172" x="2451100" y="4275138"/>
          <p14:tracePt t="38173" x="2470150" y="4283075"/>
          <p14:tracePt t="38174" x="2484438" y="4283075"/>
          <p14:tracePt t="38175" x="2497138" y="4289425"/>
          <p14:tracePt t="38176" x="2517775" y="4289425"/>
          <p14:tracePt t="38177" x="2536825" y="4295775"/>
          <p14:tracePt t="38178" x="2551113" y="4295775"/>
          <p14:tracePt t="38179" x="2570163" y="4302125"/>
          <p14:tracePt t="38180" x="2590800" y="4302125"/>
          <p14:tracePt t="38181" x="2603500" y="4308475"/>
          <p14:tracePt t="38182" x="2630488" y="4316413"/>
          <p14:tracePt t="38183" x="2651125" y="4316413"/>
          <p14:tracePt t="38184" x="2678113" y="4322763"/>
          <p14:tracePt t="38185" x="2690813" y="4322763"/>
          <p14:tracePt t="38186" x="2717800" y="4329113"/>
          <p14:tracePt t="38187" x="2730500" y="4329113"/>
          <p14:tracePt t="38188" x="2763838" y="4335463"/>
          <p14:tracePt t="38189" x="2776538" y="4335463"/>
          <p14:tracePt t="38190" x="2809875" y="4341813"/>
          <p14:tracePt t="38191" x="2824163" y="4341813"/>
          <p14:tracePt t="38192" x="2843213" y="4349750"/>
          <p14:tracePt t="38193" x="2870200" y="4349750"/>
          <p14:tracePt t="38194" x="2890838" y="4356100"/>
          <p14:tracePt t="38195" x="2909888" y="4356100"/>
          <p14:tracePt t="38196" x="2936875" y="4356100"/>
          <p14:tracePt t="38197" x="2957513" y="4356100"/>
          <p14:tracePt t="38198" x="2984500" y="4362450"/>
          <p14:tracePt t="38199" x="2997200" y="4362450"/>
          <p14:tracePt t="38200" x="3017838" y="4362450"/>
          <p14:tracePt t="38201" x="3036888" y="4362450"/>
          <p14:tracePt t="38202" x="3049588" y="4368800"/>
          <p14:tracePt t="38203" x="3070225" y="4368800"/>
          <p14:tracePt t="38204" x="3090863" y="4368800"/>
          <p14:tracePt t="38205" x="3103563" y="4368800"/>
          <p14:tracePt t="38206" x="3124200" y="4368800"/>
          <p14:tracePt t="38207" x="3130550" y="4375150"/>
          <p14:tracePt t="38208" x="3143250" y="4375150"/>
          <p14:tracePt t="38209" x="3157538" y="4375150"/>
          <p14:tracePt t="38210" x="3163888" y="4375150"/>
          <p14:tracePt t="38211" x="3176588" y="4375150"/>
          <p14:tracePt t="38212" x="3190875" y="4375150"/>
          <p14:tracePt t="38214" x="3203575" y="4375150"/>
          <p14:tracePt t="38215" x="3209925" y="4375150"/>
          <p14:tracePt t="38217" x="3224213" y="4375150"/>
          <p14:tracePt t="38218" x="3230563" y="4375150"/>
          <p14:tracePt t="38224" x="3236913" y="4375150"/>
          <p14:tracePt t="38357" x="3230563" y="4375150"/>
          <p14:tracePt t="38361" x="3224213" y="4375150"/>
          <p14:tracePt t="38366" x="3216275" y="4375150"/>
          <p14:tracePt t="38373" x="3209925" y="4375150"/>
          <p14:tracePt t="38376" x="3203575" y="4375150"/>
          <p14:tracePt t="38381" x="3197225" y="4375150"/>
          <p14:tracePt t="38383" x="3190875" y="4375150"/>
          <p14:tracePt t="38385" x="3182938" y="4375150"/>
          <p14:tracePt t="38388" x="3176588" y="4375150"/>
          <p14:tracePt t="38389" x="3170238" y="4375150"/>
          <p14:tracePt t="38390" x="3170238" y="4368800"/>
          <p14:tracePt t="38392" x="3163888" y="4368800"/>
          <p14:tracePt t="38393" x="3157538" y="4368800"/>
          <p14:tracePt t="38394" x="3149600" y="4368800"/>
          <p14:tracePt t="38397" x="3143250" y="4368800"/>
          <p14:tracePt t="38398" x="3136900" y="4368800"/>
          <p14:tracePt t="38400" x="3130550" y="4368800"/>
          <p14:tracePt t="38401" x="3124200" y="4368800"/>
          <p14:tracePt t="38402" x="3116263" y="4368800"/>
          <p14:tracePt t="38404" x="3109913" y="4368800"/>
          <p14:tracePt t="38405" x="3103563" y="4368800"/>
          <p14:tracePt t="38407" x="3097213" y="4368800"/>
          <p14:tracePt t="38408" x="3090863" y="4362450"/>
          <p14:tracePt t="38409" x="3082925" y="4362450"/>
          <p14:tracePt t="38411" x="3076575" y="4362450"/>
          <p14:tracePt t="38412" x="3070225" y="4362450"/>
          <p14:tracePt t="38413" x="3063875" y="4362450"/>
          <p14:tracePt t="38414" x="3057525" y="4362450"/>
          <p14:tracePt t="38415" x="3049588" y="4362450"/>
          <p14:tracePt t="38417" x="3036888" y="4362450"/>
          <p14:tracePt t="38418" x="3030538" y="4362450"/>
          <p14:tracePt t="38419" x="3024188" y="4362450"/>
          <p14:tracePt t="38421" x="3017838" y="4362450"/>
          <p14:tracePt t="38423" x="3003550" y="4362450"/>
          <p14:tracePt t="38424" x="2997200" y="4362450"/>
          <p14:tracePt t="38426" x="2990850" y="4362450"/>
          <p14:tracePt t="38427" x="2984500" y="4362450"/>
          <p14:tracePt t="38428" x="2976563" y="4362450"/>
          <p14:tracePt t="38430" x="2970213" y="4362450"/>
          <p14:tracePt t="38431" x="2963863" y="4362450"/>
          <p14:tracePt t="38433" x="2957513" y="4362450"/>
          <p14:tracePt t="38434" x="2951163" y="4362450"/>
          <p14:tracePt t="38435" x="2943225" y="4362450"/>
          <p14:tracePt t="38437" x="2936875" y="4362450"/>
          <p14:tracePt t="38438" x="2930525" y="4362450"/>
          <p14:tracePt t="38440" x="2924175" y="4362450"/>
          <p14:tracePt t="38441" x="2917825" y="4362450"/>
          <p14:tracePt t="38442" x="2909888" y="4362450"/>
          <p14:tracePt t="38444" x="2903538" y="4362450"/>
          <p14:tracePt t="38446" x="2897188" y="4362450"/>
          <p14:tracePt t="38448" x="2890838" y="4362450"/>
          <p14:tracePt t="38449" x="2884488" y="4362450"/>
          <p14:tracePt t="38451" x="2876550" y="4362450"/>
          <p14:tracePt t="38454" x="2870200" y="4362450"/>
          <p14:tracePt t="38455" x="2863850" y="4362450"/>
          <p14:tracePt t="38458" x="2857500" y="4362450"/>
          <p14:tracePt t="38460" x="2851150" y="4362450"/>
          <p14:tracePt t="38461" x="2843213" y="4362450"/>
          <p14:tracePt t="38464" x="2836863" y="4362450"/>
          <p14:tracePt t="38465" x="2830513" y="4362450"/>
          <p14:tracePt t="38467" x="2824163" y="4362450"/>
          <p14:tracePt t="38469" x="2817813" y="4362450"/>
          <p14:tracePt t="38470" x="2809875" y="4362450"/>
          <p14:tracePt t="38472" x="2803525" y="4362450"/>
          <p14:tracePt t="38473" x="2797175" y="4362450"/>
          <p14:tracePt t="38475" x="2790825" y="4362450"/>
          <p14:tracePt t="38476" x="2784475" y="4362450"/>
          <p14:tracePt t="38478" x="2776538" y="4362450"/>
          <p14:tracePt t="38479" x="2770188" y="4362450"/>
          <p14:tracePt t="38480" x="2763838" y="4362450"/>
          <p14:tracePt t="38482" x="2757488" y="4362450"/>
          <p14:tracePt t="38483" x="2751138" y="4362450"/>
          <p14:tracePt t="38485" x="2743200" y="4362450"/>
          <p14:tracePt t="38486" x="2743200" y="4356100"/>
          <p14:tracePt t="38487" x="2736850" y="4356100"/>
          <p14:tracePt t="38488" x="2730500" y="4356100"/>
          <p14:tracePt t="38490" x="2724150" y="4356100"/>
          <p14:tracePt t="38491" x="2717800" y="4356100"/>
          <p14:tracePt t="38495" x="2711450" y="4356100"/>
          <p14:tracePt t="38498" x="2703513" y="4356100"/>
          <p14:tracePt t="38500" x="2703513" y="4349750"/>
          <p14:tracePt t="38538" x="2711450" y="4349750"/>
          <p14:tracePt t="38548" x="2717800" y="4349750"/>
          <p14:tracePt t="38552" x="2724150" y="4349750"/>
          <p14:tracePt t="38558" x="2730500" y="4349750"/>
          <p14:tracePt t="38560" x="2736850" y="4349750"/>
          <p14:tracePt t="38562" x="2743200" y="4349750"/>
          <p14:tracePt t="38564" x="2743200" y="4341813"/>
          <p14:tracePt t="38565" x="2751138" y="4341813"/>
          <p14:tracePt t="38566" x="2757488" y="4341813"/>
          <p14:tracePt t="38569" x="2763838" y="4341813"/>
          <p14:tracePt t="38570" x="2770188" y="4341813"/>
          <p14:tracePt t="38571" x="2776538" y="4341813"/>
          <p14:tracePt t="38573" x="2784475" y="4341813"/>
          <p14:tracePt t="38574" x="2790825" y="4341813"/>
          <p14:tracePt t="38576" x="2797175" y="4341813"/>
          <p14:tracePt t="38577" x="2803525" y="4341813"/>
          <p14:tracePt t="38579" x="2809875" y="4341813"/>
          <p14:tracePt t="38580" x="2817813" y="4341813"/>
          <p14:tracePt t="38581" x="2824163" y="4341813"/>
          <p14:tracePt t="38583" x="2830513" y="4341813"/>
          <p14:tracePt t="38584" x="2843213" y="4341813"/>
          <p14:tracePt t="38586" x="2851150" y="4341813"/>
          <p14:tracePt t="38587" x="2857500" y="4341813"/>
          <p14:tracePt t="38589" x="2870200" y="4341813"/>
          <p14:tracePt t="38590" x="2876550" y="4341813"/>
          <p14:tracePt t="38592" x="2884488" y="4341813"/>
          <p14:tracePt t="38593" x="2890838" y="4341813"/>
          <p14:tracePt t="38594" x="2897188" y="4341813"/>
          <p14:tracePt t="38595" x="2903538" y="4341813"/>
          <p14:tracePt t="38596" x="2917825" y="4349750"/>
          <p14:tracePt t="38598" x="2930525" y="4349750"/>
          <p14:tracePt t="38599" x="2936875" y="4349750"/>
          <p14:tracePt t="38600" x="2943225" y="4349750"/>
          <p14:tracePt t="38601" x="2957513" y="4349750"/>
          <p14:tracePt t="38603" x="2970213" y="4356100"/>
          <p14:tracePt t="38604" x="2976563" y="4356100"/>
          <p14:tracePt t="38605" x="2990850" y="4356100"/>
          <p14:tracePt t="38606" x="2997200" y="4356100"/>
          <p14:tracePt t="38607" x="3003550" y="4356100"/>
          <p14:tracePt t="38608" x="3009900" y="4356100"/>
          <p14:tracePt t="38609" x="3024188" y="4356100"/>
          <p14:tracePt t="38610" x="3030538" y="4356100"/>
          <p14:tracePt t="38611" x="3043238" y="4356100"/>
          <p14:tracePt t="38612" x="3049588" y="4356100"/>
          <p14:tracePt t="38613" x="3063875" y="4356100"/>
          <p14:tracePt t="38614" x="3070225" y="4356100"/>
          <p14:tracePt t="38615" x="3076575" y="4356100"/>
          <p14:tracePt t="38616" x="3090863" y="4356100"/>
          <p14:tracePt t="38617" x="3097213" y="4356100"/>
          <p14:tracePt t="38618" x="3109913" y="4356100"/>
          <p14:tracePt t="38620" x="3116263" y="4356100"/>
          <p14:tracePt t="38621" x="3130550" y="4356100"/>
          <p14:tracePt t="38622" x="3136900" y="4356100"/>
          <p14:tracePt t="38623" x="3143250" y="4356100"/>
          <p14:tracePt t="38624" x="3149600" y="4356100"/>
          <p14:tracePt t="38626" x="3157538" y="4356100"/>
          <p14:tracePt t="38627" x="3163888" y="4356100"/>
          <p14:tracePt t="38628" x="3170238" y="4356100"/>
          <p14:tracePt t="38629" x="3176588" y="4356100"/>
          <p14:tracePt t="38631" x="3182938" y="4356100"/>
          <p14:tracePt t="38632" x="3190875" y="4356100"/>
          <p14:tracePt t="38635" x="3197225" y="4356100"/>
          <p14:tracePt t="38637" x="3203575" y="4356100"/>
          <p14:tracePt t="38640" x="3209925" y="4356100"/>
          <p14:tracePt t="38651" x="3216275" y="4356100"/>
          <p14:tracePt t="38659" x="3224213" y="4356100"/>
          <p14:tracePt t="38674" x="3224213" y="4349750"/>
          <p14:tracePt t="38680" x="3230563" y="4349750"/>
          <p14:tracePt t="38686" x="3236913" y="4349750"/>
          <p14:tracePt t="38689" x="3243263" y="4349750"/>
          <p14:tracePt t="38695" x="3249613" y="4349750"/>
          <p14:tracePt t="38697" x="3257550" y="4349750"/>
          <p14:tracePt t="38701" x="3263900" y="4349750"/>
          <p14:tracePt t="38703" x="3270250" y="4349750"/>
          <p14:tracePt t="38704" x="3276600" y="4349750"/>
          <p14:tracePt t="38707" x="3282950" y="4349750"/>
          <p14:tracePt t="38709" x="3290888" y="4349750"/>
          <p14:tracePt t="38712" x="3297238" y="4349750"/>
          <p14:tracePt t="38713" x="3303588" y="4349750"/>
          <p14:tracePt t="38714" x="3309938" y="4349750"/>
          <p14:tracePt t="38717" x="3316288" y="4349750"/>
          <p14:tracePt t="38718" x="3322638" y="4349750"/>
          <p14:tracePt t="38721" x="3330575" y="4349750"/>
          <p14:tracePt t="38722" x="3336925" y="4349750"/>
          <p14:tracePt t="38723" x="3343275" y="4349750"/>
          <p14:tracePt t="38726" x="3349625" y="4349750"/>
          <p14:tracePt t="38727" x="3355975" y="4349750"/>
          <p14:tracePt t="38728" x="3363913" y="4349750"/>
          <p14:tracePt t="38729" x="3370263" y="4349750"/>
          <p14:tracePt t="38731" x="3376613" y="4349750"/>
          <p14:tracePt t="38733" x="3382963" y="4349750"/>
          <p14:tracePt t="38735" x="3389313" y="4349750"/>
          <p14:tracePt t="38738" x="3397250" y="4349750"/>
          <p14:tracePt t="38741" x="3403600" y="4349750"/>
          <p14:tracePt t="38744" x="3403600" y="4341813"/>
          <p14:tracePt t="38745" x="3409950" y="4341813"/>
          <p14:tracePt t="38807" x="3416300" y="4341813"/>
          <p14:tracePt t="38811" x="3422650" y="4341813"/>
          <p14:tracePt t="38820" x="3430588" y="4341813"/>
          <p14:tracePt t="38824" x="3436938" y="4341813"/>
          <p14:tracePt t="38826" x="3443288" y="4341813"/>
          <p14:tracePt t="38832" x="3449638" y="4341813"/>
          <p14:tracePt t="38835" x="3455988" y="4341813"/>
          <p14:tracePt t="38841" x="3463925" y="4341813"/>
          <p14:tracePt t="38844" x="3470275" y="4341813"/>
          <p14:tracePt t="38845" x="3470275" y="4335463"/>
          <p14:tracePt t="38848" x="3476625" y="4335463"/>
          <p14:tracePt t="38855" x="3482975" y="4335463"/>
          <p14:tracePt t="38861" x="3482975" y="4329113"/>
          <p14:tracePt t="38862" x="3489325" y="4329113"/>
          <p14:tracePt t="38888" x="3497263" y="4329113"/>
          <p14:tracePt t="38913" x="3503613" y="4329113"/>
          <p14:tracePt t="38928" x="3509963" y="4329113"/>
          <p14:tracePt t="38929" x="3509963" y="4322763"/>
          <p14:tracePt t="38934" x="3516313" y="4322763"/>
          <p14:tracePt t="38941" x="3522663" y="4322763"/>
          <p14:tracePt t="38959" x="3522663" y="4316413"/>
          <p14:tracePt t="38991" x="3530600" y="4316413"/>
          <p14:tracePt t="39012" x="3536950" y="4316413"/>
          <p14:tracePt t="39029" x="3543300" y="4316413"/>
          <p14:tracePt t="39035" x="3549650" y="4316413"/>
          <p14:tracePt t="39039" x="3556000" y="4316413"/>
          <p14:tracePt t="39052" x="3563938" y="4316413"/>
          <p14:tracePt t="39062" x="3570288" y="4316413"/>
          <p14:tracePt t="39073" x="3570288" y="4308475"/>
          <p14:tracePt t="39101" x="3576638" y="4308475"/>
          <p14:tracePt t="39124" x="3582988" y="4308475"/>
          <p14:tracePt t="39136" x="3589338" y="4308475"/>
          <p14:tracePt t="39275" x="3597275" y="4308475"/>
          <p14:tracePt t="39278" x="3603625" y="4308475"/>
          <p14:tracePt t="39279" x="3603625" y="4302125"/>
          <p14:tracePt t="39282" x="3609975" y="4302125"/>
          <p14:tracePt t="39284" x="3616325" y="4302125"/>
          <p14:tracePt t="39285" x="3622675" y="4302125"/>
          <p14:tracePt t="39288" x="3629025" y="4302125"/>
          <p14:tracePt t="39289" x="3636963" y="4302125"/>
          <p14:tracePt t="39291" x="3643313" y="4302125"/>
          <p14:tracePt t="39292" x="3649663" y="4302125"/>
          <p14:tracePt t="39293" x="3656013" y="4302125"/>
          <p14:tracePt t="39294" x="3662363" y="4302125"/>
          <p14:tracePt t="39295" x="3670300" y="4302125"/>
          <p14:tracePt t="39296" x="3676650" y="4302125"/>
          <p14:tracePt t="39297" x="3683000" y="4302125"/>
          <p14:tracePt t="39298" x="3689350" y="4302125"/>
          <p14:tracePt t="39299" x="3703638" y="4302125"/>
          <p14:tracePt t="39300" x="3709988" y="4302125"/>
          <p14:tracePt t="39301" x="3716338" y="4295775"/>
          <p14:tracePt t="39302" x="3729038" y="4295775"/>
          <p14:tracePt t="39303" x="3743325" y="4295775"/>
          <p14:tracePt t="39304" x="3749675" y="4295775"/>
          <p14:tracePt t="39305" x="3762375" y="4295775"/>
          <p14:tracePt t="39306" x="3776663" y="4295775"/>
          <p14:tracePt t="39307" x="3783013" y="4295775"/>
          <p14:tracePt t="39308" x="3803650" y="4295775"/>
          <p14:tracePt t="39309" x="3810000" y="4295775"/>
          <p14:tracePt t="39310" x="3822700" y="4295775"/>
          <p14:tracePt t="39311" x="3829050" y="4295775"/>
          <p14:tracePt t="39312" x="3849688" y="4295775"/>
          <p14:tracePt t="39313" x="3870325" y="4295775"/>
          <p14:tracePt t="39314" x="3876675" y="4295775"/>
          <p14:tracePt t="39315" x="3895725" y="4295775"/>
          <p14:tracePt t="39316" x="3910013" y="4295775"/>
          <p14:tracePt t="39317" x="3943350" y="4295775"/>
          <p14:tracePt t="39318" x="3956050" y="4295775"/>
          <p14:tracePt t="39320" x="3976688" y="4295775"/>
          <p14:tracePt t="39321" x="3995738" y="4295775"/>
          <p14:tracePt t="39322" x="4016375" y="4295775"/>
          <p14:tracePt t="39323" x="4043363" y="4295775"/>
          <p14:tracePt t="39324" x="4062413" y="4295775"/>
          <p14:tracePt t="39326" x="4089400" y="4295775"/>
          <p14:tracePt t="39327" x="4102100" y="4302125"/>
          <p14:tracePt t="39328" x="4122738" y="4302125"/>
          <p14:tracePt t="39329" x="4143375" y="4302125"/>
          <p14:tracePt t="39330" x="4156075" y="4302125"/>
          <p14:tracePt t="39331" x="4175125" y="4302125"/>
          <p14:tracePt t="39332" x="4195763" y="4302125"/>
          <p14:tracePt t="39333" x="4208463" y="4302125"/>
          <p14:tracePt t="39334" x="4229100" y="4302125"/>
          <p14:tracePt t="39335" x="4256088" y="4302125"/>
          <p14:tracePt t="39336" x="4268788" y="4302125"/>
          <p14:tracePt t="39337" x="4289425" y="4308475"/>
          <p14:tracePt t="39338" x="4308475" y="4308475"/>
          <p14:tracePt t="39339" x="4322763" y="4308475"/>
          <p14:tracePt t="39340" x="4349750" y="4308475"/>
          <p14:tracePt t="39341" x="4368800" y="4308475"/>
          <p14:tracePt t="39342" x="4389438" y="4308475"/>
          <p14:tracePt t="39343" x="4402138" y="4308475"/>
          <p14:tracePt t="39344" x="4422775" y="4308475"/>
          <p14:tracePt t="39345" x="4449763" y="4308475"/>
          <p14:tracePt t="39346" x="4456113" y="4308475"/>
          <p14:tracePt t="39347" x="4475163" y="4316413"/>
          <p14:tracePt t="39348" x="4502150" y="4316413"/>
          <p14:tracePt t="39349" x="4514850" y="4316413"/>
          <p14:tracePt t="39350" x="4535488" y="4316413"/>
          <p14:tracePt t="39351" x="4562475" y="4316413"/>
          <p14:tracePt t="39352" x="4575175" y="4316413"/>
          <p14:tracePt t="39353" x="4595813" y="4316413"/>
          <p14:tracePt t="39354" x="4622800" y="4322763"/>
          <p14:tracePt t="39355" x="4641850" y="4322763"/>
          <p14:tracePt t="39356" x="4656138" y="4322763"/>
          <p14:tracePt t="39357" x="4675188" y="4322763"/>
          <p14:tracePt t="39358" x="4702175" y="4322763"/>
          <p14:tracePt t="39359" x="4714875" y="4322763"/>
          <p14:tracePt t="39360" x="4741863" y="4329113"/>
          <p14:tracePt t="39361" x="4762500" y="4329113"/>
          <p14:tracePt t="39362" x="4781550" y="4329113"/>
          <p14:tracePt t="39363" x="4802188" y="4329113"/>
          <p14:tracePt t="39364" x="4821238" y="4329113"/>
          <p14:tracePt t="39365" x="4848225" y="4329113"/>
          <p14:tracePt t="39366" x="4854575" y="4335463"/>
          <p14:tracePt t="39367" x="4881563" y="4335463"/>
          <p14:tracePt t="39368" x="4902200" y="4335463"/>
          <p14:tracePt t="39369" x="4929188" y="4335463"/>
          <p14:tracePt t="39370" x="4941888" y="4335463"/>
          <p14:tracePt t="39371" x="4962525" y="4341813"/>
          <p14:tracePt t="39372" x="4987925" y="4341813"/>
          <p14:tracePt t="39373" x="5002213" y="4341813"/>
          <p14:tracePt t="39374" x="5021263" y="4341813"/>
          <p14:tracePt t="39375" x="5048250" y="4349750"/>
          <p14:tracePt t="39376" x="5068888" y="4349750"/>
          <p14:tracePt t="39377" x="5087938" y="4349750"/>
          <p14:tracePt t="39378" x="5108575" y="4349750"/>
          <p14:tracePt t="39379" x="5127625" y="4356100"/>
          <p14:tracePt t="39380" x="5148263" y="4356100"/>
          <p14:tracePt t="39381" x="5168900" y="4356100"/>
          <p14:tracePt t="39382" x="5187950" y="4356100"/>
          <p14:tracePt t="39383" x="5214938" y="4356100"/>
          <p14:tracePt t="39384" x="5221288" y="4356100"/>
          <p14:tracePt t="39385" x="5241925" y="4356100"/>
          <p14:tracePt t="39386" x="5260975" y="4362450"/>
          <p14:tracePt t="39387" x="5275263" y="4362450"/>
          <p14:tracePt t="39388" x="5302250" y="4362450"/>
          <p14:tracePt t="39389" x="5321300" y="4368800"/>
          <p14:tracePt t="39390" x="5334000" y="4368800"/>
          <p14:tracePt t="39391" x="5354638" y="4368800"/>
          <p14:tracePt t="39392" x="5375275" y="4368800"/>
          <p14:tracePt t="39393" x="5387975" y="4368800"/>
          <p14:tracePt t="39394" x="5400675" y="4375150"/>
          <p14:tracePt t="39395" x="5421313" y="4375150"/>
          <p14:tracePt t="39396" x="5434013" y="4375150"/>
          <p14:tracePt t="39397" x="5454650" y="4375150"/>
          <p14:tracePt t="39398" x="5475288" y="4383088"/>
          <p14:tracePt t="39399" x="5481638" y="4383088"/>
          <p14:tracePt t="39400" x="5500688" y="4383088"/>
          <p14:tracePt t="39401" x="5521325" y="4383088"/>
          <p14:tracePt t="39402" x="5527675" y="4383088"/>
          <p14:tracePt t="39403" x="5541963" y="4383088"/>
          <p14:tracePt t="39404" x="5561013" y="4389438"/>
          <p14:tracePt t="39405" x="5567363" y="4389438"/>
          <p14:tracePt t="39406" x="5588000" y="4389438"/>
          <p14:tracePt t="39407" x="5608638" y="4389438"/>
          <p14:tracePt t="39408" x="5614988" y="4389438"/>
          <p14:tracePt t="39409" x="5634038" y="4395788"/>
          <p14:tracePt t="39410" x="5648325" y="4395788"/>
          <p14:tracePt t="39411" x="5661025" y="4395788"/>
          <p14:tracePt t="39412" x="5673725" y="4395788"/>
          <p14:tracePt t="39413" x="5688013" y="4395788"/>
          <p14:tracePt t="39414" x="5700713" y="4395788"/>
          <p14:tracePt t="39415" x="5715000" y="4395788"/>
          <p14:tracePt t="39416" x="5727700" y="4395788"/>
          <p14:tracePt t="39417" x="5748338" y="4402138"/>
          <p14:tracePt t="39418" x="5767388" y="4402138"/>
          <p14:tracePt t="39419" x="5788025" y="4402138"/>
          <p14:tracePt t="39421" x="5800725" y="4402138"/>
          <p14:tracePt t="39422" x="5815013" y="4402138"/>
          <p14:tracePt t="39423" x="5827713" y="4402138"/>
          <p14:tracePt t="39424" x="5848350" y="4408488"/>
          <p14:tracePt t="39426" x="5867400" y="4408488"/>
          <p14:tracePt t="39427" x="5888038" y="4408488"/>
          <p14:tracePt t="39428" x="5900738" y="4408488"/>
          <p14:tracePt t="39429" x="5913438" y="4408488"/>
          <p14:tracePt t="39430" x="5934075" y="4408488"/>
          <p14:tracePt t="39431" x="5940425" y="4408488"/>
          <p14:tracePt t="39432" x="5961063" y="4408488"/>
          <p14:tracePt t="39433" x="5973763" y="4408488"/>
          <p14:tracePt t="39434" x="5988050" y="4408488"/>
          <p14:tracePt t="39435" x="6007100" y="4408488"/>
          <p14:tracePt t="39436" x="6021388" y="4408488"/>
          <p14:tracePt t="39437" x="6040438" y="4416425"/>
          <p14:tracePt t="39438" x="6061075" y="4416425"/>
          <p14:tracePt t="39439" x="6073775" y="4416425"/>
          <p14:tracePt t="39440" x="6094413" y="4416425"/>
          <p14:tracePt t="39441" x="6107113" y="4416425"/>
          <p14:tracePt t="39442" x="6121400" y="4416425"/>
          <p14:tracePt t="39443" x="6140450" y="4416425"/>
          <p14:tracePt t="39444" x="6161088" y="4416425"/>
          <p14:tracePt t="39445" x="6180138" y="4416425"/>
          <p14:tracePt t="39446" x="6200775" y="4416425"/>
          <p14:tracePt t="39447" x="6219825" y="4416425"/>
          <p14:tracePt t="39448" x="6240463" y="4416425"/>
          <p14:tracePt t="39449" x="6261100" y="4416425"/>
          <p14:tracePt t="39450" x="6280150" y="4416425"/>
          <p14:tracePt t="39451" x="6307138" y="4416425"/>
          <p14:tracePt t="39452" x="6319838" y="4416425"/>
          <p14:tracePt t="39453" x="6346825" y="4416425"/>
          <p14:tracePt t="39454" x="6367463" y="4416425"/>
          <p14:tracePt t="39455" x="6380163" y="4416425"/>
          <p14:tracePt t="39456" x="6407150" y="4416425"/>
          <p14:tracePt t="39457" x="6427788" y="4416425"/>
          <p14:tracePt t="39458" x="6453188" y="4416425"/>
          <p14:tracePt t="39459" x="6467475" y="4416425"/>
          <p14:tracePt t="39460" x="6486525" y="4416425"/>
          <p14:tracePt t="39461" x="6507163" y="4416425"/>
          <p14:tracePt t="39462" x="6526213" y="4416425"/>
          <p14:tracePt t="39463" x="6546850" y="4416425"/>
          <p14:tracePt t="39464" x="6573838" y="4416425"/>
          <p14:tracePt t="39465" x="6586538" y="4416425"/>
          <p14:tracePt t="39466" x="6607175" y="4416425"/>
          <p14:tracePt t="39467" x="6634163" y="4416425"/>
          <p14:tracePt t="39468" x="6646863" y="4416425"/>
          <p14:tracePt t="39469" x="6667500" y="4416425"/>
          <p14:tracePt t="39470" x="6692900" y="4416425"/>
          <p14:tracePt t="39471" x="6713538" y="4416425"/>
          <p14:tracePt t="39472" x="6726238" y="4416425"/>
          <p14:tracePt t="39473" x="6746875" y="4416425"/>
          <p14:tracePt t="39474" x="6765925" y="4416425"/>
          <p14:tracePt t="39475" x="6780213" y="4416425"/>
          <p14:tracePt t="39476" x="6792913" y="4416425"/>
          <p14:tracePt t="39477" x="6813550" y="4416425"/>
          <p14:tracePt t="39478" x="6826250" y="4416425"/>
          <p14:tracePt t="39479" x="6832600" y="4408488"/>
          <p14:tracePt t="39480" x="6846888" y="4408488"/>
          <p14:tracePt t="39481" x="6859588" y="4408488"/>
          <p14:tracePt t="39482" x="6880225" y="4408488"/>
          <p14:tracePt t="39483" x="6886575" y="4408488"/>
          <p14:tracePt t="39484" x="6899275" y="4408488"/>
          <p14:tracePt t="39485" x="6913563" y="4402138"/>
          <p14:tracePt t="39486" x="6919913" y="4402138"/>
          <p14:tracePt t="39487" x="6932613" y="4402138"/>
          <p14:tracePt t="39488" x="6940550" y="4402138"/>
          <p14:tracePt t="39489" x="6946900" y="4402138"/>
          <p14:tracePt t="39490" x="6959600" y="4395788"/>
          <p14:tracePt t="39492" x="6973888" y="4395788"/>
          <p14:tracePt t="39493" x="6980238" y="4395788"/>
          <p14:tracePt t="39495" x="6986588" y="4395788"/>
          <p14:tracePt t="39496" x="6992938" y="4395788"/>
          <p14:tracePt t="39498" x="6999288" y="4395788"/>
          <p14:tracePt t="39499" x="7007225" y="4395788"/>
          <p14:tracePt t="39500" x="7013575" y="4395788"/>
          <p14:tracePt t="39501" x="7013575" y="4389438"/>
          <p14:tracePt t="39505" x="7019925" y="4389438"/>
          <p14:tracePt t="39560" x="7026275" y="4389438"/>
          <p14:tracePt t="39562" x="7026275" y="4383088"/>
          <p14:tracePt t="39572" x="7032625" y="4383088"/>
          <p14:tracePt t="39576" x="7040563" y="4383088"/>
          <p14:tracePt t="39582" x="7040563" y="4375150"/>
          <p14:tracePt t="39584" x="7046913" y="4375150"/>
          <p14:tracePt t="39587" x="7053263" y="4375150"/>
          <p14:tracePt t="39590" x="7053263" y="4368800"/>
          <p14:tracePt t="39591" x="7059613" y="4368800"/>
          <p14:tracePt t="39598" x="7059613" y="4362450"/>
          <p14:tracePt t="39599" x="7065963" y="4362450"/>
          <p14:tracePt t="39603" x="7072313" y="4362450"/>
          <p14:tracePt t="39631" x="7072313" y="4356100"/>
          <p14:tracePt t="39643" x="7072313" y="4349750"/>
          <p14:tracePt t="39647" x="7065963" y="4349750"/>
          <p14:tracePt t="39651" x="7059613" y="4349750"/>
          <p14:tracePt t="39653" x="7053263" y="4349750"/>
          <p14:tracePt t="39654" x="7046913" y="4349750"/>
          <p14:tracePt t="39655" x="7046913" y="4341813"/>
          <p14:tracePt t="39657" x="7040563" y="4341813"/>
          <p14:tracePt t="39658" x="7032625" y="4341813"/>
          <p14:tracePt t="39660" x="7032625" y="4335463"/>
          <p14:tracePt t="39661" x="7026275" y="4335463"/>
          <p14:tracePt t="39662" x="7019925" y="4335463"/>
          <p14:tracePt t="39664" x="7013575" y="4335463"/>
          <p14:tracePt t="39665" x="7007225" y="4335463"/>
          <p14:tracePt t="39666" x="6999288" y="4335463"/>
          <p14:tracePt t="39667" x="6999288" y="4329113"/>
          <p14:tracePt t="39668" x="6992938" y="4329113"/>
          <p14:tracePt t="39669" x="6986588" y="4329113"/>
          <p14:tracePt t="39671" x="6980238" y="4329113"/>
          <p14:tracePt t="39672" x="6973888" y="4329113"/>
          <p14:tracePt t="39673" x="6965950" y="4329113"/>
          <p14:tracePt t="39674" x="6959600" y="4329113"/>
          <p14:tracePt t="39675" x="6953250" y="4329113"/>
          <p14:tracePt t="39676" x="6946900" y="4322763"/>
          <p14:tracePt t="39677" x="6940550" y="4322763"/>
          <p14:tracePt t="39678" x="6932613" y="4322763"/>
          <p14:tracePt t="39680" x="6919913" y="4316413"/>
          <p14:tracePt t="39681" x="6913563" y="4316413"/>
          <p14:tracePt t="39683" x="6899275" y="4316413"/>
          <p14:tracePt t="39684" x="6892925" y="4316413"/>
          <p14:tracePt t="39686" x="6880225" y="4316413"/>
          <p14:tracePt t="39687" x="6873875" y="4308475"/>
          <p14:tracePt t="39689" x="6865938" y="4308475"/>
          <p14:tracePt t="39690" x="6853238" y="4308475"/>
          <p14:tracePt t="39691" x="6853238" y="4302125"/>
          <p14:tracePt t="39692" x="6846888" y="4302125"/>
          <p14:tracePt t="39693" x="6840538" y="4302125"/>
          <p14:tracePt t="39694" x="6832600" y="4295775"/>
          <p14:tracePt t="39695" x="6826250" y="4295775"/>
          <p14:tracePt t="39696" x="6819900" y="4295775"/>
          <p14:tracePt t="39698" x="6813550" y="4295775"/>
          <p14:tracePt t="39699" x="6807200" y="4295775"/>
          <p14:tracePt t="39700" x="6799263" y="4295775"/>
          <p14:tracePt t="39702" x="6792913" y="4289425"/>
          <p14:tracePt t="39703" x="6786563" y="4289425"/>
          <p14:tracePt t="39705" x="6786563" y="4283075"/>
          <p14:tracePt t="39706" x="6780213" y="4283075"/>
          <p14:tracePt t="39707" x="6773863" y="4283075"/>
          <p14:tracePt t="39710" x="6765925" y="4283075"/>
          <p14:tracePt t="39711" x="6765925" y="4275138"/>
          <p14:tracePt t="39712" x="6759575" y="4275138"/>
          <p14:tracePt t="39715" x="6753225" y="4275138"/>
          <p14:tracePt t="39781" x="6759575" y="4275138"/>
          <p14:tracePt t="39783" x="6765925" y="4275138"/>
          <p14:tracePt t="39786" x="6773863" y="4275138"/>
          <p14:tracePt t="39788" x="6780213" y="4275138"/>
          <p14:tracePt t="39790" x="6786563" y="4275138"/>
          <p14:tracePt t="39791" x="6792913" y="4275138"/>
          <p14:tracePt t="39793" x="6799263" y="4275138"/>
          <p14:tracePt t="39794" x="6807200" y="4275138"/>
          <p14:tracePt t="39795" x="6813550" y="4275138"/>
          <p14:tracePt t="39797" x="6819900" y="4275138"/>
          <p14:tracePt t="39798" x="6826250" y="4275138"/>
          <p14:tracePt t="39800" x="6832600" y="4275138"/>
          <p14:tracePt t="39801" x="6840538" y="4275138"/>
          <p14:tracePt t="39802" x="6846888" y="4275138"/>
          <p14:tracePt t="39803" x="6853238" y="4275138"/>
          <p14:tracePt t="39804" x="6859588" y="4275138"/>
          <p14:tracePt t="39805" x="6865938" y="4275138"/>
          <p14:tracePt t="39806" x="6865938" y="4283075"/>
          <p14:tracePt t="39807" x="6880225" y="4283075"/>
          <p14:tracePt t="39809" x="6892925" y="4283075"/>
          <p14:tracePt t="39810" x="6899275" y="4283075"/>
          <p14:tracePt t="39811" x="6907213" y="4283075"/>
          <p14:tracePt t="39812" x="6919913" y="4283075"/>
          <p14:tracePt t="39813" x="6926263" y="4283075"/>
          <p14:tracePt t="39814" x="6932613" y="4283075"/>
          <p14:tracePt t="39815" x="6940550" y="4283075"/>
          <p14:tracePt t="39816" x="6946900" y="4283075"/>
          <p14:tracePt t="39818" x="6965950" y="4283075"/>
          <p14:tracePt t="39819" x="6980238" y="4283075"/>
          <p14:tracePt t="39820" x="6986588" y="4283075"/>
          <p14:tracePt t="39821" x="6999288" y="4283075"/>
          <p14:tracePt t="39822" x="7013575" y="4283075"/>
          <p14:tracePt t="39824" x="7019925" y="4283075"/>
          <p14:tracePt t="39825" x="7032625" y="4283075"/>
          <p14:tracePt t="39826" x="7046913" y="4283075"/>
          <p14:tracePt t="39827" x="7059613" y="4283075"/>
          <p14:tracePt t="39829" x="7065963" y="4283075"/>
          <p14:tracePt t="39830" x="7080250" y="4283075"/>
          <p14:tracePt t="39832" x="7092950" y="4283075"/>
          <p14:tracePt t="39833" x="7099300" y="4283075"/>
          <p14:tracePt t="39834" x="7105650" y="4283075"/>
          <p14:tracePt t="39835" x="7119938" y="4283075"/>
          <p14:tracePt t="39836" x="7126288" y="4283075"/>
          <p14:tracePt t="39837" x="7132638" y="4283075"/>
          <p14:tracePt t="39838" x="7138988" y="4283075"/>
          <p14:tracePt t="39839" x="7146925" y="4283075"/>
          <p14:tracePt t="39840" x="7153275" y="4283075"/>
          <p14:tracePt t="39841" x="7159625" y="4283075"/>
          <p14:tracePt t="39842" x="7165975" y="4283075"/>
          <p14:tracePt t="39843" x="7180263" y="4283075"/>
          <p14:tracePt t="39845" x="7186613" y="4283075"/>
          <p14:tracePt t="39846" x="7199313" y="4283075"/>
          <p14:tracePt t="39848" x="7205663" y="4283075"/>
          <p14:tracePt t="39849" x="7213600" y="4283075"/>
          <p14:tracePt t="39850" x="7219950" y="4283075"/>
          <p14:tracePt t="39851" x="7226300" y="4283075"/>
          <p14:tracePt t="39852" x="7232650" y="4289425"/>
          <p14:tracePt t="39853" x="7239000" y="4289425"/>
          <p14:tracePt t="39854" x="7246938" y="4289425"/>
          <p14:tracePt t="39855" x="7253288" y="4289425"/>
          <p14:tracePt t="39857" x="7265988" y="4289425"/>
          <p14:tracePt t="39858" x="7272338" y="4289425"/>
          <p14:tracePt t="39859" x="7280275" y="4289425"/>
          <p14:tracePt t="39860" x="7286625" y="4289425"/>
          <p14:tracePt t="39862" x="7299325" y="4289425"/>
          <p14:tracePt t="39863" x="7305675" y="4289425"/>
          <p14:tracePt t="39864" x="7313613" y="4289425"/>
          <p14:tracePt t="39865" x="7326313" y="4289425"/>
          <p14:tracePt t="39866" x="7332663" y="4289425"/>
          <p14:tracePt t="39867" x="7345363" y="4289425"/>
          <p14:tracePt t="39868" x="7359650" y="4289425"/>
          <p14:tracePt t="39869" x="7366000" y="4289425"/>
          <p14:tracePt t="39870" x="7378700" y="4289425"/>
          <p14:tracePt t="39871" x="7386638" y="4289425"/>
          <p14:tracePt t="39872" x="7399338" y="4289425"/>
          <p14:tracePt t="39873" x="7412038" y="4295775"/>
          <p14:tracePt t="39874" x="7426325" y="4295775"/>
          <p14:tracePt t="39875" x="7439025" y="4295775"/>
          <p14:tracePt t="39876" x="7453313" y="4295775"/>
          <p14:tracePt t="39877" x="7466013" y="4302125"/>
          <p14:tracePt t="39878" x="7478713" y="4302125"/>
          <p14:tracePt t="39879" x="7499350" y="4302125"/>
          <p14:tracePt t="39880" x="7505700" y="4302125"/>
          <p14:tracePt t="39881" x="7526338" y="4308475"/>
          <p14:tracePt t="39882" x="7539038" y="4308475"/>
          <p14:tracePt t="39883" x="7553325" y="4308475"/>
          <p14:tracePt t="39884" x="7572375" y="4316413"/>
          <p14:tracePt t="39885" x="7593013" y="4316413"/>
          <p14:tracePt t="39886" x="7605713" y="4316413"/>
          <p14:tracePt t="39887" x="7626350" y="4322763"/>
          <p14:tracePt t="39888" x="7645400" y="4322763"/>
          <p14:tracePt t="39889" x="7659688" y="4322763"/>
          <p14:tracePt t="39890" x="7672388" y="4329113"/>
          <p14:tracePt t="39891" x="7693025" y="4329113"/>
          <p14:tracePt t="39892" x="7705725" y="4329113"/>
          <p14:tracePt t="39893" x="7726363" y="4329113"/>
          <p14:tracePt t="39894" x="7745413" y="4335463"/>
          <p14:tracePt t="39895" x="7766050" y="4335463"/>
          <p14:tracePt t="39896" x="7778750" y="4335463"/>
          <p14:tracePt t="39897" x="7799388" y="4335463"/>
          <p14:tracePt t="39898" x="7805738" y="4335463"/>
          <p14:tracePt t="39899" x="7826375" y="4341813"/>
          <p14:tracePt t="39900" x="7845425" y="4341813"/>
          <p14:tracePt t="39901" x="7866063" y="4341813"/>
          <p14:tracePt t="39909" x="7966075" y="4349750"/>
          <p14:tracePt t="39910" x="7972425" y="4349750"/>
          <p14:tracePt t="39911" x="7985125" y="4349750"/>
          <p14:tracePt t="39913" x="7991475" y="4349750"/>
          <p14:tracePt t="39914" x="8005763" y="4349750"/>
          <p14:tracePt t="39916" x="8012113" y="4349750"/>
          <p14:tracePt t="39917" x="8018463" y="4349750"/>
          <p14:tracePt t="39918" x="8024813" y="4349750"/>
          <p14:tracePt t="39946" x="8018463" y="4349750"/>
          <p14:tracePt t="39949" x="8012113" y="4349750"/>
          <p14:tracePt t="39952" x="8005763" y="4349750"/>
          <p14:tracePt t="39954" x="7999413" y="4349750"/>
          <p14:tracePt t="39957" x="7991475" y="4349750"/>
          <p14:tracePt t="39959" x="7985125" y="4349750"/>
          <p14:tracePt t="39962" x="7978775" y="4349750"/>
          <p14:tracePt t="39963" x="7972425" y="4349750"/>
          <p14:tracePt t="39965" x="7966075" y="4349750"/>
          <p14:tracePt t="39968" x="7958138" y="4349750"/>
          <p14:tracePt t="39970" x="7951788" y="4349750"/>
          <p14:tracePt t="39975" x="7945438" y="4349750"/>
          <p14:tracePt t="39979" x="7939088" y="4349750"/>
          <p14:tracePt t="39988" x="7939088" y="4356100"/>
          <p14:tracePt t="40079" x="7932738" y="4356100"/>
          <p14:tracePt t="40083" x="7924800" y="4356100"/>
          <p14:tracePt t="40085" x="7918450" y="4356100"/>
          <p14:tracePt t="40087" x="7912100" y="4356100"/>
          <p14:tracePt t="40088" x="7905750" y="4356100"/>
          <p14:tracePt t="40090" x="7899400" y="4356100"/>
          <p14:tracePt t="40092" x="7893050" y="4356100"/>
          <p14:tracePt t="40093" x="7885113" y="4356100"/>
          <p14:tracePt t="40095" x="7878763" y="4356100"/>
          <p14:tracePt t="40096" x="7866063" y="4356100"/>
          <p14:tracePt t="40098" x="7859713" y="4356100"/>
          <p14:tracePt t="40099" x="7851775" y="4356100"/>
          <p14:tracePt t="40101" x="7839075" y="4356100"/>
          <p14:tracePt t="40102" x="7832725" y="4356100"/>
          <p14:tracePt t="40103" x="7826375" y="4356100"/>
          <p14:tracePt t="40104" x="7818438" y="4356100"/>
          <p14:tracePt t="40105" x="7812088" y="4356100"/>
          <p14:tracePt t="40106" x="7805738" y="4356100"/>
          <p14:tracePt t="40107" x="7799388" y="4356100"/>
          <p14:tracePt t="40108" x="7793038" y="4356100"/>
          <p14:tracePt t="40109" x="7785100" y="4356100"/>
          <p14:tracePt t="40110" x="7772400" y="4356100"/>
          <p14:tracePt t="40111" x="7772400" y="4362450"/>
          <p14:tracePt t="40112" x="7759700" y="4362450"/>
          <p14:tracePt t="40113" x="7751763" y="4362450"/>
          <p14:tracePt t="40114" x="7745413" y="4362450"/>
          <p14:tracePt t="40115" x="7739063" y="4362450"/>
          <p14:tracePt t="40117" x="7726363" y="4362450"/>
          <p14:tracePt t="40118" x="7718425" y="4362450"/>
          <p14:tracePt t="40120" x="7712075" y="4362450"/>
          <p14:tracePt t="40121" x="7705725" y="4362450"/>
          <p14:tracePt t="40122" x="7699375" y="4362450"/>
          <p14:tracePt t="40123" x="7693025" y="4362450"/>
          <p14:tracePt t="40124" x="7685088" y="4362450"/>
          <p14:tracePt t="40126" x="7678738" y="4362450"/>
          <p14:tracePt t="40128" x="7678738" y="4368800"/>
          <p14:tracePt t="40129" x="7672388" y="4368800"/>
          <p14:tracePt t="40130" x="7666038" y="4368800"/>
          <p14:tracePt t="40136" x="7659688" y="4368800"/>
          <p14:tracePt t="40178" x="7666038" y="4368800"/>
          <p14:tracePt t="40181" x="7672388" y="4368800"/>
          <p14:tracePt t="40186" x="7678738" y="4368800"/>
          <p14:tracePt t="40189" x="7685088" y="4368800"/>
          <p14:tracePt t="40190" x="7693025" y="4368800"/>
          <p14:tracePt t="40194" x="7699375" y="4368800"/>
          <p14:tracePt t="40195" x="7705725" y="4368800"/>
          <p14:tracePt t="40196" x="7705725" y="4362450"/>
          <p14:tracePt t="40198" x="7712075" y="4362450"/>
          <p14:tracePt t="40200" x="7718425" y="4362450"/>
          <p14:tracePt t="40202" x="7726363" y="4362450"/>
          <p14:tracePt t="40203" x="7726363" y="4356100"/>
          <p14:tracePt t="40204" x="7732713" y="4356100"/>
          <p14:tracePt t="40205" x="7739063" y="4356100"/>
          <p14:tracePt t="40207" x="7745413" y="4356100"/>
          <p14:tracePt t="40208" x="7751763" y="4356100"/>
          <p14:tracePt t="40211" x="7759700" y="4356100"/>
          <p14:tracePt t="40212" x="7766050" y="4356100"/>
          <p14:tracePt t="40213" x="7772400" y="4356100"/>
          <p14:tracePt t="40215" x="7778750" y="4356100"/>
          <p14:tracePt t="40216" x="7785100" y="4356100"/>
          <p14:tracePt t="40219" x="7793038" y="4356100"/>
          <p14:tracePt t="40220" x="7799388" y="4356100"/>
          <p14:tracePt t="40221" x="7805738" y="4349750"/>
          <p14:tracePt t="40223" x="7812088" y="4349750"/>
          <p14:tracePt t="40225" x="7826375" y="4349750"/>
          <p14:tracePt t="40227" x="7832725" y="4349750"/>
          <p14:tracePt t="40228" x="7839075" y="4349750"/>
          <p14:tracePt t="40229" x="7845425" y="4349750"/>
          <p14:tracePt t="40232" x="7851775" y="4341813"/>
          <p14:tracePt t="40233" x="7859713" y="4341813"/>
          <p14:tracePt t="40235" x="7866063" y="4341813"/>
          <p14:tracePt t="40236" x="7872413" y="4341813"/>
          <p14:tracePt t="40237" x="7878763" y="4341813"/>
          <p14:tracePt t="40240" x="7885113" y="4341813"/>
          <p14:tracePt t="40241" x="7893050" y="4341813"/>
          <p14:tracePt t="40244" x="7899400" y="4341813"/>
          <p14:tracePt t="40245" x="7905750" y="4341813"/>
          <p14:tracePt t="40248" x="7912100" y="4341813"/>
          <p14:tracePt t="40249" x="7912100" y="4335463"/>
          <p14:tracePt t="40250" x="7918450" y="4335463"/>
          <p14:tracePt t="40251" x="7924800" y="4335463"/>
          <p14:tracePt t="40254" x="7932738" y="4335463"/>
          <p14:tracePt t="40256" x="7932738" y="4329113"/>
          <p14:tracePt t="40257" x="7939088" y="4329113"/>
          <p14:tracePt t="40263" x="7945438" y="4329113"/>
          <p14:tracePt t="40267" x="7951788" y="4329113"/>
          <p14:tracePt t="40288" x="7958138" y="4329113"/>
          <p14:tracePt t="40301" x="7966075" y="4329113"/>
          <p14:tracePt t="40304" x="7972425" y="4329113"/>
          <p14:tracePt t="40307" x="7978775" y="4329113"/>
          <p14:tracePt t="40309" x="7985125" y="4329113"/>
          <p14:tracePt t="40310" x="7991475" y="4329113"/>
          <p14:tracePt t="40313" x="7999413" y="4329113"/>
          <p14:tracePt t="40314" x="8005763" y="4329113"/>
          <p14:tracePt t="40316" x="8012113" y="4329113"/>
          <p14:tracePt t="40318" x="8024813" y="4329113"/>
          <p14:tracePt t="40320" x="8032750" y="4329113"/>
          <p14:tracePt t="40321" x="8045450" y="4329113"/>
          <p14:tracePt t="40323" x="8051800" y="4329113"/>
          <p14:tracePt t="40324" x="8058150" y="4329113"/>
          <p14:tracePt t="40325" x="8066088" y="4329113"/>
          <p14:tracePt t="40326" x="8078788" y="4329113"/>
          <p14:tracePt t="40327" x="8091488" y="4329113"/>
          <p14:tracePt t="40329" x="8099425" y="4329113"/>
          <p14:tracePt t="40330" x="8105775" y="4329113"/>
          <p14:tracePt t="40331" x="8112125" y="4329113"/>
          <p14:tracePt t="40332" x="8118475" y="4329113"/>
          <p14:tracePt t="40333" x="8124825" y="4329113"/>
          <p14:tracePt t="40334" x="8132763" y="4329113"/>
          <p14:tracePt t="40335" x="8145463" y="4329113"/>
          <p14:tracePt t="40336" x="8151813" y="4329113"/>
          <p14:tracePt t="40337" x="8158163" y="4329113"/>
          <p14:tracePt t="40338" x="8172450" y="4329113"/>
          <p14:tracePt t="40339" x="8178800" y="4329113"/>
          <p14:tracePt t="40340" x="8185150" y="4329113"/>
          <p14:tracePt t="40341" x="8191500" y="4329113"/>
          <p14:tracePt t="40342" x="8199438" y="4329113"/>
          <p14:tracePt t="40343" x="8205788" y="4329113"/>
          <p14:tracePt t="40344" x="8212138" y="4329113"/>
          <p14:tracePt t="40345" x="8218488" y="4329113"/>
          <p14:tracePt t="40346" x="8224838" y="4329113"/>
          <p14:tracePt t="40347" x="8231188" y="4329113"/>
          <p14:tracePt t="40348" x="8239125" y="4329113"/>
          <p14:tracePt t="40349" x="8245475" y="4329113"/>
          <p14:tracePt t="40351" x="8251825" y="4329113"/>
          <p14:tracePt t="40352" x="8258175" y="4329113"/>
          <p14:tracePt t="40355" x="8264525" y="4329113"/>
          <p14:tracePt t="40356" x="8272463" y="4329113"/>
          <p14:tracePt t="40359" x="8278813" y="4329113"/>
          <p14:tracePt t="40478" x="8285163" y="4329113"/>
          <p14:tracePt t="40483" x="8291513" y="4329113"/>
          <p14:tracePt t="40495" x="8297863" y="4329113"/>
          <p14:tracePt t="40503" x="8305800" y="4329113"/>
          <p14:tracePt t="40512" x="8312150" y="4329113"/>
          <p14:tracePt t="40533" x="8318500" y="4329113"/>
          <p14:tracePt t="40544" x="8324850" y="4329113"/>
          <p14:tracePt t="40565" x="8331200" y="4329113"/>
          <p14:tracePt t="40579" x="8339138" y="4329113"/>
          <p14:tracePt t="40622" x="8345488" y="4329113"/>
          <p14:tracePt t="40647" x="8351838" y="4329113"/>
          <p14:tracePt t="40657" x="8358188" y="4329113"/>
          <p14:tracePt t="40672" x="8364538" y="4329113"/>
          <p14:tracePt t="40680" x="8372475" y="4329113"/>
          <p14:tracePt t="40689" x="8378825" y="4329113"/>
          <p14:tracePt t="40694" x="8378825" y="4322763"/>
          <p14:tracePt t="40719" x="8385175" y="4322763"/>
          <p14:tracePt t="40769" x="8391525" y="4322763"/>
          <p14:tracePt t="41311" x="8385175" y="4322763"/>
          <p14:tracePt t="41319" x="8378825" y="4322763"/>
          <p14:tracePt t="41321" x="8372475" y="4322763"/>
          <p14:tracePt t="41323" x="8364538" y="4322763"/>
          <p14:tracePt t="41327" x="8358188" y="4322763"/>
          <p14:tracePt t="41328" x="8351838" y="4322763"/>
          <p14:tracePt t="41330" x="8345488" y="4322763"/>
          <p14:tracePt t="41331" x="8339138" y="4322763"/>
          <p14:tracePt t="41332" x="8331200" y="4322763"/>
          <p14:tracePt t="41334" x="8324850" y="4322763"/>
          <p14:tracePt t="41335" x="8318500" y="4322763"/>
          <p14:tracePt t="41337" x="8312150" y="4322763"/>
          <p14:tracePt t="41338" x="8305800" y="4322763"/>
          <p14:tracePt t="41339" x="8297863" y="4322763"/>
          <p14:tracePt t="41340" x="8291513" y="4322763"/>
          <p14:tracePt t="41341" x="8278813" y="4322763"/>
          <p14:tracePt t="41343" x="8264525" y="4322763"/>
          <p14:tracePt t="41344" x="8245475" y="4322763"/>
          <p14:tracePt t="41346" x="8224838" y="4322763"/>
          <p14:tracePt t="41347" x="8218488" y="4322763"/>
          <p14:tracePt t="41348" x="8199438" y="4322763"/>
          <p14:tracePt t="41349" x="8178800" y="4322763"/>
          <p14:tracePt t="41350" x="8166100" y="4322763"/>
          <p14:tracePt t="41351" x="8145463" y="4322763"/>
          <p14:tracePt t="41352" x="8124825" y="4322763"/>
          <p14:tracePt t="41353" x="8112125" y="4322763"/>
          <p14:tracePt t="41354" x="8091488" y="4322763"/>
          <p14:tracePt t="41355" x="8072438" y="4322763"/>
          <p14:tracePt t="41356" x="8051800" y="4322763"/>
          <p14:tracePt t="41357" x="8032750" y="4322763"/>
          <p14:tracePt t="41358" x="7999413" y="4322763"/>
          <p14:tracePt t="41359" x="7978775" y="4322763"/>
          <p14:tracePt t="41360" x="7945438" y="4322763"/>
          <p14:tracePt t="41361" x="7924800" y="4329113"/>
          <p14:tracePt t="41362" x="7899400" y="4329113"/>
          <p14:tracePt t="41363" x="7872413" y="4329113"/>
          <p14:tracePt t="41364" x="7839075" y="4329113"/>
          <p14:tracePt t="41365" x="7812088" y="4335463"/>
          <p14:tracePt t="41366" x="7778750" y="4335463"/>
          <p14:tracePt t="41367" x="7745413" y="4335463"/>
          <p14:tracePt t="41368" x="7705725" y="4335463"/>
          <p14:tracePt t="41369" x="7659688" y="4341813"/>
          <p14:tracePt t="41370" x="7626350" y="4341813"/>
          <p14:tracePt t="41371" x="7593013" y="4341813"/>
          <p14:tracePt t="41372" x="7559675" y="4341813"/>
          <p14:tracePt t="41373" x="7512050" y="4356100"/>
          <p14:tracePt t="41374" x="7478713" y="4356100"/>
          <p14:tracePt t="41375" x="7432675" y="4362450"/>
          <p14:tracePt t="41376" x="7399338" y="4362450"/>
          <p14:tracePt t="41377" x="7359650" y="4362450"/>
          <p14:tracePt t="41378" x="7305675" y="4368800"/>
          <p14:tracePt t="41379" x="7280275" y="4368800"/>
          <p14:tracePt t="41380" x="7239000" y="4375150"/>
          <p14:tracePt t="41381" x="7192963" y="4375150"/>
          <p14:tracePt t="41382" x="7146925" y="4383088"/>
          <p14:tracePt t="41383" x="7113588" y="4383088"/>
          <p14:tracePt t="41384" x="7065963" y="4389438"/>
          <p14:tracePt t="41385" x="7019925" y="4402138"/>
          <p14:tracePt t="41386" x="6973888" y="4402138"/>
          <p14:tracePt t="41387" x="6926263" y="4408488"/>
          <p14:tracePt t="41388" x="6892925" y="4416425"/>
          <p14:tracePt t="41389" x="6840538" y="4422775"/>
          <p14:tracePt t="41390" x="6792913" y="4429125"/>
          <p14:tracePt t="41391" x="6759575" y="4435475"/>
          <p14:tracePt t="41392" x="6713538" y="4441825"/>
          <p14:tracePt t="41393" x="6680200" y="4449763"/>
          <p14:tracePt t="41394" x="6634163" y="4462463"/>
          <p14:tracePt t="41395" x="6607175" y="4468813"/>
          <p14:tracePt t="41396" x="6546850" y="4475163"/>
          <p14:tracePt t="41397" x="6519863" y="4481513"/>
          <p14:tracePt t="41398" x="6486525" y="4489450"/>
          <p14:tracePt t="41399" x="6446838" y="4495800"/>
          <p14:tracePt t="41400" x="6413500" y="4508500"/>
          <p14:tracePt t="41401" x="6373813" y="4514850"/>
          <p14:tracePt t="41402" x="6340475" y="4535488"/>
          <p14:tracePt t="41403" x="6300788" y="4541838"/>
          <p14:tracePt t="41404" x="6267450" y="4556125"/>
          <p14:tracePt t="41405" x="6227763" y="4562475"/>
          <p14:tracePt t="41406" x="6194425" y="4568825"/>
          <p14:tracePt t="41407" x="6154738" y="4581525"/>
          <p14:tracePt t="41408" x="6121400" y="4589463"/>
          <p14:tracePt t="41409" x="6080125" y="4608513"/>
          <p14:tracePt t="41410" x="6054725" y="4614863"/>
          <p14:tracePt t="41411" x="6021388" y="4629150"/>
          <p14:tracePt t="41412" x="5988050" y="4641850"/>
          <p14:tracePt t="41413" x="5954713" y="4648200"/>
          <p14:tracePt t="41414" x="5927725" y="4662488"/>
          <p14:tracePt t="41415" x="5907088" y="4668838"/>
          <p14:tracePt t="41416" x="5873750" y="4681538"/>
          <p14:tracePt t="41417" x="5827713" y="4702175"/>
          <p14:tracePt t="41418" x="5788025" y="4714875"/>
          <p14:tracePt t="41419" x="5748338" y="4729163"/>
          <p14:tracePt t="41421" x="5721350" y="4741863"/>
          <p14:tracePt t="41422" x="5688013" y="4748213"/>
          <p14:tracePt t="41423" x="5648325" y="4762500"/>
          <p14:tracePt t="41424" x="5621338" y="4781550"/>
          <p14:tracePt t="41426" x="5594350" y="4795838"/>
          <p14:tracePt t="41427" x="5567363" y="4808538"/>
          <p14:tracePt t="41428" x="5541963" y="4814888"/>
          <p14:tracePt t="41429" x="5521325" y="4829175"/>
          <p14:tracePt t="41430" x="5494338" y="4829175"/>
          <p14:tracePt t="41431" x="5467350" y="4848225"/>
          <p14:tracePt t="41432" x="5454650" y="4848225"/>
          <p14:tracePt t="41433" x="5427663" y="4862513"/>
          <p14:tracePt t="41434" x="5414963" y="4868863"/>
          <p14:tracePt t="41435" x="5387975" y="4881563"/>
          <p14:tracePt t="41436" x="5367338" y="4887913"/>
          <p14:tracePt t="41437" x="5348288" y="4895850"/>
          <p14:tracePt t="41438" x="5327650" y="4908550"/>
          <p14:tracePt t="41439" x="5314950" y="4914900"/>
          <p14:tracePt t="41440" x="5294313" y="4929188"/>
          <p14:tracePt t="41441" x="5275263" y="4935538"/>
          <p14:tracePt t="41442" x="5254625" y="4941888"/>
          <p14:tracePt t="41443" x="5235575" y="4948238"/>
          <p14:tracePt t="41444" x="5221288" y="4954588"/>
          <p14:tracePt t="41445" x="5202238" y="4962525"/>
          <p14:tracePt t="41446" x="5181600" y="4968875"/>
          <p14:tracePt t="41447" x="5168900" y="4975225"/>
          <p14:tracePt t="41448" x="5148263" y="4981575"/>
          <p14:tracePt t="41449" x="5127625" y="4987925"/>
          <p14:tracePt t="41450" x="5108575" y="5002213"/>
          <p14:tracePt t="41451" x="5102225" y="5002213"/>
          <p14:tracePt t="41452" x="5081588" y="5008563"/>
          <p14:tracePt t="41453" x="5060950" y="5021263"/>
          <p14:tracePt t="41454" x="5048250" y="5021263"/>
          <p14:tracePt t="41455" x="5041900" y="5021263"/>
          <p14:tracePt t="41456" x="5021263" y="5029200"/>
          <p14:tracePt t="41457" x="5008563" y="5035550"/>
          <p14:tracePt t="41458" x="4995863" y="5041900"/>
          <p14:tracePt t="41459" x="4981575" y="5048250"/>
          <p14:tracePt t="41460" x="4962525" y="5054600"/>
          <p14:tracePt t="41461" x="4948238" y="5060950"/>
          <p14:tracePt t="41462" x="4935538" y="5068888"/>
          <p14:tracePt t="41463" x="4921250" y="5068888"/>
          <p14:tracePt t="41464" x="4902200" y="5068888"/>
          <p14:tracePt t="41465" x="4895850" y="5075238"/>
          <p14:tracePt t="41466" x="4881563" y="5081588"/>
          <p14:tracePt t="41467" x="4862513" y="5087938"/>
          <p14:tracePt t="41468" x="4848225" y="5094288"/>
          <p14:tracePt t="41469" x="4835525" y="5094288"/>
          <p14:tracePt t="41470" x="4821238" y="5102225"/>
          <p14:tracePt t="41471" x="4808538" y="5108575"/>
          <p14:tracePt t="41472" x="4802188" y="5108575"/>
          <p14:tracePt t="41473" x="4781550" y="5114925"/>
          <p14:tracePt t="41474" x="4768850" y="5114925"/>
          <p14:tracePt t="41475" x="4762500" y="5121275"/>
          <p14:tracePt t="41476" x="4748213" y="5121275"/>
          <p14:tracePt t="41477" x="4729163" y="5127625"/>
          <p14:tracePt t="41478" x="4714875" y="5135563"/>
          <p14:tracePt t="41479" x="4708525" y="5135563"/>
          <p14:tracePt t="41480" x="4695825" y="5141913"/>
          <p14:tracePt t="41481" x="4681538" y="5148263"/>
          <p14:tracePt t="41482" x="4668838" y="5154613"/>
          <p14:tracePt t="41483" x="4656138" y="5154613"/>
          <p14:tracePt t="41484" x="4641850" y="5160963"/>
          <p14:tracePt t="41485" x="4635500" y="5160963"/>
          <p14:tracePt t="41486" x="4622800" y="5168900"/>
          <p14:tracePt t="41487" x="4608513" y="5168900"/>
          <p14:tracePt t="41488" x="4602163" y="5175250"/>
          <p14:tracePt t="41489" x="4589463" y="5181600"/>
          <p14:tracePt t="41490" x="4575175" y="5181600"/>
          <p14:tracePt t="41491" x="4568825" y="5187950"/>
          <p14:tracePt t="41492" x="4556125" y="5194300"/>
          <p14:tracePt t="41493" x="4541838" y="5202238"/>
          <p14:tracePt t="41494" x="4535488" y="5202238"/>
          <p14:tracePt t="41495" x="4522788" y="5202238"/>
          <p14:tracePt t="41496" x="4508500" y="5208588"/>
          <p14:tracePt t="41497" x="4502150" y="5214938"/>
          <p14:tracePt t="41498" x="4489450" y="5214938"/>
          <p14:tracePt t="41499" x="4475163" y="5221288"/>
          <p14:tracePt t="41500" x="4468813" y="5227638"/>
          <p14:tracePt t="41501" x="4456113" y="5235575"/>
          <p14:tracePt t="41502" x="4449763" y="5235575"/>
          <p14:tracePt t="41503" x="4441825" y="5235575"/>
          <p14:tracePt t="41504" x="4429125" y="5241925"/>
          <p14:tracePt t="41505" x="4416425" y="5248275"/>
          <p14:tracePt t="41506" x="4408488" y="5248275"/>
          <p14:tracePt t="41507" x="4395788" y="5254625"/>
          <p14:tracePt t="41508" x="4383088" y="5260975"/>
          <p14:tracePt t="41509" x="4375150" y="5260975"/>
          <p14:tracePt t="41510" x="4362450" y="5268913"/>
          <p14:tracePt t="41511" x="4356100" y="5268913"/>
          <p14:tracePt t="41512" x="4349750" y="5268913"/>
          <p14:tracePt t="41513" x="4335463" y="5275263"/>
          <p14:tracePt t="41514" x="4322763" y="5275263"/>
          <p14:tracePt t="41515" x="4316413" y="5281613"/>
          <p14:tracePt t="41516" x="4302125" y="5287963"/>
          <p14:tracePt t="41517" x="4283075" y="5287963"/>
          <p14:tracePt t="41518" x="4268788" y="5294313"/>
          <p14:tracePt t="41520" x="4256088" y="5302250"/>
          <p14:tracePt t="41521" x="4241800" y="5308600"/>
          <p14:tracePt t="41522" x="4222750" y="5308600"/>
          <p14:tracePt t="41523" x="4216400" y="5314950"/>
          <p14:tracePt t="41524" x="4202113" y="5314950"/>
          <p14:tracePt t="41526" x="4183063" y="5321300"/>
          <p14:tracePt t="41527" x="4175125" y="5321300"/>
          <p14:tracePt t="41528" x="4162425" y="5327650"/>
          <p14:tracePt t="41529" x="4149725" y="5327650"/>
          <p14:tracePt t="41530" x="4143375" y="5334000"/>
          <p14:tracePt t="41531" x="4129088" y="5334000"/>
          <p14:tracePt t="41532" x="4116388" y="5341938"/>
          <p14:tracePt t="41533" x="4095750" y="5348288"/>
          <p14:tracePt t="41534" x="4089400" y="5348288"/>
          <p14:tracePt t="41535" x="4076700" y="5354638"/>
          <p14:tracePt t="41536" x="4068763" y="5354638"/>
          <p14:tracePt t="41537" x="4049713" y="5360988"/>
          <p14:tracePt t="41538" x="4035425" y="5360988"/>
          <p14:tracePt t="41539" x="4029075" y="5360988"/>
          <p14:tracePt t="41540" x="4016375" y="5360988"/>
          <p14:tracePt t="41541" x="3995738" y="5367338"/>
          <p14:tracePt t="41542" x="3983038" y="5375275"/>
          <p14:tracePt t="41543" x="3968750" y="5375275"/>
          <p14:tracePt t="41544" x="3956050" y="5381625"/>
          <p14:tracePt t="41545" x="3943350" y="5387975"/>
          <p14:tracePt t="41546" x="3929063" y="5387975"/>
          <p14:tracePt t="41547" x="3916363" y="5394325"/>
          <p14:tracePt t="41548" x="3902075" y="5394325"/>
          <p14:tracePt t="41549" x="3895725" y="5400675"/>
          <p14:tracePt t="41550" x="3876675" y="5400675"/>
          <p14:tracePt t="41551" x="3856038" y="5400675"/>
          <p14:tracePt t="41552" x="3849688" y="5408613"/>
          <p14:tracePt t="41553" x="3829050" y="5408613"/>
          <p14:tracePt t="41554" x="3816350" y="5414963"/>
          <p14:tracePt t="41555" x="3795713" y="5421313"/>
          <p14:tracePt t="41556" x="3789363" y="5421313"/>
          <p14:tracePt t="41557" x="3770313" y="5427663"/>
          <p14:tracePt t="41558" x="3756025" y="5434013"/>
          <p14:tracePt t="41559" x="3743325" y="5434013"/>
          <p14:tracePt t="41560" x="3722688" y="5441950"/>
          <p14:tracePt t="41561" x="3709988" y="5448300"/>
          <p14:tracePt t="41562" x="3695700" y="5448300"/>
          <p14:tracePt t="41563" x="3683000" y="5454650"/>
          <p14:tracePt t="41564" x="3662363" y="5454650"/>
          <p14:tracePt t="41565" x="3643313" y="5454650"/>
          <p14:tracePt t="41566" x="3629025" y="5461000"/>
          <p14:tracePt t="41567" x="3616325" y="5461000"/>
          <p14:tracePt t="41568" x="3609975" y="5461000"/>
          <p14:tracePt t="41569" x="3589338" y="5467350"/>
          <p14:tracePt t="41570" x="3576638" y="5475288"/>
          <p14:tracePt t="41571" x="3556000" y="5475288"/>
          <p14:tracePt t="41572" x="3543300" y="5481638"/>
          <p14:tracePt t="41573" x="3530600" y="5481638"/>
          <p14:tracePt t="41574" x="3509963" y="5481638"/>
          <p14:tracePt t="41575" x="3497263" y="5487988"/>
          <p14:tracePt t="41576" x="3476625" y="5487988"/>
          <p14:tracePt t="41577" x="3463925" y="5494338"/>
          <p14:tracePt t="41578" x="3449638" y="5494338"/>
          <p14:tracePt t="41579" x="3430588" y="5500688"/>
          <p14:tracePt t="41580" x="3416300" y="5500688"/>
          <p14:tracePt t="41581" x="3397250" y="5508625"/>
          <p14:tracePt t="41582" x="3382963" y="5508625"/>
          <p14:tracePt t="41583" x="3363913" y="5514975"/>
          <p14:tracePt t="41584" x="3349625" y="5514975"/>
          <p14:tracePt t="41585" x="3336925" y="5514975"/>
          <p14:tracePt t="41586" x="3322638" y="5514975"/>
          <p14:tracePt t="41587" x="3309938" y="5521325"/>
          <p14:tracePt t="41588" x="3297238" y="5521325"/>
          <p14:tracePt t="41589" x="3276600" y="5527675"/>
          <p14:tracePt t="41590" x="3263900" y="5527675"/>
          <p14:tracePt t="41591" x="3249613" y="5534025"/>
          <p14:tracePt t="41592" x="3230563" y="5534025"/>
          <p14:tracePt t="41593" x="3216275" y="5541963"/>
          <p14:tracePt t="41594" x="3203575" y="5541963"/>
          <p14:tracePt t="41595" x="3190875" y="5548313"/>
          <p14:tracePt t="41596" x="3170238" y="5548313"/>
          <p14:tracePt t="41597" x="3163888" y="5554663"/>
          <p14:tracePt t="41598" x="3143250" y="5561013"/>
          <p14:tracePt t="41599" x="3130550" y="5561013"/>
          <p14:tracePt t="41600" x="3116263" y="5561013"/>
          <p14:tracePt t="41601" x="3103563" y="5561013"/>
          <p14:tracePt t="41602" x="3082925" y="5567363"/>
          <p14:tracePt t="41603" x="3070225" y="5567363"/>
          <p14:tracePt t="41604" x="3063875" y="5567363"/>
          <p14:tracePt t="41605" x="3049588" y="5575300"/>
          <p14:tracePt t="41606" x="3036888" y="5581650"/>
          <p14:tracePt t="41607" x="3030538" y="5581650"/>
          <p14:tracePt t="41608" x="3009900" y="5588000"/>
          <p14:tracePt t="41609" x="3003550" y="5588000"/>
          <p14:tracePt t="41610" x="2990850" y="5594350"/>
          <p14:tracePt t="41611" x="2976563" y="5594350"/>
          <p14:tracePt t="41612" x="2957513" y="5600700"/>
          <p14:tracePt t="41613" x="2951163" y="5600700"/>
          <p14:tracePt t="41614" x="2936875" y="5600700"/>
          <p14:tracePt t="41615" x="2930525" y="5608638"/>
          <p14:tracePt t="41616" x="2909888" y="5608638"/>
          <p14:tracePt t="41617" x="2890838" y="5614988"/>
          <p14:tracePt t="41618" x="2876550" y="5614988"/>
          <p14:tracePt t="41620" x="2863850" y="5614988"/>
          <p14:tracePt t="41621" x="2851150" y="5621338"/>
          <p14:tracePt t="41622" x="2830513" y="5621338"/>
          <p14:tracePt t="41623" x="2824163" y="5621338"/>
          <p14:tracePt t="41624" x="2809875" y="5627688"/>
          <p14:tracePt t="41626" x="2790825" y="5627688"/>
          <p14:tracePt t="41627" x="2784475" y="5634038"/>
          <p14:tracePt t="41628" x="2776538" y="5634038"/>
          <p14:tracePt t="41629" x="2763838" y="5634038"/>
          <p14:tracePt t="41630" x="2757488" y="5634038"/>
          <p14:tracePt t="41631" x="2743200" y="5640388"/>
          <p14:tracePt t="41632" x="2736850" y="5640388"/>
          <p14:tracePt t="41633" x="2724150" y="5640388"/>
          <p14:tracePt t="41634" x="2711450" y="5640388"/>
          <p14:tracePt t="41635" x="2711450" y="5648325"/>
          <p14:tracePt t="41636" x="2697163" y="5648325"/>
          <p14:tracePt t="41637" x="2690813" y="5648325"/>
          <p14:tracePt t="41638" x="2678113" y="5648325"/>
          <p14:tracePt t="41639" x="2663825" y="5648325"/>
          <p14:tracePt t="41640" x="2657475" y="5648325"/>
          <p14:tracePt t="41641" x="2644775" y="5648325"/>
          <p14:tracePt t="41642" x="2630488" y="5648325"/>
          <p14:tracePt t="41644" x="2611438" y="5654675"/>
          <p14:tracePt t="41646" x="2597150" y="5654675"/>
          <p14:tracePt t="41647" x="2584450" y="5654675"/>
          <p14:tracePt t="41648" x="2578100" y="5661025"/>
          <p14:tracePt t="41649" x="2563813" y="5661025"/>
          <p14:tracePt t="41650" x="2557463" y="5661025"/>
          <p14:tracePt t="41651" x="2544763" y="5661025"/>
          <p14:tracePt t="41652" x="2530475" y="5667375"/>
          <p14:tracePt t="41653" x="2524125" y="5667375"/>
          <p14:tracePt t="41654" x="2511425" y="5667375"/>
          <p14:tracePt t="41655" x="2497138" y="5673725"/>
          <p14:tracePt t="41656" x="2484438" y="5673725"/>
          <p14:tracePt t="41657" x="2470150" y="5673725"/>
          <p14:tracePt t="41658" x="2457450" y="5673725"/>
          <p14:tracePt t="41659" x="2451100" y="5681663"/>
          <p14:tracePt t="41660" x="2438400" y="5681663"/>
          <p14:tracePt t="41661" x="2430463" y="5681663"/>
          <p14:tracePt t="41662" x="2417763" y="5681663"/>
          <p14:tracePt t="41663" x="2405063" y="5681663"/>
          <p14:tracePt t="41664" x="2397125" y="5681663"/>
          <p14:tracePt t="41665" x="2384425" y="5681663"/>
          <p14:tracePt t="41666" x="2371725" y="5681663"/>
          <p14:tracePt t="41667" x="2357438" y="5681663"/>
          <p14:tracePt t="41668" x="2344738" y="5688013"/>
          <p14:tracePt t="41669" x="2330450" y="5688013"/>
          <p14:tracePt t="41670" x="2324100" y="5688013"/>
          <p14:tracePt t="41671" x="2311400" y="5688013"/>
          <p14:tracePt t="41672" x="2305050" y="5688013"/>
          <p14:tracePt t="41673" x="2290763" y="5688013"/>
          <p14:tracePt t="41674" x="2278063" y="5688013"/>
          <p14:tracePt t="41675" x="2271713" y="5694363"/>
          <p14:tracePt t="41676" x="2257425" y="5694363"/>
          <p14:tracePt t="41677" x="2251075" y="5694363"/>
          <p14:tracePt t="41678" x="2238375" y="5694363"/>
          <p14:tracePt t="41679" x="2224088" y="5694363"/>
          <p14:tracePt t="41680" x="2217738" y="5694363"/>
          <p14:tracePt t="41681" x="2211388" y="5694363"/>
          <p14:tracePt t="41682" x="2205038" y="5694363"/>
          <p14:tracePt t="41683" x="2190750" y="5694363"/>
          <p14:tracePt t="41684" x="2178050" y="5694363"/>
          <p14:tracePt t="41685" x="2171700" y="5700713"/>
          <p14:tracePt t="41686" x="2163763" y="5700713"/>
          <p14:tracePt t="41687" x="2151063" y="5700713"/>
          <p14:tracePt t="41688" x="2144713" y="5700713"/>
          <p14:tracePt t="41689" x="2132013" y="5700713"/>
          <p14:tracePt t="41690" x="2124075" y="5700713"/>
          <p14:tracePt t="41691" x="2117725" y="5700713"/>
          <p14:tracePt t="41692" x="2111375" y="5700713"/>
          <p14:tracePt t="41693" x="2105025" y="5700713"/>
          <p14:tracePt t="41694" x="2090738" y="5700713"/>
          <p14:tracePt t="41695" x="2084388" y="5700713"/>
          <p14:tracePt t="41696" x="2078038" y="5700713"/>
          <p14:tracePt t="41697" x="2071688" y="5700713"/>
          <p14:tracePt t="41698" x="2065338" y="5700713"/>
          <p14:tracePt t="41699" x="2051050" y="5700713"/>
          <p14:tracePt t="41700" x="2044700" y="5700713"/>
          <p14:tracePt t="41702" x="2032000" y="5700713"/>
          <p14:tracePt t="41703" x="2024063" y="5700713"/>
          <p14:tracePt t="41704" x="2017713" y="5700713"/>
          <p14:tracePt t="41705" x="2005013" y="5700713"/>
          <p14:tracePt t="41707" x="1990725" y="5700713"/>
          <p14:tracePt t="41708" x="1978025" y="5700713"/>
          <p14:tracePt t="41709" x="1971675" y="5700713"/>
          <p14:tracePt t="41710" x="1965325" y="5700713"/>
          <p14:tracePt t="41711" x="1957388" y="5700713"/>
          <p14:tracePt t="41712" x="1944688" y="5700713"/>
          <p14:tracePt t="41713" x="1931988" y="5700713"/>
          <p14:tracePt t="41714" x="1931988" y="5694363"/>
          <p14:tracePt t="41715" x="1917700" y="5694363"/>
          <p14:tracePt t="41716" x="1911350" y="5694363"/>
          <p14:tracePt t="41717" x="1890713" y="5694363"/>
          <p14:tracePt t="41718" x="1871663" y="5694363"/>
          <p14:tracePt t="41720" x="1865313" y="5688013"/>
          <p14:tracePt t="41721" x="1844675" y="5688013"/>
          <p14:tracePt t="41722" x="1831975" y="5688013"/>
          <p14:tracePt t="41723" x="1817688" y="5681663"/>
          <p14:tracePt t="41724" x="1804988" y="5681663"/>
          <p14:tracePt t="41726" x="1784350" y="5681663"/>
          <p14:tracePt t="41727" x="1771650" y="5681663"/>
          <p14:tracePt t="41728" x="1758950" y="5673725"/>
          <p14:tracePt t="41729" x="1744663" y="5673725"/>
          <p14:tracePt t="41730" x="1738313" y="5673725"/>
          <p14:tracePt t="41731" x="1725613" y="5673725"/>
          <p14:tracePt t="41732" x="1704975" y="5673725"/>
          <p14:tracePt t="41733" x="1698625" y="5667375"/>
          <p14:tracePt t="41734" x="1684338" y="5667375"/>
          <p14:tracePt t="41735" x="1677988" y="5667375"/>
          <p14:tracePt t="41736" x="1665288" y="5667375"/>
          <p14:tracePt t="41737" x="1644650" y="5667375"/>
          <p14:tracePt t="41738" x="1638300" y="5667375"/>
          <p14:tracePt t="41739" x="1631950" y="5667375"/>
          <p14:tracePt t="41740" x="1617663" y="5667375"/>
          <p14:tracePt t="41741" x="1611313" y="5661025"/>
          <p14:tracePt t="41742" x="1598613" y="5661025"/>
          <p14:tracePt t="41743" x="1592263" y="5661025"/>
          <p14:tracePt t="41744" x="1584325" y="5661025"/>
          <p14:tracePt t="41745" x="1571625" y="5661025"/>
          <p14:tracePt t="41746" x="1565275" y="5661025"/>
          <p14:tracePt t="41747" x="1558925" y="5661025"/>
          <p14:tracePt t="41748" x="1552575" y="5661025"/>
          <p14:tracePt t="41749" x="1538288" y="5661025"/>
          <p14:tracePt t="41750" x="1531938" y="5661025"/>
          <p14:tracePt t="41751" x="1525588" y="5661025"/>
          <p14:tracePt t="41752" x="1519238" y="5661025"/>
          <p14:tracePt t="41753" x="1511300" y="5661025"/>
          <p14:tracePt t="41754" x="1504950" y="5661025"/>
          <p14:tracePt t="41756" x="1498600" y="5661025"/>
          <p14:tracePt t="41757" x="1492250" y="5661025"/>
          <p14:tracePt t="41759" x="1485900" y="5661025"/>
          <p14:tracePt t="41760" x="1477963" y="5654675"/>
          <p14:tracePt t="41761" x="1471613" y="5654675"/>
          <p14:tracePt t="41766" x="1465263" y="5654675"/>
          <p14:tracePt t="41798" x="1458913" y="5654675"/>
          <p14:tracePt t="41808" x="1458913" y="5648325"/>
          <p14:tracePt t="41812" x="1452563" y="5648325"/>
          <p14:tracePt t="41815" x="1444625" y="5648325"/>
          <p14:tracePt t="41818" x="1438275" y="5648325"/>
          <p14:tracePt t="41819" x="1438275" y="5640388"/>
          <p14:tracePt t="41822" x="1431925" y="5634038"/>
          <p14:tracePt t="41824" x="1425575" y="5634038"/>
          <p14:tracePt t="41825" x="1425575" y="5627688"/>
          <p14:tracePt t="41827" x="1419225" y="5627688"/>
          <p14:tracePt t="41828" x="1411288" y="5627688"/>
          <p14:tracePt t="41829" x="1411288" y="5621338"/>
          <p14:tracePt t="41830" x="1404938" y="5621338"/>
          <p14:tracePt t="41831" x="1398588" y="5614988"/>
          <p14:tracePt t="41832" x="1392238" y="5614988"/>
          <p14:tracePt t="41835" x="1385888" y="5614988"/>
          <p14:tracePt t="41836" x="1377950" y="5608638"/>
          <p14:tracePt t="41838" x="1371600" y="5600700"/>
          <p14:tracePt t="41839" x="1365250" y="5600700"/>
          <p14:tracePt t="41840" x="1358900" y="5594350"/>
          <p14:tracePt t="41842" x="1352550" y="5594350"/>
          <p14:tracePt t="41843" x="1344613" y="5588000"/>
          <p14:tracePt t="41845" x="1338263" y="5581650"/>
          <p14:tracePt t="41846" x="1331913" y="5581650"/>
          <p14:tracePt t="41847" x="1325563" y="5581650"/>
          <p14:tracePt t="41849" x="1319213" y="5581650"/>
          <p14:tracePt t="41850" x="1311275" y="5575300"/>
          <p14:tracePt t="41852" x="1304925" y="5575300"/>
          <p14:tracePt t="41853" x="1298575" y="5575300"/>
          <p14:tracePt t="41854" x="1298575" y="5567363"/>
          <p14:tracePt t="41855" x="1292225" y="5567363"/>
          <p14:tracePt t="41857" x="1285875" y="5561013"/>
          <p14:tracePt t="41858" x="1279525" y="5561013"/>
          <p14:tracePt t="41861" x="1271588" y="5561013"/>
          <p14:tracePt t="41863" x="1265238" y="5561013"/>
          <p14:tracePt t="41865" x="1258888" y="5561013"/>
          <p14:tracePt t="41869" x="1258888" y="5554663"/>
          <p14:tracePt t="41870" x="1252538" y="5554663"/>
          <p14:tracePt t="41873" x="1246188" y="5554663"/>
          <p14:tracePt t="41884" x="1246188" y="5548313"/>
          <p14:tracePt t="41902" x="1238250" y="5548313"/>
          <p14:tracePt t="41934" x="1231900" y="5548313"/>
          <p14:tracePt t="41951" x="1225550" y="5548313"/>
          <p14:tracePt t="41958" x="1225550" y="5541963"/>
          <p14:tracePt t="41985" x="1225550" y="5534025"/>
          <p14:tracePt t="41992" x="1219200" y="5534025"/>
          <p14:tracePt t="42015" x="1219200" y="5527675"/>
          <p14:tracePt t="42021" x="1212850" y="5527675"/>
          <p14:tracePt t="42042" x="1204913" y="5527675"/>
          <p14:tracePt t="42050" x="1198563" y="5527675"/>
          <p14:tracePt t="42101" x="1198563" y="5521325"/>
          <p14:tracePt t="42118" x="1198563" y="5514975"/>
          <p14:tracePt t="42127" x="1192213" y="5514975"/>
          <p14:tracePt t="42450" x="1192213" y="5508625"/>
          <p14:tracePt t="42617" x="1185863" y="5508625"/>
          <p14:tracePt t="42657" x="1185863" y="5500688"/>
          <p14:tracePt t="42675" x="1179513" y="5500688"/>
          <p14:tracePt t="42690" x="1179513" y="5494338"/>
          <p14:tracePt t="42694" x="1171575" y="5494338"/>
          <p14:tracePt t="42705" x="1165225" y="5494338"/>
          <p14:tracePt t="42733" x="1158875" y="5494338"/>
          <p14:tracePt t="42738" x="1158875" y="5487988"/>
          <p14:tracePt t="42751" x="1152525" y="5487988"/>
          <p14:tracePt t="42761" x="1152525" y="5481638"/>
          <p14:tracePt t="42764" x="1146175" y="5481638"/>
          <p14:tracePt t="42775" x="1138238" y="5481638"/>
          <p14:tracePt t="42778" x="1131888" y="5481638"/>
          <p14:tracePt t="42782" x="1131888" y="5475288"/>
          <p14:tracePt t="42785" x="1125538" y="5475288"/>
          <p14:tracePt t="42788" x="1125538" y="5467350"/>
          <p14:tracePt t="42789" x="1119188" y="5467350"/>
          <p14:tracePt t="42791" x="1112838" y="5467350"/>
          <p14:tracePt t="42794" x="1112838" y="5461000"/>
          <p14:tracePt t="42797" x="1104900" y="5461000"/>
          <p14:tracePt t="42801" x="1098550" y="5461000"/>
          <p14:tracePt t="42808" x="1098550" y="5454650"/>
          <p14:tracePt t="42809" x="1092200" y="5454650"/>
          <p14:tracePt t="42813" x="1085850" y="5454650"/>
          <p14:tracePt t="42814" x="1085850" y="5448300"/>
          <p14:tracePt t="42818" x="1079500" y="5448300"/>
          <p14:tracePt t="42827" x="1071563" y="5448300"/>
          <p14:tracePt t="42828" x="1071563" y="5441950"/>
          <p14:tracePt t="42832" x="1065213" y="5441950"/>
          <p14:tracePt t="42840" x="1065213" y="5434013"/>
          <p14:tracePt t="42852" x="1058863" y="5434013"/>
          <p14:tracePt t="42857" x="1058863" y="5427663"/>
          <p14:tracePt t="42863" x="1052513" y="5427663"/>
          <p14:tracePt t="42864" x="1052513" y="5421313"/>
          <p14:tracePt t="42871" x="1046163" y="5414963"/>
          <p14:tracePt t="42883" x="1046163" y="5408613"/>
          <p14:tracePt t="42887" x="1046163" y="5400675"/>
          <p14:tracePt t="42889" x="1038225" y="5400675"/>
          <p14:tracePt t="42896" x="1038225" y="5394325"/>
          <p14:tracePt t="42898" x="1031875" y="5394325"/>
          <p14:tracePt t="42901" x="1031875" y="5387975"/>
          <p14:tracePt t="42904" x="1031875" y="5381625"/>
          <p14:tracePt t="42912" x="1031875" y="5375275"/>
          <p14:tracePt t="42919" x="1025525" y="5367338"/>
          <p14:tracePt t="42931" x="1019175" y="5367338"/>
          <p14:tracePt t="42932" x="1019175" y="5360988"/>
          <p14:tracePt t="42938" x="1019175" y="5354638"/>
          <p14:tracePt t="42944" x="1019175" y="5348288"/>
          <p14:tracePt t="42958" x="1019175" y="5341938"/>
          <p14:tracePt t="42963" x="1019175" y="5334000"/>
          <p14:tracePt t="42971" x="1019175" y="5327650"/>
          <p14:tracePt t="42975" x="1019175" y="5321300"/>
          <p14:tracePt t="42978" x="1019175" y="5314950"/>
          <p14:tracePt t="42983" x="1019175" y="5308600"/>
          <p14:tracePt t="42986" x="1019175" y="5302250"/>
          <p14:tracePt t="42990" x="1019175" y="5294313"/>
          <p14:tracePt t="42993" x="1019175" y="5287963"/>
          <p14:tracePt t="42995" x="1019175" y="5281613"/>
          <p14:tracePt t="43000" x="1019175" y="5275263"/>
          <p14:tracePt t="43002" x="1019175" y="5268913"/>
          <p14:tracePt t="43006" x="1019175" y="5260975"/>
          <p14:tracePt t="43008" x="1019175" y="5254625"/>
          <p14:tracePt t="43011" x="1019175" y="5248275"/>
          <p14:tracePt t="43014" x="1019175" y="5241925"/>
          <p14:tracePt t="43015" x="1025525" y="5241925"/>
          <p14:tracePt t="43016" x="1025525" y="5235575"/>
          <p14:tracePt t="43019" x="1025525" y="5227638"/>
          <p14:tracePt t="43022" x="1025525" y="5221288"/>
          <p14:tracePt t="43024" x="1031875" y="5221288"/>
          <p14:tracePt t="43025" x="1031875" y="5208588"/>
          <p14:tracePt t="43027" x="1031875" y="5202238"/>
          <p14:tracePt t="43028" x="1038225" y="5202238"/>
          <p14:tracePt t="43030" x="1038225" y="5194300"/>
          <p14:tracePt t="43032" x="1038225" y="5187950"/>
          <p14:tracePt t="43034" x="1038225" y="5181600"/>
          <p14:tracePt t="43037" x="1046163" y="5175250"/>
          <p14:tracePt t="43038" x="1046163" y="5168900"/>
          <p14:tracePt t="43039" x="1052513" y="5168900"/>
          <p14:tracePt t="43042" x="1052513" y="5160963"/>
          <p14:tracePt t="43043" x="1058863" y="5160963"/>
          <p14:tracePt t="43044" x="1058863" y="5154613"/>
          <p14:tracePt t="43045" x="1058863" y="5148263"/>
          <p14:tracePt t="43049" x="1058863" y="5141913"/>
          <p14:tracePt t="43050" x="1065213" y="5141913"/>
          <p14:tracePt t="43051" x="1065213" y="5135563"/>
          <p14:tracePt t="43054" x="1071563" y="5135563"/>
          <p14:tracePt t="43055" x="1071563" y="5127625"/>
          <p14:tracePt t="43056" x="1071563" y="5121275"/>
          <p14:tracePt t="43059" x="1071563" y="5114925"/>
          <p14:tracePt t="43060" x="1079500" y="5114925"/>
          <p14:tracePt t="43062" x="1079500" y="5108575"/>
          <p14:tracePt t="43063" x="1085850" y="5108575"/>
          <p14:tracePt t="43064" x="1085850" y="5102225"/>
          <p14:tracePt t="43068" x="1092200" y="5102225"/>
          <p14:tracePt t="43069" x="1092200" y="5094288"/>
          <p14:tracePt t="43072" x="1092200" y="5087938"/>
          <p14:tracePt t="43074" x="1098550" y="5087938"/>
          <p14:tracePt t="43077" x="1098550" y="5081588"/>
          <p14:tracePt t="43079" x="1104900" y="5081588"/>
          <p14:tracePt t="43080" x="1104900" y="5075238"/>
          <p14:tracePt t="43084" x="1104900" y="5068888"/>
          <p14:tracePt t="43089" x="1112838" y="5068888"/>
          <p14:tracePt t="43094" x="1119188" y="5068888"/>
          <p14:tracePt t="43095" x="1119188" y="5060950"/>
          <p14:tracePt t="43099" x="1125538" y="5060950"/>
          <p14:tracePt t="43100" x="1125538" y="5054600"/>
          <p14:tracePt t="43108" x="1131888" y="5054600"/>
          <p14:tracePt t="43111" x="1138238" y="5054600"/>
          <p14:tracePt t="43112" x="1138238" y="5048250"/>
          <p14:tracePt t="43119" x="1138238" y="5041900"/>
          <p14:tracePt t="43120" x="1146175" y="5041900"/>
          <p14:tracePt t="43123" x="1152525" y="5035550"/>
          <p14:tracePt t="43126" x="1158875" y="5035550"/>
          <p14:tracePt t="43130" x="1165225" y="5035550"/>
          <p14:tracePt t="43131" x="1165225" y="5029200"/>
          <p14:tracePt t="43132" x="1171575" y="5029200"/>
          <p14:tracePt t="43135" x="1171575" y="5021263"/>
          <p14:tracePt t="43136" x="1179513" y="5021263"/>
          <p14:tracePt t="43138" x="1185863" y="5021263"/>
          <p14:tracePt t="43139" x="1192213" y="5021263"/>
          <p14:tracePt t="43140" x="1192213" y="5014913"/>
          <p14:tracePt t="43142" x="1192213" y="5008563"/>
          <p14:tracePt t="43143" x="1198563" y="5008563"/>
          <p14:tracePt t="43144" x="1204913" y="5008563"/>
          <p14:tracePt t="43145" x="1204913" y="5002213"/>
          <p14:tracePt t="43147" x="1212850" y="5002213"/>
          <p14:tracePt t="43148" x="1212850" y="4995863"/>
          <p14:tracePt t="43149" x="1219200" y="4995863"/>
          <p14:tracePt t="43150" x="1219200" y="4987925"/>
          <p14:tracePt t="43151" x="1225550" y="4987925"/>
          <p14:tracePt t="43153" x="1238250" y="4981575"/>
          <p14:tracePt t="43154" x="1238250" y="4975225"/>
          <p14:tracePt t="43155" x="1246188" y="4975225"/>
          <p14:tracePt t="43156" x="1246188" y="4968875"/>
          <p14:tracePt t="43157" x="1252538" y="4968875"/>
          <p14:tracePt t="43158" x="1258888" y="4968875"/>
          <p14:tracePt t="43159" x="1258888" y="4962525"/>
          <p14:tracePt t="43160" x="1265238" y="4962525"/>
          <p14:tracePt t="43161" x="1265238" y="4954588"/>
          <p14:tracePt t="43162" x="1271588" y="4954588"/>
          <p14:tracePt t="43164" x="1279525" y="4948238"/>
          <p14:tracePt t="43165" x="1285875" y="4941888"/>
          <p14:tracePt t="43166" x="1292225" y="4941888"/>
          <p14:tracePt t="43167" x="1292225" y="4935538"/>
          <p14:tracePt t="43168" x="1298575" y="4935538"/>
          <p14:tracePt t="43169" x="1304925" y="4929188"/>
          <p14:tracePt t="43171" x="1311275" y="4921250"/>
          <p14:tracePt t="43173" x="1319213" y="4921250"/>
          <p14:tracePt t="43174" x="1325563" y="4914900"/>
          <p14:tracePt t="43175" x="1325563" y="4908550"/>
          <p14:tracePt t="43176" x="1331913" y="4908550"/>
          <p14:tracePt t="43177" x="1338263" y="4902200"/>
          <p14:tracePt t="43180" x="1344613" y="4902200"/>
          <p14:tracePt t="43181" x="1352550" y="4895850"/>
          <p14:tracePt t="43182" x="1358900" y="4887913"/>
          <p14:tracePt t="43185" x="1365250" y="4887913"/>
          <p14:tracePt t="43186" x="1371600" y="4881563"/>
          <p14:tracePt t="43189" x="1371600" y="4875213"/>
          <p14:tracePt t="43190" x="1377950" y="4875213"/>
          <p14:tracePt t="43191" x="1377950" y="4868863"/>
          <p14:tracePt t="43192" x="1385888" y="4868863"/>
          <p14:tracePt t="43193" x="1392238" y="4868863"/>
          <p14:tracePt t="43196" x="1398588" y="4862513"/>
          <p14:tracePt t="43198" x="1404938" y="4862513"/>
          <p14:tracePt t="43199" x="1404938" y="4854575"/>
          <p14:tracePt t="43203" x="1411288" y="4854575"/>
          <p14:tracePt t="43204" x="1419225" y="4854575"/>
          <p14:tracePt t="43205" x="1419225" y="4848225"/>
          <p14:tracePt t="43206" x="1425575" y="4848225"/>
          <p14:tracePt t="43209" x="1425575" y="4841875"/>
          <p14:tracePt t="43210" x="1431925" y="4841875"/>
          <p14:tracePt t="43212" x="1438275" y="4835525"/>
          <p14:tracePt t="43218" x="1444625" y="4835525"/>
          <p14:tracePt t="43219" x="1452563" y="4835525"/>
          <p14:tracePt t="43221" x="1452563" y="4829175"/>
          <p14:tracePt t="43224" x="1458913" y="4829175"/>
          <p14:tracePt t="43225" x="1465263" y="4829175"/>
          <p14:tracePt t="43226" x="1465263" y="4821238"/>
          <p14:tracePt t="43227" x="1471613" y="4821238"/>
          <p14:tracePt t="43231" x="1477963" y="4821238"/>
          <p14:tracePt t="43233" x="1485900" y="4821238"/>
          <p14:tracePt t="43235" x="1492250" y="4821238"/>
          <p14:tracePt t="43236" x="1492250" y="4814888"/>
          <p14:tracePt t="43237" x="1498600" y="4814888"/>
          <p14:tracePt t="43239" x="1504950" y="4814888"/>
          <p14:tracePt t="43242" x="1511300" y="4808538"/>
          <p14:tracePt t="43243" x="1519238" y="4808538"/>
          <p14:tracePt t="43246" x="1525588" y="4808538"/>
          <p14:tracePt t="43247" x="1531938" y="4802188"/>
          <p14:tracePt t="43249" x="1538288" y="4802188"/>
          <p14:tracePt t="43251" x="1544638" y="4802188"/>
          <p14:tracePt t="43253" x="1552575" y="4802188"/>
          <p14:tracePt t="43255" x="1558925" y="4802188"/>
          <p14:tracePt t="43256" x="1565275" y="4802188"/>
          <p14:tracePt t="43258" x="1571625" y="4802188"/>
          <p14:tracePt t="43259" x="1571625" y="4795838"/>
          <p14:tracePt t="43261" x="1577975" y="4795838"/>
          <p14:tracePt t="43262" x="1584325" y="4795838"/>
          <p14:tracePt t="43265" x="1592263" y="4795838"/>
          <p14:tracePt t="43266" x="1592263" y="4787900"/>
          <p14:tracePt t="43267" x="1598613" y="4787900"/>
          <p14:tracePt t="43268" x="1604963" y="4787900"/>
          <p14:tracePt t="43270" x="1611313" y="4787900"/>
          <p14:tracePt t="43272" x="1617663" y="4787900"/>
          <p14:tracePt t="43275" x="1625600" y="4787900"/>
          <p14:tracePt t="43276" x="1631950" y="4787900"/>
          <p14:tracePt t="43277" x="1638300" y="4787900"/>
          <p14:tracePt t="43278" x="1638300" y="4781550"/>
          <p14:tracePt t="43280" x="1644650" y="4781550"/>
          <p14:tracePt t="43281" x="1651000" y="4781550"/>
          <p14:tracePt t="43284" x="1658938" y="4781550"/>
          <p14:tracePt t="43285" x="1665288" y="4781550"/>
          <p14:tracePt t="43287" x="1665288" y="4775200"/>
          <p14:tracePt t="43289" x="1671638" y="4775200"/>
          <p14:tracePt t="43290" x="1677988" y="4775200"/>
          <p14:tracePt t="43291" x="1684338" y="4775200"/>
          <p14:tracePt t="43293" x="1692275" y="4775200"/>
          <p14:tracePt t="43295" x="1698625" y="4775200"/>
          <p14:tracePt t="43298" x="1704975" y="4775200"/>
          <p14:tracePt t="43299" x="1711325" y="4775200"/>
          <p14:tracePt t="43300" x="1717675" y="4775200"/>
          <p14:tracePt t="43303" x="1725613" y="4775200"/>
          <p14:tracePt t="43304" x="1731963" y="4775200"/>
          <p14:tracePt t="43307" x="1738313" y="4775200"/>
          <p14:tracePt t="43308" x="1744663" y="4768850"/>
          <p14:tracePt t="43309" x="1751013" y="4768850"/>
          <p14:tracePt t="43311" x="1758950" y="4768850"/>
          <p14:tracePt t="43312" x="1765300" y="4768850"/>
          <p14:tracePt t="43314" x="1771650" y="4768850"/>
          <p14:tracePt t="43315" x="1778000" y="4768850"/>
          <p14:tracePt t="43316" x="1784350" y="4768850"/>
          <p14:tracePt t="43318" x="1792288" y="4768850"/>
          <p14:tracePt t="43320" x="1804988" y="4762500"/>
          <p14:tracePt t="43322" x="1817688" y="4762500"/>
          <p14:tracePt t="43324" x="1831975" y="4762500"/>
          <p14:tracePt t="43326" x="1844675" y="4762500"/>
          <p14:tracePt t="43327" x="1851025" y="4762500"/>
          <p14:tracePt t="43328" x="1858963" y="4762500"/>
          <p14:tracePt t="43329" x="1865313" y="4762500"/>
          <p14:tracePt t="43330" x="1871663" y="4762500"/>
          <p14:tracePt t="43331" x="1878013" y="4762500"/>
          <p14:tracePt t="43332" x="1884363" y="4762500"/>
          <p14:tracePt t="43333" x="1890713" y="4762500"/>
          <p14:tracePt t="43334" x="1898650" y="4762500"/>
          <p14:tracePt t="43335" x="1905000" y="4762500"/>
          <p14:tracePt t="43336" x="1917700" y="4754563"/>
          <p14:tracePt t="43337" x="1924050" y="4754563"/>
          <p14:tracePt t="43338" x="1931988" y="4754563"/>
          <p14:tracePt t="43339" x="1938338" y="4754563"/>
          <p14:tracePt t="43340" x="1944688" y="4754563"/>
          <p14:tracePt t="43341" x="1957388" y="4754563"/>
          <p14:tracePt t="43342" x="1965325" y="4754563"/>
          <p14:tracePt t="43343" x="1971675" y="4754563"/>
          <p14:tracePt t="43344" x="1984375" y="4754563"/>
          <p14:tracePt t="43345" x="1990725" y="4754563"/>
          <p14:tracePt t="43346" x="1998663" y="4754563"/>
          <p14:tracePt t="43347" x="2011363" y="4748213"/>
          <p14:tracePt t="43348" x="2017713" y="4748213"/>
          <p14:tracePt t="43349" x="2024063" y="4748213"/>
          <p14:tracePt t="43350" x="2038350" y="4748213"/>
          <p14:tracePt t="43351" x="2044700" y="4748213"/>
          <p14:tracePt t="43352" x="2051050" y="4748213"/>
          <p14:tracePt t="43353" x="2057400" y="4748213"/>
          <p14:tracePt t="43354" x="2065338" y="4748213"/>
          <p14:tracePt t="43355" x="2078038" y="4748213"/>
          <p14:tracePt t="43356" x="2084388" y="4748213"/>
          <p14:tracePt t="43357" x="2090738" y="4748213"/>
          <p14:tracePt t="43358" x="2098675" y="4748213"/>
          <p14:tracePt t="43359" x="2105025" y="4748213"/>
          <p14:tracePt t="43360" x="2117725" y="4748213"/>
          <p14:tracePt t="43362" x="2132013" y="4748213"/>
          <p14:tracePt t="43363" x="2138363" y="4748213"/>
          <p14:tracePt t="43364" x="2144713" y="4748213"/>
          <p14:tracePt t="43365" x="2151063" y="4748213"/>
          <p14:tracePt t="43366" x="2157413" y="4741863"/>
          <p14:tracePt t="43367" x="2163763" y="4741863"/>
          <p14:tracePt t="43368" x="2171700" y="4741863"/>
          <p14:tracePt t="43370" x="2178050" y="4741863"/>
          <p14:tracePt t="43371" x="2184400" y="4741863"/>
          <p14:tracePt t="43372" x="2190750" y="4741863"/>
          <p14:tracePt t="43374" x="2197100" y="4741863"/>
          <p14:tracePt t="43375" x="2205038" y="4735513"/>
          <p14:tracePt t="43377" x="2211388" y="4735513"/>
          <p14:tracePt t="43378" x="2217738" y="4735513"/>
          <p14:tracePt t="43379" x="2224088" y="4735513"/>
          <p14:tracePt t="43382" x="2230438" y="4735513"/>
          <p14:tracePt t="43383" x="2238375" y="4735513"/>
          <p14:tracePt t="43384" x="2238375" y="4729163"/>
          <p14:tracePt t="43387" x="2244725" y="4729163"/>
          <p14:tracePt t="43390" x="2251075" y="4729163"/>
          <p14:tracePt t="43393" x="2257425" y="4729163"/>
          <p14:tracePt t="43401" x="2263775" y="4729163"/>
          <p14:tracePt t="43404" x="2271713" y="4729163"/>
          <p14:tracePt t="43410" x="2278063" y="4729163"/>
          <p14:tracePt t="43413" x="2284413" y="4729163"/>
          <p14:tracePt t="43415" x="2290763" y="4729163"/>
          <p14:tracePt t="43416" x="2290763" y="4722813"/>
          <p14:tracePt t="43419" x="2297113" y="4722813"/>
          <p14:tracePt t="43421" x="2305050" y="4722813"/>
          <p14:tracePt t="43423" x="2311400" y="4722813"/>
          <p14:tracePt t="43424" x="2317750" y="4722813"/>
          <p14:tracePt t="43425" x="2324100" y="4722813"/>
          <p14:tracePt t="43428" x="2330450" y="4714875"/>
          <p14:tracePt t="43429" x="2338388" y="4714875"/>
          <p14:tracePt t="43431" x="2344738" y="4714875"/>
          <p14:tracePt t="43432" x="2351088" y="4714875"/>
          <p14:tracePt t="43433" x="2357438" y="4714875"/>
          <p14:tracePt t="43435" x="2363788" y="4714875"/>
          <p14:tracePt t="43436" x="2371725" y="4714875"/>
          <p14:tracePt t="43438" x="2384425" y="4714875"/>
          <p14:tracePt t="43439" x="2390775" y="4714875"/>
          <p14:tracePt t="43441" x="2405063" y="4714875"/>
          <p14:tracePt t="43442" x="2411413" y="4714875"/>
          <p14:tracePt t="43444" x="2424113" y="4714875"/>
          <p14:tracePt t="43446" x="2430463" y="4714875"/>
          <p14:tracePt t="43447" x="2444750" y="4714875"/>
          <p14:tracePt t="43448" x="2451100" y="4714875"/>
          <p14:tracePt t="43449" x="2457450" y="4714875"/>
          <p14:tracePt t="43450" x="2463800" y="4714875"/>
          <p14:tracePt t="43451" x="2470150" y="4714875"/>
          <p14:tracePt t="43452" x="2478088" y="4714875"/>
          <p14:tracePt t="43453" x="2484438" y="4714875"/>
          <p14:tracePt t="43454" x="2490788" y="4714875"/>
          <p14:tracePt t="43455" x="2503488" y="4714875"/>
          <p14:tracePt t="43457" x="2511425" y="4714875"/>
          <p14:tracePt t="43458" x="2524125" y="4714875"/>
          <p14:tracePt t="43459" x="2530475" y="4714875"/>
          <p14:tracePt t="43460" x="2536825" y="4714875"/>
          <p14:tracePt t="43461" x="2544763" y="4714875"/>
          <p14:tracePt t="43462" x="2557463" y="4714875"/>
          <p14:tracePt t="43463" x="2563813" y="4714875"/>
          <p14:tracePt t="43464" x="2570163" y="4714875"/>
          <p14:tracePt t="43465" x="2584450" y="4714875"/>
          <p14:tracePt t="43466" x="2597150" y="4714875"/>
          <p14:tracePt t="43468" x="2611438" y="4714875"/>
          <p14:tracePt t="43469" x="2617788" y="4714875"/>
          <p14:tracePt t="43470" x="2630488" y="4714875"/>
          <p14:tracePt t="43471" x="2636838" y="4714875"/>
          <p14:tracePt t="43472" x="2644775" y="4714875"/>
          <p14:tracePt t="43473" x="2657475" y="4714875"/>
          <p14:tracePt t="43474" x="2663825" y="4714875"/>
          <p14:tracePt t="43475" x="2670175" y="4714875"/>
          <p14:tracePt t="43476" x="2684463" y="4714875"/>
          <p14:tracePt t="43477" x="2684463" y="4722813"/>
          <p14:tracePt t="43478" x="2697163" y="4722813"/>
          <p14:tracePt t="43479" x="2703513" y="4722813"/>
          <p14:tracePt t="43480" x="2711450" y="4722813"/>
          <p14:tracePt t="43481" x="2717800" y="4722813"/>
          <p14:tracePt t="43482" x="2724150" y="4722813"/>
          <p14:tracePt t="43483" x="2730500" y="4729163"/>
          <p14:tracePt t="43484" x="2736850" y="4729163"/>
          <p14:tracePt t="43485" x="2743200" y="4729163"/>
          <p14:tracePt t="43486" x="2751138" y="4729163"/>
          <p14:tracePt t="43487" x="2757488" y="4729163"/>
          <p14:tracePt t="43489" x="2763838" y="4729163"/>
          <p14:tracePt t="43490" x="2770188" y="4729163"/>
          <p14:tracePt t="43491" x="2776538" y="4729163"/>
          <p14:tracePt t="43493" x="2784475" y="4729163"/>
          <p14:tracePt t="43494" x="2790825" y="4735513"/>
          <p14:tracePt t="43496" x="2797175" y="4735513"/>
          <p14:tracePt t="43498" x="2803525" y="4735513"/>
          <p14:tracePt t="43499" x="2803525" y="4741863"/>
          <p14:tracePt t="43500" x="2809875" y="4741863"/>
          <p14:tracePt t="43503" x="2817813" y="4741863"/>
          <p14:tracePt t="43505" x="2824163" y="4741863"/>
          <p14:tracePt t="43508" x="2824163" y="4748213"/>
          <p14:tracePt t="43510" x="2830513" y="4748213"/>
          <p14:tracePt t="43511" x="2830513" y="4754563"/>
          <p14:tracePt t="43512" x="2836863" y="4754563"/>
          <p14:tracePt t="43514" x="2843213" y="4754563"/>
          <p14:tracePt t="43515" x="2843213" y="4762500"/>
          <p14:tracePt t="43518" x="2851150" y="4762500"/>
          <p14:tracePt t="43519" x="2857500" y="4762500"/>
          <p14:tracePt t="43522" x="2857500" y="4768850"/>
          <p14:tracePt t="43523" x="2863850" y="4768850"/>
          <p14:tracePt t="43524" x="2870200" y="4775200"/>
          <p14:tracePt t="43525" x="2876550" y="4775200"/>
          <p14:tracePt t="43529" x="2884488" y="4781550"/>
          <p14:tracePt t="43530" x="2890838" y="4781550"/>
          <p14:tracePt t="43531" x="2890838" y="4787900"/>
          <p14:tracePt t="43532" x="2897188" y="4787900"/>
          <p14:tracePt t="43533" x="2903538" y="4787900"/>
          <p14:tracePt t="43535" x="2909888" y="4795838"/>
          <p14:tracePt t="43536" x="2917825" y="4795838"/>
          <p14:tracePt t="43537" x="2924175" y="4802188"/>
          <p14:tracePt t="43538" x="2930525" y="4802188"/>
          <p14:tracePt t="43539" x="2936875" y="4808538"/>
          <p14:tracePt t="43540" x="2943225" y="4808538"/>
          <p14:tracePt t="43541" x="2951163" y="4808538"/>
          <p14:tracePt t="43542" x="2957513" y="4814888"/>
          <p14:tracePt t="43543" x="2963863" y="4814888"/>
          <p14:tracePt t="43544" x="2970213" y="4821238"/>
          <p14:tracePt t="43545" x="2976563" y="4821238"/>
          <p14:tracePt t="43546" x="2984500" y="4829175"/>
          <p14:tracePt t="43547" x="2990850" y="4829175"/>
          <p14:tracePt t="43548" x="2997200" y="4829175"/>
          <p14:tracePt t="43549" x="3003550" y="4829175"/>
          <p14:tracePt t="43550" x="3009900" y="4835525"/>
          <p14:tracePt t="43551" x="3017838" y="4835525"/>
          <p14:tracePt t="43553" x="3030538" y="4841875"/>
          <p14:tracePt t="43554" x="3036888" y="4841875"/>
          <p14:tracePt t="43556" x="3049588" y="4848225"/>
          <p14:tracePt t="43557" x="3057525" y="4848225"/>
          <p14:tracePt t="43559" x="3063875" y="4848225"/>
          <p14:tracePt t="43560" x="3070225" y="4848225"/>
          <p14:tracePt t="43561" x="3076575" y="4848225"/>
          <p14:tracePt t="43563" x="3082925" y="4854575"/>
          <p14:tracePt t="43564" x="3090863" y="4854575"/>
          <p14:tracePt t="43566" x="3090863" y="4862513"/>
          <p14:tracePt t="43567" x="3097213" y="4862513"/>
          <p14:tracePt t="43568" x="3103563" y="4862513"/>
          <p14:tracePt t="43569" x="3109913" y="4862513"/>
          <p14:tracePt t="43572" x="3109913" y="4868863"/>
          <p14:tracePt t="43574" x="3116263" y="4868863"/>
          <p14:tracePt t="43577" x="3124200" y="4868863"/>
          <p14:tracePt t="43595" x="3130550" y="4868863"/>
          <p14:tracePt t="43600" x="3130550" y="4875213"/>
          <p14:tracePt t="43605" x="3136900" y="4875213"/>
          <p14:tracePt t="43606" x="3136900" y="4881563"/>
          <p14:tracePt t="43612" x="3143250" y="4881563"/>
          <p14:tracePt t="43616" x="3143250" y="4887913"/>
          <p14:tracePt t="43620" x="3143250" y="4895850"/>
          <p14:tracePt t="43623" x="3149600" y="4895850"/>
          <p14:tracePt t="43627" x="3157538" y="4895850"/>
          <p14:tracePt t="43628" x="3157538" y="4902200"/>
          <p14:tracePt t="43633" x="3157538" y="4908550"/>
          <p14:tracePt t="43635" x="3163888" y="4908550"/>
          <p14:tracePt t="43636" x="3163888" y="4914900"/>
          <p14:tracePt t="43639" x="3170238" y="4914900"/>
          <p14:tracePt t="43646" x="3170238" y="4921250"/>
          <p14:tracePt t="43649" x="3176588" y="4921250"/>
          <p14:tracePt t="43651" x="3176588" y="4929188"/>
          <p14:tracePt t="43655" x="3182938" y="4929188"/>
          <p14:tracePt t="43660" x="3182938" y="4935538"/>
          <p14:tracePt t="43661" x="3190875" y="4935538"/>
          <p14:tracePt t="43663" x="3190875" y="4941888"/>
          <p14:tracePt t="43669" x="3190875" y="4948238"/>
          <p14:tracePt t="43673" x="3197225" y="4948238"/>
          <p14:tracePt t="43676" x="3197225" y="4954588"/>
          <p14:tracePt t="43679" x="3203575" y="4962525"/>
          <p14:tracePt t="43686" x="3203575" y="4968875"/>
          <p14:tracePt t="43687" x="3203575" y="4975225"/>
          <p14:tracePt t="43689" x="3203575" y="4981575"/>
          <p14:tracePt t="43690" x="3209925" y="4981575"/>
          <p14:tracePt t="43694" x="3209925" y="4987925"/>
          <p14:tracePt t="43695" x="3216275" y="4987925"/>
          <p14:tracePt t="43696" x="3216275" y="4995863"/>
          <p14:tracePt t="43699" x="3224213" y="4995863"/>
          <p14:tracePt t="43700" x="3224213" y="5002213"/>
          <p14:tracePt t="43702" x="3224213" y="5008563"/>
          <p14:tracePt t="43704" x="3224213" y="5014913"/>
          <p14:tracePt t="43706" x="3230563" y="5014913"/>
          <p14:tracePt t="43707" x="3230563" y="5021263"/>
          <p14:tracePt t="43709" x="3230563" y="5029200"/>
          <p14:tracePt t="43710" x="3236913" y="5029200"/>
          <p14:tracePt t="43712" x="3236913" y="5035550"/>
          <p14:tracePt t="43714" x="3236913" y="5041900"/>
          <p14:tracePt t="43715" x="3243263" y="5041900"/>
          <p14:tracePt t="43716" x="3243263" y="5048250"/>
          <p14:tracePt t="43718" x="3249613" y="5048250"/>
          <p14:tracePt t="43720" x="3257550" y="5054600"/>
          <p14:tracePt t="43722" x="3257550" y="5060950"/>
          <p14:tracePt t="43725" x="3263900" y="5068888"/>
          <p14:tracePt t="43726" x="3263900" y="5075238"/>
          <p14:tracePt t="43727" x="3270250" y="5075238"/>
          <p14:tracePt t="43728" x="3270250" y="5081588"/>
          <p14:tracePt t="43731" x="3276600" y="5087938"/>
          <p14:tracePt t="43733" x="3276600" y="5094288"/>
          <p14:tracePt t="43734" x="3282950" y="5094288"/>
          <p14:tracePt t="43736" x="3290888" y="5094288"/>
          <p14:tracePt t="43737" x="3290888" y="5102225"/>
          <p14:tracePt t="43740" x="3290888" y="5108575"/>
          <p14:tracePt t="43741" x="3297238" y="5108575"/>
          <p14:tracePt t="43744" x="3303588" y="5108575"/>
          <p14:tracePt t="43745" x="3303588" y="5114925"/>
          <p14:tracePt t="43747" x="3303588" y="5121275"/>
          <p14:tracePt t="43751" x="3303588" y="5127625"/>
          <p14:tracePt t="43752" x="3309938" y="5127625"/>
          <p14:tracePt t="43758" x="3316288" y="5127625"/>
          <p14:tracePt t="43762" x="3316288" y="5135563"/>
          <p14:tracePt t="43768" x="3322638" y="5135563"/>
          <p14:tracePt t="43769" x="3322638" y="5141913"/>
          <p14:tracePt t="43787" x="3322638" y="5148263"/>
          <p14:tracePt t="43795" x="3322638" y="5154613"/>
          <p14:tracePt t="43798" x="3322638" y="5160963"/>
          <p14:tracePt t="43805" x="3322638" y="5168900"/>
          <p14:tracePt t="43806" x="3330575" y="5168900"/>
          <p14:tracePt t="43807" x="3330575" y="5175250"/>
          <p14:tracePt t="43812" x="3330575" y="5181600"/>
          <p14:tracePt t="43815" x="3330575" y="5187950"/>
          <p14:tracePt t="43817" x="3330575" y="5194300"/>
          <p14:tracePt t="43822" x="3330575" y="5202238"/>
          <p14:tracePt t="43825" x="3330575" y="5208588"/>
          <p14:tracePt t="43826" x="3336925" y="5208588"/>
          <p14:tracePt t="43829" x="3336925" y="5214938"/>
          <p14:tracePt t="43833" x="3336925" y="5221288"/>
          <p14:tracePt t="43835" x="3336925" y="5227638"/>
          <p14:tracePt t="43841" x="3336925" y="5235575"/>
          <p14:tracePt t="43846" x="3336925" y="5241925"/>
          <p14:tracePt t="43854" x="3336925" y="5248275"/>
          <p14:tracePt t="43858" x="3336925" y="5254625"/>
          <p14:tracePt t="43863" x="3336925" y="5260975"/>
          <p14:tracePt t="43872" x="3336925" y="5268913"/>
          <p14:tracePt t="43876" x="3336925" y="5275263"/>
          <p14:tracePt t="43879" x="3330575" y="5275263"/>
          <p14:tracePt t="43884" x="3330575" y="5281613"/>
          <p14:tracePt t="43888" x="3330575" y="5287963"/>
          <p14:tracePt t="43891" x="3330575" y="5294313"/>
          <p14:tracePt t="43893" x="3322638" y="5294313"/>
          <p14:tracePt t="43897" x="3322638" y="5302250"/>
          <p14:tracePt t="43899" x="3316288" y="5302250"/>
          <p14:tracePt t="43900" x="3316288" y="5308600"/>
          <p14:tracePt t="43904" x="3309938" y="5308600"/>
          <p14:tracePt t="43905" x="3309938" y="5314950"/>
          <p14:tracePt t="43908" x="3309938" y="5321300"/>
          <p14:tracePt t="43912" x="3303588" y="5321300"/>
          <p14:tracePt t="43913" x="3303588" y="5327650"/>
          <p14:tracePt t="43916" x="3303588" y="5334000"/>
          <p14:tracePt t="43917" x="3297238" y="5334000"/>
          <p14:tracePt t="43918" x="3297238" y="5341938"/>
          <p14:tracePt t="43923" x="3290888" y="5341938"/>
          <p14:tracePt t="43924" x="3290888" y="5348288"/>
          <p14:tracePt t="43927" x="3282950" y="5354638"/>
          <p14:tracePt t="43930" x="3276600" y="5354638"/>
          <p14:tracePt t="43932" x="3276600" y="5360988"/>
          <p14:tracePt t="43935" x="3276600" y="5367338"/>
          <p14:tracePt t="43936" x="3270250" y="5367338"/>
          <p14:tracePt t="43938" x="3270250" y="5375275"/>
          <p14:tracePt t="43939" x="3263900" y="5375275"/>
          <p14:tracePt t="43944" x="3263900" y="5381625"/>
          <p14:tracePt t="43945" x="3257550" y="5381625"/>
          <p14:tracePt t="43947" x="3257550" y="5387975"/>
          <p14:tracePt t="43949" x="3249613" y="5387975"/>
          <p14:tracePt t="43951" x="3243263" y="5387975"/>
          <p14:tracePt t="43953" x="3243263" y="5394325"/>
          <p14:tracePt t="43956" x="3243263" y="5400675"/>
          <p14:tracePt t="43957" x="3236913" y="5400675"/>
          <p14:tracePt t="43958" x="3236913" y="5408613"/>
          <p14:tracePt t="43959" x="3230563" y="5408613"/>
          <p14:tracePt t="43963" x="3224213" y="5408613"/>
          <p14:tracePt t="43964" x="3224213" y="5414963"/>
          <p14:tracePt t="43965" x="3216275" y="5414963"/>
          <p14:tracePt t="43966" x="3216275" y="5421313"/>
          <p14:tracePt t="43967" x="3209925" y="5421313"/>
          <p14:tracePt t="43970" x="3203575" y="5421313"/>
          <p14:tracePt t="43971" x="3203575" y="5427663"/>
          <p14:tracePt t="43972" x="3197225" y="5427663"/>
          <p14:tracePt t="43973" x="3197225" y="5434013"/>
          <p14:tracePt t="43975" x="3197225" y="5441950"/>
          <p14:tracePt t="43976" x="3190875" y="5441950"/>
          <p14:tracePt t="43978" x="3182938" y="5441950"/>
          <p14:tracePt t="43979" x="3176588" y="5448300"/>
          <p14:tracePt t="43981" x="3176588" y="5454650"/>
          <p14:tracePt t="43982" x="3170238" y="5454650"/>
          <p14:tracePt t="43983" x="3163888" y="5454650"/>
          <p14:tracePt t="43985" x="3163888" y="5461000"/>
          <p14:tracePt t="43986" x="3157538" y="5461000"/>
          <p14:tracePt t="43987" x="3149600" y="5467350"/>
          <p14:tracePt t="43988" x="3149600" y="5475288"/>
          <p14:tracePt t="43990" x="3143250" y="5475288"/>
          <p14:tracePt t="43991" x="3136900" y="5481638"/>
          <p14:tracePt t="43992" x="3130550" y="5481638"/>
          <p14:tracePt t="43993" x="3130550" y="5487988"/>
          <p14:tracePt t="43994" x="3124200" y="5487988"/>
          <p14:tracePt t="43996" x="3116263" y="5494338"/>
          <p14:tracePt t="43998" x="3109913" y="5500688"/>
          <p14:tracePt t="43999" x="3103563" y="5500688"/>
          <p14:tracePt t="44000" x="3097213" y="5508625"/>
          <p14:tracePt t="44003" x="3090863" y="5514975"/>
          <p14:tracePt t="44004" x="3082925" y="5521325"/>
          <p14:tracePt t="44006" x="3076575" y="5521325"/>
          <p14:tracePt t="44007" x="3070225" y="5527675"/>
          <p14:tracePt t="44008" x="3063875" y="5527675"/>
          <p14:tracePt t="44009" x="3063875" y="5534025"/>
          <p14:tracePt t="44011" x="3057525" y="5534025"/>
          <p14:tracePt t="44012" x="3049588" y="5534025"/>
          <p14:tracePt t="44013" x="3049588" y="5541963"/>
          <p14:tracePt t="44015" x="3043238" y="5548313"/>
          <p14:tracePt t="44016" x="3043238" y="5554663"/>
          <p14:tracePt t="44018" x="3030538" y="5554663"/>
          <p14:tracePt t="44021" x="3024188" y="5561013"/>
          <p14:tracePt t="44023" x="3017838" y="5567363"/>
          <p14:tracePt t="44027" x="3009900" y="5567363"/>
          <p14:tracePt t="44028" x="3003550" y="5567363"/>
          <p14:tracePt t="44034" x="2997200" y="5575300"/>
          <p14:tracePt t="44035" x="2997200" y="5581650"/>
          <p14:tracePt t="44036" x="2990850" y="5581650"/>
          <p14:tracePt t="44039" x="2984500" y="5581650"/>
          <p14:tracePt t="44041" x="2984500" y="5588000"/>
          <p14:tracePt t="44046" x="2976563" y="5588000"/>
          <p14:tracePt t="44051" x="2970213" y="5588000"/>
          <p14:tracePt t="44055" x="2963863" y="5588000"/>
          <p14:tracePt t="44062" x="2957513" y="5588000"/>
          <p14:tracePt t="44065" x="2951163" y="5588000"/>
          <p14:tracePt t="44066" x="2951163" y="5594350"/>
          <p14:tracePt t="44070" x="2943225" y="5594350"/>
          <p14:tracePt t="44073" x="2936875" y="5594350"/>
          <p14:tracePt t="44076" x="2930525" y="5594350"/>
          <p14:tracePt t="44079" x="2930525" y="5600700"/>
          <p14:tracePt t="44080" x="2924175" y="5600700"/>
          <p14:tracePt t="44081" x="2917825" y="5600700"/>
          <p14:tracePt t="44085" x="2909888" y="5600700"/>
          <p14:tracePt t="44087" x="2903538" y="5600700"/>
          <p14:tracePt t="44088" x="2897188" y="5600700"/>
          <p14:tracePt t="44092" x="2890838" y="5600700"/>
          <p14:tracePt t="44093" x="2884488" y="5600700"/>
          <p14:tracePt t="44096" x="2876550" y="5600700"/>
          <p14:tracePt t="44098" x="2870200" y="5600700"/>
          <p14:tracePt t="44099" x="2863850" y="5600700"/>
          <p14:tracePt t="44102" x="2857500" y="5600700"/>
          <p14:tracePt t="44103" x="2851150" y="5600700"/>
          <p14:tracePt t="44104" x="2851150" y="5608638"/>
          <p14:tracePt t="44106" x="2843213" y="5608638"/>
          <p14:tracePt t="44107" x="2836863" y="5608638"/>
          <p14:tracePt t="44109" x="2830513" y="5608638"/>
          <p14:tracePt t="44112" x="2824163" y="5608638"/>
          <p14:tracePt t="44113" x="2817813" y="5608638"/>
          <p14:tracePt t="44114" x="2817813" y="5614988"/>
          <p14:tracePt t="44117" x="2809875" y="5614988"/>
          <p14:tracePt t="44118" x="2803525" y="5614988"/>
          <p14:tracePt t="44121" x="2797175" y="5614988"/>
          <p14:tracePt t="44123" x="2790825" y="5614988"/>
          <p14:tracePt t="44124" x="2784475" y="5614988"/>
          <p14:tracePt t="44127" x="2776538" y="5614988"/>
          <p14:tracePt t="44128" x="2770188" y="5614988"/>
          <p14:tracePt t="44132" x="2763838" y="5614988"/>
          <p14:tracePt t="44133" x="2757488" y="5614988"/>
          <p14:tracePt t="44135" x="2751138" y="5614988"/>
          <p14:tracePt t="44138" x="2743200" y="5614988"/>
          <p14:tracePt t="44140" x="2736850" y="5614988"/>
          <p14:tracePt t="44144" x="2730500" y="5614988"/>
          <p14:tracePt t="44146" x="2724150" y="5614988"/>
          <p14:tracePt t="44148" x="2717800" y="5614988"/>
          <p14:tracePt t="44151" x="2711450" y="5614988"/>
          <p14:tracePt t="44153" x="2703513" y="5614988"/>
          <p14:tracePt t="44156" x="2697163" y="5614988"/>
          <p14:tracePt t="44157" x="2690813" y="5614988"/>
          <p14:tracePt t="44159" x="2684463" y="5614988"/>
          <p14:tracePt t="44162" x="2678113" y="5614988"/>
          <p14:tracePt t="44163" x="2670175" y="5614988"/>
          <p14:tracePt t="44167" x="2663825" y="5614988"/>
          <p14:tracePt t="44168" x="2657475" y="5614988"/>
          <p14:tracePt t="44169" x="2651125" y="5614988"/>
          <p14:tracePt t="44171" x="2644775" y="5614988"/>
          <p14:tracePt t="44173" x="2636838" y="5614988"/>
          <p14:tracePt t="44176" x="2630488" y="5614988"/>
          <p14:tracePt t="44177" x="2630488" y="5608638"/>
          <p14:tracePt t="44178" x="2624138" y="5608638"/>
          <p14:tracePt t="44179" x="2617788" y="5608638"/>
          <p14:tracePt t="44181" x="2611438" y="5608638"/>
          <p14:tracePt t="44182" x="2603500" y="5608638"/>
          <p14:tracePt t="44186" x="2597150" y="5608638"/>
          <p14:tracePt t="44187" x="2590800" y="5608638"/>
          <p14:tracePt t="44191" x="2584450" y="5608638"/>
          <p14:tracePt t="44193" x="2578100" y="5608638"/>
          <p14:tracePt t="44195" x="2570163" y="5608638"/>
          <p14:tracePt t="44199" x="2563813" y="5608638"/>
          <p14:tracePt t="44202" x="2557463" y="5608638"/>
          <p14:tracePt t="44203" x="2557463" y="5600700"/>
          <p14:tracePt t="44208" x="2551113" y="5600700"/>
          <p14:tracePt t="44213" x="2544763" y="5600700"/>
          <p14:tracePt t="44219" x="2536825" y="5600700"/>
          <p14:tracePt t="44233" x="2530475" y="5600700"/>
          <p14:tracePt t="44238" x="2530475" y="5594350"/>
          <p14:tracePt t="44239" x="2524125" y="5594350"/>
          <p14:tracePt t="44251" x="2517775" y="5594350"/>
          <p14:tracePt t="44256" x="2511425" y="5594350"/>
          <p14:tracePt t="44261" x="2503488" y="5594350"/>
          <p14:tracePt t="44268" x="2503488" y="5588000"/>
          <p14:tracePt t="44270" x="2497138" y="5588000"/>
          <p14:tracePt t="44275" x="2490788" y="5581650"/>
          <p14:tracePt t="44281" x="2490788" y="5575300"/>
          <p14:tracePt t="44286" x="2484438" y="5575300"/>
          <p14:tracePt t="44292" x="2478088" y="5575300"/>
          <p14:tracePt t="44296" x="2478088" y="5567363"/>
          <p14:tracePt t="44301" x="2470150" y="5567363"/>
          <p14:tracePt t="44307" x="2470150" y="5561013"/>
          <p14:tracePt t="44322" x="2463800" y="5561013"/>
          <p14:tracePt t="44325" x="2463800" y="5554663"/>
          <p14:tracePt t="44327" x="2457450" y="5554663"/>
          <p14:tracePt t="44331" x="2457450" y="5548313"/>
          <p14:tracePt t="44336" x="2457450" y="5541963"/>
          <p14:tracePt t="44337" x="2451100" y="5541963"/>
          <p14:tracePt t="44342" x="2444750" y="5541963"/>
          <p14:tracePt t="44345" x="2438400" y="5541963"/>
          <p14:tracePt t="44346" x="2438400" y="5534025"/>
          <p14:tracePt t="44350" x="2438400" y="5527675"/>
          <p14:tracePt t="44353" x="2430463" y="5527675"/>
          <p14:tracePt t="44357" x="2424113" y="5527675"/>
          <p14:tracePt t="44358" x="2424113" y="5521325"/>
          <p14:tracePt t="44362" x="2424113" y="5514975"/>
          <p14:tracePt t="44364" x="2417763" y="5514975"/>
          <p14:tracePt t="44368" x="2411413" y="5514975"/>
          <p14:tracePt t="44369" x="2411413" y="5508625"/>
          <p14:tracePt t="44372" x="2405063" y="5508625"/>
          <p14:tracePt t="44374" x="2405063" y="5500688"/>
          <p14:tracePt t="44378" x="2405063" y="5494338"/>
          <p14:tracePt t="44385" x="2397125" y="5494338"/>
          <p14:tracePt t="44388" x="2397125" y="5487988"/>
          <p14:tracePt t="44395" x="2397125" y="5481638"/>
          <p14:tracePt t="44396" x="2390775" y="5481638"/>
          <p14:tracePt t="44407" x="2390775" y="5475288"/>
          <p14:tracePt t="44411" x="2390775" y="5467350"/>
          <p14:tracePt t="44415" x="2390775" y="5461000"/>
          <p14:tracePt t="44423" x="2390775" y="5454650"/>
          <p14:tracePt t="44427" x="2390775" y="5448300"/>
          <p14:tracePt t="44435" x="2390775" y="5441950"/>
          <p14:tracePt t="44438" x="2390775" y="5434013"/>
          <p14:tracePt t="44442" x="2390775" y="5427663"/>
          <p14:tracePt t="44451" x="2390775" y="5421313"/>
          <p14:tracePt t="44455" x="2390775" y="5414963"/>
          <p14:tracePt t="44463" x="2390775" y="5408613"/>
          <p14:tracePt t="44468" x="2390775" y="5400675"/>
          <p14:tracePt t="44472" x="2390775" y="5394325"/>
          <p14:tracePt t="44479" x="2390775" y="5387975"/>
          <p14:tracePt t="44482" x="2390775" y="5381625"/>
          <p14:tracePt t="44483" x="2397125" y="5381625"/>
          <p14:tracePt t="44488" x="2397125" y="5375275"/>
          <p14:tracePt t="44490" x="2397125" y="5367338"/>
          <p14:tracePt t="44493" x="2397125" y="5360988"/>
          <p14:tracePt t="44494" x="2405063" y="5360988"/>
          <p14:tracePt t="44498" x="2405063" y="5354638"/>
          <p14:tracePt t="44499" x="2411413" y="5354638"/>
          <p14:tracePt t="44500" x="2411413" y="5348288"/>
          <p14:tracePt t="44503" x="2417763" y="5348288"/>
          <p14:tracePt t="44504" x="2417763" y="5341938"/>
          <p14:tracePt t="44505" x="2417763" y="5334000"/>
          <p14:tracePt t="44508" x="2417763" y="5327650"/>
          <p14:tracePt t="44511" x="2424113" y="5327650"/>
          <p14:tracePt t="44513" x="2424113" y="5321300"/>
          <p14:tracePt t="44515" x="2424113" y="5314950"/>
          <p14:tracePt t="44516" x="2430463" y="5314950"/>
          <p14:tracePt t="44521" x="2430463" y="5308600"/>
          <p14:tracePt t="44526" x="2430463" y="5302250"/>
          <p14:tracePt t="44527" x="2438400" y="5302250"/>
          <p14:tracePt t="44533" x="2444750" y="5302250"/>
          <p14:tracePt t="44534" x="2444750" y="5294313"/>
          <p14:tracePt t="44541" x="2444750" y="5287963"/>
          <p14:tracePt t="44542" x="2451100" y="5287963"/>
          <p14:tracePt t="44547" x="2451100" y="5281613"/>
          <p14:tracePt t="44563" x="2457450" y="5281613"/>
          <p14:tracePt t="44565" x="2457450" y="5275263"/>
          <p14:tracePt t="44572" x="2463800" y="5275263"/>
          <p14:tracePt t="44573" x="2463800" y="5268913"/>
          <p14:tracePt t="44583" x="2470150" y="5268913"/>
          <p14:tracePt t="44584" x="2470150" y="5260975"/>
          <p14:tracePt t="44588" x="2478088" y="5260975"/>
          <p14:tracePt t="44589" x="2478088" y="5254625"/>
          <p14:tracePt t="44592" x="2484438" y="5254625"/>
          <p14:tracePt t="44593" x="2484438" y="5248275"/>
          <p14:tracePt t="44599" x="2490788" y="5248275"/>
          <p14:tracePt t="44600" x="2490788" y="5241925"/>
          <p14:tracePt t="44603" x="2497138" y="5241925"/>
          <p14:tracePt t="44604" x="2497138" y="5235575"/>
          <p14:tracePt t="44609" x="2503488" y="5227638"/>
          <p14:tracePt t="44612" x="2503488" y="5221288"/>
          <p14:tracePt t="44613" x="2511425" y="5221288"/>
          <p14:tracePt t="44615" x="2511425" y="5214938"/>
          <p14:tracePt t="44616" x="2517775" y="5214938"/>
          <p14:tracePt t="44622" x="2524125" y="5208588"/>
          <p14:tracePt t="44624" x="2524125" y="5202238"/>
          <p14:tracePt t="44625" x="2530475" y="5202238"/>
          <p14:tracePt t="44630" x="2530475" y="5194300"/>
          <p14:tracePt t="44633" x="2536825" y="5194300"/>
          <p14:tracePt t="44634" x="2536825" y="5187950"/>
          <p14:tracePt t="44637" x="2544763" y="5187950"/>
          <p14:tracePt t="44638" x="2544763" y="5181600"/>
          <p14:tracePt t="44642" x="2551113" y="5181600"/>
          <p14:tracePt t="44659" x="2551113" y="5175250"/>
          <p14:tracePt t="44663" x="2557463" y="5175250"/>
          <p14:tracePt t="44702" x="2563813" y="5175250"/>
          <p14:tracePt t="44722" x="2563813" y="5168900"/>
          <p14:tracePt t="44731" x="2570163" y="5168900"/>
          <p14:tracePt t="44737" x="2578100" y="5168900"/>
          <p14:tracePt t="44738" x="2578100" y="5160963"/>
          <p14:tracePt t="44741" x="2578100" y="5154613"/>
          <p14:tracePt t="44742" x="2584450" y="5154613"/>
          <p14:tracePt t="44745" x="2584450" y="5148263"/>
          <p14:tracePt t="44750" x="2590800" y="5148263"/>
          <p14:tracePt t="44753" x="2590800" y="5141913"/>
          <p14:tracePt t="44754" x="2597150" y="5141913"/>
          <p14:tracePt t="44758" x="2597150" y="5135563"/>
          <p14:tracePt t="44763" x="2603500" y="5135563"/>
          <p14:tracePt t="44769" x="2611438" y="5135563"/>
          <p14:tracePt t="44771" x="2611438" y="5127625"/>
          <p14:tracePt t="44779" x="2611438" y="5121275"/>
          <p14:tracePt t="44780" x="2617788" y="5121275"/>
          <p14:tracePt t="44785" x="2617788" y="5114925"/>
          <p14:tracePt t="44786" x="2624138" y="5114925"/>
          <p14:tracePt t="44790" x="2630488" y="5114925"/>
          <p14:tracePt t="44796" x="2630488" y="5108575"/>
          <p14:tracePt t="44799" x="2636838" y="5108575"/>
          <p14:tracePt t="44802" x="2636838" y="5102225"/>
          <p14:tracePt t="44805" x="2644775" y="5102225"/>
          <p14:tracePt t="44813" x="2644775" y="5094288"/>
          <p14:tracePt t="44815" x="2651125" y="5094288"/>
          <p14:tracePt t="44817" x="2651125" y="5087938"/>
          <p14:tracePt t="44819" x="2657475" y="5087938"/>
          <p14:tracePt t="44825" x="2663825" y="5087938"/>
          <p14:tracePt t="44826" x="2663825" y="5081588"/>
          <p14:tracePt t="44830" x="2663825" y="5075238"/>
          <p14:tracePt t="44834" x="2670175" y="5075238"/>
          <p14:tracePt t="44835" x="2670175" y="5068888"/>
          <p14:tracePt t="44838" x="2678113" y="5068888"/>
          <p14:tracePt t="44844" x="2678113" y="5060950"/>
          <p14:tracePt t="44847" x="2684463" y="5060950"/>
          <p14:tracePt t="44849" x="2684463" y="5054600"/>
          <p14:tracePt t="44851" x="2690813" y="5054600"/>
          <p14:tracePt t="44856" x="2697163" y="5054600"/>
          <p14:tracePt t="44861" x="2697163" y="5048250"/>
          <p14:tracePt t="44867" x="2703513" y="5048250"/>
          <p14:tracePt t="44870" x="2703513" y="5041900"/>
          <p14:tracePt t="44873" x="2711450" y="5041900"/>
          <p14:tracePt t="44886" x="2711450" y="5035550"/>
          <p14:tracePt t="44891" x="2717800" y="5035550"/>
          <p14:tracePt t="44901" x="2724150" y="5035550"/>
          <p14:tracePt t="44908" x="2730500" y="5035550"/>
          <p14:tracePt t="44924" x="2736850" y="5035550"/>
          <p14:tracePt t="44928" x="2743200" y="5035550"/>
          <p14:tracePt t="44929" x="2743200" y="5029200"/>
          <p14:tracePt t="44937" x="2751138" y="5029200"/>
          <p14:tracePt t="44939" x="2751138" y="5021263"/>
          <p14:tracePt t="44942" x="2757488" y="5021263"/>
          <p14:tracePt t="44945" x="2763838" y="5021263"/>
          <p14:tracePt t="44952" x="2770188" y="5021263"/>
          <p14:tracePt t="44953" x="2770188" y="5014913"/>
          <p14:tracePt t="44955" x="2776538" y="5014913"/>
          <p14:tracePt t="44960" x="2784475" y="5014913"/>
          <p14:tracePt t="44961" x="2784475" y="5008563"/>
          <p14:tracePt t="44963" x="2790825" y="5008563"/>
          <p14:tracePt t="44966" x="2797175" y="5008563"/>
          <p14:tracePt t="44967" x="2797175" y="5002213"/>
          <p14:tracePt t="44972" x="2803525" y="5002213"/>
          <p14:tracePt t="44975" x="2809875" y="5002213"/>
          <p14:tracePt t="44981" x="2817813" y="5002213"/>
          <p14:tracePt t="44982" x="2817813" y="4995863"/>
          <p14:tracePt t="44985" x="2824163" y="4995863"/>
          <p14:tracePt t="44992" x="2830513" y="4995863"/>
          <p14:tracePt t="44995" x="2836863" y="4995863"/>
          <p14:tracePt t="44996" x="2836863" y="4987925"/>
          <p14:tracePt t="44999" x="2843213" y="4987925"/>
          <p14:tracePt t="45010" x="2851150" y="4987925"/>
          <p14:tracePt t="45017" x="2857500" y="4987925"/>
          <p14:tracePt t="45028" x="2863850" y="4987925"/>
          <p14:tracePt t="45034" x="2870200" y="4987925"/>
          <p14:tracePt t="45040" x="2876550" y="4987925"/>
          <p14:tracePt t="45050" x="2884488" y="4987925"/>
          <p14:tracePt t="45054" x="2890838" y="4987925"/>
          <p14:tracePt t="45062" x="2897188" y="4987925"/>
          <p14:tracePt t="45065" x="2903538" y="4987925"/>
          <p14:tracePt t="45069" x="2909888" y="4987925"/>
          <p14:tracePt t="45075" x="2917825" y="4987925"/>
          <p14:tracePt t="45078" x="2924175" y="4987925"/>
          <p14:tracePt t="45079" x="2924175" y="4981575"/>
          <p14:tracePt t="45084" x="2930525" y="4981575"/>
          <p14:tracePt t="45087" x="2936875" y="4981575"/>
          <p14:tracePt t="45090" x="2943225" y="4981575"/>
          <p14:tracePt t="45098" x="2951163" y="4981575"/>
          <p14:tracePt t="45103" x="2951163" y="4975225"/>
          <p14:tracePt t="45106" x="2957513" y="4975225"/>
          <p14:tracePt t="45121" x="2963863" y="4975225"/>
          <p14:tracePt t="45128" x="2970213" y="4975225"/>
          <p14:tracePt t="45134" x="2976563" y="4975225"/>
          <p14:tracePt t="45143" x="2984500" y="4975225"/>
          <p14:tracePt t="45146" x="2990850" y="4975225"/>
          <p14:tracePt t="45154" x="2997200" y="4975225"/>
          <p14:tracePt t="45158" x="3003550" y="4975225"/>
          <p14:tracePt t="45161" x="3009900" y="4975225"/>
          <p14:tracePt t="45167" x="3017838" y="4975225"/>
          <p14:tracePt t="45169" x="3017838" y="4981575"/>
          <p14:tracePt t="45171" x="3024188" y="4981575"/>
          <p14:tracePt t="45179" x="3030538" y="4981575"/>
          <p14:tracePt t="45184" x="3036888" y="4981575"/>
          <p14:tracePt t="45197" x="3043238" y="4981575"/>
          <p14:tracePt t="45204" x="3049588" y="4981575"/>
          <p14:tracePt t="45212" x="3057525" y="4981575"/>
          <p14:tracePt t="45223" x="3063875" y="4981575"/>
          <p14:tracePt t="45225" x="3070225" y="4981575"/>
          <p14:tracePt t="45230" x="3076575" y="4981575"/>
          <p14:tracePt t="45232" x="3082925" y="4981575"/>
          <p14:tracePt t="45234" x="3090863" y="4981575"/>
          <p14:tracePt t="45235" x="3090863" y="4987925"/>
          <p14:tracePt t="45237" x="3097213" y="4987925"/>
          <p14:tracePt t="45238" x="3103563" y="4987925"/>
          <p14:tracePt t="45241" x="3109913" y="4987925"/>
          <p14:tracePt t="45242" x="3116263" y="4987925"/>
          <p14:tracePt t="45243" x="3124200" y="4987925"/>
          <p14:tracePt t="45245" x="3130550" y="4987925"/>
          <p14:tracePt t="45246" x="3136900" y="4987925"/>
          <p14:tracePt t="45248" x="3143250" y="4995863"/>
          <p14:tracePt t="45249" x="3149600" y="4995863"/>
          <p14:tracePt t="45250" x="3157538" y="4995863"/>
          <p14:tracePt t="45252" x="3163888" y="4995863"/>
          <p14:tracePt t="45253" x="3170238" y="4995863"/>
          <p14:tracePt t="45255" x="3176588" y="4995863"/>
          <p14:tracePt t="45256" x="3182938" y="4995863"/>
          <p14:tracePt t="45257" x="3190875" y="4995863"/>
          <p14:tracePt t="45258" x="3197225" y="4995863"/>
          <p14:tracePt t="45259" x="3203575" y="4995863"/>
          <p14:tracePt t="45260" x="3209925" y="4995863"/>
          <p14:tracePt t="45261" x="3216275" y="4995863"/>
          <p14:tracePt t="45262" x="3224213" y="4995863"/>
          <p14:tracePt t="45263" x="3230563" y="4995863"/>
          <p14:tracePt t="45264" x="3236913" y="4995863"/>
          <p14:tracePt t="45265" x="3243263" y="4995863"/>
          <p14:tracePt t="45266" x="3249613" y="4995863"/>
          <p14:tracePt t="45267" x="3263900" y="5002213"/>
          <p14:tracePt t="45269" x="3276600" y="5002213"/>
          <p14:tracePt t="45270" x="3290888" y="5002213"/>
          <p14:tracePt t="45272" x="3297238" y="5002213"/>
          <p14:tracePt t="45273" x="3303588" y="5002213"/>
          <p14:tracePt t="45274" x="3309938" y="5002213"/>
          <p14:tracePt t="45275" x="3322638" y="5002213"/>
          <p14:tracePt t="45277" x="3336925" y="5002213"/>
          <p14:tracePt t="45278" x="3343275" y="5002213"/>
          <p14:tracePt t="45280" x="3355975" y="5008563"/>
          <p14:tracePt t="45281" x="3363913" y="5008563"/>
          <p14:tracePt t="45283" x="3370263" y="5008563"/>
          <p14:tracePt t="45284" x="3376613" y="5008563"/>
          <p14:tracePt t="45286" x="3382963" y="5008563"/>
          <p14:tracePt t="45287" x="3389313" y="5008563"/>
          <p14:tracePt t="45288" x="3397250" y="5008563"/>
          <p14:tracePt t="45290" x="3403600" y="5008563"/>
          <p14:tracePt t="45291" x="3409950" y="5008563"/>
          <p14:tracePt t="45293" x="3416300" y="5008563"/>
          <p14:tracePt t="45295" x="3422650" y="5008563"/>
          <p14:tracePt t="45297" x="3430588" y="5008563"/>
          <p14:tracePt t="45298" x="3430588" y="5014913"/>
          <p14:tracePt t="45302" x="3436938" y="5014913"/>
          <p14:tracePt t="45308" x="3443288" y="5014913"/>
          <p14:tracePt t="45341" x="3449638" y="5014913"/>
          <p14:tracePt t="45346" x="3455988" y="5014913"/>
          <p14:tracePt t="45350" x="3463925" y="5014913"/>
          <p14:tracePt t="45353" x="3463925" y="5021263"/>
          <p14:tracePt t="45355" x="3470275" y="5021263"/>
          <p14:tracePt t="45357" x="3476625" y="5021263"/>
          <p14:tracePt t="45359" x="3476625" y="5029200"/>
          <p14:tracePt t="45361" x="3482975" y="5029200"/>
          <p14:tracePt t="45363" x="3489325" y="5029200"/>
          <p14:tracePt t="45365" x="3497263" y="5029200"/>
          <p14:tracePt t="45366" x="3497263" y="5035550"/>
          <p14:tracePt t="45368" x="3503613" y="5035550"/>
          <p14:tracePt t="45370" x="3509963" y="5035550"/>
          <p14:tracePt t="45373" x="3516313" y="5035550"/>
          <p14:tracePt t="45374" x="3522663" y="5035550"/>
          <p14:tracePt t="45377" x="3522663" y="5041900"/>
          <p14:tracePt t="45378" x="3530600" y="5041900"/>
          <p14:tracePt t="45379" x="3536950" y="5041900"/>
          <p14:tracePt t="45380" x="3543300" y="5041900"/>
          <p14:tracePt t="45381" x="3543300" y="5048250"/>
          <p14:tracePt t="45383" x="3549650" y="5048250"/>
          <p14:tracePt t="45385" x="3556000" y="5048250"/>
          <p14:tracePt t="45388" x="3563938" y="5048250"/>
          <p14:tracePt t="45389" x="3563938" y="5054600"/>
          <p14:tracePt t="45390" x="3570288" y="5054600"/>
          <p14:tracePt t="45391" x="3576638" y="5054600"/>
          <p14:tracePt t="45393" x="3576638" y="5060950"/>
          <p14:tracePt t="45394" x="3582988" y="5060950"/>
          <p14:tracePt t="45396" x="3589338" y="5060950"/>
          <p14:tracePt t="45397" x="3589338" y="5068888"/>
          <p14:tracePt t="45400" x="3597275" y="5068888"/>
          <p14:tracePt t="45403" x="3603625" y="5068888"/>
          <p14:tracePt t="45404" x="3609975" y="5068888"/>
          <p14:tracePt t="45405" x="3609975" y="5075238"/>
          <p14:tracePt t="45408" x="3616325" y="5075238"/>
          <p14:tracePt t="45409" x="3616325" y="5081588"/>
          <p14:tracePt t="45410" x="3622675" y="5081588"/>
          <p14:tracePt t="45414" x="3629025" y="5081588"/>
          <p14:tracePt t="45417" x="3636963" y="5087938"/>
          <p14:tracePt t="45419" x="3643313" y="5087938"/>
          <p14:tracePt t="45422" x="3643313" y="5094288"/>
          <p14:tracePt t="45423" x="3649663" y="5094288"/>
          <p14:tracePt t="45425" x="3656013" y="5094288"/>
          <p14:tracePt t="45428" x="3656013" y="5102225"/>
          <p14:tracePt t="45429" x="3662363" y="5102225"/>
          <p14:tracePt t="45430" x="3670300" y="5102225"/>
          <p14:tracePt t="45431" x="3670300" y="5108575"/>
          <p14:tracePt t="45432" x="3676650" y="5108575"/>
          <p14:tracePt t="45434" x="3676650" y="5114925"/>
          <p14:tracePt t="45436" x="3683000" y="5114925"/>
          <p14:tracePt t="45438" x="3689350" y="5114925"/>
          <p14:tracePt t="45441" x="3689350" y="5121275"/>
          <p14:tracePt t="45442" x="3695700" y="5121275"/>
          <p14:tracePt t="45443" x="3703638" y="5121275"/>
          <p14:tracePt t="45444" x="3703638" y="5127625"/>
          <p14:tracePt t="45445" x="3709988" y="5127625"/>
          <p14:tracePt t="45447" x="3716338" y="5127625"/>
          <p14:tracePt t="45449" x="3722688" y="5127625"/>
          <p14:tracePt t="45450" x="3722688" y="5135563"/>
          <p14:tracePt t="45452" x="3729038" y="5135563"/>
          <p14:tracePt t="45454" x="3736975" y="5135563"/>
          <p14:tracePt t="45455" x="3736975" y="5141913"/>
          <p14:tracePt t="45458" x="3743325" y="5141913"/>
          <p14:tracePt t="45459" x="3743325" y="5148263"/>
          <p14:tracePt t="45460" x="3749675" y="5148263"/>
          <p14:tracePt t="45462" x="3756025" y="5148263"/>
          <p14:tracePt t="45467" x="3762375" y="5148263"/>
          <p14:tracePt t="45470" x="3770313" y="5148263"/>
          <p14:tracePt t="45471" x="3770313" y="5154613"/>
          <p14:tracePt t="45480" x="3776663" y="5154613"/>
          <p14:tracePt t="45484" x="3776663" y="5160963"/>
          <p14:tracePt t="45489" x="3783013" y="5160963"/>
          <p14:tracePt t="45498" x="3789363" y="5160963"/>
          <p14:tracePt t="45504" x="3789363" y="5168900"/>
          <p14:tracePt t="45507" x="3795713" y="5168900"/>
          <p14:tracePt t="45508" x="3795713" y="5175250"/>
          <p14:tracePt t="45510" x="3803650" y="5175250"/>
          <p14:tracePt t="45512" x="3803650" y="5181600"/>
          <p14:tracePt t="45517" x="3810000" y="5181600"/>
          <p14:tracePt t="45520" x="3816350" y="5181600"/>
          <p14:tracePt t="45522" x="3816350" y="5187950"/>
          <p14:tracePt t="45524" x="3822700" y="5187950"/>
          <p14:tracePt t="45525" x="3822700" y="5194300"/>
          <p14:tracePt t="45529" x="3829050" y="5194300"/>
          <p14:tracePt t="45531" x="3836988" y="5194300"/>
          <p14:tracePt t="45532" x="3836988" y="5202238"/>
          <p14:tracePt t="45537" x="3836988" y="5208588"/>
          <p14:tracePt t="45538" x="3843338" y="5208588"/>
          <p14:tracePt t="45540" x="3849688" y="5208588"/>
          <p14:tracePt t="45541" x="3849688" y="5214938"/>
          <p14:tracePt t="45544" x="3856038" y="5214938"/>
          <p14:tracePt t="45560" x="3862388" y="5214938"/>
          <p14:tracePt t="45576" x="3862388" y="5221288"/>
          <p14:tracePt t="45606" x="3870325" y="5221288"/>
          <p14:tracePt t="45615" x="3870325" y="5227638"/>
          <p14:tracePt t="45626" x="3870325" y="5235575"/>
          <p14:tracePt t="45631" x="3870325" y="5241925"/>
          <p14:tracePt t="45637" x="3870325" y="5248275"/>
          <p14:tracePt t="45652" x="3870325" y="5254625"/>
          <p14:tracePt t="45654" x="3876675" y="5254625"/>
          <p14:tracePt t="45660" x="3876675" y="5260975"/>
          <p14:tracePt t="45677" x="3876675" y="5268913"/>
          <p14:tracePt t="45683" x="3876675" y="5275263"/>
          <p14:tracePt t="45687" x="3876675" y="5281613"/>
          <p14:tracePt t="45695" x="3876675" y="5287963"/>
          <p14:tracePt t="45697" x="3870325" y="5287963"/>
          <p14:tracePt t="45699" x="3870325" y="5294313"/>
          <p14:tracePt t="45703" x="3862388" y="5294313"/>
          <p14:tracePt t="45705" x="3862388" y="5302250"/>
          <p14:tracePt t="45708" x="3862388" y="5308600"/>
          <p14:tracePt t="45713" x="3856038" y="5308600"/>
          <p14:tracePt t="45714" x="3856038" y="5314950"/>
          <p14:tracePt t="45718" x="3856038" y="5321300"/>
          <p14:tracePt t="45719" x="3849688" y="5321300"/>
          <p14:tracePt t="45722" x="3849688" y="5327650"/>
          <p14:tracePt t="45724" x="3843338" y="5327650"/>
          <p14:tracePt t="45730" x="3843338" y="5334000"/>
          <p14:tracePt t="45738" x="3836988" y="5341938"/>
          <p14:tracePt t="45749" x="3829050" y="5341938"/>
          <p14:tracePt t="45763" x="3829050" y="5348288"/>
          <p14:tracePt t="45765" x="3822700" y="5348288"/>
          <p14:tracePt t="45770" x="3816350" y="5348288"/>
          <p14:tracePt t="45776" x="3810000" y="5348288"/>
          <p14:tracePt t="45777" x="3810000" y="5354638"/>
          <p14:tracePt t="45784" x="3803650" y="5354638"/>
          <p14:tracePt t="45788" x="3795713" y="5354638"/>
          <p14:tracePt t="45789" x="3795713" y="5360988"/>
          <p14:tracePt t="45794" x="3789363" y="5360988"/>
          <p14:tracePt t="45798" x="3783013" y="5360988"/>
          <p14:tracePt t="45801" x="3776663" y="5360988"/>
          <p14:tracePt t="45805" x="3776663" y="5367338"/>
          <p14:tracePt t="45807" x="3770313" y="5367338"/>
          <p14:tracePt t="45810" x="3762375" y="5367338"/>
          <p14:tracePt t="45811" x="3762375" y="5375275"/>
          <p14:tracePt t="45817" x="3756025" y="5375275"/>
          <p14:tracePt t="45821" x="3749675" y="5375275"/>
          <p14:tracePt t="45825" x="3743325" y="5375275"/>
          <p14:tracePt t="45826" x="3743325" y="5381625"/>
          <p14:tracePt t="45832" x="3736975" y="5381625"/>
          <p14:tracePt t="45836" x="3736975" y="5387975"/>
          <p14:tracePt t="45837" x="3729038" y="5387975"/>
          <p14:tracePt t="45849" x="3722688" y="5387975"/>
          <p14:tracePt t="45857" x="3722688" y="5394325"/>
          <p14:tracePt t="45858" x="3716338" y="5394325"/>
          <p14:tracePt t="45877" x="3709988" y="5394325"/>
          <p14:tracePt t="45888" x="3703638" y="5394325"/>
          <p14:tracePt t="45894" x="3703638" y="5387975"/>
          <p14:tracePt t="45898" x="3695700" y="5387975"/>
          <p14:tracePt t="45904" x="3695700" y="5381625"/>
          <p14:tracePt t="45918" x="3689350" y="5381625"/>
          <p14:tracePt t="45920" x="3689350" y="5375275"/>
          <p14:tracePt t="45928" x="3683000" y="5375275"/>
          <p14:tracePt t="45929" x="3683000" y="5367338"/>
          <p14:tracePt t="45950" x="3683000" y="5360988"/>
          <p14:tracePt t="45952" x="3676650" y="5360988"/>
          <p14:tracePt t="45957" x="3676650" y="5354638"/>
          <p14:tracePt t="45961" x="3676650" y="5348288"/>
          <p14:tracePt t="45964" x="3670300" y="5348288"/>
          <p14:tracePt t="45968" x="3670300" y="5341938"/>
          <p14:tracePt t="45971" x="3670300" y="5334000"/>
          <p14:tracePt t="45974" x="3662363" y="5334000"/>
          <p14:tracePt t="45976" x="3662363" y="5327650"/>
          <p14:tracePt t="45978" x="3662363" y="5321300"/>
          <p14:tracePt t="45980" x="3662363" y="5314950"/>
          <p14:tracePt t="45984" x="3662363" y="5308600"/>
          <p14:tracePt t="45986" x="3662363" y="5302250"/>
          <p14:tracePt t="45990" x="3662363" y="5294313"/>
          <p14:tracePt t="45992" x="3662363" y="5287963"/>
          <p14:tracePt t="45996" x="3662363" y="5281613"/>
          <p14:tracePt t="45998" x="3662363" y="5275263"/>
          <p14:tracePt t="46000" x="3662363" y="5268913"/>
          <p14:tracePt t="46004" x="3662363" y="5260975"/>
          <p14:tracePt t="46007" x="3662363" y="5254625"/>
          <p14:tracePt t="46013" x="3662363" y="5248275"/>
          <p14:tracePt t="46019" x="3662363" y="5241925"/>
          <p14:tracePt t="46024" x="3662363" y="5235575"/>
          <p14:tracePt t="46039" x="3662363" y="5227638"/>
          <p14:tracePt t="46051" x="3662363" y="5221288"/>
          <p14:tracePt t="46058" x="3670300" y="5221288"/>
          <p14:tracePt t="46066" x="3676650" y="5221288"/>
          <p14:tracePt t="46067" x="3676650" y="5214938"/>
          <p14:tracePt t="46072" x="3676650" y="5208588"/>
          <p14:tracePt t="46077" x="3683000" y="5208588"/>
          <p14:tracePt t="46078" x="3683000" y="5202238"/>
          <p14:tracePt t="46081" x="3689350" y="5202238"/>
          <p14:tracePt t="46084" x="3689350" y="5194300"/>
          <p14:tracePt t="46088" x="3689350" y="5187950"/>
          <p14:tracePt t="46089" x="3695700" y="5187950"/>
          <p14:tracePt t="46092" x="3703638" y="5187950"/>
          <p14:tracePt t="46094" x="3703638" y="5181600"/>
          <p14:tracePt t="46095" x="3709988" y="5181600"/>
          <p14:tracePt t="46097" x="3709988" y="5175250"/>
          <p14:tracePt t="46102" x="3716338" y="5168900"/>
          <p14:tracePt t="46106" x="3722688" y="5168900"/>
          <p14:tracePt t="46112" x="3722688" y="5160963"/>
          <p14:tracePt t="46113" x="3729038" y="5160963"/>
          <p14:tracePt t="46117" x="3736975" y="5160963"/>
          <p14:tracePt t="46118" x="3736975" y="5154613"/>
          <p14:tracePt t="46124" x="3743325" y="5154613"/>
          <p14:tracePt t="46127" x="3749675" y="5154613"/>
          <p14:tracePt t="46130" x="3756025" y="5154613"/>
          <p14:tracePt t="46131" x="3756025" y="5148263"/>
          <p14:tracePt t="46135" x="3762375" y="5148263"/>
          <p14:tracePt t="46137" x="3770313" y="5148263"/>
          <p14:tracePt t="46139" x="3770313" y="5141913"/>
          <p14:tracePt t="46141" x="3776663" y="5141913"/>
          <p14:tracePt t="46143" x="3783013" y="5141913"/>
          <p14:tracePt t="46145" x="3789363" y="5141913"/>
          <p14:tracePt t="46146" x="3789363" y="5135563"/>
          <p14:tracePt t="46149" x="3795713" y="5135563"/>
          <p14:tracePt t="46150" x="3803650" y="5135563"/>
          <p14:tracePt t="46154" x="3810000" y="5135563"/>
          <p14:tracePt t="46155" x="3816350" y="5135563"/>
          <p14:tracePt t="46157" x="3822700" y="5135563"/>
          <p14:tracePt t="46160" x="3829050" y="5135563"/>
          <p14:tracePt t="46161" x="3829050" y="5127625"/>
          <p14:tracePt t="46162" x="3836988" y="5127625"/>
          <p14:tracePt t="46165" x="3843338" y="5127625"/>
          <p14:tracePt t="46166" x="3849688" y="5127625"/>
          <p14:tracePt t="46168" x="3856038" y="5127625"/>
          <p14:tracePt t="46171" x="3862388" y="5127625"/>
          <p14:tracePt t="46172" x="3870325" y="5127625"/>
          <p14:tracePt t="46176" x="3876675" y="5127625"/>
          <p14:tracePt t="46178" x="3883025" y="5127625"/>
          <p14:tracePt t="46179" x="3889375" y="5127625"/>
          <p14:tracePt t="46183" x="3895725" y="5127625"/>
          <p14:tracePt t="46185" x="3902075" y="5127625"/>
          <p14:tracePt t="46190" x="3910013" y="5127625"/>
          <p14:tracePt t="46192" x="3916363" y="5127625"/>
          <p14:tracePt t="46195" x="3922713" y="5127625"/>
          <p14:tracePt t="46200" x="3929063" y="5127625"/>
          <p14:tracePt t="46203" x="3935413" y="5127625"/>
          <p14:tracePt t="46204" x="3935413" y="5135563"/>
          <p14:tracePt t="46209" x="3943350" y="5135563"/>
          <p14:tracePt t="46210" x="3943350" y="5141913"/>
          <p14:tracePt t="46212" x="3949700" y="5141913"/>
          <p14:tracePt t="46214" x="3949700" y="5148263"/>
          <p14:tracePt t="46219" x="3956050" y="5148263"/>
          <p14:tracePt t="46222" x="3962400" y="5154613"/>
          <p14:tracePt t="46225" x="3968750" y="5154613"/>
          <p14:tracePt t="46226" x="3968750" y="5160963"/>
          <p14:tracePt t="46230" x="3976688" y="5160963"/>
          <p14:tracePt t="46232" x="3976688" y="5168900"/>
          <p14:tracePt t="46233" x="3983038" y="5168900"/>
          <p14:tracePt t="46234" x="3983038" y="5175250"/>
          <p14:tracePt t="46237" x="3983038" y="5181600"/>
          <p14:tracePt t="46239" x="3989388" y="5181600"/>
          <p14:tracePt t="46242" x="3995738" y="5181600"/>
          <p14:tracePt t="46243" x="3995738" y="5187950"/>
          <p14:tracePt t="46245" x="4002088" y="5194300"/>
          <p14:tracePt t="46251" x="4002088" y="5202238"/>
          <p14:tracePt t="46252" x="4010025" y="5202238"/>
          <p14:tracePt t="46254" x="4010025" y="5208588"/>
          <p14:tracePt t="46255" x="4016375" y="5208588"/>
          <p14:tracePt t="46257" x="4016375" y="5214938"/>
          <p14:tracePt t="46263" x="4016375" y="5221288"/>
          <p14:tracePt t="46266" x="4022725" y="5221288"/>
          <p14:tracePt t="46267" x="4022725" y="5227638"/>
          <p14:tracePt t="46273" x="4022725" y="5235575"/>
          <p14:tracePt t="46274" x="4029075" y="5235575"/>
          <p14:tracePt t="46275" x="4029075" y="5241925"/>
          <p14:tracePt t="46279" x="4029075" y="5248275"/>
          <p14:tracePt t="46283" x="4035425" y="5248275"/>
          <p14:tracePt t="46284" x="4035425" y="5254625"/>
          <p14:tracePt t="46287" x="4035425" y="5260975"/>
          <p14:tracePt t="46292" x="4035425" y="5268913"/>
          <p14:tracePt t="46294" x="4035425" y="5275263"/>
          <p14:tracePt t="46297" x="4035425" y="5281613"/>
          <p14:tracePt t="46302" x="4035425" y="5287963"/>
          <p14:tracePt t="46304" x="4035425" y="5294313"/>
          <p14:tracePt t="46309" x="4035425" y="5302250"/>
          <p14:tracePt t="46311" x="4035425" y="5308600"/>
          <p14:tracePt t="46317" x="4035425" y="5314950"/>
          <p14:tracePt t="46318" x="4035425" y="5321300"/>
          <p14:tracePt t="46322" x="4035425" y="5327650"/>
          <p14:tracePt t="46323" x="4029075" y="5327650"/>
          <p14:tracePt t="46326" x="4029075" y="5334000"/>
          <p14:tracePt t="46328" x="4022725" y="5334000"/>
          <p14:tracePt t="46329" x="4022725" y="5341938"/>
          <p14:tracePt t="46334" x="4022725" y="5348288"/>
          <p14:tracePt t="46337" x="4022725" y="5354638"/>
          <p14:tracePt t="46338" x="4016375" y="5354638"/>
          <p14:tracePt t="46340" x="4016375" y="5360988"/>
          <p14:tracePt t="46342" x="4010025" y="5360988"/>
          <p14:tracePt t="46348" x="4010025" y="5367338"/>
          <p14:tracePt t="46351" x="4002088" y="5367338"/>
          <p14:tracePt t="46352" x="4002088" y="5375275"/>
          <p14:tracePt t="46355" x="3995738" y="5375275"/>
          <p14:tracePt t="46360" x="3989388" y="5375275"/>
          <p14:tracePt t="46361" x="3989388" y="5381625"/>
          <p14:tracePt t="46367" x="3989388" y="5387975"/>
          <p14:tracePt t="46368" x="3983038" y="5387975"/>
          <p14:tracePt t="46370" x="3976688" y="5387975"/>
          <p14:tracePt t="46373" x="3976688" y="5394325"/>
          <p14:tracePt t="46376" x="3968750" y="5394325"/>
          <p14:tracePt t="46380" x="3962400" y="5394325"/>
          <p14:tracePt t="46383" x="3956050" y="5394325"/>
          <p14:tracePt t="46389" x="3949700" y="5394325"/>
          <p14:tracePt t="46393" x="3943350" y="5394325"/>
          <p14:tracePt t="46399" x="3935413" y="5394325"/>
          <p14:tracePt t="46402" x="3929063" y="5394325"/>
          <p14:tracePt t="46408" x="3922713" y="5394325"/>
          <p14:tracePt t="46411" x="3916363" y="5394325"/>
          <p14:tracePt t="46414" x="3910013" y="5394325"/>
          <p14:tracePt t="46420" x="3902075" y="5394325"/>
          <p14:tracePt t="46423" x="3895725" y="5394325"/>
          <p14:tracePt t="46427" x="3895725" y="5387975"/>
          <p14:tracePt t="46428" x="3889375" y="5387975"/>
          <p14:tracePt t="46430" x="3883025" y="5387975"/>
          <p14:tracePt t="46432" x="3883025" y="5381625"/>
          <p14:tracePt t="46433" x="3876675" y="5381625"/>
          <p14:tracePt t="46440" x="3870325" y="5381625"/>
          <p14:tracePt t="46442" x="3870325" y="5375275"/>
          <p14:tracePt t="46443" x="3862388" y="5375275"/>
          <p14:tracePt t="46449" x="3862388" y="5367338"/>
          <p14:tracePt t="46451" x="3856038" y="5367338"/>
          <p14:tracePt t="46455" x="3849688" y="5367338"/>
          <p14:tracePt t="46459" x="3843338" y="5367338"/>
          <p14:tracePt t="46461" x="3843338" y="5360988"/>
          <p14:tracePt t="46469" x="3843338" y="5354638"/>
          <p14:tracePt t="46470" x="3836988" y="5354638"/>
          <p14:tracePt t="46476" x="3829050" y="5354638"/>
          <p14:tracePt t="46481" x="3829050" y="5348288"/>
          <p14:tracePt t="46491" x="3822700" y="5348288"/>
          <p14:tracePt t="46500" x="3822700" y="5341938"/>
          <p14:tracePt t="46501" x="3816350" y="5341938"/>
          <p14:tracePt t="46507" x="3816350" y="5334000"/>
          <p14:tracePt t="46518" x="3816350" y="5327650"/>
          <p14:tracePt t="46522" x="3816350" y="5321300"/>
          <p14:tracePt t="46526" x="3816350" y="5314950"/>
          <p14:tracePt t="46532" x="3816350" y="5308600"/>
          <p14:tracePt t="46535" x="3816350" y="5302250"/>
          <p14:tracePt t="46540" x="3816350" y="5294313"/>
          <p14:tracePt t="46542" x="3816350" y="5287963"/>
          <p14:tracePt t="46547" x="3816350" y="5281613"/>
          <p14:tracePt t="46548" x="3816350" y="5275263"/>
          <p14:tracePt t="46551" x="3816350" y="5268913"/>
          <p14:tracePt t="46554" x="3816350" y="5260975"/>
          <p14:tracePt t="46557" x="3816350" y="5254625"/>
          <p14:tracePt t="46560" x="3816350" y="5248275"/>
          <p14:tracePt t="46562" x="3816350" y="5241925"/>
          <p14:tracePt t="46563" x="3816350" y="5235575"/>
          <p14:tracePt t="46564" x="3822700" y="5235575"/>
          <p14:tracePt t="46567" x="3822700" y="5227638"/>
          <p14:tracePt t="46568" x="3822700" y="5221288"/>
          <p14:tracePt t="46572" x="3822700" y="5214938"/>
          <p14:tracePt t="46573" x="3822700" y="5208588"/>
          <p14:tracePt t="46575" x="3822700" y="5202238"/>
          <p14:tracePt t="46577" x="3829050" y="5202238"/>
          <p14:tracePt t="46578" x="3829050" y="5194300"/>
          <p14:tracePt t="46580" x="3829050" y="5187950"/>
          <p14:tracePt t="46582" x="3836988" y="5187950"/>
          <p14:tracePt t="46584" x="3836988" y="5181600"/>
          <p14:tracePt t="46587" x="3836988" y="5175250"/>
          <p14:tracePt t="46589" x="3836988" y="5168900"/>
          <p14:tracePt t="46592" x="3843338" y="5168900"/>
          <p14:tracePt t="46598" x="3849688" y="5168900"/>
          <p14:tracePt t="46599" x="3849688" y="5160963"/>
          <p14:tracePt t="46607" x="3856038" y="5160963"/>
          <p14:tracePt t="46608" x="3856038" y="5154613"/>
          <p14:tracePt t="46624" x="3862388" y="5154613"/>
          <p14:tracePt t="46630" x="3870325" y="5154613"/>
          <p14:tracePt t="46645" x="3876675" y="5154613"/>
          <p14:tracePt t="46652" x="3883025" y="5154613"/>
          <p14:tracePt t="46656" x="3889375" y="5154613"/>
          <p14:tracePt t="46665" x="3895725" y="5154613"/>
          <p14:tracePt t="46670" x="3902075" y="5154613"/>
          <p14:tracePt t="46677" x="3910013" y="5154613"/>
          <p14:tracePt t="46681" x="3916363" y="5154613"/>
          <p14:tracePt t="46684" x="3922713" y="5154613"/>
          <p14:tracePt t="46691" x="3929063" y="5154613"/>
          <p14:tracePt t="46693" x="3929063" y="5160963"/>
          <p14:tracePt t="46694" x="3935413" y="5160963"/>
          <p14:tracePt t="46702" x="3943350" y="5160963"/>
          <p14:tracePt t="46703" x="3943350" y="5168900"/>
          <p14:tracePt t="46706" x="3949700" y="5168900"/>
          <p14:tracePt t="46707" x="3949700" y="5175250"/>
          <p14:tracePt t="46713" x="3949700" y="5181600"/>
          <p14:tracePt t="46718" x="3956050" y="5181600"/>
          <p14:tracePt t="46725" x="3956050" y="5187950"/>
          <p14:tracePt t="46727" x="3962400" y="5187950"/>
          <p14:tracePt t="46731" x="3962400" y="5194300"/>
          <p14:tracePt t="46881" x="3962400" y="5202238"/>
          <p14:tracePt t="46882" x="3968750" y="5202238"/>
          <p14:tracePt t="46888" x="3968750" y="5208588"/>
          <p14:tracePt t="46893" x="3968750" y="5214938"/>
          <p14:tracePt t="46896" x="3976688" y="5214938"/>
          <p14:tracePt t="46900" x="3976688" y="5221288"/>
          <p14:tracePt t="46901" x="3983038" y="5221288"/>
          <p14:tracePt t="46903" x="3983038" y="5227638"/>
          <p14:tracePt t="46908" x="3989388" y="5227638"/>
          <p14:tracePt t="46911" x="3995738" y="5227638"/>
          <p14:tracePt t="46912" x="3995738" y="5235575"/>
          <p14:tracePt t="46914" x="4002088" y="5235575"/>
          <p14:tracePt t="46918" x="4002088" y="5241925"/>
          <p14:tracePt t="46920" x="4010025" y="5241925"/>
          <p14:tracePt t="46924" x="4016375" y="5248275"/>
          <p14:tracePt t="46929" x="4022725" y="5248275"/>
          <p14:tracePt t="46932" x="4029075" y="5248275"/>
          <p14:tracePt t="46935" x="4035425" y="5248275"/>
          <p14:tracePt t="46939" x="4035425" y="5254625"/>
          <p14:tracePt t="46940" x="4043363" y="5254625"/>
          <p14:tracePt t="46942" x="4049713" y="5254625"/>
          <p14:tracePt t="46945" x="4056063" y="5254625"/>
          <p14:tracePt t="46947" x="4062413" y="5254625"/>
          <p14:tracePt t="46949" x="4068763" y="5254625"/>
          <p14:tracePt t="46950" x="4068763" y="5260975"/>
          <p14:tracePt t="46952" x="4076700" y="5260975"/>
          <p14:tracePt t="46953" x="4083050" y="5260975"/>
          <p14:tracePt t="46955" x="4089400" y="5260975"/>
          <p14:tracePt t="46956" x="4095750" y="5260975"/>
          <p14:tracePt t="46957" x="4102100" y="5260975"/>
          <p14:tracePt t="46958" x="4110038" y="5260975"/>
          <p14:tracePt t="46959" x="4116388" y="5260975"/>
          <p14:tracePt t="46960" x="4122738" y="5260975"/>
          <p14:tracePt t="46961" x="4129088" y="5268913"/>
          <p14:tracePt t="46962" x="4135438" y="5268913"/>
          <p14:tracePt t="46963" x="4149725" y="5268913"/>
          <p14:tracePt t="46964" x="4162425" y="5275263"/>
          <p14:tracePt t="46965" x="4168775" y="5275263"/>
          <p14:tracePt t="46966" x="4183063" y="5275263"/>
          <p14:tracePt t="46967" x="4195763" y="5275263"/>
          <p14:tracePt t="46968" x="4202113" y="5275263"/>
          <p14:tracePt t="46969" x="4222750" y="5281613"/>
          <p14:tracePt t="46970" x="4235450" y="5281613"/>
          <p14:tracePt t="46971" x="4249738" y="5281613"/>
          <p14:tracePt t="46972" x="4268788" y="5287963"/>
          <p14:tracePt t="46973" x="4283075" y="5287963"/>
          <p14:tracePt t="46974" x="4295775" y="5287963"/>
          <p14:tracePt t="46975" x="4316413" y="5287963"/>
          <p14:tracePt t="46976" x="4335463" y="5294313"/>
          <p14:tracePt t="46977" x="4349750" y="5294313"/>
          <p14:tracePt t="46978" x="4368800" y="5294313"/>
          <p14:tracePt t="46979" x="4389438" y="5302250"/>
          <p14:tracePt t="46980" x="4402138" y="5302250"/>
          <p14:tracePt t="46981" x="4422775" y="5302250"/>
          <p14:tracePt t="46982" x="4441825" y="5302250"/>
          <p14:tracePt t="46983" x="4456113" y="5308600"/>
          <p14:tracePt t="46984" x="4475163" y="5308600"/>
          <p14:tracePt t="46985" x="4495800" y="5308600"/>
          <p14:tracePt t="46986" x="4522788" y="5308600"/>
          <p14:tracePt t="46987" x="4529138" y="5308600"/>
          <p14:tracePt t="46988" x="4548188" y="5308600"/>
          <p14:tracePt t="46989" x="4568825" y="5308600"/>
          <p14:tracePt t="46990" x="4589463" y="5308600"/>
          <p14:tracePt t="46991" x="4608513" y="5314950"/>
          <p14:tracePt t="46992" x="4629150" y="5314950"/>
          <p14:tracePt t="46993" x="4641850" y="5314950"/>
          <p14:tracePt t="46994" x="4662488" y="5314950"/>
          <p14:tracePt t="46995" x="4681538" y="5321300"/>
          <p14:tracePt t="46996" x="4702175" y="5321300"/>
          <p14:tracePt t="46997" x="4714875" y="5321300"/>
          <p14:tracePt t="46998" x="4735513" y="5321300"/>
          <p14:tracePt t="46999" x="4754563" y="5321300"/>
          <p14:tracePt t="47000" x="4768850" y="5327650"/>
          <p14:tracePt t="47001" x="4787900" y="5327650"/>
          <p14:tracePt t="47002" x="4808538" y="5327650"/>
          <p14:tracePt t="47003" x="4821238" y="5327650"/>
          <p14:tracePt t="47004" x="4835525" y="5327650"/>
          <p14:tracePt t="47005" x="4848225" y="5334000"/>
          <p14:tracePt t="47006" x="4862513" y="5334000"/>
          <p14:tracePt t="47007" x="4875213" y="5334000"/>
          <p14:tracePt t="47008" x="4895850" y="5334000"/>
          <p14:tracePt t="47009" x="4902200" y="5334000"/>
          <p14:tracePt t="47010" x="4914900" y="5334000"/>
          <p14:tracePt t="47011" x="4921250" y="5334000"/>
          <p14:tracePt t="47012" x="4935538" y="5334000"/>
          <p14:tracePt t="47013" x="4948238" y="5334000"/>
          <p14:tracePt t="47014" x="4954588" y="5334000"/>
          <p14:tracePt t="47015" x="4968875" y="5341938"/>
          <p14:tracePt t="47016" x="4975225" y="5341938"/>
          <p14:tracePt t="47017" x="4987925" y="5341938"/>
          <p14:tracePt t="47018" x="5002213" y="5341938"/>
          <p14:tracePt t="47020" x="5008563" y="5341938"/>
          <p14:tracePt t="47021" x="5014913" y="5341938"/>
          <p14:tracePt t="47022" x="5021263" y="5341938"/>
          <p14:tracePt t="47023" x="5029200" y="5341938"/>
          <p14:tracePt t="47024" x="5035550" y="5341938"/>
          <p14:tracePt t="47026" x="5041900" y="5341938"/>
          <p14:tracePt t="47028" x="5048250" y="5341938"/>
          <p14:tracePt t="47030" x="5054600" y="5341938"/>
          <p14:tracePt t="47036" x="5060950" y="5341938"/>
          <p14:tracePt t="47044" x="5068888" y="5341938"/>
          <p14:tracePt t="47050" x="5075238" y="5341938"/>
          <p14:tracePt t="47055" x="5081588" y="5341938"/>
          <p14:tracePt t="47057" x="5087938" y="5341938"/>
          <p14:tracePt t="47060" x="5094288" y="5341938"/>
          <p14:tracePt t="47061" x="5102225" y="5341938"/>
          <p14:tracePt t="47062" x="5108575" y="5341938"/>
          <p14:tracePt t="47064" x="5114925" y="5341938"/>
          <p14:tracePt t="47065" x="5121275" y="5341938"/>
          <p14:tracePt t="47067" x="5127625" y="5341938"/>
          <p14:tracePt t="47068" x="5135563" y="5341938"/>
          <p14:tracePt t="47069" x="5141913" y="5341938"/>
          <p14:tracePt t="47070" x="5154613" y="5341938"/>
          <p14:tracePt t="47071" x="5160963" y="5341938"/>
          <p14:tracePt t="47072" x="5168900" y="5341938"/>
          <p14:tracePt t="47073" x="5181600" y="5341938"/>
          <p14:tracePt t="47074" x="5187950" y="5348288"/>
          <p14:tracePt t="47075" x="5202238" y="5348288"/>
          <p14:tracePt t="47076" x="5214938" y="5348288"/>
          <p14:tracePt t="47077" x="5221288" y="5348288"/>
          <p14:tracePt t="47078" x="5235575" y="5348288"/>
          <p14:tracePt t="47079" x="5241925" y="5348288"/>
          <p14:tracePt t="47080" x="5260975" y="5354638"/>
          <p14:tracePt t="47081" x="5275263" y="5354638"/>
          <p14:tracePt t="47082" x="5281613" y="5354638"/>
          <p14:tracePt t="47083" x="5302250" y="5354638"/>
          <p14:tracePt t="47084" x="5314950" y="5354638"/>
          <p14:tracePt t="47085" x="5327650" y="5360988"/>
          <p14:tracePt t="47086" x="5348288" y="5360988"/>
          <p14:tracePt t="47087" x="5367338" y="5360988"/>
          <p14:tracePt t="47088" x="5381625" y="5360988"/>
          <p14:tracePt t="47089" x="5400675" y="5360988"/>
          <p14:tracePt t="47090" x="5421313" y="5360988"/>
          <p14:tracePt t="47091" x="5441950" y="5360988"/>
          <p14:tracePt t="47092" x="5454650" y="5360988"/>
          <p14:tracePt t="47093" x="5475288" y="5360988"/>
          <p14:tracePt t="47094" x="5494338" y="5367338"/>
          <p14:tracePt t="47095" x="5514975" y="5367338"/>
          <p14:tracePt t="47096" x="5534025" y="5367338"/>
          <p14:tracePt t="47097" x="5554663" y="5375275"/>
          <p14:tracePt t="47098" x="5567363" y="5375275"/>
          <p14:tracePt t="47099" x="5588000" y="5375275"/>
          <p14:tracePt t="47100" x="5608638" y="5375275"/>
          <p14:tracePt t="47101" x="5621338" y="5375275"/>
          <p14:tracePt t="47102" x="5640388" y="5375275"/>
          <p14:tracePt t="47103" x="5667375" y="5381625"/>
          <p14:tracePt t="47104" x="5688013" y="5381625"/>
          <p14:tracePt t="47105" x="5700713" y="5381625"/>
          <p14:tracePt t="47106" x="5721350" y="5381625"/>
          <p14:tracePt t="47107" x="5740400" y="5381625"/>
          <p14:tracePt t="47108" x="5754688" y="5387975"/>
          <p14:tracePt t="47109" x="5773738" y="5387975"/>
          <p14:tracePt t="47110" x="5794375" y="5387975"/>
          <p14:tracePt t="47111" x="5807075" y="5387975"/>
          <p14:tracePt t="47112" x="5827713" y="5387975"/>
          <p14:tracePt t="47113" x="5848350" y="5387975"/>
          <p14:tracePt t="47114" x="5854700" y="5387975"/>
          <p14:tracePt t="47115" x="5873750" y="5387975"/>
          <p14:tracePt t="47116" x="5894388" y="5387975"/>
          <p14:tracePt t="47117" x="5907088" y="5387975"/>
          <p14:tracePt t="47118" x="5927725" y="5387975"/>
          <p14:tracePt t="47120" x="5946775" y="5387975"/>
          <p14:tracePt t="47121" x="5961063" y="5387975"/>
          <p14:tracePt t="47122" x="5973763" y="5387975"/>
          <p14:tracePt t="47123" x="5988050" y="5387975"/>
          <p14:tracePt t="47124" x="5994400" y="5387975"/>
          <p14:tracePt t="47126" x="6013450" y="5387975"/>
          <p14:tracePt t="47127" x="6021388" y="5387975"/>
          <p14:tracePt t="47128" x="6027738" y="5387975"/>
          <p14:tracePt t="47129" x="6040438" y="5387975"/>
          <p14:tracePt t="47131" x="6046788" y="5387975"/>
          <p14:tracePt t="47132" x="6061075" y="5387975"/>
          <p14:tracePt t="47134" x="6067425" y="5387975"/>
          <p14:tracePt t="47135" x="6073775" y="5387975"/>
          <p14:tracePt t="47137" x="6080125" y="5387975"/>
          <p14:tracePt t="47138" x="6088063" y="5387975"/>
          <p14:tracePt t="47139" x="6094413" y="5387975"/>
          <p14:tracePt t="47142" x="6100763" y="5387975"/>
          <p14:tracePt t="47145" x="6107113" y="5387975"/>
          <p14:tracePt t="47151" x="6113463" y="5387975"/>
          <p14:tracePt t="47155" x="6121400" y="5387975"/>
          <p14:tracePt t="47162" x="6127750" y="5387975"/>
          <p14:tracePt t="47164" x="6127750" y="5381625"/>
          <p14:tracePt t="47170" x="6134100" y="5381625"/>
          <p14:tracePt t="47173" x="6140450" y="5381625"/>
          <p14:tracePt t="47178" x="6146800" y="5381625"/>
          <p14:tracePt t="47180" x="6154738" y="5381625"/>
          <p14:tracePt t="47181" x="6154738" y="5375275"/>
          <p14:tracePt t="47183" x="6161088" y="5375275"/>
          <p14:tracePt t="47185" x="6167438" y="5375275"/>
          <p14:tracePt t="47187" x="6173788" y="5375275"/>
          <p14:tracePt t="47190" x="6180138" y="5375275"/>
          <p14:tracePt t="47191" x="6188075" y="5375275"/>
          <p14:tracePt t="47194" x="6194425" y="5375275"/>
          <p14:tracePt t="47196" x="6200775" y="5375275"/>
          <p14:tracePt t="47197" x="6207125" y="5375275"/>
          <p14:tracePt t="47200" x="6213475" y="5375275"/>
          <p14:tracePt t="47201" x="6219825" y="5375275"/>
          <p14:tracePt t="47204" x="6227763" y="5375275"/>
          <p14:tracePt t="47205" x="6234113" y="5375275"/>
          <p14:tracePt t="47207" x="6240463" y="5375275"/>
          <p14:tracePt t="47210" x="6246813" y="5375275"/>
          <p14:tracePt t="47211" x="6253163" y="5375275"/>
          <p14:tracePt t="47214" x="6261100" y="5375275"/>
          <p14:tracePt t="47216" x="6267450" y="5375275"/>
          <p14:tracePt t="47218" x="6273800" y="5375275"/>
          <p14:tracePt t="47221" x="6280150" y="5375275"/>
          <p14:tracePt t="47224" x="6286500" y="5375275"/>
          <p14:tracePt t="47227" x="6294438" y="5375275"/>
          <p14:tracePt t="47228" x="6300788" y="5375275"/>
          <p14:tracePt t="47229" x="6300788" y="5367338"/>
          <p14:tracePt t="47230" x="6307138" y="5367338"/>
          <p14:tracePt t="47235" x="6313488" y="5367338"/>
          <p14:tracePt t="47237" x="6319838" y="5367338"/>
          <p14:tracePt t="47241" x="6327775" y="5360988"/>
          <p14:tracePt t="47244" x="6334125" y="5360988"/>
          <p14:tracePt t="47246" x="6340475" y="5360988"/>
          <p14:tracePt t="47250" x="6346825" y="5360988"/>
          <p14:tracePt t="47253" x="6353175" y="5360988"/>
          <p14:tracePt t="47257" x="6361113" y="5360988"/>
          <p14:tracePt t="47259" x="6367463" y="5360988"/>
          <p14:tracePt t="47263" x="6373813" y="5360988"/>
          <p14:tracePt t="47265" x="6380163" y="5360988"/>
          <p14:tracePt t="47267" x="6386513" y="5360988"/>
          <p14:tracePt t="47272" x="6386513" y="5354638"/>
          <p14:tracePt t="47273" x="6394450" y="5354638"/>
          <p14:tracePt t="47275" x="6400800" y="5354638"/>
          <p14:tracePt t="47280" x="6407150" y="5354638"/>
          <p14:tracePt t="47283" x="6413500" y="5354638"/>
          <p14:tracePt t="47288" x="6419850" y="5354638"/>
          <p14:tracePt t="47354" x="6413500" y="5354638"/>
          <p14:tracePt t="47357" x="6407150" y="5354638"/>
          <p14:tracePt t="47361" x="6400800" y="5354638"/>
          <p14:tracePt t="47363" x="6394450" y="5354638"/>
          <p14:tracePt t="47367" x="6386513" y="5354638"/>
          <p14:tracePt t="47369" x="6380163" y="5354638"/>
          <p14:tracePt t="47372" x="6373813" y="5354638"/>
          <p14:tracePt t="47376" x="6367463" y="5354638"/>
          <p14:tracePt t="47378" x="6361113" y="5354638"/>
          <p14:tracePt t="47382" x="6353175" y="5354638"/>
          <p14:tracePt t="47384" x="6346825" y="5354638"/>
          <p14:tracePt t="47389" x="6340475" y="5354638"/>
          <p14:tracePt t="47392" x="6334125" y="5354638"/>
          <p14:tracePt t="47394" x="6327775" y="5354638"/>
          <p14:tracePt t="47400" x="6319838" y="5354638"/>
          <p14:tracePt t="47402" x="6313488" y="5354638"/>
          <p14:tracePt t="47407" x="6307138" y="5354638"/>
          <p14:tracePt t="47409" x="6300788" y="5354638"/>
          <p14:tracePt t="47412" x="6294438" y="5354638"/>
          <p14:tracePt t="47416" x="6286500" y="5354638"/>
          <p14:tracePt t="47417" x="6286500" y="5360988"/>
          <p14:tracePt t="47418" x="6280150" y="5360988"/>
          <p14:tracePt t="47421" x="6273800" y="5360988"/>
          <p14:tracePt t="47422" x="6267450" y="5360988"/>
          <p14:tracePt t="47423" x="6261100" y="5360988"/>
          <p14:tracePt t="47424" x="6261100" y="5367338"/>
          <p14:tracePt t="47426" x="6253163" y="5367338"/>
          <p14:tracePt t="47427" x="6246813" y="5367338"/>
          <p14:tracePt t="47429" x="6240463" y="5367338"/>
          <p14:tracePt t="47430" x="6234113" y="5367338"/>
          <p14:tracePt t="47431" x="6227763" y="5367338"/>
          <p14:tracePt t="47433" x="6219825" y="5367338"/>
          <p14:tracePt t="47434" x="6213475" y="5367338"/>
          <p14:tracePt t="47436" x="6207125" y="5375275"/>
          <p14:tracePt t="47437" x="6194425" y="5375275"/>
          <p14:tracePt t="47439" x="6188075" y="5375275"/>
          <p14:tracePt t="47440" x="6173788" y="5375275"/>
          <p14:tracePt t="47442" x="6161088" y="5375275"/>
          <p14:tracePt t="47444" x="6146800" y="5375275"/>
          <p14:tracePt t="47445" x="6140450" y="5375275"/>
          <p14:tracePt t="47447" x="6127750" y="5375275"/>
          <p14:tracePt t="47448" x="6113463" y="5375275"/>
          <p14:tracePt t="47450" x="6100763" y="5375275"/>
          <p14:tracePt t="47451" x="6094413" y="5375275"/>
          <p14:tracePt t="47452" x="6080125" y="5375275"/>
          <p14:tracePt t="47453" x="6067425" y="5375275"/>
          <p14:tracePt t="47455" x="6054725" y="5375275"/>
          <p14:tracePt t="47456" x="6046788" y="5375275"/>
          <p14:tracePt t="47457" x="6034088" y="5375275"/>
          <p14:tracePt t="47458" x="6021388" y="5375275"/>
          <p14:tracePt t="47460" x="6007100" y="5375275"/>
          <p14:tracePt t="47461" x="6000750" y="5375275"/>
          <p14:tracePt t="47462" x="5994400" y="5375275"/>
          <p14:tracePt t="47463" x="5980113" y="5375275"/>
          <p14:tracePt t="47464" x="5973763" y="5375275"/>
          <p14:tracePt t="47465" x="5967413" y="5375275"/>
          <p14:tracePt t="47466" x="5961063" y="5375275"/>
          <p14:tracePt t="47467" x="5946775" y="5375275"/>
          <p14:tracePt t="47468" x="5940425" y="5375275"/>
          <p14:tracePt t="47469" x="5934075" y="5375275"/>
          <p14:tracePt t="47470" x="5927725" y="5375275"/>
          <p14:tracePt t="47471" x="5921375" y="5375275"/>
          <p14:tracePt t="47472" x="5913438" y="5375275"/>
          <p14:tracePt t="47473" x="5907088" y="5375275"/>
          <p14:tracePt t="47474" x="5900738" y="5375275"/>
          <p14:tracePt t="47475" x="5894388" y="5375275"/>
          <p14:tracePt t="47476" x="5888038" y="5375275"/>
          <p14:tracePt t="47477" x="5881688" y="5375275"/>
          <p14:tracePt t="47479" x="5873750" y="5375275"/>
          <p14:tracePt t="47480" x="5867400" y="5375275"/>
          <p14:tracePt t="47482" x="5861050" y="5375275"/>
          <p14:tracePt t="47483" x="5854700" y="5375275"/>
          <p14:tracePt t="47485" x="5848350" y="5375275"/>
          <p14:tracePt t="47597" x="5854700" y="5375275"/>
          <p14:tracePt t="47598" x="5861050" y="5375275"/>
          <p14:tracePt t="47601" x="5867400" y="5375275"/>
          <p14:tracePt t="47603" x="5873750" y="5375275"/>
          <p14:tracePt t="47605" x="5881688" y="5375275"/>
          <p14:tracePt t="47606" x="5888038" y="5375275"/>
          <p14:tracePt t="47607" x="5894388" y="5375275"/>
          <p14:tracePt t="47609" x="5900738" y="5375275"/>
          <p14:tracePt t="47610" x="5913438" y="5375275"/>
          <p14:tracePt t="47612" x="5921375" y="5375275"/>
          <p14:tracePt t="47613" x="5927725" y="5375275"/>
          <p14:tracePt t="47615" x="5934075" y="5375275"/>
          <p14:tracePt t="47616" x="5946775" y="5375275"/>
          <p14:tracePt t="47618" x="5961063" y="5375275"/>
          <p14:tracePt t="47620" x="5967413" y="5375275"/>
          <p14:tracePt t="47621" x="5973763" y="5375275"/>
          <p14:tracePt t="47622" x="5988050" y="5375275"/>
          <p14:tracePt t="47623" x="5994400" y="5375275"/>
          <p14:tracePt t="47624" x="6000750" y="5375275"/>
          <p14:tracePt t="47626" x="6013450" y="5375275"/>
          <p14:tracePt t="47628" x="6027738" y="5375275"/>
          <p14:tracePt t="47630" x="6040438" y="5375275"/>
          <p14:tracePt t="47631" x="6046788" y="5375275"/>
          <p14:tracePt t="47632" x="6054725" y="5375275"/>
          <p14:tracePt t="47633" x="6061075" y="5375275"/>
          <p14:tracePt t="47634" x="6067425" y="5375275"/>
          <p14:tracePt t="47635" x="6067425" y="5367338"/>
          <p14:tracePt t="47636" x="6080125" y="5367338"/>
          <p14:tracePt t="47637" x="6088063" y="5367338"/>
          <p14:tracePt t="47639" x="6100763" y="5367338"/>
          <p14:tracePt t="47641" x="6107113" y="5367338"/>
          <p14:tracePt t="47642" x="6113463" y="5367338"/>
          <p14:tracePt t="47643" x="6121400" y="5367338"/>
          <p14:tracePt t="47644" x="6127750" y="5367338"/>
          <p14:tracePt t="47645" x="6134100" y="5360988"/>
          <p14:tracePt t="47646" x="6140450" y="5360988"/>
          <p14:tracePt t="47648" x="6146800" y="5360988"/>
          <p14:tracePt t="47649" x="6154738" y="5360988"/>
          <p14:tracePt t="47651" x="6161088" y="5360988"/>
          <p14:tracePt t="47652" x="6167438" y="5360988"/>
          <p14:tracePt t="47653" x="6173788" y="5360988"/>
          <p14:tracePt t="47655" x="6180138" y="5360988"/>
          <p14:tracePt t="47656" x="6188075" y="5360988"/>
          <p14:tracePt t="47658" x="6194425" y="5360988"/>
          <p14:tracePt t="47659" x="6200775" y="5360988"/>
          <p14:tracePt t="47661" x="6207125" y="5360988"/>
          <p14:tracePt t="47663" x="6213475" y="5360988"/>
          <p14:tracePt t="47664" x="6219825" y="5360988"/>
          <p14:tracePt t="47667" x="6227763" y="5360988"/>
          <p14:tracePt t="47669" x="6234113" y="5360988"/>
          <p14:tracePt t="47672" x="6240463" y="5360988"/>
          <p14:tracePt t="47675" x="6246813" y="5360988"/>
          <p14:tracePt t="47677" x="6253163" y="5360988"/>
          <p14:tracePt t="47681" x="6261100" y="5360988"/>
          <p14:tracePt t="47683" x="6267450" y="5360988"/>
          <p14:tracePt t="47689" x="6273800" y="5360988"/>
          <p14:tracePt t="47692" x="6280150" y="5360988"/>
          <p14:tracePt t="47698" x="6286500" y="5360988"/>
          <p14:tracePt t="47719" x="6286500" y="5354638"/>
          <p14:tracePt t="47720" x="6294438" y="5354638"/>
          <p14:tracePt t="47727" x="6300788" y="5354638"/>
          <p14:tracePt t="47732" x="6300788" y="5348288"/>
          <p14:tracePt t="47738" x="6300788" y="5341938"/>
          <p14:tracePt t="47741" x="6307138" y="5341938"/>
          <p14:tracePt t="47750" x="6313488" y="5341938"/>
          <p14:tracePt t="47753" x="6313488" y="5334000"/>
          <p14:tracePt t="47758" x="6319838" y="5334000"/>
          <p14:tracePt t="47761" x="6319838" y="5327650"/>
          <p14:tracePt t="47803" x="6313488" y="5327650"/>
          <p14:tracePt t="47806" x="6307138" y="5327650"/>
          <p14:tracePt t="47807" x="6307138" y="5321300"/>
          <p14:tracePt t="47809" x="6300788" y="5321300"/>
          <p14:tracePt t="47811" x="6294438" y="5321300"/>
          <p14:tracePt t="47813" x="6286500" y="5321300"/>
          <p14:tracePt t="47815" x="6280150" y="5321300"/>
          <p14:tracePt t="47816" x="6273800" y="5321300"/>
          <p14:tracePt t="47819" x="6267450" y="5321300"/>
          <p14:tracePt t="47820" x="6261100" y="5321300"/>
          <p14:tracePt t="47822" x="6253163" y="5321300"/>
          <p14:tracePt t="47824" x="6246813" y="5321300"/>
          <p14:tracePt t="47825" x="6240463" y="5321300"/>
          <p14:tracePt t="47827" x="6234113" y="5321300"/>
          <p14:tracePt t="47829" x="6227763" y="5321300"/>
          <p14:tracePt t="47831" x="6219825" y="5321300"/>
          <p14:tracePt t="47832" x="6213475" y="5321300"/>
          <p14:tracePt t="47834" x="6207125" y="5321300"/>
          <p14:tracePt t="47836" x="6200775" y="5321300"/>
          <p14:tracePt t="47838" x="6194425" y="5321300"/>
          <p14:tracePt t="47841" x="6188075" y="5321300"/>
          <p14:tracePt t="47843" x="6180138" y="5321300"/>
          <p14:tracePt t="47846" x="6173788" y="5321300"/>
          <p14:tracePt t="47849" x="6167438" y="5321300"/>
          <p14:tracePt t="47851" x="6161088" y="5321300"/>
          <p14:tracePt t="47857" x="6161088" y="5327650"/>
          <p14:tracePt t="47865" x="6154738" y="5327650"/>
          <p14:tracePt t="47941" x="6161088" y="5327650"/>
          <p14:tracePt t="47943" x="6167438" y="5327650"/>
          <p14:tracePt t="47944" x="6173788" y="5327650"/>
          <p14:tracePt t="47947" x="6180138" y="5327650"/>
          <p14:tracePt t="47949" x="6188075" y="5327650"/>
          <p14:tracePt t="47951" x="6194425" y="5327650"/>
          <p14:tracePt t="47952" x="6200775" y="5327650"/>
          <p14:tracePt t="47954" x="6207125" y="5327650"/>
          <p14:tracePt t="47955" x="6213475" y="5327650"/>
          <p14:tracePt t="47956" x="6219825" y="5327650"/>
          <p14:tracePt t="47958" x="6227763" y="5327650"/>
          <p14:tracePt t="47959" x="6234113" y="5327650"/>
          <p14:tracePt t="47961" x="6240463" y="5321300"/>
          <p14:tracePt t="47962" x="6246813" y="5321300"/>
          <p14:tracePt t="47963" x="6253163" y="5321300"/>
          <p14:tracePt t="47965" x="6261100" y="5321300"/>
          <p14:tracePt t="47966" x="6267450" y="5321300"/>
          <p14:tracePt t="47968" x="6280150" y="5321300"/>
          <p14:tracePt t="47969" x="6286500" y="5321300"/>
          <p14:tracePt t="47971" x="6294438" y="5321300"/>
          <p14:tracePt t="47972" x="6300788" y="5321300"/>
          <p14:tracePt t="47973" x="6307138" y="5321300"/>
          <p14:tracePt t="47975" x="6319838" y="5321300"/>
          <p14:tracePt t="47977" x="6327775" y="5321300"/>
          <p14:tracePt t="47978" x="6334125" y="5321300"/>
          <p14:tracePt t="47979" x="6340475" y="5321300"/>
          <p14:tracePt t="47981" x="6353175" y="5321300"/>
          <p14:tracePt t="47982" x="6361113" y="5321300"/>
          <p14:tracePt t="47984" x="6367463" y="5321300"/>
          <p14:tracePt t="47985" x="6373813" y="5321300"/>
          <p14:tracePt t="47987" x="6380163" y="5314950"/>
          <p14:tracePt t="47988" x="6394450" y="5314950"/>
          <p14:tracePt t="47990" x="6400800" y="5314950"/>
          <p14:tracePt t="47991" x="6407150" y="5314950"/>
          <p14:tracePt t="47993" x="6413500" y="5314950"/>
          <p14:tracePt t="47994" x="6419850" y="5314950"/>
          <p14:tracePt t="47995" x="6427788" y="5314950"/>
          <p14:tracePt t="47998" x="6434138" y="5314950"/>
          <p14:tracePt t="47999" x="6440488" y="5314950"/>
          <p14:tracePt t="48002" x="6446838" y="5314950"/>
          <p14:tracePt t="48004" x="6453188" y="5314950"/>
          <p14:tracePt t="48005" x="6461125" y="5314950"/>
          <p14:tracePt t="48011" x="6467475" y="5314950"/>
          <p14:tracePt t="48019" x="6473825" y="5314950"/>
          <p14:tracePt t="48490" x="6480175" y="5314950"/>
          <p14:tracePt t="48495" x="6486525" y="5314950"/>
          <p14:tracePt t="48499" x="6492875" y="5314950"/>
          <p14:tracePt t="48506" x="6500813" y="5314950"/>
          <p14:tracePt t="48510" x="6507163" y="5314950"/>
          <p14:tracePt t="48517" x="6513513" y="5314950"/>
          <p14:tracePt t="48522" x="6519863" y="5314950"/>
          <p14:tracePt t="48531" x="6526213" y="5314950"/>
          <p14:tracePt t="48536" x="6534150" y="5314950"/>
          <p14:tracePt t="48542" x="6540500" y="5314950"/>
          <p14:tracePt t="48549" x="6546850" y="5314950"/>
          <p14:tracePt t="48552" x="6553200" y="5314950"/>
          <p14:tracePt t="48555" x="6559550" y="5314950"/>
          <p14:tracePt t="48557" x="6567488" y="5314950"/>
          <p14:tracePt t="48558" x="6573838" y="5314950"/>
          <p14:tracePt t="48561" x="6580188" y="5314950"/>
          <p14:tracePt t="48562" x="6586538" y="5314950"/>
          <p14:tracePt t="48564" x="6592888" y="5314950"/>
          <p14:tracePt t="48565" x="6600825" y="5314950"/>
          <p14:tracePt t="48566" x="6607175" y="5314950"/>
          <p14:tracePt t="48568" x="6619875" y="5314950"/>
          <p14:tracePt t="48569" x="6626225" y="5314950"/>
          <p14:tracePt t="48570" x="6634163" y="5314950"/>
          <p14:tracePt t="48571" x="6646863" y="5314950"/>
          <p14:tracePt t="48572" x="6653213" y="5314950"/>
          <p14:tracePt t="48573" x="6667500" y="5321300"/>
          <p14:tracePt t="48574" x="6686550" y="5321300"/>
          <p14:tracePt t="48575" x="6692900" y="5321300"/>
          <p14:tracePt t="48576" x="6707188" y="5327650"/>
          <p14:tracePt t="48577" x="6726238" y="5327650"/>
          <p14:tracePt t="48578" x="6740525" y="5334000"/>
          <p14:tracePt t="48579" x="6753225" y="5334000"/>
          <p14:tracePt t="48580" x="6773863" y="5341938"/>
          <p14:tracePt t="48581" x="6780213" y="5341938"/>
          <p14:tracePt t="48582" x="6799263" y="5341938"/>
          <p14:tracePt t="48583" x="6819900" y="5348288"/>
          <p14:tracePt t="48584" x="6832600" y="5348288"/>
          <p14:tracePt t="48585" x="6853238" y="5354638"/>
          <p14:tracePt t="48586" x="6873875" y="5354638"/>
          <p14:tracePt t="48587" x="6899275" y="5360988"/>
          <p14:tracePt t="48588" x="6913563" y="5360988"/>
          <p14:tracePt t="48589" x="6932613" y="5367338"/>
          <p14:tracePt t="48590" x="6959600" y="5367338"/>
          <p14:tracePt t="48591" x="6980238" y="5375275"/>
          <p14:tracePt t="48592" x="6992938" y="5375275"/>
          <p14:tracePt t="48593" x="7019925" y="5381625"/>
          <p14:tracePt t="48594" x="7040563" y="5381625"/>
          <p14:tracePt t="48595" x="7053263" y="5387975"/>
          <p14:tracePt t="48596" x="7080250" y="5387975"/>
          <p14:tracePt t="48597" x="7099300" y="5387975"/>
          <p14:tracePt t="48598" x="7119938" y="5387975"/>
          <p14:tracePt t="48599" x="7132638" y="5387975"/>
          <p14:tracePt t="48600" x="7159625" y="5394325"/>
          <p14:tracePt t="48601" x="7172325" y="5394325"/>
          <p14:tracePt t="48602" x="7192963" y="5394325"/>
          <p14:tracePt t="48603" x="7213600" y="5400675"/>
          <p14:tracePt t="48604" x="7232650" y="5400675"/>
          <p14:tracePt t="48605" x="7253288" y="5408613"/>
          <p14:tracePt t="48606" x="7265988" y="5408613"/>
          <p14:tracePt t="48607" x="7286625" y="5408613"/>
          <p14:tracePt t="48608" x="7305675" y="5408613"/>
          <p14:tracePt t="48609" x="7319963" y="5408613"/>
          <p14:tracePt t="48610" x="7339013" y="5408613"/>
          <p14:tracePt t="48611" x="7359650" y="5414963"/>
          <p14:tracePt t="48612" x="7372350" y="5414963"/>
          <p14:tracePt t="48613" x="7386638" y="5414963"/>
          <p14:tracePt t="48614" x="7405688" y="5414963"/>
          <p14:tracePt t="48615" x="7412038" y="5414963"/>
          <p14:tracePt t="48616" x="7426325" y="5414963"/>
          <p14:tracePt t="48618" x="7453313" y="5414963"/>
          <p14:tracePt t="48619" x="7466013" y="5421313"/>
          <p14:tracePt t="48620" x="7486650" y="5421313"/>
          <p14:tracePt t="48621" x="7499350" y="5421313"/>
          <p14:tracePt t="48622" x="7505700" y="5421313"/>
          <p14:tracePt t="48624" x="7519988" y="5421313"/>
          <p14:tracePt t="48625" x="7526338" y="5421313"/>
          <p14:tracePt t="48626" x="7539038" y="5421313"/>
          <p14:tracePt t="48627" x="7545388" y="5421313"/>
          <p14:tracePt t="48629" x="7553325" y="5421313"/>
          <p14:tracePt t="48630" x="7566025" y="5421313"/>
          <p14:tracePt t="48632" x="7572375" y="5421313"/>
          <p14:tracePt t="48633" x="7578725" y="5421313"/>
          <p14:tracePt t="48634" x="7586663" y="5421313"/>
          <p14:tracePt t="48637" x="7593013" y="5421313"/>
          <p14:tracePt t="48639" x="7599363" y="5421313"/>
          <p14:tracePt t="48674" x="7605713" y="5421313"/>
          <p14:tracePt t="48679" x="7612063" y="5421313"/>
          <p14:tracePt t="48682" x="7620000" y="5421313"/>
          <p14:tracePt t="48684" x="7626350" y="5421313"/>
          <p14:tracePt t="48685" x="7632700" y="5421313"/>
          <p14:tracePt t="48687" x="7639050" y="5421313"/>
          <p14:tracePt t="48688" x="7645400" y="5421313"/>
          <p14:tracePt t="48690" x="7651750" y="5421313"/>
          <p14:tracePt t="48691" x="7659688" y="5421313"/>
          <p14:tracePt t="48692" x="7666038" y="5421313"/>
          <p14:tracePt t="48694" x="7672388" y="5421313"/>
          <p14:tracePt t="48695" x="7678738" y="5421313"/>
          <p14:tracePt t="48697" x="7685088" y="5421313"/>
          <p14:tracePt t="48698" x="7699375" y="5421313"/>
          <p14:tracePt t="48700" x="7712075" y="5421313"/>
          <p14:tracePt t="48701" x="7718425" y="5421313"/>
          <p14:tracePt t="48702" x="7726363" y="5421313"/>
          <p14:tracePt t="48703" x="7739063" y="5421313"/>
          <p14:tracePt t="48704" x="7745413" y="5421313"/>
          <p14:tracePt t="48705" x="7751763" y="5421313"/>
          <p14:tracePt t="48706" x="7766050" y="5427663"/>
          <p14:tracePt t="48708" x="7778750" y="5427663"/>
          <p14:tracePt t="48709" x="7785100" y="5427663"/>
          <p14:tracePt t="48710" x="7799388" y="5427663"/>
          <p14:tracePt t="48711" x="7805738" y="5427663"/>
          <p14:tracePt t="48712" x="7812088" y="5427663"/>
          <p14:tracePt t="48713" x="7826375" y="5434013"/>
          <p14:tracePt t="48714" x="7832725" y="5434013"/>
          <p14:tracePt t="48715" x="7839075" y="5434013"/>
          <p14:tracePt t="48716" x="7851775" y="5434013"/>
          <p14:tracePt t="48717" x="7859713" y="5434013"/>
          <p14:tracePt t="48718" x="7872413" y="5434013"/>
          <p14:tracePt t="48720" x="7885113" y="5434013"/>
          <p14:tracePt t="48721" x="7893050" y="5434013"/>
          <p14:tracePt t="48722" x="7905750" y="5434013"/>
          <p14:tracePt t="48724" x="7918450" y="5434013"/>
          <p14:tracePt t="48726" x="7932738" y="5434013"/>
          <p14:tracePt t="48728" x="7945438" y="5434013"/>
          <p14:tracePt t="48729" x="7951788" y="5434013"/>
          <p14:tracePt t="48731" x="7958138" y="5434013"/>
          <p14:tracePt t="48732" x="7966075" y="5434013"/>
          <p14:tracePt t="48734" x="7972425" y="5434013"/>
          <p14:tracePt t="48735" x="7978775" y="5434013"/>
          <p14:tracePt t="48736" x="7985125" y="5434013"/>
          <p14:tracePt t="48739" x="7991475" y="5434013"/>
          <p14:tracePt t="48741" x="7999413" y="5434013"/>
          <p14:tracePt t="48914" x="7991475" y="5434013"/>
          <p14:tracePt t="48922" x="7985125" y="5434013"/>
          <p14:tracePt t="48924" x="7985125" y="5441950"/>
          <p14:tracePt t="48926" x="7978775" y="5441950"/>
          <p14:tracePt t="48927" x="7972425" y="5441950"/>
          <p14:tracePt t="48933" x="7966075" y="5441950"/>
          <p14:tracePt t="48935" x="7966075" y="5448300"/>
          <p14:tracePt t="48936" x="7958138" y="5448300"/>
          <p14:tracePt t="48940" x="7951788" y="5448300"/>
          <p14:tracePt t="48941" x="7945438" y="5448300"/>
          <p14:tracePt t="48943" x="7945438" y="5454650"/>
          <p14:tracePt t="48944" x="7939088" y="5454650"/>
          <p14:tracePt t="48947" x="7932738" y="5454650"/>
          <p14:tracePt t="48948" x="7924800" y="5454650"/>
          <p14:tracePt t="48951" x="7918450" y="5454650"/>
          <p14:tracePt t="48953" x="7912100" y="5454650"/>
          <p14:tracePt t="48954" x="7905750" y="5454650"/>
          <p14:tracePt t="48957" x="7899400" y="5454650"/>
          <p14:tracePt t="48958" x="7893050" y="5454650"/>
          <p14:tracePt t="48960" x="7885113" y="5461000"/>
          <p14:tracePt t="48961" x="7878763" y="5461000"/>
          <p14:tracePt t="48963" x="7872413" y="5461000"/>
          <p14:tracePt t="48965" x="7866063" y="5461000"/>
          <p14:tracePt t="48966" x="7859713" y="5461000"/>
          <p14:tracePt t="48968" x="7851775" y="5461000"/>
          <p14:tracePt t="48969" x="7845425" y="5461000"/>
          <p14:tracePt t="48970" x="7839075" y="5461000"/>
          <p14:tracePt t="48972" x="7832725" y="5461000"/>
          <p14:tracePt t="48973" x="7826375" y="5461000"/>
          <p14:tracePt t="48975" x="7818438" y="5461000"/>
          <p14:tracePt t="48976" x="7812088" y="5461000"/>
          <p14:tracePt t="48977" x="7812088" y="5467350"/>
          <p14:tracePt t="48979" x="7805738" y="5467350"/>
          <p14:tracePt t="48980" x="7799388" y="5467350"/>
          <p14:tracePt t="48981" x="7793038" y="5467350"/>
          <p14:tracePt t="48983" x="7785100" y="5467350"/>
          <p14:tracePt t="48985" x="7778750" y="5467350"/>
          <p14:tracePt t="48988" x="7772400" y="5467350"/>
          <p14:tracePt t="48989" x="7766050" y="5467350"/>
          <p14:tracePt t="48991" x="7759700" y="5467350"/>
          <p14:tracePt t="48995" x="7751763" y="5467350"/>
          <p14:tracePt t="48998" x="7745413" y="5467350"/>
          <p14:tracePt t="49007" x="7739063" y="5467350"/>
          <p14:tracePt t="49025" x="7732713" y="5467350"/>
          <p14:tracePt t="49035" x="7726363" y="5467350"/>
          <p14:tracePt t="49044" x="7718425" y="5467350"/>
          <p14:tracePt t="49047" x="7712075" y="5467350"/>
          <p14:tracePt t="49051" x="7705725" y="5467350"/>
          <p14:tracePt t="49053" x="7699375" y="5467350"/>
          <p14:tracePt t="49055" x="7693025" y="5467350"/>
          <p14:tracePt t="49058" x="7685088" y="5467350"/>
          <p14:tracePt t="49059" x="7678738" y="5467350"/>
          <p14:tracePt t="49062" x="7672388" y="5467350"/>
          <p14:tracePt t="49063" x="7666038" y="5467350"/>
          <p14:tracePt t="49064" x="7659688" y="5467350"/>
          <p14:tracePt t="49067" x="7651750" y="5467350"/>
          <p14:tracePt t="49068" x="7645400" y="5467350"/>
          <p14:tracePt t="49069" x="7645400" y="5461000"/>
          <p14:tracePt t="49071" x="7639050" y="5461000"/>
          <p14:tracePt t="49072" x="7632700" y="5461000"/>
          <p14:tracePt t="49073" x="7626350" y="5461000"/>
          <p14:tracePt t="49075" x="7620000" y="5461000"/>
          <p14:tracePt t="49076" x="7612063" y="5461000"/>
          <p14:tracePt t="49079" x="7605713" y="5461000"/>
          <p14:tracePt t="49081" x="7599363" y="5461000"/>
          <p14:tracePt t="49084" x="7593013" y="5461000"/>
          <p14:tracePt t="49085" x="7586663" y="5461000"/>
          <p14:tracePt t="49087" x="7578725" y="5461000"/>
          <p14:tracePt t="49092" x="7572375" y="5461000"/>
          <p14:tracePt t="49096" x="7566025" y="5461000"/>
          <p14:tracePt t="49118" x="7559675" y="5461000"/>
          <p14:tracePt t="49126" x="7553325" y="5461000"/>
          <p14:tracePt t="49131" x="7545388" y="5461000"/>
          <p14:tracePt t="49136" x="7539038" y="5461000"/>
          <p14:tracePt t="49138" x="7532688" y="5461000"/>
          <p14:tracePt t="49141" x="7526338" y="5461000"/>
          <p14:tracePt t="49142" x="7519988" y="5461000"/>
          <p14:tracePt t="49144" x="7512050" y="5461000"/>
          <p14:tracePt t="49146" x="7505700" y="5461000"/>
          <p14:tracePt t="49147" x="7499350" y="5461000"/>
          <p14:tracePt t="49149" x="7493000" y="5461000"/>
          <p14:tracePt t="49150" x="7486650" y="5461000"/>
          <p14:tracePt t="49151" x="7478713" y="5461000"/>
          <p14:tracePt t="49152" x="7478713" y="5454650"/>
          <p14:tracePt t="49153" x="7472363" y="5454650"/>
          <p14:tracePt t="49154" x="7466013" y="5454650"/>
          <p14:tracePt t="49155" x="7459663" y="5454650"/>
          <p14:tracePt t="49156" x="7445375" y="5454650"/>
          <p14:tracePt t="49158" x="7432675" y="5454650"/>
          <p14:tracePt t="49159" x="7426325" y="5454650"/>
          <p14:tracePt t="49160" x="7419975" y="5454650"/>
          <p14:tracePt t="49161" x="7405688" y="5454650"/>
          <p14:tracePt t="49163" x="7392988" y="5448300"/>
          <p14:tracePt t="49164" x="7378700" y="5448300"/>
          <p14:tracePt t="49165" x="7372350" y="5448300"/>
          <p14:tracePt t="49166" x="7359650" y="5448300"/>
          <p14:tracePt t="49167" x="7353300" y="5448300"/>
          <p14:tracePt t="49168" x="7345363" y="5448300"/>
          <p14:tracePt t="49169" x="7332663" y="5448300"/>
          <p14:tracePt t="49170" x="7326313" y="5448300"/>
          <p14:tracePt t="49171" x="7313613" y="5448300"/>
          <p14:tracePt t="49172" x="7305675" y="5448300"/>
          <p14:tracePt t="49173" x="7292975" y="5448300"/>
          <p14:tracePt t="49174" x="7280275" y="5448300"/>
          <p14:tracePt t="49175" x="7272338" y="5448300"/>
          <p14:tracePt t="49176" x="7259638" y="5448300"/>
          <p14:tracePt t="49177" x="7253288" y="5448300"/>
          <p14:tracePt t="49178" x="7239000" y="5448300"/>
          <p14:tracePt t="49179" x="7226300" y="5448300"/>
          <p14:tracePt t="49180" x="7219950" y="5441950"/>
          <p14:tracePt t="49181" x="7213600" y="5441950"/>
          <p14:tracePt t="49182" x="7199313" y="5441950"/>
          <p14:tracePt t="49183" x="7192963" y="5441950"/>
          <p14:tracePt t="49184" x="7180263" y="5441950"/>
          <p14:tracePt t="49185" x="7172325" y="5441950"/>
          <p14:tracePt t="49186" x="7165975" y="5441950"/>
          <p14:tracePt t="49187" x="7153275" y="5441950"/>
          <p14:tracePt t="49189" x="7138988" y="5441950"/>
          <p14:tracePt t="49190" x="7132638" y="5441950"/>
          <p14:tracePt t="49192" x="7119938" y="5441950"/>
          <p14:tracePt t="49194" x="7113588" y="5441950"/>
          <p14:tracePt t="49195" x="7105650" y="5441950"/>
          <p14:tracePt t="49196" x="7099300" y="5441950"/>
          <p14:tracePt t="49198" x="7092950" y="5441950"/>
          <p14:tracePt t="49199" x="7086600" y="5441950"/>
          <p14:tracePt t="49201" x="7080250" y="5441950"/>
          <p14:tracePt t="49202" x="7072313" y="5441950"/>
          <p14:tracePt t="49203" x="7065963" y="5441950"/>
          <p14:tracePt t="49206" x="7059613" y="5441950"/>
          <p14:tracePt t="49208" x="7053263" y="5441950"/>
          <p14:tracePt t="49212" x="7046913" y="5441950"/>
          <p14:tracePt t="49217" x="7040563" y="5441950"/>
          <p14:tracePt t="49220" x="7032625" y="5441950"/>
          <p14:tracePt t="49227" x="7026275" y="5441950"/>
          <p14:tracePt t="49229" x="7019925" y="5441950"/>
          <p14:tracePt t="49233" x="7013575" y="5441950"/>
          <p14:tracePt t="49235" x="7007225" y="5441950"/>
          <p14:tracePt t="49237" x="6999288" y="5441950"/>
          <p14:tracePt t="49239" x="6992938" y="5441950"/>
          <p14:tracePt t="49240" x="6986588" y="5441950"/>
          <p14:tracePt t="49242" x="6980238" y="5441950"/>
          <p14:tracePt t="49244" x="6973888" y="5441950"/>
          <p14:tracePt t="49245" x="6965950" y="5441950"/>
          <p14:tracePt t="49247" x="6959600" y="5441950"/>
          <p14:tracePt t="49248" x="6953250" y="5441950"/>
          <p14:tracePt t="49250" x="6946900" y="5441950"/>
          <p14:tracePt t="49251" x="6940550" y="5441950"/>
          <p14:tracePt t="49252" x="6932613" y="5441950"/>
          <p14:tracePt t="49253" x="6926263" y="5441950"/>
          <p14:tracePt t="49254" x="6919913" y="5441950"/>
          <p14:tracePt t="49255" x="6913563" y="5441950"/>
          <p14:tracePt t="49256" x="6907213" y="5441950"/>
          <p14:tracePt t="49257" x="6899275" y="5441950"/>
          <p14:tracePt t="49258" x="6892925" y="5441950"/>
          <p14:tracePt t="49259" x="6880225" y="5441950"/>
          <p14:tracePt t="49261" x="6865938" y="5441950"/>
          <p14:tracePt t="49262" x="6859588" y="5441950"/>
          <p14:tracePt t="49263" x="6853238" y="5441950"/>
          <p14:tracePt t="49264" x="6846888" y="5441950"/>
          <p14:tracePt t="49265" x="6840538" y="5441950"/>
          <p14:tracePt t="49266" x="6832600" y="5441950"/>
          <p14:tracePt t="49267" x="6819900" y="5441950"/>
          <p14:tracePt t="49268" x="6813550" y="5441950"/>
          <p14:tracePt t="49269" x="6807200" y="5441950"/>
          <p14:tracePt t="49270" x="6799263" y="5441950"/>
          <p14:tracePt t="49271" x="6792913" y="5441950"/>
          <p14:tracePt t="49272" x="6780213" y="5441950"/>
          <p14:tracePt t="49273" x="6773863" y="5441950"/>
          <p14:tracePt t="49274" x="6765925" y="5441950"/>
          <p14:tracePt t="49275" x="6759575" y="5441950"/>
          <p14:tracePt t="49276" x="6746875" y="5441950"/>
          <p14:tracePt t="49277" x="6734175" y="5441950"/>
          <p14:tracePt t="49278" x="6726238" y="5441950"/>
          <p14:tracePt t="49279" x="6719888" y="5441950"/>
          <p14:tracePt t="49280" x="6713538" y="5441950"/>
          <p14:tracePt t="49281" x="6700838" y="5441950"/>
          <p14:tracePt t="49282" x="6686550" y="5441950"/>
          <p14:tracePt t="49284" x="6673850" y="5441950"/>
          <p14:tracePt t="49285" x="6667500" y="5441950"/>
          <p14:tracePt t="49286" x="6659563" y="5441950"/>
          <p14:tracePt t="49287" x="6646863" y="5434013"/>
          <p14:tracePt t="49288" x="6640513" y="5434013"/>
          <p14:tracePt t="49289" x="6634163" y="5434013"/>
          <p14:tracePt t="49290" x="6619875" y="5434013"/>
          <p14:tracePt t="49292" x="6607175" y="5434013"/>
          <p14:tracePt t="49294" x="6592888" y="5434013"/>
          <p14:tracePt t="49295" x="6586538" y="5434013"/>
          <p14:tracePt t="49296" x="6580188" y="5434013"/>
          <p14:tracePt t="49297" x="6573838" y="5434013"/>
          <p14:tracePt t="49298" x="6567488" y="5434013"/>
          <p14:tracePt t="49299" x="6559550" y="5434013"/>
          <p14:tracePt t="49300" x="6553200" y="5427663"/>
          <p14:tracePt t="49301" x="6546850" y="5427663"/>
          <p14:tracePt t="49303" x="6540500" y="5427663"/>
          <p14:tracePt t="49304" x="6526213" y="5427663"/>
          <p14:tracePt t="49306" x="6519863" y="5427663"/>
          <p14:tracePt t="49307" x="6513513" y="5427663"/>
          <p14:tracePt t="49309" x="6507163" y="5427663"/>
          <p14:tracePt t="49310" x="6507163" y="5421313"/>
          <p14:tracePt t="49311" x="6500813" y="5421313"/>
          <p14:tracePt t="49312" x="6492875" y="5421313"/>
          <p14:tracePt t="49315" x="6486525" y="5421313"/>
          <p14:tracePt t="49317" x="6480175" y="5421313"/>
          <p14:tracePt t="49321" x="6473825" y="5421313"/>
          <p14:tracePt t="49323" x="6467475" y="5421313"/>
          <p14:tracePt t="49325" x="6461125" y="5421313"/>
          <p14:tracePt t="49331" x="6453188" y="5421313"/>
          <p14:tracePt t="49335" x="6446838" y="5421313"/>
          <p14:tracePt t="49346" x="6440488" y="5421313"/>
          <p14:tracePt t="49353" x="6434138" y="5421313"/>
          <p14:tracePt t="49364" x="6427788" y="5421313"/>
          <p14:tracePt t="49379" x="6419850" y="5421313"/>
          <p14:tracePt t="49383" x="6413500" y="5421313"/>
          <p14:tracePt t="49390" x="6407150" y="5421313"/>
          <p14:tracePt t="49393" x="6400800" y="5421313"/>
          <p14:tracePt t="49397" x="6394450" y="5421313"/>
          <p14:tracePt t="49399" x="6386513" y="5421313"/>
          <p14:tracePt t="49401" x="6380163" y="5421313"/>
          <p14:tracePt t="49404" x="6373813" y="5421313"/>
          <p14:tracePt t="49406" x="6367463" y="5421313"/>
          <p14:tracePt t="49409" x="6361113" y="5421313"/>
          <p14:tracePt t="49411" x="6353175" y="5421313"/>
          <p14:tracePt t="49412" x="6346825" y="5421313"/>
          <p14:tracePt t="49415" x="6340475" y="5421313"/>
          <p14:tracePt t="49417" x="6334125" y="5421313"/>
          <p14:tracePt t="49419" x="6327775" y="5421313"/>
          <p14:tracePt t="49420" x="6319838" y="5421313"/>
          <p14:tracePt t="49422" x="6313488" y="5421313"/>
          <p14:tracePt t="49425" x="6307138" y="5421313"/>
          <p14:tracePt t="49426" x="6300788" y="5427663"/>
          <p14:tracePt t="49427" x="6294438" y="5427663"/>
          <p14:tracePt t="49429" x="6286500" y="5427663"/>
          <p14:tracePt t="49431" x="6280150" y="5427663"/>
          <p14:tracePt t="49433" x="6273800" y="5427663"/>
          <p14:tracePt t="49434" x="6267450" y="5427663"/>
          <p14:tracePt t="49437" x="6261100" y="5427663"/>
          <p14:tracePt t="49438" x="6253163" y="5427663"/>
          <p14:tracePt t="49439" x="6246813" y="5427663"/>
          <p14:tracePt t="49442" x="6240463" y="5427663"/>
          <p14:tracePt t="49443" x="6234113" y="5427663"/>
          <p14:tracePt t="49446" x="6227763" y="5427663"/>
          <p14:tracePt t="49448" x="6219825" y="5427663"/>
          <p14:tracePt t="49450" x="6213475" y="5427663"/>
          <p14:tracePt t="49454" x="6207125" y="5427663"/>
          <p14:tracePt t="49457" x="6200775" y="5427663"/>
          <p14:tracePt t="49464" x="6194425" y="5427663"/>
          <p14:tracePt t="49468" x="6188075" y="5427663"/>
          <p14:tracePt t="49472" x="6180138" y="5427663"/>
          <p14:tracePt t="49479" x="6173788" y="5427663"/>
          <p14:tracePt t="49483" x="6167438" y="5427663"/>
          <p14:tracePt t="49489" x="6161088" y="5427663"/>
          <p14:tracePt t="49492" x="6154738" y="5427663"/>
          <p14:tracePt t="49495" x="6146800" y="5427663"/>
          <p14:tracePt t="49500" x="6140450" y="5427663"/>
          <p14:tracePt t="49503" x="6134100" y="5427663"/>
          <p14:tracePt t="49509" x="6127750" y="5427663"/>
          <p14:tracePt t="49511" x="6121400" y="5427663"/>
          <p14:tracePt t="49514" x="6113463" y="5427663"/>
          <p14:tracePt t="49519" x="6107113" y="5427663"/>
          <p14:tracePt t="49522" x="6100763" y="5427663"/>
          <p14:tracePt t="49527" x="6094413" y="5427663"/>
          <p14:tracePt t="49529" x="6088063" y="5427663"/>
          <p14:tracePt t="49532" x="6080125" y="5427663"/>
          <p14:tracePt t="49535" x="6080125" y="5434013"/>
          <p14:tracePt t="49538" x="6073775" y="5434013"/>
          <p14:tracePt t="49542" x="6067425" y="5434013"/>
          <p14:tracePt t="49548" x="6061075" y="5434013"/>
          <p14:tracePt t="49551" x="6054725" y="5434013"/>
          <p14:tracePt t="49553" x="6054725" y="5441950"/>
          <p14:tracePt t="49558" x="6046788" y="5441950"/>
          <p14:tracePt t="49561" x="6040438" y="5441950"/>
          <p14:tracePt t="49564" x="6034088" y="5441950"/>
          <p14:tracePt t="49570" x="6027738" y="5441950"/>
          <p14:tracePt t="49574" x="6021388" y="5441950"/>
          <p14:tracePt t="49577" x="6021388" y="5448300"/>
          <p14:tracePt t="49579" x="6013450" y="5448300"/>
          <p14:tracePt t="49581" x="6007100" y="5448300"/>
          <p14:tracePt t="49583" x="6000750" y="5448300"/>
          <p14:tracePt t="49587" x="5994400" y="5448300"/>
          <p14:tracePt t="49590" x="5988050" y="5448300"/>
          <p14:tracePt t="49594" x="5980113" y="5448300"/>
          <p14:tracePt t="49596" x="5973763" y="5448300"/>
          <p14:tracePt t="49599" x="5967413" y="5448300"/>
          <p14:tracePt t="49604" x="5961063" y="5448300"/>
          <p14:tracePt t="49608" x="5954713" y="5448300"/>
          <p14:tracePt t="49738" x="5961063" y="5448300"/>
          <p14:tracePt t="49743" x="5967413" y="5448300"/>
          <p14:tracePt t="49745" x="5973763" y="5448300"/>
          <p14:tracePt t="49747" x="5973763" y="5454650"/>
          <p14:tracePt t="49748" x="5980113" y="5454650"/>
          <p14:tracePt t="49754" x="5988050" y="5454650"/>
          <p14:tracePt t="49756" x="5994400" y="5454650"/>
          <p14:tracePt t="49760" x="6000750" y="5454650"/>
          <p14:tracePt t="49763" x="6007100" y="5454650"/>
          <p14:tracePt t="49764" x="6013450" y="5454650"/>
          <p14:tracePt t="49768" x="6021388" y="5454650"/>
          <p14:tracePt t="49770" x="6027738" y="5454650"/>
          <p14:tracePt t="49774" x="6034088" y="5454650"/>
          <p14:tracePt t="49775" x="6040438" y="5454650"/>
          <p14:tracePt t="49778" x="6046788" y="5454650"/>
          <p14:tracePt t="49781" x="6054725" y="5454650"/>
          <p14:tracePt t="49783" x="6061075" y="5454650"/>
          <p14:tracePt t="49787" x="6067425" y="5454650"/>
          <p14:tracePt t="49789" x="6073775" y="5454650"/>
          <p14:tracePt t="49795" x="6080125" y="5454650"/>
          <p14:tracePt t="49798" x="6080125" y="5448300"/>
          <p14:tracePt t="49799" x="6088063" y="5448300"/>
          <p14:tracePt t="49802" x="6094413" y="5448300"/>
          <p14:tracePt t="49814" x="6100763" y="5448300"/>
          <p14:tracePt t="49815" x="6100763" y="5441950"/>
          <p14:tracePt t="49837" x="6107113" y="5441950"/>
          <p14:tracePt t="49859" x="6113463" y="5441950"/>
          <p14:tracePt t="49863" x="6121400" y="5441950"/>
          <p14:tracePt t="49869" x="6127750" y="5441950"/>
          <p14:tracePt t="49877" x="6134100" y="5441950"/>
          <p14:tracePt t="49882" x="6140450" y="5441950"/>
          <p14:tracePt t="49888" x="6140450" y="5434013"/>
          <p14:tracePt t="49892" x="6146800" y="5434013"/>
          <p14:tracePt t="49898" x="6154738" y="5434013"/>
          <p14:tracePt t="49904" x="6161088" y="5434013"/>
          <p14:tracePt t="49919" x="6167438" y="5434013"/>
          <p14:tracePt t="49928" x="6173788" y="5434013"/>
          <p14:tracePt t="49941" x="6180138" y="5434013"/>
          <p14:tracePt t="49944" x="6188075" y="5434013"/>
          <p14:tracePt t="49948" x="6194425" y="5434013"/>
          <p14:tracePt t="49954" x="6200775" y="5434013"/>
          <p14:tracePt t="49955" x="6200775" y="5427663"/>
          <p14:tracePt t="49957" x="6207125" y="5427663"/>
          <p14:tracePt t="49962" x="6213475" y="5427663"/>
          <p14:tracePt t="49964" x="6219825" y="5427663"/>
          <p14:tracePt t="49966" x="6227763" y="5427663"/>
          <p14:tracePt t="49971" x="6234113" y="5421313"/>
          <p14:tracePt t="49973" x="6240463" y="5421313"/>
          <p14:tracePt t="49977" x="6246813" y="5421313"/>
          <p14:tracePt t="49979" x="6253163" y="5421313"/>
          <p14:tracePt t="49982" x="6261100" y="5421313"/>
          <p14:tracePt t="49986" x="6267450" y="5421313"/>
          <p14:tracePt t="49988" x="6273800" y="5421313"/>
          <p14:tracePt t="49994" x="6280150" y="5421313"/>
          <p14:tracePt t="49996" x="6286500" y="5421313"/>
          <p14:tracePt t="49998" x="6286500" y="5414963"/>
          <p14:tracePt t="50003" x="6294438" y="5414963"/>
          <p14:tracePt t="50006" x="6300788" y="5414963"/>
          <p14:tracePt t="50010" x="6307138" y="5414963"/>
          <p14:tracePt t="50020" x="6307138" y="5408613"/>
          <p14:tracePt t="50022" x="6313488" y="5408613"/>
          <p14:tracePt t="50029" x="6319838" y="5408613"/>
          <p14:tracePt t="50044" x="6327775" y="5408613"/>
          <p14:tracePt t="50050" x="6334125" y="5408613"/>
          <p14:tracePt t="50056" x="6340475" y="5408613"/>
          <p14:tracePt t="50067" x="6346825" y="5408613"/>
          <p14:tracePt t="50074" x="6353175" y="5408613"/>
          <p14:tracePt t="50089" x="6361113" y="5408613"/>
          <p14:tracePt t="50104" x="6367463" y="5408613"/>
          <p14:tracePt t="50185" x="6367463" y="5400675"/>
          <p14:tracePt t="50194" x="6373813" y="5400675"/>
          <p14:tracePt t="50208" x="6380163" y="5400675"/>
          <p14:tracePt t="50211" x="6386513" y="5400675"/>
          <p14:tracePt t="50217" x="6394450" y="5400675"/>
          <p14:tracePt t="50219" x="6400800" y="5400675"/>
          <p14:tracePt t="50222" x="6407150" y="5400675"/>
          <p14:tracePt t="50224" x="6413500" y="5400675"/>
          <p14:tracePt t="50226" x="6419850" y="5400675"/>
          <p14:tracePt t="50228" x="6427788" y="5400675"/>
          <p14:tracePt t="50229" x="6434138" y="5400675"/>
          <p14:tracePt t="50230" x="6434138" y="5394325"/>
          <p14:tracePt t="50231" x="6440488" y="5394325"/>
          <p14:tracePt t="50233" x="6446838" y="5394325"/>
          <p14:tracePt t="50234" x="6453188" y="5394325"/>
          <p14:tracePt t="50236" x="6461125" y="5387975"/>
          <p14:tracePt t="50237" x="6467475" y="5387975"/>
          <p14:tracePt t="50238" x="6473825" y="5387975"/>
          <p14:tracePt t="50239" x="6480175" y="5387975"/>
          <p14:tracePt t="50240" x="6486525" y="5387975"/>
          <p14:tracePt t="50241" x="6492875" y="5387975"/>
          <p14:tracePt t="50242" x="6500813" y="5387975"/>
          <p14:tracePt t="50243" x="6513513" y="5387975"/>
          <p14:tracePt t="50245" x="6526213" y="5387975"/>
          <p14:tracePt t="50246" x="6526213" y="5381625"/>
          <p14:tracePt t="50247" x="6540500" y="5381625"/>
          <p14:tracePt t="50248" x="6553200" y="5381625"/>
          <p14:tracePt t="50249" x="6559550" y="5381625"/>
          <p14:tracePt t="50250" x="6567488" y="5375275"/>
          <p14:tracePt t="50251" x="6573838" y="5375275"/>
          <p14:tracePt t="50252" x="6586538" y="5375275"/>
          <p14:tracePt t="50253" x="6600825" y="5375275"/>
          <p14:tracePt t="50254" x="6607175" y="5375275"/>
          <p14:tracePt t="50255" x="6619875" y="5367338"/>
          <p14:tracePt t="50256" x="6640513" y="5367338"/>
          <p14:tracePt t="50257" x="6646863" y="5367338"/>
          <p14:tracePt t="50258" x="6659563" y="5367338"/>
          <p14:tracePt t="50259" x="6667500" y="5367338"/>
          <p14:tracePt t="50260" x="6680200" y="5367338"/>
          <p14:tracePt t="50261" x="6692900" y="5367338"/>
          <p14:tracePt t="50262" x="6700838" y="5367338"/>
          <p14:tracePt t="50263" x="6719888" y="5360988"/>
          <p14:tracePt t="50264" x="6726238" y="5360988"/>
          <p14:tracePt t="50265" x="6734175" y="5360988"/>
          <p14:tracePt t="50266" x="6746875" y="5360988"/>
          <p14:tracePt t="50267" x="6753225" y="5360988"/>
          <p14:tracePt t="50268" x="6773863" y="5360988"/>
          <p14:tracePt t="50269" x="6780213" y="5360988"/>
          <p14:tracePt t="50270" x="6792913" y="5360988"/>
          <p14:tracePt t="50271" x="6799263" y="5360988"/>
          <p14:tracePt t="50272" x="6807200" y="5360988"/>
          <p14:tracePt t="50273" x="6819900" y="5360988"/>
          <p14:tracePt t="50274" x="6832600" y="5360988"/>
          <p14:tracePt t="50275" x="6840538" y="5360988"/>
          <p14:tracePt t="50276" x="6853238" y="5360988"/>
          <p14:tracePt t="50277" x="6859588" y="5360988"/>
          <p14:tracePt t="50278" x="6865938" y="5354638"/>
          <p14:tracePt t="50279" x="6880225" y="5354638"/>
          <p14:tracePt t="50281" x="6892925" y="5354638"/>
          <p14:tracePt t="50282" x="6899275" y="5354638"/>
          <p14:tracePt t="50283" x="6907213" y="5354638"/>
          <p14:tracePt t="50284" x="6919913" y="5354638"/>
          <p14:tracePt t="50286" x="6926263" y="5354638"/>
          <p14:tracePt t="50287" x="6940550" y="5348288"/>
          <p14:tracePt t="50289" x="6953250" y="5348288"/>
          <p14:tracePt t="50290" x="6959600" y="5348288"/>
          <p14:tracePt t="50292" x="6965950" y="5348288"/>
          <p14:tracePt t="50293" x="6973888" y="5348288"/>
          <p14:tracePt t="50294" x="6980238" y="5348288"/>
          <p14:tracePt t="50295" x="6986588" y="5348288"/>
          <p14:tracePt t="50296" x="6992938" y="5348288"/>
          <p14:tracePt t="50298" x="6999288" y="5348288"/>
          <p14:tracePt t="50299" x="7007225" y="5348288"/>
          <p14:tracePt t="50301" x="7013575" y="5348288"/>
          <p14:tracePt t="50302" x="7019925" y="5348288"/>
          <p14:tracePt t="50304" x="7026275" y="5348288"/>
          <p14:tracePt t="50307" x="7032625" y="5348288"/>
          <p14:tracePt t="50310" x="7040563" y="5348288"/>
          <p14:tracePt t="50316" x="7046913" y="5348288"/>
          <p14:tracePt t="50320" x="7053263" y="5348288"/>
          <p14:tracePt t="50324" x="7059613" y="5341938"/>
          <p14:tracePt t="50331" x="7065963" y="5341938"/>
          <p14:tracePt t="50333" x="7072313" y="5341938"/>
          <p14:tracePt t="50337" x="7080250" y="5341938"/>
          <p14:tracePt t="50338" x="7086600" y="5341938"/>
          <p14:tracePt t="50340" x="7092950" y="5341938"/>
          <p14:tracePt t="50342" x="7099300" y="5341938"/>
          <p14:tracePt t="50344" x="7105650" y="5341938"/>
          <p14:tracePt t="50346" x="7113588" y="5341938"/>
          <p14:tracePt t="50347" x="7119938" y="5341938"/>
          <p14:tracePt t="50348" x="7126288" y="5341938"/>
          <p14:tracePt t="50350" x="7132638" y="5341938"/>
          <p14:tracePt t="50351" x="7138988" y="5341938"/>
          <p14:tracePt t="50352" x="7146925" y="5341938"/>
          <p14:tracePt t="50353" x="7159625" y="5341938"/>
          <p14:tracePt t="50355" x="7172325" y="5341938"/>
          <p14:tracePt t="50356" x="7186613" y="5341938"/>
          <p14:tracePt t="50358" x="7199313" y="5348288"/>
          <p14:tracePt t="50359" x="7205663" y="5348288"/>
          <p14:tracePt t="50360" x="7219950" y="5348288"/>
          <p14:tracePt t="50361" x="7232650" y="5348288"/>
          <p14:tracePt t="50362" x="7246938" y="5348288"/>
          <p14:tracePt t="50363" x="7259638" y="5348288"/>
          <p14:tracePt t="50364" x="7272338" y="5354638"/>
          <p14:tracePt t="50365" x="7286625" y="5354638"/>
          <p14:tracePt t="50366" x="7299325" y="5354638"/>
          <p14:tracePt t="50367" x="7305675" y="5354638"/>
          <p14:tracePt t="50368" x="7326313" y="5354638"/>
          <p14:tracePt t="50369" x="7339013" y="5360988"/>
          <p14:tracePt t="50370" x="7359650" y="5360988"/>
          <p14:tracePt t="50371" x="7366000" y="5360988"/>
          <p14:tracePt t="50372" x="7386638" y="5360988"/>
          <p14:tracePt t="50373" x="7392988" y="5360988"/>
          <p14:tracePt t="50374" x="7412038" y="5360988"/>
          <p14:tracePt t="50375" x="7432675" y="5360988"/>
          <p14:tracePt t="50376" x="7439025" y="5367338"/>
          <p14:tracePt t="50377" x="7453313" y="5367338"/>
          <p14:tracePt t="50378" x="7472363" y="5367338"/>
          <p14:tracePt t="50379" x="7478713" y="5367338"/>
          <p14:tracePt t="50380" x="7499350" y="5367338"/>
          <p14:tracePt t="50381" x="7512050" y="5367338"/>
          <p14:tracePt t="50382" x="7526338" y="5367338"/>
          <p14:tracePt t="50383" x="7539038" y="5367338"/>
          <p14:tracePt t="50384" x="7559675" y="5367338"/>
          <p14:tracePt t="50385" x="7566025" y="5367338"/>
          <p14:tracePt t="50386" x="7586663" y="5367338"/>
          <p14:tracePt t="50387" x="7593013" y="5367338"/>
          <p14:tracePt t="50388" x="7605713" y="5367338"/>
          <p14:tracePt t="50389" x="7620000" y="5367338"/>
          <p14:tracePt t="50390" x="7626350" y="5367338"/>
          <p14:tracePt t="50391" x="7645400" y="5367338"/>
          <p14:tracePt t="50392" x="7659688" y="5367338"/>
          <p14:tracePt t="50393" x="7666038" y="5367338"/>
          <p14:tracePt t="50394" x="7672388" y="5367338"/>
          <p14:tracePt t="50395" x="7678738" y="5367338"/>
          <p14:tracePt t="50396" x="7693025" y="5367338"/>
          <p14:tracePt t="50397" x="7699375" y="5367338"/>
          <p14:tracePt t="50398" x="7705725" y="5367338"/>
          <p14:tracePt t="50399" x="7712075" y="5375275"/>
          <p14:tracePt t="50400" x="7718425" y="5375275"/>
          <p14:tracePt t="50401" x="7726363" y="5375275"/>
          <p14:tracePt t="50402" x="7732713" y="5375275"/>
          <p14:tracePt t="50403" x="7739063" y="5375275"/>
          <p14:tracePt t="50404" x="7745413" y="5375275"/>
          <p14:tracePt t="50405" x="7751763" y="5375275"/>
          <p14:tracePt t="50407" x="7759700" y="5375275"/>
          <p14:tracePt t="50408" x="7766050" y="5375275"/>
          <p14:tracePt t="50410" x="7772400" y="5375275"/>
          <p14:tracePt t="50418" x="7778750" y="5375275"/>
          <p14:tracePt t="50479" x="7785100" y="5375275"/>
          <p14:tracePt t="50510" x="7793038" y="5375275"/>
          <p14:tracePt t="50518" x="7799388" y="5375275"/>
          <p14:tracePt t="50524" x="7805738" y="5375275"/>
          <p14:tracePt t="50534" x="7812088" y="5375275"/>
          <p14:tracePt t="50539" x="7818438" y="5375275"/>
          <p14:tracePt t="50547" x="7826375" y="5375275"/>
          <p14:tracePt t="50551" x="7832725" y="5375275"/>
          <p14:tracePt t="50554" x="7839075" y="5375275"/>
          <p14:tracePt t="50561" x="7845425" y="5375275"/>
          <p14:tracePt t="50563" x="7851775" y="5375275"/>
          <p14:tracePt t="50569" x="7859713" y="5375275"/>
          <p14:tracePt t="50570" x="7859713" y="5381625"/>
          <p14:tracePt t="50572" x="7866063" y="5381625"/>
          <p14:tracePt t="50574" x="7872413" y="5381625"/>
          <p14:tracePt t="50579" x="7878763" y="5381625"/>
          <p14:tracePt t="50582" x="7885113" y="5387975"/>
          <p14:tracePt t="50587" x="7893050" y="5387975"/>
          <p14:tracePt t="50590" x="7899400" y="5387975"/>
          <p14:tracePt t="50595" x="7905750" y="5387975"/>
          <p14:tracePt t="50597" x="7912100" y="5387975"/>
          <p14:tracePt t="50600" x="7918450" y="5387975"/>
          <p14:tracePt t="50606" x="7924800" y="5387975"/>
          <p14:tracePt t="50611" x="7932738" y="5387975"/>
          <p14:tracePt t="50617" x="7939088" y="5387975"/>
          <p14:tracePt t="50620" x="7945438" y="5387975"/>
          <p14:tracePt t="50623" x="7951788" y="5387975"/>
          <p14:tracePt t="50628" x="7958138" y="5387975"/>
          <p14:tracePt t="50631" x="7966075" y="5387975"/>
          <p14:tracePt t="50635" x="7972425" y="5387975"/>
          <p14:tracePt t="50637" x="7978775" y="5387975"/>
          <p14:tracePt t="50638" x="7985125" y="5387975"/>
          <p14:tracePt t="50641" x="7991475" y="5387975"/>
          <p14:tracePt t="50643" x="7999413" y="5387975"/>
          <p14:tracePt t="50645" x="8005763" y="5387975"/>
          <p14:tracePt t="50647" x="8012113" y="5387975"/>
          <p14:tracePt t="50648" x="8018463" y="5387975"/>
          <p14:tracePt t="50650" x="8024813" y="5387975"/>
          <p14:tracePt t="50651" x="8032750" y="5387975"/>
          <p14:tracePt t="50653" x="8039100" y="5387975"/>
          <p14:tracePt t="50654" x="8045450" y="5387975"/>
          <p14:tracePt t="50655" x="8051800" y="5387975"/>
          <p14:tracePt t="50657" x="8058150" y="5387975"/>
          <p14:tracePt t="50658" x="8066088" y="5387975"/>
          <p14:tracePt t="50660" x="8072438" y="5387975"/>
          <p14:tracePt t="50661" x="8078788" y="5387975"/>
          <p14:tracePt t="50662" x="8085138" y="5387975"/>
          <p14:tracePt t="50664" x="8091488" y="5394325"/>
          <p14:tracePt t="50665" x="8099425" y="5394325"/>
          <p14:tracePt t="50667" x="8105775" y="5394325"/>
          <p14:tracePt t="50668" x="8112125" y="5394325"/>
          <p14:tracePt t="50670" x="8118475" y="5394325"/>
          <p14:tracePt t="50671" x="8124825" y="5394325"/>
          <p14:tracePt t="50672" x="8132763" y="5394325"/>
          <p14:tracePt t="50674" x="8139113" y="5400675"/>
          <p14:tracePt t="50675" x="8145463" y="5400675"/>
          <p14:tracePt t="50677" x="8151813" y="5400675"/>
          <p14:tracePt t="50678" x="8158163" y="5400675"/>
          <p14:tracePt t="50679" x="8166100" y="5400675"/>
          <p14:tracePt t="50681" x="8172450" y="5400675"/>
          <p14:tracePt t="50682" x="8178800" y="5400675"/>
          <p14:tracePt t="50685" x="8185150" y="5400675"/>
          <p14:tracePt t="50686" x="8191500" y="5400675"/>
          <p14:tracePt t="50687" x="8199438" y="5400675"/>
          <p14:tracePt t="50690" x="8205788" y="5400675"/>
          <p14:tracePt t="50692" x="8212138" y="5400675"/>
          <p14:tracePt t="50697" x="8218488" y="5400675"/>
          <p14:tracePt t="50701" x="8224838" y="5400675"/>
          <p14:tracePt t="50757" x="8231188" y="5400675"/>
          <p14:tracePt t="50772" x="8239125" y="5400675"/>
          <p14:tracePt t="50774" x="8245475" y="5400675"/>
          <p14:tracePt t="50779" x="8245475" y="5408613"/>
          <p14:tracePt t="50780" x="8251825" y="5408613"/>
          <p14:tracePt t="50782" x="8258175" y="5408613"/>
          <p14:tracePt t="50783" x="8264525" y="5408613"/>
          <p14:tracePt t="50787" x="8272463" y="5408613"/>
          <p14:tracePt t="50789" x="8278813" y="5408613"/>
          <p14:tracePt t="50792" x="8285163" y="5408613"/>
          <p14:tracePt t="50793" x="8291513" y="5408613"/>
          <p14:tracePt t="50795" x="8297863" y="5408613"/>
          <p14:tracePt t="50798" x="8305800" y="5408613"/>
          <p14:tracePt t="50799" x="8312150" y="5408613"/>
          <p14:tracePt t="50801" x="8312150" y="5414963"/>
          <p14:tracePt t="50802" x="8318500" y="5414963"/>
          <p14:tracePt t="50803" x="8324850" y="5414963"/>
          <p14:tracePt t="50806" x="8331200" y="5414963"/>
          <p14:tracePt t="50807" x="8339138" y="5414963"/>
          <p14:tracePt t="50808" x="8345488" y="5414963"/>
          <p14:tracePt t="50811" x="8351838" y="5414963"/>
          <p14:tracePt t="50813" x="8358188" y="5414963"/>
          <p14:tracePt t="50816" x="8364538" y="5414963"/>
          <p14:tracePt t="50818" x="8372475" y="5414963"/>
          <p14:tracePt t="50820" x="8372475" y="5421313"/>
          <p14:tracePt t="50821" x="8378825" y="5421313"/>
          <p14:tracePt t="50826" x="8385175" y="5421313"/>
          <p14:tracePt t="50830" x="8391525" y="5421313"/>
          <p14:tracePt t="50968" x="8397875" y="5421313"/>
          <p14:tracePt t="50972" x="8405813" y="5421313"/>
          <p14:tracePt t="50975" x="8412163" y="5421313"/>
          <p14:tracePt t="50980" x="8418513" y="5421313"/>
          <p14:tracePt t="50982" x="8424863" y="5421313"/>
          <p14:tracePt t="50986" x="8431213" y="5421313"/>
          <p14:tracePt t="50988" x="8439150" y="5421313"/>
          <p14:tracePt t="50990" x="8445500" y="5421313"/>
          <p14:tracePt t="50993" x="8451850" y="5421313"/>
          <p14:tracePt t="50995" x="8458200" y="5421313"/>
          <p14:tracePt t="50998" x="8464550" y="5421313"/>
          <p14:tracePt t="50999" x="8472488" y="5421313"/>
          <p14:tracePt t="51001" x="8478838" y="5421313"/>
          <p14:tracePt t="51004" x="8485188" y="5421313"/>
          <p14:tracePt t="51005" x="8491538" y="5421313"/>
          <p14:tracePt t="51008" x="8497888" y="5421313"/>
          <p14:tracePt t="51010" x="8504238" y="5421313"/>
          <p14:tracePt t="51011" x="8512175" y="5421313"/>
          <p14:tracePt t="51014" x="8518525" y="5421313"/>
          <p14:tracePt t="51017" x="8524875" y="5421313"/>
          <p14:tracePt t="51020" x="8531225" y="5421313"/>
          <p14:tracePt t="51021" x="8537575" y="5421313"/>
          <p14:tracePt t="51026" x="8545513" y="5421313"/>
          <p14:tracePt t="51028" x="8551863" y="5421313"/>
          <p14:tracePt t="51030" x="8558213" y="5421313"/>
          <p14:tracePt t="51035" x="8564563" y="5421313"/>
          <p14:tracePt t="51037" x="8570913" y="5421313"/>
          <p14:tracePt t="51038" x="8570913" y="5414963"/>
          <p14:tracePt t="51041" x="8578850" y="5414963"/>
          <p14:tracePt t="51042" x="8585200" y="5414963"/>
          <p14:tracePt t="51044" x="8591550" y="5414963"/>
          <p14:tracePt t="51047" x="8597900" y="5414963"/>
          <p14:tracePt t="51048" x="8604250" y="5408613"/>
          <p14:tracePt t="51050" x="8612188" y="5408613"/>
          <p14:tracePt t="51051" x="8618538" y="5408613"/>
          <p14:tracePt t="51052" x="8624888" y="5408613"/>
          <p14:tracePt t="51054" x="8631238" y="5408613"/>
          <p14:tracePt t="51055" x="8637588" y="5408613"/>
          <p14:tracePt t="51057" x="8645525" y="5408613"/>
          <p14:tracePt t="51058" x="8651875" y="5408613"/>
          <p14:tracePt t="51059" x="8658225" y="5408613"/>
          <p14:tracePt t="51061" x="8670925" y="5408613"/>
          <p14:tracePt t="51063" x="8678863" y="5408613"/>
          <p14:tracePt t="51064" x="8691563" y="5408613"/>
          <p14:tracePt t="51066" x="8704263" y="5408613"/>
          <p14:tracePt t="51067" x="8712200" y="5408613"/>
          <p14:tracePt t="51069" x="8724900" y="5408613"/>
          <p14:tracePt t="51070" x="8731250" y="5408613"/>
          <p14:tracePt t="51071" x="8737600" y="5408613"/>
          <p14:tracePt t="51072" x="8745538" y="5408613"/>
          <p14:tracePt t="51073" x="8751888" y="5408613"/>
          <p14:tracePt t="51074" x="8758238" y="5408613"/>
          <p14:tracePt t="51075" x="8764588" y="5408613"/>
          <p14:tracePt t="51076" x="8770938" y="5408613"/>
          <p14:tracePt t="51077" x="8778875" y="5408613"/>
          <p14:tracePt t="51078" x="8785225" y="5408613"/>
          <p14:tracePt t="51079" x="8791575" y="5408613"/>
          <p14:tracePt t="51080" x="8797925" y="5408613"/>
          <p14:tracePt t="51081" x="8804275" y="5408613"/>
          <p14:tracePt t="51082" x="8810625" y="5408613"/>
          <p14:tracePt t="51083" x="8818563" y="5408613"/>
          <p14:tracePt t="51084" x="8824913" y="5408613"/>
          <p14:tracePt t="51085" x="8831263" y="5408613"/>
          <p14:tracePt t="51086" x="8837613" y="5408613"/>
          <p14:tracePt t="51088" x="8843963" y="5408613"/>
          <p14:tracePt t="51089" x="8851900" y="5408613"/>
          <p14:tracePt t="51090" x="8858250" y="5408613"/>
          <p14:tracePt t="51092" x="8864600" y="5408613"/>
          <p14:tracePt t="51093" x="8870950" y="5408613"/>
          <p14:tracePt t="51095" x="8877300" y="5408613"/>
          <p14:tracePt t="51096" x="8885238" y="5408613"/>
          <p14:tracePt t="51098" x="8891588" y="5408613"/>
          <p14:tracePt t="51101" x="8897938" y="5408613"/>
          <p14:tracePt t="51105" x="8904288" y="5408613"/>
          <p14:tracePt t="51166" x="8910638" y="5408613"/>
          <p14:tracePt t="51172" x="8918575" y="5408613"/>
          <p14:tracePt t="51178" x="8924925" y="5408613"/>
          <p14:tracePt t="51254" x="8924925" y="5414963"/>
          <p14:tracePt t="51265" x="8918575" y="5414963"/>
          <p14:tracePt t="51266" x="8918575" y="5421313"/>
          <p14:tracePt t="51269" x="8910638" y="5421313"/>
          <p14:tracePt t="51275" x="8904288" y="5421313"/>
          <p14:tracePt t="51277" x="8897938" y="5421313"/>
          <p14:tracePt t="51281" x="8891588" y="5421313"/>
          <p14:tracePt t="51283" x="8885238" y="5421313"/>
          <p14:tracePt t="51284" x="8877300" y="5427663"/>
          <p14:tracePt t="51287" x="8870950" y="5427663"/>
          <p14:tracePt t="51288" x="8864600" y="5427663"/>
          <p14:tracePt t="51291" x="8858250" y="5427663"/>
          <p14:tracePt t="51292" x="8851900" y="5434013"/>
          <p14:tracePt t="51293" x="8843963" y="5434013"/>
          <p14:tracePt t="51295" x="8837613" y="5434013"/>
          <p14:tracePt t="51296" x="8831263" y="5434013"/>
          <p14:tracePt t="51298" x="8824913" y="5434013"/>
          <p14:tracePt t="51299" x="8810625" y="5434013"/>
          <p14:tracePt t="51301" x="8797925" y="5434013"/>
          <p14:tracePt t="51302" x="8791575" y="5434013"/>
          <p14:tracePt t="51303" x="8785225" y="5434013"/>
          <p14:tracePt t="51304" x="8770938" y="5434013"/>
          <p14:tracePt t="51306" x="8758238" y="5434013"/>
          <p14:tracePt t="51307" x="8745538" y="5434013"/>
          <p14:tracePt t="51308" x="8737600" y="5434013"/>
          <p14:tracePt t="51309" x="8724900" y="5434013"/>
          <p14:tracePt t="51310" x="8712200" y="5434013"/>
          <p14:tracePt t="51311" x="8697913" y="5434013"/>
          <p14:tracePt t="51312" x="8678863" y="5434013"/>
          <p14:tracePt t="51313" x="8670925" y="5434013"/>
          <p14:tracePt t="51314" x="8651875" y="5434013"/>
          <p14:tracePt t="51315" x="8631238" y="5434013"/>
          <p14:tracePt t="51316" x="8618538" y="5434013"/>
          <p14:tracePt t="51317" x="8591550" y="5434013"/>
          <p14:tracePt t="51318" x="8564563" y="5434013"/>
          <p14:tracePt t="51319" x="8545513" y="5434013"/>
          <p14:tracePt t="51321" x="8512175" y="5434013"/>
          <p14:tracePt t="51322" x="8491538" y="5434013"/>
          <p14:tracePt t="51323" x="8458200" y="5434013"/>
          <p14:tracePt t="51324" x="8424863" y="5434013"/>
          <p14:tracePt t="51326" x="8391525" y="5434013"/>
          <p14:tracePt t="51327" x="8351838" y="5434013"/>
          <p14:tracePt t="51328" x="8331200" y="5434013"/>
          <p14:tracePt t="51329" x="8312150" y="5434013"/>
          <p14:tracePt t="51330" x="8278813" y="5434013"/>
          <p14:tracePt t="51331" x="8251825" y="5434013"/>
          <p14:tracePt t="51332" x="8218488" y="5434013"/>
          <p14:tracePt t="51333" x="8185150" y="5427663"/>
          <p14:tracePt t="51334" x="8158163" y="5427663"/>
          <p14:tracePt t="51335" x="8124825" y="5427663"/>
          <p14:tracePt t="51336" x="8091488" y="5427663"/>
          <p14:tracePt t="51337" x="8058150" y="5427663"/>
          <p14:tracePt t="51338" x="8018463" y="5427663"/>
          <p14:tracePt t="51339" x="7985125" y="5421313"/>
          <p14:tracePt t="51340" x="7951788" y="5421313"/>
          <p14:tracePt t="51341" x="7918450" y="5421313"/>
          <p14:tracePt t="51342" x="7893050" y="5421313"/>
          <p14:tracePt t="51343" x="7859713" y="5421313"/>
          <p14:tracePt t="51344" x="7826375" y="5421313"/>
          <p14:tracePt t="51345" x="7793038" y="5421313"/>
          <p14:tracePt t="51346" x="7751763" y="5421313"/>
          <p14:tracePt t="51347" x="7718425" y="5421313"/>
          <p14:tracePt t="51348" x="7678738" y="5421313"/>
          <p14:tracePt t="51349" x="7639050" y="5421313"/>
          <p14:tracePt t="51350" x="7605713" y="5421313"/>
          <p14:tracePt t="51351" x="7572375" y="5421313"/>
          <p14:tracePt t="51352" x="7539038" y="5421313"/>
          <p14:tracePt t="51353" x="7505700" y="5421313"/>
          <p14:tracePt t="51354" x="7472363" y="5421313"/>
          <p14:tracePt t="51355" x="7432675" y="5421313"/>
          <p14:tracePt t="51356" x="7399338" y="5421313"/>
          <p14:tracePt t="51357" x="7366000" y="5421313"/>
          <p14:tracePt t="51358" x="7332663" y="5421313"/>
          <p14:tracePt t="51359" x="7299325" y="5421313"/>
          <p14:tracePt t="51360" x="7272338" y="5421313"/>
          <p14:tracePt t="51361" x="7232650" y="5421313"/>
          <p14:tracePt t="51362" x="7205663" y="5421313"/>
          <p14:tracePt t="51363" x="7172325" y="5421313"/>
          <p14:tracePt t="51364" x="7146925" y="5421313"/>
          <p14:tracePt t="51365" x="7113588" y="5421313"/>
          <p14:tracePt t="51366" x="7080250" y="5421313"/>
          <p14:tracePt t="51367" x="7053263" y="5421313"/>
          <p14:tracePt t="51368" x="7019925" y="5427663"/>
          <p14:tracePt t="51369" x="6992938" y="5427663"/>
          <p14:tracePt t="51370" x="6959600" y="5427663"/>
          <p14:tracePt t="51371" x="6940550" y="5427663"/>
          <p14:tracePt t="51372" x="6913563" y="5434013"/>
          <p14:tracePt t="51373" x="6886575" y="5434013"/>
          <p14:tracePt t="51374" x="6853238" y="5434013"/>
          <p14:tracePt t="51375" x="6826250" y="5434013"/>
          <p14:tracePt t="51376" x="6807200" y="5434013"/>
          <p14:tracePt t="51377" x="6780213" y="5441950"/>
          <p14:tracePt t="51378" x="6753225" y="5441950"/>
          <p14:tracePt t="51379" x="6726238" y="5441950"/>
          <p14:tracePt t="51380" x="6713538" y="5448300"/>
          <p14:tracePt t="51381" x="6686550" y="5448300"/>
          <p14:tracePt t="51382" x="6667500" y="5448300"/>
          <p14:tracePt t="51383" x="6640513" y="5448300"/>
          <p14:tracePt t="51384" x="6619875" y="5454650"/>
          <p14:tracePt t="51385" x="6592888" y="5454650"/>
          <p14:tracePt t="51386" x="6573838" y="5454650"/>
          <p14:tracePt t="51387" x="6546850" y="5454650"/>
          <p14:tracePt t="51388" x="6534150" y="5461000"/>
          <p14:tracePt t="51389" x="6507163" y="5461000"/>
          <p14:tracePt t="51390" x="6480175" y="5461000"/>
          <p14:tracePt t="51391" x="6461125" y="5467350"/>
          <p14:tracePt t="51392" x="6440488" y="5467350"/>
          <p14:tracePt t="51393" x="6413500" y="5475288"/>
          <p14:tracePt t="51394" x="6394450" y="5475288"/>
          <p14:tracePt t="51395" x="6367463" y="5475288"/>
          <p14:tracePt t="51396" x="6346825" y="5481638"/>
          <p14:tracePt t="51397" x="6319838" y="5481638"/>
          <p14:tracePt t="51398" x="6300788" y="5487988"/>
          <p14:tracePt t="51399" x="6273800" y="5487988"/>
          <p14:tracePt t="51400" x="6261100" y="5494338"/>
          <p14:tracePt t="51401" x="6227763" y="5500688"/>
          <p14:tracePt t="51402" x="6200775" y="5500688"/>
          <p14:tracePt t="51403" x="6173788" y="5508625"/>
          <p14:tracePt t="51404" x="6146800" y="5508625"/>
          <p14:tracePt t="51405" x="6121400" y="5514975"/>
          <p14:tracePt t="51406" x="6088063" y="5514975"/>
          <p14:tracePt t="51407" x="6061075" y="5521325"/>
          <p14:tracePt t="51408" x="6027738" y="5527675"/>
          <p14:tracePt t="51409" x="5994400" y="5527675"/>
          <p14:tracePt t="51410" x="5967413" y="5534025"/>
          <p14:tracePt t="51411" x="5934075" y="5541963"/>
          <p14:tracePt t="51412" x="5894388" y="5541963"/>
          <p14:tracePt t="51413" x="5861050" y="5548313"/>
          <p14:tracePt t="51414" x="5827713" y="5554663"/>
          <p14:tracePt t="51415" x="5788025" y="5554663"/>
          <p14:tracePt t="51416" x="5761038" y="5561013"/>
          <p14:tracePt t="51417" x="5707063" y="5567363"/>
          <p14:tracePt t="51418" x="5648325" y="5575300"/>
          <p14:tracePt t="51420" x="5594350" y="5581650"/>
          <p14:tracePt t="51421" x="5548313" y="5594350"/>
          <p14:tracePt t="51422" x="5508625" y="5600700"/>
          <p14:tracePt t="51423" x="5454650" y="5600700"/>
          <p14:tracePt t="51424" x="5394325" y="5608638"/>
          <p14:tracePt t="51426" x="5341938" y="5614988"/>
          <p14:tracePt t="51427" x="5302250" y="5621338"/>
          <p14:tracePt t="51428" x="5268913" y="5621338"/>
          <p14:tracePt t="51429" x="5235575" y="5627688"/>
          <p14:tracePt t="51430" x="5194300" y="5634038"/>
          <p14:tracePt t="51431" x="5148263" y="5634038"/>
          <p14:tracePt t="51432" x="5114925" y="5648325"/>
          <p14:tracePt t="51433" x="5081588" y="5648325"/>
          <p14:tracePt t="51434" x="5041900" y="5654675"/>
          <p14:tracePt t="51435" x="5008563" y="5661025"/>
          <p14:tracePt t="51436" x="4975225" y="5661025"/>
          <p14:tracePt t="51437" x="4948238" y="5661025"/>
          <p14:tracePt t="51438" x="4908550" y="5667375"/>
          <p14:tracePt t="51439" x="4887913" y="5667375"/>
          <p14:tracePt t="51440" x="4854575" y="5673725"/>
          <p14:tracePt t="51441" x="4821238" y="5673725"/>
          <p14:tracePt t="51442" x="4795838" y="5681663"/>
          <p14:tracePt t="51443" x="4762500" y="5681663"/>
          <p14:tracePt t="51444" x="4735513" y="5681663"/>
          <p14:tracePt t="51445" x="4708525" y="5688013"/>
          <p14:tracePt t="51446" x="4675188" y="5688013"/>
          <p14:tracePt t="51447" x="4648200" y="5688013"/>
          <p14:tracePt t="51448" x="4622800" y="5694363"/>
          <p14:tracePt t="51449" x="4602163" y="5694363"/>
          <p14:tracePt t="51450" x="4581525" y="5694363"/>
          <p14:tracePt t="51451" x="4556125" y="5694363"/>
          <p14:tracePt t="51452" x="4529138" y="5700713"/>
          <p14:tracePt t="51453" x="4514850" y="5700713"/>
          <p14:tracePt t="51454" x="4495800" y="5700713"/>
          <p14:tracePt t="51455" x="4475163" y="5700713"/>
          <p14:tracePt t="51456" x="4456113" y="5707063"/>
          <p14:tracePt t="51457" x="4441825" y="5707063"/>
          <p14:tracePt t="51458" x="4422775" y="5707063"/>
          <p14:tracePt t="51459" x="4408488" y="5707063"/>
          <p14:tracePt t="51460" x="4395788" y="5707063"/>
          <p14:tracePt t="51461" x="4375150" y="5715000"/>
          <p14:tracePt t="51462" x="4368800" y="5715000"/>
          <p14:tracePt t="51463" x="4349750" y="5715000"/>
          <p14:tracePt t="51464" x="4335463" y="5715000"/>
          <p14:tracePt t="51465" x="4329113" y="5715000"/>
          <p14:tracePt t="51466" x="4316413" y="5715000"/>
          <p14:tracePt t="51467" x="4308475" y="5715000"/>
          <p14:tracePt t="51468" x="4302125" y="5715000"/>
          <p14:tracePt t="51469" x="4289425" y="5715000"/>
          <p14:tracePt t="51470" x="4283075" y="5715000"/>
          <p14:tracePt t="51471" x="4275138" y="5715000"/>
          <p14:tracePt t="51472" x="4268788" y="5715000"/>
          <p14:tracePt t="51473" x="4262438" y="5715000"/>
          <p14:tracePt t="51474" x="4256088" y="5715000"/>
          <p14:tracePt t="51475" x="4249738" y="5715000"/>
          <p14:tracePt t="51476" x="4241800" y="5715000"/>
          <p14:tracePt t="51477" x="4235450" y="5715000"/>
          <p14:tracePt t="51478" x="4229100" y="5715000"/>
          <p14:tracePt t="51480" x="4222750" y="5715000"/>
          <p14:tracePt t="51481" x="4216400" y="5715000"/>
          <p14:tracePt t="51483" x="4208463" y="5715000"/>
          <p14:tracePt t="51484" x="4202113" y="5715000"/>
          <p14:tracePt t="51485" x="4195763" y="5715000"/>
          <p14:tracePt t="51487" x="4189413" y="5715000"/>
          <p14:tracePt t="51488" x="4183063" y="5715000"/>
          <p14:tracePt t="51490" x="4175125" y="5715000"/>
          <p14:tracePt t="51491" x="4168775" y="5715000"/>
          <p14:tracePt t="51493" x="4162425" y="5715000"/>
          <p14:tracePt t="51494" x="4156075" y="5715000"/>
          <p14:tracePt t="51495" x="4149725" y="5715000"/>
          <p14:tracePt t="51497" x="4143375" y="5715000"/>
          <p14:tracePt t="51498" x="4135438" y="5715000"/>
          <p14:tracePt t="51500" x="4129088" y="5715000"/>
          <p14:tracePt t="51501" x="4122738" y="5715000"/>
          <p14:tracePt t="51502" x="4116388" y="5715000"/>
          <p14:tracePt t="51504" x="4102100" y="5715000"/>
          <p14:tracePt t="51505" x="4095750" y="5715000"/>
          <p14:tracePt t="51506" x="4089400" y="5715000"/>
          <p14:tracePt t="51507" x="4083050" y="5715000"/>
          <p14:tracePt t="51508" x="4076700" y="5715000"/>
          <p14:tracePt t="51509" x="4068763" y="5715000"/>
          <p14:tracePt t="51510" x="4062413" y="5715000"/>
          <p14:tracePt t="51511" x="4056063" y="5715000"/>
          <p14:tracePt t="51512" x="4043363" y="5715000"/>
          <p14:tracePt t="51513" x="4035425" y="5715000"/>
          <p14:tracePt t="51514" x="4029075" y="5715000"/>
          <p14:tracePt t="51515" x="4016375" y="5715000"/>
          <p14:tracePt t="51516" x="4010025" y="5715000"/>
          <p14:tracePt t="51517" x="3989388" y="5715000"/>
          <p14:tracePt t="51518" x="3968750" y="5721350"/>
          <p14:tracePt t="51520" x="3962400" y="5721350"/>
          <p14:tracePt t="51521" x="3949700" y="5721350"/>
          <p14:tracePt t="51522" x="3935413" y="5721350"/>
          <p14:tracePt t="51523" x="3922713" y="5721350"/>
          <p14:tracePt t="51524" x="3902075" y="5721350"/>
          <p14:tracePt t="51526" x="3895725" y="5727700"/>
          <p14:tracePt t="51527" x="3876675" y="5727700"/>
          <p14:tracePt t="51528" x="3856038" y="5727700"/>
          <p14:tracePt t="51529" x="3849688" y="5727700"/>
          <p14:tracePt t="51530" x="3836988" y="5734050"/>
          <p14:tracePt t="51531" x="3816350" y="5734050"/>
          <p14:tracePt t="51532" x="3810000" y="5734050"/>
          <p14:tracePt t="51533" x="3795713" y="5734050"/>
          <p14:tracePt t="51534" x="3776663" y="5734050"/>
          <p14:tracePt t="51535" x="3770313" y="5740400"/>
          <p14:tracePt t="51536" x="3749675" y="5740400"/>
          <p14:tracePt t="51537" x="3729038" y="5740400"/>
          <p14:tracePt t="51538" x="3722688" y="5740400"/>
          <p14:tracePt t="51539" x="3703638" y="5748338"/>
          <p14:tracePt t="51540" x="3689350" y="5748338"/>
          <p14:tracePt t="51541" x="3676650" y="5748338"/>
          <p14:tracePt t="51542" x="3656013" y="5754688"/>
          <p14:tracePt t="51543" x="3643313" y="5754688"/>
          <p14:tracePt t="51544" x="3629025" y="5754688"/>
          <p14:tracePt t="51545" x="3609975" y="5754688"/>
          <p14:tracePt t="51546" x="3597275" y="5754688"/>
          <p14:tracePt t="51547" x="3582988" y="5761038"/>
          <p14:tracePt t="51548" x="3563938" y="5761038"/>
          <p14:tracePt t="51549" x="3549650" y="5761038"/>
          <p14:tracePt t="51550" x="3536950" y="5767388"/>
          <p14:tracePt t="51551" x="3522663" y="5767388"/>
          <p14:tracePt t="51552" x="3509963" y="5767388"/>
          <p14:tracePt t="51553" x="3503613" y="5773738"/>
          <p14:tracePt t="51554" x="3482975" y="5773738"/>
          <p14:tracePt t="51555" x="3470275" y="5781675"/>
          <p14:tracePt t="51556" x="3455988" y="5781675"/>
          <p14:tracePt t="51557" x="3443288" y="5788025"/>
          <p14:tracePt t="51558" x="3430588" y="5788025"/>
          <p14:tracePt t="51559" x="3422650" y="5788025"/>
          <p14:tracePt t="51560" x="3403600" y="5794375"/>
          <p14:tracePt t="51561" x="3389313" y="5800725"/>
          <p14:tracePt t="51562" x="3382963" y="5800725"/>
          <p14:tracePt t="51563" x="3370263" y="5800725"/>
          <p14:tracePt t="51564" x="3355975" y="5800725"/>
          <p14:tracePt t="51565" x="3349625" y="5800725"/>
          <p14:tracePt t="51566" x="3336925" y="5807075"/>
          <p14:tracePt t="51567" x="3322638" y="5807075"/>
          <p14:tracePt t="51568" x="3322638" y="5815013"/>
          <p14:tracePt t="51569" x="3309938" y="5815013"/>
          <p14:tracePt t="51570" x="3303588" y="5821363"/>
          <p14:tracePt t="51571" x="3297238" y="5821363"/>
          <p14:tracePt t="51572" x="3282950" y="5827713"/>
          <p14:tracePt t="51574" x="3270250" y="5827713"/>
          <p14:tracePt t="51575" x="3257550" y="5834063"/>
          <p14:tracePt t="51577" x="3249613" y="5834063"/>
          <p14:tracePt t="51578" x="3236913" y="5834063"/>
          <p14:tracePt t="51579" x="3236913" y="5840413"/>
          <p14:tracePt t="51580" x="3230563" y="5840413"/>
          <p14:tracePt t="51581" x="3216275" y="5840413"/>
          <p14:tracePt t="51582" x="3216275" y="5848350"/>
          <p14:tracePt t="51583" x="3209925" y="5848350"/>
          <p14:tracePt t="51584" x="3203575" y="5848350"/>
          <p14:tracePt t="51586" x="3190875" y="5848350"/>
          <p14:tracePt t="51587" x="3182938" y="5854700"/>
          <p14:tracePt t="51589" x="3176588" y="5854700"/>
          <p14:tracePt t="51590" x="3170238" y="5854700"/>
          <p14:tracePt t="51591" x="3170238" y="5861050"/>
          <p14:tracePt t="51592" x="3163888" y="5861050"/>
          <p14:tracePt t="51593" x="3157538" y="5867400"/>
          <p14:tracePt t="51594" x="3149600" y="5867400"/>
          <p14:tracePt t="51595" x="3143250" y="5867400"/>
          <p14:tracePt t="51596" x="3136900" y="5867400"/>
          <p14:tracePt t="51598" x="3124200" y="5867400"/>
          <p14:tracePt t="51599" x="3116263" y="5873750"/>
          <p14:tracePt t="51601" x="3103563" y="5873750"/>
          <p14:tracePt t="51602" x="3097213" y="5873750"/>
          <p14:tracePt t="51603" x="3090863" y="5881688"/>
          <p14:tracePt t="51604" x="3076575" y="5881688"/>
          <p14:tracePt t="51605" x="3070225" y="5881688"/>
          <p14:tracePt t="51607" x="3057525" y="5881688"/>
          <p14:tracePt t="51608" x="3049588" y="5888038"/>
          <p14:tracePt t="51609" x="3043238" y="5888038"/>
          <p14:tracePt t="51610" x="3030538" y="5888038"/>
          <p14:tracePt t="51611" x="3024188" y="5894388"/>
          <p14:tracePt t="51612" x="3017838" y="5894388"/>
          <p14:tracePt t="51613" x="3003550" y="5894388"/>
          <p14:tracePt t="51614" x="2997200" y="5900738"/>
          <p14:tracePt t="51615" x="2984500" y="5900738"/>
          <p14:tracePt t="51616" x="2970213" y="5900738"/>
          <p14:tracePt t="51617" x="2963863" y="5907088"/>
          <p14:tracePt t="51618" x="2951163" y="5907088"/>
          <p14:tracePt t="51620" x="2936875" y="5913438"/>
          <p14:tracePt t="51621" x="2924175" y="5913438"/>
          <p14:tracePt t="51622" x="2909888" y="5913438"/>
          <p14:tracePt t="51623" x="2897188" y="5921375"/>
          <p14:tracePt t="51624" x="2890838" y="5921375"/>
          <p14:tracePt t="51626" x="2876550" y="5921375"/>
          <p14:tracePt t="51627" x="2863850" y="5921375"/>
          <p14:tracePt t="51628" x="2857500" y="5921375"/>
          <p14:tracePt t="51629" x="2843213" y="5927725"/>
          <p14:tracePt t="51630" x="2836863" y="5927725"/>
          <p14:tracePt t="51631" x="2824163" y="5927725"/>
          <p14:tracePt t="51632" x="2817813" y="5934075"/>
          <p14:tracePt t="51633" x="2809875" y="5934075"/>
          <p14:tracePt t="51634" x="2797175" y="5934075"/>
          <p14:tracePt t="51635" x="2790825" y="5940425"/>
          <p14:tracePt t="51636" x="2776538" y="5940425"/>
          <p14:tracePt t="51637" x="2763838" y="5940425"/>
          <p14:tracePt t="51638" x="2757488" y="5946775"/>
          <p14:tracePt t="51639" x="2743200" y="5946775"/>
          <p14:tracePt t="51640" x="2736850" y="5946775"/>
          <p14:tracePt t="51641" x="2730500" y="5946775"/>
          <p14:tracePt t="51642" x="2717800" y="5946775"/>
          <p14:tracePt t="51643" x="2711450" y="5946775"/>
          <p14:tracePt t="51644" x="2703513" y="5954713"/>
          <p14:tracePt t="51645" x="2690813" y="5954713"/>
          <p14:tracePt t="51646" x="2684463" y="5954713"/>
          <p14:tracePt t="51647" x="2678113" y="5961063"/>
          <p14:tracePt t="51648" x="2663825" y="5961063"/>
          <p14:tracePt t="51650" x="2651125" y="5967413"/>
          <p14:tracePt t="51651" x="2644775" y="5967413"/>
          <p14:tracePt t="51652" x="2636838" y="5967413"/>
          <p14:tracePt t="51653" x="2624138" y="5967413"/>
          <p14:tracePt t="51654" x="2624138" y="5973763"/>
          <p14:tracePt t="51655" x="2611438" y="5973763"/>
          <p14:tracePt t="51656" x="2603500" y="5973763"/>
          <p14:tracePt t="51657" x="2597150" y="5980113"/>
          <p14:tracePt t="51658" x="2584450" y="5980113"/>
          <p14:tracePt t="51660" x="2570163" y="5980113"/>
          <p14:tracePt t="51661" x="2563813" y="5988050"/>
          <p14:tracePt t="51662" x="2557463" y="5988050"/>
          <p14:tracePt t="51663" x="2551113" y="5994400"/>
          <p14:tracePt t="51664" x="2544763" y="5994400"/>
          <p14:tracePt t="51665" x="2536825" y="6000750"/>
          <p14:tracePt t="51666" x="2530475" y="6000750"/>
          <p14:tracePt t="51667" x="2524125" y="6000750"/>
          <p14:tracePt t="51668" x="2517775" y="6000750"/>
          <p14:tracePt t="51669" x="2511425" y="6000750"/>
          <p14:tracePt t="51670" x="2503488" y="6007100"/>
          <p14:tracePt t="51671" x="2497138" y="6007100"/>
          <p14:tracePt t="51672" x="2490788" y="6013450"/>
          <p14:tracePt t="51673" x="2484438" y="6013450"/>
          <p14:tracePt t="51674" x="2478088" y="6021388"/>
          <p14:tracePt t="51675" x="2470150" y="6021388"/>
          <p14:tracePt t="51677" x="2457450" y="6021388"/>
          <p14:tracePt t="51678" x="2451100" y="6021388"/>
          <p14:tracePt t="51679" x="2451100" y="6027738"/>
          <p14:tracePt t="51680" x="2444750" y="6027738"/>
          <p14:tracePt t="51681" x="2438400" y="6027738"/>
          <p14:tracePt t="51682" x="2438400" y="6034088"/>
          <p14:tracePt t="51683" x="2430463" y="6034088"/>
          <p14:tracePt t="51684" x="2424113" y="6034088"/>
          <p14:tracePt t="51685" x="2417763" y="6034088"/>
          <p14:tracePt t="51687" x="2411413" y="6040438"/>
          <p14:tracePt t="51688" x="2405063" y="6040438"/>
          <p14:tracePt t="51690" x="2397125" y="6046788"/>
          <p14:tracePt t="51691" x="2390775" y="6046788"/>
          <p14:tracePt t="51692" x="2384425" y="6046788"/>
          <p14:tracePt t="51693" x="2384425" y="6054725"/>
          <p14:tracePt t="51694" x="2378075" y="6054725"/>
          <p14:tracePt t="51695" x="2371725" y="6054725"/>
          <p14:tracePt t="51698" x="2363788" y="6054725"/>
          <p14:tracePt t="51699" x="2357438" y="6054725"/>
          <p14:tracePt t="51700" x="2357438" y="6061075"/>
          <p14:tracePt t="51701" x="2351088" y="6061075"/>
          <p14:tracePt t="51704" x="2344738" y="6061075"/>
          <p14:tracePt t="51705" x="2344738" y="6067425"/>
          <p14:tracePt t="51706" x="2338388" y="6067425"/>
          <p14:tracePt t="51711" x="2330450" y="6067425"/>
          <p14:tracePt t="51715" x="2324100" y="6067425"/>
          <p14:tracePt t="51719" x="2317750" y="6067425"/>
          <p14:tracePt t="51732" x="2311400" y="6067425"/>
          <p14:tracePt t="51742" x="2305050" y="6067425"/>
          <p14:tracePt t="51743" x="2305050" y="6073775"/>
          <p14:tracePt t="51785" x="2297113" y="6073775"/>
          <p14:tracePt t="51812" x="2290763" y="6073775"/>
          <p14:tracePt t="51834" x="2290763" y="6080125"/>
          <p14:tracePt t="51840" x="2297113" y="6080125"/>
          <p14:tracePt t="51846" x="2305050" y="6080125"/>
          <p14:tracePt t="51849" x="2311400" y="6080125"/>
          <p14:tracePt t="51856" x="2317750" y="6080125"/>
          <p14:tracePt t="51860" x="2324100" y="6080125"/>
          <p14:tracePt t="51863" x="2330450" y="6080125"/>
          <p14:tracePt t="51868" x="2338388" y="6080125"/>
          <p14:tracePt t="51870" x="2344738" y="6080125"/>
          <p14:tracePt t="51873" x="2351088" y="6080125"/>
          <p14:tracePt t="51875" x="2351088" y="6073775"/>
          <p14:tracePt t="51876" x="2357438" y="6073775"/>
          <p14:tracePt t="51877" x="2363788" y="6073775"/>
          <p14:tracePt t="51880" x="2371725" y="6073775"/>
          <p14:tracePt t="51881" x="2378075" y="6073775"/>
          <p14:tracePt t="51882" x="2378075" y="6067425"/>
          <p14:tracePt t="51893" x="2397125" y="6061075"/>
          <p14:tracePt t="51893" x="2405063" y="6061075"/>
          <p14:tracePt t="51896" x="2405063" y="6054725"/>
          <p14:tracePt t="51897" x="2411413" y="6054725"/>
          <p14:tracePt t="51903" x="2417763" y="6054725"/>
          <p14:tracePt t="51907" x="2424113" y="6054725"/>
          <p14:tracePt t="51911" x="2424113" y="6046788"/>
          <p14:tracePt t="51912" x="2430463" y="6046788"/>
          <p14:tracePt t="51927" x="2430463" y="6040438"/>
          <p14:tracePt t="51929" x="2438400" y="6040438"/>
          <p14:tracePt t="51937" x="2444750" y="6040438"/>
          <p14:tracePt t="51949" x="2451100" y="6040438"/>
          <p14:tracePt t="51952" x="2457450" y="6040438"/>
          <p14:tracePt t="51958" x="2463800" y="6040438"/>
          <p14:tracePt t="51959" x="2463800" y="6034088"/>
          <p14:tracePt t="51960" x="2470150" y="6034088"/>
          <p14:tracePt t="51961" x="2478088" y="6034088"/>
          <p14:tracePt t="51964" x="2484438" y="6027738"/>
          <p14:tracePt t="51965" x="2490788" y="6027738"/>
          <p14:tracePt t="51967" x="2497138" y="6027738"/>
          <p14:tracePt t="51969" x="2503488" y="6027738"/>
          <p14:tracePt t="51970" x="2511425" y="6027738"/>
          <p14:tracePt t="51972" x="2511425" y="6021388"/>
          <p14:tracePt t="51973" x="2517775" y="6021388"/>
          <p14:tracePt t="51974" x="2524125" y="6021388"/>
          <p14:tracePt t="51975" x="2524125" y="6013450"/>
          <p14:tracePt t="51976" x="2530475" y="6013450"/>
          <p14:tracePt t="51977" x="2536825" y="6013450"/>
          <p14:tracePt t="51978" x="2544763" y="6013450"/>
          <p14:tracePt t="51979" x="2551113" y="6013450"/>
          <p14:tracePt t="51980" x="2557463" y="6013450"/>
          <p14:tracePt t="51981" x="2563813" y="6007100"/>
          <p14:tracePt t="51983" x="2570163" y="6000750"/>
          <p14:tracePt t="51984" x="2578100" y="6000750"/>
          <p14:tracePt t="51986" x="2584450" y="6000750"/>
          <p14:tracePt t="51987" x="2590800" y="5994400"/>
          <p14:tracePt t="51989" x="2597150" y="5994400"/>
          <p14:tracePt t="51990" x="2603500" y="5994400"/>
          <p14:tracePt t="51991" x="2611438" y="5994400"/>
          <p14:tracePt t="51992" x="2611438" y="5988050"/>
          <p14:tracePt t="51993" x="2617788" y="5988050"/>
          <p14:tracePt t="51994" x="2624138" y="5988050"/>
          <p14:tracePt t="51995" x="2624138" y="5980113"/>
          <p14:tracePt t="51996" x="2630488" y="5980113"/>
          <p14:tracePt t="51997" x="2636838" y="5980113"/>
          <p14:tracePt t="51999" x="2644775" y="5980113"/>
          <p14:tracePt t="52001" x="2651125" y="5980113"/>
          <p14:tracePt t="52002" x="2657475" y="5973763"/>
          <p14:tracePt t="52004" x="2663825" y="5973763"/>
          <p14:tracePt t="52005" x="2670175" y="5973763"/>
          <p14:tracePt t="52006" x="2670175" y="5967413"/>
          <p14:tracePt t="52007" x="2678113" y="5967413"/>
          <p14:tracePt t="52010" x="2684463" y="5961063"/>
          <p14:tracePt t="52011" x="2690813" y="5961063"/>
          <p14:tracePt t="52014" x="2697163" y="5961063"/>
          <p14:tracePt t="52016" x="2703513" y="5961063"/>
          <p14:tracePt t="52019" x="2711450" y="5961063"/>
          <p14:tracePt t="52023" x="2711450" y="5954713"/>
          <p14:tracePt t="52025" x="2717800" y="5954713"/>
          <p14:tracePt t="52027" x="2724150" y="5954713"/>
          <p14:tracePt t="52029" x="2724150" y="5946775"/>
          <p14:tracePt t="52034" x="2730500" y="5946775"/>
          <p14:tracePt t="52037" x="2736850" y="5946775"/>
          <p14:tracePt t="52041" x="2743200" y="5946775"/>
          <p14:tracePt t="52046" x="2751138" y="5946775"/>
          <p14:tracePt t="52047" x="2751138" y="5940425"/>
          <p14:tracePt t="52049" x="2757488" y="5940425"/>
          <p14:tracePt t="52054" x="2763838" y="5940425"/>
          <p14:tracePt t="52056" x="2770188" y="5940425"/>
          <p14:tracePt t="52057" x="2770188" y="5934075"/>
          <p14:tracePt t="52059" x="2776538" y="5934075"/>
          <p14:tracePt t="52063" x="2784475" y="5927725"/>
          <p14:tracePt t="52065" x="2790825" y="5927725"/>
          <p14:tracePt t="52069" x="2797175" y="5927725"/>
          <p14:tracePt t="52072" x="2803525" y="5927725"/>
          <p14:tracePt t="52077" x="2809875" y="5927725"/>
          <p14:tracePt t="52079" x="2817813" y="5927725"/>
          <p14:tracePt t="52082" x="2824163" y="5927725"/>
          <p14:tracePt t="52085" x="2824163" y="5921375"/>
          <p14:tracePt t="52086" x="2830513" y="5921375"/>
          <p14:tracePt t="52088" x="2836863" y="5921375"/>
          <p14:tracePt t="52092" x="2843213" y="5921375"/>
          <p14:tracePt t="52093" x="2843213" y="5913438"/>
          <p14:tracePt t="52094" x="2851150" y="5913438"/>
          <p14:tracePt t="52095" x="2857500" y="5913438"/>
          <p14:tracePt t="52099" x="2863850" y="5913438"/>
          <p14:tracePt t="52101" x="2870200" y="5913438"/>
          <p14:tracePt t="52105" x="2876550" y="5913438"/>
          <p14:tracePt t="52107" x="2884488" y="5913438"/>
          <p14:tracePt t="52109" x="2884488" y="5907088"/>
          <p14:tracePt t="52110" x="2890838" y="5907088"/>
          <p14:tracePt t="52113" x="2897188" y="5907088"/>
          <p14:tracePt t="52115" x="2903538" y="5907088"/>
          <p14:tracePt t="52116" x="2903538" y="5900738"/>
          <p14:tracePt t="52119" x="2909888" y="5900738"/>
          <p14:tracePt t="52121" x="2917825" y="5900738"/>
          <p14:tracePt t="52122" x="2917825" y="5894388"/>
          <p14:tracePt t="52123" x="2924175" y="5894388"/>
          <p14:tracePt t="52126" x="2930525" y="5894388"/>
          <p14:tracePt t="52129" x="2936875" y="5894388"/>
          <p14:tracePt t="52132" x="2943225" y="5894388"/>
          <p14:tracePt t="52134" x="2951163" y="5888038"/>
          <p14:tracePt t="52136" x="2957513" y="5888038"/>
          <p14:tracePt t="52140" x="2963863" y="5888038"/>
          <p14:tracePt t="52142" x="2970213" y="5881688"/>
          <p14:tracePt t="52146" x="2976563" y="5881688"/>
          <p14:tracePt t="52149" x="2984500" y="5881688"/>
          <p14:tracePt t="52151" x="2990850" y="5881688"/>
          <p14:tracePt t="52157" x="2997200" y="5881688"/>
          <p14:tracePt t="52163" x="3003550" y="5881688"/>
          <p14:tracePt t="52176" x="3003550" y="5873750"/>
          <p14:tracePt t="52198" x="3009900" y="5873750"/>
          <p14:tracePt t="52232" x="3017838" y="5873750"/>
          <p14:tracePt t="52248" x="3024188" y="5873750"/>
          <p14:tracePt t="52254" x="3030538" y="5873750"/>
          <p14:tracePt t="52257" x="3036888" y="5873750"/>
          <p14:tracePt t="52265" x="3043238" y="5873750"/>
          <p14:tracePt t="52269" x="3049588" y="5873750"/>
          <p14:tracePt t="52277" x="3057525" y="5873750"/>
          <p14:tracePt t="52282" x="3063875" y="5873750"/>
          <p14:tracePt t="52288" x="3070225" y="5873750"/>
          <p14:tracePt t="52298" x="3070225" y="5867400"/>
          <p14:tracePt t="52302" x="3076575" y="5867400"/>
          <p14:tracePt t="52331" x="3082925" y="5867400"/>
          <p14:tracePt t="52451" x="3090863" y="5867400"/>
          <p14:tracePt t="52456" x="3097213" y="5867400"/>
          <p14:tracePt t="52460" x="3103563" y="5867400"/>
          <p14:tracePt t="52467" x="3109913" y="5867400"/>
          <p14:tracePt t="52469" x="3116263" y="5867400"/>
          <p14:tracePt t="52474" x="3124200" y="5867400"/>
          <p14:tracePt t="52476" x="3130550" y="5867400"/>
          <p14:tracePt t="52478" x="3136900" y="5867400"/>
          <p14:tracePt t="52482" x="3143250" y="5867400"/>
          <p14:tracePt t="52483" x="3149600" y="5867400"/>
          <p14:tracePt t="52487" x="3157538" y="5867400"/>
          <p14:tracePt t="52488" x="3163888" y="5867400"/>
          <p14:tracePt t="52489" x="3170238" y="5867400"/>
          <p14:tracePt t="52491" x="3176588" y="5867400"/>
          <p14:tracePt t="52492" x="3182938" y="5867400"/>
          <p14:tracePt t="52494" x="3190875" y="5867400"/>
          <p14:tracePt t="52495" x="3197225" y="5867400"/>
          <p14:tracePt t="52496" x="3203575" y="5867400"/>
          <p14:tracePt t="52498" x="3209925" y="5867400"/>
          <p14:tracePt t="52499" x="3216275" y="5867400"/>
          <p14:tracePt t="52501" x="3224213" y="5867400"/>
          <p14:tracePt t="52502" x="3230563" y="5867400"/>
          <p14:tracePt t="52504" x="3236913" y="5867400"/>
          <p14:tracePt t="52505" x="3243263" y="5867400"/>
          <p14:tracePt t="52506" x="3249613" y="5867400"/>
          <p14:tracePt t="52508" x="3257550" y="5867400"/>
          <p14:tracePt t="52509" x="3263900" y="5867400"/>
          <p14:tracePt t="52511" x="3270250" y="5867400"/>
          <p14:tracePt t="52512" x="3276600" y="5867400"/>
          <p14:tracePt t="52513" x="3282950" y="5867400"/>
          <p14:tracePt t="52515" x="3290888" y="5867400"/>
          <p14:tracePt t="52516" x="3297238" y="5867400"/>
          <p14:tracePt t="52518" x="3309938" y="5867400"/>
          <p14:tracePt t="52520" x="3316288" y="5867400"/>
          <p14:tracePt t="52522" x="3330575" y="5867400"/>
          <p14:tracePt t="52523" x="3336925" y="5867400"/>
          <p14:tracePt t="52526" x="3349625" y="5867400"/>
          <p14:tracePt t="52527" x="3355975" y="5867400"/>
          <p14:tracePt t="52529" x="3363913" y="5867400"/>
          <p14:tracePt t="52530" x="3370263" y="5867400"/>
          <p14:tracePt t="52531" x="3376613" y="5867400"/>
          <p14:tracePt t="52532" x="3382963" y="5867400"/>
          <p14:tracePt t="52533" x="3389313" y="5867400"/>
          <p14:tracePt t="52534" x="3397250" y="5867400"/>
          <p14:tracePt t="52535" x="3403600" y="5867400"/>
          <p14:tracePt t="52536" x="3409950" y="5867400"/>
          <p14:tracePt t="52537" x="3416300" y="5867400"/>
          <p14:tracePt t="52538" x="3430588" y="5867400"/>
          <p14:tracePt t="52540" x="3436938" y="5867400"/>
          <p14:tracePt t="52541" x="3443288" y="5867400"/>
          <p14:tracePt t="52542" x="3449638" y="5867400"/>
          <p14:tracePt t="52543" x="3455988" y="5867400"/>
          <p14:tracePt t="52544" x="3463925" y="5867400"/>
          <p14:tracePt t="52545" x="3470275" y="5867400"/>
          <p14:tracePt t="52546" x="3476625" y="5867400"/>
          <p14:tracePt t="52547" x="3482975" y="5867400"/>
          <p14:tracePt t="52548" x="3489325" y="5867400"/>
          <p14:tracePt t="52549" x="3497263" y="5867400"/>
          <p14:tracePt t="52550" x="3503613" y="5867400"/>
          <p14:tracePt t="52551" x="3509963" y="5867400"/>
          <p14:tracePt t="52552" x="3516313" y="5867400"/>
          <p14:tracePt t="52554" x="3522663" y="5873750"/>
          <p14:tracePt t="52555" x="3530600" y="5873750"/>
          <p14:tracePt t="52556" x="3536950" y="5873750"/>
          <p14:tracePt t="52558" x="3543300" y="5873750"/>
          <p14:tracePt t="52559" x="3549650" y="5873750"/>
          <p14:tracePt t="52561" x="3556000" y="5873750"/>
          <p14:tracePt t="52562" x="3563938" y="5873750"/>
          <p14:tracePt t="52565" x="3570288" y="5873750"/>
          <p14:tracePt t="52571" x="3576638" y="5873750"/>
          <p14:tracePt t="52636" x="3582988" y="5873750"/>
          <p14:tracePt t="52656" x="3589338" y="5873750"/>
          <p14:tracePt t="52662" x="3597275" y="5873750"/>
          <p14:tracePt t="52667" x="3603625" y="5873750"/>
          <p14:tracePt t="52679" x="3609975" y="5873750"/>
          <p14:tracePt t="52687" x="3616325" y="5873750"/>
          <p14:tracePt t="52746" x="3622675" y="5873750"/>
          <p14:tracePt t="52763" x="3629025" y="5873750"/>
          <p14:tracePt t="53055" x="3636963" y="5873750"/>
          <p14:tracePt t="53066" x="3643313" y="5873750"/>
          <p14:tracePt t="53069" x="3649663" y="5873750"/>
          <p14:tracePt t="53073" x="3656013" y="5873750"/>
          <p14:tracePt t="53074" x="3662363" y="5873750"/>
          <p14:tracePt t="53075" x="3662363" y="5881688"/>
          <p14:tracePt t="53076" x="3670300" y="5881688"/>
          <p14:tracePt t="53078" x="3676650" y="5881688"/>
          <p14:tracePt t="53079" x="3683000" y="5881688"/>
          <p14:tracePt t="53081" x="3689350" y="5881688"/>
          <p14:tracePt t="53082" x="3695700" y="5881688"/>
          <p14:tracePt t="53083" x="3703638" y="5881688"/>
          <p14:tracePt t="53085" x="3709988" y="5888038"/>
          <p14:tracePt t="53086" x="3716338" y="5888038"/>
          <p14:tracePt t="53088" x="3722688" y="5888038"/>
          <p14:tracePt t="53089" x="3729038" y="5888038"/>
          <p14:tracePt t="53091" x="3743325" y="5888038"/>
          <p14:tracePt t="53092" x="3749675" y="5888038"/>
          <p14:tracePt t="53094" x="3762375" y="5888038"/>
          <p14:tracePt t="53095" x="3770313" y="5888038"/>
          <p14:tracePt t="53096" x="3776663" y="5888038"/>
          <p14:tracePt t="53097" x="3783013" y="5888038"/>
          <p14:tracePt t="53098" x="3789363" y="5888038"/>
          <p14:tracePt t="53099" x="3803650" y="5888038"/>
          <p14:tracePt t="53100" x="3810000" y="5894388"/>
          <p14:tracePt t="53101" x="3816350" y="5894388"/>
          <p14:tracePt t="53102" x="3829050" y="5894388"/>
          <p14:tracePt t="53103" x="3836988" y="5894388"/>
          <p14:tracePt t="53104" x="3849688" y="5894388"/>
          <p14:tracePt t="53105" x="3862388" y="5894388"/>
          <p14:tracePt t="53106" x="3870325" y="5894388"/>
          <p14:tracePt t="53107" x="3889375" y="5894388"/>
          <p14:tracePt t="53108" x="3895725" y="5894388"/>
          <p14:tracePt t="53109" x="3910013" y="5894388"/>
          <p14:tracePt t="53110" x="3922713" y="5894388"/>
          <p14:tracePt t="53111" x="3935413" y="5894388"/>
          <p14:tracePt t="53112" x="3949700" y="5894388"/>
          <p14:tracePt t="53113" x="3968750" y="5894388"/>
          <p14:tracePt t="53114" x="3983038" y="5894388"/>
          <p14:tracePt t="53115" x="4002088" y="5894388"/>
          <p14:tracePt t="53116" x="4022725" y="5900738"/>
          <p14:tracePt t="53117" x="4056063" y="5900738"/>
          <p14:tracePt t="53118" x="4068763" y="5900738"/>
          <p14:tracePt t="53120" x="4095750" y="5900738"/>
          <p14:tracePt t="53121" x="4122738" y="5907088"/>
          <p14:tracePt t="53122" x="4149725" y="5907088"/>
          <p14:tracePt t="53123" x="4168775" y="5907088"/>
          <p14:tracePt t="53124" x="4189413" y="5907088"/>
          <p14:tracePt t="53126" x="4222750" y="5913438"/>
          <p14:tracePt t="53127" x="4249738" y="5913438"/>
          <p14:tracePt t="53128" x="4262438" y="5913438"/>
          <p14:tracePt t="53129" x="4283075" y="5921375"/>
          <p14:tracePt t="53130" x="4302125" y="5921375"/>
          <p14:tracePt t="53131" x="4329113" y="5921375"/>
          <p14:tracePt t="53132" x="4356100" y="5921375"/>
          <p14:tracePt t="53133" x="4368800" y="5927725"/>
          <p14:tracePt t="53134" x="4395788" y="5927725"/>
          <p14:tracePt t="53135" x="4416425" y="5927725"/>
          <p14:tracePt t="53136" x="4435475" y="5927725"/>
          <p14:tracePt t="53137" x="4456113" y="5934075"/>
          <p14:tracePt t="53138" x="4481513" y="5934075"/>
          <p14:tracePt t="53139" x="4502150" y="5934075"/>
          <p14:tracePt t="53140" x="4522788" y="5940425"/>
          <p14:tracePt t="53141" x="4548188" y="5940425"/>
          <p14:tracePt t="53142" x="4568825" y="5940425"/>
          <p14:tracePt t="53143" x="4575175" y="5940425"/>
          <p14:tracePt t="53144" x="4614863" y="5946775"/>
          <p14:tracePt t="53145" x="4622800" y="5946775"/>
          <p14:tracePt t="53146" x="4648200" y="5946775"/>
          <p14:tracePt t="53147" x="4668838" y="5946775"/>
          <p14:tracePt t="53148" x="4689475" y="5946775"/>
          <p14:tracePt t="53149" x="4708525" y="5946775"/>
          <p14:tracePt t="53150" x="4729163" y="5954713"/>
          <p14:tracePt t="53151" x="4741863" y="5954713"/>
          <p14:tracePt t="53152" x="4768850" y="5954713"/>
          <p14:tracePt t="53153" x="4787900" y="5954713"/>
          <p14:tracePt t="53154" x="4808538" y="5961063"/>
          <p14:tracePt t="53155" x="4821238" y="5961063"/>
          <p14:tracePt t="53156" x="4841875" y="5961063"/>
          <p14:tracePt t="53157" x="4848225" y="5961063"/>
          <p14:tracePt t="53158" x="4868863" y="5961063"/>
          <p14:tracePt t="53159" x="4887913" y="5961063"/>
          <p14:tracePt t="53160" x="4902200" y="5961063"/>
          <p14:tracePt t="53161" x="4914900" y="5961063"/>
          <p14:tracePt t="53162" x="4935538" y="5967413"/>
          <p14:tracePt t="53163" x="4941888" y="5967413"/>
          <p14:tracePt t="53164" x="4954588" y="5967413"/>
          <p14:tracePt t="53165" x="4968875" y="5967413"/>
          <p14:tracePt t="53166" x="4975225" y="5967413"/>
          <p14:tracePt t="53167" x="4987925" y="5967413"/>
          <p14:tracePt t="53168" x="4995863" y="5967413"/>
          <p14:tracePt t="53169" x="5008563" y="5967413"/>
          <p14:tracePt t="53170" x="5021263" y="5967413"/>
          <p14:tracePt t="53171" x="5029200" y="5967413"/>
          <p14:tracePt t="53172" x="5035550" y="5967413"/>
          <p14:tracePt t="53173" x="5041900" y="5967413"/>
          <p14:tracePt t="53174" x="5048250" y="5967413"/>
          <p14:tracePt t="53175" x="5060950" y="5967413"/>
          <p14:tracePt t="53177" x="5075238" y="5967413"/>
          <p14:tracePt t="53178" x="5081588" y="5967413"/>
          <p14:tracePt t="53180" x="5087938" y="5967413"/>
          <p14:tracePt t="53181" x="5094288" y="5967413"/>
          <p14:tracePt t="53183" x="5102225" y="5967413"/>
          <p14:tracePt t="53184" x="5108575" y="5967413"/>
          <p14:tracePt t="53187" x="5114925" y="5967413"/>
          <p14:tracePt t="53188" x="5121275" y="5967413"/>
          <p14:tracePt t="53191" x="5127625" y="5967413"/>
          <p14:tracePt t="53195" x="5135563" y="5967413"/>
          <p14:tracePt t="53198" x="5141913" y="5967413"/>
          <p14:tracePt t="53207" x="5148263" y="5967413"/>
          <p14:tracePt t="53211" x="5154613" y="5967413"/>
          <p14:tracePt t="53214" x="5160963" y="5967413"/>
          <p14:tracePt t="53219" x="5168900" y="5967413"/>
          <p14:tracePt t="53223" x="5175250" y="5967413"/>
          <p14:tracePt t="53226" x="5181600" y="5967413"/>
          <p14:tracePt t="53227" x="5187950" y="5967413"/>
          <p14:tracePt t="53229" x="5194300" y="5967413"/>
          <p14:tracePt t="53232" x="5202238" y="5967413"/>
          <p14:tracePt t="53233" x="5208588" y="5967413"/>
          <p14:tracePt t="53235" x="5214938" y="5967413"/>
          <p14:tracePt t="53237" x="5221288" y="5967413"/>
          <p14:tracePt t="53238" x="5227638" y="5967413"/>
          <p14:tracePt t="53240" x="5235575" y="5967413"/>
          <p14:tracePt t="53241" x="5241925" y="5967413"/>
          <p14:tracePt t="53244" x="5248275" y="5967413"/>
          <p14:tracePt t="53245" x="5254625" y="5967413"/>
          <p14:tracePt t="53246" x="5260975" y="5967413"/>
          <p14:tracePt t="53248" x="5268913" y="5967413"/>
          <p14:tracePt t="53249" x="5275263" y="5967413"/>
          <p14:tracePt t="53251" x="5281613" y="5967413"/>
          <p14:tracePt t="53252" x="5287963" y="5967413"/>
          <p14:tracePt t="53253" x="5294313" y="5967413"/>
          <p14:tracePt t="53255" x="5302250" y="5967413"/>
          <p14:tracePt t="53256" x="5308600" y="5967413"/>
          <p14:tracePt t="53259" x="5314950" y="5967413"/>
          <p14:tracePt t="53260" x="5321300" y="5967413"/>
          <p14:tracePt t="53262" x="5327650" y="5967413"/>
          <p14:tracePt t="53264" x="5334000" y="5967413"/>
          <p14:tracePt t="53265" x="5341938" y="5967413"/>
          <p14:tracePt t="53268" x="5348288" y="5967413"/>
          <p14:tracePt t="53270" x="5354638" y="5967413"/>
          <p14:tracePt t="53273" x="5360988" y="5967413"/>
          <p14:tracePt t="53276" x="5367338" y="5967413"/>
          <p14:tracePt t="53279" x="5375275" y="5967413"/>
          <p14:tracePt t="53424" x="5375275" y="5961063"/>
          <p14:tracePt t="53450" x="5375275" y="5954713"/>
          <p14:tracePt t="53455" x="5375275" y="5946775"/>
          <p14:tracePt t="53475" x="5381625" y="5946775"/>
          <p14:tracePt t="53489" x="5381625" y="5940425"/>
          <p14:tracePt t="53493" x="5387975" y="5940425"/>
          <p14:tracePt t="53514" x="5394325" y="5940425"/>
          <p14:tracePt t="53520" x="5400675" y="5940425"/>
          <p14:tracePt t="53524" x="5408613" y="5940425"/>
          <p14:tracePt t="53529" x="5414963" y="5940425"/>
          <p14:tracePt t="53531" x="5421313" y="5940425"/>
          <p14:tracePt t="53534" x="5421313" y="5934075"/>
          <p14:tracePt t="53535" x="5427663" y="5934075"/>
          <p14:tracePt t="53537" x="5434013" y="5934075"/>
          <p14:tracePt t="53539" x="5441950" y="5934075"/>
          <p14:tracePt t="53543" x="5448300" y="5934075"/>
          <p14:tracePt t="53545" x="5454650" y="5934075"/>
          <p14:tracePt t="53548" x="5461000" y="5934075"/>
          <p14:tracePt t="53550" x="5467350" y="5934075"/>
          <p14:tracePt t="53552" x="5475288" y="5934075"/>
          <p14:tracePt t="53556" x="5481638" y="5934075"/>
          <p14:tracePt t="53558" x="5487988" y="5934075"/>
          <p14:tracePt t="53561" x="5487988" y="5927725"/>
          <p14:tracePt t="53562" x="5494338" y="5927725"/>
          <p14:tracePt t="53564" x="5500688" y="5927725"/>
          <p14:tracePt t="53567" x="5508625" y="5927725"/>
          <p14:tracePt t="53571" x="5514975" y="5927725"/>
          <p14:tracePt t="53573" x="5521325" y="5927725"/>
          <p14:tracePt t="53577" x="5527675" y="5927725"/>
          <p14:tracePt t="53579" x="5534025" y="5927725"/>
          <p14:tracePt t="53583" x="5541963" y="5927725"/>
          <p14:tracePt t="53584" x="5548313" y="5927725"/>
          <p14:tracePt t="53585" x="5548313" y="5921375"/>
          <p14:tracePt t="53586" x="5554663" y="5921375"/>
          <p14:tracePt t="53589" x="5561013" y="5921375"/>
          <p14:tracePt t="53591" x="5567363" y="5921375"/>
          <p14:tracePt t="53594" x="5567363" y="5913438"/>
          <p14:tracePt t="53595" x="5575300" y="5913438"/>
          <p14:tracePt t="53596" x="5581650" y="5913438"/>
          <p14:tracePt t="53597" x="5588000" y="5913438"/>
          <p14:tracePt t="53599" x="5594350" y="5913438"/>
          <p14:tracePt t="53601" x="5600700" y="5913438"/>
          <p14:tracePt t="53603" x="5608638" y="5913438"/>
          <p14:tracePt t="53604" x="5614988" y="5913438"/>
          <p14:tracePt t="53606" x="5621338" y="5913438"/>
          <p14:tracePt t="53608" x="5627688" y="5913438"/>
          <p14:tracePt t="53609" x="5634038" y="5913438"/>
          <p14:tracePt t="53611" x="5640388" y="5913438"/>
          <p14:tracePt t="53612" x="5648325" y="5913438"/>
          <p14:tracePt t="53613" x="5654675" y="5913438"/>
          <p14:tracePt t="53616" x="5661025" y="5913438"/>
          <p14:tracePt t="53618" x="5667375" y="5913438"/>
          <p14:tracePt t="53620" x="5673725" y="5913438"/>
          <p14:tracePt t="53621" x="5681663" y="5913438"/>
          <p14:tracePt t="53623" x="5688013" y="5913438"/>
          <p14:tracePt t="53625" x="5694363" y="5913438"/>
          <p14:tracePt t="53626" x="5700713" y="5913438"/>
          <p14:tracePt t="53629" x="5707063" y="5913438"/>
          <p14:tracePt t="53630" x="5715000" y="5913438"/>
          <p14:tracePt t="53632" x="5721350" y="5913438"/>
          <p14:tracePt t="53636" x="5727700" y="5913438"/>
          <p14:tracePt t="53639" x="5734050" y="5913438"/>
          <p14:tracePt t="53647" x="5740400" y="5913438"/>
          <p14:tracePt t="53688" x="5748338" y="5913438"/>
          <p14:tracePt t="53699" x="5754688" y="5913438"/>
          <p14:tracePt t="53702" x="5761038" y="5913438"/>
          <p14:tracePt t="53704" x="5767388" y="5913438"/>
          <p14:tracePt t="53708" x="5773738" y="5913438"/>
          <p14:tracePt t="53710" x="5781675" y="5913438"/>
          <p14:tracePt t="53714" x="5788025" y="5913438"/>
          <p14:tracePt t="53716" x="5794375" y="5913438"/>
          <p14:tracePt t="53718" x="5800725" y="5913438"/>
          <p14:tracePt t="53720" x="5807075" y="5913438"/>
          <p14:tracePt t="53721" x="5815013" y="5913438"/>
          <p14:tracePt t="53724" x="5821363" y="5913438"/>
          <p14:tracePt t="53725" x="5827713" y="5913438"/>
          <p14:tracePt t="53726" x="5834063" y="5913438"/>
          <p14:tracePt t="53728" x="5840413" y="5913438"/>
          <p14:tracePt t="53729" x="5848350" y="5913438"/>
          <p14:tracePt t="53731" x="5854700" y="5913438"/>
          <p14:tracePt t="53733" x="5861050" y="5913438"/>
          <p14:tracePt t="53735" x="5867400" y="5913438"/>
          <p14:tracePt t="53737" x="5873750" y="5913438"/>
          <p14:tracePt t="53738" x="5881688" y="5913438"/>
          <p14:tracePt t="53740" x="5888038" y="5913438"/>
          <p14:tracePt t="53742" x="5894388" y="5913438"/>
          <p14:tracePt t="53743" x="5900738" y="5913438"/>
          <p14:tracePt t="53746" x="5907088" y="5913438"/>
          <p14:tracePt t="53748" x="5913438" y="5913438"/>
          <p14:tracePt t="53752" x="5921375" y="5913438"/>
          <p14:tracePt t="53754" x="5927725" y="5913438"/>
          <p14:tracePt t="53758" x="5934075" y="5913438"/>
          <p14:tracePt t="53812" x="5940425" y="5913438"/>
          <p14:tracePt t="53815" x="5946775" y="5913438"/>
          <p14:tracePt t="53820" x="5954713" y="5913438"/>
          <p14:tracePt t="53823" x="5961063" y="5913438"/>
          <p14:tracePt t="53827" x="5967413" y="5913438"/>
          <p14:tracePt t="53828" x="5973763" y="5913438"/>
          <p14:tracePt t="53829" x="5980113" y="5913438"/>
          <p14:tracePt t="53832" x="5988050" y="5913438"/>
          <p14:tracePt t="53833" x="5994400" y="5913438"/>
          <p14:tracePt t="53835" x="6000750" y="5913438"/>
          <p14:tracePt t="53837" x="6007100" y="5913438"/>
          <p14:tracePt t="53838" x="6013450" y="5913438"/>
          <p14:tracePt t="53840" x="6021388" y="5913438"/>
          <p14:tracePt t="53841" x="6027738" y="5913438"/>
          <p14:tracePt t="53843" x="6027738" y="5921375"/>
          <p14:tracePt t="53844" x="6034088" y="5921375"/>
          <p14:tracePt t="53845" x="6040438" y="5921375"/>
          <p14:tracePt t="53846" x="6046788" y="5921375"/>
          <p14:tracePt t="53848" x="6054725" y="5921375"/>
          <p14:tracePt t="53849" x="6061075" y="5921375"/>
          <p14:tracePt t="53851" x="6067425" y="5921375"/>
          <p14:tracePt t="53852" x="6073775" y="5921375"/>
          <p14:tracePt t="53853" x="6080125" y="5921375"/>
          <p14:tracePt t="53856" x="6088063" y="5921375"/>
          <p14:tracePt t="53857" x="6094413" y="5921375"/>
          <p14:tracePt t="53860" x="6100763" y="5921375"/>
          <p14:tracePt t="53861" x="6107113" y="5921375"/>
          <p14:tracePt t="53862" x="6113463" y="5921375"/>
          <p14:tracePt t="53865" x="6121400" y="5921375"/>
          <p14:tracePt t="53867" x="6127750" y="5921375"/>
          <p14:tracePt t="53871" x="6134100" y="5921375"/>
          <p14:tracePt t="53874" x="6140450" y="5921375"/>
          <p14:tracePt t="53877" x="6146800" y="5921375"/>
          <p14:tracePt t="53921" x="6154738" y="5921375"/>
          <p14:tracePt t="53928" x="6161088" y="5921375"/>
          <p14:tracePt t="53937" x="6167438" y="5921375"/>
          <p14:tracePt t="53940" x="6173788" y="5921375"/>
          <p14:tracePt t="53948" x="6180138" y="5921375"/>
          <p14:tracePt t="53953" x="6188075" y="5921375"/>
          <p14:tracePt t="53956" x="6194425" y="5921375"/>
          <p14:tracePt t="53975" x="6200775" y="5921375"/>
          <p14:tracePt t="54006" x="6207125" y="5921375"/>
          <p14:tracePt t="54013" x="6213475" y="5921375"/>
          <p14:tracePt t="54015" x="6219825" y="5921375"/>
          <p14:tracePt t="54018" x="6227763" y="5921375"/>
          <p14:tracePt t="54022" x="6234113" y="5921375"/>
          <p14:tracePt t="54023" x="6240463" y="5921375"/>
          <p14:tracePt t="54026" x="6246813" y="5921375"/>
          <p14:tracePt t="54028" x="6253163" y="5921375"/>
          <p14:tracePt t="54029" x="6261100" y="5921375"/>
          <p14:tracePt t="54032" x="6267450" y="5921375"/>
          <p14:tracePt t="54033" x="6273800" y="5921375"/>
          <p14:tracePt t="54035" x="6280150" y="5921375"/>
          <p14:tracePt t="54037" x="6286500" y="5921375"/>
          <p14:tracePt t="54038" x="6294438" y="5921375"/>
          <p14:tracePt t="54040" x="6300788" y="5921375"/>
          <p14:tracePt t="54042" x="6307138" y="5921375"/>
          <p14:tracePt t="54044" x="6313488" y="5921375"/>
          <p14:tracePt t="54045" x="6319838" y="5921375"/>
          <p14:tracePt t="54046" x="6327775" y="5921375"/>
          <p14:tracePt t="54049" x="6334125" y="5921375"/>
          <p14:tracePt t="54050" x="6340475" y="5921375"/>
          <p14:tracePt t="54053" x="6346825" y="5921375"/>
          <p14:tracePt t="54054" x="6353175" y="5921375"/>
          <p14:tracePt t="54056" x="6361113" y="5921375"/>
          <p14:tracePt t="54061" x="6367463" y="5921375"/>
          <p14:tracePt t="54064" x="6373813" y="5921375"/>
          <p14:tracePt t="54169" x="6380163" y="5921375"/>
          <p14:tracePt t="54183" x="6386513" y="5921375"/>
          <p14:tracePt t="57536" x="6380163" y="5921375"/>
          <p14:tracePt t="57547" x="6373813" y="5921375"/>
          <p14:tracePt t="57551" x="6367463" y="5921375"/>
          <p14:tracePt t="57563" x="6361113" y="5921375"/>
          <p14:tracePt t="57574" x="6361113" y="5913438"/>
          <p14:tracePt t="57575" x="6353175" y="5913438"/>
          <p14:tracePt t="57580" x="6346825" y="5913438"/>
          <p14:tracePt t="57587" x="6346825" y="5907088"/>
          <p14:tracePt t="57588" x="6340475" y="5907088"/>
          <p14:tracePt t="57590" x="6334125" y="5907088"/>
          <p14:tracePt t="57591" x="6334125" y="5900738"/>
          <p14:tracePt t="57593" x="6327775" y="5894388"/>
          <p14:tracePt t="57596" x="6319838" y="5894388"/>
          <p14:tracePt t="57598" x="6313488" y="5894388"/>
          <p14:tracePt t="57600" x="6313488" y="5888038"/>
          <p14:tracePt t="57601" x="6307138" y="5888038"/>
          <p14:tracePt t="57602" x="6300788" y="5881688"/>
          <p14:tracePt t="57605" x="6294438" y="5881688"/>
          <p14:tracePt t="57606" x="6286500" y="5881688"/>
          <p14:tracePt t="57607" x="6280150" y="5873750"/>
          <p14:tracePt t="57609" x="6280150" y="5867400"/>
          <p14:tracePt t="57610" x="6273800" y="5867400"/>
          <p14:tracePt t="57611" x="6267450" y="5861050"/>
          <p14:tracePt t="57613" x="6261100" y="5861050"/>
          <p14:tracePt t="57614" x="6253163" y="5861050"/>
          <p14:tracePt t="57615" x="6253163" y="5854700"/>
          <p14:tracePt t="57616" x="6246813" y="5854700"/>
          <p14:tracePt t="57618" x="6240463" y="5848350"/>
          <p14:tracePt t="57621" x="6234113" y="5848350"/>
          <p14:tracePt t="57622" x="6234113" y="5840413"/>
          <p14:tracePt t="57623" x="6227763" y="5840413"/>
          <p14:tracePt t="57624" x="6219825" y="5834063"/>
          <p14:tracePt t="57626" x="6213475" y="5834063"/>
          <p14:tracePt t="57628" x="6207125" y="5834063"/>
          <p14:tracePt t="57629" x="6200775" y="5834063"/>
          <p14:tracePt t="57630" x="6200775" y="5827713"/>
          <p14:tracePt t="57633" x="6194425" y="5827713"/>
          <p14:tracePt t="57635" x="6188075" y="5827713"/>
          <p14:tracePt t="57637" x="6180138" y="5827713"/>
          <p14:tracePt t="57638" x="6180138" y="5821363"/>
          <p14:tracePt t="57641" x="6173788" y="5821363"/>
          <p14:tracePt t="57644" x="6167438" y="5821363"/>
          <p14:tracePt t="57652" x="6161088" y="5821363"/>
          <p14:tracePt t="57657" x="6154738" y="5821363"/>
          <p14:tracePt t="57658" x="6154738" y="5827713"/>
          <p14:tracePt t="57663" x="6154738" y="5834063"/>
          <p14:tracePt t="57664" x="6146800" y="5834063"/>
          <p14:tracePt t="57665" x="6146800" y="5840413"/>
          <p14:tracePt t="57669" x="6140450" y="5848350"/>
          <p14:tracePt t="57670" x="6134100" y="5848350"/>
          <p14:tracePt t="57671" x="6134100" y="5854700"/>
          <p14:tracePt t="57674" x="6127750" y="5854700"/>
          <p14:tracePt t="57675" x="6121400" y="5861050"/>
          <p14:tracePt t="57677" x="6121400" y="5867400"/>
          <p14:tracePt t="57678" x="6107113" y="5873750"/>
          <p14:tracePt t="57679" x="6100763" y="5873750"/>
          <p14:tracePt t="57681" x="6094413" y="5881688"/>
          <p14:tracePt t="57682" x="6080125" y="5888038"/>
          <p14:tracePt t="57683" x="6080125" y="5894388"/>
          <p14:tracePt t="57684" x="6067425" y="5894388"/>
          <p14:tracePt t="57685" x="6054725" y="5900738"/>
          <p14:tracePt t="57686" x="6046788" y="5907088"/>
          <p14:tracePt t="57687" x="6040438" y="5907088"/>
          <p14:tracePt t="57688" x="6021388" y="5921375"/>
          <p14:tracePt t="57690" x="6007100" y="5927725"/>
          <p14:tracePt t="57691" x="5988050" y="5934075"/>
          <p14:tracePt t="57692" x="5980113" y="5940425"/>
          <p14:tracePt t="57693" x="5961063" y="5946775"/>
          <p14:tracePt t="57694" x="5946775" y="5954713"/>
          <p14:tracePt t="57695" x="5927725" y="5961063"/>
          <p14:tracePt t="57696" x="5913438" y="5967413"/>
          <p14:tracePt t="57697" x="5894388" y="5973763"/>
          <p14:tracePt t="57698" x="5881688" y="5973763"/>
          <p14:tracePt t="57699" x="5861050" y="5980113"/>
          <p14:tracePt t="57700" x="5840413" y="5988050"/>
          <p14:tracePt t="57701" x="5821363" y="6000750"/>
          <p14:tracePt t="57702" x="5800725" y="6007100"/>
          <p14:tracePt t="57703" x="5781675" y="6013450"/>
          <p14:tracePt t="57706" x="5781675" y="6021388"/>
          <p14:tracePt t="57707" x="5773738" y="6021388"/>
          <p14:tracePt t="57708" x="5767388" y="6021388"/>
          <p14:tracePt t="57710" x="5761038" y="6021388"/>
          <p14:tracePt t="57711" x="5748338" y="6021388"/>
          <p14:tracePt t="57712" x="5740400" y="6027738"/>
          <p14:tracePt t="57713" x="5727700" y="6027738"/>
          <p14:tracePt t="57714" x="5715000" y="6034088"/>
          <p14:tracePt t="57820" x="5707063" y="6034088"/>
          <p14:tracePt t="57821" x="5694363" y="6034088"/>
          <p14:tracePt t="57823" x="5688013" y="6034088"/>
          <p14:tracePt t="57825" x="5681663" y="6034088"/>
          <p14:tracePt t="57829" x="5673725" y="6034088"/>
          <p14:tracePt t="57830" x="5667375" y="6034088"/>
          <p14:tracePt t="57832" x="5661025" y="6034088"/>
          <p14:tracePt t="57833" x="5654675" y="6027738"/>
          <p14:tracePt t="57835" x="5640388" y="6027738"/>
          <p14:tracePt t="57836" x="5627688" y="6027738"/>
          <p14:tracePt t="57837" x="5621338" y="6021388"/>
          <p14:tracePt t="57838" x="5614988" y="6021388"/>
          <p14:tracePt t="57839" x="5608638" y="6021388"/>
          <p14:tracePt t="57840" x="5594350" y="6021388"/>
          <p14:tracePt t="57841" x="5588000" y="6021388"/>
          <p14:tracePt t="57842" x="5581650" y="6021388"/>
          <p14:tracePt t="57843" x="5575300" y="6021388"/>
          <p14:tracePt t="57844" x="5561013" y="6021388"/>
          <p14:tracePt t="57846" x="5548313" y="6021388"/>
          <p14:tracePt t="57847" x="5534025" y="6027738"/>
          <p14:tracePt t="57849" x="5521325" y="6027738"/>
          <p14:tracePt t="57851" x="5508625" y="6027738"/>
          <p14:tracePt t="57852" x="5494338" y="6034088"/>
          <p14:tracePt t="57854" x="5481638" y="6040438"/>
          <p14:tracePt t="57855" x="5467350" y="6040438"/>
          <p14:tracePt t="57856" x="5467350" y="6046788"/>
          <p14:tracePt t="57857" x="5454650" y="6046788"/>
          <p14:tracePt t="57858" x="5448300" y="6054725"/>
          <p14:tracePt t="57859" x="5441950" y="6054725"/>
          <p14:tracePt t="57860" x="5427663" y="6054725"/>
          <p14:tracePt t="57862" x="5414963" y="6054725"/>
          <p14:tracePt t="57863" x="5408613" y="6061075"/>
          <p14:tracePt t="57865" x="5394325" y="6067425"/>
          <p14:tracePt t="57866" x="5387975" y="6067425"/>
          <p14:tracePt t="57867" x="5387975" y="6073775"/>
          <p14:tracePt t="57868" x="5381625" y="6073775"/>
          <p14:tracePt t="57869" x="5375275" y="6073775"/>
          <p14:tracePt t="57870" x="5367338" y="6073775"/>
          <p14:tracePt t="57871" x="5367338" y="6080125"/>
          <p14:tracePt t="57872" x="5360988" y="6080125"/>
          <p14:tracePt t="57873" x="5354638" y="6088063"/>
          <p14:tracePt t="57876" x="5348288" y="6094413"/>
          <p14:tracePt t="57877" x="5341938" y="6094413"/>
          <p14:tracePt t="57878" x="5341938" y="6100763"/>
          <p14:tracePt t="57879" x="5341938" y="6107113"/>
          <p14:tracePt t="57881" x="5334000" y="6107113"/>
          <p14:tracePt t="57882" x="5334000" y="6113463"/>
          <p14:tracePt t="57883" x="5327650" y="6113463"/>
          <p14:tracePt t="57884" x="5327650" y="6121400"/>
          <p14:tracePt t="57885" x="5321300" y="6121400"/>
          <p14:tracePt t="57886" x="5321300" y="6127750"/>
          <p14:tracePt t="57888" x="5321300" y="6134100"/>
          <p14:tracePt t="57889" x="5314950" y="6134100"/>
          <p14:tracePt t="57890" x="5314950" y="6140450"/>
          <p14:tracePt t="57891" x="5308600" y="6140450"/>
          <p14:tracePt t="57892" x="5308600" y="6146800"/>
          <p14:tracePt t="57894" x="5308600" y="6154738"/>
          <p14:tracePt t="57895" x="5302250" y="6154738"/>
          <p14:tracePt t="57896" x="5294313" y="6154738"/>
          <p14:tracePt t="57897" x="5294313" y="6161088"/>
          <p14:tracePt t="57898" x="5287963" y="6167438"/>
          <p14:tracePt t="57899" x="5287963" y="6173788"/>
          <p14:tracePt t="57901" x="5281613" y="6173788"/>
          <p14:tracePt t="57902" x="5281613" y="6180138"/>
          <p14:tracePt t="57903" x="5275263" y="6188075"/>
          <p14:tracePt t="57906" x="5268913" y="6194425"/>
          <p14:tracePt t="57907" x="5260975" y="6200775"/>
          <p14:tracePt t="57908" x="5254625" y="6200775"/>
          <p14:tracePt t="57909" x="5254625" y="6207125"/>
          <p14:tracePt t="57911" x="5248275" y="6213475"/>
          <p14:tracePt t="57912" x="5241925" y="6213475"/>
          <p14:tracePt t="57913" x="5241925" y="6219825"/>
          <p14:tracePt t="57915" x="5235575" y="6219825"/>
          <p14:tracePt t="57916" x="5227638" y="6227763"/>
          <p14:tracePt t="57917" x="5221288" y="6234113"/>
          <p14:tracePt t="57919" x="5214938" y="6240463"/>
          <p14:tracePt t="57921" x="5208588" y="6246813"/>
          <p14:tracePt t="57923" x="5202238" y="6253163"/>
          <p14:tracePt t="57924" x="5194300" y="6253163"/>
          <p14:tracePt t="57926" x="5187950" y="6261100"/>
          <p14:tracePt t="57928" x="5181600" y="6267450"/>
          <p14:tracePt t="57929" x="5175250" y="6267450"/>
          <p14:tracePt t="57932" x="5168900" y="6273800"/>
          <p14:tracePt t="57933" x="5160963" y="6273800"/>
          <p14:tracePt t="57934" x="5154613" y="6280150"/>
          <p14:tracePt t="57936" x="5148263" y="6286500"/>
          <p14:tracePt t="57937" x="5141913" y="6286500"/>
          <p14:tracePt t="57939" x="5135563" y="6286500"/>
          <p14:tracePt t="57940" x="5127625" y="6286500"/>
          <p14:tracePt t="57942" x="5127625" y="6294438"/>
          <p14:tracePt t="57943" x="5121275" y="6294438"/>
          <p14:tracePt t="57944" x="5114925" y="6294438"/>
          <p14:tracePt t="57945" x="5108575" y="6294438"/>
          <p14:tracePt t="57947" x="5102225" y="6294438"/>
          <p14:tracePt t="57948" x="5094288" y="6300788"/>
          <p14:tracePt t="57950" x="5087938" y="6300788"/>
          <p14:tracePt t="57951" x="5081588" y="6300788"/>
          <p14:tracePt t="57952" x="5075238" y="6300788"/>
          <p14:tracePt t="57954" x="5068888" y="6300788"/>
          <p14:tracePt t="57955" x="5060950" y="6300788"/>
          <p14:tracePt t="57957" x="5054600" y="6300788"/>
          <p14:tracePt t="57958" x="5048250" y="6300788"/>
          <p14:tracePt t="57959" x="5041900" y="6300788"/>
          <p14:tracePt t="57961" x="5035550" y="6300788"/>
          <p14:tracePt t="57962" x="5029200" y="6300788"/>
          <p14:tracePt t="57964" x="5021263" y="6300788"/>
          <p14:tracePt t="57965" x="5014913" y="6300788"/>
          <p14:tracePt t="57966" x="5008563" y="6300788"/>
          <p14:tracePt t="57968" x="5002213" y="6300788"/>
          <p14:tracePt t="57969" x="4995863" y="6300788"/>
          <p14:tracePt t="57971" x="4987925" y="6300788"/>
          <p14:tracePt t="57972" x="4981575" y="6300788"/>
          <p14:tracePt t="57973" x="4975225" y="6300788"/>
          <p14:tracePt t="57974" x="4968875" y="6300788"/>
          <p14:tracePt t="57975" x="4962525" y="6300788"/>
          <p14:tracePt t="57977" x="4954588" y="6300788"/>
          <p14:tracePt t="57978" x="4948238" y="6300788"/>
          <p14:tracePt t="57979" x="4941888" y="6300788"/>
          <p14:tracePt t="57981" x="4935538" y="6300788"/>
          <p14:tracePt t="57982" x="4935538" y="6294438"/>
          <p14:tracePt t="57983" x="4929188" y="6294438"/>
          <p14:tracePt t="57985" x="4921250" y="6294438"/>
          <p14:tracePt t="57986" x="4914900" y="6294438"/>
          <p14:tracePt t="57987" x="4908550" y="6294438"/>
          <p14:tracePt t="57989" x="4902200" y="6294438"/>
          <p14:tracePt t="57990" x="4895850" y="6294438"/>
          <p14:tracePt t="57993" x="4895850" y="6286500"/>
          <p14:tracePt t="57994" x="4887913" y="6286500"/>
          <p14:tracePt t="57995" x="4881563" y="6286500"/>
          <p14:tracePt t="57996" x="4875213" y="6286500"/>
          <p14:tracePt t="57999" x="4875213" y="6280150"/>
          <p14:tracePt t="58000" x="4868863" y="6280150"/>
          <p14:tracePt t="58002" x="4862513" y="6280150"/>
          <p14:tracePt t="58006" x="4854575" y="6280150"/>
          <p14:tracePt t="58007" x="4854575" y="6273800"/>
          <p14:tracePt t="58009" x="4848225" y="6273800"/>
          <p14:tracePt t="58012" x="4841875" y="6273800"/>
          <p14:tracePt t="58019" x="4835525" y="6273800"/>
          <p14:tracePt t="58023" x="4829175" y="6273800"/>
          <p14:tracePt t="58031" x="4821238" y="6273800"/>
          <p14:tracePt t="58036" x="4821238" y="6267450"/>
          <p14:tracePt t="58037" x="4814888" y="6267450"/>
          <p14:tracePt t="58044" x="4808538" y="6267450"/>
          <p14:tracePt t="58050" x="4808538" y="6261100"/>
          <p14:tracePt t="58054" x="4802188" y="6261100"/>
          <p14:tracePt t="58057" x="4795838" y="6261100"/>
          <p14:tracePt t="58062" x="4795838" y="6253163"/>
          <p14:tracePt t="58064" x="4787900" y="6253163"/>
          <p14:tracePt t="58066" x="4787900" y="6246813"/>
          <p14:tracePt t="58068" x="4781550" y="6246813"/>
          <p14:tracePt t="58070" x="4781550" y="6240463"/>
          <p14:tracePt t="58073" x="4775200" y="6240463"/>
          <p14:tracePt t="58076" x="4768850" y="6240463"/>
          <p14:tracePt t="58079" x="4762500" y="6240463"/>
          <p14:tracePt t="58080" x="4762500" y="6234113"/>
          <p14:tracePt t="58084" x="4762500" y="6227763"/>
          <p14:tracePt t="58085" x="4754563" y="6227763"/>
          <p14:tracePt t="58087" x="4748213" y="6227763"/>
          <p14:tracePt t="58093" x="4741863" y="6227763"/>
          <p14:tracePt t="58095" x="4741863" y="6219825"/>
          <p14:tracePt t="58097" x="4735513" y="6219825"/>
          <p14:tracePt t="58100" x="4729163" y="6219825"/>
          <p14:tracePt t="58102" x="4729163" y="6213475"/>
          <p14:tracePt t="58115" x="4722813" y="6213475"/>
          <p14:tracePt t="58143" x="4714875" y="6213475"/>
          <p14:tracePt t="58153" x="4714875" y="6207125"/>
          <p14:tracePt t="58157" x="4708525" y="6207125"/>
          <p14:tracePt t="58161" x="4702175" y="6207125"/>
          <p14:tracePt t="58162" x="4702175" y="6200775"/>
          <p14:tracePt t="58163" x="4695825" y="6200775"/>
          <p14:tracePt t="58167" x="4695825" y="6194425"/>
          <p14:tracePt t="58168" x="4689475" y="6194425"/>
          <p14:tracePt t="58169" x="4681538" y="6194425"/>
          <p14:tracePt t="58172" x="4675188" y="6194425"/>
          <p14:tracePt t="58173" x="4668838" y="6194425"/>
          <p14:tracePt t="58174" x="4662488" y="6194425"/>
          <p14:tracePt t="58175" x="4662488" y="6188075"/>
          <p14:tracePt t="58177" x="4656138" y="6188075"/>
          <p14:tracePt t="58178" x="4648200" y="6180138"/>
          <p14:tracePt t="58180" x="4641850" y="6180138"/>
          <p14:tracePt t="58181" x="4635500" y="6180138"/>
          <p14:tracePt t="58182" x="4629150" y="6180138"/>
          <p14:tracePt t="58183" x="4622800" y="6180138"/>
          <p14:tracePt t="58184" x="4614863" y="6180138"/>
          <p14:tracePt t="58185" x="4614863" y="6173788"/>
          <p14:tracePt t="58186" x="4608513" y="6173788"/>
          <p14:tracePt t="58187" x="4602163" y="6173788"/>
          <p14:tracePt t="58188" x="4595813" y="6167438"/>
          <p14:tracePt t="58189" x="4589463" y="6167438"/>
          <p14:tracePt t="58190" x="4581525" y="6167438"/>
          <p14:tracePt t="58191" x="4575175" y="6161088"/>
          <p14:tracePt t="58192" x="4568825" y="6161088"/>
          <p14:tracePt t="58193" x="4562475" y="6161088"/>
          <p14:tracePt t="58194" x="4556125" y="6154738"/>
          <p14:tracePt t="58195" x="4548188" y="6154738"/>
          <p14:tracePt t="58196" x="4541838" y="6154738"/>
          <p14:tracePt t="58197" x="4535488" y="6154738"/>
          <p14:tracePt t="58198" x="4529138" y="6154738"/>
          <p14:tracePt t="58199" x="4522788" y="6154738"/>
          <p14:tracePt t="58200" x="4514850" y="6146800"/>
          <p14:tracePt t="58201" x="4508500" y="6146800"/>
          <p14:tracePt t="58202" x="4502150" y="6146800"/>
          <p14:tracePt t="58203" x="4495800" y="6146800"/>
          <p14:tracePt t="58204" x="4489450" y="6140450"/>
          <p14:tracePt t="58205" x="4481513" y="6140450"/>
          <p14:tracePt t="58207" x="4475163" y="6140450"/>
          <p14:tracePt t="58208" x="4462463" y="6140450"/>
          <p14:tracePt t="58210" x="4456113" y="6140450"/>
          <p14:tracePt t="58211" x="4449763" y="6134100"/>
          <p14:tracePt t="58213" x="4441825" y="6134100"/>
          <p14:tracePt t="58214" x="4435475" y="6127750"/>
          <p14:tracePt t="58215" x="4429125" y="6127750"/>
          <p14:tracePt t="58218" x="4416425" y="6127750"/>
          <p14:tracePt t="58219" x="4408488" y="6121400"/>
          <p14:tracePt t="58221" x="4402138" y="6121400"/>
          <p14:tracePt t="58222" x="4395788" y="6121400"/>
          <p14:tracePt t="58226" x="4389438" y="6121400"/>
          <p14:tracePt t="58228" x="4383088" y="6121400"/>
          <p14:tracePt t="58230" x="4375150" y="6113463"/>
          <p14:tracePt t="58235" x="4368800" y="6113463"/>
          <p14:tracePt t="58239" x="4368800" y="6107113"/>
          <p14:tracePt t="58240" x="4362450" y="6107113"/>
          <p14:tracePt t="58247" x="4356100" y="6107113"/>
          <p14:tracePt t="58251" x="4349750" y="6107113"/>
          <p14:tracePt t="58256" x="4341813" y="6107113"/>
          <p14:tracePt t="58258" x="4335463" y="6107113"/>
          <p14:tracePt t="58259" x="4335463" y="6100763"/>
          <p14:tracePt t="58260" x="4329113" y="6100763"/>
          <p14:tracePt t="58263" x="4322763" y="6100763"/>
          <p14:tracePt t="58264" x="4322763" y="6094413"/>
          <p14:tracePt t="58265" x="4316413" y="6094413"/>
          <p14:tracePt t="58267" x="4308475" y="6094413"/>
          <p14:tracePt t="58268" x="4308475" y="6088063"/>
          <p14:tracePt t="58269" x="4302125" y="6088063"/>
          <p14:tracePt t="58270" x="4295775" y="6088063"/>
          <p14:tracePt t="58272" x="4289425" y="6088063"/>
          <p14:tracePt t="58273" x="4283075" y="6088063"/>
          <p14:tracePt t="58274" x="4283075" y="6080125"/>
          <p14:tracePt t="58275" x="4275138" y="6080125"/>
          <p14:tracePt t="58276" x="4268788" y="6073775"/>
          <p14:tracePt t="58277" x="4262438" y="6073775"/>
          <p14:tracePt t="58278" x="4256088" y="6073775"/>
          <p14:tracePt t="58279" x="4249738" y="6073775"/>
          <p14:tracePt t="58280" x="4241800" y="6067425"/>
          <p14:tracePt t="58281" x="4235450" y="6067425"/>
          <p14:tracePt t="58282" x="4229100" y="6061075"/>
          <p14:tracePt t="58283" x="4222750" y="6054725"/>
          <p14:tracePt t="58284" x="4216400" y="6054725"/>
          <p14:tracePt t="58285" x="4202113" y="6054725"/>
          <p14:tracePt t="58286" x="4202113" y="6046788"/>
          <p14:tracePt t="58287" x="4189413" y="6040438"/>
          <p14:tracePt t="58288" x="4175125" y="6040438"/>
          <p14:tracePt t="58289" x="4175125" y="6034088"/>
          <p14:tracePt t="58290" x="4162425" y="6034088"/>
          <p14:tracePt t="58291" x="4156075" y="6027738"/>
          <p14:tracePt t="58292" x="4143375" y="6027738"/>
          <p14:tracePt t="58293" x="4129088" y="6021388"/>
          <p14:tracePt t="58294" x="4122738" y="6021388"/>
          <p14:tracePt t="58295" x="4116388" y="6013450"/>
          <p14:tracePt t="58296" x="4102100" y="6007100"/>
          <p14:tracePt t="58297" x="4095750" y="6007100"/>
          <p14:tracePt t="58298" x="4083050" y="6000750"/>
          <p14:tracePt t="58299" x="4076700" y="6000750"/>
          <p14:tracePt t="58300" x="4068763" y="5994400"/>
          <p14:tracePt t="58301" x="4056063" y="5994400"/>
          <p14:tracePt t="58302" x="4043363" y="5988050"/>
          <p14:tracePt t="58303" x="4035425" y="5980113"/>
          <p14:tracePt t="58304" x="4022725" y="5980113"/>
          <p14:tracePt t="58305" x="4016375" y="5973763"/>
          <p14:tracePt t="58306" x="4010025" y="5973763"/>
          <p14:tracePt t="58307" x="3995738" y="5973763"/>
          <p14:tracePt t="58308" x="3989388" y="5967413"/>
          <p14:tracePt t="58309" x="3983038" y="5967413"/>
          <p14:tracePt t="58310" x="3968750" y="5961063"/>
          <p14:tracePt t="58311" x="3956050" y="5954713"/>
          <p14:tracePt t="58313" x="3943350" y="5946775"/>
          <p14:tracePt t="58314" x="3935413" y="5946775"/>
          <p14:tracePt t="58315" x="3929063" y="5946775"/>
          <p14:tracePt t="58316" x="3916363" y="5940425"/>
          <p14:tracePt t="58318" x="3895725" y="5934075"/>
          <p14:tracePt t="58320" x="3883025" y="5927725"/>
          <p14:tracePt t="58321" x="3876675" y="5927725"/>
          <p14:tracePt t="58322" x="3870325" y="5921375"/>
          <p14:tracePt t="58324" x="3862388" y="5921375"/>
          <p14:tracePt t="58325" x="3856038" y="5921375"/>
          <p14:tracePt t="58326" x="3849688" y="5913438"/>
          <p14:tracePt t="58327" x="3836988" y="5913438"/>
          <p14:tracePt t="58328" x="3836988" y="5907088"/>
          <p14:tracePt t="58330" x="3829050" y="5900738"/>
          <p14:tracePt t="58331" x="3822700" y="5900738"/>
          <p14:tracePt t="58333" x="3816350" y="5900738"/>
          <p14:tracePt t="58334" x="3810000" y="5900738"/>
          <p14:tracePt t="58335" x="3803650" y="5894388"/>
          <p14:tracePt t="58337" x="3795713" y="5888038"/>
          <p14:tracePt t="58338" x="3789363" y="5888038"/>
          <p14:tracePt t="58340" x="3783013" y="5888038"/>
          <p14:tracePt t="58341" x="3776663" y="5888038"/>
          <p14:tracePt t="58342" x="3776663" y="5881688"/>
          <p14:tracePt t="58343" x="3770313" y="5881688"/>
          <p14:tracePt t="58345" x="3762375" y="5873750"/>
          <p14:tracePt t="58346" x="3756025" y="5873750"/>
          <p14:tracePt t="58347" x="3756025" y="5867400"/>
          <p14:tracePt t="58348" x="3749675" y="5867400"/>
          <p14:tracePt t="58349" x="3743325" y="5867400"/>
          <p14:tracePt t="58351" x="3736975" y="5861050"/>
          <p14:tracePt t="58352" x="3729038" y="5861050"/>
          <p14:tracePt t="58353" x="3722688" y="5861050"/>
          <p14:tracePt t="58354" x="3722688" y="5854700"/>
          <p14:tracePt t="58355" x="3716338" y="5854700"/>
          <p14:tracePt t="58357" x="3709988" y="5854700"/>
          <p14:tracePt t="58358" x="3709988" y="5848350"/>
          <p14:tracePt t="58359" x="3703638" y="5848350"/>
          <p14:tracePt t="58360" x="3695700" y="5840413"/>
          <p14:tracePt t="58361" x="3689350" y="5840413"/>
          <p14:tracePt t="58362" x="3689350" y="5834063"/>
          <p14:tracePt t="58363" x="3683000" y="5834063"/>
          <p14:tracePt t="58364" x="3676650" y="5834063"/>
          <p14:tracePt t="58366" x="3662363" y="5827713"/>
          <p14:tracePt t="58367" x="3656013" y="5827713"/>
          <p14:tracePt t="58368" x="3656013" y="5821363"/>
          <p14:tracePt t="58369" x="3649663" y="5821363"/>
          <p14:tracePt t="58370" x="3643313" y="5821363"/>
          <p14:tracePt t="58371" x="3636963" y="5821363"/>
          <p14:tracePt t="58372" x="3636963" y="5815013"/>
          <p14:tracePt t="58373" x="3629025" y="5815013"/>
          <p14:tracePt t="58374" x="3622675" y="5807075"/>
          <p14:tracePt t="58375" x="3622675" y="5800725"/>
          <p14:tracePt t="58376" x="3616325" y="5800725"/>
          <p14:tracePt t="58377" x="3603625" y="5800725"/>
          <p14:tracePt t="58379" x="3597275" y="5794375"/>
          <p14:tracePt t="58380" x="3589338" y="5794375"/>
          <p14:tracePt t="58381" x="3582988" y="5788025"/>
          <p14:tracePt t="58382" x="3576638" y="5781675"/>
          <p14:tracePt t="58383" x="3570288" y="5781675"/>
          <p14:tracePt t="58384" x="3563938" y="5781675"/>
          <p14:tracePt t="58386" x="3556000" y="5773738"/>
          <p14:tracePt t="58387" x="3549650" y="5773738"/>
          <p14:tracePt t="58388" x="3549650" y="5767388"/>
          <p14:tracePt t="58389" x="3543300" y="5767388"/>
          <p14:tracePt t="58390" x="3530600" y="5767388"/>
          <p14:tracePt t="58391" x="3530600" y="5761038"/>
          <p14:tracePt t="58392" x="3522663" y="5754688"/>
          <p14:tracePt t="58393" x="3516313" y="5748338"/>
          <p14:tracePt t="58395" x="3503613" y="5748338"/>
          <p14:tracePt t="58396" x="3497263" y="5740400"/>
          <p14:tracePt t="58398" x="3489325" y="5734050"/>
          <p14:tracePt t="58399" x="3482975" y="5734050"/>
          <p14:tracePt t="58400" x="3476625" y="5734050"/>
          <p14:tracePt t="58401" x="3476625" y="5727700"/>
          <p14:tracePt t="58402" x="3470275" y="5721350"/>
          <p14:tracePt t="58403" x="3463925" y="5715000"/>
          <p14:tracePt t="58405" x="3455988" y="5715000"/>
          <p14:tracePt t="58406" x="3443288" y="5707063"/>
          <p14:tracePt t="58407" x="3443288" y="5700713"/>
          <p14:tracePt t="58408" x="3436938" y="5694363"/>
          <p14:tracePt t="58409" x="3430588" y="5694363"/>
          <p14:tracePt t="58410" x="3422650" y="5694363"/>
          <p14:tracePt t="58411" x="3422650" y="5688013"/>
          <p14:tracePt t="58412" x="3416300" y="5681663"/>
          <p14:tracePt t="58413" x="3409950" y="5681663"/>
          <p14:tracePt t="58414" x="3403600" y="5673725"/>
          <p14:tracePt t="58415" x="3403600" y="5667375"/>
          <p14:tracePt t="58416" x="3397250" y="5661025"/>
          <p14:tracePt t="58418" x="3389313" y="5661025"/>
          <p14:tracePt t="58419" x="3376613" y="5654675"/>
          <p14:tracePt t="58420" x="3370263" y="5640388"/>
          <p14:tracePt t="58421" x="3355975" y="5634038"/>
          <p14:tracePt t="58424" x="3349625" y="5621338"/>
          <p14:tracePt t="58425" x="3336925" y="5614988"/>
          <p14:tracePt t="58426" x="3330575" y="5608638"/>
          <p14:tracePt t="58427" x="3322638" y="5600700"/>
          <p14:tracePt t="58428" x="3316288" y="5600700"/>
          <p14:tracePt t="58429" x="3309938" y="5594350"/>
          <p14:tracePt t="58430" x="3309938" y="5588000"/>
          <p14:tracePt t="58431" x="3297238" y="5581650"/>
          <p14:tracePt t="58432" x="3290888" y="5575300"/>
          <p14:tracePt t="58433" x="3282950" y="5561013"/>
          <p14:tracePt t="58434" x="3276600" y="5561013"/>
          <p14:tracePt t="58435" x="3270250" y="5554663"/>
          <p14:tracePt t="58436" x="3257550" y="5541963"/>
          <p14:tracePt t="58438" x="3243263" y="5527675"/>
          <p14:tracePt t="58439" x="3230563" y="5521325"/>
          <p14:tracePt t="58440" x="3224213" y="5508625"/>
          <p14:tracePt t="58441" x="3216275" y="5508625"/>
          <p14:tracePt t="58442" x="3203575" y="5494338"/>
          <p14:tracePt t="58443" x="3197225" y="5487988"/>
          <p14:tracePt t="58444" x="3190875" y="5475288"/>
          <p14:tracePt t="58445" x="3176588" y="5475288"/>
          <p14:tracePt t="58446" x="3170238" y="5467350"/>
          <p14:tracePt t="58447" x="3163888" y="5454650"/>
          <p14:tracePt t="58448" x="3149600" y="5441950"/>
          <p14:tracePt t="58449" x="3136900" y="5441950"/>
          <p14:tracePt t="58450" x="3124200" y="5427663"/>
          <p14:tracePt t="58451" x="3116263" y="5421313"/>
          <p14:tracePt t="58452" x="3103563" y="5408613"/>
          <p14:tracePt t="58453" x="3090863" y="5400675"/>
          <p14:tracePt t="58454" x="3076575" y="5394325"/>
          <p14:tracePt t="58455" x="3070225" y="5387975"/>
          <p14:tracePt t="58456" x="3063875" y="5375275"/>
          <p14:tracePt t="58457" x="3049588" y="5367338"/>
          <p14:tracePt t="58458" x="3036888" y="5354638"/>
          <p14:tracePt t="58460" x="3024188" y="5348288"/>
          <p14:tracePt t="58461" x="3009900" y="5341938"/>
          <p14:tracePt t="58462" x="3003550" y="5327650"/>
          <p14:tracePt t="58463" x="2997200" y="5327650"/>
          <p14:tracePt t="58464" x="2984500" y="5314950"/>
          <p14:tracePt t="58465" x="2976563" y="5308600"/>
          <p14:tracePt t="58466" x="2970213" y="5302250"/>
          <p14:tracePt t="58467" x="2957513" y="5302250"/>
          <p14:tracePt t="58468" x="2957513" y="5294313"/>
          <p14:tracePt t="58469" x="2943225" y="5287963"/>
          <p14:tracePt t="58470" x="2936875" y="5281613"/>
          <p14:tracePt t="58471" x="2930525" y="5281613"/>
          <p14:tracePt t="58472" x="2924175" y="5275263"/>
          <p14:tracePt t="58473" x="2917825" y="5268913"/>
          <p14:tracePt t="58474" x="2909888" y="5260975"/>
          <p14:tracePt t="58475" x="2903538" y="5260975"/>
          <p14:tracePt t="58476" x="2897188" y="5254625"/>
          <p14:tracePt t="58477" x="2890838" y="5248275"/>
          <p14:tracePt t="58478" x="2890838" y="5241925"/>
          <p14:tracePt t="58479" x="2884488" y="5241925"/>
          <p14:tracePt t="58480" x="2876550" y="5235575"/>
          <p14:tracePt t="58482" x="2870200" y="5227638"/>
          <p14:tracePt t="58483" x="2863850" y="5227638"/>
          <p14:tracePt t="58484" x="2857500" y="5221288"/>
          <p14:tracePt t="58486" x="2851150" y="5214938"/>
          <p14:tracePt t="58488" x="2843213" y="5208588"/>
          <p14:tracePt t="58490" x="2843213" y="5202238"/>
          <p14:tracePt t="58491" x="2836863" y="5194300"/>
          <p14:tracePt t="58492" x="2830513" y="5194300"/>
          <p14:tracePt t="58494" x="2830513" y="5187950"/>
          <p14:tracePt t="58495" x="2824163" y="5187950"/>
          <p14:tracePt t="58496" x="2824163" y="5181600"/>
          <p14:tracePt t="58497" x="2817813" y="5181600"/>
          <p14:tracePt t="58498" x="2809875" y="5181600"/>
          <p14:tracePt t="58499" x="2809875" y="5175250"/>
          <p14:tracePt t="58500" x="2809875" y="5168900"/>
          <p14:tracePt t="58501" x="2803525" y="5160963"/>
          <p14:tracePt t="58503" x="2797175" y="5160963"/>
          <p14:tracePt t="58504" x="2797175" y="5154613"/>
          <p14:tracePt t="58505" x="2797175" y="5148263"/>
          <p14:tracePt t="58508" x="2790825" y="5148263"/>
          <p14:tracePt t="58509" x="2784475" y="5141913"/>
          <p14:tracePt t="58510" x="2784475" y="5135563"/>
          <p14:tracePt t="58511" x="2776538" y="5127625"/>
          <p14:tracePt t="58513" x="2776538" y="5121275"/>
          <p14:tracePt t="58514" x="2770188" y="5114925"/>
          <p14:tracePt t="58515" x="2763838" y="5114925"/>
          <p14:tracePt t="58516" x="2763838" y="5108575"/>
          <p14:tracePt t="58517" x="2757488" y="5102225"/>
          <p14:tracePt t="58518" x="2751138" y="5094288"/>
          <p14:tracePt t="58519" x="2751138" y="5087938"/>
          <p14:tracePt t="58521" x="2743200" y="5075238"/>
          <p14:tracePt t="58523" x="2736850" y="5060950"/>
          <p14:tracePt t="58524" x="2730500" y="5054600"/>
          <p14:tracePt t="58526" x="2724150" y="5048250"/>
          <p14:tracePt t="58527" x="2717800" y="5035550"/>
          <p14:tracePt t="58528" x="2717800" y="5029200"/>
          <p14:tracePt t="58529" x="2711450" y="5029200"/>
          <p14:tracePt t="58530" x="2703513" y="5014913"/>
          <p14:tracePt t="58531" x="2703513" y="5008563"/>
          <p14:tracePt t="58532" x="2697163" y="5008563"/>
          <p14:tracePt t="58533" x="2690813" y="4995863"/>
          <p14:tracePt t="58534" x="2684463" y="4987925"/>
          <p14:tracePt t="58536" x="2678113" y="4975225"/>
          <p14:tracePt t="58537" x="2670175" y="4968875"/>
          <p14:tracePt t="58538" x="2663825" y="4968875"/>
          <p14:tracePt t="58539" x="2657475" y="4954588"/>
          <p14:tracePt t="58540" x="2651125" y="4948238"/>
          <p14:tracePt t="58542" x="2636838" y="4935538"/>
          <p14:tracePt t="58543" x="2636838" y="4929188"/>
          <p14:tracePt t="58544" x="2630488" y="4929188"/>
          <p14:tracePt t="58545" x="2624138" y="4914900"/>
          <p14:tracePt t="58546" x="2624138" y="4908550"/>
          <p14:tracePt t="58547" x="2617788" y="4908550"/>
          <p14:tracePt t="58548" x="2611438" y="4895850"/>
          <p14:tracePt t="58549" x="2603500" y="4887913"/>
          <p14:tracePt t="58551" x="2597150" y="4881563"/>
          <p14:tracePt t="58552" x="2590800" y="4875213"/>
          <p14:tracePt t="58554" x="2584450" y="4868863"/>
          <p14:tracePt t="58555" x="2578100" y="4862513"/>
          <p14:tracePt t="58556" x="2570163" y="4854575"/>
          <p14:tracePt t="58558" x="2570163" y="4848225"/>
          <p14:tracePt t="58559" x="2563813" y="4841875"/>
          <p14:tracePt t="58560" x="2557463" y="4841875"/>
          <p14:tracePt t="58561" x="2557463" y="4835525"/>
          <p14:tracePt t="58562" x="2551113" y="4829175"/>
          <p14:tracePt t="58563" x="2544763" y="4821238"/>
          <p14:tracePt t="58565" x="2536825" y="4814888"/>
          <p14:tracePt t="58567" x="2536825" y="4808538"/>
          <p14:tracePt t="58568" x="2530475" y="4808538"/>
          <p14:tracePt t="58569" x="2524125" y="4802188"/>
          <p14:tracePt t="58570" x="2524125" y="4795838"/>
          <p14:tracePt t="58572" x="2517775" y="4787900"/>
          <p14:tracePt t="58574" x="2511425" y="4787900"/>
          <p14:tracePt t="58575" x="2511425" y="4781550"/>
          <p14:tracePt t="58576" x="2503488" y="4775200"/>
          <p14:tracePt t="58578" x="2503488" y="4768850"/>
          <p14:tracePt t="58579" x="2497138" y="4768850"/>
          <p14:tracePt t="58580" x="2497138" y="4762500"/>
          <p14:tracePt t="58581" x="2490788" y="4754563"/>
          <p14:tracePt t="58585" x="2490788" y="4748213"/>
          <p14:tracePt t="58587" x="2490788" y="4741863"/>
          <p14:tracePt t="58589" x="2484438" y="4741863"/>
          <p14:tracePt t="58591" x="2484438" y="4735513"/>
          <p14:tracePt t="58592" x="2484438" y="4729163"/>
          <p14:tracePt t="58594" x="2478088" y="4729163"/>
          <p14:tracePt t="58595" x="2478088" y="4722813"/>
          <p14:tracePt t="58598" x="2470150" y="4722813"/>
          <p14:tracePt t="58599" x="2470150" y="4714875"/>
          <p14:tracePt t="58600" x="2470150" y="4708525"/>
          <p14:tracePt t="58602" x="2470150" y="4702175"/>
          <p14:tracePt t="58604" x="2470150" y="4695825"/>
          <p14:tracePt t="58605" x="2470150" y="4689475"/>
          <p14:tracePt t="58608" x="2463800" y="4689475"/>
          <p14:tracePt t="58609" x="2463800" y="4681538"/>
          <p14:tracePt t="58610" x="2463800" y="4675188"/>
          <p14:tracePt t="58612" x="2457450" y="4675188"/>
          <p14:tracePt t="58613" x="2457450" y="4668838"/>
          <p14:tracePt t="58614" x="2457450" y="4662488"/>
          <p14:tracePt t="58616" x="2457450" y="4656138"/>
          <p14:tracePt t="58617" x="2457450" y="4641850"/>
          <p14:tracePt t="58620" x="2451100" y="4635500"/>
          <p14:tracePt t="58621" x="2451100" y="4629150"/>
          <p14:tracePt t="58622" x="2444750" y="4622800"/>
          <p14:tracePt t="58623" x="2444750" y="4614863"/>
          <p14:tracePt t="58624" x="2444750" y="4608513"/>
          <p14:tracePt t="58626" x="2438400" y="4602163"/>
          <p14:tracePt t="58627" x="2438400" y="4595813"/>
          <p14:tracePt t="58628" x="2438400" y="4589463"/>
          <p14:tracePt t="58629" x="2438400" y="4581525"/>
          <p14:tracePt t="58631" x="2430463" y="4575175"/>
          <p14:tracePt t="58632" x="2430463" y="4568825"/>
          <p14:tracePt t="58633" x="2430463" y="4562475"/>
          <p14:tracePt t="58634" x="2424113" y="4556125"/>
          <p14:tracePt t="58635" x="2424113" y="4548188"/>
          <p14:tracePt t="58636" x="2424113" y="4541838"/>
          <p14:tracePt t="58637" x="2424113" y="4535488"/>
          <p14:tracePt t="58638" x="2417763" y="4529138"/>
          <p14:tracePt t="58640" x="2411413" y="4522788"/>
          <p14:tracePt t="58641" x="2411413" y="4514850"/>
          <p14:tracePt t="58642" x="2405063" y="4508500"/>
          <p14:tracePt t="58643" x="2405063" y="4502150"/>
          <p14:tracePt t="58644" x="2405063" y="4495800"/>
          <p14:tracePt t="58645" x="2405063" y="4489450"/>
          <p14:tracePt t="58646" x="2397125" y="4481513"/>
          <p14:tracePt t="58647" x="2390775" y="4475163"/>
          <p14:tracePt t="58648" x="2390775" y="4468813"/>
          <p14:tracePt t="58649" x="2384425" y="4462463"/>
          <p14:tracePt t="58650" x="2384425" y="4456113"/>
          <p14:tracePt t="58651" x="2384425" y="4449763"/>
          <p14:tracePt t="58652" x="2384425" y="4441825"/>
          <p14:tracePt t="58653" x="2378075" y="4435475"/>
          <p14:tracePt t="58654" x="2371725" y="4429125"/>
          <p14:tracePt t="58655" x="2371725" y="4422775"/>
          <p14:tracePt t="58657" x="2363788" y="4408488"/>
          <p14:tracePt t="58658" x="2363788" y="4402138"/>
          <p14:tracePt t="58660" x="2357438" y="4395788"/>
          <p14:tracePt t="58661" x="2357438" y="4389438"/>
          <p14:tracePt t="58662" x="2351088" y="4383088"/>
          <p14:tracePt t="58663" x="2351088" y="4375150"/>
          <p14:tracePt t="58664" x="2344738" y="4368800"/>
          <p14:tracePt t="58665" x="2344738" y="4362450"/>
          <p14:tracePt t="58667" x="2344738" y="4356100"/>
          <p14:tracePt t="58668" x="2344738" y="4349750"/>
          <p14:tracePt t="58669" x="2338388" y="4349750"/>
          <p14:tracePt t="58670" x="2338388" y="4341813"/>
          <p14:tracePt t="58671" x="2338388" y="4335463"/>
          <p14:tracePt t="58672" x="2330450" y="4329113"/>
          <p14:tracePt t="58675" x="2330450" y="4322763"/>
          <p14:tracePt t="58676" x="2330450" y="4316413"/>
          <p14:tracePt t="58678" x="2324100" y="4316413"/>
          <p14:tracePt t="58679" x="2324100" y="4308475"/>
          <p14:tracePt t="58680" x="2324100" y="4302125"/>
          <p14:tracePt t="58682" x="2324100" y="4295775"/>
          <p14:tracePt t="58683" x="2317750" y="4295775"/>
          <p14:tracePt t="58686" x="2317750" y="4289425"/>
          <p14:tracePt t="58687" x="2317750" y="4283075"/>
          <p14:tracePt t="58688" x="2311400" y="4283075"/>
          <p14:tracePt t="58692" x="2311400" y="4275138"/>
          <p14:tracePt t="58694" x="2311400" y="4268788"/>
          <p14:tracePt t="58696" x="2311400" y="4262438"/>
          <p14:tracePt t="58700" x="2311400" y="4256088"/>
          <p14:tracePt t="58702" x="2311400" y="4249738"/>
          <p14:tracePt t="58703" x="2305050" y="4249738"/>
          <p14:tracePt t="58706" x="2305050" y="4241800"/>
          <p14:tracePt t="58707" x="2305050" y="4235450"/>
          <p14:tracePt t="58710" x="2305050" y="4229100"/>
          <p14:tracePt t="58713" x="2297113" y="4229100"/>
          <p14:tracePt t="58714" x="2297113" y="4222750"/>
          <p14:tracePt t="58715" x="2297113" y="4216400"/>
          <p14:tracePt t="58718" x="2297113" y="4208463"/>
          <p14:tracePt t="58720" x="2297113" y="4202113"/>
          <p14:tracePt t="58722" x="2297113" y="4195763"/>
          <p14:tracePt t="58724" x="2297113" y="4189413"/>
          <p14:tracePt t="58725" x="2297113" y="4183063"/>
          <p14:tracePt t="58727" x="2297113" y="4175125"/>
          <p14:tracePt t="58728" x="2297113" y="4168775"/>
          <p14:tracePt t="58730" x="2297113" y="4162425"/>
          <p14:tracePt t="58731" x="2297113" y="4156075"/>
          <p14:tracePt t="58732" x="2297113" y="4149725"/>
          <p14:tracePt t="58733" x="2290763" y="4149725"/>
          <p14:tracePt t="58734" x="2290763" y="4143375"/>
          <p14:tracePt t="58735" x="2290763" y="4135438"/>
          <p14:tracePt t="58737" x="2290763" y="4129088"/>
          <p14:tracePt t="58738" x="2290763" y="4116388"/>
          <p14:tracePt t="58740" x="2284413" y="4102100"/>
          <p14:tracePt t="58741" x="2284413" y="4095750"/>
          <p14:tracePt t="58743" x="2284413" y="4089400"/>
          <p14:tracePt t="58744" x="2284413" y="4076700"/>
          <p14:tracePt t="58746" x="2278063" y="4062413"/>
          <p14:tracePt t="58747" x="2278063" y="4056063"/>
          <p14:tracePt t="58749" x="2278063" y="4043363"/>
          <p14:tracePt t="58750" x="2278063" y="4035425"/>
          <p14:tracePt t="58751" x="2278063" y="4029075"/>
          <p14:tracePt t="58752" x="2278063" y="4022725"/>
          <p14:tracePt t="58753" x="2278063" y="4016375"/>
          <p14:tracePt t="58754" x="2278063" y="4010025"/>
          <p14:tracePt t="58755" x="2271713" y="3995738"/>
          <p14:tracePt t="58757" x="2271713" y="3983038"/>
          <p14:tracePt t="58758" x="2271713" y="3976688"/>
          <p14:tracePt t="58759" x="2263775" y="3968750"/>
          <p14:tracePt t="58760" x="2263775" y="3956050"/>
          <p14:tracePt t="58762" x="2263775" y="3943350"/>
          <p14:tracePt t="58763" x="2263775" y="3935413"/>
          <p14:tracePt t="58764" x="2257425" y="3929063"/>
          <p14:tracePt t="58765" x="2257425" y="3922713"/>
          <p14:tracePt t="58766" x="2257425" y="3916363"/>
          <p14:tracePt t="58767" x="2257425" y="3910013"/>
          <p14:tracePt t="58768" x="2257425" y="3902075"/>
          <p14:tracePt t="58769" x="2257425" y="3895725"/>
          <p14:tracePt t="58770" x="2257425" y="3889375"/>
          <p14:tracePt t="58771" x="2257425" y="3876675"/>
          <p14:tracePt t="58773" x="2251075" y="3870325"/>
          <p14:tracePt t="58774" x="2251075" y="3862388"/>
          <p14:tracePt t="58776" x="2251075" y="3849688"/>
          <p14:tracePt t="58777" x="2251075" y="3843338"/>
          <p14:tracePt t="58778" x="2244725" y="3843338"/>
          <p14:tracePt t="58779" x="2244725" y="3836988"/>
          <p14:tracePt t="58780" x="2244725" y="3829050"/>
          <p14:tracePt t="58782" x="2244725" y="3822700"/>
          <p14:tracePt t="58783" x="2244725" y="3816350"/>
          <p14:tracePt t="58784" x="2238375" y="3816350"/>
          <p14:tracePt t="58785" x="2238375" y="3810000"/>
          <p14:tracePt t="58788" x="2238375" y="3803650"/>
          <p14:tracePt t="58789" x="2238375" y="3795713"/>
          <p14:tracePt t="58792" x="2238375" y="3789363"/>
          <p14:tracePt t="58794" x="2238375" y="3783013"/>
          <p14:tracePt t="58796" x="2238375" y="3776663"/>
          <p14:tracePt t="58800" x="2238375" y="3770313"/>
          <p14:tracePt t="58802" x="2238375" y="3762375"/>
          <p14:tracePt t="58806" x="2238375" y="3756025"/>
          <p14:tracePt t="58808" x="2238375" y="3749675"/>
          <p14:tracePt t="58810" x="2238375" y="3743325"/>
          <p14:tracePt t="58814" x="2238375" y="3736975"/>
          <p14:tracePt t="58817" x="2238375" y="3729038"/>
          <p14:tracePt t="58822" x="2238375" y="3722688"/>
          <p14:tracePt t="58823" x="2238375" y="3716338"/>
          <p14:tracePt t="58826" x="2238375" y="3709988"/>
          <p14:tracePt t="58829" x="2238375" y="3703638"/>
          <p14:tracePt t="58830" x="2230438" y="3703638"/>
          <p14:tracePt t="58831" x="2230438" y="3695700"/>
          <p14:tracePt t="58834" x="2230438" y="3689350"/>
          <p14:tracePt t="58836" x="2230438" y="3683000"/>
          <p14:tracePt t="58837" x="2230438" y="3676650"/>
          <p14:tracePt t="58840" x="2230438" y="3670300"/>
          <p14:tracePt t="58842" x="2230438" y="3662363"/>
          <p14:tracePt t="58844" x="2230438" y="3656013"/>
          <p14:tracePt t="58845" x="2230438" y="3649663"/>
          <p14:tracePt t="58847" x="2230438" y="3643313"/>
          <p14:tracePt t="58848" x="2230438" y="3636963"/>
          <p14:tracePt t="58849" x="2230438" y="3629025"/>
          <p14:tracePt t="58851" x="2230438" y="3622675"/>
          <p14:tracePt t="58852" x="2230438" y="3616325"/>
          <p14:tracePt t="58854" x="2230438" y="3609975"/>
          <p14:tracePt t="58855" x="2230438" y="3603625"/>
          <p14:tracePt t="58856" x="2230438" y="3597275"/>
          <p14:tracePt t="58858" x="2230438" y="3589338"/>
          <p14:tracePt t="58859" x="2230438" y="3582988"/>
          <p14:tracePt t="58861" x="2230438" y="3576638"/>
          <p14:tracePt t="58862" x="2230438" y="3563938"/>
          <p14:tracePt t="58864" x="2230438" y="3556000"/>
          <p14:tracePt t="58865" x="2230438" y="3549650"/>
          <p14:tracePt t="58866" x="2230438" y="3543300"/>
          <p14:tracePt t="58867" x="2238375" y="3536950"/>
          <p14:tracePt t="58868" x="2238375" y="3530600"/>
          <p14:tracePt t="58869" x="2238375" y="3522663"/>
          <p14:tracePt t="58870" x="2238375" y="3516313"/>
          <p14:tracePt t="58871" x="2238375" y="3503613"/>
          <p14:tracePt t="58873" x="2244725" y="3489325"/>
          <p14:tracePt t="58874" x="2244725" y="3482975"/>
          <p14:tracePt t="58876" x="2244725" y="3470275"/>
          <p14:tracePt t="58878" x="2244725" y="3463925"/>
          <p14:tracePt t="58879" x="2251075" y="3449638"/>
          <p14:tracePt t="58881" x="2251075" y="3443288"/>
          <p14:tracePt t="58882" x="2251075" y="3430588"/>
          <p14:tracePt t="58884" x="2251075" y="3422650"/>
          <p14:tracePt t="58885" x="2257425" y="3409950"/>
          <p14:tracePt t="58887" x="2257425" y="3403600"/>
          <p14:tracePt t="58888" x="2257425" y="3389313"/>
          <p14:tracePt t="58890" x="2257425" y="3382963"/>
          <p14:tracePt t="58891" x="2257425" y="3376613"/>
          <p14:tracePt t="58893" x="2257425" y="3370263"/>
          <p14:tracePt t="58894" x="2257425" y="3363913"/>
          <p14:tracePt t="58895" x="2257425" y="3355975"/>
          <p14:tracePt t="58898" x="2257425" y="3349625"/>
          <p14:tracePt t="58899" x="2263775" y="3343275"/>
          <p14:tracePt t="58901" x="2263775" y="3336925"/>
          <p14:tracePt t="58903" x="2263775" y="3330575"/>
          <p14:tracePt t="58904" x="2263775" y="3322638"/>
          <p14:tracePt t="58905" x="2271713" y="3322638"/>
          <p14:tracePt t="58907" x="2271713" y="3316288"/>
          <p14:tracePt t="58909" x="2271713" y="3309938"/>
          <p14:tracePt t="58913" x="2271713" y="3303588"/>
          <p14:tracePt t="58914" x="2271713" y="3297238"/>
          <p14:tracePt t="58918" x="2271713" y="3290888"/>
          <p14:tracePt t="58919" x="2271713" y="3282950"/>
          <p14:tracePt t="58922" x="2278063" y="3276600"/>
          <p14:tracePt t="58926" x="2278063" y="3270250"/>
          <p14:tracePt t="58928" x="2278063" y="3263900"/>
          <p14:tracePt t="58929" x="2284413" y="3263900"/>
          <p14:tracePt t="58933" x="2284413" y="3257550"/>
          <p14:tracePt t="58935" x="2284413" y="3249613"/>
          <p14:tracePt t="58937" x="2284413" y="3243263"/>
          <p14:tracePt t="58938" x="2290763" y="3243263"/>
          <p14:tracePt t="58941" x="2290763" y="3236913"/>
          <p14:tracePt t="58943" x="2290763" y="3230563"/>
          <p14:tracePt t="58947" x="2290763" y="3224213"/>
          <p14:tracePt t="58948" x="2290763" y="3216275"/>
          <p14:tracePt t="58949" x="2297113" y="3216275"/>
          <p14:tracePt t="58950" x="2297113" y="3209925"/>
          <p14:tracePt t="58953" x="2297113" y="3203575"/>
          <p14:tracePt t="58954" x="2305050" y="3203575"/>
          <p14:tracePt t="58955" x="2305050" y="3197225"/>
          <p14:tracePt t="58958" x="2305050" y="3190875"/>
          <p14:tracePt t="58960" x="2305050" y="3182938"/>
          <p14:tracePt t="58961" x="2305050" y="3176588"/>
          <p14:tracePt t="58962" x="2311400" y="3176588"/>
          <p14:tracePt t="58963" x="2311400" y="3170238"/>
          <p14:tracePt t="58964" x="2311400" y="3163888"/>
          <p14:tracePt t="58966" x="2317750" y="3163888"/>
          <p14:tracePt t="58967" x="2317750" y="3157538"/>
          <p14:tracePt t="58968" x="2317750" y="3149600"/>
          <p14:tracePt t="58970" x="2317750" y="3143250"/>
          <p14:tracePt t="58972" x="2324100" y="3136900"/>
          <p14:tracePt t="58973" x="2324100" y="3130550"/>
          <p14:tracePt t="58974" x="2330450" y="3130550"/>
          <p14:tracePt t="58975" x="2330450" y="3124200"/>
          <p14:tracePt t="58976" x="2330450" y="3116263"/>
          <p14:tracePt t="58977" x="2338388" y="3109913"/>
          <p14:tracePt t="58979" x="2338388" y="3103563"/>
          <p14:tracePt t="58980" x="2338388" y="3097213"/>
          <p14:tracePt t="58982" x="2344738" y="3090863"/>
          <p14:tracePt t="58983" x="2344738" y="3082925"/>
          <p14:tracePt t="58984" x="2351088" y="3082925"/>
          <p14:tracePt t="58985" x="2351088" y="3076575"/>
          <p14:tracePt t="58986" x="2351088" y="3070225"/>
          <p14:tracePt t="58988" x="2351088" y="3063875"/>
          <p14:tracePt t="58989" x="2351088" y="3057525"/>
          <p14:tracePt t="58990" x="2357438" y="3049588"/>
          <p14:tracePt t="58991" x="2357438" y="3043238"/>
          <p14:tracePt t="58992" x="2363788" y="3043238"/>
          <p14:tracePt t="58993" x="2363788" y="3036888"/>
          <p14:tracePt t="58994" x="2363788" y="3030538"/>
          <p14:tracePt t="58995" x="2371725" y="3030538"/>
          <p14:tracePt t="58996" x="2371725" y="3024188"/>
          <p14:tracePt t="58997" x="2371725" y="3017838"/>
          <p14:tracePt t="58998" x="2371725" y="3009900"/>
          <p14:tracePt t="59000" x="2378075" y="3003550"/>
          <p14:tracePt t="59001" x="2378075" y="2997200"/>
          <p14:tracePt t="59002" x="2384425" y="2997200"/>
          <p14:tracePt t="59003" x="2384425" y="2984500"/>
          <p14:tracePt t="59004" x="2384425" y="2976563"/>
          <p14:tracePt t="59006" x="2384425" y="2970213"/>
          <p14:tracePt t="59007" x="2384425" y="2963863"/>
          <p14:tracePt t="59008" x="2390775" y="2957513"/>
          <p14:tracePt t="59010" x="2390775" y="2951163"/>
          <p14:tracePt t="59011" x="2397125" y="2943225"/>
          <p14:tracePt t="59013" x="2397125" y="2936875"/>
          <p14:tracePt t="59014" x="2397125" y="2930525"/>
          <p14:tracePt t="59015" x="2405063" y="2930525"/>
          <p14:tracePt t="59016" x="2405063" y="2924175"/>
          <p14:tracePt t="59019" x="2405063" y="2917825"/>
          <p14:tracePt t="59021" x="2405063" y="2909888"/>
          <p14:tracePt t="59024" x="2411413" y="2909888"/>
          <p14:tracePt t="59025" x="2411413" y="2903538"/>
          <p14:tracePt t="59026" x="2411413" y="2897188"/>
          <p14:tracePt t="59028" x="2417763" y="2897188"/>
          <p14:tracePt t="59030" x="2417763" y="2890838"/>
          <p14:tracePt t="59032" x="2417763" y="2884488"/>
          <p14:tracePt t="59035" x="2417763" y="2876550"/>
          <p14:tracePt t="59043" x="2424113" y="2863850"/>
          <p14:tracePt t="59046" x="2430463" y="2863850"/>
          <p14:tracePt t="59047" x="2430463" y="2857500"/>
          <p14:tracePt t="59049" x="2430463" y="2851150"/>
          <p14:tracePt t="59051" x="2438400" y="2851150"/>
          <p14:tracePt t="59052" x="2438400" y="2843213"/>
          <p14:tracePt t="59056" x="2438400" y="2836863"/>
          <p14:tracePt t="59058" x="2438400" y="2830513"/>
          <p14:tracePt t="59061" x="2444750" y="2830513"/>
          <p14:tracePt t="59062" x="2444750" y="2824163"/>
          <p14:tracePt t="59064" x="2444750" y="2817813"/>
          <p14:tracePt t="59065" x="2451100" y="2817813"/>
          <p14:tracePt t="59066" x="2451100" y="2809875"/>
          <p14:tracePt t="59069" x="2451100" y="2803525"/>
          <p14:tracePt t="59070" x="2451100" y="2797175"/>
          <p14:tracePt t="59071" x="2457450" y="2797175"/>
          <p14:tracePt t="59072" x="2457450" y="2790825"/>
          <p14:tracePt t="59073" x="2457450" y="2784475"/>
          <p14:tracePt t="59074" x="2463800" y="2784475"/>
          <p14:tracePt t="59075" x="2463800" y="2776538"/>
          <p14:tracePt t="59077" x="2470150" y="2776538"/>
          <p14:tracePt t="59078" x="2470150" y="2770188"/>
          <p14:tracePt t="59079" x="2470150" y="2763838"/>
          <p14:tracePt t="59081" x="2470150" y="2757488"/>
          <p14:tracePt t="59082" x="2478088" y="2751138"/>
          <p14:tracePt t="59083" x="2478088" y="2743200"/>
          <p14:tracePt t="59085" x="2484438" y="2743200"/>
          <p14:tracePt t="59086" x="2484438" y="2736850"/>
          <p14:tracePt t="59087" x="2484438" y="2730500"/>
          <p14:tracePt t="59089" x="2484438" y="2724150"/>
          <p14:tracePt t="59090" x="2484438" y="2717800"/>
          <p14:tracePt t="59091" x="2490788" y="2711450"/>
          <p14:tracePt t="59093" x="2497138" y="2703513"/>
          <p14:tracePt t="59094" x="2497138" y="2697163"/>
          <p14:tracePt t="59096" x="2503488" y="2690813"/>
          <p14:tracePt t="59097" x="2503488" y="2684463"/>
          <p14:tracePt t="59099" x="2503488" y="2678113"/>
          <p14:tracePt t="59100" x="2503488" y="2670175"/>
          <p14:tracePt t="59101" x="2511425" y="2663825"/>
          <p14:tracePt t="59103" x="2517775" y="2657475"/>
          <p14:tracePt t="59104" x="2517775" y="2651125"/>
          <p14:tracePt t="59105" x="2517775" y="2644775"/>
          <p14:tracePt t="59106" x="2517775" y="2636838"/>
          <p14:tracePt t="59107" x="2524125" y="2630488"/>
          <p14:tracePt t="59109" x="2530475" y="2624138"/>
          <p14:tracePt t="59110" x="2530475" y="2617788"/>
          <p14:tracePt t="59111" x="2530475" y="2611438"/>
          <p14:tracePt t="59112" x="2536825" y="2611438"/>
          <p14:tracePt t="59113" x="2536825" y="2603500"/>
          <p14:tracePt t="59115" x="2536825" y="2597150"/>
          <p14:tracePt t="59116" x="2544763" y="2597150"/>
          <p14:tracePt t="59117" x="2544763" y="2590800"/>
          <p14:tracePt t="59118" x="2551113" y="2584450"/>
          <p14:tracePt t="59119" x="2551113" y="2578100"/>
          <p14:tracePt t="59122" x="2551113" y="2570163"/>
          <p14:tracePt t="59123" x="2557463" y="2557463"/>
          <p14:tracePt t="59125" x="2563813" y="2557463"/>
          <p14:tracePt t="59127" x="2563813" y="2551113"/>
          <p14:tracePt t="59128" x="2570163" y="2544763"/>
          <p14:tracePt t="59130" x="2570163" y="2536825"/>
          <p14:tracePt t="59131" x="2570163" y="2530475"/>
          <p14:tracePt t="59132" x="2578100" y="2530475"/>
          <p14:tracePt t="59133" x="2578100" y="2524125"/>
          <p14:tracePt t="59135" x="2584450" y="2524125"/>
          <p14:tracePt t="59136" x="2584450" y="2517775"/>
          <p14:tracePt t="59138" x="2584450" y="2511425"/>
          <p14:tracePt t="59141" x="2590800" y="2503488"/>
          <p14:tracePt t="59144" x="2590800" y="2497138"/>
          <p14:tracePt t="59145" x="2597150" y="2497138"/>
          <p14:tracePt t="59146" x="2597150" y="2490788"/>
          <p14:tracePt t="59149" x="2603500" y="2490788"/>
          <p14:tracePt t="59150" x="2603500" y="2484438"/>
          <p14:tracePt t="59152" x="2603500" y="2478088"/>
          <p14:tracePt t="59154" x="2611438" y="2478088"/>
          <p14:tracePt t="59156" x="2611438" y="2470150"/>
          <p14:tracePt t="59157" x="2611438" y="2463800"/>
          <p14:tracePt t="59158" x="2617788" y="2463800"/>
          <p14:tracePt t="59159" x="2617788" y="2457450"/>
          <p14:tracePt t="59162" x="2617788" y="2451100"/>
          <p14:tracePt t="59164" x="2617788" y="2444750"/>
          <p14:tracePt t="59165" x="2624138" y="2444750"/>
          <p14:tracePt t="59167" x="2630488" y="2444750"/>
          <p14:tracePt t="59168" x="2630488" y="2438400"/>
          <p14:tracePt t="59169" x="2630488" y="2430463"/>
          <p14:tracePt t="59170" x="2636838" y="2430463"/>
          <p14:tracePt t="59171" x="2636838" y="2424113"/>
          <p14:tracePt t="59173" x="2636838" y="2417763"/>
          <p14:tracePt t="59174" x="2636838" y="2411413"/>
          <p14:tracePt t="59175" x="2644775" y="2411413"/>
          <p14:tracePt t="59177" x="2651125" y="2405063"/>
          <p14:tracePt t="59178" x="2651125" y="2397125"/>
          <p14:tracePt t="59179" x="2651125" y="2390775"/>
          <p14:tracePt t="59180" x="2657475" y="2390775"/>
          <p14:tracePt t="59181" x="2657475" y="2384425"/>
          <p14:tracePt t="59182" x="2663825" y="2378075"/>
          <p14:tracePt t="59184" x="2670175" y="2371725"/>
          <p14:tracePt t="59185" x="2670175" y="2363788"/>
          <p14:tracePt t="59186" x="2670175" y="2357438"/>
          <p14:tracePt t="59187" x="2678113" y="2357438"/>
          <p14:tracePt t="59188" x="2678113" y="2351088"/>
          <p14:tracePt t="59189" x="2684463" y="2344738"/>
          <p14:tracePt t="59191" x="2684463" y="2338388"/>
          <p14:tracePt t="59192" x="2690813" y="2330450"/>
          <p14:tracePt t="59193" x="2697163" y="2330450"/>
          <p14:tracePt t="59194" x="2697163" y="2324100"/>
          <p14:tracePt t="59195" x="2703513" y="2317750"/>
          <p14:tracePt t="59196" x="2703513" y="2311400"/>
          <p14:tracePt t="59198" x="2711450" y="2305050"/>
          <p14:tracePt t="59199" x="2711450" y="2297113"/>
          <p14:tracePt t="59200" x="2717800" y="2297113"/>
          <p14:tracePt t="59201" x="2717800" y="2284413"/>
          <p14:tracePt t="59202" x="2717800" y="2278063"/>
          <p14:tracePt t="59203" x="2724150" y="2278063"/>
          <p14:tracePt t="59204" x="2730500" y="2271713"/>
          <p14:tracePt t="59205" x="2730500" y="2263775"/>
          <p14:tracePt t="59206" x="2736850" y="2257425"/>
          <p14:tracePt t="59208" x="2743200" y="2251075"/>
          <p14:tracePt t="59209" x="2743200" y="2244725"/>
          <p14:tracePt t="59210" x="2751138" y="2244725"/>
          <p14:tracePt t="59211" x="2751138" y="2238375"/>
          <p14:tracePt t="59212" x="2751138" y="2230438"/>
          <p14:tracePt t="59213" x="2757488" y="2224088"/>
          <p14:tracePt t="59214" x="2763838" y="2224088"/>
          <p14:tracePt t="59215" x="2763838" y="2217738"/>
          <p14:tracePt t="59216" x="2770188" y="2211388"/>
          <p14:tracePt t="59219" x="2776538" y="2205038"/>
          <p14:tracePt t="59220" x="2784475" y="2197100"/>
          <p14:tracePt t="59221" x="2784475" y="2190750"/>
          <p14:tracePt t="59224" x="2790825" y="2184400"/>
          <p14:tracePt t="59225" x="2790825" y="2178050"/>
          <p14:tracePt t="59226" x="2797175" y="2178050"/>
          <p14:tracePt t="59227" x="2803525" y="2178050"/>
          <p14:tracePt t="59228" x="2803525" y="2171700"/>
          <p14:tracePt t="59229" x="2803525" y="2163763"/>
          <p14:tracePt t="59231" x="2803525" y="2157413"/>
          <p14:tracePt t="59232" x="2809875" y="2157413"/>
          <p14:tracePt t="59234" x="2817813" y="2157413"/>
          <p14:tracePt t="59235" x="2817813" y="2151063"/>
          <p14:tracePt t="59238" x="2817813" y="2144713"/>
          <p14:tracePt t="59239" x="2824163" y="2144713"/>
          <p14:tracePt t="59242" x="2830513" y="2144713"/>
          <p14:tracePt t="59243" x="2830513" y="2138363"/>
          <p14:tracePt t="59246" x="2836863" y="2132013"/>
          <p14:tracePt t="59249" x="2836863" y="2124075"/>
          <p14:tracePt t="59254" x="2843213" y="2124075"/>
          <p14:tracePt t="59257" x="2843213" y="2117725"/>
          <p14:tracePt t="59258" x="2851150" y="2117725"/>
          <p14:tracePt t="59262" x="2851150" y="2111375"/>
          <p14:tracePt t="59267" x="2857500" y="2111375"/>
          <p14:tracePt t="59271" x="2857500" y="2105025"/>
          <p14:tracePt t="59272" x="2863850" y="2105025"/>
          <p14:tracePt t="59274" x="2863850" y="2098675"/>
          <p14:tracePt t="59278" x="2870200" y="2098675"/>
          <p14:tracePt t="59281" x="2876550" y="2098675"/>
          <p14:tracePt t="59282" x="2876550" y="2090738"/>
          <p14:tracePt t="59284" x="2884488" y="2090738"/>
          <p14:tracePt t="59285" x="2884488" y="2084388"/>
          <p14:tracePt t="59288" x="2884488" y="2078038"/>
          <p14:tracePt t="59290" x="2890838" y="2078038"/>
          <p14:tracePt t="59292" x="2897188" y="2078038"/>
          <p14:tracePt t="59293" x="2897188" y="2071688"/>
          <p14:tracePt t="59295" x="2897188" y="2065338"/>
          <p14:tracePt t="59297" x="2903538" y="2065338"/>
          <p14:tracePt t="59298" x="2909888" y="2065338"/>
          <p14:tracePt t="59299" x="2909888" y="2057400"/>
          <p14:tracePt t="59300" x="2917825" y="2051050"/>
          <p14:tracePt t="59302" x="2917825" y="2044700"/>
          <p14:tracePt t="59304" x="2924175" y="2044700"/>
          <p14:tracePt t="59306" x="2930525" y="2038350"/>
          <p14:tracePt t="59308" x="2930525" y="2032000"/>
          <p14:tracePt t="59309" x="2936875" y="2032000"/>
          <p14:tracePt t="59311" x="2943225" y="2032000"/>
          <p14:tracePt t="59312" x="2943225" y="2024063"/>
          <p14:tracePt t="59313" x="2951163" y="2017713"/>
          <p14:tracePt t="59315" x="2951163" y="2011363"/>
          <p14:tracePt t="59316" x="2957513" y="2011363"/>
          <p14:tracePt t="59317" x="2963863" y="2011363"/>
          <p14:tracePt t="59318" x="2963863" y="2005013"/>
          <p14:tracePt t="59319" x="2963863" y="1998663"/>
          <p14:tracePt t="59321" x="2970213" y="1998663"/>
          <p14:tracePt t="59322" x="2976563" y="1998663"/>
          <p14:tracePt t="59323" x="2976563" y="1990725"/>
          <p14:tracePt t="59324" x="2984500" y="1990725"/>
          <p14:tracePt t="59326" x="2984500" y="1984375"/>
          <p14:tracePt t="59327" x="2990850" y="1978025"/>
          <p14:tracePt t="59330" x="2997200" y="1978025"/>
          <p14:tracePt t="59331" x="2997200" y="1971675"/>
          <p14:tracePt t="59333" x="3003550" y="1971675"/>
          <p14:tracePt t="59334" x="3003550" y="1965325"/>
          <p14:tracePt t="59335" x="3009900" y="1965325"/>
          <p14:tracePt t="59337" x="3017838" y="1965325"/>
          <p14:tracePt t="59338" x="3017838" y="1957388"/>
          <p14:tracePt t="59341" x="3017838" y="1951038"/>
          <p14:tracePt t="59342" x="3024188" y="1951038"/>
          <p14:tracePt t="59344" x="3030538" y="1944688"/>
          <p14:tracePt t="59349" x="3036888" y="1944688"/>
          <p14:tracePt t="59350" x="3036888" y="1938338"/>
          <p14:tracePt t="59353" x="3043238" y="1938338"/>
          <p14:tracePt t="59354" x="3043238" y="1931988"/>
          <p14:tracePt t="59355" x="3049588" y="1931988"/>
          <p14:tracePt t="59360" x="3057525" y="1931988"/>
          <p14:tracePt t="59361" x="3057525" y="1924050"/>
          <p14:tracePt t="59363" x="3063875" y="1924050"/>
          <p14:tracePt t="59366" x="3063875" y="1917700"/>
          <p14:tracePt t="59367" x="3070225" y="1917700"/>
          <p14:tracePt t="59368" x="3070225" y="1911350"/>
          <p14:tracePt t="59369" x="3076575" y="1911350"/>
          <p14:tracePt t="59373" x="3082925" y="1905000"/>
          <p14:tracePt t="59375" x="3090863" y="1905000"/>
          <p14:tracePt t="59376" x="3090863" y="1898650"/>
          <p14:tracePt t="59377" x="3097213" y="1898650"/>
          <p14:tracePt t="59381" x="3103563" y="1898650"/>
          <p14:tracePt t="59382" x="3103563" y="1890713"/>
          <p14:tracePt t="59383" x="3109913" y="1890713"/>
          <p14:tracePt t="59385" x="3109913" y="1884363"/>
          <p14:tracePt t="59386" x="3116263" y="1884363"/>
          <p14:tracePt t="59388" x="3124200" y="1884363"/>
          <p14:tracePt t="59389" x="3130550" y="1878013"/>
          <p14:tracePt t="59391" x="3130550" y="1871663"/>
          <p14:tracePt t="59392" x="3136900" y="1871663"/>
          <p14:tracePt t="59393" x="3143250" y="1871663"/>
          <p14:tracePt t="59394" x="3143250" y="1865313"/>
          <p14:tracePt t="59396" x="3149600" y="1865313"/>
          <p14:tracePt t="59397" x="3157538" y="1865313"/>
          <p14:tracePt t="59398" x="3157538" y="1858963"/>
          <p14:tracePt t="59399" x="3163888" y="1858963"/>
          <p14:tracePt t="59401" x="3170238" y="1851025"/>
          <p14:tracePt t="59402" x="3176588" y="1851025"/>
          <p14:tracePt t="59405" x="3182938" y="1844675"/>
          <p14:tracePt t="59406" x="3190875" y="1844675"/>
          <p14:tracePt t="59407" x="3197225" y="1838325"/>
          <p14:tracePt t="59409" x="3197225" y="1831975"/>
          <p14:tracePt t="59410" x="3203575" y="1831975"/>
          <p14:tracePt t="59411" x="3209925" y="1831975"/>
          <p14:tracePt t="59414" x="3216275" y="1825625"/>
          <p14:tracePt t="59415" x="3224213" y="1825625"/>
          <p14:tracePt t="59416" x="3224213" y="1817688"/>
          <p14:tracePt t="59417" x="3230563" y="1817688"/>
          <p14:tracePt t="59419" x="3236913" y="1817688"/>
          <p14:tracePt t="59421" x="3243263" y="1817688"/>
          <p14:tracePt t="59422" x="3243263" y="1811338"/>
          <p14:tracePt t="59423" x="3249613" y="1804988"/>
          <p14:tracePt t="59425" x="3257550" y="1804988"/>
          <p14:tracePt t="59427" x="3263900" y="1798638"/>
          <p14:tracePt t="59430" x="3270250" y="1798638"/>
          <p14:tracePt t="59431" x="3276600" y="1798638"/>
          <p14:tracePt t="59432" x="3276600" y="1792288"/>
          <p14:tracePt t="59435" x="3282950" y="1792288"/>
          <p14:tracePt t="59436" x="3282950" y="1784350"/>
          <p14:tracePt t="59437" x="3290888" y="1784350"/>
          <p14:tracePt t="59442" x="3297238" y="1784350"/>
          <p14:tracePt t="59444" x="3303588" y="1784350"/>
          <p14:tracePt t="59445" x="3303588" y="1778000"/>
          <p14:tracePt t="59446" x="3309938" y="1778000"/>
          <p14:tracePt t="59451" x="3309938" y="1771650"/>
          <p14:tracePt t="59453" x="3316288" y="1771650"/>
          <p14:tracePt t="59456" x="3322638" y="1771650"/>
          <p14:tracePt t="59457" x="3322638" y="1765300"/>
          <p14:tracePt t="59462" x="3330575" y="1765300"/>
          <p14:tracePt t="59465" x="3336925" y="1765300"/>
          <p14:tracePt t="59467" x="3343275" y="1765300"/>
          <p14:tracePt t="59468" x="3343275" y="1758950"/>
          <p14:tracePt t="59472" x="3349625" y="1758950"/>
          <p14:tracePt t="59473" x="3349625" y="1751013"/>
          <p14:tracePt t="59475" x="3355975" y="1751013"/>
          <p14:tracePt t="59479" x="3363913" y="1751013"/>
          <p14:tracePt t="59480" x="3370263" y="1751013"/>
          <p14:tracePt t="59481" x="3376613" y="1751013"/>
          <p14:tracePt t="59482" x="3376613" y="1744663"/>
          <p14:tracePt t="59485" x="3382963" y="1744663"/>
          <p14:tracePt t="59486" x="3382963" y="1738313"/>
          <p14:tracePt t="59487" x="3389313" y="1738313"/>
          <p14:tracePt t="59489" x="3397250" y="1738313"/>
          <p14:tracePt t="59490" x="3397250" y="1731963"/>
          <p14:tracePt t="59491" x="3403600" y="1731963"/>
          <p14:tracePt t="59492" x="3409950" y="1731963"/>
          <p14:tracePt t="59495" x="3416300" y="1731963"/>
          <p14:tracePt t="59496" x="3416300" y="1725613"/>
          <p14:tracePt t="59497" x="3422650" y="1725613"/>
          <p14:tracePt t="59499" x="3430588" y="1717675"/>
          <p14:tracePt t="59500" x="3436938" y="1717675"/>
          <p14:tracePt t="59501" x="3443288" y="1717675"/>
          <p14:tracePt t="59503" x="3449638" y="1717675"/>
          <p14:tracePt t="59504" x="3455988" y="1711325"/>
          <p14:tracePt t="59506" x="3463925" y="1711325"/>
          <p14:tracePt t="59507" x="3463925" y="1704975"/>
          <p14:tracePt t="59508" x="3476625" y="1704975"/>
          <p14:tracePt t="59510" x="3482975" y="1698625"/>
          <p14:tracePt t="59511" x="3489325" y="1698625"/>
          <p14:tracePt t="59513" x="3497263" y="1698625"/>
          <p14:tracePt t="59514" x="3503613" y="1692275"/>
          <p14:tracePt t="59515" x="3509963" y="1692275"/>
          <p14:tracePt t="59517" x="3522663" y="1684338"/>
          <p14:tracePt t="59518" x="3530600" y="1684338"/>
          <p14:tracePt t="59520" x="3536950" y="1684338"/>
          <p14:tracePt t="59521" x="3543300" y="1677988"/>
          <p14:tracePt t="59522" x="3549650" y="1671638"/>
          <p14:tracePt t="59523" x="3556000" y="1671638"/>
          <p14:tracePt t="59524" x="3563938" y="1671638"/>
          <p14:tracePt t="59526" x="3570288" y="1665288"/>
          <p14:tracePt t="59527" x="3582988" y="1665288"/>
          <p14:tracePt t="59528" x="3589338" y="1665288"/>
          <p14:tracePt t="59530" x="3597275" y="1658938"/>
          <p14:tracePt t="59531" x="3603625" y="1658938"/>
          <p14:tracePt t="59532" x="3603625" y="1651000"/>
          <p14:tracePt t="59533" x="3609975" y="1651000"/>
          <p14:tracePt t="59534" x="3616325" y="1651000"/>
          <p14:tracePt t="59535" x="3622675" y="1644650"/>
          <p14:tracePt t="59536" x="3629025" y="1644650"/>
          <p14:tracePt t="59537" x="3636963" y="1644650"/>
          <p14:tracePt t="59538" x="3643313" y="1644650"/>
          <p14:tracePt t="59540" x="3649663" y="1644650"/>
          <p14:tracePt t="59541" x="3656013" y="1638300"/>
          <p14:tracePt t="59543" x="3662363" y="1638300"/>
          <p14:tracePt t="59544" x="3670300" y="1631950"/>
          <p14:tracePt t="59545" x="3676650" y="1631950"/>
          <p14:tracePt t="59547" x="3683000" y="1631950"/>
          <p14:tracePt t="59549" x="3689350" y="1631950"/>
          <p14:tracePt t="59551" x="3695700" y="1631950"/>
          <p14:tracePt t="59552" x="3703638" y="1631950"/>
          <p14:tracePt t="59553" x="3703638" y="1625600"/>
          <p14:tracePt t="59554" x="3709988" y="1625600"/>
          <p14:tracePt t="59556" x="3716338" y="1625600"/>
          <p14:tracePt t="59557" x="3716338" y="1617663"/>
          <p14:tracePt t="59558" x="3722688" y="1617663"/>
          <p14:tracePt t="59561" x="3729038" y="1617663"/>
          <p14:tracePt t="59562" x="3736975" y="1617663"/>
          <p14:tracePt t="59564" x="3736975" y="1611313"/>
          <p14:tracePt t="59566" x="3743325" y="1611313"/>
          <p14:tracePt t="59568" x="3749675" y="1611313"/>
          <p14:tracePt t="59569" x="3756025" y="1611313"/>
          <p14:tracePt t="59573" x="3762375" y="1611313"/>
          <p14:tracePt t="59574" x="3770313" y="1611313"/>
          <p14:tracePt t="59578" x="3776663" y="1611313"/>
          <p14:tracePt t="59579" x="3783013" y="1611313"/>
          <p14:tracePt t="59581" x="3789363" y="1611313"/>
          <p14:tracePt t="59584" x="3795713" y="1611313"/>
          <p14:tracePt t="59585" x="3803650" y="1611313"/>
          <p14:tracePt t="59586" x="3803650" y="1604963"/>
          <p14:tracePt t="59588" x="3810000" y="1604963"/>
          <p14:tracePt t="59589" x="3816350" y="1604963"/>
          <p14:tracePt t="59590" x="3822700" y="1604963"/>
          <p14:tracePt t="59592" x="3829050" y="1604963"/>
          <p14:tracePt t="59593" x="3836988" y="1604963"/>
          <p14:tracePt t="59594" x="3836988" y="1598613"/>
          <p14:tracePt t="59595" x="3843338" y="1598613"/>
          <p14:tracePt t="59596" x="3856038" y="1598613"/>
          <p14:tracePt t="59598" x="3862388" y="1598613"/>
          <p14:tracePt t="59599" x="3870325" y="1598613"/>
          <p14:tracePt t="59601" x="3883025" y="1598613"/>
          <p14:tracePt t="59602" x="3889375" y="1598613"/>
          <p14:tracePt t="59604" x="3902075" y="1598613"/>
          <p14:tracePt t="59605" x="3910013" y="1598613"/>
          <p14:tracePt t="59606" x="3916363" y="1598613"/>
          <p14:tracePt t="59607" x="3922713" y="1592263"/>
          <p14:tracePt t="59608" x="3929063" y="1592263"/>
          <p14:tracePt t="59609" x="3943350" y="1592263"/>
          <p14:tracePt t="59610" x="3949700" y="1592263"/>
          <p14:tracePt t="59611" x="3956050" y="1592263"/>
          <p14:tracePt t="59612" x="3962400" y="1584325"/>
          <p14:tracePt t="59613" x="3968750" y="1584325"/>
          <p14:tracePt t="59614" x="3983038" y="1584325"/>
          <p14:tracePt t="59615" x="3989388" y="1584325"/>
          <p14:tracePt t="59616" x="3995738" y="1577975"/>
          <p14:tracePt t="59618" x="4016375" y="1577975"/>
          <p14:tracePt t="59619" x="4035425" y="1577975"/>
          <p14:tracePt t="59620" x="4043363" y="1577975"/>
          <p14:tracePt t="59621" x="4056063" y="1577975"/>
          <p14:tracePt t="59622" x="4068763" y="1577975"/>
          <p14:tracePt t="59624" x="4083050" y="1571625"/>
          <p14:tracePt t="59625" x="4102100" y="1571625"/>
          <p14:tracePt t="59626" x="4116388" y="1571625"/>
          <p14:tracePt t="59627" x="4122738" y="1565275"/>
          <p14:tracePt t="59628" x="4129088" y="1565275"/>
          <p14:tracePt t="59629" x="4135438" y="1565275"/>
          <p14:tracePt t="59630" x="4149725" y="1565275"/>
          <p14:tracePt t="59631" x="4162425" y="1558925"/>
          <p14:tracePt t="59632" x="4168775" y="1558925"/>
          <p14:tracePt t="59633" x="4183063" y="1558925"/>
          <p14:tracePt t="59634" x="4189413" y="1558925"/>
          <p14:tracePt t="59635" x="4202113" y="1552575"/>
          <p14:tracePt t="59636" x="4208463" y="1552575"/>
          <p14:tracePt t="59637" x="4216400" y="1552575"/>
          <p14:tracePt t="59638" x="4229100" y="1552575"/>
          <p14:tracePt t="59639" x="4241800" y="1544638"/>
          <p14:tracePt t="59640" x="4249738" y="1544638"/>
          <p14:tracePt t="59641" x="4262438" y="1544638"/>
          <p14:tracePt t="59642" x="4268788" y="1544638"/>
          <p14:tracePt t="59643" x="4283075" y="1538288"/>
          <p14:tracePt t="59644" x="4295775" y="1538288"/>
          <p14:tracePt t="59645" x="4302125" y="1538288"/>
          <p14:tracePt t="59646" x="4308475" y="1538288"/>
          <p14:tracePt t="59647" x="4322763" y="1538288"/>
          <p14:tracePt t="59648" x="4329113" y="1538288"/>
          <p14:tracePt t="59649" x="4341813" y="1538288"/>
          <p14:tracePt t="59650" x="4349750" y="1531938"/>
          <p14:tracePt t="59651" x="4356100" y="1531938"/>
          <p14:tracePt t="59652" x="4368800" y="1531938"/>
          <p14:tracePt t="59654" x="4375150" y="1531938"/>
          <p14:tracePt t="59655" x="4389438" y="1531938"/>
          <p14:tracePt t="59656" x="4389438" y="1525588"/>
          <p14:tracePt t="59657" x="4402138" y="1525588"/>
          <p14:tracePt t="59659" x="4416425" y="1525588"/>
          <p14:tracePt t="59660" x="4422775" y="1525588"/>
          <p14:tracePt t="59662" x="4429125" y="1525588"/>
          <p14:tracePt t="59663" x="4435475" y="1525588"/>
          <p14:tracePt t="59664" x="4441825" y="1525588"/>
          <p14:tracePt t="59666" x="4449763" y="1525588"/>
          <p14:tracePt t="59667" x="4456113" y="1525588"/>
          <p14:tracePt t="59669" x="4462463" y="1525588"/>
          <p14:tracePt t="59670" x="4468813" y="1525588"/>
          <p14:tracePt t="59671" x="4475163" y="1525588"/>
          <p14:tracePt t="59673" x="4481513" y="1525588"/>
          <p14:tracePt t="59675" x="4489450" y="1525588"/>
          <p14:tracePt t="59676" x="4489450" y="1519238"/>
          <p14:tracePt t="59678" x="4495800" y="1519238"/>
          <p14:tracePt t="59679" x="4502150" y="1519238"/>
          <p14:tracePt t="59682" x="4508500" y="1519238"/>
          <p14:tracePt t="59685" x="4514850" y="1519238"/>
          <p14:tracePt t="59687" x="4522788" y="1519238"/>
          <p14:tracePt t="59691" x="4529138" y="1519238"/>
          <p14:tracePt t="59694" x="4535488" y="1519238"/>
          <p14:tracePt t="59697" x="4541838" y="1519238"/>
          <p14:tracePt t="59699" x="4548188" y="1519238"/>
          <p14:tracePt t="59700" x="4556125" y="1519238"/>
          <p14:tracePt t="59703" x="4562475" y="1519238"/>
          <p14:tracePt t="59704" x="4568825" y="1519238"/>
          <p14:tracePt t="59707" x="4575175" y="1519238"/>
          <p14:tracePt t="59708" x="4581525" y="1519238"/>
          <p14:tracePt t="59709" x="4589463" y="1519238"/>
          <p14:tracePt t="59711" x="4595813" y="1519238"/>
          <p14:tracePt t="59712" x="4602163" y="1519238"/>
          <p14:tracePt t="59714" x="4608513" y="1519238"/>
          <p14:tracePt t="59715" x="4614863" y="1519238"/>
          <p14:tracePt t="59716" x="4622800" y="1519238"/>
          <p14:tracePt t="59718" x="4635500" y="1519238"/>
          <p14:tracePt t="59720" x="4641850" y="1519238"/>
          <p14:tracePt t="59722" x="4656138" y="1519238"/>
          <p14:tracePt t="59723" x="4662488" y="1519238"/>
          <p14:tracePt t="59724" x="4668838" y="1519238"/>
          <p14:tracePt t="59726" x="4681538" y="1519238"/>
          <p14:tracePt t="59727" x="4689475" y="1519238"/>
          <p14:tracePt t="59728" x="4695825" y="1519238"/>
          <p14:tracePt t="59729" x="4702175" y="1519238"/>
          <p14:tracePt t="59730" x="4708525" y="1519238"/>
          <p14:tracePt t="59731" x="4722813" y="1519238"/>
          <p14:tracePt t="59733" x="4735513" y="1519238"/>
          <p14:tracePt t="59734" x="4741863" y="1519238"/>
          <p14:tracePt t="59735" x="4748213" y="1519238"/>
          <p14:tracePt t="59736" x="4762500" y="1519238"/>
          <p14:tracePt t="59738" x="4775200" y="1519238"/>
          <p14:tracePt t="59739" x="4787900" y="1519238"/>
          <p14:tracePt t="59740" x="4795838" y="1519238"/>
          <p14:tracePt t="59741" x="4802188" y="1519238"/>
          <p14:tracePt t="59742" x="4808538" y="1519238"/>
          <p14:tracePt t="59743" x="4821238" y="1519238"/>
          <p14:tracePt t="59744" x="4835525" y="1519238"/>
          <p14:tracePt t="59745" x="4841875" y="1519238"/>
          <p14:tracePt t="59746" x="4848225" y="1519238"/>
          <p14:tracePt t="59747" x="4854575" y="1519238"/>
          <p14:tracePt t="59748" x="4862513" y="1519238"/>
          <p14:tracePt t="59749" x="4875213" y="1519238"/>
          <p14:tracePt t="59750" x="4881563" y="1519238"/>
          <p14:tracePt t="59751" x="4895850" y="1519238"/>
          <p14:tracePt t="59752" x="4902200" y="1519238"/>
          <p14:tracePt t="59753" x="4908550" y="1519238"/>
          <p14:tracePt t="59754" x="4921250" y="1519238"/>
          <p14:tracePt t="59755" x="4929188" y="1519238"/>
          <p14:tracePt t="59756" x="4941888" y="1519238"/>
          <p14:tracePt t="59757" x="4948238" y="1519238"/>
          <p14:tracePt t="59758" x="4954588" y="1519238"/>
          <p14:tracePt t="59759" x="4962525" y="1519238"/>
          <p14:tracePt t="59760" x="4968875" y="1519238"/>
          <p14:tracePt t="59761" x="4981575" y="1519238"/>
          <p14:tracePt t="59762" x="4987925" y="1519238"/>
          <p14:tracePt t="59763" x="4995863" y="1519238"/>
          <p14:tracePt t="59764" x="5002213" y="1519238"/>
          <p14:tracePt t="59765" x="5008563" y="1519238"/>
          <p14:tracePt t="59766" x="5014913" y="1519238"/>
          <p14:tracePt t="59767" x="5021263" y="1519238"/>
          <p14:tracePt t="59769" x="5035550" y="1519238"/>
          <p14:tracePt t="59770" x="5041900" y="1519238"/>
          <p14:tracePt t="59771" x="5041900" y="1525588"/>
          <p14:tracePt t="59772" x="5048250" y="1525588"/>
          <p14:tracePt t="59773" x="5054600" y="1525588"/>
          <p14:tracePt t="59774" x="5060950" y="1525588"/>
          <p14:tracePt t="59775" x="5068888" y="1525588"/>
          <p14:tracePt t="59776" x="5075238" y="1525588"/>
          <p14:tracePt t="59778" x="5081588" y="1525588"/>
          <p14:tracePt t="59779" x="5087938" y="1525588"/>
          <p14:tracePt t="59780" x="5094288" y="1525588"/>
          <p14:tracePt t="59781" x="5094288" y="1531938"/>
          <p14:tracePt t="59783" x="5102225" y="1531938"/>
          <p14:tracePt t="59784" x="5108575" y="1531938"/>
          <p14:tracePt t="59787" x="5114925" y="1531938"/>
          <p14:tracePt t="59788" x="5121275" y="1531938"/>
          <p14:tracePt t="59790" x="5127625" y="1531938"/>
          <p14:tracePt t="59793" x="5135563" y="1531938"/>
          <p14:tracePt t="59794" x="5135563" y="1538288"/>
          <p14:tracePt t="59795" x="5141913" y="1538288"/>
          <p14:tracePt t="59798" x="5148263" y="1538288"/>
          <p14:tracePt t="59799" x="5148263" y="1544638"/>
          <p14:tracePt t="59800" x="5154613" y="1544638"/>
          <p14:tracePt t="59801" x="5160963" y="1544638"/>
          <p14:tracePt t="59803" x="5160963" y="1552575"/>
          <p14:tracePt t="59804" x="5168900" y="1552575"/>
          <p14:tracePt t="59805" x="5175250" y="1552575"/>
          <p14:tracePt t="59808" x="5181600" y="1552575"/>
          <p14:tracePt t="59809" x="5181600" y="1558925"/>
          <p14:tracePt t="59810" x="5187950" y="1558925"/>
          <p14:tracePt t="59811" x="5194300" y="1558925"/>
          <p14:tracePt t="59812" x="5194300" y="1565275"/>
          <p14:tracePt t="59813" x="5202238" y="1565275"/>
          <p14:tracePt t="59814" x="5208588" y="1565275"/>
          <p14:tracePt t="59816" x="5214938" y="1565275"/>
          <p14:tracePt t="59818" x="5227638" y="1571625"/>
          <p14:tracePt t="59820" x="5235575" y="1577975"/>
          <p14:tracePt t="59821" x="5248275" y="1577975"/>
          <p14:tracePt t="59823" x="5254625" y="1584325"/>
          <p14:tracePt t="59824" x="5260975" y="1584325"/>
          <p14:tracePt t="59825" x="5275263" y="1584325"/>
          <p14:tracePt t="59827" x="5287963" y="1592263"/>
          <p14:tracePt t="59828" x="5294313" y="1592263"/>
          <p14:tracePt t="59829" x="5294313" y="1598613"/>
          <p14:tracePt t="59830" x="5308600" y="1598613"/>
          <p14:tracePt t="59831" x="5314950" y="1604963"/>
          <p14:tracePt t="59832" x="5321300" y="1604963"/>
          <p14:tracePt t="59833" x="5334000" y="1611313"/>
          <p14:tracePt t="59834" x="5341938" y="1611313"/>
          <p14:tracePt t="59835" x="5348288" y="1611313"/>
          <p14:tracePt t="59836" x="5360988" y="1611313"/>
          <p14:tracePt t="59837" x="5367338" y="1617663"/>
          <p14:tracePt t="59838" x="5381625" y="1617663"/>
          <p14:tracePt t="59839" x="5387975" y="1617663"/>
          <p14:tracePt t="59840" x="5394325" y="1625600"/>
          <p14:tracePt t="59841" x="5408613" y="1625600"/>
          <p14:tracePt t="59842" x="5408613" y="1631950"/>
          <p14:tracePt t="59843" x="5421313" y="1631950"/>
          <p14:tracePt t="59844" x="5434013" y="1638300"/>
          <p14:tracePt t="59845" x="5441950" y="1638300"/>
          <p14:tracePt t="59846" x="5454650" y="1638300"/>
          <p14:tracePt t="59847" x="5461000" y="1638300"/>
          <p14:tracePt t="59848" x="5467350" y="1638300"/>
          <p14:tracePt t="59849" x="5481638" y="1644650"/>
          <p14:tracePt t="59850" x="5487988" y="1644650"/>
          <p14:tracePt t="59851" x="5500688" y="1651000"/>
          <p14:tracePt t="59852" x="5514975" y="1651000"/>
          <p14:tracePt t="59854" x="5527675" y="1658938"/>
          <p14:tracePt t="59855" x="5541963" y="1658938"/>
          <p14:tracePt t="59856" x="5548313" y="1665288"/>
          <p14:tracePt t="59857" x="5554663" y="1665288"/>
          <p14:tracePt t="59858" x="5567363" y="1665288"/>
          <p14:tracePt t="59860" x="5588000" y="1665288"/>
          <p14:tracePt t="59861" x="5588000" y="1671638"/>
          <p14:tracePt t="59862" x="5594350" y="1671638"/>
          <p14:tracePt t="59863" x="5608638" y="1671638"/>
          <p14:tracePt t="59864" x="5608638" y="1677988"/>
          <p14:tracePt t="59865" x="5621338" y="1677988"/>
          <p14:tracePt t="59866" x="5627688" y="1677988"/>
          <p14:tracePt t="59867" x="5634038" y="1677988"/>
          <p14:tracePt t="59868" x="5640388" y="1677988"/>
          <p14:tracePt t="59869" x="5648325" y="1684338"/>
          <p14:tracePt t="59870" x="5654675" y="1684338"/>
          <p14:tracePt t="59871" x="5661025" y="1684338"/>
          <p14:tracePt t="59872" x="5661025" y="1692275"/>
          <p14:tracePt t="59873" x="5667375" y="1692275"/>
          <p14:tracePt t="59874" x="5673725" y="1692275"/>
          <p14:tracePt t="59875" x="5681663" y="1698625"/>
          <p14:tracePt t="59877" x="5688013" y="1698625"/>
          <p14:tracePt t="59878" x="5694363" y="1698625"/>
          <p14:tracePt t="59880" x="5700713" y="1698625"/>
          <p14:tracePt t="59881" x="5707063" y="1698625"/>
          <p14:tracePt t="59882" x="5707063" y="1704975"/>
          <p14:tracePt t="59883" x="5715000" y="1704975"/>
          <p14:tracePt t="59885" x="5721350" y="1704975"/>
          <p14:tracePt t="59886" x="5721350" y="1711325"/>
          <p14:tracePt t="59887" x="5727700" y="1711325"/>
          <p14:tracePt t="59891" x="5734050" y="1717675"/>
          <p14:tracePt t="59893" x="5740400" y="1717675"/>
          <p14:tracePt t="59895" x="5748338" y="1717675"/>
          <p14:tracePt t="59899" x="5748338" y="1725613"/>
          <p14:tracePt t="59901" x="5754688" y="1725613"/>
          <p14:tracePt t="59902" x="5754688" y="1731963"/>
          <p14:tracePt t="59903" x="5761038" y="1731963"/>
          <p14:tracePt t="59907" x="5767388" y="1731963"/>
          <p14:tracePt t="59908" x="5773738" y="1731963"/>
          <p14:tracePt t="59909" x="5773738" y="1738313"/>
          <p14:tracePt t="59910" x="5781675" y="1738313"/>
          <p14:tracePt t="59913" x="5781675" y="1744663"/>
          <p14:tracePt t="59914" x="5788025" y="1744663"/>
          <p14:tracePt t="59915" x="5794375" y="1744663"/>
          <p14:tracePt t="59916" x="5794375" y="1751013"/>
          <p14:tracePt t="59918" x="5800725" y="1751013"/>
          <p14:tracePt t="59920" x="5807075" y="1751013"/>
          <p14:tracePt t="59922" x="5815013" y="1758950"/>
          <p14:tracePt t="59923" x="5821363" y="1765300"/>
          <p14:tracePt t="59924" x="5827713" y="1765300"/>
          <p14:tracePt t="59927" x="5834063" y="1765300"/>
          <p14:tracePt t="59928" x="5840413" y="1771650"/>
          <p14:tracePt t="59929" x="5848350" y="1771650"/>
          <p14:tracePt t="59930" x="5854700" y="1771650"/>
          <p14:tracePt t="59931" x="5861050" y="1778000"/>
          <p14:tracePt t="59933" x="5867400" y="1778000"/>
          <p14:tracePt t="59934" x="5873750" y="1778000"/>
          <p14:tracePt t="59935" x="5881688" y="1784350"/>
          <p14:tracePt t="59937" x="5888038" y="1784350"/>
          <p14:tracePt t="59938" x="5894388" y="1792288"/>
          <p14:tracePt t="59940" x="5900738" y="1798638"/>
          <p14:tracePt t="59941" x="5907088" y="1798638"/>
          <p14:tracePt t="59942" x="5913438" y="1798638"/>
          <p14:tracePt t="59944" x="5921375" y="1798638"/>
          <p14:tracePt t="59945" x="5927725" y="1804988"/>
          <p14:tracePt t="59947" x="5934075" y="1804988"/>
          <p14:tracePt t="59948" x="5940425" y="1811338"/>
          <p14:tracePt t="59950" x="5954713" y="1817688"/>
          <p14:tracePt t="59951" x="5961063" y="1817688"/>
          <p14:tracePt t="59953" x="5967413" y="1817688"/>
          <p14:tracePt t="59954" x="5973763" y="1817688"/>
          <p14:tracePt t="59955" x="5973763" y="1825625"/>
          <p14:tracePt t="59956" x="5980113" y="1825625"/>
          <p14:tracePt t="59958" x="5988050" y="1831975"/>
          <p14:tracePt t="59959" x="5994400" y="1831975"/>
          <p14:tracePt t="59962" x="6000750" y="1831975"/>
          <p14:tracePt t="59963" x="6007100" y="1838325"/>
          <p14:tracePt t="59964" x="6013450" y="1838325"/>
          <p14:tracePt t="59965" x="6013450" y="1844675"/>
          <p14:tracePt t="59966" x="6021388" y="1844675"/>
          <p14:tracePt t="59968" x="6027738" y="1844675"/>
          <p14:tracePt t="59969" x="6027738" y="1851025"/>
          <p14:tracePt t="59971" x="6034088" y="1851025"/>
          <p14:tracePt t="59972" x="6040438" y="1851025"/>
          <p14:tracePt t="59974" x="6046788" y="1858963"/>
          <p14:tracePt t="59977" x="6046788" y="1865313"/>
          <p14:tracePt t="59978" x="6054725" y="1865313"/>
          <p14:tracePt t="59979" x="6061075" y="1865313"/>
          <p14:tracePt t="59983" x="6061075" y="1871663"/>
          <p14:tracePt t="59984" x="6067425" y="1871663"/>
          <p14:tracePt t="59985" x="6073775" y="1871663"/>
          <p14:tracePt t="59986" x="6073775" y="1878013"/>
          <p14:tracePt t="59987" x="6080125" y="1878013"/>
          <p14:tracePt t="59991" x="6088063" y="1878013"/>
          <p14:tracePt t="59993" x="6088063" y="1884363"/>
          <p14:tracePt t="59994" x="6094413" y="1884363"/>
          <p14:tracePt t="59995" x="6094413" y="1890713"/>
          <p14:tracePt t="59997" x="6100763" y="1890713"/>
          <p14:tracePt t="59998" x="6100763" y="1898650"/>
          <p14:tracePt t="59999" x="6107113" y="1898650"/>
          <p14:tracePt t="60000" x="6113463" y="1898650"/>
          <p14:tracePt t="60001" x="6113463" y="1905000"/>
          <p14:tracePt t="60003" x="6121400" y="1905000"/>
          <p14:tracePt t="60004" x="6121400" y="1911350"/>
          <p14:tracePt t="60005" x="6127750" y="1911350"/>
          <p14:tracePt t="60008" x="6134100" y="1917700"/>
          <p14:tracePt t="60009" x="6140450" y="1917700"/>
          <p14:tracePt t="60010" x="6140450" y="1924050"/>
          <p14:tracePt t="60011" x="6146800" y="1924050"/>
          <p14:tracePt t="60012" x="6146800" y="1931988"/>
          <p14:tracePt t="60013" x="6154738" y="1931988"/>
          <p14:tracePt t="60014" x="6161088" y="1931988"/>
          <p14:tracePt t="60015" x="6161088" y="1938338"/>
          <p14:tracePt t="60016" x="6167438" y="1938338"/>
          <p14:tracePt t="60017" x="6180138" y="1944688"/>
          <p14:tracePt t="60018" x="6180138" y="1951038"/>
          <p14:tracePt t="60019" x="6188075" y="1951038"/>
          <p14:tracePt t="60021" x="6200775" y="1957388"/>
          <p14:tracePt t="60022" x="6200775" y="1965325"/>
          <p14:tracePt t="60023" x="6213475" y="1971675"/>
          <p14:tracePt t="60024" x="6219825" y="1971675"/>
          <p14:tracePt t="60026" x="6227763" y="1971675"/>
          <p14:tracePt t="60027" x="6234113" y="1978025"/>
          <p14:tracePt t="60028" x="6240463" y="1984375"/>
          <p14:tracePt t="60029" x="6246813" y="1984375"/>
          <p14:tracePt t="60030" x="6253163" y="1984375"/>
          <p14:tracePt t="60031" x="6261100" y="1990725"/>
          <p14:tracePt t="60032" x="6273800" y="1998663"/>
          <p14:tracePt t="60033" x="6280150" y="2005013"/>
          <p14:tracePt t="60034" x="6286500" y="2011363"/>
          <p14:tracePt t="60035" x="6294438" y="2011363"/>
          <p14:tracePt t="60036" x="6307138" y="2011363"/>
          <p14:tracePt t="60037" x="6307138" y="2017713"/>
          <p14:tracePt t="60038" x="6319838" y="2024063"/>
          <p14:tracePt t="60039" x="6327775" y="2032000"/>
          <p14:tracePt t="60040" x="6334125" y="2032000"/>
          <p14:tracePt t="60041" x="6346825" y="2032000"/>
          <p14:tracePt t="60042" x="6353175" y="2038350"/>
          <p14:tracePt t="60043" x="6361113" y="2044700"/>
          <p14:tracePt t="60044" x="6367463" y="2044700"/>
          <p14:tracePt t="60045" x="6373813" y="2051050"/>
          <p14:tracePt t="60046" x="6380163" y="2051050"/>
          <p14:tracePt t="60047" x="6394450" y="2051050"/>
          <p14:tracePt t="60048" x="6394450" y="2057400"/>
          <p14:tracePt t="60049" x="6407150" y="2065338"/>
          <p14:tracePt t="60050" x="6413500" y="2071688"/>
          <p14:tracePt t="60051" x="6419850" y="2071688"/>
          <p14:tracePt t="60052" x="6427788" y="2071688"/>
          <p14:tracePt t="60053" x="6434138" y="2078038"/>
          <p14:tracePt t="60054" x="6440488" y="2078038"/>
          <p14:tracePt t="60055" x="6446838" y="2084388"/>
          <p14:tracePt t="60056" x="6453188" y="2090738"/>
          <p14:tracePt t="60057" x="6461125" y="2090738"/>
          <p14:tracePt t="60058" x="6467475" y="2090738"/>
          <p14:tracePt t="60059" x="6473825" y="2098675"/>
          <p14:tracePt t="60061" x="6486525" y="2105025"/>
          <p14:tracePt t="60062" x="6492875" y="2105025"/>
          <p14:tracePt t="60063" x="6492875" y="2111375"/>
          <p14:tracePt t="60064" x="6500813" y="2111375"/>
          <p14:tracePt t="60065" x="6507163" y="2111375"/>
          <p14:tracePt t="60067" x="6513513" y="2117725"/>
          <p14:tracePt t="60068" x="6519863" y="2124075"/>
          <p14:tracePt t="60069" x="6526213" y="2124075"/>
          <p14:tracePt t="60071" x="6534150" y="2124075"/>
          <p14:tracePt t="60072" x="6540500" y="2124075"/>
          <p14:tracePt t="60073" x="6540500" y="2132013"/>
          <p14:tracePt t="60075" x="6546850" y="2138363"/>
          <p14:tracePt t="60076" x="6553200" y="2138363"/>
          <p14:tracePt t="60077" x="6553200" y="2144713"/>
          <p14:tracePt t="60078" x="6559550" y="2144713"/>
          <p14:tracePt t="60080" x="6567488" y="2144713"/>
          <p14:tracePt t="60081" x="6567488" y="2151063"/>
          <p14:tracePt t="60082" x="6573838" y="2151063"/>
          <p14:tracePt t="60084" x="6573838" y="2157413"/>
          <p14:tracePt t="60085" x="6580188" y="2157413"/>
          <p14:tracePt t="60087" x="6586538" y="2157413"/>
          <p14:tracePt t="60089" x="6586538" y="2163763"/>
          <p14:tracePt t="60091" x="6592888" y="2163763"/>
          <p14:tracePt t="60092" x="6592888" y="2171700"/>
          <p14:tracePt t="60094" x="6592888" y="2178050"/>
          <p14:tracePt t="60095" x="6600825" y="2178050"/>
          <p14:tracePt t="60097" x="6607175" y="2178050"/>
          <p14:tracePt t="60099" x="6607175" y="2184400"/>
          <p14:tracePt t="60102" x="6613525" y="2184400"/>
          <p14:tracePt t="60103" x="6613525" y="2190750"/>
          <p14:tracePt t="60106" x="6619875" y="2190750"/>
          <p14:tracePt t="60107" x="6619875" y="2197100"/>
          <p14:tracePt t="60109" x="6619875" y="2205038"/>
          <p14:tracePt t="60111" x="6626225" y="2205038"/>
          <p14:tracePt t="60113" x="6634163" y="2205038"/>
          <p14:tracePt t="60114" x="6634163" y="2211388"/>
          <p14:tracePt t="60115" x="6634163" y="2217738"/>
          <p14:tracePt t="60116" x="6640513" y="2217738"/>
          <p14:tracePt t="60117" x="6640513" y="2224088"/>
          <p14:tracePt t="60119" x="6646863" y="2224088"/>
          <p14:tracePt t="60121" x="6646863" y="2230438"/>
          <p14:tracePt t="60122" x="6653213" y="2238375"/>
          <p14:tracePt t="60124" x="6659563" y="2238375"/>
          <p14:tracePt t="60125" x="6659563" y="2244725"/>
          <p14:tracePt t="60127" x="6667500" y="2251075"/>
          <p14:tracePt t="60128" x="6673850" y="2257425"/>
          <p14:tracePt t="60130" x="6680200" y="2263775"/>
          <p14:tracePt t="60131" x="6686550" y="2271713"/>
          <p14:tracePt t="60133" x="6692900" y="2278063"/>
          <p14:tracePt t="60134" x="6700838" y="2284413"/>
          <p14:tracePt t="60135" x="6707188" y="2284413"/>
          <p14:tracePt t="60136" x="6707188" y="2290763"/>
          <p14:tracePt t="60138" x="6713538" y="2290763"/>
          <p14:tracePt t="60139" x="6719888" y="2297113"/>
          <p14:tracePt t="60140" x="6719888" y="2305050"/>
          <p14:tracePt t="60141" x="6726238" y="2305050"/>
          <p14:tracePt t="60142" x="6734175" y="2311400"/>
          <p14:tracePt t="60143" x="6740525" y="2317750"/>
          <p14:tracePt t="60144" x="6746875" y="2324100"/>
          <p14:tracePt t="60145" x="6753225" y="2324100"/>
          <p14:tracePt t="60146" x="6759575" y="2330450"/>
          <p14:tracePt t="60147" x="6759575" y="2338388"/>
          <p14:tracePt t="60148" x="6765925" y="2338388"/>
          <p14:tracePt t="60149" x="6773863" y="2344738"/>
          <p14:tracePt t="60150" x="6780213" y="2351088"/>
          <p14:tracePt t="60151" x="6786563" y="2357438"/>
          <p14:tracePt t="60152" x="6792913" y="2357438"/>
          <p14:tracePt t="60154" x="6807200" y="2363788"/>
          <p14:tracePt t="60155" x="6807200" y="2371725"/>
          <p14:tracePt t="60156" x="6813550" y="2378075"/>
          <p14:tracePt t="60157" x="6819900" y="2378075"/>
          <p14:tracePt t="60158" x="6826250" y="2384425"/>
          <p14:tracePt t="60159" x="6832600" y="2390775"/>
          <p14:tracePt t="60160" x="6832600" y="2397125"/>
          <p14:tracePt t="60161" x="6846888" y="2397125"/>
          <p14:tracePt t="60162" x="6853238" y="2397125"/>
          <p14:tracePt t="60163" x="6853238" y="2405063"/>
          <p14:tracePt t="60164" x="6859588" y="2411413"/>
          <p14:tracePt t="60165" x="6865938" y="2411413"/>
          <p14:tracePt t="60166" x="6865938" y="2417763"/>
          <p14:tracePt t="60167" x="6880225" y="2424113"/>
          <p14:tracePt t="60168" x="6886575" y="2430463"/>
          <p14:tracePt t="60170" x="6892925" y="2430463"/>
          <p14:tracePt t="60171" x="6899275" y="2438400"/>
          <p14:tracePt t="60172" x="6907213" y="2444750"/>
          <p14:tracePt t="60174" x="6913563" y="2444750"/>
          <p14:tracePt t="60175" x="6919913" y="2451100"/>
          <p14:tracePt t="60176" x="6919913" y="2457450"/>
          <p14:tracePt t="60177" x="6926263" y="2457450"/>
          <p14:tracePt t="60178" x="6926263" y="2463800"/>
          <p14:tracePt t="60179" x="6932613" y="2463800"/>
          <p14:tracePt t="60180" x="6940550" y="2463800"/>
          <p14:tracePt t="60181" x="6940550" y="2470150"/>
          <p14:tracePt t="60182" x="6946900" y="2470150"/>
          <p14:tracePt t="60183" x="6946900" y="2478088"/>
          <p14:tracePt t="60184" x="6953250" y="2478088"/>
          <p14:tracePt t="60187" x="6953250" y="2484438"/>
          <p14:tracePt t="60188" x="6959600" y="2484438"/>
          <p14:tracePt t="60189" x="6965950" y="2490788"/>
          <p14:tracePt t="60190" x="6965950" y="2497138"/>
          <p14:tracePt t="60191" x="6973888" y="2497138"/>
          <p14:tracePt t="60195" x="6973888" y="2503488"/>
          <p14:tracePt t="60196" x="6980238" y="2503488"/>
          <p14:tracePt t="60199" x="6980238" y="2511425"/>
          <p14:tracePt t="60200" x="6986588" y="2511425"/>
          <p14:tracePt t="60205" x="6986588" y="2517775"/>
          <p14:tracePt t="60208" x="6986588" y="2524125"/>
          <p14:tracePt t="60209" x="6992938" y="2524125"/>
          <p14:tracePt t="60213" x="6992938" y="2530475"/>
          <p14:tracePt t="60214" x="6999288" y="2530475"/>
          <p14:tracePt t="60215" x="6999288" y="2536825"/>
          <p14:tracePt t="60218" x="7007225" y="2544763"/>
          <p14:tracePt t="60223" x="7007225" y="2551113"/>
          <p14:tracePt t="60224" x="7007225" y="2557463"/>
          <p14:tracePt t="60226" x="7013575" y="2557463"/>
          <p14:tracePt t="60227" x="7013575" y="2563813"/>
          <p14:tracePt t="60229" x="7013575" y="2570163"/>
          <p14:tracePt t="60230" x="7019925" y="2570163"/>
          <p14:tracePt t="60231" x="7019925" y="2578100"/>
          <p14:tracePt t="60235" x="7019925" y="2584450"/>
          <p14:tracePt t="60236" x="7019925" y="2590800"/>
          <p14:tracePt t="60237" x="7026275" y="2590800"/>
          <p14:tracePt t="60239" x="7026275" y="2597150"/>
          <p14:tracePt t="60240" x="7032625" y="2603500"/>
          <p14:tracePt t="60241" x="7032625" y="2611438"/>
          <p14:tracePt t="60242" x="7040563" y="2611438"/>
          <p14:tracePt t="60244" x="7040563" y="2617788"/>
          <p14:tracePt t="60246" x="7040563" y="2624138"/>
          <p14:tracePt t="60247" x="7046913" y="2624138"/>
          <p14:tracePt t="60248" x="7046913" y="2630488"/>
          <p14:tracePt t="60249" x="7053263" y="2636838"/>
          <p14:tracePt t="60250" x="7053263" y="2644775"/>
          <p14:tracePt t="60253" x="7059613" y="2651125"/>
          <p14:tracePt t="60254" x="7059613" y="2657475"/>
          <p14:tracePt t="60255" x="7065963" y="2657475"/>
          <p14:tracePt t="60256" x="7065963" y="2663825"/>
          <p14:tracePt t="60258" x="7065963" y="2670175"/>
          <p14:tracePt t="60259" x="7072313" y="2678113"/>
          <p14:tracePt t="60261" x="7080250" y="2678113"/>
          <p14:tracePt t="60262" x="7080250" y="2684463"/>
          <p14:tracePt t="60263" x="7086600" y="2690813"/>
          <p14:tracePt t="60265" x="7086600" y="2697163"/>
          <p14:tracePt t="60266" x="7086600" y="2703513"/>
          <p14:tracePt t="60267" x="7092950" y="2703513"/>
          <p14:tracePt t="60268" x="7092950" y="2711450"/>
          <p14:tracePt t="60269" x="7099300" y="2711450"/>
          <p14:tracePt t="60270" x="7099300" y="2717800"/>
          <p14:tracePt t="60271" x="7099300" y="2724150"/>
          <p14:tracePt t="60272" x="7105650" y="2724150"/>
          <p14:tracePt t="60274" x="7113588" y="2730500"/>
          <p14:tracePt t="60275" x="7113588" y="2736850"/>
          <p14:tracePt t="60276" x="7119938" y="2736850"/>
          <p14:tracePt t="60278" x="7119938" y="2743200"/>
          <p14:tracePt t="60279" x="7126288" y="2751138"/>
          <p14:tracePt t="60280" x="7126288" y="2757488"/>
          <p14:tracePt t="60281" x="7132638" y="2757488"/>
          <p14:tracePt t="60283" x="7132638" y="2763838"/>
          <p14:tracePt t="60285" x="7132638" y="2770188"/>
          <p14:tracePt t="60286" x="7138988" y="2770188"/>
          <p14:tracePt t="60287" x="7138988" y="2776538"/>
          <p14:tracePt t="60288" x="7146925" y="2776538"/>
          <p14:tracePt t="60289" x="7146925" y="2784475"/>
          <p14:tracePt t="60290" x="7153275" y="2784475"/>
          <p14:tracePt t="60291" x="7153275" y="2790825"/>
          <p14:tracePt t="60294" x="7153275" y="2797175"/>
          <p14:tracePt t="60295" x="7153275" y="2803525"/>
          <p14:tracePt t="60296" x="7159625" y="2803525"/>
          <p14:tracePt t="60299" x="7159625" y="2809875"/>
          <p14:tracePt t="60300" x="7165975" y="2809875"/>
          <p14:tracePt t="60301" x="7165975" y="2817813"/>
          <p14:tracePt t="60302" x="7165975" y="2824163"/>
          <p14:tracePt t="60306" x="7165975" y="2830513"/>
          <p14:tracePt t="60307" x="7172325" y="2830513"/>
          <p14:tracePt t="60308" x="7172325" y="2836863"/>
          <p14:tracePt t="60310" x="7180263" y="2836863"/>
          <p14:tracePt t="60312" x="7180263" y="2843213"/>
          <p14:tracePt t="60313" x="7180263" y="2851150"/>
          <p14:tracePt t="60315" x="7186613" y="2851150"/>
          <p14:tracePt t="60316" x="7186613" y="2857500"/>
          <p14:tracePt t="60320" x="7186613" y="2863850"/>
          <p14:tracePt t="60321" x="7186613" y="2870200"/>
          <p14:tracePt t="60323" x="7192963" y="2870200"/>
          <p14:tracePt t="60324" x="7192963" y="2876550"/>
          <p14:tracePt t="60327" x="7199313" y="2884488"/>
          <p14:tracePt t="60328" x="7199313" y="2890838"/>
          <p14:tracePt t="60331" x="7199313" y="2897188"/>
          <p14:tracePt t="60332" x="7199313" y="2903538"/>
          <p14:tracePt t="60334" x="7205663" y="2903538"/>
          <p14:tracePt t="60335" x="7205663" y="2909888"/>
          <p14:tracePt t="60336" x="7205663" y="2917825"/>
          <p14:tracePt t="60337" x="7213600" y="2924175"/>
          <p14:tracePt t="60340" x="7213600" y="2930525"/>
          <p14:tracePt t="60341" x="7219950" y="2930525"/>
          <p14:tracePt t="60342" x="7219950" y="2936875"/>
          <p14:tracePt t="60344" x="7219950" y="2943225"/>
          <p14:tracePt t="60346" x="7219950" y="2951163"/>
          <p14:tracePt t="60348" x="7226300" y="2951163"/>
          <p14:tracePt t="60349" x="7226300" y="2957513"/>
          <p14:tracePt t="60350" x="7226300" y="2963863"/>
          <p14:tracePt t="60351" x="7226300" y="2970213"/>
          <p14:tracePt t="60352" x="7232650" y="2970213"/>
          <p14:tracePt t="60353" x="7232650" y="2976563"/>
          <p14:tracePt t="60354" x="7232650" y="2984500"/>
          <p14:tracePt t="60357" x="7232650" y="2990850"/>
          <p14:tracePt t="60358" x="7239000" y="2990850"/>
          <p14:tracePt t="60359" x="7239000" y="2997200"/>
          <p14:tracePt t="60360" x="7239000" y="3003550"/>
          <p14:tracePt t="60361" x="7246938" y="3003550"/>
          <p14:tracePt t="60363" x="7246938" y="3009900"/>
          <p14:tracePt t="60364" x="7253288" y="3009900"/>
          <p14:tracePt t="60365" x="7253288" y="3017838"/>
          <p14:tracePt t="60367" x="7253288" y="3024188"/>
          <p14:tracePt t="60368" x="7253288" y="3030538"/>
          <p14:tracePt t="60369" x="7259638" y="3030538"/>
          <p14:tracePt t="60370" x="7259638" y="3036888"/>
          <p14:tracePt t="60372" x="7259638" y="3043238"/>
          <p14:tracePt t="60373" x="7265988" y="3043238"/>
          <p14:tracePt t="60374" x="7265988" y="3049588"/>
          <p14:tracePt t="60377" x="7265988" y="3057525"/>
          <p14:tracePt t="60378" x="7265988" y="3063875"/>
          <p14:tracePt t="60379" x="7272338" y="3063875"/>
          <p14:tracePt t="60380" x="7272338" y="3070225"/>
          <p14:tracePt t="60383" x="7280275" y="3070225"/>
          <p14:tracePt t="60384" x="7280275" y="3076575"/>
          <p14:tracePt t="60385" x="7280275" y="3082925"/>
          <p14:tracePt t="60388" x="7280275" y="3090863"/>
          <p14:tracePt t="60389" x="7280275" y="3097213"/>
          <p14:tracePt t="60390" x="7286625" y="3097213"/>
          <p14:tracePt t="60391" x="7286625" y="3103563"/>
          <p14:tracePt t="60394" x="7292975" y="3103563"/>
          <p14:tracePt t="60395" x="7292975" y="3109913"/>
          <p14:tracePt t="60396" x="7292975" y="3116263"/>
          <p14:tracePt t="60398" x="7299325" y="3116263"/>
          <p14:tracePt t="60399" x="7299325" y="3124200"/>
          <p14:tracePt t="60400" x="7299325" y="3130550"/>
          <p14:tracePt t="60402" x="7299325" y="3136900"/>
          <p14:tracePt t="60405" x="7299325" y="3143250"/>
          <p14:tracePt t="60407" x="7299325" y="3149600"/>
          <p14:tracePt t="60410" x="7305675" y="3149600"/>
          <p14:tracePt t="60411" x="7305675" y="3157538"/>
          <p14:tracePt t="60412" x="7305675" y="3163888"/>
          <p14:tracePt t="60414" x="7305675" y="3170238"/>
          <p14:tracePt t="60415" x="7305675" y="3176588"/>
          <p14:tracePt t="60416" x="7313613" y="3176588"/>
          <p14:tracePt t="60417" x="7313613" y="3182938"/>
          <p14:tracePt t="60420" x="7313613" y="3190875"/>
          <p14:tracePt t="60421" x="7313613" y="3197225"/>
          <p14:tracePt t="60423" x="7313613" y="3203575"/>
          <p14:tracePt t="60424" x="7313613" y="3209925"/>
          <p14:tracePt t="60426" x="7313613" y="3216275"/>
          <p14:tracePt t="60428" x="7313613" y="3224213"/>
          <p14:tracePt t="60429" x="7313613" y="3230563"/>
          <p14:tracePt t="60430" x="7319963" y="3230563"/>
          <p14:tracePt t="60432" x="7319963" y="3236913"/>
          <p14:tracePt t="60433" x="7319963" y="3243263"/>
          <p14:tracePt t="60434" x="7319963" y="3249613"/>
          <p14:tracePt t="60435" x="7326313" y="3249613"/>
          <p14:tracePt t="60436" x="7326313" y="3257550"/>
          <p14:tracePt t="60437" x="7326313" y="3263900"/>
          <p14:tracePt t="60439" x="7332663" y="3270250"/>
          <p14:tracePt t="60440" x="7332663" y="3276600"/>
          <p14:tracePt t="60441" x="7332663" y="3282950"/>
          <p14:tracePt t="60443" x="7332663" y="3290888"/>
          <p14:tracePt t="60445" x="7332663" y="3297238"/>
          <p14:tracePt t="60447" x="7332663" y="3303588"/>
          <p14:tracePt t="60448" x="7339013" y="3309938"/>
          <p14:tracePt t="60449" x="7339013" y="3316288"/>
          <p14:tracePt t="60451" x="7339013" y="3322638"/>
          <p14:tracePt t="60452" x="7345363" y="3330575"/>
          <p14:tracePt t="60454" x="7345363" y="3336925"/>
          <p14:tracePt t="60456" x="7345363" y="3343275"/>
          <p14:tracePt t="60457" x="7345363" y="3349625"/>
          <p14:tracePt t="60459" x="7345363" y="3355975"/>
          <p14:tracePt t="60460" x="7353300" y="3363913"/>
          <p14:tracePt t="60462" x="7353300" y="3370263"/>
          <p14:tracePt t="60463" x="7353300" y="3376613"/>
          <p14:tracePt t="60464" x="7359650" y="3376613"/>
          <p14:tracePt t="60465" x="7359650" y="3382963"/>
          <p14:tracePt t="60466" x="7366000" y="3382963"/>
          <p14:tracePt t="60467" x="7366000" y="3389313"/>
          <p14:tracePt t="60468" x="7366000" y="3397250"/>
          <p14:tracePt t="60470" x="7366000" y="3403600"/>
          <p14:tracePt t="60471" x="7366000" y="3409950"/>
          <p14:tracePt t="60472" x="7372350" y="3409950"/>
          <p14:tracePt t="60473" x="7372350" y="3416300"/>
          <p14:tracePt t="60474" x="7372350" y="3422650"/>
          <p14:tracePt t="60475" x="7372350" y="3430588"/>
          <p14:tracePt t="60476" x="7378700" y="3430588"/>
          <p14:tracePt t="60478" x="7378700" y="3436938"/>
          <p14:tracePt t="60479" x="7378700" y="3443288"/>
          <p14:tracePt t="60481" x="7378700" y="3449638"/>
          <p14:tracePt t="60482" x="7378700" y="3455988"/>
          <p14:tracePt t="60483" x="7386638" y="3463925"/>
          <p14:tracePt t="60485" x="7386638" y="3470275"/>
          <p14:tracePt t="60486" x="7386638" y="3476625"/>
          <p14:tracePt t="60487" x="7392988" y="3476625"/>
          <p14:tracePt t="60488" x="7392988" y="3482975"/>
          <p14:tracePt t="60489" x="7392988" y="3489325"/>
          <p14:tracePt t="60490" x="7399338" y="3497263"/>
          <p14:tracePt t="60492" x="7399338" y="3503613"/>
          <p14:tracePt t="60494" x="7399338" y="3509963"/>
          <p14:tracePt t="60496" x="7399338" y="3516313"/>
          <p14:tracePt t="60497" x="7399338" y="3522663"/>
          <p14:tracePt t="60498" x="7405688" y="3530600"/>
          <p14:tracePt t="60500" x="7405688" y="3536950"/>
          <p14:tracePt t="60501" x="7405688" y="3543300"/>
          <p14:tracePt t="60502" x="7412038" y="3543300"/>
          <p14:tracePt t="60503" x="7412038" y="3549650"/>
          <p14:tracePt t="60504" x="7412038" y="3556000"/>
          <p14:tracePt t="60505" x="7412038" y="3563938"/>
          <p14:tracePt t="60508" x="7412038" y="3570288"/>
          <p14:tracePt t="60509" x="7412038" y="3576638"/>
          <p14:tracePt t="60510" x="7419975" y="3576638"/>
          <p14:tracePt t="60511" x="7419975" y="3582988"/>
          <p14:tracePt t="60512" x="7419975" y="3589338"/>
          <p14:tracePt t="60513" x="7419975" y="3597275"/>
          <p14:tracePt t="60515" x="7426325" y="3597275"/>
          <p14:tracePt t="60516" x="7426325" y="3603625"/>
          <p14:tracePt t="60518" x="7426325" y="3609975"/>
          <p14:tracePt t="60520" x="7432675" y="3622675"/>
          <p14:tracePt t="60522" x="7432675" y="3629025"/>
          <p14:tracePt t="60525" x="7432675" y="3636963"/>
          <p14:tracePt t="60526" x="7432675" y="3643313"/>
          <p14:tracePt t="60527" x="7432675" y="3649663"/>
          <p14:tracePt t="60529" x="7432675" y="3656013"/>
          <p14:tracePt t="60530" x="7439025" y="3656013"/>
          <p14:tracePt t="60531" x="7439025" y="3662363"/>
          <p14:tracePt t="60533" x="7439025" y="3670300"/>
          <p14:tracePt t="60534" x="7439025" y="3676650"/>
          <p14:tracePt t="60536" x="7445375" y="3683000"/>
          <p14:tracePt t="60539" x="7445375" y="3689350"/>
          <p14:tracePt t="60540" x="7445375" y="3695700"/>
          <p14:tracePt t="60543" x="7445375" y="3703638"/>
          <p14:tracePt t="60546" x="7445375" y="3709988"/>
          <p14:tracePt t="60547" x="7445375" y="3716338"/>
          <p14:tracePt t="60550" x="7445375" y="3722688"/>
          <p14:tracePt t="60551" x="7445375" y="3729038"/>
          <p14:tracePt t="60555" x="7445375" y="3736975"/>
          <p14:tracePt t="60557" x="7445375" y="3743325"/>
          <p14:tracePt t="60560" x="7445375" y="3749675"/>
          <p14:tracePt t="60562" x="7445375" y="3756025"/>
          <p14:tracePt t="60563" x="7453313" y="3756025"/>
          <p14:tracePt t="60564" x="7453313" y="3762375"/>
          <p14:tracePt t="60566" x="7453313" y="3770313"/>
          <p14:tracePt t="60568" x="7453313" y="3776663"/>
          <p14:tracePt t="60572" x="7453313" y="3783013"/>
          <p14:tracePt t="60573" x="7453313" y="3789363"/>
          <p14:tracePt t="60575" x="7453313" y="3795713"/>
          <p14:tracePt t="60578" x="7453313" y="3803650"/>
          <p14:tracePt t="60580" x="7453313" y="3810000"/>
          <p14:tracePt t="60583" x="7453313" y="3816350"/>
          <p14:tracePt t="60585" x="7453313" y="3822700"/>
          <p14:tracePt t="60587" x="7453313" y="3829050"/>
          <p14:tracePt t="60590" x="7453313" y="3836988"/>
          <p14:tracePt t="60591" x="7453313" y="3843338"/>
          <p14:tracePt t="60594" x="7453313" y="3849688"/>
          <p14:tracePt t="60595" x="7453313" y="3856038"/>
          <p14:tracePt t="60596" x="7453313" y="3862388"/>
          <p14:tracePt t="60599" x="7453313" y="3870325"/>
          <p14:tracePt t="60600" x="7459663" y="3870325"/>
          <p14:tracePt t="60601" x="7459663" y="3876675"/>
          <p14:tracePt t="60603" x="7459663" y="3883025"/>
          <p14:tracePt t="60605" x="7459663" y="3889375"/>
          <p14:tracePt t="60606" x="7459663" y="3895725"/>
          <p14:tracePt t="60609" x="7459663" y="3902075"/>
          <p14:tracePt t="60610" x="7459663" y="3910013"/>
          <p14:tracePt t="60613" x="7459663" y="3916363"/>
          <p14:tracePt t="60615" x="7459663" y="3922713"/>
          <p14:tracePt t="60616" x="7459663" y="3929063"/>
          <p14:tracePt t="60618" x="7466013" y="3929063"/>
          <p14:tracePt t="60620" x="7466013" y="3935413"/>
          <p14:tracePt t="60621" x="7466013" y="3943350"/>
          <p14:tracePt t="60623" x="7466013" y="3949700"/>
          <p14:tracePt t="60624" x="7466013" y="3956050"/>
          <p14:tracePt t="60627" x="7466013" y="3962400"/>
          <p14:tracePt t="60629" x="7466013" y="3968750"/>
          <p14:tracePt t="60630" x="7466013" y="3976688"/>
          <p14:tracePt t="60633" x="7466013" y="3983038"/>
          <p14:tracePt t="60635" x="7466013" y="3989388"/>
          <p14:tracePt t="60639" x="7466013" y="3995738"/>
          <p14:tracePt t="60640" x="7466013" y="4002088"/>
          <p14:tracePt t="60642" x="7466013" y="4010025"/>
          <p14:tracePt t="60647" x="7466013" y="4016375"/>
          <p14:tracePt t="60649" x="7466013" y="4022725"/>
          <p14:tracePt t="60654" x="7466013" y="4029075"/>
          <p14:tracePt t="60655" x="7472363" y="4029075"/>
          <p14:tracePt t="60656" x="7472363" y="4035425"/>
          <p14:tracePt t="60658" x="7472363" y="4043363"/>
          <p14:tracePt t="60663" x="7472363" y="4049713"/>
          <p14:tracePt t="60666" x="7472363" y="4056063"/>
          <p14:tracePt t="60671" x="7472363" y="4062413"/>
          <p14:tracePt t="60673" x="7472363" y="4068763"/>
          <p14:tracePt t="60675" x="7472363" y="4076700"/>
          <p14:tracePt t="60679" x="7472363" y="4083050"/>
          <p14:tracePt t="60682" x="7472363" y="4089400"/>
          <p14:tracePt t="60686" x="7472363" y="4095750"/>
          <p14:tracePt t="60687" x="7472363" y="4102100"/>
          <p14:tracePt t="60689" x="7472363" y="4110038"/>
          <p14:tracePt t="60692" x="7472363" y="4116388"/>
          <p14:tracePt t="60693" x="7472363" y="4122738"/>
          <p14:tracePt t="60695" x="7472363" y="4129088"/>
          <p14:tracePt t="60697" x="7472363" y="4135438"/>
          <p14:tracePt t="60698" x="7472363" y="4143375"/>
          <p14:tracePt t="60700" x="7478713" y="4143375"/>
          <p14:tracePt t="60702" x="7478713" y="4149725"/>
          <p14:tracePt t="60703" x="7478713" y="4156075"/>
          <p14:tracePt t="60705" x="7478713" y="4162425"/>
          <p14:tracePt t="60706" x="7478713" y="4168775"/>
          <p14:tracePt t="60709" x="7478713" y="4175125"/>
          <p14:tracePt t="60711" x="7478713" y="4183063"/>
          <p14:tracePt t="60712" x="7478713" y="4189413"/>
          <p14:tracePt t="60714" x="7478713" y="4195763"/>
          <p14:tracePt t="60716" x="7478713" y="4202113"/>
          <p14:tracePt t="60719" x="7478713" y="4208463"/>
          <p14:tracePt t="60720" x="7478713" y="4216400"/>
          <p14:tracePt t="60721" x="7478713" y="4222750"/>
          <p14:tracePt t="60724" x="7478713" y="4235450"/>
          <p14:tracePt t="60726" x="7478713" y="4241800"/>
          <p14:tracePt t="60727" x="7478713" y="4249738"/>
          <p14:tracePt t="60728" x="7478713" y="4256088"/>
          <p14:tracePt t="60730" x="7478713" y="4262438"/>
          <p14:tracePt t="60732" x="7478713" y="4268788"/>
          <p14:tracePt t="60734" x="7478713" y="4275138"/>
          <p14:tracePt t="60736" x="7478713" y="4283075"/>
          <p14:tracePt t="60737" x="7478713" y="4289425"/>
          <p14:tracePt t="60738" x="7478713" y="4295775"/>
          <p14:tracePt t="60741" x="7478713" y="4302125"/>
          <p14:tracePt t="60742" x="7472363" y="4302125"/>
          <p14:tracePt t="60743" x="7472363" y="4308475"/>
          <p14:tracePt t="60746" x="7472363" y="4316413"/>
          <p14:tracePt t="60747" x="7472363" y="4322763"/>
          <p14:tracePt t="60749" x="7472363" y="4329113"/>
          <p14:tracePt t="60751" x="7472363" y="4335463"/>
          <p14:tracePt t="60753" x="7472363" y="4341813"/>
          <p14:tracePt t="60756" x="7472363" y="4349750"/>
          <p14:tracePt t="60757" x="7466013" y="4349750"/>
          <p14:tracePt t="60758" x="7466013" y="4356100"/>
          <p14:tracePt t="60761" x="7466013" y="4362450"/>
          <p14:tracePt t="60762" x="7466013" y="4368800"/>
          <p14:tracePt t="60764" x="7466013" y="4375150"/>
          <p14:tracePt t="60766" x="7459663" y="4375150"/>
          <p14:tracePt t="60767" x="7459663" y="4383088"/>
          <p14:tracePt t="60768" x="7459663" y="4389438"/>
          <p14:tracePt t="60771" x="7459663" y="4395788"/>
          <p14:tracePt t="60772" x="7459663" y="4402138"/>
          <p14:tracePt t="60773" x="7453313" y="4402138"/>
          <p14:tracePt t="60774" x="7453313" y="4408488"/>
          <p14:tracePt t="60777" x="7453313" y="4416425"/>
          <p14:tracePt t="60778" x="7453313" y="4422775"/>
          <p14:tracePt t="60781" x="7453313" y="4429125"/>
          <p14:tracePt t="60782" x="7453313" y="4435475"/>
          <p14:tracePt t="60784" x="7453313" y="4441825"/>
          <p14:tracePt t="60786" x="7445375" y="4441825"/>
          <p14:tracePt t="60787" x="7445375" y="4449763"/>
          <p14:tracePt t="60788" x="7445375" y="4456113"/>
          <p14:tracePt t="60791" x="7445375" y="4462463"/>
          <p14:tracePt t="60793" x="7445375" y="4468813"/>
          <p14:tracePt t="60794" x="7439025" y="4468813"/>
          <p14:tracePt t="60795" x="7439025" y="4475163"/>
          <p14:tracePt t="60797" x="7439025" y="4481513"/>
          <p14:tracePt t="60799" x="7439025" y="4489450"/>
          <p14:tracePt t="60802" x="7439025" y="4495800"/>
          <p14:tracePt t="60804" x="7439025" y="4502150"/>
          <p14:tracePt t="60806" x="7439025" y="4508500"/>
          <p14:tracePt t="60808" x="7432675" y="4508500"/>
          <p14:tracePt t="60810" x="7432675" y="4514850"/>
          <p14:tracePt t="60812" x="7432675" y="4522788"/>
          <p14:tracePt t="60815" x="7426325" y="4522788"/>
          <p14:tracePt t="60816" x="7426325" y="4529138"/>
          <p14:tracePt t="60818" x="7426325" y="4535488"/>
          <p14:tracePt t="60820" x="7426325" y="4541838"/>
          <p14:tracePt t="60822" x="7419975" y="4541838"/>
          <p14:tracePt t="60825" x="7419975" y="4548188"/>
          <p14:tracePt t="60827" x="7419975" y="4556125"/>
          <p14:tracePt t="60831" x="7419975" y="4562475"/>
          <p14:tracePt t="60833" x="7419975" y="4568825"/>
          <p14:tracePt t="60834" x="7412038" y="4568825"/>
          <p14:tracePt t="60837" x="7412038" y="4575175"/>
          <p14:tracePt t="60839" x="7412038" y="4581525"/>
          <p14:tracePt t="60840" x="7405688" y="4581525"/>
          <p14:tracePt t="60841" x="7405688" y="4589463"/>
          <p14:tracePt t="60845" x="7405688" y="4595813"/>
          <p14:tracePt t="60846" x="7405688" y="4602163"/>
          <p14:tracePt t="60849" x="7399338" y="4602163"/>
          <p14:tracePt t="60850" x="7399338" y="4608513"/>
          <p14:tracePt t="60851" x="7399338" y="4614863"/>
          <p14:tracePt t="60853" x="7399338" y="4622800"/>
          <p14:tracePt t="60854" x="7392988" y="4622800"/>
          <p14:tracePt t="60856" x="7392988" y="4629150"/>
          <p14:tracePt t="60858" x="7386638" y="4635500"/>
          <p14:tracePt t="60860" x="7386638" y="4641850"/>
          <p14:tracePt t="60861" x="7386638" y="4648200"/>
          <p14:tracePt t="60863" x="7386638" y="4656138"/>
          <p14:tracePt t="60865" x="7378700" y="4656138"/>
          <p14:tracePt t="60866" x="7378700" y="4662488"/>
          <p14:tracePt t="60867" x="7378700" y="4668838"/>
          <p14:tracePt t="60869" x="7372350" y="4668838"/>
          <p14:tracePt t="60870" x="7372350" y="4675188"/>
          <p14:tracePt t="60871" x="7372350" y="4681538"/>
          <p14:tracePt t="60872" x="7372350" y="4689475"/>
          <p14:tracePt t="60875" x="7372350" y="4695825"/>
          <p14:tracePt t="60876" x="7366000" y="4695825"/>
          <p14:tracePt t="60877" x="7366000" y="4702175"/>
          <p14:tracePt t="60879" x="7366000" y="4708525"/>
          <p14:tracePt t="60880" x="7359650" y="4708525"/>
          <p14:tracePt t="60881" x="7359650" y="4714875"/>
          <p14:tracePt t="60882" x="7359650" y="4722813"/>
          <p14:tracePt t="60885" x="7359650" y="4729163"/>
          <p14:tracePt t="60886" x="7359650" y="4735513"/>
          <p14:tracePt t="60887" x="7353300" y="4735513"/>
          <p14:tracePt t="60889" x="7353300" y="4741863"/>
          <p14:tracePt t="60890" x="7345363" y="4741863"/>
          <p14:tracePt t="60893" x="7345363" y="4754563"/>
          <p14:tracePt t="60895" x="7339013" y="4754563"/>
          <p14:tracePt t="60896" x="7339013" y="4762500"/>
          <p14:tracePt t="60899" x="7339013" y="4768850"/>
          <p14:tracePt t="60903" x="7339013" y="4775200"/>
          <p14:tracePt t="60904" x="7332663" y="4775200"/>
          <p14:tracePt t="60906" x="7332663" y="4781550"/>
          <p14:tracePt t="60909" x="7326313" y="4781550"/>
          <p14:tracePt t="60912" x="7326313" y="4787900"/>
          <p14:tracePt t="60915" x="7326313" y="4795838"/>
          <p14:tracePt t="60919" x="7326313" y="4802188"/>
          <p14:tracePt t="60922" x="7319963" y="4802188"/>
          <p14:tracePt t="60925" x="7319963" y="4808538"/>
          <p14:tracePt t="60927" x="7313613" y="4808538"/>
          <p14:tracePt t="60928" x="7313613" y="4814888"/>
          <p14:tracePt t="60932" x="7305675" y="4814888"/>
          <p14:tracePt t="60934" x="7305675" y="4821238"/>
          <p14:tracePt t="60937" x="7305675" y="4829175"/>
          <p14:tracePt t="60940" x="7305675" y="4835525"/>
          <p14:tracePt t="60944" x="7299325" y="4835525"/>
          <p14:tracePt t="60945" x="7299325" y="4841875"/>
          <p14:tracePt t="60947" x="7299325" y="4848225"/>
          <p14:tracePt t="60950" x="7292975" y="4848225"/>
          <p14:tracePt t="60951" x="7292975" y="4854575"/>
          <p14:tracePt t="60953" x="7292975" y="4862513"/>
          <p14:tracePt t="60956" x="7292975" y="4868863"/>
          <p14:tracePt t="60958" x="7292975" y="4875213"/>
          <p14:tracePt t="60959" x="7286625" y="4875213"/>
          <p14:tracePt t="60960" x="7286625" y="4881563"/>
          <p14:tracePt t="60963" x="7280275" y="4881563"/>
          <p14:tracePt t="60964" x="7280275" y="4887913"/>
          <p14:tracePt t="60965" x="7280275" y="4895850"/>
          <p14:tracePt t="60967" x="7272338" y="4902200"/>
          <p14:tracePt t="60970" x="7272338" y="4908550"/>
          <p14:tracePt t="60972" x="7272338" y="4914900"/>
          <p14:tracePt t="60974" x="7265988" y="4914900"/>
          <p14:tracePt t="60975" x="7265988" y="4921250"/>
          <p14:tracePt t="60976" x="7265988" y="4929188"/>
          <p14:tracePt t="60977" x="7259638" y="4929188"/>
          <p14:tracePt t="60978" x="7259638" y="4935538"/>
          <p14:tracePt t="60982" x="7259638" y="4941888"/>
          <p14:tracePt t="60983" x="7259638" y="4948238"/>
          <p14:tracePt t="60984" x="7253288" y="4948238"/>
          <p14:tracePt t="60987" x="7246938" y="4948238"/>
          <p14:tracePt t="60988" x="7246938" y="4954588"/>
          <p14:tracePt t="60989" x="7246938" y="4962525"/>
          <p14:tracePt t="60991" x="7239000" y="4962525"/>
          <p14:tracePt t="60992" x="7239000" y="4968875"/>
          <p14:tracePt t="60995" x="7239000" y="4975225"/>
          <p14:tracePt t="60997" x="7239000" y="4981575"/>
          <p14:tracePt t="60998" x="7232650" y="4981575"/>
          <p14:tracePt t="61001" x="7226300" y="4981575"/>
          <p14:tracePt t="61002" x="7226300" y="4987925"/>
          <p14:tracePt t="61003" x="7226300" y="4995863"/>
          <p14:tracePt t="61007" x="7219950" y="4995863"/>
          <p14:tracePt t="61008" x="7219950" y="5002213"/>
          <p14:tracePt t="61010" x="7213600" y="5002213"/>
          <p14:tracePt t="61011" x="7213600" y="5008563"/>
          <p14:tracePt t="61012" x="7213600" y="5014913"/>
          <p14:tracePt t="61013" x="7205663" y="5014913"/>
          <p14:tracePt t="61018" x="7205663" y="5021263"/>
          <p14:tracePt t="61021" x="7199313" y="5021263"/>
          <p14:tracePt t="61022" x="7199313" y="5029200"/>
          <p14:tracePt t="61023" x="7192963" y="5029200"/>
          <p14:tracePt t="61025" x="7192963" y="5035550"/>
          <p14:tracePt t="61028" x="7192963" y="5041900"/>
          <p14:tracePt t="61029" x="7186613" y="5041900"/>
          <p14:tracePt t="61030" x="7186613" y="5048250"/>
          <p14:tracePt t="61033" x="7180263" y="5048250"/>
          <p14:tracePt t="61034" x="7180263" y="5054600"/>
          <p14:tracePt t="61036" x="7172325" y="5054600"/>
          <p14:tracePt t="61037" x="7172325" y="5060950"/>
          <p14:tracePt t="61040" x="7172325" y="5068888"/>
          <p14:tracePt t="61043" x="7165975" y="5075238"/>
          <p14:tracePt t="61044" x="7165975" y="5081588"/>
          <p14:tracePt t="61046" x="7159625" y="5081588"/>
          <p14:tracePt t="61048" x="7159625" y="5087938"/>
          <p14:tracePt t="61050" x="7159625" y="5094288"/>
          <p14:tracePt t="61053" x="7153275" y="5094288"/>
          <p14:tracePt t="61054" x="7153275" y="5102225"/>
          <p14:tracePt t="61055" x="7153275" y="5108575"/>
          <p14:tracePt t="61056" x="7146925" y="5108575"/>
          <p14:tracePt t="61057" x="7146925" y="5114925"/>
          <p14:tracePt t="61061" x="7146925" y="5121275"/>
          <p14:tracePt t="61062" x="7146925" y="5127625"/>
          <p14:tracePt t="61063" x="7138988" y="5127625"/>
          <p14:tracePt t="61065" x="7138988" y="5135563"/>
          <p14:tracePt t="61066" x="7132638" y="5135563"/>
          <p14:tracePt t="61067" x="7132638" y="5141913"/>
          <p14:tracePt t="61069" x="7132638" y="5148263"/>
          <p14:tracePt t="61070" x="7126288" y="5148263"/>
          <p14:tracePt t="61073" x="7126288" y="5154613"/>
          <p14:tracePt t="61074" x="7126288" y="5160963"/>
          <p14:tracePt t="61075" x="7119938" y="5160963"/>
          <p14:tracePt t="61078" x="7119938" y="5168900"/>
          <p14:tracePt t="61079" x="7113588" y="5168900"/>
          <p14:tracePt t="61080" x="7113588" y="5175250"/>
          <p14:tracePt t="61081" x="7113588" y="5181600"/>
          <p14:tracePt t="61084" x="7105650" y="5181600"/>
          <p14:tracePt t="61085" x="7105650" y="5187950"/>
          <p14:tracePt t="61087" x="7105650" y="5194300"/>
          <p14:tracePt t="61088" x="7099300" y="5194300"/>
          <p14:tracePt t="61090" x="7092950" y="5194300"/>
          <p14:tracePt t="61091" x="7092950" y="5202238"/>
          <p14:tracePt t="61092" x="7092950" y="5208588"/>
          <p14:tracePt t="61094" x="7086600" y="5208588"/>
          <p14:tracePt t="61096" x="7086600" y="5214938"/>
          <p14:tracePt t="61097" x="7080250" y="5214938"/>
          <p14:tracePt t="61098" x="7080250" y="5221288"/>
          <p14:tracePt t="61100" x="7080250" y="5227638"/>
          <p14:tracePt t="61102" x="7072313" y="5227638"/>
          <p14:tracePt t="61103" x="7072313" y="5235575"/>
          <p14:tracePt t="61104" x="7065963" y="5235575"/>
          <p14:tracePt t="61105" x="7065963" y="5241925"/>
          <p14:tracePt t="61107" x="7059613" y="5241925"/>
          <p14:tracePt t="61108" x="7059613" y="5248275"/>
          <p14:tracePt t="61110" x="7059613" y="5254625"/>
          <p14:tracePt t="61112" x="7053263" y="5260975"/>
          <p14:tracePt t="61114" x="7046913" y="5260975"/>
          <p14:tracePt t="61115" x="7046913" y="5268913"/>
          <p14:tracePt t="61118" x="7046913" y="5275263"/>
          <p14:tracePt t="61119" x="7040563" y="5275263"/>
          <p14:tracePt t="61120" x="7040563" y="5281613"/>
          <p14:tracePt t="61121" x="7040563" y="5287963"/>
          <p14:tracePt t="61123" x="7032625" y="5287963"/>
          <p14:tracePt t="61124" x="7032625" y="5294313"/>
          <p14:tracePt t="61125" x="7026275" y="5294313"/>
          <p14:tracePt t="61127" x="7026275" y="5302250"/>
          <p14:tracePt t="61128" x="7026275" y="5308600"/>
          <p14:tracePt t="61131" x="7019925" y="5308600"/>
          <p14:tracePt t="61132" x="7019925" y="5314950"/>
          <p14:tracePt t="61133" x="7019925" y="5321300"/>
          <p14:tracePt t="61134" x="7013575" y="5321300"/>
          <p14:tracePt t="61135" x="7013575" y="5327650"/>
          <p14:tracePt t="61138" x="7013575" y="5334000"/>
          <p14:tracePt t="61139" x="7013575" y="5341938"/>
          <p14:tracePt t="61140" x="7007225" y="5341938"/>
          <p14:tracePt t="61142" x="6999288" y="5341938"/>
          <p14:tracePt t="61143" x="6999288" y="5348288"/>
          <p14:tracePt t="61144" x="6999288" y="5354638"/>
          <p14:tracePt t="61146" x="6992938" y="5360988"/>
          <p14:tracePt t="61150" x="6992938" y="5367338"/>
          <p14:tracePt t="61152" x="6992938" y="5375275"/>
          <p14:tracePt t="61153" x="6986588" y="5375275"/>
          <p14:tracePt t="61157" x="6980238" y="5381625"/>
          <p14:tracePt t="61160" x="6980238" y="5387975"/>
          <p14:tracePt t="61163" x="6980238" y="5394325"/>
          <p14:tracePt t="61166" x="6973888" y="5394325"/>
          <p14:tracePt t="61169" x="6973888" y="5400675"/>
          <p14:tracePt t="61170" x="6965950" y="5400675"/>
          <p14:tracePt t="61173" x="6965950" y="5408613"/>
          <p14:tracePt t="61174" x="6959600" y="5408613"/>
          <p14:tracePt t="61180" x="6959600" y="5414963"/>
          <p14:tracePt t="61183" x="6959600" y="5421313"/>
          <p14:tracePt t="61184" x="6953250" y="5421313"/>
          <p14:tracePt t="61189" x="6946900" y="5421313"/>
          <p14:tracePt t="61192" x="6946900" y="5427663"/>
          <p14:tracePt t="61196" x="6946900" y="5434013"/>
          <p14:tracePt t="61197" x="6940550" y="5434013"/>
          <p14:tracePt t="61199" x="6940550" y="5441950"/>
          <p14:tracePt t="61201" x="6932613" y="5441950"/>
          <p14:tracePt t="61205" x="6932613" y="5448300"/>
          <p14:tracePt t="61207" x="6932613" y="5454650"/>
          <p14:tracePt t="61208" x="6926263" y="5454650"/>
          <p14:tracePt t="61211" x="6919913" y="5454650"/>
          <p14:tracePt t="61213" x="6919913" y="5461000"/>
          <p14:tracePt t="61214" x="6913563" y="5461000"/>
          <p14:tracePt t="61215" x="6913563" y="5467350"/>
          <p14:tracePt t="61217" x="6913563" y="5475288"/>
          <p14:tracePt t="61221" x="6907213" y="5475288"/>
          <p14:tracePt t="61222" x="6907213" y="5481638"/>
          <p14:tracePt t="61224" x="6899275" y="5487988"/>
          <p14:tracePt t="61228" x="6899275" y="5494338"/>
          <p14:tracePt t="61229" x="6892925" y="5494338"/>
          <p14:tracePt t="61230" x="6892925" y="5500688"/>
          <p14:tracePt t="61231" x="6892925" y="5508625"/>
          <p14:tracePt t="61232" x="6886575" y="5508625"/>
          <p14:tracePt t="61235" x="6886575" y="5514975"/>
          <p14:tracePt t="61236" x="6880225" y="5514975"/>
          <p14:tracePt t="61237" x="6880225" y="5521325"/>
          <p14:tracePt t="61240" x="6880225" y="5527675"/>
          <p14:tracePt t="61241" x="6873875" y="5527675"/>
          <p14:tracePt t="61242" x="6873875" y="5534025"/>
          <p14:tracePt t="61244" x="6865938" y="5534025"/>
          <p14:tracePt t="61245" x="6865938" y="5541963"/>
          <p14:tracePt t="61248" x="6865938" y="5548313"/>
          <p14:tracePt t="61249" x="6859588" y="5548313"/>
          <p14:tracePt t="61250" x="6859588" y="5554663"/>
          <p14:tracePt t="61252" x="6853238" y="5554663"/>
          <p14:tracePt t="61254" x="6853238" y="5561013"/>
          <p14:tracePt t="61255" x="6846888" y="5561013"/>
          <p14:tracePt t="61256" x="6846888" y="5567363"/>
          <p14:tracePt t="61259" x="6846888" y="5575300"/>
          <p14:tracePt t="61262" x="6840538" y="5575300"/>
          <p14:tracePt t="61263" x="6840538" y="5581650"/>
          <p14:tracePt t="61264" x="6832600" y="5581650"/>
          <p14:tracePt t="61266" x="6832600" y="5588000"/>
          <p14:tracePt t="61271" x="6826250" y="5588000"/>
          <p14:tracePt t="61272" x="6826250" y="5594350"/>
          <p14:tracePt t="61274" x="6819900" y="5594350"/>
          <p14:tracePt t="61275" x="6819900" y="5600700"/>
          <p14:tracePt t="61276" x="6813550" y="5600700"/>
          <p14:tracePt t="61277" x="6813550" y="5608638"/>
          <p14:tracePt t="61282" x="6807200" y="5614988"/>
          <p14:tracePt t="61285" x="6799263" y="5614988"/>
          <p14:tracePt t="61286" x="6799263" y="5621338"/>
          <p14:tracePt t="61290" x="6792913" y="5621338"/>
          <p14:tracePt t="61291" x="6792913" y="5627688"/>
          <p14:tracePt t="61293" x="6786563" y="5627688"/>
          <p14:tracePt t="61294" x="6786563" y="5634038"/>
          <p14:tracePt t="61295" x="6780213" y="5634038"/>
          <p14:tracePt t="61299" x="6773863" y="5634038"/>
          <p14:tracePt t="61300" x="6773863" y="5640388"/>
          <p14:tracePt t="61303" x="6765925" y="5640388"/>
          <p14:tracePt t="61304" x="6765925" y="5648325"/>
          <p14:tracePt t="61307" x="6765925" y="5654675"/>
          <p14:tracePt t="61309" x="6759575" y="5654675"/>
          <p14:tracePt t="61312" x="6753225" y="5654675"/>
          <p14:tracePt t="61315" x="6753225" y="5661025"/>
          <p14:tracePt t="61316" x="6746875" y="5661025"/>
          <p14:tracePt t="61319" x="6746875" y="5667375"/>
          <p14:tracePt t="61322" x="6740525" y="5667375"/>
          <p14:tracePt t="61324" x="6734175" y="5667375"/>
          <p14:tracePt t="61326" x="6734175" y="5673725"/>
          <p14:tracePt t="61330" x="6734175" y="5681663"/>
          <p14:tracePt t="61331" x="6726238" y="5681663"/>
          <p14:tracePt t="61333" x="6726238" y="5688013"/>
          <p14:tracePt t="61334" x="6719888" y="5688013"/>
          <p14:tracePt t="61340" x="6713538" y="5688013"/>
          <p14:tracePt t="61341" x="6713538" y="5694363"/>
          <p14:tracePt t="61343" x="6707188" y="5694363"/>
          <p14:tracePt t="61345" x="6707188" y="5700713"/>
          <p14:tracePt t="61346" x="6700838" y="5700713"/>
          <p14:tracePt t="61352" x="6692900" y="5700713"/>
          <p14:tracePt t="61353" x="6692900" y="5707063"/>
          <p14:tracePt t="61355" x="6686550" y="5707063"/>
          <p14:tracePt t="61357" x="6686550" y="5715000"/>
          <p14:tracePt t="61360" x="6680200" y="5715000"/>
          <p14:tracePt t="61362" x="6680200" y="5721350"/>
          <p14:tracePt t="61363" x="6673850" y="5721350"/>
          <p14:tracePt t="61365" x="6667500" y="5721350"/>
          <p14:tracePt t="61370" x="6667500" y="5727700"/>
          <p14:tracePt t="61371" x="6659563" y="5727700"/>
          <p14:tracePt t="61374" x="6653213" y="5734050"/>
          <p14:tracePt t="61378" x="6646863" y="5734050"/>
          <p14:tracePt t="61380" x="6640513" y="5734050"/>
          <p14:tracePt t="61381" x="6640513" y="5740400"/>
          <p14:tracePt t="61383" x="6634163" y="5740400"/>
          <p14:tracePt t="61384" x="6634163" y="5748338"/>
          <p14:tracePt t="61387" x="6626225" y="5748338"/>
          <p14:tracePt t="61388" x="6626225" y="5754688"/>
          <p14:tracePt t="61389" x="6619875" y="5754688"/>
          <p14:tracePt t="61393" x="6613525" y="5754688"/>
          <p14:tracePt t="61394" x="6613525" y="5761038"/>
          <p14:tracePt t="61395" x="6607175" y="5761038"/>
          <p14:tracePt t="61396" x="6600825" y="5761038"/>
          <p14:tracePt t="61397" x="6600825" y="5767388"/>
          <p14:tracePt t="61400" x="6592888" y="5767388"/>
          <p14:tracePt t="61402" x="6586538" y="5767388"/>
          <p14:tracePt t="61403" x="6586538" y="5773738"/>
          <p14:tracePt t="61405" x="6580188" y="5773738"/>
          <p14:tracePt t="61406" x="6580188" y="5781675"/>
          <p14:tracePt t="61407" x="6573838" y="5781675"/>
          <p14:tracePt t="61408" x="6573838" y="5788025"/>
          <p14:tracePt t="61409" x="6567488" y="5788025"/>
          <p14:tracePt t="61412" x="6559550" y="5788025"/>
          <p14:tracePt t="61413" x="6553200" y="5794375"/>
          <p14:tracePt t="61415" x="6553200" y="5800725"/>
          <p14:tracePt t="61416" x="6546850" y="5800725"/>
          <p14:tracePt t="61418" x="6540500" y="5800725"/>
          <p14:tracePt t="61419" x="6534150" y="5800725"/>
          <p14:tracePt t="61421" x="6534150" y="5807075"/>
          <p14:tracePt t="61423" x="6526213" y="5807075"/>
          <p14:tracePt t="61424" x="6519863" y="5815013"/>
          <p14:tracePt t="61426" x="6519863" y="5821363"/>
          <p14:tracePt t="61427" x="6513513" y="5821363"/>
          <p14:tracePt t="61430" x="6507163" y="5821363"/>
          <p14:tracePt t="61432" x="6507163" y="5827713"/>
          <p14:tracePt t="61433" x="6500813" y="5827713"/>
          <p14:tracePt t="61434" x="6492875" y="5827713"/>
          <p14:tracePt t="61435" x="6492875" y="5834063"/>
          <p14:tracePt t="61436" x="6486525" y="5834063"/>
          <p14:tracePt t="61440" x="6480175" y="5834063"/>
          <p14:tracePt t="61442" x="6473825" y="5840413"/>
          <p14:tracePt t="61446" x="6467475" y="5848350"/>
          <p14:tracePt t="61448" x="6461125" y="5848350"/>
          <p14:tracePt t="61451" x="6453188" y="5848350"/>
          <p14:tracePt t="61454" x="6453188" y="5854700"/>
          <p14:tracePt t="61455" x="6446838" y="5854700"/>
          <p14:tracePt t="61457" x="6440488" y="5854700"/>
          <p14:tracePt t="61460" x="6440488" y="5861050"/>
          <p14:tracePt t="61461" x="6434138" y="5861050"/>
          <p14:tracePt t="61464" x="6427788" y="5861050"/>
          <p14:tracePt t="61465" x="6427788" y="5867400"/>
          <p14:tracePt t="61466" x="6419850" y="5867400"/>
          <p14:tracePt t="61471" x="6413500" y="5867400"/>
          <p14:tracePt t="61474" x="6407150" y="5867400"/>
          <p14:tracePt t="61475" x="6407150" y="5873750"/>
          <p14:tracePt t="61479" x="6407150" y="5881688"/>
          <p14:tracePt t="61480" x="6400800" y="5881688"/>
          <p14:tracePt t="61482" x="6394450" y="5881688"/>
          <p14:tracePt t="61486" x="6386513" y="5881688"/>
          <p14:tracePt t="61490" x="6386513" y="5888038"/>
          <p14:tracePt t="61491" x="6380163" y="5888038"/>
          <p14:tracePt t="61494" x="6373813" y="5888038"/>
          <p14:tracePt t="61495" x="6373813" y="5894388"/>
          <p14:tracePt t="61500" x="6367463" y="5900738"/>
          <p14:tracePt t="61503" x="6361113" y="5900738"/>
          <p14:tracePt t="61506" x="6353175" y="5900738"/>
          <p14:tracePt t="61510" x="6353175" y="5907088"/>
          <p14:tracePt t="61511" x="6346825" y="5907088"/>
          <p14:tracePt t="61513" x="6340475" y="5907088"/>
          <p14:tracePt t="61514" x="6340475" y="5913438"/>
          <p14:tracePt t="61517" x="6334125" y="5913438"/>
          <p14:tracePt t="61520" x="6327775" y="5913438"/>
          <p14:tracePt t="61522" x="6319838" y="5913438"/>
          <p14:tracePt t="61523" x="6319838" y="5921375"/>
          <p14:tracePt t="61527" x="6313488" y="5921375"/>
          <p14:tracePt t="61528" x="6313488" y="5927725"/>
          <p14:tracePt t="61529" x="6307138" y="5927725"/>
          <p14:tracePt t="61531" x="6307138" y="5934075"/>
          <p14:tracePt t="61532" x="6300788" y="5934075"/>
          <p14:tracePt t="61535" x="6294438" y="5934075"/>
          <p14:tracePt t="61539" x="6286500" y="5934075"/>
          <p14:tracePt t="61542" x="6280150" y="5934075"/>
          <p14:tracePt t="61543" x="6280150" y="5940425"/>
          <p14:tracePt t="61544" x="6273800" y="5940425"/>
          <p14:tracePt t="61549" x="6267450" y="5946775"/>
          <p14:tracePt t="61551" x="6261100" y="5946775"/>
          <p14:tracePt t="61556" x="6253163" y="5946775"/>
          <p14:tracePt t="61557" x="6246813" y="5946775"/>
          <p14:tracePt t="61560" x="6240463" y="5946775"/>
          <p14:tracePt t="61561" x="6240463" y="5954713"/>
          <p14:tracePt t="61564" x="6234113" y="5954713"/>
          <p14:tracePt t="61565" x="6227763" y="5954713"/>
          <p14:tracePt t="61568" x="6227763" y="5961063"/>
          <p14:tracePt t="61570" x="6219825" y="5961063"/>
          <p14:tracePt t="61572" x="6213475" y="5961063"/>
          <p14:tracePt t="61573" x="6213475" y="5967413"/>
          <p14:tracePt t="61574" x="6207125" y="5967413"/>
          <p14:tracePt t="61577" x="6200775" y="5967413"/>
          <p14:tracePt t="61579" x="6194425" y="5967413"/>
          <p14:tracePt t="61583" x="6188075" y="5967413"/>
          <p14:tracePt t="61585" x="6188075" y="5973763"/>
          <p14:tracePt t="61586" x="6180138" y="5973763"/>
          <p14:tracePt t="61587" x="6173788" y="5973763"/>
          <p14:tracePt t="61592" x="6167438" y="5973763"/>
          <p14:tracePt t="61593" x="6167438" y="5980113"/>
          <p14:tracePt t="61594" x="6161088" y="5980113"/>
          <p14:tracePt t="61600" x="6154738" y="5980113"/>
          <p14:tracePt t="61603" x="6146800" y="5980113"/>
          <p14:tracePt t="61607" x="6140450" y="5980113"/>
          <p14:tracePt t="61609" x="6140450" y="5988050"/>
          <p14:tracePt t="61619" x="6134100" y="5988050"/>
          <p14:tracePt t="61623" x="6134100" y="5994400"/>
          <p14:tracePt t="61627" x="6127750" y="5994400"/>
          <p14:tracePt t="61645" x="6121400" y="5994400"/>
          <p14:tracePt t="61648" x="6121400" y="6000750"/>
          <p14:tracePt t="61651" x="6113463" y="6000750"/>
          <p14:tracePt t="61656" x="6107113" y="6000750"/>
          <p14:tracePt t="61664" x="6100763" y="6000750"/>
          <p14:tracePt t="61667" x="6094413" y="6000750"/>
          <p14:tracePt t="61672" x="6088063" y="6000750"/>
          <p14:tracePt t="61675" x="6080125" y="6000750"/>
          <p14:tracePt t="61680" x="6073775" y="6000750"/>
          <p14:tracePt t="61682" x="6067425" y="6000750"/>
          <p14:tracePt t="61685" x="6061075" y="6000750"/>
          <p14:tracePt t="61687" x="6061075" y="6007100"/>
          <p14:tracePt t="61690" x="6054725" y="6007100"/>
          <p14:tracePt t="61692" x="6046788" y="6007100"/>
          <p14:tracePt t="61697" x="6040438" y="6007100"/>
          <p14:tracePt t="61699" x="6040438" y="6013450"/>
          <p14:tracePt t="61701" x="6034088" y="6013450"/>
          <p14:tracePt t="61703" x="6027738" y="6013450"/>
          <p14:tracePt t="61712" x="6021388" y="6013450"/>
          <p14:tracePt t="61717" x="6013450" y="6013450"/>
          <p14:tracePt t="61735" x="6007100" y="6013450"/>
          <p14:tracePt t="61745" x="6000750" y="6013450"/>
          <p14:tracePt t="61748" x="6000750" y="6021388"/>
          <p14:tracePt t="61755" x="5994400" y="6021388"/>
          <p14:tracePt t="61767" x="5988050" y="6021388"/>
          <p14:tracePt t="61771" x="5980113" y="6021388"/>
          <p14:tracePt t="61772" x="5980113" y="6027738"/>
          <p14:tracePt t="61780" x="5973763" y="6027738"/>
          <p14:tracePt t="61786" x="5967413" y="6027738"/>
          <p14:tracePt t="61790" x="5967413" y="6034088"/>
          <p14:tracePt t="61792" x="5961063" y="6034088"/>
          <p14:tracePt t="61819" x="5954713" y="6034088"/>
          <p14:tracePt t="61874" x="5946775" y="6034088"/>
          <p14:tracePt t="65084" x="5954713" y="6034088"/>
          <p14:tracePt t="66326" x="5961063" y="6034088"/>
          <p14:tracePt t="67855" x="5967413" y="6034088"/>
          <p14:tracePt t="71611" x="5973763" y="6034088"/>
          <p14:tracePt t="74341" x="5973763" y="6040438"/>
          <p14:tracePt t="79924" x="5980113" y="6040438"/>
          <p14:tracePt t="79934" x="5988050" y="6040438"/>
          <p14:tracePt t="79937" x="5988050" y="6034088"/>
          <p14:tracePt t="79950" x="5994400" y="6034088"/>
          <p14:tracePt t="79954" x="5994400" y="6027738"/>
          <p14:tracePt t="79956" x="6000750" y="6027738"/>
          <p14:tracePt t="79961" x="6007100" y="6027738"/>
          <p14:tracePt t="79962" x="6007100" y="6021388"/>
          <p14:tracePt t="79970" x="6013450" y="6021388"/>
          <p14:tracePt t="79971" x="6013450" y="6013450"/>
          <p14:tracePt t="79974" x="6021388" y="6013450"/>
          <p14:tracePt t="79975" x="6021388" y="6007100"/>
          <p14:tracePt t="79981" x="6021388" y="6000750"/>
          <p14:tracePt t="79982" x="6027738" y="6000750"/>
          <p14:tracePt t="79983" x="6027738" y="5994400"/>
          <p14:tracePt t="79984" x="6034088" y="5994400"/>
          <p14:tracePt t="79986" x="6034088" y="5988050"/>
          <p14:tracePt t="79988" x="6040438" y="5988050"/>
          <p14:tracePt t="79990" x="6040438" y="5980113"/>
          <p14:tracePt t="79992" x="6040438" y="5973763"/>
          <p14:tracePt t="79994" x="6046788" y="5973763"/>
          <p14:tracePt t="79996" x="6046788" y="5967413"/>
          <p14:tracePt t="79997" x="6054725" y="5967413"/>
          <p14:tracePt t="79998" x="6054725" y="5961063"/>
          <p14:tracePt t="80000" x="6054725" y="5954713"/>
          <p14:tracePt t="80002" x="6061075" y="5954713"/>
          <p14:tracePt t="80004" x="6061075" y="5946775"/>
          <p14:tracePt t="80005" x="6067425" y="5946775"/>
          <p14:tracePt t="80006" x="6067425" y="5940425"/>
          <p14:tracePt t="80007" x="6073775" y="5940425"/>
          <p14:tracePt t="80008" x="6073775" y="5934075"/>
          <p14:tracePt t="80010" x="6073775" y="5927725"/>
          <p14:tracePt t="80011" x="6080125" y="5927725"/>
          <p14:tracePt t="80012" x="6080125" y="5921375"/>
          <p14:tracePt t="80014" x="6088063" y="5921375"/>
          <p14:tracePt t="80015" x="6088063" y="5913438"/>
          <p14:tracePt t="80016" x="6088063" y="5907088"/>
          <p14:tracePt t="80018" x="6094413" y="5900738"/>
          <p14:tracePt t="80020" x="6094413" y="5894388"/>
          <p14:tracePt t="80022" x="6100763" y="5888038"/>
          <p14:tracePt t="80024" x="6100763" y="5881688"/>
          <p14:tracePt t="80025" x="6100763" y="5873750"/>
          <p14:tracePt t="80027" x="6107113" y="5873750"/>
          <p14:tracePt t="80029" x="6107113" y="5867400"/>
          <p14:tracePt t="80030" x="6113463" y="5861050"/>
          <p14:tracePt t="80031" x="6113463" y="5854700"/>
          <p14:tracePt t="80033" x="6121400" y="5854700"/>
          <p14:tracePt t="80034" x="6121400" y="5848350"/>
          <p14:tracePt t="80035" x="6121400" y="5840413"/>
          <p14:tracePt t="80038" x="6121400" y="5834063"/>
          <p14:tracePt t="80039" x="6127750" y="5834063"/>
          <p14:tracePt t="80040" x="6127750" y="5827713"/>
          <p14:tracePt t="80042" x="6127750" y="5821363"/>
          <p14:tracePt t="80043" x="6134100" y="5815013"/>
          <p14:tracePt t="80044" x="6134100" y="5807075"/>
          <p14:tracePt t="80047" x="6134100" y="5800725"/>
          <p14:tracePt t="80048" x="6134100" y="5794375"/>
          <p14:tracePt t="80049" x="6140450" y="5794375"/>
          <p14:tracePt t="80051" x="6140450" y="5788025"/>
          <p14:tracePt t="80053" x="6140450" y="5781675"/>
          <p14:tracePt t="80054" x="6146800" y="5781675"/>
          <p14:tracePt t="80055" x="6146800" y="5773738"/>
          <p14:tracePt t="80060" x="6146800" y="5767388"/>
          <p14:tracePt t="80061" x="6154738" y="5767388"/>
          <p14:tracePt t="80064" x="6154738" y="5761038"/>
          <p14:tracePt t="80072" x="6154738" y="5754688"/>
          <p14:tracePt t="80076" x="6154738" y="5748338"/>
          <p14:tracePt t="80081" x="6154738" y="5740400"/>
          <p14:tracePt t="80085" x="6161088" y="5740400"/>
          <p14:tracePt t="80089" x="6161088" y="5734050"/>
          <p14:tracePt t="80094" x="6161088" y="5727700"/>
          <p14:tracePt t="80103" x="6161088" y="5721350"/>
          <p14:tracePt t="80104" x="6167438" y="5721350"/>
          <p14:tracePt t="80106" x="6167438" y="5715000"/>
          <p14:tracePt t="80108" x="6167438" y="5707063"/>
          <p14:tracePt t="80112" x="6167438" y="5700713"/>
          <p14:tracePt t="80114" x="6167438" y="5694363"/>
          <p14:tracePt t="80118" x="6167438" y="5688013"/>
          <p14:tracePt t="80119" x="6167438" y="5681663"/>
          <p14:tracePt t="80121" x="6167438" y="5673725"/>
          <p14:tracePt t="80122" x="6173788" y="5673725"/>
          <p14:tracePt t="80124" x="6173788" y="5667375"/>
          <p14:tracePt t="80125" x="6173788" y="5661025"/>
          <p14:tracePt t="80127" x="6173788" y="5654675"/>
          <p14:tracePt t="80128" x="6180138" y="5654675"/>
          <p14:tracePt t="80129" x="6180138" y="5648325"/>
          <p14:tracePt t="80130" x="6180138" y="5640388"/>
          <p14:tracePt t="80132" x="6180138" y="5634038"/>
          <p14:tracePt t="80133" x="6188075" y="5634038"/>
          <p14:tracePt t="80134" x="6188075" y="5627688"/>
          <p14:tracePt t="80136" x="6188075" y="5621338"/>
          <p14:tracePt t="80137" x="6188075" y="5614988"/>
          <p14:tracePt t="80139" x="6188075" y="5608638"/>
          <p14:tracePt t="80141" x="6188075" y="5594350"/>
          <p14:tracePt t="80143" x="6188075" y="5588000"/>
          <p14:tracePt t="80144" x="6188075" y="5581650"/>
          <p14:tracePt t="80145" x="6188075" y="5575300"/>
          <p14:tracePt t="80146" x="6194425" y="5575300"/>
          <p14:tracePt t="80147" x="6194425" y="5561013"/>
          <p14:tracePt t="80149" x="6194425" y="5554663"/>
          <p14:tracePt t="80150" x="6194425" y="5548313"/>
          <p14:tracePt t="80151" x="6194425" y="5541963"/>
          <p14:tracePt t="80152" x="6194425" y="5534025"/>
          <p14:tracePt t="80153" x="6200775" y="5527675"/>
          <p14:tracePt t="80154" x="6200775" y="5521325"/>
          <p14:tracePt t="80156" x="6200775" y="5508625"/>
          <p14:tracePt t="80158" x="6200775" y="5500688"/>
          <p14:tracePt t="80159" x="6200775" y="5494338"/>
          <p14:tracePt t="80160" x="6200775" y="5487988"/>
          <p14:tracePt t="80162" x="6207125" y="5481638"/>
          <p14:tracePt t="80163" x="6207125" y="5475288"/>
          <p14:tracePt t="80165" x="6207125" y="5467350"/>
          <p14:tracePt t="80166" x="6213475" y="5461000"/>
          <p14:tracePt t="80167" x="6213475" y="5454650"/>
          <p14:tracePt t="80169" x="6213475" y="5448300"/>
          <p14:tracePt t="80170" x="6219825" y="5441950"/>
          <p14:tracePt t="80172" x="6219825" y="5434013"/>
          <p14:tracePt t="80174" x="6219825" y="5427663"/>
          <p14:tracePt t="80175" x="6219825" y="5421313"/>
          <p14:tracePt t="80176" x="6227763" y="5421313"/>
          <p14:tracePt t="80178" x="6227763" y="5414963"/>
          <p14:tracePt t="80179" x="6234113" y="5414963"/>
          <p14:tracePt t="80180" x="6234113" y="5408613"/>
          <p14:tracePt t="80183" x="6234113" y="5400675"/>
          <p14:tracePt t="80184" x="6234113" y="5394325"/>
          <p14:tracePt t="80185" x="6240463" y="5394325"/>
          <p14:tracePt t="80186" x="6240463" y="5387975"/>
          <p14:tracePt t="80187" x="6246813" y="5387975"/>
          <p14:tracePt t="80189" x="6246813" y="5381625"/>
          <p14:tracePt t="80190" x="6253163" y="5381625"/>
          <p14:tracePt t="80191" x="6253163" y="5375275"/>
          <p14:tracePt t="80195" x="6261100" y="5375275"/>
          <p14:tracePt t="80196" x="6261100" y="5367338"/>
          <p14:tracePt t="80197" x="6267450" y="5367338"/>
          <p14:tracePt t="80202" x="6273800" y="5367338"/>
          <p14:tracePt t="80211" x="6273800" y="5375275"/>
          <p14:tracePt t="80212" x="6273800" y="5381625"/>
          <p14:tracePt t="80216" x="6267450" y="5387975"/>
          <p14:tracePt t="80217" x="6261100" y="5400675"/>
          <p14:tracePt t="80218" x="6253163" y="5400675"/>
          <p14:tracePt t="80221" x="6240463" y="5414963"/>
          <p14:tracePt t="80222" x="6240463" y="5434013"/>
          <p14:tracePt t="80223" x="6227763" y="5441950"/>
          <p14:tracePt t="80224" x="6227763" y="5448300"/>
          <p14:tracePt t="80226" x="6219825" y="5454650"/>
          <p14:tracePt t="80227" x="6207125" y="5461000"/>
          <p14:tracePt t="80228" x="6200775" y="5461000"/>
          <p14:tracePt t="80230" x="6188075" y="5467350"/>
          <p14:tracePt t="80231" x="6180138" y="5475288"/>
          <p14:tracePt t="80232" x="6173788" y="5481638"/>
          <p14:tracePt t="80233" x="6167438" y="5481638"/>
          <p14:tracePt t="80234" x="6154738" y="5487988"/>
          <p14:tracePt t="80236" x="6140450" y="5487988"/>
          <p14:tracePt t="80238" x="6121400" y="5487988"/>
          <p14:tracePt t="80239" x="6113463" y="5487988"/>
          <p14:tracePt t="80241" x="6094413" y="5494338"/>
          <p14:tracePt t="80471" x="6088063" y="5494338"/>
          <p14:tracePt t="80472" x="6088063" y="5487988"/>
          <p14:tracePt t="80473" x="6080125" y="5481638"/>
          <p14:tracePt t="80474" x="6073775" y="5475288"/>
          <p14:tracePt t="80475" x="6073775" y="5467350"/>
          <p14:tracePt t="80476" x="6067425" y="5461000"/>
          <p14:tracePt t="80477" x="6061075" y="5461000"/>
          <p14:tracePt t="80478" x="6054725" y="5448300"/>
          <p14:tracePt t="80479" x="6054725" y="5441950"/>
          <p14:tracePt t="80480" x="6046788" y="5441950"/>
          <p14:tracePt t="80481" x="6040438" y="5434013"/>
          <p14:tracePt t="80482" x="6040438" y="5427663"/>
          <p14:tracePt t="80483" x="6034088" y="5427663"/>
          <p14:tracePt t="80484" x="6027738" y="5427663"/>
          <p14:tracePt t="80485" x="6021388" y="5427663"/>
          <p14:tracePt t="80486" x="6021388" y="5421313"/>
          <p14:tracePt t="80487" x="6013450" y="5421313"/>
          <p14:tracePt t="80489" x="6007100" y="5421313"/>
          <p14:tracePt t="80491" x="6007100" y="5414963"/>
          <p14:tracePt t="80514" x="6007100" y="5408613"/>
          <p14:tracePt t="80550" x="6007100" y="5400675"/>
          <p14:tracePt t="80560" x="6013450" y="5400675"/>
          <p14:tracePt t="80561" x="6013450" y="5394325"/>
          <p14:tracePt t="80573" x="6013450" y="5387975"/>
          <p14:tracePt t="80577" x="6013450" y="5381625"/>
          <p14:tracePt t="80580" x="6013450" y="5375275"/>
          <p14:tracePt t="80584" x="6013450" y="5367338"/>
          <p14:tracePt t="80586" x="6013450" y="5360988"/>
          <p14:tracePt t="80588" x="6013450" y="5354638"/>
          <p14:tracePt t="80590" x="6013450" y="5348288"/>
          <p14:tracePt t="80592" x="6013450" y="5341938"/>
          <p14:tracePt t="80593" x="6021388" y="5341938"/>
          <p14:tracePt t="80594" x="6021388" y="5334000"/>
          <p14:tracePt t="80595" x="6021388" y="5327650"/>
          <p14:tracePt t="80597" x="6021388" y="5321300"/>
          <p14:tracePt t="80598" x="6027738" y="5314950"/>
          <p14:tracePt t="80600" x="6027738" y="5302250"/>
          <p14:tracePt t="80601" x="6027738" y="5294313"/>
          <p14:tracePt t="80602" x="6034088" y="5294313"/>
          <p14:tracePt t="80603" x="6034088" y="5287963"/>
          <p14:tracePt t="80604" x="6034088" y="5275263"/>
          <p14:tracePt t="80606" x="6034088" y="5260975"/>
          <p14:tracePt t="80607" x="6040438" y="5248275"/>
          <p14:tracePt t="80609" x="6040438" y="5235575"/>
          <p14:tracePt t="80610" x="6046788" y="5227638"/>
          <p14:tracePt t="80611" x="6046788" y="5221288"/>
          <p14:tracePt t="80612" x="6054725" y="5208588"/>
          <p14:tracePt t="80613" x="6054725" y="5202238"/>
          <p14:tracePt t="80614" x="6061075" y="5187950"/>
          <p14:tracePt t="80615" x="6061075" y="5175250"/>
          <p14:tracePt t="80616" x="6061075" y="5160963"/>
          <p14:tracePt t="80617" x="6067425" y="5141913"/>
          <p14:tracePt t="80618" x="6073775" y="5127625"/>
          <p14:tracePt t="80620" x="6073775" y="5108575"/>
          <p14:tracePt t="80621" x="6080125" y="5094288"/>
          <p14:tracePt t="80622" x="6088063" y="5081588"/>
          <p14:tracePt t="80623" x="6094413" y="5060950"/>
          <p14:tracePt t="80624" x="6100763" y="5041900"/>
          <p14:tracePt t="80626" x="6107113" y="5029200"/>
          <p14:tracePt t="80627" x="6107113" y="5008563"/>
          <p14:tracePt t="80628" x="6113463" y="4995863"/>
          <p14:tracePt t="80629" x="6113463" y="4987925"/>
          <p14:tracePt t="80630" x="6113463" y="4968875"/>
          <p14:tracePt t="80631" x="6121400" y="4954588"/>
          <p14:tracePt t="80632" x="6127750" y="4941888"/>
          <p14:tracePt t="80633" x="6134100" y="4929188"/>
          <p14:tracePt t="80634" x="6134100" y="4908550"/>
          <p14:tracePt t="80635" x="6140450" y="4895850"/>
          <p14:tracePt t="80636" x="6146800" y="4881563"/>
          <p14:tracePt t="80637" x="6154738" y="4868863"/>
          <p14:tracePt t="80638" x="6154738" y="4848225"/>
          <p14:tracePt t="80639" x="6161088" y="4841875"/>
          <p14:tracePt t="80640" x="6161088" y="4821238"/>
          <p14:tracePt t="80641" x="6161088" y="4808538"/>
          <p14:tracePt t="80642" x="6167438" y="4802188"/>
          <p14:tracePt t="80643" x="6173788" y="4781550"/>
          <p14:tracePt t="80644" x="6180138" y="4768850"/>
          <p14:tracePt t="80645" x="6180138" y="4762500"/>
          <p14:tracePt t="80646" x="6188075" y="4748213"/>
          <p14:tracePt t="80647" x="6194425" y="4729163"/>
          <p14:tracePt t="80648" x="6194425" y="4714875"/>
          <p14:tracePt t="80649" x="6200775" y="4708525"/>
          <p14:tracePt t="80650" x="6207125" y="4695825"/>
          <p14:tracePt t="80651" x="6207125" y="4681538"/>
          <p14:tracePt t="80652" x="6207125" y="4675188"/>
          <p14:tracePt t="80653" x="6213475" y="4662488"/>
          <p14:tracePt t="80654" x="6219825" y="4648200"/>
          <p14:tracePt t="80655" x="6219825" y="4641850"/>
          <p14:tracePt t="80656" x="6227763" y="4629150"/>
          <p14:tracePt t="80657" x="6234113" y="4614863"/>
          <p14:tracePt t="80658" x="6240463" y="4608513"/>
          <p14:tracePt t="80659" x="6240463" y="4595813"/>
          <p14:tracePt t="80660" x="6240463" y="4589463"/>
          <p14:tracePt t="80661" x="6246813" y="4581525"/>
          <p14:tracePt t="80662" x="6246813" y="4568825"/>
          <p14:tracePt t="80663" x="6253163" y="4562475"/>
          <p14:tracePt t="80664" x="6261100" y="4556125"/>
          <p14:tracePt t="80665" x="6261100" y="4548188"/>
          <p14:tracePt t="80666" x="6261100" y="4541838"/>
          <p14:tracePt t="80667" x="6267450" y="4535488"/>
          <p14:tracePt t="80668" x="6273800" y="4529138"/>
          <p14:tracePt t="80669" x="6273800" y="4522788"/>
          <p14:tracePt t="80670" x="6280150" y="4514850"/>
          <p14:tracePt t="80671" x="6280150" y="4508500"/>
          <p14:tracePt t="80672" x="6280150" y="4502150"/>
          <p14:tracePt t="80673" x="6286500" y="4502150"/>
          <p14:tracePt t="80674" x="6294438" y="4489450"/>
          <p14:tracePt t="80675" x="6294438" y="4481513"/>
          <p14:tracePt t="80676" x="6300788" y="4481513"/>
          <p14:tracePt t="80677" x="6300788" y="4475163"/>
          <p14:tracePt t="80678" x="6300788" y="4468813"/>
          <p14:tracePt t="80679" x="6307138" y="4468813"/>
          <p14:tracePt t="80680" x="6307138" y="4462463"/>
          <p14:tracePt t="80681" x="6313488" y="4456113"/>
          <p14:tracePt t="80682" x="6313488" y="4449763"/>
          <p14:tracePt t="80683" x="6313488" y="4441825"/>
          <p14:tracePt t="80684" x="6313488" y="4435475"/>
          <p14:tracePt t="80685" x="6319838" y="4435475"/>
          <p14:tracePt t="80686" x="6327775" y="4429125"/>
          <p14:tracePt t="80687" x="6327775" y="4416425"/>
          <p14:tracePt t="80688" x="6334125" y="4416425"/>
          <p14:tracePt t="80689" x="6334125" y="4408488"/>
          <p14:tracePt t="80690" x="6334125" y="4402138"/>
          <p14:tracePt t="80691" x="6334125" y="4395788"/>
          <p14:tracePt t="80692" x="6340475" y="4389438"/>
          <p14:tracePt t="80693" x="6346825" y="4383088"/>
          <p14:tracePt t="80695" x="6353175" y="4368800"/>
          <p14:tracePt t="80696" x="6353175" y="4362450"/>
          <p14:tracePt t="80697" x="6353175" y="4356100"/>
          <p14:tracePt t="80698" x="6353175" y="4349750"/>
          <p14:tracePt t="80699" x="6361113" y="4341813"/>
          <p14:tracePt t="80700" x="6361113" y="4335463"/>
          <p14:tracePt t="80701" x="6367463" y="4329113"/>
          <p14:tracePt t="80702" x="6367463" y="4316413"/>
          <p14:tracePt t="80704" x="6373813" y="4308475"/>
          <p14:tracePt t="80705" x="6373813" y="4302125"/>
          <p14:tracePt t="80706" x="6380163" y="4295775"/>
          <p14:tracePt t="80707" x="6386513" y="4283075"/>
          <p14:tracePt t="80709" x="6386513" y="4268788"/>
          <p14:tracePt t="80710" x="6386513" y="4262438"/>
          <p14:tracePt t="80711" x="6394450" y="4262438"/>
          <p14:tracePt t="80712" x="6394450" y="4249738"/>
          <p14:tracePt t="80713" x="6400800" y="4241800"/>
          <p14:tracePt t="80714" x="6407150" y="4235450"/>
          <p14:tracePt t="80715" x="6407150" y="4229100"/>
          <p14:tracePt t="80716" x="6407150" y="4222750"/>
          <p14:tracePt t="80717" x="6413500" y="4208463"/>
          <p14:tracePt t="80718" x="6413500" y="4202113"/>
          <p14:tracePt t="80720" x="6419850" y="4195763"/>
          <p14:tracePt t="80721" x="6427788" y="4183063"/>
          <p14:tracePt t="80722" x="6427788" y="4168775"/>
          <p14:tracePt t="80723" x="6434138" y="4168775"/>
          <p14:tracePt t="80724" x="6434138" y="4156075"/>
          <p14:tracePt t="80726" x="6434138" y="4143375"/>
          <p14:tracePt t="80727" x="6440488" y="4143375"/>
          <p14:tracePt t="80728" x="6446838" y="4135438"/>
          <p14:tracePt t="80729" x="6446838" y="4122738"/>
          <p14:tracePt t="80730" x="6453188" y="4122738"/>
          <p14:tracePt t="80731" x="6453188" y="4116388"/>
          <p14:tracePt t="80732" x="6453188" y="4102100"/>
          <p14:tracePt t="80733" x="6461125" y="4102100"/>
          <p14:tracePt t="80734" x="6461125" y="4089400"/>
          <p14:tracePt t="80735" x="6467475" y="4083050"/>
          <p14:tracePt t="80737" x="6473825" y="4068763"/>
          <p14:tracePt t="80739" x="6473825" y="4062413"/>
          <p14:tracePt t="80740" x="6480175" y="4049713"/>
          <p14:tracePt t="80742" x="6486525" y="4043363"/>
          <p14:tracePt t="80743" x="6486525" y="4035425"/>
          <p14:tracePt t="80744" x="6492875" y="4029075"/>
          <p14:tracePt t="80745" x="6492875" y="4022725"/>
          <p14:tracePt t="80746" x="6492875" y="4016375"/>
          <p14:tracePt t="80747" x="6492875" y="4010025"/>
          <p14:tracePt t="80748" x="6500813" y="4010025"/>
          <p14:tracePt t="80749" x="6500813" y="4002088"/>
          <p14:tracePt t="80750" x="6507163" y="3995738"/>
          <p14:tracePt t="80752" x="6507163" y="3989388"/>
          <p14:tracePt t="80753" x="6507163" y="3983038"/>
          <p14:tracePt t="80754" x="6513513" y="3976688"/>
          <p14:tracePt t="80756" x="6519863" y="3968750"/>
          <p14:tracePt t="80757" x="6519863" y="3962400"/>
          <p14:tracePt t="80758" x="6526213" y="3962400"/>
          <p14:tracePt t="80760" x="6526213" y="3956050"/>
          <p14:tracePt t="80762" x="6526213" y="3949700"/>
          <p14:tracePt t="80763" x="6526213" y="3943350"/>
          <p14:tracePt t="80764" x="6534150" y="3943350"/>
          <p14:tracePt t="80766" x="6534150" y="3935413"/>
          <p14:tracePt t="80767" x="6540500" y="3935413"/>
          <p14:tracePt t="80768" x="6540500" y="3929063"/>
          <p14:tracePt t="80771" x="6540500" y="3922713"/>
          <p14:tracePt t="80772" x="6540500" y="3916363"/>
          <p14:tracePt t="80773" x="6546850" y="3916363"/>
          <p14:tracePt t="80774" x="6546850" y="3910013"/>
          <p14:tracePt t="80776" x="6553200" y="3910013"/>
          <p14:tracePt t="80777" x="6553200" y="3902075"/>
          <p14:tracePt t="80779" x="6559550" y="3902075"/>
          <p14:tracePt t="80780" x="6559550" y="3895725"/>
          <p14:tracePt t="80783" x="6559550" y="3889375"/>
          <p14:tracePt t="80784" x="6559550" y="3883025"/>
          <p14:tracePt t="80785" x="6567488" y="3883025"/>
          <p14:tracePt t="80786" x="6567488" y="3876675"/>
          <p14:tracePt t="80788" x="6573838" y="3876675"/>
          <p14:tracePt t="80789" x="6573838" y="3870325"/>
          <p14:tracePt t="80790" x="6573838" y="3862388"/>
          <p14:tracePt t="80793" x="6573838" y="3856038"/>
          <p14:tracePt t="80794" x="6580188" y="3856038"/>
          <p14:tracePt t="80795" x="6580188" y="3849688"/>
          <p14:tracePt t="80796" x="6586538" y="3849688"/>
          <p14:tracePt t="80797" x="6586538" y="3843338"/>
          <p14:tracePt t="80798" x="6586538" y="3836988"/>
          <p14:tracePt t="80800" x="6586538" y="3829050"/>
          <p14:tracePt t="80801" x="6592888" y="3829050"/>
          <p14:tracePt t="80802" x="6592888" y="3822700"/>
          <p14:tracePt t="80803" x="6600825" y="3816350"/>
          <p14:tracePt t="80805" x="6607175" y="3816350"/>
          <p14:tracePt t="80806" x="6607175" y="3810000"/>
          <p14:tracePt t="80807" x="6607175" y="3803650"/>
          <p14:tracePt t="80808" x="6607175" y="3795713"/>
          <p14:tracePt t="80809" x="6613525" y="3795713"/>
          <p14:tracePt t="80810" x="6613525" y="3789363"/>
          <p14:tracePt t="80811" x="6619875" y="3789363"/>
          <p14:tracePt t="80812" x="6619875" y="3783013"/>
          <p14:tracePt t="80814" x="6626225" y="3776663"/>
          <p14:tracePt t="80815" x="6626225" y="3770313"/>
          <p14:tracePt t="80816" x="6626225" y="3762375"/>
          <p14:tracePt t="80817" x="6634163" y="3762375"/>
          <p14:tracePt t="80818" x="6640513" y="3756025"/>
          <p14:tracePt t="80820" x="6640513" y="3749675"/>
          <p14:tracePt t="80822" x="6640513" y="3743325"/>
          <p14:tracePt t="80823" x="6646863" y="3736975"/>
          <p14:tracePt t="80824" x="6653213" y="3729038"/>
          <p14:tracePt t="80826" x="6653213" y="3722688"/>
          <p14:tracePt t="80827" x="6659563" y="3716338"/>
          <p14:tracePt t="80828" x="6659563" y="3709988"/>
          <p14:tracePt t="80831" x="6667500" y="3703638"/>
          <p14:tracePt t="80832" x="6667500" y="3695700"/>
          <p14:tracePt t="80833" x="6673850" y="3695700"/>
          <p14:tracePt t="80834" x="6673850" y="3689350"/>
          <p14:tracePt t="80835" x="6673850" y="3683000"/>
          <p14:tracePt t="80836" x="6673850" y="3676650"/>
          <p14:tracePt t="80837" x="6680200" y="3676650"/>
          <p14:tracePt t="80838" x="6680200" y="3670300"/>
          <p14:tracePt t="80839" x="6686550" y="3662363"/>
          <p14:tracePt t="80842" x="6686550" y="3656013"/>
          <p14:tracePt t="80843" x="6692900" y="3649663"/>
          <p14:tracePt t="80845" x="6700838" y="3643313"/>
          <p14:tracePt t="80846" x="6700838" y="3636963"/>
          <p14:tracePt t="80847" x="6707188" y="3629025"/>
          <p14:tracePt t="80849" x="6707188" y="3622675"/>
          <p14:tracePt t="80850" x="6713538" y="3616325"/>
          <p14:tracePt t="80852" x="6719888" y="3616325"/>
          <p14:tracePt t="80853" x="6719888" y="3609975"/>
          <p14:tracePt t="80854" x="6719888" y="3603625"/>
          <p14:tracePt t="80855" x="6719888" y="3597275"/>
          <p14:tracePt t="80856" x="6726238" y="3597275"/>
          <p14:tracePt t="80857" x="6734175" y="3597275"/>
          <p14:tracePt t="80858" x="6734175" y="3589338"/>
          <p14:tracePt t="80859" x="6734175" y="3582988"/>
          <p14:tracePt t="80860" x="6740525" y="3582988"/>
          <p14:tracePt t="80862" x="6740525" y="3576638"/>
          <p14:tracePt t="80863" x="6740525" y="3570288"/>
          <p14:tracePt t="80864" x="6746875" y="3570288"/>
          <p14:tracePt t="80865" x="6753225" y="3563938"/>
          <p14:tracePt t="80867" x="6753225" y="3556000"/>
          <p14:tracePt t="80868" x="6753225" y="3549650"/>
          <p14:tracePt t="80869" x="6759575" y="3549650"/>
          <p14:tracePt t="80871" x="6759575" y="3543300"/>
          <p14:tracePt t="80872" x="6765925" y="3543300"/>
          <p14:tracePt t="80873" x="6765925" y="3536950"/>
          <p14:tracePt t="80874" x="6773863" y="3536950"/>
          <p14:tracePt t="80875" x="6773863" y="3530600"/>
          <p14:tracePt t="80878" x="6780213" y="3522663"/>
          <p14:tracePt t="80879" x="6780213" y="3516313"/>
          <p14:tracePt t="80880" x="6786563" y="3516313"/>
          <p14:tracePt t="80883" x="6786563" y="3509963"/>
          <p14:tracePt t="80884" x="6792913" y="3503613"/>
          <p14:tracePt t="80887" x="6792913" y="3497263"/>
          <p14:tracePt t="80888" x="6799263" y="3497263"/>
          <p14:tracePt t="80890" x="6807200" y="3497263"/>
          <p14:tracePt t="80891" x="6807200" y="3489325"/>
          <p14:tracePt t="80894" x="6807200" y="3482975"/>
          <p14:tracePt t="80896" x="6813550" y="3482975"/>
          <p14:tracePt t="80899" x="6813550" y="3476625"/>
          <p14:tracePt t="80900" x="6819900" y="3476625"/>
          <p14:tracePt t="80902" x="6819900" y="3470275"/>
          <p14:tracePt t="80906" x="6819900" y="3463925"/>
          <p14:tracePt t="80907" x="6826250" y="3463925"/>
          <p14:tracePt t="80911" x="6832600" y="3463925"/>
          <p14:tracePt t="80914" x="6832600" y="3455988"/>
          <p14:tracePt t="80916" x="6840538" y="3455988"/>
          <p14:tracePt t="80919" x="6840538" y="3449638"/>
          <p14:tracePt t="80927" x="6846888" y="3449638"/>
          <p14:tracePt t="80929" x="6846888" y="3443288"/>
          <p14:tracePt t="80932" x="6853238" y="3443288"/>
          <p14:tracePt t="80935" x="6853238" y="3436938"/>
          <p14:tracePt t="80950" x="6853238" y="3430588"/>
          <p14:tracePt t="80952" x="6859588" y="3430588"/>
          <p14:tracePt t="80997" x="6859588" y="3422650"/>
          <p14:tracePt t="81023" x="6865938" y="3422650"/>
          <p14:tracePt t="81084" x="6873875" y="3422650"/>
          <p14:tracePt t="81085" x="6873875" y="3416300"/>
          <p14:tracePt t="81188" x="6880225" y="3416300"/>
          <p14:tracePt t="81227" x="6886575" y="3416300"/>
          <p14:tracePt t="81345" x="6892925" y="3416300"/>
          <p14:tracePt t="81492" x="6899275" y="3416300"/>
          <p14:tracePt t="82459" x="6899275" y="3409950"/>
          <p14:tracePt t="85875" x="6892925" y="3409950"/>
          <p14:tracePt t="85883" x="6886575" y="3409950"/>
          <p14:tracePt t="85886" x="6880225" y="3409950"/>
          <p14:tracePt t="85887" x="6880225" y="3416300"/>
          <p14:tracePt t="85893" x="6880225" y="3422650"/>
          <p14:tracePt t="85894" x="6873875" y="3422650"/>
          <p14:tracePt t="85897" x="6865938" y="3422650"/>
          <p14:tracePt t="85902" x="6859588" y="3430588"/>
          <p14:tracePt t="85906" x="6853238" y="3430588"/>
          <p14:tracePt t="85909" x="6853238" y="3436938"/>
          <p14:tracePt t="85910" x="6846888" y="3436938"/>
          <p14:tracePt t="85913" x="6846888" y="3443288"/>
          <p14:tracePt t="85916" x="6840538" y="3443288"/>
          <p14:tracePt t="85919" x="6832600" y="3443288"/>
          <p14:tracePt t="85921" x="6832600" y="3449638"/>
          <p14:tracePt t="85923" x="6826250" y="3455988"/>
          <p14:tracePt t="85927" x="6819900" y="3455988"/>
          <p14:tracePt t="85928" x="6819900" y="3463925"/>
          <p14:tracePt t="85930" x="6813550" y="3463925"/>
          <p14:tracePt t="85931" x="6813550" y="3470275"/>
          <p14:tracePt t="85933" x="6813550" y="3476625"/>
          <p14:tracePt t="85934" x="6807200" y="3476625"/>
          <p14:tracePt t="85936" x="6799263" y="3476625"/>
          <p14:tracePt t="85937" x="6799263" y="3482975"/>
          <p14:tracePt t="85938" x="6792913" y="3482975"/>
          <p14:tracePt t="85939" x="6792913" y="3489325"/>
          <p14:tracePt t="85943" x="6786563" y="3489325"/>
          <p14:tracePt t="85944" x="6786563" y="3497263"/>
          <p14:tracePt t="85945" x="6786563" y="3503613"/>
          <p14:tracePt t="85946" x="6780213" y="3503613"/>
          <p14:tracePt t="85947" x="6780213" y="3509963"/>
          <p14:tracePt t="85950" x="6773863" y="3516313"/>
          <p14:tracePt t="85951" x="6765925" y="3516313"/>
          <p14:tracePt t="85952" x="6765925" y="3522663"/>
          <p14:tracePt t="85953" x="6759575" y="3522663"/>
          <p14:tracePt t="85954" x="6759575" y="3530600"/>
          <p14:tracePt t="85956" x="6759575" y="3536950"/>
          <p14:tracePt t="85957" x="6759575" y="3543300"/>
          <p14:tracePt t="85958" x="6753225" y="3543300"/>
          <p14:tracePt t="85959" x="6746875" y="3549650"/>
          <p14:tracePt t="85960" x="6746875" y="3556000"/>
          <p14:tracePt t="85962" x="6746875" y="3563938"/>
          <p14:tracePt t="85963" x="6740525" y="3563938"/>
          <p14:tracePt t="85964" x="6740525" y="3570288"/>
          <p14:tracePt t="85965" x="6740525" y="3576638"/>
          <p14:tracePt t="85966" x="6734175" y="3576638"/>
          <p14:tracePt t="85968" x="6726238" y="3582988"/>
          <p14:tracePt t="85969" x="6726238" y="3589338"/>
          <p14:tracePt t="85971" x="6726238" y="3597275"/>
          <p14:tracePt t="85972" x="6719888" y="3609975"/>
          <p14:tracePt t="85974" x="6713538" y="3616325"/>
          <p14:tracePt t="85975" x="6713538" y="3622675"/>
          <p14:tracePt t="85976" x="6713538" y="3629025"/>
          <p14:tracePt t="85978" x="6707188" y="3636963"/>
          <p14:tracePt t="85979" x="6707188" y="3643313"/>
          <p14:tracePt t="85980" x="6700838" y="3643313"/>
          <p14:tracePt t="85981" x="6700838" y="3656013"/>
          <p14:tracePt t="85982" x="6692900" y="3662363"/>
          <p14:tracePt t="85984" x="6692900" y="3670300"/>
          <p14:tracePt t="85985" x="6692900" y="3683000"/>
          <p14:tracePt t="85987" x="6686550" y="3689350"/>
          <p14:tracePt t="85988" x="6686550" y="3695700"/>
          <p14:tracePt t="85989" x="6680200" y="3695700"/>
          <p14:tracePt t="85990" x="6680200" y="3709988"/>
          <p14:tracePt t="85991" x="6680200" y="3716338"/>
          <p14:tracePt t="85993" x="6680200" y="3722688"/>
          <p14:tracePt t="85994" x="6673850" y="3729038"/>
          <p14:tracePt t="85996" x="6667500" y="3736975"/>
          <p14:tracePt t="85997" x="6667500" y="3743325"/>
          <p14:tracePt t="85998" x="6667500" y="3749675"/>
          <p14:tracePt t="85999" x="6659563" y="3749675"/>
          <p14:tracePt t="86000" x="6659563" y="3756025"/>
          <p14:tracePt t="86001" x="6659563" y="3770313"/>
          <p14:tracePt t="86003" x="6653213" y="3776663"/>
          <p14:tracePt t="86004" x="6653213" y="3783013"/>
          <p14:tracePt t="86005" x="6646863" y="3783013"/>
          <p14:tracePt t="86006" x="6646863" y="3789363"/>
          <p14:tracePt t="86007" x="6646863" y="3795713"/>
          <p14:tracePt t="86008" x="6640513" y="3803650"/>
          <p14:tracePt t="86009" x="6640513" y="3810000"/>
          <p14:tracePt t="86010" x="6640513" y="3816350"/>
          <p14:tracePt t="86011" x="6640513" y="3822700"/>
          <p14:tracePt t="86012" x="6634163" y="3822700"/>
          <p14:tracePt t="86013" x="6634163" y="3829050"/>
          <p14:tracePt t="86014" x="6626225" y="3836988"/>
          <p14:tracePt t="86016" x="6626225" y="3843338"/>
          <p14:tracePt t="86018" x="6619875" y="3862388"/>
          <p14:tracePt t="86020" x="6613525" y="3876675"/>
          <p14:tracePt t="86021" x="6613525" y="3883025"/>
          <p14:tracePt t="86022" x="6607175" y="3889375"/>
          <p14:tracePt t="86024" x="6600825" y="3902075"/>
          <p14:tracePt t="86025" x="6600825" y="3910013"/>
          <p14:tracePt t="86026" x="6600825" y="3929063"/>
          <p14:tracePt t="86027" x="6600825" y="3935413"/>
          <p14:tracePt t="86028" x="6592888" y="3935413"/>
          <p14:tracePt t="86029" x="6592888" y="3949700"/>
          <p14:tracePt t="86030" x="6586538" y="3956050"/>
          <p14:tracePt t="86031" x="6580188" y="3962400"/>
          <p14:tracePt t="86032" x="6580188" y="3976688"/>
          <p14:tracePt t="86033" x="6573838" y="3989388"/>
          <p14:tracePt t="86035" x="6573838" y="4002088"/>
          <p14:tracePt t="86036" x="6573838" y="4010025"/>
          <p14:tracePt t="86037" x="6567488" y="4022725"/>
          <p14:tracePt t="86038" x="6559550" y="4035425"/>
          <p14:tracePt t="86039" x="6559550" y="4043363"/>
          <p14:tracePt t="86040" x="6553200" y="4056063"/>
          <p14:tracePt t="86041" x="6553200" y="4068763"/>
          <p14:tracePt t="86042" x="6553200" y="4076700"/>
          <p14:tracePt t="86043" x="6546850" y="4089400"/>
          <p14:tracePt t="86044" x="6546850" y="4102100"/>
          <p14:tracePt t="86045" x="6540500" y="4110038"/>
          <p14:tracePt t="86046" x="6540500" y="4122738"/>
          <p14:tracePt t="86047" x="6540500" y="4143375"/>
          <p14:tracePt t="86048" x="6534150" y="4149725"/>
          <p14:tracePt t="86049" x="6534150" y="4162425"/>
          <p14:tracePt t="86050" x="6534150" y="4175125"/>
          <p14:tracePt t="86051" x="6526213" y="4183063"/>
          <p14:tracePt t="86052" x="6526213" y="4195763"/>
          <p14:tracePt t="86053" x="6519863" y="4208463"/>
          <p14:tracePt t="86054" x="6519863" y="4216400"/>
          <p14:tracePt t="86055" x="6519863" y="4229100"/>
          <p14:tracePt t="86056" x="6519863" y="4235450"/>
          <p14:tracePt t="86057" x="6513513" y="4249738"/>
          <p14:tracePt t="86058" x="6513513" y="4262438"/>
          <p14:tracePt t="86059" x="6513513" y="4268788"/>
          <p14:tracePt t="86060" x="6513513" y="4275138"/>
          <p14:tracePt t="86061" x="6507163" y="4289425"/>
          <p14:tracePt t="86062" x="6507163" y="4295775"/>
          <p14:tracePt t="86063" x="6507163" y="4308475"/>
          <p14:tracePt t="86064" x="6507163" y="4316413"/>
          <p14:tracePt t="86065" x="6507163" y="4322763"/>
          <p14:tracePt t="86066" x="6500813" y="4335463"/>
          <p14:tracePt t="86067" x="6500813" y="4341813"/>
          <p14:tracePt t="86068" x="6500813" y="4349750"/>
          <p14:tracePt t="86069" x="6500813" y="4356100"/>
          <p14:tracePt t="86071" x="6500813" y="4368800"/>
          <p14:tracePt t="86072" x="6500813" y="4375150"/>
          <p14:tracePt t="86074" x="6500813" y="4383088"/>
          <p14:tracePt t="86075" x="6500813" y="4389438"/>
          <p14:tracePt t="86076" x="6500813" y="4395788"/>
          <p14:tracePt t="86077" x="6500813" y="4402138"/>
          <p14:tracePt t="86078" x="6500813" y="4408488"/>
          <p14:tracePt t="86080" x="6500813" y="4416425"/>
          <p14:tracePt t="86081" x="6500813" y="4422775"/>
          <p14:tracePt t="86082" x="6500813" y="4429125"/>
          <p14:tracePt t="86084" x="6500813" y="4435475"/>
          <p14:tracePt t="86085" x="6500813" y="4441825"/>
          <p14:tracePt t="86087" x="6500813" y="4449763"/>
          <p14:tracePt t="86089" x="6500813" y="4456113"/>
          <p14:tracePt t="86090" x="6500813" y="4462463"/>
          <p14:tracePt t="86094" x="6500813" y="4468813"/>
          <p14:tracePt t="86096" x="6500813" y="4475163"/>
          <p14:tracePt t="86097" x="6492875" y="4475163"/>
          <p14:tracePt t="86100" x="6492875" y="4481513"/>
          <p14:tracePt t="86101" x="6492875" y="4489450"/>
          <p14:tracePt t="86103" x="6492875" y="4495800"/>
          <p14:tracePt t="86107" x="6492875" y="4502150"/>
          <p14:tracePt t="86109" x="6492875" y="4508500"/>
          <p14:tracePt t="86113" x="6492875" y="4514850"/>
          <p14:tracePt t="86115" x="6492875" y="4522788"/>
          <p14:tracePt t="86117" x="6492875" y="4529138"/>
          <p14:tracePt t="86119" x="6492875" y="4535488"/>
          <p14:tracePt t="86121" x="6486525" y="4541838"/>
          <p14:tracePt t="86123" x="6486525" y="4548188"/>
          <p14:tracePt t="86124" x="6486525" y="4556125"/>
          <p14:tracePt t="86126" x="6486525" y="4562475"/>
          <p14:tracePt t="86127" x="6486525" y="4568825"/>
          <p14:tracePt t="86128" x="6486525" y="4575175"/>
          <p14:tracePt t="86130" x="6486525" y="4581525"/>
          <p14:tracePt t="86131" x="6486525" y="4595813"/>
          <p14:tracePt t="86133" x="6486525" y="4602163"/>
          <p14:tracePt t="86134" x="6486525" y="4614863"/>
          <p14:tracePt t="86136" x="6486525" y="4629150"/>
          <p14:tracePt t="86137" x="6486525" y="4635500"/>
          <p14:tracePt t="86138" x="6486525" y="4641850"/>
          <p14:tracePt t="86139" x="6486525" y="4648200"/>
          <p14:tracePt t="86140" x="6486525" y="4656138"/>
          <p14:tracePt t="86141" x="6480175" y="4662488"/>
          <p14:tracePt t="86142" x="6480175" y="4675188"/>
          <p14:tracePt t="86144" x="6480175" y="4689475"/>
          <p14:tracePt t="86146" x="6480175" y="4702175"/>
          <p14:tracePt t="86147" x="6473825" y="4708525"/>
          <p14:tracePt t="86148" x="6473825" y="4714875"/>
          <p14:tracePt t="86149" x="6473825" y="4722813"/>
          <p14:tracePt t="86150" x="6473825" y="4729163"/>
          <p14:tracePt t="86151" x="6467475" y="4735513"/>
          <p14:tracePt t="86152" x="6467475" y="4748213"/>
          <p14:tracePt t="86154" x="6467475" y="4762500"/>
          <p14:tracePt t="86155" x="6467475" y="4768850"/>
          <p14:tracePt t="86156" x="6467475" y="4775200"/>
          <p14:tracePt t="86157" x="6467475" y="4781550"/>
          <p14:tracePt t="86159" x="6461125" y="4795838"/>
          <p14:tracePt t="86160" x="6461125" y="4802188"/>
          <p14:tracePt t="86162" x="6453188" y="4814888"/>
          <p14:tracePt t="86163" x="6453188" y="4821238"/>
          <p14:tracePt t="86165" x="6453188" y="4829175"/>
          <p14:tracePt t="86166" x="6446838" y="4841875"/>
          <p14:tracePt t="86168" x="6446838" y="4848225"/>
          <p14:tracePt t="86169" x="6446838" y="4854575"/>
          <p14:tracePt t="86170" x="6446838" y="4862513"/>
          <p14:tracePt t="86172" x="6446838" y="4868863"/>
          <p14:tracePt t="86173" x="6446838" y="4875213"/>
          <p14:tracePt t="86175" x="6440488" y="4881563"/>
          <p14:tracePt t="86176" x="6440488" y="4887913"/>
          <p14:tracePt t="86177" x="6440488" y="4895850"/>
          <p14:tracePt t="86179" x="6434138" y="4902200"/>
          <p14:tracePt t="86180" x="6434138" y="4908550"/>
          <p14:tracePt t="86182" x="6434138" y="4914900"/>
          <p14:tracePt t="86183" x="6434138" y="4921250"/>
          <p14:tracePt t="86184" x="6434138" y="4929188"/>
          <p14:tracePt t="86186" x="6434138" y="4935538"/>
          <p14:tracePt t="86187" x="6434138" y="4941888"/>
          <p14:tracePt t="86189" x="6427788" y="4941888"/>
          <p14:tracePt t="86190" x="6427788" y="4948238"/>
          <p14:tracePt t="86191" x="6427788" y="4954588"/>
          <p14:tracePt t="86192" x="6427788" y="4962525"/>
          <p14:tracePt t="86194" x="6427788" y="4968875"/>
          <p14:tracePt t="86195" x="6419850" y="4975225"/>
          <p14:tracePt t="86197" x="6419850" y="4981575"/>
          <p14:tracePt t="86198" x="6419850" y="4987925"/>
          <p14:tracePt t="86199" x="6419850" y="4995863"/>
          <p14:tracePt t="86201" x="6419850" y="5002213"/>
          <p14:tracePt t="86202" x="6419850" y="5008563"/>
          <p14:tracePt t="86203" x="6413500" y="5008563"/>
          <p14:tracePt t="86204" x="6413500" y="5021263"/>
          <p14:tracePt t="86205" x="6413500" y="5029200"/>
          <p14:tracePt t="86207" x="6413500" y="5035550"/>
          <p14:tracePt t="86208" x="6413500" y="5048250"/>
          <p14:tracePt t="86210" x="6413500" y="5060950"/>
          <p14:tracePt t="86211" x="6413500" y="5068888"/>
          <p14:tracePt t="86212" x="6413500" y="5075238"/>
          <p14:tracePt t="86213" x="6413500" y="5081588"/>
          <p14:tracePt t="86214" x="6413500" y="5087938"/>
          <p14:tracePt t="86215" x="6413500" y="5094288"/>
          <p14:tracePt t="86216" x="6413500" y="5102225"/>
          <p14:tracePt t="86217" x="6413500" y="5114925"/>
          <p14:tracePt t="86218" x="6413500" y="5127625"/>
          <p14:tracePt t="86221" x="6413500" y="5141913"/>
          <p14:tracePt t="86222" x="6413500" y="5154613"/>
          <p14:tracePt t="86224" x="6413500" y="5168900"/>
          <p14:tracePt t="86226" x="6413500" y="5175250"/>
          <p14:tracePt t="86227" x="6413500" y="5187950"/>
          <p14:tracePt t="86228" x="6413500" y="5194300"/>
          <p14:tracePt t="86230" x="6413500" y="5202238"/>
          <p14:tracePt t="86231" x="6413500" y="5208588"/>
          <p14:tracePt t="86233" x="6413500" y="5214938"/>
          <p14:tracePt t="86234" x="6413500" y="5221288"/>
          <p14:tracePt t="86235" x="6413500" y="5227638"/>
          <p14:tracePt t="86236" x="6413500" y="5235575"/>
          <p14:tracePt t="86237" x="6413500" y="5241925"/>
          <p14:tracePt t="86238" x="6413500" y="5248275"/>
          <p14:tracePt t="86240" x="6413500" y="5254625"/>
          <p14:tracePt t="86241" x="6413500" y="5260975"/>
          <p14:tracePt t="86244" x="6413500" y="5268913"/>
          <p14:tracePt t="86245" x="6413500" y="5275263"/>
          <p14:tracePt t="86247" x="6413500" y="5281613"/>
          <p14:tracePt t="86250" x="6413500" y="5287963"/>
          <p14:tracePt t="86251" x="6413500" y="5294313"/>
          <p14:tracePt t="86256" x="6413500" y="5302250"/>
          <p14:tracePt t="86258" x="6413500" y="5308600"/>
          <p14:tracePt t="86261" x="6413500" y="5314950"/>
          <p14:tracePt t="86266" x="6413500" y="5321300"/>
          <p14:tracePt t="86268" x="6413500" y="5327650"/>
          <p14:tracePt t="86272" x="6413500" y="5334000"/>
          <p14:tracePt t="86274" x="6413500" y="5341938"/>
          <p14:tracePt t="86277" x="6413500" y="5348288"/>
          <p14:tracePt t="86278" x="6413500" y="5354638"/>
          <p14:tracePt t="86279" x="6413500" y="5360988"/>
          <p14:tracePt t="86281" x="6413500" y="5367338"/>
          <p14:tracePt t="86282" x="6413500" y="5375275"/>
          <p14:tracePt t="86284" x="6419850" y="5381625"/>
          <p14:tracePt t="86285" x="6419850" y="5387975"/>
          <p14:tracePt t="86286" x="6419850" y="5394325"/>
          <p14:tracePt t="86288" x="6419850" y="5400675"/>
          <p14:tracePt t="86289" x="6419850" y="5414963"/>
          <p14:tracePt t="86291" x="6419850" y="5421313"/>
          <p14:tracePt t="86292" x="6419850" y="5427663"/>
          <p14:tracePt t="86293" x="6419850" y="5434013"/>
          <p14:tracePt t="86294" x="6419850" y="5441950"/>
          <p14:tracePt t="86295" x="6427788" y="5448300"/>
          <p14:tracePt t="86296" x="6427788" y="5454650"/>
          <p14:tracePt t="86297" x="6427788" y="5461000"/>
          <p14:tracePt t="86298" x="6427788" y="5467350"/>
          <p14:tracePt t="86299" x="6427788" y="5475288"/>
          <p14:tracePt t="86300" x="6427788" y="5481638"/>
          <p14:tracePt t="86301" x="6427788" y="5487988"/>
          <p14:tracePt t="86303" x="6427788" y="5500688"/>
          <p14:tracePt t="86305" x="6427788" y="5508625"/>
          <p14:tracePt t="86306" x="6427788" y="5521325"/>
          <p14:tracePt t="86308" x="6427788" y="5527675"/>
          <p14:tracePt t="86309" x="6427788" y="5534025"/>
          <p14:tracePt t="86310" x="6434138" y="5541963"/>
          <p14:tracePt t="86311" x="6434138" y="5548313"/>
          <p14:tracePt t="86312" x="6434138" y="5554663"/>
          <p14:tracePt t="86314" x="6434138" y="5561013"/>
          <p14:tracePt t="86315" x="6434138" y="5567363"/>
          <p14:tracePt t="86316" x="6440488" y="5575300"/>
          <p14:tracePt t="86318" x="6440488" y="5581650"/>
          <p14:tracePt t="86320" x="6440488" y="5588000"/>
          <p14:tracePt t="86322" x="6440488" y="5594350"/>
          <p14:tracePt t="86323" x="6440488" y="5600700"/>
          <p14:tracePt t="86324" x="6440488" y="5608638"/>
          <p14:tracePt t="86327" x="6440488" y="5614988"/>
          <p14:tracePt t="86328" x="6446838" y="5614988"/>
          <p14:tracePt t="86329" x="6446838" y="5621338"/>
          <p14:tracePt t="86335" x="6446838" y="5627688"/>
          <p14:tracePt t="86336" x="6453188" y="5627688"/>
          <p14:tracePt t="86339" x="6453188" y="5634038"/>
          <p14:tracePt t="86446" x="6461125" y="5634038"/>
          <p14:tracePt t="86465" x="6467475" y="5634038"/>
          <p14:tracePt t="86468" x="6473825" y="5634038"/>
          <p14:tracePt t="86475" x="6480175" y="5634038"/>
          <p14:tracePt t="86478" x="6486525" y="5634038"/>
          <p14:tracePt t="86480" x="6492875" y="5634038"/>
          <p14:tracePt t="86483" x="6500813" y="5634038"/>
          <p14:tracePt t="86485" x="6507163" y="5634038"/>
          <p14:tracePt t="86487" x="6513513" y="5634038"/>
          <p14:tracePt t="86488" x="6519863" y="5634038"/>
          <p14:tracePt t="86490" x="6526213" y="5634038"/>
          <p14:tracePt t="86492" x="6534150" y="5634038"/>
          <p14:tracePt t="86493" x="6540500" y="5634038"/>
          <p14:tracePt t="86495" x="6546850" y="5640388"/>
          <p14:tracePt t="86496" x="6559550" y="5640388"/>
          <p14:tracePt t="86498" x="6573838" y="5640388"/>
          <p14:tracePt t="86499" x="6580188" y="5640388"/>
          <p14:tracePt t="86500" x="6586538" y="5640388"/>
          <p14:tracePt t="86501" x="6592888" y="5640388"/>
          <p14:tracePt t="86502" x="6600825" y="5640388"/>
          <p14:tracePt t="86503" x="6613525" y="5640388"/>
          <p14:tracePt t="86504" x="6619875" y="5640388"/>
          <p14:tracePt t="86505" x="6634163" y="5640388"/>
          <p14:tracePt t="86506" x="6640513" y="5640388"/>
          <p14:tracePt t="86507" x="6646863" y="5640388"/>
          <p14:tracePt t="86508" x="6659563" y="5640388"/>
          <p14:tracePt t="86509" x="6673850" y="5640388"/>
          <p14:tracePt t="86510" x="6680200" y="5648325"/>
          <p14:tracePt t="86511" x="6700838" y="5648325"/>
          <p14:tracePt t="86512" x="6713538" y="5648325"/>
          <p14:tracePt t="86513" x="6719888" y="5648325"/>
          <p14:tracePt t="86514" x="6734175" y="5648325"/>
          <p14:tracePt t="86515" x="6746875" y="5654675"/>
          <p14:tracePt t="86516" x="6759575" y="5654675"/>
          <p14:tracePt t="86517" x="6786563" y="5654675"/>
          <p14:tracePt t="86518" x="6792913" y="5654675"/>
          <p14:tracePt t="86520" x="6813550" y="5661025"/>
          <p14:tracePt t="86521" x="6832600" y="5661025"/>
          <p14:tracePt t="86522" x="6846888" y="5661025"/>
          <p14:tracePt t="86523" x="6865938" y="5661025"/>
          <p14:tracePt t="86524" x="6886575" y="5661025"/>
          <p14:tracePt t="86526" x="6907213" y="5667375"/>
          <p14:tracePt t="86527" x="6913563" y="5667375"/>
          <p14:tracePt t="86528" x="6926263" y="5667375"/>
          <p14:tracePt t="86529" x="6932613" y="5667375"/>
          <p14:tracePt t="86530" x="6953250" y="5667375"/>
          <p14:tracePt t="86531" x="6965950" y="5667375"/>
          <p14:tracePt t="86532" x="6973888" y="5667375"/>
          <p14:tracePt t="86533" x="6980238" y="5667375"/>
          <p14:tracePt t="86534" x="6986588" y="5667375"/>
          <p14:tracePt t="86535" x="6999288" y="5667375"/>
          <p14:tracePt t="86536" x="7013575" y="5667375"/>
          <p14:tracePt t="86537" x="7019925" y="5667375"/>
          <p14:tracePt t="86538" x="7026275" y="5667375"/>
          <p14:tracePt t="86539" x="7032625" y="5667375"/>
          <p14:tracePt t="86540" x="7040563" y="5667375"/>
          <p14:tracePt t="86541" x="7053263" y="5667375"/>
          <p14:tracePt t="86543" x="7059613" y="5667375"/>
          <p14:tracePt t="86544" x="7065963" y="5667375"/>
          <p14:tracePt t="86545" x="7072313" y="5667375"/>
          <p14:tracePt t="86546" x="7072313" y="5661025"/>
          <p14:tracePt t="86547" x="7086600" y="5661025"/>
          <p14:tracePt t="86549" x="7092950" y="5654675"/>
          <p14:tracePt t="86550" x="7099300" y="5654675"/>
          <p14:tracePt t="86551" x="7105650" y="5654675"/>
          <p14:tracePt t="86552" x="7105650" y="5648325"/>
          <p14:tracePt t="86554" x="7113588" y="5648325"/>
          <p14:tracePt t="86555" x="7119938" y="5648325"/>
          <p14:tracePt t="86559" x="7126288" y="5648325"/>
          <p14:tracePt t="86560" x="7126288" y="5640388"/>
          <p14:tracePt t="86561" x="7132638" y="5640388"/>
          <p14:tracePt t="86563" x="7138988" y="5640388"/>
          <p14:tracePt t="86564" x="7138988" y="5634038"/>
          <p14:tracePt t="86570" x="7146925" y="5634038"/>
          <p14:tracePt t="86572" x="7153275" y="5634038"/>
          <p14:tracePt t="86574" x="7153275" y="5627688"/>
          <p14:tracePt t="86579" x="7159625" y="5627688"/>
          <p14:tracePt t="86580" x="7159625" y="5621338"/>
          <p14:tracePt t="86582" x="7165975" y="5621338"/>
          <p14:tracePt t="86584" x="7165975" y="5614988"/>
          <p14:tracePt t="86585" x="7172325" y="5614988"/>
          <p14:tracePt t="86588" x="7180263" y="5614988"/>
          <p14:tracePt t="86589" x="7186613" y="5614988"/>
          <p14:tracePt t="86590" x="7186613" y="5608638"/>
          <p14:tracePt t="86592" x="7192963" y="5608638"/>
          <p14:tracePt t="86593" x="7192963" y="5600700"/>
          <p14:tracePt t="86594" x="7199313" y="5600700"/>
          <p14:tracePt t="86595" x="7205663" y="5600700"/>
          <p14:tracePt t="86597" x="7213600" y="5600700"/>
          <p14:tracePt t="86598" x="7219950" y="5594350"/>
          <p14:tracePt t="86600" x="7226300" y="5588000"/>
          <p14:tracePt t="86601" x="7232650" y="5588000"/>
          <p14:tracePt t="86602" x="7239000" y="5581650"/>
          <p14:tracePt t="86603" x="7246938" y="5581650"/>
          <p14:tracePt t="86604" x="7253288" y="5581650"/>
          <p14:tracePt t="86606" x="7265988" y="5581650"/>
          <p14:tracePt t="86607" x="7272338" y="5575300"/>
          <p14:tracePt t="86608" x="7280275" y="5575300"/>
          <p14:tracePt t="86609" x="7286625" y="5567363"/>
          <p14:tracePt t="86610" x="7292975" y="5567363"/>
          <p14:tracePt t="86611" x="7305675" y="5567363"/>
          <p14:tracePt t="86612" x="7319963" y="5561013"/>
          <p14:tracePt t="86613" x="7326313" y="5561013"/>
          <p14:tracePt t="86614" x="7339013" y="5554663"/>
          <p14:tracePt t="86615" x="7353300" y="5548313"/>
          <p14:tracePt t="86616" x="7359650" y="5548313"/>
          <p14:tracePt t="86617" x="7378700" y="5541963"/>
          <p14:tracePt t="86618" x="7399338" y="5534025"/>
          <p14:tracePt t="86620" x="7419975" y="5527675"/>
          <p14:tracePt t="86621" x="7426325" y="5521325"/>
          <p14:tracePt t="86622" x="7453313" y="5521325"/>
          <p14:tracePt t="86623" x="7472363" y="5514975"/>
          <p14:tracePt t="86624" x="7499350" y="5514975"/>
          <p14:tracePt t="86626" x="7512050" y="5514975"/>
          <p14:tracePt t="86627" x="7532688" y="5508625"/>
          <p14:tracePt t="86628" x="7553325" y="5508625"/>
          <p14:tracePt t="86629" x="7572375" y="5500688"/>
          <p14:tracePt t="86630" x="7578725" y="5500688"/>
          <p14:tracePt t="86631" x="7599363" y="5494338"/>
          <p14:tracePt t="86632" x="7620000" y="5494338"/>
          <p14:tracePt t="86633" x="7632700" y="5487988"/>
          <p14:tracePt t="86634" x="7651750" y="5487988"/>
          <p14:tracePt t="86635" x="7672388" y="5487988"/>
          <p14:tracePt t="86636" x="7685088" y="5481638"/>
          <p14:tracePt t="86637" x="7699375" y="5481638"/>
          <p14:tracePt t="86638" x="7712075" y="5481638"/>
          <p14:tracePt t="86639" x="7726363" y="5475288"/>
          <p14:tracePt t="86640" x="7745413" y="5475288"/>
          <p14:tracePt t="86641" x="7759700" y="5475288"/>
          <p14:tracePt t="86642" x="7772400" y="5467350"/>
          <p14:tracePt t="86643" x="7785100" y="5467350"/>
          <p14:tracePt t="86644" x="7805738" y="5467350"/>
          <p14:tracePt t="86645" x="7812088" y="5467350"/>
          <p14:tracePt t="86646" x="7832725" y="5461000"/>
          <p14:tracePt t="86647" x="7845425" y="5461000"/>
          <p14:tracePt t="86648" x="7851775" y="5461000"/>
          <p14:tracePt t="86649" x="7872413" y="5461000"/>
          <p14:tracePt t="86650" x="7878763" y="5461000"/>
          <p14:tracePt t="86651" x="7893050" y="5454650"/>
          <p14:tracePt t="86652" x="7905750" y="5454650"/>
          <p14:tracePt t="86653" x="7912100" y="5454650"/>
          <p14:tracePt t="86654" x="7924800" y="5454650"/>
          <p14:tracePt t="86655" x="7939088" y="5454650"/>
          <p14:tracePt t="86656" x="7945438" y="5454650"/>
          <p14:tracePt t="86657" x="7951788" y="5454650"/>
          <p14:tracePt t="86658" x="7958138" y="5454650"/>
          <p14:tracePt t="86659" x="7972425" y="5454650"/>
          <p14:tracePt t="86660" x="7985125" y="5454650"/>
          <p14:tracePt t="86662" x="7999413" y="5454650"/>
          <p14:tracePt t="86663" x="8005763" y="5454650"/>
          <p14:tracePt t="86664" x="8012113" y="5448300"/>
          <p14:tracePt t="86665" x="8024813" y="5448300"/>
          <p14:tracePt t="86667" x="8039100" y="5448300"/>
          <p14:tracePt t="86668" x="8045450" y="5448300"/>
          <p14:tracePt t="86669" x="8051800" y="5448300"/>
          <p14:tracePt t="86670" x="8058150" y="5448300"/>
          <p14:tracePt t="86671" x="8066088" y="5441950"/>
          <p14:tracePt t="86672" x="8078788" y="5441950"/>
          <p14:tracePt t="86673" x="8085138" y="5441950"/>
          <p14:tracePt t="86674" x="8091488" y="5441950"/>
          <p14:tracePt t="86675" x="8099425" y="5441950"/>
          <p14:tracePt t="86676" x="8105775" y="5441950"/>
          <p14:tracePt t="86677" x="8118475" y="5441950"/>
          <p14:tracePt t="86678" x="8132763" y="5441950"/>
          <p14:tracePt t="86679" x="8139113" y="5434013"/>
          <p14:tracePt t="86680" x="8151813" y="5434013"/>
          <p14:tracePt t="86681" x="8166100" y="5434013"/>
          <p14:tracePt t="86682" x="8172450" y="5434013"/>
          <p14:tracePt t="86683" x="8185150" y="5434013"/>
          <p14:tracePt t="86684" x="8199438" y="5427663"/>
          <p14:tracePt t="86685" x="8212138" y="5427663"/>
          <p14:tracePt t="86686" x="8231188" y="5427663"/>
          <p14:tracePt t="86687" x="8239125" y="5427663"/>
          <p14:tracePt t="86688" x="8258175" y="5427663"/>
          <p14:tracePt t="86689" x="8278813" y="5421313"/>
          <p14:tracePt t="86690" x="8291513" y="5421313"/>
          <p14:tracePt t="86691" x="8312150" y="5421313"/>
          <p14:tracePt t="86692" x="8331200" y="5421313"/>
          <p14:tracePt t="86693" x="8339138" y="5421313"/>
          <p14:tracePt t="86694" x="8358188" y="5421313"/>
          <p14:tracePt t="86695" x="8378825" y="5421313"/>
          <p14:tracePt t="86696" x="8391525" y="5421313"/>
          <p14:tracePt t="86697" x="8412163" y="5421313"/>
          <p14:tracePt t="86698" x="8439150" y="5421313"/>
          <p14:tracePt t="86699" x="8458200" y="5414963"/>
          <p14:tracePt t="86700" x="8472488" y="5414963"/>
          <p14:tracePt t="86701" x="8491538" y="5414963"/>
          <p14:tracePt t="86702" x="8512175" y="5414963"/>
          <p14:tracePt t="86703" x="8531225" y="5414963"/>
          <p14:tracePt t="86704" x="8551863" y="5414963"/>
          <p14:tracePt t="86705" x="8570913" y="5414963"/>
          <p14:tracePt t="86706" x="8585200" y="5414963"/>
          <p14:tracePt t="86707" x="8604250" y="5414963"/>
          <p14:tracePt t="86708" x="8618538" y="5414963"/>
          <p14:tracePt t="86709" x="8631238" y="5414963"/>
          <p14:tracePt t="86710" x="8651875" y="5414963"/>
          <p14:tracePt t="86711" x="8658225" y="5414963"/>
          <p14:tracePt t="86712" x="8678863" y="5414963"/>
          <p14:tracePt t="86713" x="8691563" y="5414963"/>
          <p14:tracePt t="86714" x="8697913" y="5414963"/>
          <p14:tracePt t="86715" x="8712200" y="5414963"/>
          <p14:tracePt t="86716" x="8724900" y="5414963"/>
          <p14:tracePt t="86717" x="8731250" y="5414963"/>
          <p14:tracePt t="86718" x="8745538" y="5414963"/>
          <p14:tracePt t="86720" x="8751888" y="5414963"/>
          <p14:tracePt t="86721" x="8758238" y="5414963"/>
          <p14:tracePt t="86722" x="8770938" y="5414963"/>
          <p14:tracePt t="86724" x="8778875" y="5414963"/>
          <p14:tracePt t="86727" x="8785225" y="5414963"/>
          <p14:tracePt t="86758" x="8778875" y="5414963"/>
          <p14:tracePt t="86759" x="8778875" y="5408613"/>
          <p14:tracePt t="86763" x="8770938" y="5408613"/>
          <p14:tracePt t="86766" x="8764588" y="5408613"/>
          <p14:tracePt t="86768" x="8764588" y="5400675"/>
          <p14:tracePt t="86769" x="8758238" y="5400675"/>
          <p14:tracePt t="86774" x="8751888" y="5400675"/>
          <p14:tracePt t="86776" x="8745538" y="5400675"/>
          <p14:tracePt t="86781" x="8737600" y="5400675"/>
          <p14:tracePt t="86783" x="8731250" y="5400675"/>
          <p14:tracePt t="86786" x="8724900" y="5400675"/>
          <p14:tracePt t="86791" x="8718550" y="5400675"/>
          <p14:tracePt t="86793" x="8712200" y="5400675"/>
          <p14:tracePt t="86798" x="8704263" y="5400675"/>
          <p14:tracePt t="86800" x="8697913" y="5400675"/>
          <p14:tracePt t="86802" x="8691563" y="5400675"/>
          <p14:tracePt t="86806" x="8685213" y="5400675"/>
          <p14:tracePt t="86808" x="8678863" y="5400675"/>
          <p14:tracePt t="86812" x="8670925" y="5400675"/>
          <p14:tracePt t="86815" x="8664575" y="5400675"/>
          <p14:tracePt t="86817" x="8658225" y="5400675"/>
          <p14:tracePt t="86821" x="8651875" y="5400675"/>
          <p14:tracePt t="86823" x="8645525" y="5400675"/>
          <p14:tracePt t="86826" x="8637588" y="5400675"/>
          <p14:tracePt t="86828" x="8631238" y="5400675"/>
          <p14:tracePt t="86831" x="8624888" y="5400675"/>
          <p14:tracePt t="86833" x="8618538" y="5400675"/>
          <p14:tracePt t="86834" x="8612188" y="5400675"/>
          <p14:tracePt t="86836" x="8604250" y="5400675"/>
          <p14:tracePt t="86837" x="8597900" y="5400675"/>
          <p14:tracePt t="86840" x="8591550" y="5400675"/>
          <p14:tracePt t="86841" x="8585200" y="5400675"/>
          <p14:tracePt t="86842" x="8578850" y="5400675"/>
          <p14:tracePt t="86844" x="8570913" y="5400675"/>
          <p14:tracePt t="86845" x="8564563" y="5400675"/>
          <p14:tracePt t="86847" x="8558213" y="5400675"/>
          <p14:tracePt t="86849" x="8551863" y="5400675"/>
          <p14:tracePt t="86850" x="8545513" y="5400675"/>
          <p14:tracePt t="86852" x="8537575" y="5400675"/>
          <p14:tracePt t="86853" x="8531225" y="5400675"/>
          <p14:tracePt t="86855" x="8524875" y="5400675"/>
          <p14:tracePt t="86856" x="8518525" y="5400675"/>
          <p14:tracePt t="86857" x="8512175" y="5400675"/>
          <p14:tracePt t="86858" x="8504238" y="5400675"/>
          <p14:tracePt t="86859" x="8497888" y="5400675"/>
          <p14:tracePt t="86861" x="8491538" y="5400675"/>
          <p14:tracePt t="86862" x="8478838" y="5400675"/>
          <p14:tracePt t="86864" x="8472488" y="5400675"/>
          <p14:tracePt t="86865" x="8464550" y="5400675"/>
          <p14:tracePt t="86866" x="8458200" y="5400675"/>
          <p14:tracePt t="86868" x="8451850" y="5400675"/>
          <p14:tracePt t="86869" x="8445500" y="5400675"/>
          <p14:tracePt t="86870" x="8439150" y="5400675"/>
          <p14:tracePt t="86871" x="8431213" y="5400675"/>
          <p14:tracePt t="86872" x="8424863" y="5400675"/>
          <p14:tracePt t="86874" x="8412163" y="5400675"/>
          <p14:tracePt t="86875" x="8405813" y="5400675"/>
          <p14:tracePt t="86877" x="8397875" y="5400675"/>
          <p14:tracePt t="86878" x="8391525" y="5400675"/>
          <p14:tracePt t="86880" x="8385175" y="5400675"/>
          <p14:tracePt t="86881" x="8378825" y="5400675"/>
          <p14:tracePt t="86882" x="8372475" y="5400675"/>
          <p14:tracePt t="86884" x="8364538" y="5400675"/>
          <p14:tracePt t="86885" x="8358188" y="5400675"/>
          <p14:tracePt t="86887" x="8351838" y="5400675"/>
          <p14:tracePt t="86888" x="8345488" y="5400675"/>
          <p14:tracePt t="86889" x="8339138" y="5400675"/>
          <p14:tracePt t="86892" x="8339138" y="5408613"/>
          <p14:tracePt t="86893" x="8331200" y="5408613"/>
          <p14:tracePt t="86894" x="8324850" y="5408613"/>
          <p14:tracePt t="86898" x="8318500" y="5408613"/>
          <p14:tracePt t="86902" x="8312150" y="5408613"/>
          <p14:tracePt t="86918" x="8305800" y="5408613"/>
          <p14:tracePt t="86954" x="8305800" y="5414963"/>
          <p14:tracePt t="86990" x="8305800" y="5421313"/>
          <p14:tracePt t="86993" x="8312150" y="5421313"/>
          <p14:tracePt t="86996" x="8318500" y="5421313"/>
          <p14:tracePt t="86997" x="8318500" y="5427663"/>
          <p14:tracePt t="87000" x="8324850" y="5427663"/>
          <p14:tracePt t="87001" x="8331200" y="5427663"/>
          <p14:tracePt t="87004" x="8339138" y="5427663"/>
          <p14:tracePt t="87005" x="8345488" y="5427663"/>
          <p14:tracePt t="87006" x="8351838" y="5427663"/>
          <p14:tracePt t="87007" x="8351838" y="5434013"/>
          <p14:tracePt t="87009" x="8358188" y="5434013"/>
          <p14:tracePt t="87010" x="8364538" y="5434013"/>
          <p14:tracePt t="87011" x="8364538" y="5441950"/>
          <p14:tracePt t="87012" x="8372475" y="5441950"/>
          <p14:tracePt t="87013" x="8378825" y="5441950"/>
          <p14:tracePt t="87014" x="8385175" y="5441950"/>
          <p14:tracePt t="87016" x="8391525" y="5441950"/>
          <p14:tracePt t="87018" x="8405813" y="5441950"/>
          <p14:tracePt t="87020" x="8412163" y="5441950"/>
          <p14:tracePt t="87021" x="8418513" y="5448300"/>
          <p14:tracePt t="87024" x="8424863" y="5448300"/>
          <p14:tracePt t="87025" x="8431213" y="5448300"/>
          <p14:tracePt t="87027" x="8439150" y="5448300"/>
          <p14:tracePt t="87029" x="8445500" y="5448300"/>
          <p14:tracePt t="87031" x="8451850" y="5448300"/>
          <p14:tracePt t="87035" x="8458200" y="5448300"/>
          <p14:tracePt t="87038" x="8464550" y="5448300"/>
          <p14:tracePt t="87041" x="8464550" y="5454650"/>
          <p14:tracePt t="87163" x="8458200" y="5454650"/>
          <p14:tracePt t="87179" x="8451850" y="5454650"/>
          <p14:tracePt t="87183" x="8445500" y="5454650"/>
          <p14:tracePt t="87187" x="8445500" y="5461000"/>
          <p14:tracePt t="87189" x="8439150" y="5461000"/>
          <p14:tracePt t="87192" x="8431213" y="5461000"/>
          <p14:tracePt t="87193" x="8424863" y="5461000"/>
          <p14:tracePt t="87196" x="8418513" y="5461000"/>
          <p14:tracePt t="87198" x="8412163" y="5461000"/>
          <p14:tracePt t="87200" x="8405813" y="5461000"/>
          <p14:tracePt t="87201" x="8397875" y="5467350"/>
          <p14:tracePt t="87202" x="8391525" y="5467350"/>
          <p14:tracePt t="87203" x="8385175" y="5475288"/>
          <p14:tracePt t="87204" x="8378825" y="5475288"/>
          <p14:tracePt t="87205" x="8372475" y="5475288"/>
          <p14:tracePt t="87207" x="8358188" y="5475288"/>
          <p14:tracePt t="87208" x="8351838" y="5481638"/>
          <p14:tracePt t="87209" x="8345488" y="5487988"/>
          <p14:tracePt t="87210" x="8331200" y="5487988"/>
          <p14:tracePt t="87211" x="8324850" y="5494338"/>
          <p14:tracePt t="87212" x="8312150" y="5500688"/>
          <p14:tracePt t="87213" x="8297863" y="5500688"/>
          <p14:tracePt t="87214" x="8291513" y="5508625"/>
          <p14:tracePt t="87215" x="8278813" y="5508625"/>
          <p14:tracePt t="87216" x="8264525" y="5514975"/>
          <p14:tracePt t="87217" x="8245475" y="5521325"/>
          <p14:tracePt t="87218" x="8231188" y="5527675"/>
          <p14:tracePt t="87219" x="8212138" y="5534025"/>
          <p14:tracePt t="87221" x="8191500" y="5541963"/>
          <p14:tracePt t="87222" x="8172450" y="5548313"/>
          <p14:tracePt t="87223" x="8158163" y="5554663"/>
          <p14:tracePt t="87224" x="8132763" y="5561013"/>
          <p14:tracePt t="87226" x="8112125" y="5575300"/>
          <p14:tracePt t="87227" x="8091488" y="5575300"/>
          <p14:tracePt t="87228" x="8085138" y="5581650"/>
          <p14:tracePt t="87229" x="8066088" y="5588000"/>
          <p14:tracePt t="87230" x="8045450" y="5594350"/>
          <p14:tracePt t="87231" x="8024813" y="5600700"/>
          <p14:tracePt t="87232" x="8018463" y="5608638"/>
          <p14:tracePt t="87233" x="7999413" y="5614988"/>
          <p14:tracePt t="87234" x="7978775" y="5621338"/>
          <p14:tracePt t="87235" x="7958138" y="5627688"/>
          <p14:tracePt t="87236" x="7945438" y="5634038"/>
          <p14:tracePt t="87237" x="7924800" y="5640388"/>
          <p14:tracePt t="87238" x="7912100" y="5640388"/>
          <p14:tracePt t="87239" x="7893050" y="5648325"/>
          <p14:tracePt t="87240" x="7878763" y="5654675"/>
          <p14:tracePt t="87241" x="7866063" y="5661025"/>
          <p14:tracePt t="87242" x="7845425" y="5661025"/>
          <p14:tracePt t="87243" x="7839075" y="5667375"/>
          <p14:tracePt t="87244" x="7818438" y="5673725"/>
          <p14:tracePt t="87245" x="7799388" y="5681663"/>
          <p14:tracePt t="87246" x="7785100" y="5688013"/>
          <p14:tracePt t="87247" x="7772400" y="5694363"/>
          <p14:tracePt t="87248" x="7759700" y="5694363"/>
          <p14:tracePt t="87249" x="7745413" y="5694363"/>
          <p14:tracePt t="87250" x="7732713" y="5700713"/>
          <p14:tracePt t="87251" x="7718425" y="5707063"/>
          <p14:tracePt t="87252" x="7705725" y="5707063"/>
          <p14:tracePt t="87253" x="7693025" y="5715000"/>
          <p14:tracePt t="87254" x="7678738" y="5721350"/>
          <p14:tracePt t="87255" x="7666038" y="5721350"/>
          <p14:tracePt t="87256" x="7659688" y="5727700"/>
          <p14:tracePt t="87257" x="7645400" y="5734050"/>
          <p14:tracePt t="87258" x="7632700" y="5734050"/>
          <p14:tracePt t="87260" x="7620000" y="5734050"/>
          <p14:tracePt t="87261" x="7605713" y="5740400"/>
          <p14:tracePt t="87262" x="7599363" y="5740400"/>
          <p14:tracePt t="87263" x="7586663" y="5748338"/>
          <p14:tracePt t="87264" x="7572375" y="5754688"/>
          <p14:tracePt t="87266" x="7559675" y="5761038"/>
          <p14:tracePt t="87267" x="7545388" y="5761038"/>
          <p14:tracePt t="87269" x="7532688" y="5761038"/>
          <p14:tracePt t="87270" x="7526338" y="5761038"/>
          <p14:tracePt t="87271" x="7519988" y="5767388"/>
          <p14:tracePt t="87272" x="7505700" y="5767388"/>
          <p14:tracePt t="87273" x="7505700" y="5773738"/>
          <p14:tracePt t="87274" x="7493000" y="5773738"/>
          <p14:tracePt t="87275" x="7486650" y="5781675"/>
          <p14:tracePt t="87277" x="7472363" y="5781675"/>
          <p14:tracePt t="87278" x="7466013" y="5781675"/>
          <p14:tracePt t="87280" x="7459663" y="5788025"/>
          <p14:tracePt t="87281" x="7453313" y="5788025"/>
          <p14:tracePt t="87283" x="7445375" y="5794375"/>
          <p14:tracePt t="87284" x="7432675" y="5794375"/>
          <p14:tracePt t="87286" x="7426325" y="5794375"/>
          <p14:tracePt t="87287" x="7419975" y="5800725"/>
          <p14:tracePt t="87289" x="7412038" y="5800725"/>
          <p14:tracePt t="87290" x="7405688" y="5807075"/>
          <p14:tracePt t="87291" x="7399338" y="5807075"/>
          <p14:tracePt t="87292" x="7399338" y="5815013"/>
          <p14:tracePt t="87293" x="7392988" y="5815013"/>
          <p14:tracePt t="87294" x="7386638" y="5815013"/>
          <p14:tracePt t="87296" x="7378700" y="5815013"/>
          <p14:tracePt t="87297" x="7372350" y="5821363"/>
          <p14:tracePt t="87298" x="7366000" y="5821363"/>
          <p14:tracePt t="87300" x="7359650" y="5827713"/>
          <p14:tracePt t="87301" x="7353300" y="5827713"/>
          <p14:tracePt t="87303" x="7345363" y="5827713"/>
          <p14:tracePt t="87304" x="7339013" y="5827713"/>
          <p14:tracePt t="87305" x="7332663" y="5834063"/>
          <p14:tracePt t="87307" x="7326313" y="5840413"/>
          <p14:tracePt t="87308" x="7319963" y="5840413"/>
          <p14:tracePt t="87310" x="7313613" y="5848350"/>
          <p14:tracePt t="87311" x="7305675" y="5848350"/>
          <p14:tracePt t="87312" x="7299325" y="5848350"/>
          <p14:tracePt t="87315" x="7292975" y="5848350"/>
          <p14:tracePt t="87316" x="7286625" y="5848350"/>
          <p14:tracePt t="87317" x="7286625" y="5854700"/>
          <p14:tracePt t="87318" x="7280275" y="5854700"/>
          <p14:tracePt t="87320" x="7272338" y="5861050"/>
          <p14:tracePt t="87322" x="7259638" y="5861050"/>
          <p14:tracePt t="87323" x="7253288" y="5861050"/>
          <p14:tracePt t="87327" x="7239000" y="5861050"/>
          <p14:tracePt t="87328" x="7232650" y="5867400"/>
          <p14:tracePt t="87330" x="7226300" y="5867400"/>
          <p14:tracePt t="87331" x="7219950" y="5867400"/>
          <p14:tracePt t="87333" x="7213600" y="5867400"/>
          <p14:tracePt t="87335" x="7205663" y="5867400"/>
          <p14:tracePt t="87336" x="7205663" y="5873750"/>
          <p14:tracePt t="87337" x="7199313" y="5873750"/>
          <p14:tracePt t="87339" x="7192963" y="5873750"/>
          <p14:tracePt t="87340" x="7186613" y="5873750"/>
          <p14:tracePt t="87343" x="7180263" y="5881688"/>
          <p14:tracePt t="87344" x="7172325" y="5881688"/>
          <p14:tracePt t="87346" x="7165975" y="5881688"/>
          <p14:tracePt t="87349" x="7159625" y="5881688"/>
          <p14:tracePt t="87350" x="7153275" y="5881688"/>
          <p14:tracePt t="87354" x="7146925" y="5881688"/>
          <p14:tracePt t="87356" x="7138988" y="5881688"/>
          <p14:tracePt t="87359" x="7132638" y="5881688"/>
          <p14:tracePt t="87364" x="7126288" y="5881688"/>
          <p14:tracePt t="87366" x="7119938" y="5881688"/>
          <p14:tracePt t="87371" x="7113588" y="5881688"/>
          <p14:tracePt t="87372" x="7105650" y="5881688"/>
          <p14:tracePt t="87375" x="7099300" y="5881688"/>
          <p14:tracePt t="87378" x="7092950" y="5881688"/>
          <p14:tracePt t="87379" x="7086600" y="5888038"/>
          <p14:tracePt t="87382" x="7080250" y="5888038"/>
          <p14:tracePt t="87383" x="7072313" y="5888038"/>
          <p14:tracePt t="87384" x="7065963" y="5888038"/>
          <p14:tracePt t="87387" x="7059613" y="5888038"/>
          <p14:tracePt t="87388" x="7053263" y="5888038"/>
          <p14:tracePt t="87390" x="7046913" y="5888038"/>
          <p14:tracePt t="87391" x="7040563" y="5894388"/>
          <p14:tracePt t="87392" x="7032625" y="5894388"/>
          <p14:tracePt t="87394" x="7026275" y="5894388"/>
          <p14:tracePt t="87395" x="7019925" y="5894388"/>
          <p14:tracePt t="87396" x="7013575" y="5894388"/>
          <p14:tracePt t="87397" x="7007225" y="5894388"/>
          <p14:tracePt t="87398" x="6999288" y="5894388"/>
          <p14:tracePt t="87399" x="6992938" y="5894388"/>
          <p14:tracePt t="87400" x="6980238" y="5894388"/>
          <p14:tracePt t="87402" x="6965950" y="5894388"/>
          <p14:tracePt t="87403" x="6959600" y="5894388"/>
          <p14:tracePt t="87405" x="6946900" y="5894388"/>
          <p14:tracePt t="87406" x="6940550" y="5900738"/>
          <p14:tracePt t="87408" x="6926263" y="5900738"/>
          <p14:tracePt t="87409" x="6919913" y="5900738"/>
          <p14:tracePt t="87410" x="6913563" y="5900738"/>
          <p14:tracePt t="87411" x="6907213" y="5900738"/>
          <p14:tracePt t="87412" x="6907213" y="5907088"/>
          <p14:tracePt t="87413" x="6892925" y="5907088"/>
          <p14:tracePt t="87414" x="6886575" y="5907088"/>
          <p14:tracePt t="87416" x="6873875" y="5907088"/>
          <p14:tracePt t="87417" x="6865938" y="5907088"/>
          <p14:tracePt t="87418" x="6859588" y="5907088"/>
          <p14:tracePt t="87420" x="6853238" y="5913438"/>
          <p14:tracePt t="87421" x="6846888" y="5913438"/>
          <p14:tracePt t="87422" x="6840538" y="5913438"/>
          <p14:tracePt t="87423" x="6832600" y="5913438"/>
          <p14:tracePt t="87426" x="6826250" y="5913438"/>
          <p14:tracePt t="87427" x="6819900" y="5913438"/>
          <p14:tracePt t="87428" x="6813550" y="5913438"/>
          <p14:tracePt t="87431" x="6807200" y="5913438"/>
          <p14:tracePt t="87434" x="6799263" y="5913438"/>
          <p14:tracePt t="87523" x="6799263" y="5921375"/>
          <p14:tracePt t="87527" x="6807200" y="5921375"/>
          <p14:tracePt t="87532" x="6813550" y="5921375"/>
          <p14:tracePt t="87536" x="6819900" y="5921375"/>
          <p14:tracePt t="87539" x="6826250" y="5921375"/>
          <p14:tracePt t="87545" x="6826250" y="5927725"/>
          <p14:tracePt t="87546" x="6832600" y="5927725"/>
          <p14:tracePt t="87550" x="6840538" y="5927725"/>
          <p14:tracePt t="87556" x="6846888" y="5927725"/>
          <p14:tracePt t="87559" x="6853238" y="5927725"/>
          <p14:tracePt t="87565" x="6859588" y="5927725"/>
          <p14:tracePt t="87568" x="6865938" y="5927725"/>
          <p14:tracePt t="87573" x="6873875" y="5927725"/>
          <p14:tracePt t="87595" x="6880225" y="5927725"/>
          <p14:tracePt t="87654" x="6873875" y="5927725"/>
          <p14:tracePt t="87656" x="6865938" y="5927725"/>
          <p14:tracePt t="87660" x="6859588" y="5927725"/>
          <p14:tracePt t="87665" x="6853238" y="5927725"/>
          <p14:tracePt t="87666" x="6853238" y="5921375"/>
          <p14:tracePt t="87667" x="6846888" y="5921375"/>
          <p14:tracePt t="87671" x="6840538" y="5921375"/>
          <p14:tracePt t="87673" x="6832600" y="5921375"/>
          <p14:tracePt t="87677" x="6826250" y="5921375"/>
          <p14:tracePt t="87678" x="6819900" y="5921375"/>
          <p14:tracePt t="87681" x="6813550" y="5921375"/>
          <p14:tracePt t="87683" x="6807200" y="5921375"/>
          <p14:tracePt t="87685" x="6799263" y="5921375"/>
          <p14:tracePt t="87688" x="6792913" y="5921375"/>
          <p14:tracePt t="87690" x="6786563" y="5921375"/>
          <p14:tracePt t="87692" x="6780213" y="5921375"/>
          <p14:tracePt t="87697" x="6773863" y="5921375"/>
          <p14:tracePt t="87700" x="6765925" y="5921375"/>
          <p14:tracePt t="87709" x="6759575" y="5921375"/>
          <p14:tracePt t="87773" x="6765925" y="5921375"/>
          <p14:tracePt t="87776" x="6773863" y="5921375"/>
          <p14:tracePt t="87781" x="6780213" y="5921375"/>
          <p14:tracePt t="87783" x="6786563" y="5921375"/>
          <p14:tracePt t="87785" x="6792913" y="5921375"/>
          <p14:tracePt t="87786" x="6792913" y="5927725"/>
          <p14:tracePt t="87788" x="6799263" y="5927725"/>
          <p14:tracePt t="87789" x="6807200" y="5927725"/>
          <p14:tracePt t="87792" x="6813550" y="5927725"/>
          <p14:tracePt t="87794" x="6819900" y="5927725"/>
          <p14:tracePt t="87795" x="6826250" y="5927725"/>
          <p14:tracePt t="87796" x="6832600" y="5927725"/>
          <p14:tracePt t="87797" x="6840538" y="5927725"/>
          <p14:tracePt t="87799" x="6846888" y="5934075"/>
          <p14:tracePt t="87800" x="6853238" y="5934075"/>
          <p14:tracePt t="87801" x="6859588" y="5934075"/>
          <p14:tracePt t="87803" x="6873875" y="5934075"/>
          <p14:tracePt t="87804" x="6880225" y="5934075"/>
          <p14:tracePt t="87806" x="6886575" y="5934075"/>
          <p14:tracePt t="87807" x="6892925" y="5940425"/>
          <p14:tracePt t="87809" x="6899275" y="5940425"/>
          <p14:tracePt t="87810" x="6907213" y="5940425"/>
          <p14:tracePt t="87812" x="6913563" y="5940425"/>
          <p14:tracePt t="87814" x="6919913" y="5940425"/>
          <p14:tracePt t="87815" x="6926263" y="5940425"/>
          <p14:tracePt t="87819" x="6932613" y="5940425"/>
          <p14:tracePt t="87820" x="6940550" y="5940425"/>
          <p14:tracePt t="87825" x="6946900" y="5940425"/>
          <p14:tracePt t="87826" x="6946900" y="5946775"/>
          <p14:tracePt t="87827" x="6953250" y="5946775"/>
          <p14:tracePt t="87830" x="6959600" y="5946775"/>
          <p14:tracePt t="87918" x="6959600" y="5940425"/>
          <p14:tracePt t="87924" x="6953250" y="5940425"/>
          <p14:tracePt t="87928" x="6946900" y="5940425"/>
          <p14:tracePt t="87935" x="6940550" y="5940425"/>
          <p14:tracePt t="87938" x="6932613" y="5940425"/>
          <p14:tracePt t="87947" x="6926263" y="5940425"/>
          <p14:tracePt t="87951" x="6919913" y="5940425"/>
          <p14:tracePt t="87958" x="6913563" y="5940425"/>
          <p14:tracePt t="88000" x="6913563" y="5946775"/>
          <p14:tracePt t="88005" x="6919913" y="5946775"/>
          <p14:tracePt t="88010" x="6926263" y="5946775"/>
          <p14:tracePt t="88021" x="6932613" y="5946775"/>
          <p14:tracePt t="88025" x="6940550" y="5946775"/>
          <p14:tracePt t="88038" x="6946900" y="5946775"/>
          <p14:tracePt t="88791" x="6953250" y="5946775"/>
          <p14:tracePt t="88797" x="6959600" y="5946775"/>
          <p14:tracePt t="88808" x="6965950" y="5946775"/>
          <p14:tracePt t="88811" x="6973888" y="5946775"/>
          <p14:tracePt t="88816" x="6980238" y="5946775"/>
          <p14:tracePt t="88818" x="6986588" y="5946775"/>
          <p14:tracePt t="88820" x="6992938" y="5946775"/>
          <p14:tracePt t="88822" x="6999288" y="5946775"/>
          <p14:tracePt t="88824" x="7007225" y="5946775"/>
          <p14:tracePt t="88826" x="7013575" y="5946775"/>
          <p14:tracePt t="88827" x="7019925" y="5946775"/>
          <p14:tracePt t="88828" x="7026275" y="5946775"/>
          <p14:tracePt t="88831" x="7032625" y="5946775"/>
          <p14:tracePt t="88832" x="7040563" y="5946775"/>
          <p14:tracePt t="88834" x="7046913" y="5946775"/>
          <p14:tracePt t="88835" x="7053263" y="5946775"/>
          <p14:tracePt t="88836" x="7059613" y="5940425"/>
          <p14:tracePt t="88838" x="7065963" y="5940425"/>
          <p14:tracePt t="88839" x="7072313" y="5940425"/>
          <p14:tracePt t="88840" x="7072313" y="5934075"/>
          <p14:tracePt t="88841" x="7086600" y="5934075"/>
          <p14:tracePt t="88842" x="7092950" y="5934075"/>
          <p14:tracePt t="88844" x="7099300" y="5934075"/>
          <p14:tracePt t="88845" x="7105650" y="5934075"/>
          <p14:tracePt t="88846" x="7113588" y="5927725"/>
          <p14:tracePt t="88847" x="7119938" y="5927725"/>
          <p14:tracePt t="88848" x="7132638" y="5927725"/>
          <p14:tracePt t="88849" x="7132638" y="5921375"/>
          <p14:tracePt t="88850" x="7138988" y="5921375"/>
          <p14:tracePt t="88851" x="7146925" y="5921375"/>
          <p14:tracePt t="88852" x="7153275" y="5921375"/>
          <p14:tracePt t="88853" x="7165975" y="5921375"/>
          <p14:tracePt t="88854" x="7165975" y="5913438"/>
          <p14:tracePt t="88855" x="7180263" y="5913438"/>
          <p14:tracePt t="88856" x="7186613" y="5907088"/>
          <p14:tracePt t="88857" x="7192963" y="5907088"/>
          <p14:tracePt t="88858" x="7199313" y="5907088"/>
          <p14:tracePt t="88859" x="7205663" y="5900738"/>
          <p14:tracePt t="88860" x="7213600" y="5900738"/>
          <p14:tracePt t="88861" x="7226300" y="5900738"/>
          <p14:tracePt t="88862" x="7232650" y="5894388"/>
          <p14:tracePt t="88863" x="7246938" y="5894388"/>
          <p14:tracePt t="88864" x="7253288" y="5894388"/>
          <p14:tracePt t="88865" x="7259638" y="5894388"/>
          <p14:tracePt t="88866" x="7272338" y="5888038"/>
          <p14:tracePt t="88867" x="7280275" y="5888038"/>
          <p14:tracePt t="88868" x="7292975" y="5881688"/>
          <p14:tracePt t="88869" x="7305675" y="5881688"/>
          <p14:tracePt t="88870" x="7326313" y="5873750"/>
          <p14:tracePt t="88871" x="7332663" y="5867400"/>
          <p14:tracePt t="88872" x="7353300" y="5867400"/>
          <p14:tracePt t="88873" x="7366000" y="5861050"/>
          <p14:tracePt t="88874" x="7378700" y="5854700"/>
          <p14:tracePt t="88875" x="7399338" y="5854700"/>
          <p14:tracePt t="88876" x="7412038" y="5854700"/>
          <p14:tracePt t="88877" x="7439025" y="5848350"/>
          <p14:tracePt t="88878" x="7445375" y="5840413"/>
          <p14:tracePt t="88879" x="7472363" y="5834063"/>
          <p14:tracePt t="88880" x="7493000" y="5827713"/>
          <p14:tracePt t="88881" x="7519988" y="5821363"/>
          <p14:tracePt t="88882" x="7545388" y="5815013"/>
          <p14:tracePt t="88883" x="7566025" y="5807075"/>
          <p14:tracePt t="88884" x="7586663" y="5800725"/>
          <p14:tracePt t="88885" x="7612063" y="5794375"/>
          <p14:tracePt t="88886" x="7639050" y="5788025"/>
          <p14:tracePt t="88887" x="7672388" y="5773738"/>
          <p14:tracePt t="88888" x="7699375" y="5767388"/>
          <p14:tracePt t="88889" x="7726363" y="5754688"/>
          <p14:tracePt t="88894" x="7878763" y="5707063"/>
          <p14:tracePt t="88895" x="7932738" y="5688013"/>
          <p14:tracePt t="88896" x="7958138" y="5673725"/>
          <p14:tracePt t="88897" x="7991475" y="5661025"/>
          <p14:tracePt t="88898" x="8032750" y="5654675"/>
          <p14:tracePt t="88899" x="8066088" y="5640388"/>
          <p14:tracePt t="88900" x="8105775" y="5621338"/>
          <p14:tracePt t="88901" x="8145463" y="5608638"/>
          <p14:tracePt t="88902" x="8178800" y="5594350"/>
          <p14:tracePt t="88903" x="8218488" y="5567363"/>
          <p14:tracePt t="88904" x="8258175" y="5554663"/>
          <p14:tracePt t="88905" x="8297863" y="5541963"/>
          <p14:tracePt t="88906" x="8331200" y="5527675"/>
          <p14:tracePt t="88907" x="8378825" y="5508625"/>
          <p14:tracePt t="88908" x="8412163" y="5494338"/>
          <p14:tracePt t="88909" x="8458200" y="5467350"/>
          <p14:tracePt t="88910" x="8497888" y="5454650"/>
          <p14:tracePt t="88911" x="8531225" y="5441950"/>
          <p14:tracePt t="88912" x="8570913" y="5414963"/>
          <p14:tracePt t="88913" x="8612188" y="5400675"/>
          <p14:tracePt t="88914" x="8637588" y="5387975"/>
          <p14:tracePt t="88915" x="8685213" y="5360988"/>
          <p14:tracePt t="88916" x="8712200" y="5348288"/>
          <p14:tracePt t="88917" x="8770938" y="5321300"/>
          <p14:tracePt t="88918" x="8824913" y="5302250"/>
          <p14:tracePt t="88920" x="8870950" y="5275263"/>
          <p14:tracePt t="88921" x="8897938" y="5254625"/>
          <p14:tracePt t="88922" x="8951913" y="5227638"/>
          <p14:tracePt t="88923" x="8997950" y="5214938"/>
          <p14:tracePt t="88924" x="9037638" y="5187950"/>
          <p14:tracePt t="88926" x="9083675" y="5168900"/>
          <p14:tracePt t="88927" x="9124950" y="5141913"/>
          <p14:tracePt t="88928" x="9150350" y="5127625"/>
          <p14:tracePt t="88929" x="9177338" y="5114925"/>
          <p14:tracePt t="88930" x="9217025" y="5102225"/>
          <p14:tracePt t="88931" x="9244013" y="5087938"/>
          <p14:tracePt t="88932" x="9271000" y="5060950"/>
          <p14:tracePt t="88933" x="9291638" y="5054600"/>
          <p14:tracePt t="88934" x="9317038" y="5041900"/>
          <p14:tracePt t="88935" x="9344025" y="5029200"/>
          <p14:tracePt t="88936" x="9371013" y="5014913"/>
          <p14:tracePt t="88937" x="9398000" y="5002213"/>
          <p14:tracePt t="88938" x="9431338" y="4987925"/>
          <p14:tracePt t="88939" x="9444038" y="4981575"/>
          <p14:tracePt t="88940" x="9471025" y="4968875"/>
          <p14:tracePt t="88941" x="9498013" y="4954588"/>
          <p14:tracePt t="88942" x="9517063" y="4941888"/>
          <p14:tracePt t="88943" x="9544050" y="4935538"/>
          <p14:tracePt t="88944" x="9564688" y="4929188"/>
          <p14:tracePt t="88945" x="9583738" y="4914900"/>
          <p14:tracePt t="88946" x="9610725" y="4908550"/>
          <p14:tracePt t="88947" x="9623425" y="4895850"/>
          <p14:tracePt t="88948" x="9644063" y="4887913"/>
          <p14:tracePt t="88949" x="9663113" y="4881563"/>
          <p14:tracePt t="88950" x="9683750" y="4868863"/>
          <p14:tracePt t="88951" x="9696450" y="4862513"/>
          <p14:tracePt t="88952" x="9710738" y="4854575"/>
          <p14:tracePt t="88953" x="9729788" y="4848225"/>
          <p14:tracePt t="88954" x="9750425" y="4848225"/>
          <p14:tracePt t="88955" x="9763125" y="4841875"/>
          <p14:tracePt t="88956" x="9783763" y="4835525"/>
          <p14:tracePt t="88957" x="9804400" y="4829175"/>
          <p14:tracePt t="88958" x="9817100" y="4821238"/>
          <p14:tracePt t="88959" x="9829800" y="4814888"/>
          <p14:tracePt t="88960" x="9850438" y="4808538"/>
          <p14:tracePt t="88961" x="9863138" y="4802188"/>
          <p14:tracePt t="88962" x="9877425" y="4795838"/>
          <p14:tracePt t="88963" x="9896475" y="4787900"/>
          <p14:tracePt t="88964" x="9910763" y="4787900"/>
          <p14:tracePt t="88965" x="9929813" y="4781550"/>
          <p14:tracePt t="88966" x="9936163" y="4775200"/>
          <p14:tracePt t="88967" x="9956800" y="4768850"/>
          <p14:tracePt t="88968" x="9969500" y="4768850"/>
          <p14:tracePt t="88969" x="9983788" y="4762500"/>
          <p14:tracePt t="88970" x="9996488" y="4754563"/>
          <p14:tracePt t="88971" x="10010775" y="4754563"/>
          <p14:tracePt t="88972" x="10029825" y="4748213"/>
          <p14:tracePt t="88973" x="10036175" y="4741863"/>
          <p14:tracePt t="88974" x="10056813" y="4735513"/>
          <p14:tracePt t="88975" x="10069513" y="4735513"/>
          <p14:tracePt t="88976" x="10083800" y="4729163"/>
          <p14:tracePt t="88977" x="10102850" y="4729163"/>
          <p14:tracePt t="88978" x="10117138" y="4729163"/>
          <p14:tracePt t="88979" x="10123488" y="4722813"/>
          <p14:tracePt t="88980" x="10144125" y="4714875"/>
          <p14:tracePt t="88981" x="10156825" y="4714875"/>
          <p14:tracePt t="88982" x="10177463" y="4708525"/>
          <p14:tracePt t="88983" x="10183813" y="4708525"/>
          <p14:tracePt t="88984" x="10196513" y="4702175"/>
          <p14:tracePt t="88985" x="10217150" y="4695825"/>
          <p14:tracePt t="88986" x="10229850" y="4689475"/>
          <p14:tracePt t="88987" x="10242550" y="4689475"/>
          <p14:tracePt t="88988" x="10263188" y="4681538"/>
          <p14:tracePt t="88989" x="10269538" y="4675188"/>
          <p14:tracePt t="88990" x="10283825" y="4675188"/>
          <p14:tracePt t="88991" x="10296525" y="4675188"/>
          <p14:tracePt t="88992" x="10309225" y="4668838"/>
          <p14:tracePt t="88993" x="10323513" y="4662488"/>
          <p14:tracePt t="88994" x="10342563" y="4656138"/>
          <p14:tracePt t="88995" x="10356850" y="464820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佈景主題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1154</TotalTime>
  <Words>2727</Words>
  <Application>Microsoft Office PowerPoint</Application>
  <PresentationFormat>自訂</PresentationFormat>
  <Paragraphs>246</Paragraphs>
  <Slides>46</Slides>
  <Notes>1</Notes>
  <HiddenSlides>0</HiddenSlides>
  <MMClips>13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46</vt:i4>
      </vt:variant>
    </vt:vector>
  </HeadingPairs>
  <TitlesOfParts>
    <vt:vector size="58" baseType="lpstr">
      <vt:lpstr>AR MinchoL JIS</vt:lpstr>
      <vt:lpstr>標楷體</vt:lpstr>
      <vt:lpstr>Arial</vt:lpstr>
      <vt:lpstr>Calibri</vt:lpstr>
      <vt:lpstr>Franklin Gothic Book</vt:lpstr>
      <vt:lpstr>Garamond</vt:lpstr>
      <vt:lpstr>Times New Roman</vt:lpstr>
      <vt:lpstr>Wingdings</vt:lpstr>
      <vt:lpstr>Office Theme</vt:lpstr>
      <vt:lpstr>Office 佈景主題</vt:lpstr>
      <vt:lpstr>Orbit</vt:lpstr>
      <vt:lpstr>1_Office 佈景主題</vt:lpstr>
      <vt:lpstr>(1,2) 衛生政策與策略</vt:lpstr>
      <vt:lpstr>PowerPoint 簡報</vt:lpstr>
      <vt:lpstr>PowerPoint 簡報</vt:lpstr>
      <vt:lpstr>PowerPoint 簡報</vt:lpstr>
      <vt:lpstr>PowerPoint 簡報</vt:lpstr>
      <vt:lpstr>台灣生育率</vt:lpstr>
      <vt:lpstr>台灣生育率</vt:lpstr>
      <vt:lpstr>PowerPoint 簡報</vt:lpstr>
      <vt:lpstr>健保問題</vt:lpstr>
      <vt:lpstr>現行健保制度有幾個致命傷：</vt:lpstr>
      <vt:lpstr>健保問題</vt:lpstr>
      <vt:lpstr>PowerPoint 簡報</vt:lpstr>
      <vt:lpstr>PowerPoint 簡報</vt:lpstr>
      <vt:lpstr>PowerPoint 簡報</vt:lpstr>
      <vt:lpstr>PowerPoint 簡報</vt:lpstr>
      <vt:lpstr>青少年肥胖問題</vt:lpstr>
      <vt:lpstr>衛生署2-18歲之過重與肥胖定義 </vt:lpstr>
      <vt:lpstr>青少年肥胖的對策</vt:lpstr>
      <vt:lpstr>PowerPoint 簡報</vt:lpstr>
      <vt:lpstr>台灣成人肥胖問題</vt:lpstr>
      <vt:lpstr>PowerPoint 簡報</vt:lpstr>
      <vt:lpstr>衛生福利部: 我國健康政策制定白皮書</vt:lpstr>
      <vt:lpstr>PowerPoint 簡報</vt:lpstr>
      <vt:lpstr>PowerPoint 簡報</vt:lpstr>
      <vt:lpstr>“健康”的定義</vt:lpstr>
      <vt:lpstr>PowerPoint 簡報</vt:lpstr>
      <vt:lpstr>PowerPoint 簡報</vt:lpstr>
      <vt:lpstr>PowerPoint 簡報</vt:lpstr>
      <vt:lpstr>長照政策</vt:lpstr>
      <vt:lpstr>PowerPoint 簡報</vt:lpstr>
      <vt:lpstr>PowerPoint 簡報</vt:lpstr>
      <vt:lpstr>10種造成健康差異的因素</vt:lpstr>
      <vt:lpstr>PowerPoint 簡報</vt:lpstr>
      <vt:lpstr>我國重要健康政策或事件發展史</vt:lpstr>
      <vt:lpstr>PowerPoint 簡報</vt:lpstr>
      <vt:lpstr>滬尾偕醫館</vt:lpstr>
      <vt:lpstr>1932年樂生療養院</vt:lpstr>
      <vt:lpstr>Leprosy (</vt:lpstr>
      <vt:lpstr>痲瘋病的正確觀念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Basic concepts of dysmorphology1.ppt [Compatibility Mode]</dc:title>
  <dc:creator>Dr_PC</dc:creator>
  <cp:lastModifiedBy>其穆 莊</cp:lastModifiedBy>
  <cp:revision>291</cp:revision>
  <dcterms:created xsi:type="dcterms:W3CDTF">2018-02-03T12:40:50Z</dcterms:created>
  <dcterms:modified xsi:type="dcterms:W3CDTF">2021-09-12T08:19:47Z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2010-06-25T00:00:00Z</vt:filetime>
  </property>
  <property fmtid="{D5CDD505-2E9C-101B-9397-08002B2CF9AE}" pid="3" name="LastSaved">
    <vt:filetime>2018-02-03T00:00:00Z</vt:filetime>
  </property>
</Properties>
</file>